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51" r:id="rId4"/>
    <p:sldMasterId id="2147483763" r:id="rId5"/>
    <p:sldMasterId id="2147483811" r:id="rId6"/>
    <p:sldMasterId id="2147483824" r:id="rId7"/>
    <p:sldMasterId id="2147483836" r:id="rId8"/>
    <p:sldMasterId id="2147483848" r:id="rId9"/>
    <p:sldMasterId id="2147483860" r:id="rId10"/>
    <p:sldMasterId id="2147483872" r:id="rId11"/>
    <p:sldMasterId id="2147483884" r:id="rId12"/>
  </p:sldMasterIdLst>
  <p:notesMasterIdLst>
    <p:notesMasterId r:id="rId58"/>
  </p:notesMasterIdLst>
  <p:sldIdLst>
    <p:sldId id="256" r:id="rId13"/>
    <p:sldId id="310" r:id="rId14"/>
    <p:sldId id="311" r:id="rId15"/>
    <p:sldId id="343" r:id="rId16"/>
    <p:sldId id="315" r:id="rId17"/>
    <p:sldId id="356" r:id="rId18"/>
    <p:sldId id="316" r:id="rId19"/>
    <p:sldId id="317" r:id="rId20"/>
    <p:sldId id="320" r:id="rId21"/>
    <p:sldId id="324" r:id="rId22"/>
    <p:sldId id="325" r:id="rId23"/>
    <p:sldId id="339" r:id="rId24"/>
    <p:sldId id="344" r:id="rId25"/>
    <p:sldId id="345" r:id="rId26"/>
    <p:sldId id="346" r:id="rId27"/>
    <p:sldId id="327" r:id="rId28"/>
    <p:sldId id="328" r:id="rId29"/>
    <p:sldId id="329" r:id="rId30"/>
    <p:sldId id="257" r:id="rId31"/>
    <p:sldId id="258" r:id="rId32"/>
    <p:sldId id="259" r:id="rId33"/>
    <p:sldId id="260" r:id="rId34"/>
    <p:sldId id="261" r:id="rId35"/>
    <p:sldId id="262" r:id="rId36"/>
    <p:sldId id="263" r:id="rId37"/>
    <p:sldId id="264" r:id="rId38"/>
    <p:sldId id="265" r:id="rId39"/>
    <p:sldId id="266" r:id="rId40"/>
    <p:sldId id="347" r:id="rId41"/>
    <p:sldId id="348" r:id="rId42"/>
    <p:sldId id="354" r:id="rId43"/>
    <p:sldId id="267" r:id="rId44"/>
    <p:sldId id="268" r:id="rId45"/>
    <p:sldId id="269" r:id="rId46"/>
    <p:sldId id="270" r:id="rId47"/>
    <p:sldId id="271" r:id="rId48"/>
    <p:sldId id="272" r:id="rId49"/>
    <p:sldId id="273" r:id="rId50"/>
    <p:sldId id="274" r:id="rId51"/>
    <p:sldId id="355" r:id="rId52"/>
    <p:sldId id="349" r:id="rId53"/>
    <p:sldId id="350" r:id="rId54"/>
    <p:sldId id="351" r:id="rId55"/>
    <p:sldId id="352" r:id="rId56"/>
    <p:sldId id="35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08" y="-84"/>
      </p:cViewPr>
      <p:guideLst>
        <p:guide orient="horz" pos="2160"/>
        <p:guide pos="2880"/>
      </p:guideLst>
    </p:cSldViewPr>
  </p:slideViewPr>
  <p:notesTextViewPr>
    <p:cViewPr>
      <p:scale>
        <a:sx n="1" d="1"/>
        <a:sy n="1" d="1"/>
      </p:scale>
      <p:origin x="0" y="0"/>
    </p:cViewPr>
  </p:notesTextViewPr>
  <p:sorterViewPr>
    <p:cViewPr>
      <p:scale>
        <a:sx n="100" d="100"/>
        <a:sy n="100" d="100"/>
      </p:scale>
      <p:origin x="0" y="10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C8BEB-BFDE-473A-A6AC-3579DBE97840}" type="datetimeFigureOut">
              <a:rPr lang="en-US" smtClean="0"/>
              <a:t>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E234C-1980-422A-A7FD-033D7E67A6E7}" type="slidenum">
              <a:rPr lang="en-US" smtClean="0"/>
              <a:t>‹#›</a:t>
            </a:fld>
            <a:endParaRPr lang="en-US"/>
          </a:p>
        </p:txBody>
      </p:sp>
    </p:spTree>
    <p:extLst>
      <p:ext uri="{BB962C8B-B14F-4D97-AF65-F5344CB8AC3E}">
        <p14:creationId xmlns:p14="http://schemas.microsoft.com/office/powerpoint/2010/main" val="13377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E234C-1980-422A-A7FD-033D7E67A6E7}" type="slidenum">
              <a:rPr lang="en-US" smtClean="0"/>
              <a:t>1</a:t>
            </a:fld>
            <a:endParaRPr lang="en-US"/>
          </a:p>
        </p:txBody>
      </p:sp>
    </p:spTree>
    <p:extLst>
      <p:ext uri="{BB962C8B-B14F-4D97-AF65-F5344CB8AC3E}">
        <p14:creationId xmlns:p14="http://schemas.microsoft.com/office/powerpoint/2010/main" val="200816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53BB3-F98C-4661-BA96-4D53553CFE71}" type="slidenum">
              <a:rPr lang="en-US">
                <a:solidFill>
                  <a:prstClr val="black"/>
                </a:solidFill>
              </a:rPr>
              <a:pPr/>
              <a:t>10</a:t>
            </a:fld>
            <a:endParaRPr lang="en-US">
              <a:solidFill>
                <a:prstClr val="black"/>
              </a:solidFill>
            </a:endParaRPr>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E78F8-776B-46F3-AF26-2FCBC03AFAAD}" type="slidenum">
              <a:rPr lang="en-US">
                <a:solidFill>
                  <a:prstClr val="black"/>
                </a:solidFill>
              </a:rPr>
              <a:pPr/>
              <a:t>11</a:t>
            </a:fld>
            <a:endParaRPr lang="en-US">
              <a:solidFill>
                <a:prstClr val="black"/>
              </a:solidFill>
            </a:endParaRPr>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2E9DB-CA56-4D27-A31E-BAE93F28AAAB}" type="slidenum">
              <a:rPr lang="en-US">
                <a:solidFill>
                  <a:prstClr val="black"/>
                </a:solidFill>
              </a:rPr>
              <a:pPr/>
              <a:t>12</a:t>
            </a:fld>
            <a:endParaRPr lang="en-US">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358B6-CA04-4151-BCE7-8499832AEEBC}" type="slidenum">
              <a:rPr lang="en-US">
                <a:solidFill>
                  <a:prstClr val="black"/>
                </a:solidFill>
              </a:rPr>
              <a:pPr/>
              <a:t>13</a:t>
            </a:fld>
            <a:endParaRPr lang="en-US">
              <a:solidFill>
                <a:prstClr val="black"/>
              </a:solidFill>
            </a:endParaRPr>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3B9AF-D48B-4A71-8961-CA8455B2A468}" type="slidenum">
              <a:rPr lang="en-US">
                <a:solidFill>
                  <a:prstClr val="black"/>
                </a:solidFill>
              </a:rPr>
              <a:pPr/>
              <a:t>14</a:t>
            </a:fld>
            <a:endParaRPr lang="en-US">
              <a:solidFill>
                <a:prstClr val="black"/>
              </a:solidFill>
            </a:endParaRPr>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133EA-F5E7-43C2-A713-4EF7B111BB5D}" type="slidenum">
              <a:rPr lang="en-US">
                <a:solidFill>
                  <a:prstClr val="black"/>
                </a:solidFill>
              </a:rPr>
              <a:pPr/>
              <a:t>15</a:t>
            </a:fld>
            <a:endParaRPr lang="en-US">
              <a:solidFill>
                <a:prstClr val="black"/>
              </a:solidFill>
            </a:endParaRPr>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0F6A9-82E3-4E2A-9DD0-EDA0EDFE63A2}" type="slidenum">
              <a:rPr lang="en-US">
                <a:solidFill>
                  <a:prstClr val="black"/>
                </a:solidFill>
              </a:rPr>
              <a:pPr/>
              <a:t>16</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0D9F5-698D-42CF-91B1-F3DFE155FFBB}" type="slidenum">
              <a:rPr lang="en-US">
                <a:solidFill>
                  <a:prstClr val="black"/>
                </a:solidFill>
              </a:rPr>
              <a:pPr/>
              <a:t>17</a:t>
            </a:fld>
            <a:endParaRPr lang="en-US">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1CB74-76A1-46B6-9F5E-BEFA46B78BFF}" type="slidenum">
              <a:rPr lang="en-US">
                <a:solidFill>
                  <a:prstClr val="black"/>
                </a:solidFill>
              </a:rPr>
              <a:pPr/>
              <a:t>18</a:t>
            </a:fld>
            <a:endParaRPr lang="en-US">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9C381-BF7F-4153-BF1F-192B7C16D652}" type="slidenum">
              <a:rPr lang="en-US">
                <a:solidFill>
                  <a:prstClr val="black"/>
                </a:solidFill>
              </a:rPr>
              <a:pPr/>
              <a:t>19</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79DDD-78A8-4F1C-9513-8BE384922CB9}" type="slidenum">
              <a:rPr lang="en-US">
                <a:solidFill>
                  <a:prstClr val="black"/>
                </a:solidFill>
              </a:rPr>
              <a:pPr/>
              <a:t>2</a:t>
            </a:fld>
            <a:endParaRPr lang="en-US">
              <a:solidFill>
                <a:prstClr val="black"/>
              </a:solidFill>
            </a:endParaRPr>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ED6CD-EC5A-4BEE-9596-B08827E703A3}" type="slidenum">
              <a:rPr lang="en-US">
                <a:solidFill>
                  <a:prstClr val="black"/>
                </a:solidFill>
              </a:rPr>
              <a:pPr/>
              <a:t>20</a:t>
            </a:fld>
            <a:endParaRPr lang="en-US">
              <a:solidFill>
                <a:prstClr val="black"/>
              </a:solidFill>
            </a:endParaRPr>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728B1-5111-4AEC-A9E7-9E2D7D18D1DC}" type="slidenum">
              <a:rPr lang="en-US">
                <a:solidFill>
                  <a:prstClr val="black"/>
                </a:solidFill>
              </a:rPr>
              <a:pPr/>
              <a:t>21</a:t>
            </a:fld>
            <a:endParaRPr lang="en-US">
              <a:solidFill>
                <a:prstClr val="black"/>
              </a:solidFill>
            </a:endParaRP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FFCC4-39E5-445F-9428-B9612CF82337}" type="slidenum">
              <a:rPr lang="en-US">
                <a:solidFill>
                  <a:prstClr val="black"/>
                </a:solidFill>
              </a:rPr>
              <a:pPr/>
              <a:t>22</a:t>
            </a:fld>
            <a:endParaRPr lang="en-US">
              <a:solidFill>
                <a:prstClr val="black"/>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67D71-8935-4067-B0EC-E40D72BD406A}" type="slidenum">
              <a:rPr lang="en-US">
                <a:solidFill>
                  <a:prstClr val="black"/>
                </a:solidFill>
              </a:rPr>
              <a:pPr/>
              <a:t>23</a:t>
            </a:fld>
            <a:endParaRPr lang="en-US">
              <a:solidFill>
                <a:prstClr val="black"/>
              </a:solidFill>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62BC7-52F1-4433-92DC-6954DC9D87BB}" type="slidenum">
              <a:rPr lang="en-US">
                <a:solidFill>
                  <a:prstClr val="black"/>
                </a:solidFill>
              </a:rPr>
              <a:pPr/>
              <a:t>24</a:t>
            </a:fld>
            <a:endParaRPr lang="en-US">
              <a:solidFill>
                <a:prstClr val="black"/>
              </a:solidFill>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2766A-1EBE-4B66-9075-BDDDD9CBF807}" type="slidenum">
              <a:rPr lang="en-US">
                <a:solidFill>
                  <a:prstClr val="black"/>
                </a:solidFill>
              </a:rPr>
              <a:pPr/>
              <a:t>25</a:t>
            </a:fld>
            <a:endParaRPr lang="en-US">
              <a:solidFill>
                <a:prstClr val="black"/>
              </a:solidFill>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79C76-12CA-428B-9097-32A19D5E4C64}" type="slidenum">
              <a:rPr lang="en-US">
                <a:solidFill>
                  <a:prstClr val="black"/>
                </a:solidFill>
              </a:rPr>
              <a:pPr/>
              <a:t>26</a:t>
            </a:fld>
            <a:endParaRPr lang="en-US">
              <a:solidFill>
                <a:prstClr val="black"/>
              </a:solidFill>
            </a:endParaRPr>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4BE2E-52CE-42AF-B5B0-223EC9F4DA42}" type="slidenum">
              <a:rPr lang="en-US">
                <a:solidFill>
                  <a:prstClr val="black"/>
                </a:solidFill>
              </a:rPr>
              <a:pPr/>
              <a:t>27</a:t>
            </a:fld>
            <a:endParaRPr lang="en-US">
              <a:solidFill>
                <a:prstClr val="black"/>
              </a:solidFill>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248AA-5D22-4069-BD35-150BFA156525}" type="slidenum">
              <a:rPr lang="en-US">
                <a:solidFill>
                  <a:prstClr val="black"/>
                </a:solidFill>
              </a:rPr>
              <a:pPr/>
              <a:t>28</a:t>
            </a:fld>
            <a:endParaRPr lang="en-US">
              <a:solidFill>
                <a:prstClr val="black"/>
              </a:solidFill>
            </a:endParaRPr>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E234C-1980-422A-A7FD-033D7E67A6E7}" type="slidenum">
              <a:rPr lang="en-US" smtClean="0"/>
              <a:t>29</a:t>
            </a:fld>
            <a:endParaRPr lang="en-US"/>
          </a:p>
        </p:txBody>
      </p:sp>
    </p:spTree>
    <p:extLst>
      <p:ext uri="{BB962C8B-B14F-4D97-AF65-F5344CB8AC3E}">
        <p14:creationId xmlns:p14="http://schemas.microsoft.com/office/powerpoint/2010/main" val="146122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609B0-D309-4409-922D-DEDB40FF9875}" type="slidenum">
              <a:rPr lang="en-US">
                <a:solidFill>
                  <a:prstClr val="black"/>
                </a:solidFill>
              </a:rPr>
              <a:pPr/>
              <a:t>3</a:t>
            </a:fld>
            <a:endParaRPr lang="en-US">
              <a:solidFill>
                <a:prstClr val="black"/>
              </a:solidFill>
            </a:endParaRPr>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E234C-1980-422A-A7FD-033D7E67A6E7}" type="slidenum">
              <a:rPr lang="en-US" smtClean="0"/>
              <a:t>30</a:t>
            </a:fld>
            <a:endParaRPr lang="en-US"/>
          </a:p>
        </p:txBody>
      </p:sp>
    </p:spTree>
    <p:extLst>
      <p:ext uri="{BB962C8B-B14F-4D97-AF65-F5344CB8AC3E}">
        <p14:creationId xmlns:p14="http://schemas.microsoft.com/office/powerpoint/2010/main" val="2399160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E234C-1980-422A-A7FD-033D7E67A6E7}" type="slidenum">
              <a:rPr lang="en-US" smtClean="0"/>
              <a:t>31</a:t>
            </a:fld>
            <a:endParaRPr lang="en-US"/>
          </a:p>
        </p:txBody>
      </p:sp>
    </p:spTree>
    <p:extLst>
      <p:ext uri="{BB962C8B-B14F-4D97-AF65-F5344CB8AC3E}">
        <p14:creationId xmlns:p14="http://schemas.microsoft.com/office/powerpoint/2010/main" val="568405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BDB93-CC7B-4A02-87B2-01DFCD1254CB}" type="slidenum">
              <a:rPr lang="en-US">
                <a:solidFill>
                  <a:prstClr val="black"/>
                </a:solidFill>
              </a:rPr>
              <a:pPr/>
              <a:t>32</a:t>
            </a:fld>
            <a:endParaRPr lang="en-US">
              <a:solidFill>
                <a:prstClr val="black"/>
              </a:solidFill>
            </a:endParaRP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F0499-1E00-45FA-B37A-2BC878273B69}" type="slidenum">
              <a:rPr lang="en-US">
                <a:solidFill>
                  <a:prstClr val="black"/>
                </a:solidFill>
              </a:rPr>
              <a:pPr/>
              <a:t>33</a:t>
            </a:fld>
            <a:endParaRPr lang="en-US">
              <a:solidFill>
                <a:prstClr val="black"/>
              </a:solidFill>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8DBA2-E4B4-42B2-A5F6-EB096F2D7C1D}" type="slidenum">
              <a:rPr lang="en-US">
                <a:solidFill>
                  <a:prstClr val="black"/>
                </a:solidFill>
              </a:rPr>
              <a:pPr/>
              <a:t>34</a:t>
            </a:fld>
            <a:endParaRPr lang="en-US">
              <a:solidFill>
                <a:prstClr val="black"/>
              </a:solidFill>
            </a:endParaRPr>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B7DFF-F238-4D8F-BA03-CD28EF05694F}" type="slidenum">
              <a:rPr lang="en-US">
                <a:solidFill>
                  <a:prstClr val="black"/>
                </a:solidFill>
              </a:rPr>
              <a:pPr/>
              <a:t>35</a:t>
            </a:fld>
            <a:endParaRPr lang="en-US">
              <a:solidFill>
                <a:prstClr val="black"/>
              </a:solidFill>
            </a:endParaRPr>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7B05D-644B-4175-8CDD-AE70324F2429}" type="slidenum">
              <a:rPr lang="en-US">
                <a:solidFill>
                  <a:prstClr val="black"/>
                </a:solidFill>
              </a:rPr>
              <a:pPr/>
              <a:t>36</a:t>
            </a:fld>
            <a:endParaRPr lang="en-US">
              <a:solidFill>
                <a:prstClr val="black"/>
              </a:solidFill>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FDAE7-F7C5-4D4B-BA22-B0DD373C801B}" type="slidenum">
              <a:rPr lang="en-US">
                <a:solidFill>
                  <a:prstClr val="black"/>
                </a:solidFill>
              </a:rPr>
              <a:pPr/>
              <a:t>37</a:t>
            </a:fld>
            <a:endParaRPr lang="en-US">
              <a:solidFill>
                <a:prstClr val="black"/>
              </a:solidFill>
            </a:endParaRPr>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DA31B-5F59-41FA-A054-12783B34C2E7}" type="slidenum">
              <a:rPr lang="en-US">
                <a:solidFill>
                  <a:prstClr val="black"/>
                </a:solidFill>
              </a:rPr>
              <a:pPr/>
              <a:t>38</a:t>
            </a:fld>
            <a:endParaRPr lang="en-US">
              <a:solidFill>
                <a:prstClr val="black"/>
              </a:solidFill>
            </a:endParaRPr>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BB3D5-F733-4B43-8691-B4E12D962EA6}" type="slidenum">
              <a:rPr lang="en-US">
                <a:solidFill>
                  <a:prstClr val="black"/>
                </a:solidFill>
              </a:rPr>
              <a:pPr/>
              <a:t>39</a:t>
            </a:fld>
            <a:endParaRPr lang="en-US">
              <a:solidFill>
                <a:prstClr val="black"/>
              </a:solidFill>
            </a:endParaRPr>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E234C-1980-422A-A7FD-033D7E67A6E7}" type="slidenum">
              <a:rPr lang="en-US" smtClean="0"/>
              <a:t>4</a:t>
            </a:fld>
            <a:endParaRPr lang="en-US"/>
          </a:p>
        </p:txBody>
      </p:sp>
    </p:spTree>
    <p:extLst>
      <p:ext uri="{BB962C8B-B14F-4D97-AF65-F5344CB8AC3E}">
        <p14:creationId xmlns:p14="http://schemas.microsoft.com/office/powerpoint/2010/main" val="657448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E234C-1980-422A-A7FD-033D7E67A6E7}" type="slidenum">
              <a:rPr lang="en-US" smtClean="0"/>
              <a:t>40</a:t>
            </a:fld>
            <a:endParaRPr lang="en-US"/>
          </a:p>
        </p:txBody>
      </p:sp>
    </p:spTree>
    <p:extLst>
      <p:ext uri="{BB962C8B-B14F-4D97-AF65-F5344CB8AC3E}">
        <p14:creationId xmlns:p14="http://schemas.microsoft.com/office/powerpoint/2010/main" val="2198486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EE9C3-3507-4805-866C-E85D5CC2C82E}" type="slidenum">
              <a:rPr lang="en-US">
                <a:solidFill>
                  <a:prstClr val="black"/>
                </a:solidFill>
              </a:rPr>
              <a:pPr/>
              <a:t>41</a:t>
            </a:fld>
            <a:endParaRPr lang="en-US">
              <a:solidFill>
                <a:prstClr val="black"/>
              </a:solidFill>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2CD8D-9BF2-4C2A-97A6-3D65579BB929}" type="slidenum">
              <a:rPr lang="en-US">
                <a:solidFill>
                  <a:prstClr val="black"/>
                </a:solidFill>
              </a:rPr>
              <a:pPr/>
              <a:t>42</a:t>
            </a:fld>
            <a:endParaRPr lang="en-US">
              <a:solidFill>
                <a:prstClr val="black"/>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F79F5-4890-475E-AD56-EF69CBC9CD3C}" type="slidenum">
              <a:rPr lang="en-US">
                <a:solidFill>
                  <a:prstClr val="black"/>
                </a:solidFill>
              </a:rPr>
              <a:pPr/>
              <a:t>43</a:t>
            </a:fld>
            <a:endParaRPr lang="en-US">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29FD5-705A-43F9-A4C3-3B3CB7ABD764}" type="slidenum">
              <a:rPr lang="en-US">
                <a:solidFill>
                  <a:prstClr val="black"/>
                </a:solidFill>
              </a:rPr>
              <a:pPr/>
              <a:t>44</a:t>
            </a:fld>
            <a:endParaRPr lang="en-US">
              <a:solidFill>
                <a:prstClr val="black"/>
              </a:solidFill>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A8968-7681-4E29-99F5-CE0990D3C89A}" type="slidenum">
              <a:rPr lang="en-US">
                <a:solidFill>
                  <a:prstClr val="black"/>
                </a:solidFill>
              </a:rPr>
              <a:pPr/>
              <a:t>45</a:t>
            </a:fld>
            <a:endParaRPr lang="en-US">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C7B0C-239C-4E10-8344-F9A4D11E27C3}" type="slidenum">
              <a:rPr lang="en-US">
                <a:solidFill>
                  <a:prstClr val="black"/>
                </a:solidFill>
              </a:rPr>
              <a:pPr/>
              <a:t>5</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37DDA-985E-4482-BFFD-D92C428B0385}" type="slidenum">
              <a:rPr lang="en-US">
                <a:solidFill>
                  <a:prstClr val="black"/>
                </a:solidFill>
              </a:rPr>
              <a:pPr/>
              <a:t>6</a:t>
            </a:fld>
            <a:endParaRPr lang="en-US">
              <a:solidFill>
                <a:prstClr val="black"/>
              </a:solidFill>
            </a:endParaRPr>
          </a:p>
        </p:txBody>
      </p:sp>
      <p:sp>
        <p:nvSpPr>
          <p:cNvPr id="403458" name="Rectangle 2"/>
          <p:cNvSpPr>
            <a:spLocks noRo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28FF6E-B762-4A58-8A41-4782FC3294AA}" type="slidenum">
              <a:rPr lang="en-US">
                <a:solidFill>
                  <a:prstClr val="black"/>
                </a:solidFill>
              </a:rPr>
              <a:pPr/>
              <a:t>7</a:t>
            </a:fld>
            <a:endParaRPr lang="en-US">
              <a:solidFill>
                <a:prstClr val="black"/>
              </a:solidFill>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358E7-B186-4F87-ABAC-0CEA99389B1F}" type="slidenum">
              <a:rPr lang="en-US">
                <a:solidFill>
                  <a:prstClr val="black"/>
                </a:solidFill>
              </a:rPr>
              <a:pPr/>
              <a:t>8</a:t>
            </a:fld>
            <a:endParaRPr lang="en-US">
              <a:solidFill>
                <a:prstClr val="black"/>
              </a:solidFill>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C6155-9AB3-46B2-82FD-2E161902DEBA}" type="slidenum">
              <a:rPr lang="en-US">
                <a:solidFill>
                  <a:prstClr val="black"/>
                </a:solidFill>
              </a:rPr>
              <a:pPr/>
              <a:t>9</a:t>
            </a:fld>
            <a:endParaRPr lang="en-US">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63202" name="Group 2"/>
          <p:cNvGrpSpPr>
            <a:grpSpLocks/>
          </p:cNvGrpSpPr>
          <p:nvPr/>
        </p:nvGrpSpPr>
        <p:grpSpPr bwMode="auto">
          <a:xfrm>
            <a:off x="0" y="0"/>
            <a:ext cx="9140825" cy="6850063"/>
            <a:chOff x="0" y="0"/>
            <a:chExt cx="5758" cy="4315"/>
          </a:xfrm>
        </p:grpSpPr>
        <p:grpSp>
          <p:nvGrpSpPr>
            <p:cNvPr id="563203" name="Group 3"/>
            <p:cNvGrpSpPr>
              <a:grpSpLocks/>
            </p:cNvGrpSpPr>
            <p:nvPr userDrawn="1"/>
          </p:nvGrpSpPr>
          <p:grpSpPr bwMode="auto">
            <a:xfrm>
              <a:off x="1728" y="2230"/>
              <a:ext cx="4027" cy="2085"/>
              <a:chOff x="1728" y="2230"/>
              <a:chExt cx="4027" cy="2085"/>
            </a:xfrm>
          </p:grpSpPr>
          <p:sp>
            <p:nvSpPr>
              <p:cNvPr id="56320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320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320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320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320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grpSp>
        <p:sp>
          <p:nvSpPr>
            <p:cNvPr id="56320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321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grpSp>
      <p:sp>
        <p:nvSpPr>
          <p:cNvPr id="563211" name="Rectangle 11"/>
          <p:cNvSpPr>
            <a:spLocks noGrp="1" noChangeArrowheads="1"/>
          </p:cNvSpPr>
          <p:nvPr>
            <p:ph type="ctrTitle" sz="quarter"/>
          </p:nvPr>
        </p:nvSpPr>
        <p:spPr>
          <a:xfrm>
            <a:off x="685800" y="1736725"/>
            <a:ext cx="7772400" cy="1920875"/>
          </a:xfrm>
        </p:spPr>
        <p:txBody>
          <a:bodyPr/>
          <a:lstStyle>
            <a:lvl1pPr>
              <a:defRPr/>
            </a:lvl1pPr>
          </a:lstStyle>
          <a:p>
            <a:pPr lvl="0"/>
            <a:r>
              <a:rPr lang="en-US" noProof="0" smtClean="0"/>
              <a:t>Click to edit Master title style</a:t>
            </a:r>
          </a:p>
        </p:txBody>
      </p:sp>
      <p:sp>
        <p:nvSpPr>
          <p:cNvPr id="5632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63213" name="Rectangle 13"/>
          <p:cNvSpPr>
            <a:spLocks noGrp="1" noChangeArrowheads="1"/>
          </p:cNvSpPr>
          <p:nvPr>
            <p:ph type="dt" sz="quarter" idx="2"/>
          </p:nvPr>
        </p:nvSpPr>
        <p:spPr>
          <a:xfrm>
            <a:off x="457200" y="6248400"/>
            <a:ext cx="2133600" cy="476250"/>
          </a:xfrm>
        </p:spPr>
        <p:txBody>
          <a:bodyPr/>
          <a:lstStyle>
            <a:lvl1pPr>
              <a:defRPr/>
            </a:lvl1pPr>
          </a:lstStyle>
          <a:p>
            <a:endParaRPr lang="en-US">
              <a:solidFill>
                <a:srgbClr val="FFFFFF"/>
              </a:solidFill>
            </a:endParaRPr>
          </a:p>
        </p:txBody>
      </p:sp>
      <p:sp>
        <p:nvSpPr>
          <p:cNvPr id="563214" name="Rectangle 14"/>
          <p:cNvSpPr>
            <a:spLocks noGrp="1" noChangeArrowheads="1"/>
          </p:cNvSpPr>
          <p:nvPr>
            <p:ph type="ftr" sz="quarter" idx="3"/>
          </p:nvPr>
        </p:nvSpPr>
        <p:spPr>
          <a:xfrm>
            <a:off x="3124200" y="6251575"/>
            <a:ext cx="2895600" cy="476250"/>
          </a:xfrm>
        </p:spPr>
        <p:txBody>
          <a:bodyPr/>
          <a:lstStyle>
            <a:lvl1pPr>
              <a:defRPr/>
            </a:lvl1pPr>
          </a:lstStyle>
          <a:p>
            <a:endParaRPr lang="en-US">
              <a:solidFill>
                <a:srgbClr val="FFFFFF"/>
              </a:solidFill>
            </a:endParaRPr>
          </a:p>
        </p:txBody>
      </p:sp>
      <p:sp>
        <p:nvSpPr>
          <p:cNvPr id="563215" name="Rectangle 15"/>
          <p:cNvSpPr>
            <a:spLocks noGrp="1" noChangeArrowheads="1"/>
          </p:cNvSpPr>
          <p:nvPr>
            <p:ph type="sldNum" sz="quarter" idx="4"/>
          </p:nvPr>
        </p:nvSpPr>
        <p:spPr>
          <a:xfrm>
            <a:off x="6553200" y="6254750"/>
            <a:ext cx="2133600" cy="476250"/>
          </a:xfrm>
        </p:spPr>
        <p:txBody>
          <a:bodyPr/>
          <a:lstStyle>
            <a:lvl1pPr>
              <a:defRPr/>
            </a:lvl1pPr>
          </a:lstStyle>
          <a:p>
            <a:fld id="{0B5A271C-A33B-43ED-B86E-325954CC4F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95168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C6865C7-1748-4552-89CE-2FA21F09C911}"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281596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AA22238F-76A7-436D-B9EC-350D0F46D64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3654779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DF1C914-9F21-4694-BCC7-E3C3859AB43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80709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29E09B8-787A-4388-86B9-6DC0162655B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004654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665F7AF-B4E4-4068-B3B6-7B22DA71CDC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638093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2413"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1C97D7C5-B785-42DE-A660-DF93840D33D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2348140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4A37404-1140-484A-BA61-74BE12AF0DA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030696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968B0ED-5044-4C71-A2E6-7A0BDE69ED7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634833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E586B8AD-C1EB-407A-BD97-0A7A671E94E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985987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B07440-6C46-41A1-8BB7-325D63D552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22484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DC246EEB-97F4-40A1-8DB3-18F98032473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7764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52A6F12-DF0D-4409-A037-C26F7F3E9351}"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010208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55419048-7CB2-45E6-8E5D-F9B1C73C93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0423886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AA22238F-76A7-436D-B9EC-350D0F46D64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791427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DF1C914-9F21-4694-BCC7-E3C3859AB43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669333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29E09B8-787A-4388-86B9-6DC0162655B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077329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665F7AF-B4E4-4068-B3B6-7B22DA71CDC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327806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2413"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1C97D7C5-B785-42DE-A660-DF93840D33D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412288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4A37404-1140-484A-BA61-74BE12AF0DA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005807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968B0ED-5044-4C71-A2E6-7A0BDE69ED7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30289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E586B8AD-C1EB-407A-BD97-0A7A671E94E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129937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B07440-6C46-41A1-8BB7-325D63D552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2821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A05859DA-1CAC-4F72-9C24-574103A2EAE5}"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321802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DC246EEB-97F4-40A1-8DB3-18F98032473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650885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55419048-7CB2-45E6-8E5D-F9B1C73C93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4267190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AA22238F-76A7-436D-B9EC-350D0F46D64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225922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DF1C914-9F21-4694-BCC7-E3C3859AB43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1808473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29E09B8-787A-4388-86B9-6DC0162655B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298439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665F7AF-B4E4-4068-B3B6-7B22DA71CDC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813595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914" name="Group 2"/>
          <p:cNvGrpSpPr>
            <a:grpSpLocks/>
          </p:cNvGrpSpPr>
          <p:nvPr/>
        </p:nvGrpSpPr>
        <p:grpSpPr bwMode="auto">
          <a:xfrm>
            <a:off x="4716463" y="5345113"/>
            <a:ext cx="4427537" cy="1512887"/>
            <a:chOff x="2971" y="3367"/>
            <a:chExt cx="2789" cy="953"/>
          </a:xfrm>
        </p:grpSpPr>
        <p:sp>
          <p:nvSpPr>
            <p:cNvPr id="3891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1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1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1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1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892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38932"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38933"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38934" name="Rectangle 22"/>
          <p:cNvSpPr>
            <a:spLocks noGrp="1" noChangeArrowheads="1"/>
          </p:cNvSpPr>
          <p:nvPr>
            <p:ph type="sldNum" sz="quarter" idx="4"/>
          </p:nvPr>
        </p:nvSpPr>
        <p:spPr/>
        <p:txBody>
          <a:bodyPr/>
          <a:lstStyle>
            <a:lvl1pPr>
              <a:defRPr/>
            </a:lvl1pPr>
          </a:lstStyle>
          <a:p>
            <a:fld id="{EA4E184E-1A13-4713-BE85-35A49477BB8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352050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DCBBC3C-60F1-4463-8E72-5C8BD66176D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056731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ABF6B63-CA31-4D11-948C-6493D1DD16E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3697469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216CF421-41C2-4483-8EDD-BC61A57C4E5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47134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914" name="Group 2"/>
          <p:cNvGrpSpPr>
            <a:grpSpLocks/>
          </p:cNvGrpSpPr>
          <p:nvPr/>
        </p:nvGrpSpPr>
        <p:grpSpPr bwMode="auto">
          <a:xfrm>
            <a:off x="4716463" y="5345113"/>
            <a:ext cx="4427537" cy="1512887"/>
            <a:chOff x="2971" y="3367"/>
            <a:chExt cx="2789" cy="953"/>
          </a:xfrm>
        </p:grpSpPr>
        <p:sp>
          <p:nvSpPr>
            <p:cNvPr id="3891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38932"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38933"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38934" name="Rectangle 22"/>
          <p:cNvSpPr>
            <a:spLocks noGrp="1" noChangeArrowheads="1"/>
          </p:cNvSpPr>
          <p:nvPr>
            <p:ph type="sldNum" sz="quarter" idx="4"/>
          </p:nvPr>
        </p:nvSpPr>
        <p:spPr/>
        <p:txBody>
          <a:bodyPr/>
          <a:lstStyle>
            <a:lvl1pPr>
              <a:defRPr/>
            </a:lvl1pPr>
          </a:lstStyle>
          <a:p>
            <a:fld id="{DDFC63AC-6DBB-474A-AFAC-51EB88FB4DB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187472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5B2227D9-109F-4270-BBE7-3E86B73FBEC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881372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32799F78-3D6C-4F41-9BC7-636D1C8644D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2931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EAAB90D0-A21E-4474-A0DF-081F90C8D42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4807152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4927AED-D642-40F6-8624-093777E054F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200438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70A10F3E-FDB0-4CBD-9217-E9259DA7A5E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738671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2CB43645-5BE3-4936-A09E-14C16EB5D2D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897990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93044EA-0946-4E99-98F4-C0AC2CF6A11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133298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EF3A03A-9848-4A2C-89BE-F0DF4B341A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73546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FB07037A-630E-4067-A16C-6D7B1081A63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70258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9407682E-E538-4E27-9FD7-589D5624D98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6849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2138C6DD-46DD-43E7-BF3E-481D8FD095C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44676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7EAB2637-AA1E-49AF-8569-E14BABD6A0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300363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931CADF0-8182-46A6-AACD-D6E7D3D785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3571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3FF329-C619-4E88-A7E4-7DA5ABE89B65}"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62161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92D6AD1-986A-44E8-BB75-C22E7C171014}"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8209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7F71C892-30F9-4195-882B-53337B426D9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20660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32BB66A-75AE-46C4-B7E0-80223B76D875}"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5382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352A064-9062-4028-A809-BCC626B76DF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226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09AD43B-B897-4C82-9B35-D7FD838F85E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649964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5F469ED-D594-4908-B3C0-21D8CFFBF03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78064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914" name="Group 2"/>
          <p:cNvGrpSpPr>
            <a:grpSpLocks/>
          </p:cNvGrpSpPr>
          <p:nvPr/>
        </p:nvGrpSpPr>
        <p:grpSpPr bwMode="auto">
          <a:xfrm>
            <a:off x="4716463" y="5345113"/>
            <a:ext cx="4427537" cy="1512887"/>
            <a:chOff x="2971" y="3367"/>
            <a:chExt cx="2789" cy="953"/>
          </a:xfrm>
        </p:grpSpPr>
        <p:sp>
          <p:nvSpPr>
            <p:cNvPr id="3891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38932"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38933"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38934" name="Rectangle 22"/>
          <p:cNvSpPr>
            <a:spLocks noGrp="1" noChangeArrowheads="1"/>
          </p:cNvSpPr>
          <p:nvPr>
            <p:ph type="sldNum" sz="quarter" idx="4"/>
          </p:nvPr>
        </p:nvSpPr>
        <p:spPr/>
        <p:txBody>
          <a:bodyPr/>
          <a:lstStyle>
            <a:lvl1pPr>
              <a:defRPr/>
            </a:lvl1pPr>
          </a:lstStyle>
          <a:p>
            <a:fld id="{DDFC63AC-6DBB-474A-AFAC-51EB88FB4DB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99408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FB07037A-630E-4067-A16C-6D7B1081A63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703561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9407682E-E538-4E27-9FD7-589D5624D98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8793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2138C6DD-46DD-43E7-BF3E-481D8FD095C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71857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7EAB2637-AA1E-49AF-8569-E14BABD6A0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2393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51DBAB73-8D3D-471D-BB41-FFA468FE880E}"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76504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931CADF0-8182-46A6-AACD-D6E7D3D785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85332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3FF329-C619-4E88-A7E4-7DA5ABE89B65}"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16726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7F71C892-30F9-4195-882B-53337B426D9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38522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32BB66A-75AE-46C4-B7E0-80223B76D875}"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574336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352A064-9062-4028-A809-BCC626B76DF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96296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09AD43B-B897-4C82-9B35-D7FD838F85E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409463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5F469ED-D594-4908-B3C0-21D8CFFBF033}"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29165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2354" name="Group 2"/>
          <p:cNvGrpSpPr>
            <a:grpSpLocks/>
          </p:cNvGrpSpPr>
          <p:nvPr/>
        </p:nvGrpSpPr>
        <p:grpSpPr bwMode="auto">
          <a:xfrm>
            <a:off x="0" y="0"/>
            <a:ext cx="9144000" cy="6856413"/>
            <a:chOff x="0" y="0"/>
            <a:chExt cx="5760" cy="4319"/>
          </a:xfrm>
        </p:grpSpPr>
        <p:sp>
          <p:nvSpPr>
            <p:cNvPr id="61235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236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237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9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12391" name="Group 39"/>
            <p:cNvGrpSpPr>
              <a:grpSpLocks/>
            </p:cNvGrpSpPr>
            <p:nvPr userDrawn="1"/>
          </p:nvGrpSpPr>
          <p:grpSpPr bwMode="auto">
            <a:xfrm>
              <a:off x="0" y="1632"/>
              <a:ext cx="5758" cy="1858"/>
              <a:chOff x="0" y="1632"/>
              <a:chExt cx="5758" cy="1858"/>
            </a:xfrm>
          </p:grpSpPr>
          <p:sp>
            <p:nvSpPr>
              <p:cNvPr id="61239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9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sp>
        <p:nvSpPr>
          <p:cNvPr id="61239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6123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612396"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612397"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612398" name="Rectangle 46"/>
          <p:cNvSpPr>
            <a:spLocks noGrp="1" noChangeArrowheads="1"/>
          </p:cNvSpPr>
          <p:nvPr>
            <p:ph type="sldNum" sz="quarter" idx="4"/>
          </p:nvPr>
        </p:nvSpPr>
        <p:spPr/>
        <p:txBody>
          <a:bodyPr/>
          <a:lstStyle>
            <a:lvl1pPr>
              <a:defRPr/>
            </a:lvl1pPr>
          </a:lstStyle>
          <a:p>
            <a:fld id="{A40F1733-5951-41DE-AD4C-21488AE8C8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2307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9F34E7-E69D-4303-8A1C-5B7047F1369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3454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7CE7676-E929-477C-B0F5-B975E5EA379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289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7EC4C0A-5F5A-44D7-BB9B-7CE660842066}"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45887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7BA27C-B68F-4574-B1E1-64F0ACBAFB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71872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EE25432-B06A-43EF-ACDE-C7D64E19A8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2382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8AD455-CA46-4CC3-BF73-F9DF7B18A8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1127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142916C-295B-4B2A-A1B3-D0A0341D21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2303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ABED42-30C8-4479-84AE-BFA3BDCBA0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1670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7D567D1-5871-46DE-9C82-A75956F294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546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D53827-2F04-4D30-8F86-5635F0B829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1524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A62516-1C90-46A6-940D-F1B490AEE5C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24264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2354" name="Group 2"/>
          <p:cNvGrpSpPr>
            <a:grpSpLocks/>
          </p:cNvGrpSpPr>
          <p:nvPr/>
        </p:nvGrpSpPr>
        <p:grpSpPr bwMode="auto">
          <a:xfrm>
            <a:off x="0" y="0"/>
            <a:ext cx="9144000" cy="6856413"/>
            <a:chOff x="0" y="0"/>
            <a:chExt cx="5760" cy="4319"/>
          </a:xfrm>
        </p:grpSpPr>
        <p:sp>
          <p:nvSpPr>
            <p:cNvPr id="61235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5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236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6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237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7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8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9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12391" name="Group 39"/>
            <p:cNvGrpSpPr>
              <a:grpSpLocks/>
            </p:cNvGrpSpPr>
            <p:nvPr userDrawn="1"/>
          </p:nvGrpSpPr>
          <p:grpSpPr bwMode="auto">
            <a:xfrm>
              <a:off x="0" y="1632"/>
              <a:ext cx="5758" cy="1858"/>
              <a:chOff x="0" y="1632"/>
              <a:chExt cx="5758" cy="1858"/>
            </a:xfrm>
          </p:grpSpPr>
          <p:sp>
            <p:nvSpPr>
              <p:cNvPr id="61239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239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sp>
        <p:nvSpPr>
          <p:cNvPr id="612394"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smtClean="0"/>
              <a:t>Click to edit Master title style</a:t>
            </a:r>
          </a:p>
        </p:txBody>
      </p:sp>
      <p:sp>
        <p:nvSpPr>
          <p:cNvPr id="6123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612396"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612397"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612398" name="Rectangle 46"/>
          <p:cNvSpPr>
            <a:spLocks noGrp="1" noChangeArrowheads="1"/>
          </p:cNvSpPr>
          <p:nvPr>
            <p:ph type="sldNum" sz="quarter" idx="4"/>
          </p:nvPr>
        </p:nvSpPr>
        <p:spPr/>
        <p:txBody>
          <a:bodyPr/>
          <a:lstStyle>
            <a:lvl1pPr>
              <a:defRPr/>
            </a:lvl1pPr>
          </a:lstStyle>
          <a:p>
            <a:fld id="{A40F1733-5951-41DE-AD4C-21488AE8C8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1697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9F34E7-E69D-4303-8A1C-5B7047F1369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9955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42AA2306-083F-44B6-BBE8-BD9862C653F2}"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32478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7CE7676-E929-477C-B0F5-B975E5EA379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9754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A7BA27C-B68F-4574-B1E1-64F0ACBAFB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7863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EE25432-B06A-43EF-ACDE-C7D64E19A8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75543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8AD455-CA46-4CC3-BF73-F9DF7B18A8D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6610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142916C-295B-4B2A-A1B3-D0A0341D21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1153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DABED42-30C8-4479-84AE-BFA3BDCBA0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0962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7D567D1-5871-46DE-9C82-A75956F294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6630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8D53827-2F04-4D30-8F86-5635F0B829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79738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A62516-1C90-46A6-940D-F1B490AEE5C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2136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914" name="Group 2"/>
          <p:cNvGrpSpPr>
            <a:grpSpLocks/>
          </p:cNvGrpSpPr>
          <p:nvPr/>
        </p:nvGrpSpPr>
        <p:grpSpPr bwMode="auto">
          <a:xfrm>
            <a:off x="4716463" y="5345113"/>
            <a:ext cx="4427537" cy="1512887"/>
            <a:chOff x="2971" y="3367"/>
            <a:chExt cx="2789" cy="953"/>
          </a:xfrm>
        </p:grpSpPr>
        <p:sp>
          <p:nvSpPr>
            <p:cNvPr id="3891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1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892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grpSp>
      <p:sp>
        <p:nvSpPr>
          <p:cNvPr id="3893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3893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38932"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38933"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38934" name="Rectangle 22"/>
          <p:cNvSpPr>
            <a:spLocks noGrp="1" noChangeArrowheads="1"/>
          </p:cNvSpPr>
          <p:nvPr>
            <p:ph type="sldNum" sz="quarter" idx="4"/>
          </p:nvPr>
        </p:nvSpPr>
        <p:spPr/>
        <p:txBody>
          <a:bodyPr/>
          <a:lstStyle>
            <a:lvl1pPr>
              <a:defRPr/>
            </a:lvl1pPr>
          </a:lstStyle>
          <a:p>
            <a:fld id="{2DD4E2BC-03B8-4FE4-A251-F95B3762916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7769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BB2F7ABA-338F-491A-9B9E-B0381ACA5705}"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20042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C21E2A65-C532-468F-ACBA-722DD6F8A7A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31337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D57977E6-C9B1-4AA2-BBCC-FD115DA9C3F2}"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771292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6F64B39F-2872-46C7-8C15-36544852DC5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6119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D66CCD72-3075-4BAD-A078-7B3A3B9016F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0324556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EA2DD7FA-F6BB-4CC3-BB57-B581F6545FC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552080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B506E35D-F880-4E90-BA8F-90AB0A7DCA49}"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56505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59897C8E-603F-46C7-BFF6-26070928ADB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165458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C05F2726-6D94-4BAF-A54A-DFEE8F5EBE67}"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3323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376D67A7-CDB4-401C-9AEE-D55B09BC485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601574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61324B97-D8D1-490F-BF24-675CBD82240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27605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E6B215EE-2164-43D7-9181-EEE7A5761354}"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56079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8A1432F-C11A-4370-B1EC-903291CF8EB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189888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2413"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1C97D7C5-B785-42DE-A660-DF93840D33D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37259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4A37404-1140-484A-BA61-74BE12AF0DA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556736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968B0ED-5044-4C71-A2E6-7A0BDE69ED7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20226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E586B8AD-C1EB-407A-BD97-0A7A671E94E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7424439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B07440-6C46-41A1-8BB7-325D63D552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85711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DC246EEB-97F4-40A1-8DB3-18F98032473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659760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55419048-7CB2-45E6-8E5D-F9B1C73C93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8255709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AA22238F-76A7-436D-B9EC-350D0F46D64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453445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DF1C914-9F21-4694-BCC7-E3C3859AB43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77925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4D4AF67-D02B-44AC-B7C4-DF76A236941D}"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28627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29E09B8-787A-4388-86B9-6DC0162655B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504749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665F7AF-B4E4-4068-B3B6-7B22DA71CDC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699682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2413"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1C97D7C5-B785-42DE-A660-DF93840D33D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4052071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4A37404-1140-484A-BA61-74BE12AF0DA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4384272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968B0ED-5044-4C71-A2E6-7A0BDE69ED7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849528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E586B8AD-C1EB-407A-BD97-0A7A671E94E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341830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B07440-6C46-41A1-8BB7-325D63D552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06195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DC246EEB-97F4-40A1-8DB3-18F98032473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8527809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55419048-7CB2-45E6-8E5D-F9B1C73C93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6944552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AA22238F-76A7-436D-B9EC-350D0F46D64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02627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1DF7F9D8-8990-4A99-AF32-D6F3F69BAA42}"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972638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DF1C914-9F21-4694-BCC7-E3C3859AB431}"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2326526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29E09B8-787A-4388-86B9-6DC0162655BD}"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31806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7665F7AF-B4E4-4068-B3B6-7B22DA71CDC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229900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0" y="0"/>
            <a:ext cx="9142413" cy="6856413"/>
            <a:chOff x="0" y="0"/>
            <a:chExt cx="5759" cy="4319"/>
          </a:xfrm>
        </p:grpSpPr>
        <p:sp>
          <p:nvSpPr>
            <p:cNvPr id="106499"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00" name="Group 4"/>
            <p:cNvGrpSpPr>
              <a:grpSpLocks/>
            </p:cNvGrpSpPr>
            <p:nvPr userDrawn="1"/>
          </p:nvGrpSpPr>
          <p:grpSpPr bwMode="auto">
            <a:xfrm>
              <a:off x="0" y="0"/>
              <a:ext cx="5759" cy="4319"/>
              <a:chOff x="0" y="0"/>
              <a:chExt cx="5759" cy="4319"/>
            </a:xfrm>
          </p:grpSpPr>
          <p:sp>
            <p:nvSpPr>
              <p:cNvPr id="106501"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2"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3"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4"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5"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6"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7"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8"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09"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0"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1"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2"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3"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4"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5"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6"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7"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8"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19"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0"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1"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2"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3"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4"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5"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6526" name="Group 30"/>
              <p:cNvGrpSpPr>
                <a:grpSpLocks/>
              </p:cNvGrpSpPr>
              <p:nvPr/>
            </p:nvGrpSpPr>
            <p:grpSpPr bwMode="auto">
              <a:xfrm>
                <a:off x="0" y="0"/>
                <a:ext cx="5758" cy="1045"/>
                <a:chOff x="0" y="0"/>
                <a:chExt cx="5758" cy="1045"/>
              </a:xfrm>
            </p:grpSpPr>
            <p:sp>
              <p:nvSpPr>
                <p:cNvPr id="106527"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8"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29"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0"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1"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2"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3"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4"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5"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6"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7"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8"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39"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0"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1"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2" name="Group 46"/>
              <p:cNvGrpSpPr>
                <a:grpSpLocks/>
              </p:cNvGrpSpPr>
              <p:nvPr/>
            </p:nvGrpSpPr>
            <p:grpSpPr bwMode="auto">
              <a:xfrm>
                <a:off x="0" y="558"/>
                <a:ext cx="5758" cy="487"/>
                <a:chOff x="0" y="558"/>
                <a:chExt cx="5758" cy="487"/>
              </a:xfrm>
            </p:grpSpPr>
            <p:sp>
              <p:nvSpPr>
                <p:cNvPr id="106543"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4"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6545" name="Group 49"/>
              <p:cNvGrpSpPr>
                <a:grpSpLocks/>
              </p:cNvGrpSpPr>
              <p:nvPr/>
            </p:nvGrpSpPr>
            <p:grpSpPr bwMode="auto">
              <a:xfrm>
                <a:off x="264" y="1039"/>
                <a:ext cx="5200" cy="3280"/>
                <a:chOff x="264" y="1039"/>
                <a:chExt cx="5200" cy="3280"/>
              </a:xfrm>
            </p:grpSpPr>
            <p:sp>
              <p:nvSpPr>
                <p:cNvPr id="106546"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7"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8"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49"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0"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1"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2"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3"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4"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655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5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656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656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noProof="0" smtClean="0"/>
              <a:t>Click to edit Master title style</a:t>
            </a:r>
          </a:p>
        </p:txBody>
      </p:sp>
      <p:sp>
        <p:nvSpPr>
          <p:cNvPr id="10656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06565" name="Rectangle 69"/>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106566" name="Rectangle 70"/>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106567" name="Rectangle 71"/>
          <p:cNvSpPr>
            <a:spLocks noGrp="1" noChangeArrowheads="1"/>
          </p:cNvSpPr>
          <p:nvPr>
            <p:ph type="sldNum" sz="quarter" idx="4"/>
          </p:nvPr>
        </p:nvSpPr>
        <p:spPr/>
        <p:txBody>
          <a:bodyPr/>
          <a:lstStyle>
            <a:lvl1pPr>
              <a:defRPr/>
            </a:lvl1pPr>
          </a:lstStyle>
          <a:p>
            <a:fld id="{1C97D7C5-B785-42DE-A660-DF93840D33D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903183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E4A37404-1140-484A-BA61-74BE12AF0DA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5035075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968B0ED-5044-4C71-A2E6-7A0BDE69ED78}"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9418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E586B8AD-C1EB-407A-BD97-0A7A671E94E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1392326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B07440-6C46-41A1-8BB7-325D63D5528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648237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DC246EEB-97F4-40A1-8DB3-18F98032473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7823587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55419048-7CB2-45E6-8E5D-F9B1C73C93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6847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3.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pPr>
            <a:endParaRPr lang="en-US">
              <a:solidFill>
                <a:srgbClr val="FFFFFF"/>
              </a:solidFill>
              <a:latin typeface="Arial" pitchFamily="34" charset="0"/>
            </a:endParaRPr>
          </a:p>
        </p:txBody>
      </p:sp>
      <p:sp>
        <p:nvSpPr>
          <p:cNvPr id="56217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fontAlgn="base">
              <a:spcBef>
                <a:spcPct val="0"/>
              </a:spcBef>
              <a:spcAft>
                <a:spcPct val="0"/>
              </a:spcAft>
            </a:pPr>
            <a:fld id="{75837D96-04E1-4033-AAB7-0B430C5E2654}" type="slidenum">
              <a:rPr lang="en-US">
                <a:solidFill>
                  <a:srgbClr val="FFFFFF"/>
                </a:solidFill>
                <a:latin typeface="Arial" pitchFamily="34" charset="0"/>
              </a:rPr>
              <a:pPr fontAlgn="base">
                <a:spcBef>
                  <a:spcPct val="0"/>
                </a:spcBef>
                <a:spcAft>
                  <a:spcPct val="0"/>
                </a:spcAft>
              </a:pPr>
              <a:t>‹#›</a:t>
            </a:fld>
            <a:endParaRPr lang="en-US">
              <a:solidFill>
                <a:srgbClr val="FFFFFF"/>
              </a:solidFill>
              <a:latin typeface="Arial" pitchFamily="34" charset="0"/>
            </a:endParaRPr>
          </a:p>
        </p:txBody>
      </p:sp>
      <p:grpSp>
        <p:nvGrpSpPr>
          <p:cNvPr id="562180" name="Group 4"/>
          <p:cNvGrpSpPr>
            <a:grpSpLocks/>
          </p:cNvGrpSpPr>
          <p:nvPr/>
        </p:nvGrpSpPr>
        <p:grpSpPr bwMode="auto">
          <a:xfrm>
            <a:off x="0" y="0"/>
            <a:ext cx="9140825" cy="6850063"/>
            <a:chOff x="0" y="0"/>
            <a:chExt cx="5758" cy="4315"/>
          </a:xfrm>
        </p:grpSpPr>
        <p:grpSp>
          <p:nvGrpSpPr>
            <p:cNvPr id="562181" name="Group 5"/>
            <p:cNvGrpSpPr>
              <a:grpSpLocks/>
            </p:cNvGrpSpPr>
            <p:nvPr userDrawn="1"/>
          </p:nvGrpSpPr>
          <p:grpSpPr bwMode="auto">
            <a:xfrm>
              <a:off x="1728" y="2230"/>
              <a:ext cx="4027" cy="2085"/>
              <a:chOff x="1728" y="2230"/>
              <a:chExt cx="4027" cy="2085"/>
            </a:xfrm>
          </p:grpSpPr>
          <p:sp>
            <p:nvSpPr>
              <p:cNvPr id="56218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218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218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218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218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grpSp>
        <p:sp>
          <p:nvSpPr>
            <p:cNvPr id="56218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sp>
          <p:nvSpPr>
            <p:cNvPr id="56218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latin typeface="Arial" pitchFamily="34" charset="0"/>
              </a:endParaRPr>
            </a:p>
          </p:txBody>
        </p:sp>
      </p:grpSp>
      <p:sp>
        <p:nvSpPr>
          <p:cNvPr id="56218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219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pPr>
            <a:endParaRPr lang="en-US">
              <a:solidFill>
                <a:srgbClr val="FFFFFF"/>
              </a:solidFill>
              <a:latin typeface="Arial" pitchFamily="34" charset="0"/>
            </a:endParaRPr>
          </a:p>
        </p:txBody>
      </p:sp>
      <p:sp>
        <p:nvSpPr>
          <p:cNvPr id="56219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0444662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476A2182-62C5-4962-B3E8-7848B5E91E5B}" type="slidenum">
              <a:rPr lang="en-US" smtClean="0">
                <a:solidFill>
                  <a:srgbClr val="EAEAEA"/>
                </a:solidFill>
              </a:rPr>
              <a:pPr fontAlgn="base">
                <a:spcBef>
                  <a:spcPct val="0"/>
                </a:spcBef>
                <a:spcAft>
                  <a:spcPct val="0"/>
                </a:spcAft>
              </a:pPr>
              <a:t>‹#›</a:t>
            </a:fld>
            <a:endParaRPr lang="en-US" smtClean="0">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57166413"/>
      </p:ext>
    </p:extLst>
  </p:cSld>
  <p:clrMap bg1="dk2" tx1="lt1" bg2="dk1"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476A2182-62C5-4962-B3E8-7848B5E91E5B}" type="slidenum">
              <a:rPr lang="en-US" smtClean="0">
                <a:solidFill>
                  <a:srgbClr val="EAEAEA"/>
                </a:solidFill>
              </a:rPr>
              <a:pPr fontAlgn="base">
                <a:spcBef>
                  <a:spcPct val="0"/>
                </a:spcBef>
                <a:spcAft>
                  <a:spcPct val="0"/>
                </a:spcAft>
              </a:pPr>
              <a:t>‹#›</a:t>
            </a:fld>
            <a:endParaRPr lang="en-US" smtClean="0">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08845989"/>
      </p:ext>
    </p:extLst>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4716463" y="5345113"/>
            <a:ext cx="4427537" cy="1512887"/>
            <a:chOff x="2971" y="3367"/>
            <a:chExt cx="2789" cy="953"/>
          </a:xfrm>
        </p:grpSpPr>
        <p:sp>
          <p:nvSpPr>
            <p:cNvPr id="3789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smtClean="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DDBDAE48-AFDC-4326-A18C-A75875281B13}" type="slidenum">
              <a:rPr lang="en-US" smtClean="0">
                <a:solidFill>
                  <a:srgbClr val="EAEAEA"/>
                </a:solidFill>
              </a:rPr>
              <a:pPr fontAlgn="base">
                <a:spcBef>
                  <a:spcPct val="0"/>
                </a:spcBef>
                <a:spcAft>
                  <a:spcPct val="0"/>
                </a:spcAft>
              </a:pPr>
              <a:t>‹#›</a:t>
            </a:fld>
            <a:endParaRPr lang="en-US" smtClean="0">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10989873"/>
      </p:ext>
    </p:extLst>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4716463" y="5345113"/>
            <a:ext cx="4427537" cy="1512887"/>
            <a:chOff x="2971" y="3367"/>
            <a:chExt cx="2789" cy="953"/>
          </a:xfrm>
        </p:grpSpPr>
        <p:sp>
          <p:nvSpPr>
            <p:cNvPr id="3789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D64378A6-26D3-4310-928F-84FDEF02EF68}" type="slidenum">
              <a:rPr lang="en-US">
                <a:solidFill>
                  <a:srgbClr val="EAEAEA"/>
                </a:solidFill>
              </a:rPr>
              <a:pPr fontAlgn="base">
                <a:spcBef>
                  <a:spcPct val="0"/>
                </a:spcBef>
                <a:spcAft>
                  <a:spcPct val="0"/>
                </a:spcAft>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2692441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4716463" y="5345113"/>
            <a:ext cx="4427537" cy="1512887"/>
            <a:chOff x="2971" y="3367"/>
            <a:chExt cx="2789" cy="953"/>
          </a:xfrm>
        </p:grpSpPr>
        <p:sp>
          <p:nvSpPr>
            <p:cNvPr id="3789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D64378A6-26D3-4310-928F-84FDEF02EF68}" type="slidenum">
              <a:rPr lang="en-US">
                <a:solidFill>
                  <a:srgbClr val="EAEAEA"/>
                </a:solidFill>
              </a:rPr>
              <a:pPr fontAlgn="base">
                <a:spcBef>
                  <a:spcPct val="0"/>
                </a:spcBef>
                <a:spcAft>
                  <a:spcPct val="0"/>
                </a:spcAft>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36835728"/>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611330" name="Group 2"/>
          <p:cNvGrpSpPr>
            <a:grpSpLocks/>
          </p:cNvGrpSpPr>
          <p:nvPr/>
        </p:nvGrpSpPr>
        <p:grpSpPr bwMode="auto">
          <a:xfrm>
            <a:off x="0" y="0"/>
            <a:ext cx="9144000" cy="6856413"/>
            <a:chOff x="0" y="0"/>
            <a:chExt cx="5760" cy="4319"/>
          </a:xfrm>
        </p:grpSpPr>
        <p:sp>
          <p:nvSpPr>
            <p:cNvPr id="61133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133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135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11367" name="Group 39"/>
            <p:cNvGrpSpPr>
              <a:grpSpLocks/>
            </p:cNvGrpSpPr>
            <p:nvPr userDrawn="1"/>
          </p:nvGrpSpPr>
          <p:grpSpPr bwMode="auto">
            <a:xfrm>
              <a:off x="0" y="1632"/>
              <a:ext cx="5758" cy="1858"/>
              <a:chOff x="0" y="1632"/>
              <a:chExt cx="5758" cy="1858"/>
            </a:xfrm>
          </p:grpSpPr>
          <p:sp>
            <p:nvSpPr>
              <p:cNvPr id="61136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sp>
        <p:nvSpPr>
          <p:cNvPr id="61137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13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137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61137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61137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864EBBF0-4762-40AB-83A8-04EB5C6DB583}"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05628020"/>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611330" name="Group 2"/>
          <p:cNvGrpSpPr>
            <a:grpSpLocks/>
          </p:cNvGrpSpPr>
          <p:nvPr/>
        </p:nvGrpSpPr>
        <p:grpSpPr bwMode="auto">
          <a:xfrm>
            <a:off x="0" y="0"/>
            <a:ext cx="9144000" cy="6856413"/>
            <a:chOff x="0" y="0"/>
            <a:chExt cx="5760" cy="4319"/>
          </a:xfrm>
        </p:grpSpPr>
        <p:sp>
          <p:nvSpPr>
            <p:cNvPr id="61133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133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3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4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solidFill>
                  <a:srgbClr val="FFFFFF"/>
                </a:solidFill>
              </a:endParaRPr>
            </a:p>
          </p:txBody>
        </p:sp>
        <p:sp>
          <p:nvSpPr>
            <p:cNvPr id="61135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5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11367" name="Group 39"/>
            <p:cNvGrpSpPr>
              <a:grpSpLocks/>
            </p:cNvGrpSpPr>
            <p:nvPr userDrawn="1"/>
          </p:nvGrpSpPr>
          <p:grpSpPr bwMode="auto">
            <a:xfrm>
              <a:off x="0" y="1632"/>
              <a:ext cx="5758" cy="1858"/>
              <a:chOff x="0" y="1632"/>
              <a:chExt cx="5758" cy="1858"/>
            </a:xfrm>
          </p:grpSpPr>
          <p:sp>
            <p:nvSpPr>
              <p:cNvPr id="61136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61136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sp>
        <p:nvSpPr>
          <p:cNvPr id="611370"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13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1372"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611373"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611374"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864EBBF0-4762-40AB-83A8-04EB5C6DB583}"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798600824"/>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4716463" y="5345113"/>
            <a:ext cx="4427537" cy="1512887"/>
            <a:chOff x="2971" y="3367"/>
            <a:chExt cx="2789" cy="953"/>
          </a:xfrm>
        </p:grpSpPr>
        <p:sp>
          <p:nvSpPr>
            <p:cNvPr id="3789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89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sp>
          <p:nvSpPr>
            <p:cNvPr id="3790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0" fontAlgn="base" hangingPunct="0">
                <a:spcBef>
                  <a:spcPct val="0"/>
                </a:spcBef>
                <a:spcAft>
                  <a:spcPct val="0"/>
                </a:spcAft>
              </a:pPr>
              <a:endParaRPr lang="en-US" sz="2800">
                <a:solidFill>
                  <a:srgbClr val="EAEAEA"/>
                </a:solidFill>
              </a:endParaRPr>
            </a:p>
          </p:txBody>
        </p:sp>
      </p:grpSp>
      <p:sp>
        <p:nvSpPr>
          <p:cNvPr id="3790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90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3790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3790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5C2A4A16-9341-4CAE-8FEF-A7CED3969A68}" type="slidenum">
              <a:rPr lang="en-US">
                <a:solidFill>
                  <a:srgbClr val="EAEAEA"/>
                </a:solidFill>
              </a:rPr>
              <a:pPr fontAlgn="base">
                <a:spcBef>
                  <a:spcPct val="0"/>
                </a:spcBef>
                <a:spcAft>
                  <a:spcPct val="0"/>
                </a:spcAft>
              </a:pPr>
              <a:t>‹#›</a:t>
            </a:fld>
            <a:endParaRPr lang="en-US">
              <a:solidFill>
                <a:srgbClr val="EAEAEA"/>
              </a:solidFill>
            </a:endParaRPr>
          </a:p>
        </p:txBody>
      </p:sp>
      <p:sp>
        <p:nvSpPr>
          <p:cNvPr id="3791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14222016"/>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476A2182-62C5-4962-B3E8-7848B5E91E5B}" type="slidenum">
              <a:rPr lang="en-US" smtClean="0">
                <a:solidFill>
                  <a:srgbClr val="EAEAEA"/>
                </a:solidFill>
              </a:rPr>
              <a:pPr fontAlgn="base">
                <a:spcBef>
                  <a:spcPct val="0"/>
                </a:spcBef>
                <a:spcAft>
                  <a:spcPct val="0"/>
                </a:spcAft>
              </a:pPr>
              <a:t>‹#›</a:t>
            </a:fld>
            <a:endParaRPr lang="en-US" smtClean="0">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08036075"/>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476A2182-62C5-4962-B3E8-7848B5E91E5B}" type="slidenum">
              <a:rPr lang="en-US" smtClean="0">
                <a:solidFill>
                  <a:srgbClr val="EAEAEA"/>
                </a:solidFill>
              </a:rPr>
              <a:pPr fontAlgn="base">
                <a:spcBef>
                  <a:spcPct val="0"/>
                </a:spcBef>
                <a:spcAft>
                  <a:spcPct val="0"/>
                </a:spcAft>
              </a:pPr>
              <a:t>‹#›</a:t>
            </a:fld>
            <a:endParaRPr lang="en-US" smtClean="0">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71127701"/>
      </p:ext>
    </p:extLst>
  </p:cSld>
  <p:clrMap bg1="dk2" tx1="lt1" bg2="dk1"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0"/>
            <a:ext cx="9142413" cy="6856413"/>
            <a:chOff x="0" y="0"/>
            <a:chExt cx="5759" cy="4319"/>
          </a:xfrm>
        </p:grpSpPr>
        <p:sp>
          <p:nvSpPr>
            <p:cNvPr id="10547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476" name="Group 4"/>
            <p:cNvGrpSpPr>
              <a:grpSpLocks/>
            </p:cNvGrpSpPr>
            <p:nvPr userDrawn="1"/>
          </p:nvGrpSpPr>
          <p:grpSpPr bwMode="auto">
            <a:xfrm>
              <a:off x="0" y="0"/>
              <a:ext cx="5759" cy="4319"/>
              <a:chOff x="0" y="0"/>
              <a:chExt cx="5759" cy="4319"/>
            </a:xfrm>
          </p:grpSpPr>
          <p:sp>
            <p:nvSpPr>
              <p:cNvPr id="10547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7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8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49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nvGrpSpPr>
              <p:cNvPr id="105502" name="Group 30"/>
              <p:cNvGrpSpPr>
                <a:grpSpLocks/>
              </p:cNvGrpSpPr>
              <p:nvPr userDrawn="1"/>
            </p:nvGrpSpPr>
            <p:grpSpPr bwMode="auto">
              <a:xfrm>
                <a:off x="0" y="0"/>
                <a:ext cx="5758" cy="1045"/>
                <a:chOff x="0" y="0"/>
                <a:chExt cx="5758" cy="1045"/>
              </a:xfrm>
            </p:grpSpPr>
            <p:sp>
              <p:nvSpPr>
                <p:cNvPr id="10550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0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1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18" name="Group 46"/>
              <p:cNvGrpSpPr>
                <a:grpSpLocks/>
              </p:cNvGrpSpPr>
              <p:nvPr userDrawn="1"/>
            </p:nvGrpSpPr>
            <p:grpSpPr bwMode="auto">
              <a:xfrm>
                <a:off x="0" y="558"/>
                <a:ext cx="5758" cy="487"/>
                <a:chOff x="0" y="558"/>
                <a:chExt cx="5758" cy="487"/>
              </a:xfrm>
            </p:grpSpPr>
            <p:sp>
              <p:nvSpPr>
                <p:cNvPr id="105519" name="Freeform 47"/>
                <p:cNvSpPr>
                  <a:spLocks/>
                </p:cNvSpPr>
                <p:nvPr/>
              </p:nvSpPr>
              <p:spPr bwMode="hidden">
                <a:xfrm>
                  <a:off x="0" y="618"/>
                  <a:ext cx="306" cy="427"/>
                </a:xfrm>
                <a:custGeom>
                  <a:avLst/>
                  <a:gdLst>
                    <a:gd name="T0" fmla="*/ 281 w 305"/>
                    <a:gd name="T1" fmla="*/ 426 h 426"/>
                    <a:gd name="T2" fmla="*/ 305 w 305"/>
                    <a:gd name="T3" fmla="*/ 426 h 426"/>
                    <a:gd name="T4" fmla="*/ 0 w 305"/>
                    <a:gd name="T5" fmla="*/ 0 h 426"/>
                    <a:gd name="T6" fmla="*/ 0 w 305"/>
                    <a:gd name="T7" fmla="*/ 66 h 426"/>
                    <a:gd name="T8" fmla="*/ 251 w 305"/>
                    <a:gd name="T9" fmla="*/ 426 h 426"/>
                    <a:gd name="T10" fmla="*/ 281 w 305"/>
                    <a:gd name="T11" fmla="*/ 426 h 426"/>
                    <a:gd name="T12" fmla="*/ 281 w 305"/>
                    <a:gd name="T13" fmla="*/ 426 h 426"/>
                  </a:gdLst>
                  <a:ahLst/>
                  <a:cxnLst>
                    <a:cxn ang="0">
                      <a:pos x="T0" y="T1"/>
                    </a:cxn>
                    <a:cxn ang="0">
                      <a:pos x="T2" y="T3"/>
                    </a:cxn>
                    <a:cxn ang="0">
                      <a:pos x="T4" y="T5"/>
                    </a:cxn>
                    <a:cxn ang="0">
                      <a:pos x="T6" y="T7"/>
                    </a:cxn>
                    <a:cxn ang="0">
                      <a:pos x="T8" y="T9"/>
                    </a:cxn>
                    <a:cxn ang="0">
                      <a:pos x="T10" y="T11"/>
                    </a:cxn>
                    <a:cxn ang="0">
                      <a:pos x="T12" y="T13"/>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0" name="Freeform 48"/>
                <p:cNvSpPr>
                  <a:spLocks/>
                </p:cNvSpPr>
                <p:nvPr/>
              </p:nvSpPr>
              <p:spPr bwMode="hidden">
                <a:xfrm>
                  <a:off x="5410" y="558"/>
                  <a:ext cx="348" cy="487"/>
                </a:xfrm>
                <a:custGeom>
                  <a:avLst/>
                  <a:gdLst>
                    <a:gd name="T0" fmla="*/ 24 w 347"/>
                    <a:gd name="T1" fmla="*/ 486 h 486"/>
                    <a:gd name="T2" fmla="*/ 48 w 347"/>
                    <a:gd name="T3" fmla="*/ 486 h 486"/>
                    <a:gd name="T4" fmla="*/ 347 w 347"/>
                    <a:gd name="T5" fmla="*/ 72 h 486"/>
                    <a:gd name="T6" fmla="*/ 347 w 347"/>
                    <a:gd name="T7" fmla="*/ 0 h 486"/>
                    <a:gd name="T8" fmla="*/ 0 w 347"/>
                    <a:gd name="T9" fmla="*/ 486 h 486"/>
                    <a:gd name="T10" fmla="*/ 24 w 347"/>
                    <a:gd name="T11" fmla="*/ 486 h 486"/>
                    <a:gd name="T12" fmla="*/ 24 w 347"/>
                    <a:gd name="T13" fmla="*/ 486 h 486"/>
                  </a:gdLst>
                  <a:ahLst/>
                  <a:cxnLst>
                    <a:cxn ang="0">
                      <a:pos x="T0" y="T1"/>
                    </a:cxn>
                    <a:cxn ang="0">
                      <a:pos x="T2" y="T3"/>
                    </a:cxn>
                    <a:cxn ang="0">
                      <a:pos x="T4" y="T5"/>
                    </a:cxn>
                    <a:cxn ang="0">
                      <a:pos x="T6" y="T7"/>
                    </a:cxn>
                    <a:cxn ang="0">
                      <a:pos x="T8" y="T9"/>
                    </a:cxn>
                    <a:cxn ang="0">
                      <a:pos x="T10" y="T11"/>
                    </a:cxn>
                    <a:cxn ang="0">
                      <a:pos x="T12" y="T13"/>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nvGrpSpPr>
              <p:cNvPr id="105521" name="Group 49"/>
              <p:cNvGrpSpPr>
                <a:grpSpLocks/>
              </p:cNvGrpSpPr>
              <p:nvPr userDrawn="1"/>
            </p:nvGrpSpPr>
            <p:grpSpPr bwMode="auto">
              <a:xfrm>
                <a:off x="264" y="1039"/>
                <a:ext cx="5200" cy="3280"/>
                <a:chOff x="264" y="1039"/>
                <a:chExt cx="5200" cy="3280"/>
              </a:xfrm>
            </p:grpSpPr>
            <p:sp>
              <p:nvSpPr>
                <p:cNvPr id="10552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2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sp>
            <p:nvSpPr>
              <p:cNvPr id="10553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2"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Lst>
                <a:ahLst/>
                <a:cxnLst>
                  <a:cxn ang="0">
                    <a:pos x="T0" y="T1"/>
                  </a:cxn>
                  <a:cxn ang="0">
                    <a:pos x="T2" y="T3"/>
                  </a:cxn>
                  <a:cxn ang="0">
                    <a:pos x="T4" y="T5"/>
                  </a:cxn>
                  <a:cxn ang="0">
                    <a:pos x="T6" y="T7"/>
                  </a:cxn>
                  <a:cxn ang="0">
                    <a:pos x="T8" y="T9"/>
                  </a:cxn>
                  <a:cxn ang="0">
                    <a:pos x="T10" y="T11"/>
                  </a:cxn>
                  <a:cxn ang="0">
                    <a:pos x="T12" y="T13"/>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3"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Lst>
                <a:ahLst/>
                <a:cxnLst>
                  <a:cxn ang="0">
                    <a:pos x="T0" y="T1"/>
                  </a:cxn>
                  <a:cxn ang="0">
                    <a:pos x="T2" y="T3"/>
                  </a:cxn>
                  <a:cxn ang="0">
                    <a:pos x="T4" y="T5"/>
                  </a:cxn>
                  <a:cxn ang="0">
                    <a:pos x="T6" y="T7"/>
                  </a:cxn>
                  <a:cxn ang="0">
                    <a:pos x="T8" y="T9"/>
                  </a:cxn>
                  <a:cxn ang="0">
                    <a:pos x="T10" y="T11"/>
                  </a:cxn>
                  <a:cxn ang="0">
                    <a:pos x="T12" y="T13"/>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4"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6"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Lst>
                <a:ahLst/>
                <a:cxnLst>
                  <a:cxn ang="0">
                    <a:pos x="T0" y="T1"/>
                  </a:cxn>
                  <a:cxn ang="0">
                    <a:pos x="T2" y="T3"/>
                  </a:cxn>
                  <a:cxn ang="0">
                    <a:pos x="T4" y="T5"/>
                  </a:cxn>
                  <a:cxn ang="0">
                    <a:pos x="T6" y="T7"/>
                  </a:cxn>
                  <a:cxn ang="0">
                    <a:pos x="T8" y="T9"/>
                  </a:cxn>
                  <a:cxn ang="0">
                    <a:pos x="T10" y="T11"/>
                  </a:cxn>
                  <a:cxn ang="0">
                    <a:pos x="T12" y="T13"/>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7"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Lst>
                <a:ahLst/>
                <a:cxnLst>
                  <a:cxn ang="0">
                    <a:pos x="T0" y="T1"/>
                  </a:cxn>
                  <a:cxn ang="0">
                    <a:pos x="T2" y="T3"/>
                  </a:cxn>
                  <a:cxn ang="0">
                    <a:pos x="T4" y="T5"/>
                  </a:cxn>
                  <a:cxn ang="0">
                    <a:pos x="T6" y="T7"/>
                  </a:cxn>
                  <a:cxn ang="0">
                    <a:pos x="T8" y="T9"/>
                  </a:cxn>
                  <a:cxn ang="0">
                    <a:pos x="T10" y="T11"/>
                  </a:cxn>
                  <a:cxn ang="0">
                    <a:pos x="T12" y="T13"/>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sp>
            <p:nvSpPr>
              <p:cNvPr id="105538"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Lst>
                <a:ahLst/>
                <a:cxnLst>
                  <a:cxn ang="0">
                    <a:pos x="T0" y="T1"/>
                  </a:cxn>
                  <a:cxn ang="0">
                    <a:pos x="T2" y="T3"/>
                  </a:cxn>
                  <a:cxn ang="0">
                    <a:pos x="T4" y="T5"/>
                  </a:cxn>
                  <a:cxn ang="0">
                    <a:pos x="T6" y="T7"/>
                  </a:cxn>
                  <a:cxn ang="0">
                    <a:pos x="T8" y="T9"/>
                  </a:cxn>
                  <a:cxn ang="0">
                    <a:pos x="T10" y="T11"/>
                  </a:cxn>
                  <a:cxn ang="0">
                    <a:pos x="T12" y="T13"/>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srgbClr val="EAEAEA"/>
                  </a:solidFill>
                </a:endParaRPr>
              </a:p>
            </p:txBody>
          </p:sp>
        </p:grpSp>
      </p:grpSp>
      <p:sp>
        <p:nvSpPr>
          <p:cNvPr id="105539" name="Rectangle 67"/>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5540" name="Rectangle 68"/>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1" name="Rectangle 69"/>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fontAlgn="base">
              <a:spcBef>
                <a:spcPct val="0"/>
              </a:spcBef>
              <a:spcAft>
                <a:spcPct val="0"/>
              </a:spcAft>
            </a:pPr>
            <a:endParaRPr lang="en-US" smtClean="0">
              <a:solidFill>
                <a:srgbClr val="EAEAEA"/>
              </a:solidFill>
            </a:endParaRPr>
          </a:p>
        </p:txBody>
      </p:sp>
      <p:sp>
        <p:nvSpPr>
          <p:cNvPr id="105542" name="Rectangle 70"/>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fontAlgn="base">
              <a:spcBef>
                <a:spcPct val="0"/>
              </a:spcBef>
              <a:spcAft>
                <a:spcPct val="0"/>
              </a:spcAft>
            </a:pPr>
            <a:fld id="{476A2182-62C5-4962-B3E8-7848B5E91E5B}" type="slidenum">
              <a:rPr lang="en-US" smtClean="0">
                <a:solidFill>
                  <a:srgbClr val="EAEAEA"/>
                </a:solidFill>
              </a:rPr>
              <a:pPr fontAlgn="base">
                <a:spcBef>
                  <a:spcPct val="0"/>
                </a:spcBef>
                <a:spcAft>
                  <a:spcPct val="0"/>
                </a:spcAft>
              </a:pPr>
              <a:t>‹#›</a:t>
            </a:fld>
            <a:endParaRPr lang="en-US" smtClean="0">
              <a:solidFill>
                <a:srgbClr val="EAEAEA"/>
              </a:solidFill>
            </a:endParaRPr>
          </a:p>
        </p:txBody>
      </p:sp>
      <p:sp>
        <p:nvSpPr>
          <p:cNvPr id="105543" name="Rectangle 71"/>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56775579"/>
      </p:ext>
    </p:extLst>
  </p:cSld>
  <p:clrMap bg1="dk2" tx1="lt1" bg2="dk1"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http://freespace.virgin.net/john.cletheroe/gif/arrow1.gif"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oakes01@san.rr.com"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88.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99.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10.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000" b="1" dirty="0" smtClean="0"/>
              <a:t>Genesis and the Biblical World View</a:t>
            </a:r>
            <a:endParaRPr lang="en-US" sz="4000" b="1" dirty="0"/>
          </a:p>
        </p:txBody>
      </p:sp>
      <p:sp>
        <p:nvSpPr>
          <p:cNvPr id="3" name="Subtitle 2"/>
          <p:cNvSpPr>
            <a:spLocks noGrp="1"/>
          </p:cNvSpPr>
          <p:nvPr>
            <p:ph type="subTitle" sz="quarter" idx="1"/>
          </p:nvPr>
        </p:nvSpPr>
        <p:spPr>
          <a:xfrm>
            <a:off x="1371600" y="4343400"/>
            <a:ext cx="6400800" cy="1143000"/>
          </a:xfrm>
        </p:spPr>
        <p:txBody>
          <a:bodyPr/>
          <a:lstStyle/>
          <a:p>
            <a:pPr algn="r"/>
            <a:r>
              <a:rPr lang="en-US" sz="2400" b="1" dirty="0" smtClean="0">
                <a:solidFill>
                  <a:srgbClr val="FFFF00"/>
                </a:solidFill>
              </a:rPr>
              <a:t>John Oakes </a:t>
            </a:r>
          </a:p>
          <a:p>
            <a:pPr algn="r"/>
            <a:r>
              <a:rPr lang="en-US" sz="2400" b="1" smtClean="0">
                <a:solidFill>
                  <a:srgbClr val="FFFF00"/>
                </a:solidFill>
              </a:rPr>
              <a:t>Detroit, 2/18/2011</a:t>
            </a:r>
            <a:endParaRPr lang="en-US" sz="2400" b="1" dirty="0">
              <a:solidFill>
                <a:srgbClr val="FFFF00"/>
              </a:solidFill>
            </a:endParaRPr>
          </a:p>
        </p:txBody>
      </p:sp>
    </p:spTree>
    <p:extLst>
      <p:ext uri="{BB962C8B-B14F-4D97-AF65-F5344CB8AC3E}">
        <p14:creationId xmlns:p14="http://schemas.microsoft.com/office/powerpoint/2010/main" val="664465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57200" y="228600"/>
            <a:ext cx="8229600" cy="838200"/>
          </a:xfrm>
        </p:spPr>
        <p:txBody>
          <a:bodyPr/>
          <a:lstStyle/>
          <a:p>
            <a:r>
              <a:rPr lang="en-US" sz="2800" b="1" dirty="0"/>
              <a:t>The Christian World </a:t>
            </a:r>
            <a:r>
              <a:rPr lang="en-US" sz="2800" b="1" dirty="0" smtClean="0"/>
              <a:t>View  </a:t>
            </a:r>
            <a:br>
              <a:rPr lang="en-US" sz="2800" b="1" dirty="0" smtClean="0"/>
            </a:br>
            <a:r>
              <a:rPr lang="en-US" sz="2800" b="1" dirty="0" smtClean="0"/>
              <a:t>According to Genesis 1-4:</a:t>
            </a:r>
            <a:endParaRPr lang="en-US" sz="2800" b="1" dirty="0"/>
          </a:p>
        </p:txBody>
      </p:sp>
      <p:sp>
        <p:nvSpPr>
          <p:cNvPr id="422915" name="Rectangle 3"/>
          <p:cNvSpPr>
            <a:spLocks noGrp="1" noChangeArrowheads="1"/>
          </p:cNvSpPr>
          <p:nvPr>
            <p:ph type="body" idx="1"/>
          </p:nvPr>
        </p:nvSpPr>
        <p:spPr>
          <a:xfrm>
            <a:off x="457200" y="1295400"/>
            <a:ext cx="8229600" cy="5334000"/>
          </a:xfrm>
        </p:spPr>
        <p:txBody>
          <a:bodyPr/>
          <a:lstStyle/>
          <a:p>
            <a:pPr>
              <a:buFont typeface="Wingdings" pitchFamily="2" charset="2"/>
              <a:buNone/>
            </a:pPr>
            <a:r>
              <a:rPr lang="en-US" sz="1800" b="1" dirty="0">
                <a:solidFill>
                  <a:srgbClr val="FFFF00"/>
                </a:solidFill>
              </a:rPr>
              <a:t>1. The physical world is:    a. real      b. created out of nothing (ex nihilo)    and    c. essentially good.</a:t>
            </a:r>
          </a:p>
          <a:p>
            <a:endParaRPr lang="en-US" sz="1800" b="1" dirty="0">
              <a:solidFill>
                <a:srgbClr val="FFFF00"/>
              </a:solidFill>
            </a:endParaRPr>
          </a:p>
          <a:p>
            <a:pPr>
              <a:buFont typeface="Wingdings" pitchFamily="2" charset="2"/>
              <a:buNone/>
            </a:pPr>
            <a:r>
              <a:rPr lang="en-US" sz="1800" b="1" dirty="0">
                <a:solidFill>
                  <a:srgbClr val="FFFF00"/>
                </a:solidFill>
              </a:rPr>
              <a:t>2. There exists an unseen spiritual reality which is not limited to or defined by the physical reality.  Human beings have a spiritual aspect to their nature.</a:t>
            </a:r>
          </a:p>
          <a:p>
            <a:endParaRPr lang="en-US" sz="1800" b="1" dirty="0">
              <a:solidFill>
                <a:srgbClr val="FFFF00"/>
              </a:solidFill>
            </a:endParaRPr>
          </a:p>
          <a:p>
            <a:pPr>
              <a:buFont typeface="Wingdings" pitchFamily="2" charset="2"/>
              <a:buNone/>
            </a:pPr>
            <a:r>
              <a:rPr lang="en-US" sz="1800" b="1" dirty="0">
                <a:solidFill>
                  <a:srgbClr val="FFFF00"/>
                </a:solidFill>
              </a:rPr>
              <a:t>3. The creator of both the physical and spiritual realm is the God who reveals himself in the Bible.</a:t>
            </a:r>
            <a:r>
              <a:rPr lang="en-US" sz="1800" dirty="0">
                <a:solidFill>
                  <a:srgbClr val="FFFF00"/>
                </a:solidFill>
              </a:rPr>
              <a:t> </a:t>
            </a:r>
          </a:p>
          <a:p>
            <a:endParaRPr lang="en-US" sz="1800" dirty="0">
              <a:solidFill>
                <a:srgbClr val="FFFF00"/>
              </a:solidFill>
            </a:endParaRPr>
          </a:p>
          <a:p>
            <a:pPr>
              <a:buFont typeface="Wingdings" pitchFamily="2" charset="2"/>
              <a:buNone/>
            </a:pPr>
            <a:r>
              <a:rPr lang="en-US" sz="1800" b="1" dirty="0">
                <a:solidFill>
                  <a:srgbClr val="FFFF00"/>
                </a:solidFill>
              </a:rPr>
              <a:t>4. Human beings have both a physical and a spiritual nature, The spiritual nature is more essential as it is eternal.</a:t>
            </a:r>
          </a:p>
          <a:p>
            <a:endParaRPr lang="en-US" sz="1800" b="1" dirty="0">
              <a:solidFill>
                <a:srgbClr val="FFFF00"/>
              </a:solidFill>
            </a:endParaRPr>
          </a:p>
          <a:p>
            <a:pPr>
              <a:buFont typeface="Wingdings" pitchFamily="2" charset="2"/>
              <a:buNone/>
            </a:pPr>
            <a:r>
              <a:rPr lang="en-US" sz="1800" b="1" dirty="0">
                <a:solidFill>
                  <a:srgbClr val="FFFF00"/>
                </a:solidFill>
              </a:rPr>
              <a:t>5. God is not easily defined but he can be characterized by certain qualities.  God is a person. God is love, God is just, God is holy, God is omniscient, omnipotent and omnipresent.</a:t>
            </a:r>
          </a:p>
        </p:txBody>
      </p:sp>
    </p:spTree>
    <p:extLst>
      <p:ext uri="{BB962C8B-B14F-4D97-AF65-F5344CB8AC3E}">
        <p14:creationId xmlns:p14="http://schemas.microsoft.com/office/powerpoint/2010/main" val="284043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r>
              <a:rPr lang="en-US" sz="3200" b="1"/>
              <a:t>The Christian World View (cont.)</a:t>
            </a:r>
          </a:p>
        </p:txBody>
      </p:sp>
      <p:sp>
        <p:nvSpPr>
          <p:cNvPr id="420867" name="Rectangle 3"/>
          <p:cNvSpPr>
            <a:spLocks noGrp="1" noChangeArrowheads="1"/>
          </p:cNvSpPr>
          <p:nvPr>
            <p:ph type="body" idx="1"/>
          </p:nvPr>
        </p:nvSpPr>
        <p:spPr>
          <a:xfrm>
            <a:off x="457200" y="1828800"/>
            <a:ext cx="8229600" cy="4876800"/>
          </a:xfrm>
        </p:spPr>
        <p:txBody>
          <a:bodyPr/>
          <a:lstStyle/>
          <a:p>
            <a:pPr>
              <a:buFont typeface="Wingdings" pitchFamily="2" charset="2"/>
              <a:buNone/>
            </a:pPr>
            <a:r>
              <a:rPr lang="en-US" sz="2000" b="1" dirty="0">
                <a:solidFill>
                  <a:srgbClr val="FFFF00"/>
                </a:solidFill>
              </a:rPr>
              <a:t>6. Although all God’s creation, including the physical world is good, evil does exist.  Such evil is the result of freedom of will given to created beings and their subsequent decision to use that freedom to rebel--to “sin” </a:t>
            </a:r>
          </a:p>
          <a:p>
            <a:endParaRPr lang="en-US" sz="2000" b="1" dirty="0">
              <a:solidFill>
                <a:srgbClr val="FFFF00"/>
              </a:solidFill>
            </a:endParaRPr>
          </a:p>
          <a:p>
            <a:pPr>
              <a:buFont typeface="Wingdings" pitchFamily="2" charset="2"/>
              <a:buNone/>
            </a:pPr>
            <a:r>
              <a:rPr lang="en-US" sz="2000" b="1" dirty="0">
                <a:solidFill>
                  <a:srgbClr val="FFFF00"/>
                </a:solidFill>
              </a:rPr>
              <a:t>7. Because of God’s justice and his holiness, those who choose to rebel against him will ultimately be judged and separated from God for eternity.</a:t>
            </a:r>
          </a:p>
          <a:p>
            <a:endParaRPr lang="en-US" sz="2000" b="1" dirty="0">
              <a:solidFill>
                <a:srgbClr val="FFFF00"/>
              </a:solidFill>
            </a:endParaRPr>
          </a:p>
          <a:p>
            <a:pPr>
              <a:buFont typeface="Wingdings" pitchFamily="2" charset="2"/>
              <a:buNone/>
            </a:pPr>
            <a:r>
              <a:rPr lang="en-US" sz="2000" b="1" dirty="0">
                <a:solidFill>
                  <a:srgbClr val="FFFF00"/>
                </a:solidFill>
              </a:rPr>
              <a:t>8. The solution to evil, to sin and its eternal consequences is provided by God through the atoning substitutionary sacrifice of Jesus Christ.</a:t>
            </a:r>
            <a:r>
              <a:rPr lang="en-US" sz="2000" dirty="0">
                <a:solidFill>
                  <a:srgbClr val="FFFF00"/>
                </a:solidFill>
              </a:rPr>
              <a:t> </a:t>
            </a:r>
            <a:endParaRPr lang="en-US" sz="2000" dirty="0" smtClean="0">
              <a:solidFill>
                <a:srgbClr val="FFFF00"/>
              </a:solidFill>
            </a:endParaRPr>
          </a:p>
          <a:p>
            <a:pPr algn="r">
              <a:buFont typeface="Wingdings" pitchFamily="2" charset="2"/>
              <a:buNone/>
            </a:pPr>
            <a:r>
              <a:rPr lang="en-US" sz="2400" b="1" dirty="0" smtClean="0">
                <a:solidFill>
                  <a:srgbClr val="FFFF00"/>
                </a:solidFill>
              </a:rPr>
              <a:t>All of this is found in Genesis 1-4</a:t>
            </a:r>
            <a:endParaRPr lang="en-US" sz="2400" b="1" dirty="0">
              <a:solidFill>
                <a:srgbClr val="FFFF00"/>
              </a:solidFill>
            </a:endParaRPr>
          </a:p>
          <a:p>
            <a:pPr>
              <a:buFont typeface="Wingdings" pitchFamily="2" charset="2"/>
              <a:buNone/>
            </a:pPr>
            <a:endParaRPr lang="en-US" sz="2400" b="1" dirty="0">
              <a:solidFill>
                <a:srgbClr val="FFFF00"/>
              </a:solidFill>
            </a:endParaRPr>
          </a:p>
          <a:p>
            <a:pPr>
              <a:buFont typeface="Wingdings" pitchFamily="2" charset="2"/>
              <a:buNone/>
            </a:pPr>
            <a:endParaRPr lang="en-US" sz="2000" b="1" dirty="0"/>
          </a:p>
        </p:txBody>
      </p:sp>
    </p:spTree>
    <p:extLst>
      <p:ext uri="{BB962C8B-B14F-4D97-AF65-F5344CB8AC3E}">
        <p14:creationId xmlns:p14="http://schemas.microsoft.com/office/powerpoint/2010/main" val="170914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7813"/>
            <a:ext cx="8229600" cy="788987"/>
          </a:xfrm>
        </p:spPr>
        <p:txBody>
          <a:bodyPr/>
          <a:lstStyle/>
          <a:p>
            <a:r>
              <a:rPr lang="en-US" sz="3200" b="1" dirty="0" smtClean="0"/>
              <a:t>Competing World </a:t>
            </a:r>
            <a:r>
              <a:rPr lang="en-US" sz="3200" b="1" dirty="0"/>
              <a:t>Views</a:t>
            </a:r>
          </a:p>
        </p:txBody>
      </p:sp>
      <p:sp>
        <p:nvSpPr>
          <p:cNvPr id="160771" name="Rectangle 3"/>
          <p:cNvSpPr>
            <a:spLocks noGrp="1" noChangeArrowheads="1"/>
          </p:cNvSpPr>
          <p:nvPr>
            <p:ph type="body" idx="1"/>
          </p:nvPr>
        </p:nvSpPr>
        <p:spPr>
          <a:xfrm>
            <a:off x="457200" y="1447800"/>
            <a:ext cx="8229600" cy="5105400"/>
          </a:xfrm>
        </p:spPr>
        <p:txBody>
          <a:bodyPr/>
          <a:lstStyle/>
          <a:p>
            <a:r>
              <a:rPr lang="en-US" sz="2000" b="1" dirty="0"/>
              <a:t>Naturalism  </a:t>
            </a:r>
            <a:endParaRPr lang="en-US" sz="2000" b="1" dirty="0">
              <a:solidFill>
                <a:srgbClr val="FFFF00"/>
              </a:solidFill>
            </a:endParaRPr>
          </a:p>
          <a:p>
            <a:endParaRPr lang="en-US" sz="2000" b="1" dirty="0"/>
          </a:p>
          <a:p>
            <a:r>
              <a:rPr lang="en-US" sz="2000" b="1" dirty="0"/>
              <a:t>Postmodernism: No World </a:t>
            </a:r>
            <a:r>
              <a:rPr lang="en-US" sz="2000" b="1" dirty="0" smtClean="0"/>
              <a:t>View</a:t>
            </a:r>
            <a:endParaRPr lang="en-US" sz="2000" b="1" dirty="0"/>
          </a:p>
          <a:p>
            <a:endParaRPr lang="en-US" sz="2000" b="1" dirty="0"/>
          </a:p>
          <a:p>
            <a:r>
              <a:rPr lang="en-US" sz="2000" b="1" dirty="0"/>
              <a:t>Deism</a:t>
            </a:r>
          </a:p>
          <a:p>
            <a:endParaRPr lang="en-US" sz="2000" b="1" dirty="0"/>
          </a:p>
          <a:p>
            <a:r>
              <a:rPr lang="en-US" sz="2000" b="1" dirty="0"/>
              <a:t>Pantheism</a:t>
            </a:r>
          </a:p>
          <a:p>
            <a:endParaRPr lang="en-US" sz="2000" b="1" dirty="0"/>
          </a:p>
          <a:p>
            <a:r>
              <a:rPr lang="en-US" sz="2000" b="1" dirty="0"/>
              <a:t>Animism/Polytheism</a:t>
            </a:r>
          </a:p>
          <a:p>
            <a:endParaRPr lang="en-US" sz="2000" b="1" dirty="0"/>
          </a:p>
          <a:p>
            <a:r>
              <a:rPr lang="en-US" sz="2000" b="1" dirty="0"/>
              <a:t>Dualism</a:t>
            </a:r>
          </a:p>
          <a:p>
            <a:endParaRPr lang="en-US" sz="2000" b="1" dirty="0"/>
          </a:p>
          <a:p>
            <a:r>
              <a:rPr lang="en-US" sz="2000" b="1" dirty="0"/>
              <a:t>Biblical Theism </a:t>
            </a:r>
          </a:p>
        </p:txBody>
      </p:sp>
    </p:spTree>
    <p:extLst>
      <p:ext uri="{BB962C8B-B14F-4D97-AF65-F5344CB8AC3E}">
        <p14:creationId xmlns:p14="http://schemas.microsoft.com/office/powerpoint/2010/main" val="2004450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446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0588"/>
            <a:ext cx="9144000" cy="4697412"/>
          </a:xfrm>
          <a:prstGeom prst="rect">
            <a:avLst/>
          </a:prstGeom>
          <a:noFill/>
          <a:extLst>
            <a:ext uri="{909E8E84-426E-40DD-AFC4-6F175D3DCCD1}">
              <a14:hiddenFill xmlns:a14="http://schemas.microsoft.com/office/drawing/2010/main">
                <a:solidFill>
                  <a:srgbClr val="FFFFFF"/>
                </a:solidFill>
              </a14:hiddenFill>
            </a:ext>
          </a:extLst>
        </p:spPr>
      </p:pic>
      <p:sp>
        <p:nvSpPr>
          <p:cNvPr id="574467" name="Text Box 3"/>
          <p:cNvSpPr txBox="1">
            <a:spLocks noChangeArrowheads="1"/>
          </p:cNvSpPr>
          <p:nvPr/>
        </p:nvSpPr>
        <p:spPr bwMode="auto">
          <a:xfrm>
            <a:off x="990600" y="533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a:solidFill>
                  <a:srgbClr val="FFFFFF"/>
                </a:solidFill>
                <a:latin typeface="Tahoma" pitchFamily="34" charset="0"/>
              </a:rPr>
              <a:t>A Question:  Who reaches out to whom?</a:t>
            </a:r>
          </a:p>
        </p:txBody>
      </p:sp>
    </p:spTree>
    <p:extLst>
      <p:ext uri="{BB962C8B-B14F-4D97-AF65-F5344CB8AC3E}">
        <p14:creationId xmlns:p14="http://schemas.microsoft.com/office/powerpoint/2010/main" val="298040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z="3700" b="1">
                <a:solidFill>
                  <a:srgbClr val="FFFF00"/>
                </a:solidFill>
              </a:rPr>
              <a:t>Initiative</a:t>
            </a:r>
            <a:r>
              <a:rPr lang="en-US" sz="2800">
                <a:solidFill>
                  <a:srgbClr val="FFFF00"/>
                </a:solidFill>
              </a:rPr>
              <a:t>	</a:t>
            </a:r>
          </a:p>
        </p:txBody>
      </p:sp>
      <p:sp>
        <p:nvSpPr>
          <p:cNvPr id="576515" name="Rectangle 3"/>
          <p:cNvSpPr>
            <a:spLocks noGrp="1" noChangeArrowheads="1"/>
          </p:cNvSpPr>
          <p:nvPr>
            <p:ph type="body" idx="1"/>
          </p:nvPr>
        </p:nvSpPr>
        <p:spPr/>
        <p:txBody>
          <a:bodyPr/>
          <a:lstStyle/>
          <a:p>
            <a:pPr>
              <a:buFont typeface="Wingdings" pitchFamily="2" charset="2"/>
              <a:buNone/>
            </a:pPr>
            <a:r>
              <a:rPr lang="en-US" i="1">
                <a:solidFill>
                  <a:schemeClr val="bg1"/>
                </a:solidFill>
              </a:rPr>
              <a:t>	</a:t>
            </a:r>
            <a:r>
              <a:rPr lang="en-US" b="1" i="1">
                <a:solidFill>
                  <a:schemeClr val="tx2"/>
                </a:solidFill>
              </a:rPr>
              <a:t>Human approach	        Truth</a:t>
            </a:r>
            <a:endParaRPr lang="en-US">
              <a:solidFill>
                <a:schemeClr val="tx2"/>
              </a:solidFill>
            </a:endParaRPr>
          </a:p>
          <a:p>
            <a:pPr>
              <a:buFont typeface="Wingdings" pitchFamily="2" charset="2"/>
              <a:buNone/>
            </a:pPr>
            <a:r>
              <a:rPr lang="en-US">
                <a:solidFill>
                  <a:schemeClr val="tx2"/>
                </a:solidFill>
              </a:rPr>
              <a:t>		</a:t>
            </a:r>
          </a:p>
          <a:p>
            <a:pPr>
              <a:buFont typeface="Wingdings" pitchFamily="2" charset="2"/>
              <a:buNone/>
            </a:pPr>
            <a:r>
              <a:rPr lang="en-US">
                <a:solidFill>
                  <a:schemeClr val="tx2"/>
                </a:solidFill>
              </a:rPr>
              <a:t>		</a:t>
            </a:r>
            <a:r>
              <a:rPr lang="en-US" b="1">
                <a:solidFill>
                  <a:schemeClr val="tx2"/>
                </a:solidFill>
              </a:rPr>
              <a:t>God 				God</a:t>
            </a:r>
          </a:p>
          <a:p>
            <a:pPr>
              <a:buFont typeface="Wingdings" pitchFamily="2" charset="2"/>
              <a:buNone/>
            </a:pPr>
            <a:endParaRPr lang="en-US" b="1">
              <a:solidFill>
                <a:schemeClr val="tx2"/>
              </a:solidFill>
            </a:endParaRPr>
          </a:p>
          <a:p>
            <a:pPr>
              <a:buFont typeface="Wingdings" pitchFamily="2" charset="2"/>
              <a:buNone/>
            </a:pPr>
            <a:endParaRPr lang="en-US" b="1">
              <a:solidFill>
                <a:schemeClr val="tx2"/>
              </a:solidFill>
            </a:endParaRPr>
          </a:p>
          <a:p>
            <a:pPr>
              <a:buFont typeface="Wingdings" pitchFamily="2" charset="2"/>
              <a:buNone/>
            </a:pPr>
            <a:endParaRPr lang="en-US" b="1">
              <a:solidFill>
                <a:schemeClr val="tx2"/>
              </a:solidFill>
            </a:endParaRPr>
          </a:p>
          <a:p>
            <a:pPr>
              <a:buFont typeface="Wingdings" pitchFamily="2" charset="2"/>
              <a:buNone/>
            </a:pPr>
            <a:r>
              <a:rPr lang="en-US" b="1">
                <a:solidFill>
                  <a:schemeClr val="tx2"/>
                </a:solidFill>
              </a:rPr>
              <a:t>	  Mankind 			   Mankind</a:t>
            </a:r>
            <a:r>
              <a:rPr lang="en-US">
                <a:solidFill>
                  <a:schemeClr val="tx2"/>
                </a:solidFill>
              </a:rPr>
              <a:t>	</a:t>
            </a:r>
          </a:p>
        </p:txBody>
      </p:sp>
      <p:sp>
        <p:nvSpPr>
          <p:cNvPr id="576516" name="Line 4"/>
          <p:cNvSpPr>
            <a:spLocks noChangeShapeType="1"/>
          </p:cNvSpPr>
          <p:nvPr/>
        </p:nvSpPr>
        <p:spPr bwMode="auto">
          <a:xfrm flipV="1">
            <a:off x="2438400" y="3886200"/>
            <a:ext cx="0" cy="144780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sp>
        <p:nvSpPr>
          <p:cNvPr id="576517" name="Line 5"/>
          <p:cNvSpPr>
            <a:spLocks noChangeShapeType="1"/>
          </p:cNvSpPr>
          <p:nvPr/>
        </p:nvSpPr>
        <p:spPr bwMode="auto">
          <a:xfrm>
            <a:off x="6629400" y="3886200"/>
            <a:ext cx="0" cy="144780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FFFFFF"/>
              </a:solidFill>
            </a:endParaRPr>
          </a:p>
        </p:txBody>
      </p:sp>
      <p:pic>
        <p:nvPicPr>
          <p:cNvPr id="576518" name="Picture 6" descr="arrow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3667125"/>
            <a:ext cx="81915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576519" name="Picture 7" descr="arrow1">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3667125"/>
            <a:ext cx="81915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6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ext Box 2"/>
          <p:cNvSpPr txBox="1">
            <a:spLocks noChangeArrowheads="1"/>
          </p:cNvSpPr>
          <p:nvPr/>
        </p:nvSpPr>
        <p:spPr bwMode="auto">
          <a:xfrm>
            <a:off x="228600" y="609600"/>
            <a:ext cx="34290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FFFFFF"/>
                </a:solidFill>
                <a:latin typeface="Tahoma" pitchFamily="34" charset="0"/>
              </a:rPr>
              <a:t>Works Salvation:  Man reaches out to God.</a:t>
            </a:r>
          </a:p>
          <a:p>
            <a:pPr eaLnBrk="0" fontAlgn="base" hangingPunct="0">
              <a:spcBef>
                <a:spcPct val="50000"/>
              </a:spcBef>
              <a:spcAft>
                <a:spcPct val="0"/>
              </a:spcAft>
            </a:pPr>
            <a:endParaRPr lang="en-US" sz="2400">
              <a:solidFill>
                <a:srgbClr val="FFFFFF"/>
              </a:solidFill>
              <a:latin typeface="Tahoma" pitchFamily="34" charset="0"/>
            </a:endParaRPr>
          </a:p>
          <a:p>
            <a:pPr eaLnBrk="0" fontAlgn="base" hangingPunct="0">
              <a:spcBef>
                <a:spcPct val="50000"/>
              </a:spcBef>
              <a:spcAft>
                <a:spcPct val="0"/>
              </a:spcAft>
            </a:pPr>
            <a:r>
              <a:rPr lang="en-US" sz="2400">
                <a:solidFill>
                  <a:srgbClr val="FFFFFF"/>
                </a:solidFill>
                <a:latin typeface="Tahoma" pitchFamily="34" charset="0"/>
              </a:rPr>
              <a:t>Islam</a:t>
            </a:r>
          </a:p>
          <a:p>
            <a:pPr eaLnBrk="0" fontAlgn="base" hangingPunct="0">
              <a:spcBef>
                <a:spcPct val="50000"/>
              </a:spcBef>
              <a:spcAft>
                <a:spcPct val="0"/>
              </a:spcAft>
            </a:pPr>
            <a:r>
              <a:rPr lang="en-US" sz="2400">
                <a:solidFill>
                  <a:srgbClr val="FFFFFF"/>
                </a:solidFill>
                <a:latin typeface="Tahoma" pitchFamily="34" charset="0"/>
              </a:rPr>
              <a:t>Hinduism</a:t>
            </a:r>
          </a:p>
          <a:p>
            <a:pPr eaLnBrk="0" fontAlgn="base" hangingPunct="0">
              <a:spcBef>
                <a:spcPct val="50000"/>
              </a:spcBef>
              <a:spcAft>
                <a:spcPct val="0"/>
              </a:spcAft>
            </a:pPr>
            <a:r>
              <a:rPr lang="en-US" sz="2400">
                <a:solidFill>
                  <a:srgbClr val="FFFFFF"/>
                </a:solidFill>
                <a:latin typeface="Tahoma" pitchFamily="34" charset="0"/>
              </a:rPr>
              <a:t>Jaina</a:t>
            </a:r>
          </a:p>
          <a:p>
            <a:pPr eaLnBrk="0" fontAlgn="base" hangingPunct="0">
              <a:spcBef>
                <a:spcPct val="50000"/>
              </a:spcBef>
              <a:spcAft>
                <a:spcPct val="0"/>
              </a:spcAft>
            </a:pPr>
            <a:r>
              <a:rPr lang="en-US" sz="2400">
                <a:solidFill>
                  <a:srgbClr val="FFFFFF"/>
                </a:solidFill>
                <a:latin typeface="Tahoma" pitchFamily="34" charset="0"/>
              </a:rPr>
              <a:t>Sikkhism</a:t>
            </a:r>
          </a:p>
          <a:p>
            <a:pPr eaLnBrk="0" fontAlgn="base" hangingPunct="0">
              <a:spcBef>
                <a:spcPct val="50000"/>
              </a:spcBef>
              <a:spcAft>
                <a:spcPct val="0"/>
              </a:spcAft>
            </a:pPr>
            <a:r>
              <a:rPr lang="en-US" sz="2400">
                <a:solidFill>
                  <a:srgbClr val="FFFFFF"/>
                </a:solidFill>
                <a:latin typeface="Tahoma" pitchFamily="34" charset="0"/>
              </a:rPr>
              <a:t>Gnosticism</a:t>
            </a:r>
          </a:p>
          <a:p>
            <a:pPr eaLnBrk="0" fontAlgn="base" hangingPunct="0">
              <a:spcBef>
                <a:spcPct val="50000"/>
              </a:spcBef>
              <a:spcAft>
                <a:spcPct val="0"/>
              </a:spcAft>
            </a:pPr>
            <a:r>
              <a:rPr lang="en-US" sz="2400">
                <a:solidFill>
                  <a:srgbClr val="FFFFFF"/>
                </a:solidFill>
                <a:latin typeface="Tahoma" pitchFamily="34" charset="0"/>
              </a:rPr>
              <a:t>New Age</a:t>
            </a:r>
          </a:p>
          <a:p>
            <a:pPr eaLnBrk="0" fontAlgn="base" hangingPunct="0">
              <a:spcBef>
                <a:spcPct val="50000"/>
              </a:spcBef>
              <a:spcAft>
                <a:spcPct val="0"/>
              </a:spcAft>
            </a:pPr>
            <a:r>
              <a:rPr lang="en-US" sz="2400">
                <a:solidFill>
                  <a:srgbClr val="FFFFFF"/>
                </a:solidFill>
                <a:latin typeface="Tahoma" pitchFamily="34" charset="0"/>
              </a:rPr>
              <a:t>Buddhism?</a:t>
            </a:r>
          </a:p>
          <a:p>
            <a:pPr eaLnBrk="0" fontAlgn="base" hangingPunct="0">
              <a:spcBef>
                <a:spcPct val="50000"/>
              </a:spcBef>
              <a:spcAft>
                <a:spcPct val="0"/>
              </a:spcAft>
            </a:pPr>
            <a:endParaRPr lang="en-US" sz="2400">
              <a:solidFill>
                <a:srgbClr val="FFFFFF"/>
              </a:solidFill>
              <a:latin typeface="Tahoma" pitchFamily="34" charset="0"/>
            </a:endParaRPr>
          </a:p>
        </p:txBody>
      </p:sp>
      <p:sp>
        <p:nvSpPr>
          <p:cNvPr id="578563" name="Text Box 3"/>
          <p:cNvSpPr txBox="1">
            <a:spLocks noChangeArrowheads="1"/>
          </p:cNvSpPr>
          <p:nvPr/>
        </p:nvSpPr>
        <p:spPr bwMode="auto">
          <a:xfrm>
            <a:off x="4876800" y="685800"/>
            <a:ext cx="3581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400">
                <a:solidFill>
                  <a:srgbClr val="FFFFFF"/>
                </a:solidFill>
                <a:latin typeface="Tahoma" pitchFamily="34" charset="0"/>
              </a:rPr>
              <a:t>Salvation by Grace:  God reaches out to man.</a:t>
            </a:r>
          </a:p>
          <a:p>
            <a:pPr eaLnBrk="0" fontAlgn="base" hangingPunct="0">
              <a:spcBef>
                <a:spcPct val="50000"/>
              </a:spcBef>
              <a:spcAft>
                <a:spcPct val="0"/>
              </a:spcAft>
            </a:pPr>
            <a:endParaRPr lang="en-US" sz="2400">
              <a:solidFill>
                <a:srgbClr val="FFFFFF"/>
              </a:solidFill>
              <a:latin typeface="Tahoma" pitchFamily="34" charset="0"/>
            </a:endParaRPr>
          </a:p>
          <a:p>
            <a:pPr eaLnBrk="0" fontAlgn="base" hangingPunct="0">
              <a:spcBef>
                <a:spcPct val="50000"/>
              </a:spcBef>
              <a:spcAft>
                <a:spcPct val="0"/>
              </a:spcAft>
            </a:pPr>
            <a:r>
              <a:rPr lang="en-US" sz="2400">
                <a:solidFill>
                  <a:srgbClr val="FFFFFF"/>
                </a:solidFill>
                <a:latin typeface="Tahoma" pitchFamily="34" charset="0"/>
              </a:rPr>
              <a:t>Judaism</a:t>
            </a:r>
          </a:p>
          <a:p>
            <a:pPr eaLnBrk="0" fontAlgn="base" hangingPunct="0">
              <a:spcBef>
                <a:spcPct val="50000"/>
              </a:spcBef>
              <a:spcAft>
                <a:spcPct val="0"/>
              </a:spcAft>
            </a:pPr>
            <a:r>
              <a:rPr lang="en-US" sz="2400">
                <a:solidFill>
                  <a:srgbClr val="FFFFFF"/>
                </a:solidFill>
                <a:latin typeface="Tahoma" pitchFamily="34" charset="0"/>
              </a:rPr>
              <a:t>Christianity</a:t>
            </a:r>
          </a:p>
        </p:txBody>
      </p:sp>
    </p:spTree>
    <p:extLst>
      <p:ext uri="{BB962C8B-B14F-4D97-AF65-F5344CB8AC3E}">
        <p14:creationId xmlns:p14="http://schemas.microsoft.com/office/powerpoint/2010/main" val="3977437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sz="2800" b="1"/>
              <a:t>The Christian World View Is True</a:t>
            </a:r>
          </a:p>
        </p:txBody>
      </p:sp>
      <p:sp>
        <p:nvSpPr>
          <p:cNvPr id="238595" name="Rectangle 3"/>
          <p:cNvSpPr>
            <a:spLocks noGrp="1" noChangeArrowheads="1"/>
          </p:cNvSpPr>
          <p:nvPr>
            <p:ph type="body" idx="1"/>
          </p:nvPr>
        </p:nvSpPr>
        <p:spPr/>
        <p:txBody>
          <a:bodyPr/>
          <a:lstStyle/>
          <a:p>
            <a:r>
              <a:rPr lang="en-US" sz="2000" b="1"/>
              <a:t>The Universe is Real</a:t>
            </a:r>
          </a:p>
          <a:p>
            <a:endParaRPr lang="en-US" sz="2000" b="1"/>
          </a:p>
          <a:p>
            <a:r>
              <a:rPr lang="en-US" sz="2000" b="1"/>
              <a:t>The creation is good.</a:t>
            </a:r>
          </a:p>
          <a:p>
            <a:endParaRPr lang="en-US" sz="2000" b="1"/>
          </a:p>
          <a:p>
            <a:r>
              <a:rPr lang="en-US" sz="2000" b="1"/>
              <a:t>Evil exists.</a:t>
            </a:r>
          </a:p>
          <a:p>
            <a:endParaRPr lang="en-US" sz="2000" b="1"/>
          </a:p>
          <a:p>
            <a:r>
              <a:rPr lang="en-US" sz="2000" b="1"/>
              <a:t>Despite what Naturalists say, there is a spiritual reality.  For example, “I” exist.  Consciousness is not simply an epiphenomenon.</a:t>
            </a:r>
          </a:p>
          <a:p>
            <a:endParaRPr lang="en-US" sz="2000" b="1"/>
          </a:p>
          <a:p>
            <a:r>
              <a:rPr lang="en-US" sz="2000" b="1"/>
              <a:t>Science and the Christian world view do not contradict.</a:t>
            </a:r>
          </a:p>
          <a:p>
            <a:endParaRPr lang="en-US" sz="2000" b="1"/>
          </a:p>
        </p:txBody>
      </p:sp>
    </p:spTree>
    <p:extLst>
      <p:ext uri="{BB962C8B-B14F-4D97-AF65-F5344CB8AC3E}">
        <p14:creationId xmlns:p14="http://schemas.microsoft.com/office/powerpoint/2010/main" val="228324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277813"/>
            <a:ext cx="8229600" cy="633412"/>
          </a:xfrm>
        </p:spPr>
        <p:txBody>
          <a:bodyPr/>
          <a:lstStyle/>
          <a:p>
            <a:r>
              <a:rPr lang="en-US" sz="2800" b="1">
                <a:solidFill>
                  <a:srgbClr val="FFFF00"/>
                </a:solidFill>
              </a:rPr>
              <a:t>Christian World View Answers the Big Questions</a:t>
            </a:r>
          </a:p>
        </p:txBody>
      </p:sp>
      <p:sp>
        <p:nvSpPr>
          <p:cNvPr id="144387" name="Rectangle 3"/>
          <p:cNvSpPr>
            <a:spLocks noGrp="1" noChangeArrowheads="1"/>
          </p:cNvSpPr>
          <p:nvPr>
            <p:ph type="body" idx="1"/>
          </p:nvPr>
        </p:nvSpPr>
        <p:spPr>
          <a:xfrm>
            <a:off x="457200" y="1524000"/>
            <a:ext cx="8229600" cy="4572000"/>
          </a:xfrm>
        </p:spPr>
        <p:txBody>
          <a:bodyPr/>
          <a:lstStyle/>
          <a:p>
            <a:r>
              <a:rPr lang="en-US" sz="2400"/>
              <a:t>How did I get here?</a:t>
            </a:r>
          </a:p>
          <a:p>
            <a:endParaRPr lang="en-US" sz="2400"/>
          </a:p>
          <a:p>
            <a:r>
              <a:rPr lang="en-US" sz="2400"/>
              <a:t>Why am I here?</a:t>
            </a:r>
          </a:p>
          <a:p>
            <a:endParaRPr lang="en-US" sz="2400"/>
          </a:p>
          <a:p>
            <a:r>
              <a:rPr lang="en-US" sz="2400"/>
              <a:t>Where am I going?</a:t>
            </a:r>
          </a:p>
          <a:p>
            <a:endParaRPr lang="en-US" sz="2400"/>
          </a:p>
          <a:p>
            <a:r>
              <a:rPr lang="en-US" sz="2400"/>
              <a:t>Why are human beings able to comprehend the universe?</a:t>
            </a:r>
          </a:p>
          <a:p>
            <a:endParaRPr lang="en-US" sz="2400"/>
          </a:p>
          <a:p>
            <a:r>
              <a:rPr lang="en-US" sz="2400"/>
              <a:t>Why is there pain and suffering and evil in the world?</a:t>
            </a:r>
          </a:p>
        </p:txBody>
      </p:sp>
    </p:spTree>
    <p:extLst>
      <p:ext uri="{BB962C8B-B14F-4D97-AF65-F5344CB8AC3E}">
        <p14:creationId xmlns:p14="http://schemas.microsoft.com/office/powerpoint/2010/main" val="3765197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381000"/>
            <a:ext cx="9144000" cy="990600"/>
          </a:xfrm>
        </p:spPr>
        <p:txBody>
          <a:bodyPr/>
          <a:lstStyle/>
          <a:p>
            <a:r>
              <a:rPr lang="en-US" sz="2800"/>
              <a:t>Christianity Offers Solutions to the Big Problems of Human Beings</a:t>
            </a:r>
          </a:p>
        </p:txBody>
      </p:sp>
      <p:sp>
        <p:nvSpPr>
          <p:cNvPr id="146435" name="Rectangle 3"/>
          <p:cNvSpPr>
            <a:spLocks noGrp="1" noChangeArrowheads="1"/>
          </p:cNvSpPr>
          <p:nvPr>
            <p:ph type="body" idx="1"/>
          </p:nvPr>
        </p:nvSpPr>
        <p:spPr>
          <a:xfrm>
            <a:off x="457200" y="1905000"/>
            <a:ext cx="8229600" cy="4191000"/>
          </a:xfrm>
        </p:spPr>
        <p:txBody>
          <a:bodyPr/>
          <a:lstStyle/>
          <a:p>
            <a:r>
              <a:rPr lang="en-US" sz="2400"/>
              <a:t>The Problem of Sin (the substitutionary death of Jesus)</a:t>
            </a:r>
          </a:p>
          <a:p>
            <a:pPr lvl="1"/>
            <a:r>
              <a:rPr lang="en-US" sz="2000"/>
              <a:t>Romans 7:24,25</a:t>
            </a:r>
          </a:p>
          <a:p>
            <a:endParaRPr lang="en-US" sz="2400"/>
          </a:p>
          <a:p>
            <a:r>
              <a:rPr lang="en-US" sz="2400"/>
              <a:t>The Problem of Suffering (compassion)</a:t>
            </a:r>
          </a:p>
          <a:p>
            <a:pPr lvl="1"/>
            <a:r>
              <a:rPr lang="en-US" sz="2000"/>
              <a:t>Matthew 9:35-36   </a:t>
            </a:r>
          </a:p>
          <a:p>
            <a:endParaRPr lang="en-US" sz="2400"/>
          </a:p>
          <a:p>
            <a:r>
              <a:rPr lang="en-US" sz="2400"/>
              <a:t>The Problem of Death</a:t>
            </a:r>
          </a:p>
          <a:p>
            <a:pPr lvl="1"/>
            <a:r>
              <a:rPr lang="en-US" sz="2000"/>
              <a:t>1 Corinthians 15:54-56</a:t>
            </a:r>
          </a:p>
        </p:txBody>
      </p:sp>
    </p:spTree>
    <p:extLst>
      <p:ext uri="{BB962C8B-B14F-4D97-AF65-F5344CB8AC3E}">
        <p14:creationId xmlns:p14="http://schemas.microsoft.com/office/powerpoint/2010/main" val="3936843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rrowheads="1"/>
          </p:cNvSpPr>
          <p:nvPr>
            <p:ph type="title"/>
          </p:nvPr>
        </p:nvSpPr>
        <p:spPr>
          <a:xfrm>
            <a:off x="457200" y="274638"/>
            <a:ext cx="8229600" cy="792162"/>
          </a:xfrm>
        </p:spPr>
        <p:txBody>
          <a:bodyPr/>
          <a:lstStyle/>
          <a:p>
            <a:r>
              <a:rPr lang="en-US" sz="3900"/>
              <a:t>Genesis Chapter One: Creation</a:t>
            </a:r>
          </a:p>
        </p:txBody>
      </p:sp>
      <p:sp>
        <p:nvSpPr>
          <p:cNvPr id="238595" name="Rectangle 3"/>
          <p:cNvSpPr>
            <a:spLocks noGrp="1" noChangeArrowheads="1"/>
          </p:cNvSpPr>
          <p:nvPr>
            <p:ph type="body" idx="1"/>
          </p:nvPr>
        </p:nvSpPr>
        <p:spPr>
          <a:xfrm>
            <a:off x="457200" y="1219200"/>
            <a:ext cx="8229600" cy="5334000"/>
          </a:xfrm>
        </p:spPr>
        <p:txBody>
          <a:bodyPr/>
          <a:lstStyle/>
          <a:p>
            <a:r>
              <a:rPr lang="en-US" sz="2800"/>
              <a:t>Young Earth Theory</a:t>
            </a:r>
          </a:p>
          <a:p>
            <a:pPr lvl="1"/>
            <a:r>
              <a:rPr lang="en-US"/>
              <a:t>Earth is young and science supports this conclusion.</a:t>
            </a:r>
          </a:p>
          <a:p>
            <a:pPr lvl="1"/>
            <a:r>
              <a:rPr lang="en-US"/>
              <a:t>Earth is young because God created it “with an appearance of age.”</a:t>
            </a:r>
          </a:p>
          <a:p>
            <a:r>
              <a:rPr lang="en-US" sz="2800"/>
              <a:t>Day/Age Theory</a:t>
            </a:r>
          </a:p>
          <a:p>
            <a:r>
              <a:rPr lang="en-US" sz="2800"/>
              <a:t>Gap Theory </a:t>
            </a:r>
          </a:p>
          <a:p>
            <a:pPr lvl="1"/>
            <a:r>
              <a:rPr lang="en-US"/>
              <a:t>A huge “gap” of time between Genesis 1:1 and 1:2</a:t>
            </a:r>
          </a:p>
          <a:p>
            <a:r>
              <a:rPr lang="en-US" sz="2800"/>
              <a:t>It’s all just a myth</a:t>
            </a:r>
          </a:p>
          <a:p>
            <a:pPr>
              <a:buFont typeface="Wingdings" pitchFamily="2" charset="2"/>
              <a:buNone/>
            </a:pPr>
            <a:r>
              <a:rPr lang="en-US" sz="2800"/>
              <a:t>			</a:t>
            </a:r>
            <a:r>
              <a:rPr lang="en-US" sz="2800">
                <a:solidFill>
                  <a:srgbClr val="FFFF00"/>
                </a:solidFill>
              </a:rPr>
              <a:t>Each view has its problems</a:t>
            </a:r>
          </a:p>
        </p:txBody>
      </p:sp>
    </p:spTree>
    <p:extLst>
      <p:ext uri="{BB962C8B-B14F-4D97-AF65-F5344CB8AC3E}">
        <p14:creationId xmlns:p14="http://schemas.microsoft.com/office/powerpoint/2010/main" val="4083701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48" name="Picture 4" descr="Christianity and the Paranor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371600"/>
            <a:ext cx="7756525" cy="5005388"/>
          </a:xfrm>
          <a:prstGeom prst="rect">
            <a:avLst/>
          </a:prstGeom>
          <a:noFill/>
          <a:extLst>
            <a:ext uri="{909E8E84-426E-40DD-AFC4-6F175D3DCCD1}">
              <a14:hiddenFill xmlns:a14="http://schemas.microsoft.com/office/drawing/2010/main">
                <a:solidFill>
                  <a:srgbClr val="FFFFFF"/>
                </a:solidFill>
              </a14:hiddenFill>
            </a:ext>
          </a:extLst>
        </p:spPr>
      </p:pic>
      <p:sp>
        <p:nvSpPr>
          <p:cNvPr id="594949" name="Text Box 5"/>
          <p:cNvSpPr txBox="1">
            <a:spLocks noChangeArrowheads="1"/>
          </p:cNvSpPr>
          <p:nvPr/>
        </p:nvSpPr>
        <p:spPr bwMode="auto">
          <a:xfrm>
            <a:off x="1371600" y="457200"/>
            <a:ext cx="670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a:solidFill>
                  <a:srgbClr val="FFFF00"/>
                </a:solidFill>
                <a:latin typeface="Verdana" pitchFamily="34" charset="0"/>
              </a:rPr>
              <a:t>You Are Invited</a:t>
            </a:r>
          </a:p>
        </p:txBody>
      </p:sp>
    </p:spTree>
    <p:extLst>
      <p:ext uri="{BB962C8B-B14F-4D97-AF65-F5344CB8AC3E}">
        <p14:creationId xmlns:p14="http://schemas.microsoft.com/office/powerpoint/2010/main" val="6178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rrowheads="1"/>
          </p:cNvSpPr>
          <p:nvPr>
            <p:ph type="title"/>
          </p:nvPr>
        </p:nvSpPr>
        <p:spPr/>
        <p:txBody>
          <a:bodyPr/>
          <a:lstStyle/>
          <a:p>
            <a:r>
              <a:rPr lang="en-US" sz="3200"/>
              <a:t>A Quick Summary of Genesis One:</a:t>
            </a:r>
          </a:p>
        </p:txBody>
      </p:sp>
      <p:sp>
        <p:nvSpPr>
          <p:cNvPr id="240643" name="Rectangle 3"/>
          <p:cNvSpPr>
            <a:spLocks noGrp="1" noChangeArrowheads="1"/>
          </p:cNvSpPr>
          <p:nvPr>
            <p:ph type="body" idx="1"/>
          </p:nvPr>
        </p:nvSpPr>
        <p:spPr>
          <a:xfrm>
            <a:off x="609600" y="1600200"/>
            <a:ext cx="8077200" cy="4525963"/>
          </a:xfrm>
        </p:spPr>
        <p:txBody>
          <a:bodyPr/>
          <a:lstStyle/>
          <a:p>
            <a:pPr marL="609600" indent="-609600">
              <a:buFont typeface="Wingdings" pitchFamily="2" charset="2"/>
              <a:buNone/>
            </a:pPr>
            <a:r>
              <a:rPr lang="en-US" sz="2800">
                <a:solidFill>
                  <a:srgbClr val="FFFF00"/>
                </a:solidFill>
              </a:rPr>
              <a:t>a. God pre-existed the universe</a:t>
            </a:r>
          </a:p>
          <a:p>
            <a:pPr marL="609600" indent="-609600">
              <a:buFont typeface="Wingdings" pitchFamily="2" charset="2"/>
              <a:buNone/>
            </a:pPr>
            <a:r>
              <a:rPr lang="en-US" sz="2800">
                <a:solidFill>
                  <a:srgbClr val="FFFF00"/>
                </a:solidFill>
              </a:rPr>
              <a:t>b. God created the universe:   “Let there be light”</a:t>
            </a:r>
          </a:p>
          <a:p>
            <a:pPr marL="609600" indent="-609600">
              <a:buFont typeface="Wingdings" pitchFamily="2" charset="2"/>
              <a:buNone/>
            </a:pPr>
            <a:r>
              <a:rPr lang="en-US" sz="2800">
                <a:solidFill>
                  <a:srgbClr val="FFFF00"/>
                </a:solidFill>
              </a:rPr>
              <a:t>c. God created the earth</a:t>
            </a:r>
          </a:p>
          <a:p>
            <a:pPr marL="609600" indent="-609600">
              <a:buFont typeface="Wingdings" pitchFamily="2" charset="2"/>
              <a:buNone/>
            </a:pPr>
            <a:r>
              <a:rPr lang="en-US" sz="2800">
                <a:solidFill>
                  <a:srgbClr val="FFFF00"/>
                </a:solidFill>
              </a:rPr>
              <a:t>d. God created life</a:t>
            </a:r>
          </a:p>
          <a:p>
            <a:pPr marL="609600" indent="-609600">
              <a:buFont typeface="Wingdings" pitchFamily="2" charset="2"/>
              <a:buNone/>
            </a:pPr>
            <a:r>
              <a:rPr lang="en-US" sz="2800">
                <a:solidFill>
                  <a:srgbClr val="FFFF00"/>
                </a:solidFill>
              </a:rPr>
              <a:t>e. Last of all, God created mankind</a:t>
            </a:r>
          </a:p>
        </p:txBody>
      </p:sp>
    </p:spTree>
    <p:extLst>
      <p:ext uri="{BB962C8B-B14F-4D97-AF65-F5344CB8AC3E}">
        <p14:creationId xmlns:p14="http://schemas.microsoft.com/office/powerpoint/2010/main" val="3240311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rrowheads="1"/>
          </p:cNvSpPr>
          <p:nvPr>
            <p:ph type="title"/>
          </p:nvPr>
        </p:nvSpPr>
        <p:spPr>
          <a:xfrm>
            <a:off x="457200" y="274638"/>
            <a:ext cx="8229600" cy="1017587"/>
          </a:xfrm>
        </p:spPr>
        <p:txBody>
          <a:bodyPr/>
          <a:lstStyle/>
          <a:p>
            <a:r>
              <a:rPr lang="en-US" sz="2800"/>
              <a:t>A More Detailed Summary of Genesis One</a:t>
            </a:r>
            <a:br>
              <a:rPr lang="en-US" sz="2800"/>
            </a:br>
            <a:r>
              <a:rPr lang="en-US" sz="2800"/>
              <a:t>From the Viewpoint of an Observer on the Earth:</a:t>
            </a:r>
          </a:p>
        </p:txBody>
      </p:sp>
      <p:sp>
        <p:nvSpPr>
          <p:cNvPr id="356355" name="Rectangle 3"/>
          <p:cNvSpPr>
            <a:spLocks noGrp="1" noChangeArrowheads="1"/>
          </p:cNvSpPr>
          <p:nvPr>
            <p:ph type="body" idx="1"/>
          </p:nvPr>
        </p:nvSpPr>
        <p:spPr>
          <a:xfrm>
            <a:off x="228600" y="1981200"/>
            <a:ext cx="8610600" cy="4495800"/>
          </a:xfrm>
        </p:spPr>
        <p:txBody>
          <a:bodyPr/>
          <a:lstStyle/>
          <a:p>
            <a:pPr>
              <a:lnSpc>
                <a:spcPct val="80000"/>
              </a:lnSpc>
              <a:buFont typeface="Wingdings" pitchFamily="2" charset="2"/>
              <a:buNone/>
            </a:pPr>
            <a:r>
              <a:rPr lang="en-US" sz="2400">
                <a:solidFill>
                  <a:srgbClr val="FFFF00"/>
                </a:solidFill>
              </a:rPr>
              <a:t>a. The earth created and is spinning:  night and day.  Day 1</a:t>
            </a:r>
          </a:p>
          <a:p>
            <a:pPr>
              <a:lnSpc>
                <a:spcPct val="80000"/>
              </a:lnSpc>
              <a:buFont typeface="Wingdings" pitchFamily="2" charset="2"/>
              <a:buNone/>
            </a:pPr>
            <a:r>
              <a:rPr lang="en-US" sz="2400">
                <a:solidFill>
                  <a:srgbClr val="FFFF00"/>
                </a:solidFill>
              </a:rPr>
              <a:t>b. Water covers earth, Very thick atmosphere forms.  Day 2</a:t>
            </a:r>
          </a:p>
          <a:p>
            <a:pPr>
              <a:lnSpc>
                <a:spcPct val="80000"/>
              </a:lnSpc>
              <a:buFont typeface="Wingdings" pitchFamily="2" charset="2"/>
              <a:buNone/>
            </a:pPr>
            <a:r>
              <a:rPr lang="en-US" sz="2400">
                <a:solidFill>
                  <a:srgbClr val="FFFF00"/>
                </a:solidFill>
              </a:rPr>
              <a:t>c. The earth cools, land appears out of the water.   Day 3</a:t>
            </a:r>
          </a:p>
          <a:p>
            <a:pPr>
              <a:lnSpc>
                <a:spcPct val="80000"/>
              </a:lnSpc>
              <a:buFont typeface="Wingdings" pitchFamily="2" charset="2"/>
              <a:buNone/>
            </a:pPr>
            <a:r>
              <a:rPr lang="en-US" sz="2400">
                <a:solidFill>
                  <a:srgbClr val="FFFF00"/>
                </a:solidFill>
              </a:rPr>
              <a:t>d. Life appears on the earth.   Day 3</a:t>
            </a:r>
          </a:p>
          <a:p>
            <a:pPr>
              <a:lnSpc>
                <a:spcPct val="80000"/>
              </a:lnSpc>
              <a:buFont typeface="Wingdings" pitchFamily="2" charset="2"/>
              <a:buNone/>
            </a:pPr>
            <a:r>
              <a:rPr lang="en-US" sz="2400">
                <a:solidFill>
                  <a:srgbClr val="FFFF00"/>
                </a:solidFill>
              </a:rPr>
              <a:t>e. (Photosynthetic life dramatically changes the chemistry of the atmosphere from reducing to oxidizing.)</a:t>
            </a:r>
          </a:p>
          <a:p>
            <a:pPr>
              <a:lnSpc>
                <a:spcPct val="80000"/>
              </a:lnSpc>
              <a:buFont typeface="Wingdings" pitchFamily="2" charset="2"/>
              <a:buNone/>
            </a:pPr>
            <a:r>
              <a:rPr lang="en-US" sz="2400">
                <a:solidFill>
                  <a:srgbClr val="FFFF00"/>
                </a:solidFill>
              </a:rPr>
              <a:t>f. Finally, the heavenly objects appeared in the sky   Day 4</a:t>
            </a:r>
          </a:p>
          <a:p>
            <a:pPr>
              <a:lnSpc>
                <a:spcPct val="80000"/>
              </a:lnSpc>
              <a:buFont typeface="Wingdings" pitchFamily="2" charset="2"/>
              <a:buNone/>
            </a:pPr>
            <a:r>
              <a:rPr lang="en-US" sz="2400">
                <a:solidFill>
                  <a:srgbClr val="FFFF00"/>
                </a:solidFill>
              </a:rPr>
              <a:t>g. More advanced life forms; first in the water, later on the land   Day 5</a:t>
            </a:r>
          </a:p>
          <a:p>
            <a:pPr>
              <a:lnSpc>
                <a:spcPct val="80000"/>
              </a:lnSpc>
              <a:buFont typeface="Wingdings" pitchFamily="2" charset="2"/>
              <a:buNone/>
            </a:pPr>
            <a:r>
              <a:rPr lang="en-US" sz="2400">
                <a:solidFill>
                  <a:srgbClr val="FFFF00"/>
                </a:solidFill>
              </a:rPr>
              <a:t>h. Even more advanced life forms.  Last of all human beings   Day 6</a:t>
            </a:r>
          </a:p>
          <a:p>
            <a:pPr>
              <a:lnSpc>
                <a:spcPct val="80000"/>
              </a:lnSpc>
            </a:pPr>
            <a:endParaRPr lang="en-US" sz="2400">
              <a:solidFill>
                <a:srgbClr val="FFFF00"/>
              </a:solidFill>
            </a:endParaRPr>
          </a:p>
          <a:p>
            <a:pPr algn="ctr">
              <a:lnSpc>
                <a:spcPct val="80000"/>
              </a:lnSpc>
              <a:buFont typeface="Wingdings" pitchFamily="2" charset="2"/>
              <a:buNone/>
            </a:pPr>
            <a:r>
              <a:rPr lang="en-US" sz="2800">
                <a:solidFill>
                  <a:srgbClr val="66FF33"/>
                </a:solidFill>
              </a:rPr>
              <a:t>Where is the scientific error in this?</a:t>
            </a:r>
          </a:p>
        </p:txBody>
      </p:sp>
    </p:spTree>
    <p:extLst>
      <p:ext uri="{BB962C8B-B14F-4D97-AF65-F5344CB8AC3E}">
        <p14:creationId xmlns:p14="http://schemas.microsoft.com/office/powerpoint/2010/main" val="4264229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rrowheads="1"/>
          </p:cNvSpPr>
          <p:nvPr>
            <p:ph type="title"/>
          </p:nvPr>
        </p:nvSpPr>
        <p:spPr>
          <a:xfrm>
            <a:off x="457200" y="274638"/>
            <a:ext cx="8229600" cy="1017587"/>
          </a:xfrm>
        </p:spPr>
        <p:txBody>
          <a:bodyPr/>
          <a:lstStyle/>
          <a:p>
            <a:r>
              <a:rPr lang="en-US" sz="3200"/>
              <a:t>Is Genesis 1:1 a Myth?</a:t>
            </a:r>
          </a:p>
        </p:txBody>
      </p:sp>
      <p:sp>
        <p:nvSpPr>
          <p:cNvPr id="357379" name="Rectangle 3"/>
          <p:cNvSpPr>
            <a:spLocks noGrp="1" noChangeArrowheads="1"/>
          </p:cNvSpPr>
          <p:nvPr>
            <p:ph type="body" idx="1"/>
          </p:nvPr>
        </p:nvSpPr>
        <p:spPr>
          <a:xfrm>
            <a:off x="228600" y="2514600"/>
            <a:ext cx="8382000" cy="2057400"/>
          </a:xfrm>
        </p:spPr>
        <p:txBody>
          <a:bodyPr/>
          <a:lstStyle/>
          <a:p>
            <a:r>
              <a:rPr lang="en-US" sz="2400"/>
              <a:t>Yes!  It is a </a:t>
            </a:r>
            <a:r>
              <a:rPr lang="en-US" sz="2400">
                <a:solidFill>
                  <a:srgbClr val="66FF33"/>
                </a:solidFill>
              </a:rPr>
              <a:t>true myth</a:t>
            </a:r>
            <a:r>
              <a:rPr lang="en-US" sz="2400"/>
              <a:t>.</a:t>
            </a:r>
          </a:p>
          <a:p>
            <a:pPr lvl="1"/>
            <a:r>
              <a:rPr lang="en-US" sz="2400"/>
              <a:t>A myth is a simplified story, given to explain the gods (or God) to common people.</a:t>
            </a:r>
            <a:endParaRPr lang="en-US" sz="2000"/>
          </a:p>
        </p:txBody>
      </p:sp>
    </p:spTree>
    <p:extLst>
      <p:ext uri="{BB962C8B-B14F-4D97-AF65-F5344CB8AC3E}">
        <p14:creationId xmlns:p14="http://schemas.microsoft.com/office/powerpoint/2010/main" val="715226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rrowheads="1"/>
          </p:cNvSpPr>
          <p:nvPr>
            <p:ph type="title"/>
          </p:nvPr>
        </p:nvSpPr>
        <p:spPr>
          <a:xfrm>
            <a:off x="457200" y="274638"/>
            <a:ext cx="8229600" cy="825500"/>
          </a:xfrm>
        </p:spPr>
        <p:txBody>
          <a:bodyPr/>
          <a:lstStyle/>
          <a:p>
            <a:r>
              <a:rPr lang="en-US" sz="3200"/>
              <a:t>Creation Myths</a:t>
            </a:r>
          </a:p>
        </p:txBody>
      </p:sp>
      <p:sp>
        <p:nvSpPr>
          <p:cNvPr id="358403" name="Rectangle 3"/>
          <p:cNvSpPr>
            <a:spLocks noGrp="1" noChangeArrowheads="1"/>
          </p:cNvSpPr>
          <p:nvPr>
            <p:ph type="body" idx="1"/>
          </p:nvPr>
        </p:nvSpPr>
        <p:spPr>
          <a:xfrm>
            <a:off x="457200" y="1828800"/>
            <a:ext cx="8229600" cy="4648200"/>
          </a:xfrm>
        </p:spPr>
        <p:txBody>
          <a:bodyPr/>
          <a:lstStyle/>
          <a:p>
            <a:r>
              <a:rPr lang="en-US" sz="2400"/>
              <a:t>Babylonian Creation Myth</a:t>
            </a:r>
          </a:p>
          <a:p>
            <a:pPr lvl="1"/>
            <a:r>
              <a:rPr lang="en-US" sz="2000"/>
              <a:t>Primeval swamp.  Marduk kills Tiamat.  Blood + mud = humans</a:t>
            </a:r>
          </a:p>
          <a:p>
            <a:r>
              <a:rPr lang="en-US" sz="2400"/>
              <a:t>Egyptian Creation Myth</a:t>
            </a:r>
          </a:p>
          <a:p>
            <a:pPr lvl="1"/>
            <a:r>
              <a:rPr lang="en-US" sz="2000"/>
              <a:t>Primeval ocean “Nun” from which arrises a Primeval hill.</a:t>
            </a:r>
          </a:p>
          <a:p>
            <a:r>
              <a:rPr lang="en-US" sz="2400"/>
              <a:t>Greek Creation Myth</a:t>
            </a:r>
          </a:p>
          <a:p>
            <a:pPr lvl="1"/>
            <a:r>
              <a:rPr lang="en-US" sz="2000"/>
              <a:t>Prometheus and Epimetheus form clay molds.  Earth supported by Atlas.</a:t>
            </a:r>
          </a:p>
          <a:p>
            <a:r>
              <a:rPr lang="en-US" sz="2400"/>
              <a:t>Iroquois Creation Myth</a:t>
            </a:r>
          </a:p>
          <a:p>
            <a:pPr lvl="1"/>
            <a:r>
              <a:rPr lang="en-US" sz="2000"/>
              <a:t>Enigorio and Enigohahetgea: Good and evil brothers battle</a:t>
            </a:r>
            <a:endParaRPr lang="en-US"/>
          </a:p>
          <a:p>
            <a:endParaRPr lang="en-US" sz="2800"/>
          </a:p>
          <a:p>
            <a:pPr algn="ctr">
              <a:buFont typeface="Wingdings" pitchFamily="2" charset="2"/>
              <a:buNone/>
            </a:pPr>
            <a:r>
              <a:rPr lang="en-US" sz="2400">
                <a:solidFill>
                  <a:srgbClr val="66FF33"/>
                </a:solidFill>
              </a:rPr>
              <a:t>Genesis One is an obvious exception to this pattern</a:t>
            </a:r>
          </a:p>
        </p:txBody>
      </p:sp>
    </p:spTree>
    <p:extLst>
      <p:ext uri="{BB962C8B-B14F-4D97-AF65-F5344CB8AC3E}">
        <p14:creationId xmlns:p14="http://schemas.microsoft.com/office/powerpoint/2010/main" val="3307010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7" name="Picture 5" descr="tia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7588"/>
            <a:ext cx="6172200" cy="4389437"/>
          </a:xfrm>
          <a:prstGeom prst="rect">
            <a:avLst/>
          </a:prstGeom>
          <a:noFill/>
          <a:extLst>
            <a:ext uri="{909E8E84-426E-40DD-AFC4-6F175D3DCCD1}">
              <a14:hiddenFill xmlns:a14="http://schemas.microsoft.com/office/drawing/2010/main">
                <a:solidFill>
                  <a:srgbClr val="FFFFFF"/>
                </a:solidFill>
              </a14:hiddenFill>
            </a:ext>
          </a:extLst>
        </p:spPr>
      </p:pic>
      <p:sp>
        <p:nvSpPr>
          <p:cNvPr id="371718" name="Text Box 6"/>
          <p:cNvSpPr txBox="1">
            <a:spLocks noChangeArrowheads="1"/>
          </p:cNvSpPr>
          <p:nvPr/>
        </p:nvSpPr>
        <p:spPr bwMode="auto">
          <a:xfrm>
            <a:off x="1371600" y="609600"/>
            <a:ext cx="510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a:solidFill>
                  <a:srgbClr val="FFFF00"/>
                </a:solidFill>
                <a:latin typeface="Tahoma" pitchFamily="34" charset="0"/>
              </a:rPr>
              <a:t>Babylonian Creation Myth:  Marduk kills Tiamat</a:t>
            </a:r>
          </a:p>
        </p:txBody>
      </p:sp>
    </p:spTree>
    <p:extLst>
      <p:ext uri="{BB962C8B-B14F-4D97-AF65-F5344CB8AC3E}">
        <p14:creationId xmlns:p14="http://schemas.microsoft.com/office/powerpoint/2010/main" val="2597969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http://images.encarta.msn.com/xrefmedia/sharemed/targets/images/pho/000a4/000a49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25663"/>
            <a:ext cx="54864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499" name="TextBox 2"/>
          <p:cNvSpPr txBox="1">
            <a:spLocks noChangeArrowheads="1"/>
          </p:cNvSpPr>
          <p:nvPr/>
        </p:nvSpPr>
        <p:spPr bwMode="auto">
          <a:xfrm>
            <a:off x="1828800" y="7620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400">
                <a:solidFill>
                  <a:srgbClr val="FFFFFF"/>
                </a:solidFill>
                <a:latin typeface="Lucida Sans" pitchFamily="34" charset="0"/>
              </a:rPr>
              <a:t>Egyptian Creation Myth</a:t>
            </a:r>
          </a:p>
        </p:txBody>
      </p:sp>
    </p:spTree>
    <p:extLst>
      <p:ext uri="{BB962C8B-B14F-4D97-AF65-F5344CB8AC3E}">
        <p14:creationId xmlns:p14="http://schemas.microsoft.com/office/powerpoint/2010/main" val="3185047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81" name="Picture 5" descr="350px-Stonish_Giants--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934200" cy="4040188"/>
          </a:xfrm>
          <a:prstGeom prst="rect">
            <a:avLst/>
          </a:prstGeom>
          <a:noFill/>
          <a:extLst>
            <a:ext uri="{909E8E84-426E-40DD-AFC4-6F175D3DCCD1}">
              <a14:hiddenFill xmlns:a14="http://schemas.microsoft.com/office/drawing/2010/main">
                <a:solidFill>
                  <a:srgbClr val="FFFFFF"/>
                </a:solidFill>
              </a14:hiddenFill>
            </a:ext>
          </a:extLst>
        </p:spPr>
      </p:pic>
      <p:sp>
        <p:nvSpPr>
          <p:cNvPr id="408582" name="Text Box 6"/>
          <p:cNvSpPr txBox="1">
            <a:spLocks noChangeArrowheads="1"/>
          </p:cNvSpPr>
          <p:nvPr/>
        </p:nvSpPr>
        <p:spPr bwMode="auto">
          <a:xfrm>
            <a:off x="1143000" y="762000"/>
            <a:ext cx="6400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a:solidFill>
                  <a:srgbClr val="FFFF00"/>
                </a:solidFill>
                <a:latin typeface="Tahoma" pitchFamily="34" charset="0"/>
              </a:rPr>
              <a:t>Iroquois Creation Myth:</a:t>
            </a:r>
          </a:p>
          <a:p>
            <a:pPr algn="ctr" fontAlgn="base">
              <a:spcBef>
                <a:spcPct val="50000"/>
              </a:spcBef>
              <a:spcAft>
                <a:spcPct val="0"/>
              </a:spcAft>
            </a:pPr>
            <a:r>
              <a:rPr lang="en-US" sz="2400">
                <a:solidFill>
                  <a:srgbClr val="FFFF00"/>
                </a:solidFill>
                <a:latin typeface="Tahoma" pitchFamily="34" charset="0"/>
              </a:rPr>
              <a:t>Enigorio and Enigohahetgea Battling the Ronnongwetowanca (Stone Giants)</a:t>
            </a:r>
          </a:p>
        </p:txBody>
      </p:sp>
    </p:spTree>
    <p:extLst>
      <p:ext uri="{BB962C8B-B14F-4D97-AF65-F5344CB8AC3E}">
        <p14:creationId xmlns:p14="http://schemas.microsoft.com/office/powerpoint/2010/main" val="1429312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a:xfrm>
            <a:off x="228600" y="381000"/>
            <a:ext cx="8915400" cy="1752600"/>
          </a:xfrm>
        </p:spPr>
        <p:txBody>
          <a:bodyPr/>
          <a:lstStyle/>
          <a:p>
            <a:r>
              <a:rPr lang="en-US" sz="3200"/>
              <a:t>Is the Metaphorical Day a Reasonable Interpretation?</a:t>
            </a:r>
            <a:br>
              <a:rPr lang="en-US" sz="3200"/>
            </a:br>
            <a:r>
              <a:rPr lang="en-US" sz="3200"/>
              <a:t>Pre-Science Theologians Who Said Yes.</a:t>
            </a:r>
          </a:p>
        </p:txBody>
      </p:sp>
      <p:sp>
        <p:nvSpPr>
          <p:cNvPr id="359427" name="Rectangle 3"/>
          <p:cNvSpPr>
            <a:spLocks noGrp="1" noChangeArrowheads="1"/>
          </p:cNvSpPr>
          <p:nvPr>
            <p:ph type="body" idx="1"/>
          </p:nvPr>
        </p:nvSpPr>
        <p:spPr>
          <a:xfrm>
            <a:off x="457200" y="2271713"/>
            <a:ext cx="8229600" cy="3854450"/>
          </a:xfrm>
        </p:spPr>
        <p:txBody>
          <a:bodyPr/>
          <a:lstStyle/>
          <a:p>
            <a:r>
              <a:rPr lang="en-US" sz="2400">
                <a:solidFill>
                  <a:srgbClr val="FFFF00"/>
                </a:solidFill>
              </a:rPr>
              <a:t>Philo  1st century</a:t>
            </a:r>
          </a:p>
          <a:p>
            <a:endParaRPr lang="en-US" sz="2400">
              <a:solidFill>
                <a:srgbClr val="FFFF00"/>
              </a:solidFill>
            </a:endParaRPr>
          </a:p>
          <a:p>
            <a:r>
              <a:rPr lang="en-US" sz="2400">
                <a:solidFill>
                  <a:srgbClr val="FFFF00"/>
                </a:solidFill>
              </a:rPr>
              <a:t>Origen early 3rd century</a:t>
            </a:r>
          </a:p>
          <a:p>
            <a:endParaRPr lang="en-US" sz="2400">
              <a:solidFill>
                <a:srgbClr val="FFFF00"/>
              </a:solidFill>
            </a:endParaRPr>
          </a:p>
          <a:p>
            <a:r>
              <a:rPr lang="en-US" sz="2400">
                <a:solidFill>
                  <a:srgbClr val="FFFF00"/>
                </a:solidFill>
              </a:rPr>
              <a:t>Augustine early 5th century</a:t>
            </a:r>
          </a:p>
          <a:p>
            <a:endParaRPr lang="en-US" sz="2400">
              <a:solidFill>
                <a:srgbClr val="FFFF00"/>
              </a:solidFill>
            </a:endParaRPr>
          </a:p>
          <a:p>
            <a:r>
              <a:rPr lang="en-US" sz="2400">
                <a:solidFill>
                  <a:srgbClr val="FFFF00"/>
                </a:solidFill>
              </a:rPr>
              <a:t>Thomas Aquinas 13th century</a:t>
            </a:r>
          </a:p>
        </p:txBody>
      </p:sp>
    </p:spTree>
    <p:extLst>
      <p:ext uri="{BB962C8B-B14F-4D97-AF65-F5344CB8AC3E}">
        <p14:creationId xmlns:p14="http://schemas.microsoft.com/office/powerpoint/2010/main" val="2798524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rrowheads="1"/>
          </p:cNvSpPr>
          <p:nvPr>
            <p:ph type="title"/>
          </p:nvPr>
        </p:nvSpPr>
        <p:spPr>
          <a:xfrm>
            <a:off x="457200" y="274638"/>
            <a:ext cx="8229600" cy="762000"/>
          </a:xfrm>
        </p:spPr>
        <p:txBody>
          <a:bodyPr/>
          <a:lstStyle/>
          <a:p>
            <a:r>
              <a:rPr lang="en-US" sz="2800"/>
              <a:t>Translations of </a:t>
            </a:r>
            <a:r>
              <a:rPr lang="en-US" sz="2800" i="1"/>
              <a:t>yom</a:t>
            </a:r>
            <a:r>
              <a:rPr lang="en-US" sz="2800"/>
              <a:t> in the Old Testament (NIV)</a:t>
            </a:r>
          </a:p>
        </p:txBody>
      </p:sp>
      <p:sp>
        <p:nvSpPr>
          <p:cNvPr id="360451" name="Rectangle 3"/>
          <p:cNvSpPr>
            <a:spLocks noGrp="1" noChangeArrowheads="1"/>
          </p:cNvSpPr>
          <p:nvPr>
            <p:ph type="body" idx="1"/>
          </p:nvPr>
        </p:nvSpPr>
        <p:spPr>
          <a:xfrm>
            <a:off x="457200" y="1905000"/>
            <a:ext cx="8229600" cy="4191000"/>
          </a:xfrm>
        </p:spPr>
        <p:txBody>
          <a:bodyPr/>
          <a:lstStyle/>
          <a:p>
            <a:pPr>
              <a:lnSpc>
                <a:spcPct val="90000"/>
              </a:lnSpc>
            </a:pPr>
            <a:r>
              <a:rPr lang="en-US" sz="2300">
                <a:solidFill>
                  <a:srgbClr val="FFFF00"/>
                </a:solidFill>
              </a:rPr>
              <a:t>1181 times as “day” (but with several different connotations of the word, some not being literal) </a:t>
            </a:r>
          </a:p>
          <a:p>
            <a:pPr lvl="1">
              <a:lnSpc>
                <a:spcPct val="90000"/>
              </a:lnSpc>
            </a:pPr>
            <a:r>
              <a:rPr lang="en-US" sz="2200"/>
              <a:t>Isaiah 4:2  In that day the Branch of the Lord will be beautiful</a:t>
            </a:r>
            <a:r>
              <a:rPr lang="en-US" sz="2200">
                <a:solidFill>
                  <a:srgbClr val="FFFF00"/>
                </a:solidFill>
              </a:rPr>
              <a:t>…</a:t>
            </a:r>
          </a:p>
          <a:p>
            <a:pPr>
              <a:lnSpc>
                <a:spcPct val="90000"/>
              </a:lnSpc>
            </a:pPr>
            <a:r>
              <a:rPr lang="en-US" sz="2300">
                <a:solidFill>
                  <a:srgbClr val="FFFF00"/>
                </a:solidFill>
              </a:rPr>
              <a:t>67 times as “time”</a:t>
            </a:r>
          </a:p>
          <a:p>
            <a:pPr>
              <a:lnSpc>
                <a:spcPct val="90000"/>
              </a:lnSpc>
            </a:pPr>
            <a:r>
              <a:rPr lang="en-US" sz="2300">
                <a:solidFill>
                  <a:srgbClr val="FFFF00"/>
                </a:solidFill>
              </a:rPr>
              <a:t>30 times as “today”</a:t>
            </a:r>
          </a:p>
          <a:p>
            <a:pPr>
              <a:lnSpc>
                <a:spcPct val="90000"/>
              </a:lnSpc>
            </a:pPr>
            <a:r>
              <a:rPr lang="en-US" sz="2300">
                <a:solidFill>
                  <a:srgbClr val="FFFF00"/>
                </a:solidFill>
              </a:rPr>
              <a:t>18 times as “forever”</a:t>
            </a:r>
          </a:p>
          <a:p>
            <a:pPr>
              <a:lnSpc>
                <a:spcPct val="90000"/>
              </a:lnSpc>
            </a:pPr>
            <a:r>
              <a:rPr lang="en-US" sz="2300">
                <a:solidFill>
                  <a:srgbClr val="FFFF00"/>
                </a:solidFill>
              </a:rPr>
              <a:t>10 times as “continuously”</a:t>
            </a:r>
          </a:p>
          <a:p>
            <a:pPr>
              <a:lnSpc>
                <a:spcPct val="90000"/>
              </a:lnSpc>
            </a:pPr>
            <a:r>
              <a:rPr lang="en-US" sz="2300">
                <a:solidFill>
                  <a:srgbClr val="FFFF00"/>
                </a:solidFill>
              </a:rPr>
              <a:t>6 times as “age”</a:t>
            </a:r>
          </a:p>
          <a:p>
            <a:pPr>
              <a:lnSpc>
                <a:spcPct val="90000"/>
              </a:lnSpc>
            </a:pPr>
            <a:r>
              <a:rPr lang="en-US" sz="2300">
                <a:solidFill>
                  <a:srgbClr val="FFFF00"/>
                </a:solidFill>
              </a:rPr>
              <a:t>4 times as “life”</a:t>
            </a:r>
          </a:p>
          <a:p>
            <a:pPr>
              <a:lnSpc>
                <a:spcPct val="90000"/>
              </a:lnSpc>
            </a:pPr>
            <a:r>
              <a:rPr lang="en-US" sz="2300">
                <a:solidFill>
                  <a:srgbClr val="FFFF00"/>
                </a:solidFill>
              </a:rPr>
              <a:t>2 times as “perpetually”</a:t>
            </a:r>
          </a:p>
        </p:txBody>
      </p:sp>
    </p:spTree>
    <p:extLst>
      <p:ext uri="{BB962C8B-B14F-4D97-AF65-F5344CB8AC3E}">
        <p14:creationId xmlns:p14="http://schemas.microsoft.com/office/powerpoint/2010/main" val="311467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Genesis 2  Who is man?</a:t>
            </a:r>
            <a:endParaRPr lang="en-US" sz="3200" dirty="0"/>
          </a:p>
        </p:txBody>
      </p:sp>
      <p:sp>
        <p:nvSpPr>
          <p:cNvPr id="3" name="Content Placeholder 2"/>
          <p:cNvSpPr>
            <a:spLocks noGrp="1"/>
          </p:cNvSpPr>
          <p:nvPr>
            <p:ph idx="1"/>
          </p:nvPr>
        </p:nvSpPr>
        <p:spPr/>
        <p:txBody>
          <a:bodyPr/>
          <a:lstStyle/>
          <a:p>
            <a:r>
              <a:rPr lang="en-US" sz="2800" b="1" dirty="0" smtClean="0">
                <a:solidFill>
                  <a:srgbClr val="FFFF00"/>
                </a:solidFill>
              </a:rPr>
              <a:t>Created in God’s image.</a:t>
            </a:r>
          </a:p>
          <a:p>
            <a:endParaRPr lang="en-US" sz="2800" b="1" dirty="0">
              <a:solidFill>
                <a:srgbClr val="FFFF00"/>
              </a:solidFill>
            </a:endParaRPr>
          </a:p>
          <a:p>
            <a:r>
              <a:rPr lang="en-US" sz="2800" b="1" dirty="0" smtClean="0">
                <a:solidFill>
                  <a:srgbClr val="FFFF00"/>
                </a:solidFill>
              </a:rPr>
              <a:t>Created to know God and to be known by him.</a:t>
            </a:r>
          </a:p>
          <a:p>
            <a:pPr lvl="1"/>
            <a:r>
              <a:rPr lang="en-US" sz="2400" b="1" dirty="0" smtClean="0">
                <a:solidFill>
                  <a:srgbClr val="FFFF00"/>
                </a:solidFill>
              </a:rPr>
              <a:t>Created for relationships Genesis 2:18</a:t>
            </a:r>
          </a:p>
          <a:p>
            <a:endParaRPr lang="en-US" sz="2800" b="1" dirty="0">
              <a:solidFill>
                <a:srgbClr val="FFFF00"/>
              </a:solidFill>
            </a:endParaRPr>
          </a:p>
          <a:p>
            <a:r>
              <a:rPr lang="en-US" sz="2800" b="1" dirty="0" smtClean="0">
                <a:solidFill>
                  <a:srgbClr val="FFFF00"/>
                </a:solidFill>
              </a:rPr>
              <a:t>Given everything, including  “free will.”  Genesis 2:15-17</a:t>
            </a:r>
          </a:p>
          <a:p>
            <a:endParaRPr lang="en-US" sz="2800" b="1" dirty="0">
              <a:solidFill>
                <a:srgbClr val="FFFF00"/>
              </a:solidFill>
            </a:endParaRPr>
          </a:p>
          <a:p>
            <a:r>
              <a:rPr lang="en-US" sz="2800" b="1" dirty="0" smtClean="0">
                <a:solidFill>
                  <a:srgbClr val="FFFF00"/>
                </a:solidFill>
              </a:rPr>
              <a:t>Adam and Eve are us!  </a:t>
            </a:r>
          </a:p>
        </p:txBody>
      </p:sp>
    </p:spTree>
    <p:extLst>
      <p:ext uri="{BB962C8B-B14F-4D97-AF65-F5344CB8AC3E}">
        <p14:creationId xmlns:p14="http://schemas.microsoft.com/office/powerpoint/2010/main" val="326503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381000" y="990600"/>
            <a:ext cx="8534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3200" b="1">
                <a:solidFill>
                  <a:srgbClr val="FFFFFF"/>
                </a:solidFill>
                <a:latin typeface="Verdana" pitchFamily="34" charset="0"/>
              </a:rPr>
              <a:t>Also…</a:t>
            </a:r>
          </a:p>
          <a:p>
            <a:pPr algn="ctr" fontAlgn="base">
              <a:spcBef>
                <a:spcPct val="0"/>
              </a:spcBef>
              <a:spcAft>
                <a:spcPct val="0"/>
              </a:spcAft>
            </a:pPr>
            <a:endParaRPr lang="en-US" sz="3200" b="1">
              <a:solidFill>
                <a:srgbClr val="FFFFFF"/>
              </a:solidFill>
              <a:latin typeface="Verdana" pitchFamily="34" charset="0"/>
            </a:endParaRPr>
          </a:p>
          <a:p>
            <a:pPr algn="ctr" fontAlgn="base">
              <a:spcBef>
                <a:spcPct val="0"/>
              </a:spcBef>
              <a:spcAft>
                <a:spcPct val="0"/>
              </a:spcAft>
            </a:pPr>
            <a:endParaRPr lang="en-US" sz="3200" b="1">
              <a:solidFill>
                <a:srgbClr val="FFFFFF"/>
              </a:solidFill>
              <a:latin typeface="Verdana" pitchFamily="34" charset="0"/>
            </a:endParaRPr>
          </a:p>
          <a:p>
            <a:pPr algn="ctr" fontAlgn="base">
              <a:spcBef>
                <a:spcPct val="0"/>
              </a:spcBef>
              <a:spcAft>
                <a:spcPct val="0"/>
              </a:spcAft>
            </a:pPr>
            <a:r>
              <a:rPr lang="en-US" sz="2400" b="1">
                <a:solidFill>
                  <a:srgbClr val="FFFFFF"/>
                </a:solidFill>
                <a:latin typeface="Verdana" pitchFamily="34" charset="0"/>
              </a:rPr>
              <a:t>Apologetics Research Society Presents</a:t>
            </a:r>
          </a:p>
          <a:p>
            <a:pPr algn="ctr" fontAlgn="base">
              <a:spcBef>
                <a:spcPct val="0"/>
              </a:spcBef>
              <a:spcAft>
                <a:spcPct val="0"/>
              </a:spcAft>
            </a:pPr>
            <a:endParaRPr lang="en-US" sz="2400" b="1">
              <a:solidFill>
                <a:srgbClr val="FFFFFF"/>
              </a:solidFill>
              <a:latin typeface="Verdana" pitchFamily="34" charset="0"/>
            </a:endParaRPr>
          </a:p>
          <a:p>
            <a:pPr algn="ctr" fontAlgn="base">
              <a:spcBef>
                <a:spcPct val="0"/>
              </a:spcBef>
              <a:spcAft>
                <a:spcPct val="0"/>
              </a:spcAft>
            </a:pPr>
            <a:r>
              <a:rPr lang="en-US" sz="2400" b="1">
                <a:solidFill>
                  <a:srgbClr val="FFFF00"/>
                </a:solidFill>
                <a:latin typeface="Verdana" pitchFamily="34" charset="0"/>
              </a:rPr>
              <a:t>Certificate Program in Christian Apologetics</a:t>
            </a:r>
          </a:p>
          <a:p>
            <a:pPr algn="ctr" fontAlgn="base">
              <a:spcBef>
                <a:spcPct val="0"/>
              </a:spcBef>
              <a:spcAft>
                <a:spcPct val="0"/>
              </a:spcAft>
            </a:pPr>
            <a:endParaRPr lang="en-US" b="1">
              <a:solidFill>
                <a:srgbClr val="FFFFFF"/>
              </a:solidFill>
              <a:latin typeface="Verdana" pitchFamily="34" charset="0"/>
            </a:endParaRPr>
          </a:p>
          <a:p>
            <a:pPr algn="ctr" fontAlgn="base">
              <a:spcBef>
                <a:spcPct val="0"/>
              </a:spcBef>
              <a:spcAft>
                <a:spcPct val="0"/>
              </a:spcAft>
            </a:pPr>
            <a:r>
              <a:rPr lang="en-US" b="1">
                <a:solidFill>
                  <a:srgbClr val="FFFFFF"/>
                </a:solidFill>
                <a:latin typeface="Verdana" pitchFamily="34" charset="0"/>
              </a:rPr>
              <a:t>Classes on DVD</a:t>
            </a:r>
          </a:p>
          <a:p>
            <a:pPr algn="ctr" fontAlgn="base">
              <a:spcBef>
                <a:spcPct val="0"/>
              </a:spcBef>
              <a:spcAft>
                <a:spcPct val="0"/>
              </a:spcAft>
            </a:pPr>
            <a:r>
              <a:rPr lang="en-US" b="1">
                <a:solidFill>
                  <a:srgbClr val="FFFFFF"/>
                </a:solidFill>
                <a:latin typeface="Verdana" pitchFamily="34" charset="0"/>
              </a:rPr>
              <a:t>For information:  </a:t>
            </a:r>
            <a:r>
              <a:rPr lang="en-US" b="1">
                <a:solidFill>
                  <a:srgbClr val="FFFFFF"/>
                </a:solidFill>
                <a:latin typeface="Verdana" pitchFamily="34" charset="0"/>
                <a:hlinkClick r:id="rId3"/>
              </a:rPr>
              <a:t>joakes01@san.rr.com</a:t>
            </a:r>
            <a:endParaRPr lang="en-US" b="1">
              <a:solidFill>
                <a:srgbClr val="FFFFFF"/>
              </a:solidFill>
              <a:latin typeface="Verdana" pitchFamily="34" charset="0"/>
            </a:endParaRPr>
          </a:p>
          <a:p>
            <a:pPr algn="ctr" fontAlgn="base">
              <a:spcBef>
                <a:spcPct val="0"/>
              </a:spcBef>
              <a:spcAft>
                <a:spcPct val="0"/>
              </a:spcAft>
            </a:pPr>
            <a:r>
              <a:rPr lang="en-US" b="1">
                <a:solidFill>
                  <a:srgbClr val="FFFF00"/>
                </a:solidFill>
                <a:latin typeface="Verdana" pitchFamily="34" charset="0"/>
              </a:rPr>
              <a:t>www.evidenceforchristianity.org</a:t>
            </a:r>
          </a:p>
          <a:p>
            <a:pPr fontAlgn="base">
              <a:spcBef>
                <a:spcPct val="0"/>
              </a:spcBef>
              <a:spcAft>
                <a:spcPct val="0"/>
              </a:spcAft>
            </a:pPr>
            <a:endParaRPr lang="en-US" b="1">
              <a:solidFill>
                <a:srgbClr val="FFFFFF"/>
              </a:solidFill>
              <a:latin typeface="Verdana" pitchFamily="34" charset="0"/>
            </a:endParaRPr>
          </a:p>
          <a:p>
            <a:pPr fontAlgn="base">
              <a:spcBef>
                <a:spcPct val="0"/>
              </a:spcBef>
              <a:spcAft>
                <a:spcPct val="0"/>
              </a:spcAft>
            </a:pPr>
            <a:endParaRPr lang="en-US" b="1">
              <a:solidFill>
                <a:srgbClr val="FFFFFF"/>
              </a:solidFill>
              <a:latin typeface="Verdana" pitchFamily="34" charset="0"/>
            </a:endParaRPr>
          </a:p>
          <a:p>
            <a:pPr fontAlgn="base">
              <a:spcBef>
                <a:spcPct val="0"/>
              </a:spcBef>
              <a:spcAft>
                <a:spcPct val="0"/>
              </a:spcAft>
            </a:pPr>
            <a:endParaRPr lang="en-US" b="1">
              <a:solidFill>
                <a:srgbClr val="FFFFFF"/>
              </a:solidFill>
              <a:latin typeface="Verdana" pitchFamily="34" charset="0"/>
            </a:endParaRPr>
          </a:p>
        </p:txBody>
      </p:sp>
    </p:spTree>
    <p:extLst>
      <p:ext uri="{BB962C8B-B14F-4D97-AF65-F5344CB8AC3E}">
        <p14:creationId xmlns:p14="http://schemas.microsoft.com/office/powerpoint/2010/main" val="3221519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Genesis 3 &amp; 4</a:t>
            </a:r>
            <a:br>
              <a:rPr lang="en-US" sz="2800" dirty="0" smtClean="0"/>
            </a:br>
            <a:r>
              <a:rPr lang="en-US" sz="2800" dirty="0" smtClean="0"/>
              <a:t>The Problem</a:t>
            </a:r>
            <a:endParaRPr lang="en-US" sz="2800" dirty="0"/>
          </a:p>
        </p:txBody>
      </p:sp>
      <p:sp>
        <p:nvSpPr>
          <p:cNvPr id="3" name="Content Placeholder 2"/>
          <p:cNvSpPr>
            <a:spLocks noGrp="1"/>
          </p:cNvSpPr>
          <p:nvPr>
            <p:ph idx="1"/>
          </p:nvPr>
        </p:nvSpPr>
        <p:spPr/>
        <p:txBody>
          <a:bodyPr/>
          <a:lstStyle/>
          <a:p>
            <a:r>
              <a:rPr lang="en-US" sz="2400" b="1" dirty="0" smtClean="0">
                <a:solidFill>
                  <a:srgbClr val="FFFF00"/>
                </a:solidFill>
              </a:rPr>
              <a:t>Genesis 3:6  The fruit was desirable.</a:t>
            </a:r>
          </a:p>
          <a:p>
            <a:endParaRPr lang="en-US" sz="2400" b="1" dirty="0">
              <a:solidFill>
                <a:srgbClr val="FFFF00"/>
              </a:solidFill>
            </a:endParaRPr>
          </a:p>
          <a:p>
            <a:r>
              <a:rPr lang="en-US" sz="2400" b="1" dirty="0" smtClean="0">
                <a:solidFill>
                  <a:srgbClr val="FFFF00"/>
                </a:solidFill>
              </a:rPr>
              <a:t>Adam and Eve are us in this sense as well.</a:t>
            </a:r>
          </a:p>
          <a:p>
            <a:endParaRPr lang="en-US" sz="2400" b="1" dirty="0">
              <a:solidFill>
                <a:srgbClr val="FFFF00"/>
              </a:solidFill>
            </a:endParaRPr>
          </a:p>
          <a:p>
            <a:r>
              <a:rPr lang="en-US" sz="2400" b="1" dirty="0" smtClean="0">
                <a:solidFill>
                  <a:srgbClr val="FFFF00"/>
                </a:solidFill>
              </a:rPr>
              <a:t>Genesis 3:15  God will provide a solution: Jesus.</a:t>
            </a:r>
          </a:p>
          <a:p>
            <a:endParaRPr lang="en-US" sz="2400" b="1" dirty="0">
              <a:solidFill>
                <a:srgbClr val="FFFF00"/>
              </a:solidFill>
            </a:endParaRPr>
          </a:p>
          <a:p>
            <a:r>
              <a:rPr lang="en-US" sz="2400" b="1" dirty="0" smtClean="0">
                <a:solidFill>
                  <a:srgbClr val="FFFF00"/>
                </a:solidFill>
              </a:rPr>
              <a:t>Genesis 4:1-16   Things did not improve with their children</a:t>
            </a:r>
          </a:p>
          <a:p>
            <a:endParaRPr lang="en-US" sz="2400" b="1" dirty="0">
              <a:solidFill>
                <a:srgbClr val="FFFF00"/>
              </a:solidFill>
            </a:endParaRPr>
          </a:p>
          <a:p>
            <a:r>
              <a:rPr lang="en-US" sz="2400" b="1" dirty="0" smtClean="0">
                <a:solidFill>
                  <a:srgbClr val="FFFF00"/>
                </a:solidFill>
              </a:rPr>
              <a:t>4:6  For us, “sin is crouching at your door; it desires to have you, but you must master it.”</a:t>
            </a:r>
            <a:endParaRPr lang="en-US" sz="2400" b="1" dirty="0">
              <a:solidFill>
                <a:srgbClr val="FFFF00"/>
              </a:solidFill>
            </a:endParaRPr>
          </a:p>
        </p:txBody>
      </p:sp>
    </p:spTree>
    <p:extLst>
      <p:ext uri="{BB962C8B-B14F-4D97-AF65-F5344CB8AC3E}">
        <p14:creationId xmlns:p14="http://schemas.microsoft.com/office/powerpoint/2010/main" val="1712371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Genesis 5-8 Things get even worse</a:t>
            </a:r>
            <a:br>
              <a:rPr lang="en-US" sz="3200" dirty="0" smtClean="0">
                <a:solidFill>
                  <a:srgbClr val="FFFF00"/>
                </a:solidFill>
              </a:rPr>
            </a:br>
            <a:r>
              <a:rPr lang="en-US" sz="3200" dirty="0" smtClean="0">
                <a:solidFill>
                  <a:srgbClr val="FFFF00"/>
                </a:solidFill>
              </a:rPr>
              <a:t>(But God has a plan to save us from our sin)</a:t>
            </a:r>
            <a:endParaRPr lang="en-US" sz="3200" dirty="0">
              <a:solidFill>
                <a:srgbClr val="FFFF00"/>
              </a:solidFill>
            </a:endParaRPr>
          </a:p>
        </p:txBody>
      </p:sp>
      <p:sp>
        <p:nvSpPr>
          <p:cNvPr id="3" name="Content Placeholder 2"/>
          <p:cNvSpPr>
            <a:spLocks noGrp="1"/>
          </p:cNvSpPr>
          <p:nvPr>
            <p:ph idx="1"/>
          </p:nvPr>
        </p:nvSpPr>
        <p:spPr/>
        <p:txBody>
          <a:bodyPr/>
          <a:lstStyle/>
          <a:p>
            <a:r>
              <a:rPr lang="en-US" sz="2400" b="1" dirty="0" smtClean="0"/>
              <a:t>Gen 6:6   “The Lord was grieved that he had made man on the earth, and his heart was filled with pain.”</a:t>
            </a:r>
          </a:p>
          <a:p>
            <a:endParaRPr lang="en-US" sz="2400" b="1" dirty="0"/>
          </a:p>
          <a:p>
            <a:r>
              <a:rPr lang="en-US" sz="2400" b="1" dirty="0" smtClean="0"/>
              <a:t>The world was judged (2 Peter 3:5-9), but Noah and his family were saved.</a:t>
            </a:r>
          </a:p>
          <a:p>
            <a:endParaRPr lang="en-US" sz="2400" b="1" dirty="0"/>
          </a:p>
          <a:p>
            <a:r>
              <a:rPr lang="en-US" sz="2400" b="1" dirty="0" smtClean="0"/>
              <a:t>We are Noah and his family!!!  (1 Peter 3:20-22)</a:t>
            </a:r>
            <a:endParaRPr lang="en-US" sz="2400" b="1" dirty="0"/>
          </a:p>
        </p:txBody>
      </p:sp>
    </p:spTree>
    <p:extLst>
      <p:ext uri="{BB962C8B-B14F-4D97-AF65-F5344CB8AC3E}">
        <p14:creationId xmlns:p14="http://schemas.microsoft.com/office/powerpoint/2010/main" val="3261442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rrowheads="1"/>
          </p:cNvSpPr>
          <p:nvPr>
            <p:ph type="title"/>
          </p:nvPr>
        </p:nvSpPr>
        <p:spPr>
          <a:xfrm>
            <a:off x="457200" y="274638"/>
            <a:ext cx="8229600" cy="696912"/>
          </a:xfrm>
        </p:spPr>
        <p:txBody>
          <a:bodyPr/>
          <a:lstStyle/>
          <a:p>
            <a:r>
              <a:rPr lang="en-US" sz="3600"/>
              <a:t>The Flood: Genesis 6-8</a:t>
            </a:r>
          </a:p>
        </p:txBody>
      </p:sp>
      <p:pic>
        <p:nvPicPr>
          <p:cNvPr id="361477" name="Picture 5" descr="dino-f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90663"/>
            <a:ext cx="7162800" cy="529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77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a:xfrm>
            <a:off x="457200" y="274638"/>
            <a:ext cx="8229600" cy="825500"/>
          </a:xfrm>
        </p:spPr>
        <p:txBody>
          <a:bodyPr/>
          <a:lstStyle/>
          <a:p>
            <a:r>
              <a:rPr lang="en-US" sz="3200"/>
              <a:t>Explanations of the Flood</a:t>
            </a:r>
          </a:p>
        </p:txBody>
      </p:sp>
      <p:sp>
        <p:nvSpPr>
          <p:cNvPr id="373763" name="Rectangle 3"/>
          <p:cNvSpPr>
            <a:spLocks noGrp="1" noChangeArrowheads="1"/>
          </p:cNvSpPr>
          <p:nvPr>
            <p:ph type="body" idx="1"/>
          </p:nvPr>
        </p:nvSpPr>
        <p:spPr/>
        <p:txBody>
          <a:bodyPr/>
          <a:lstStyle/>
          <a:p>
            <a:r>
              <a:rPr lang="en-US" sz="2800"/>
              <a:t>Just an unfounded myth.</a:t>
            </a:r>
          </a:p>
          <a:p>
            <a:endParaRPr lang="en-US" sz="2800"/>
          </a:p>
          <a:p>
            <a:r>
              <a:rPr lang="en-US" sz="2800"/>
              <a:t>Worldwide flood.</a:t>
            </a:r>
          </a:p>
          <a:p>
            <a:pPr lvl="1"/>
            <a:r>
              <a:rPr lang="en-US" sz="2400"/>
              <a:t>With a “scientific” explanation</a:t>
            </a:r>
          </a:p>
          <a:p>
            <a:pPr lvl="1"/>
            <a:r>
              <a:rPr lang="en-US" sz="2400"/>
              <a:t>A unique and completely miraculous event</a:t>
            </a:r>
          </a:p>
          <a:p>
            <a:pPr lvl="1"/>
            <a:endParaRPr lang="en-US" sz="2400"/>
          </a:p>
          <a:p>
            <a:r>
              <a:rPr lang="en-US" sz="2800"/>
              <a:t>Local flood</a:t>
            </a:r>
          </a:p>
          <a:p>
            <a:pPr lvl="1">
              <a:buFont typeface="Wingdings" pitchFamily="2" charset="2"/>
              <a:buNone/>
            </a:pPr>
            <a:endParaRPr lang="en-US" sz="2400"/>
          </a:p>
        </p:txBody>
      </p:sp>
    </p:spTree>
    <p:extLst>
      <p:ext uri="{BB962C8B-B14F-4D97-AF65-F5344CB8AC3E}">
        <p14:creationId xmlns:p14="http://schemas.microsoft.com/office/powerpoint/2010/main" val="201159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11" name="Picture 7" descr="Grand_Stair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8150"/>
            <a:ext cx="8686800" cy="5173663"/>
          </a:xfrm>
          <a:prstGeom prst="rect">
            <a:avLst/>
          </a:prstGeom>
          <a:noFill/>
          <a:extLst>
            <a:ext uri="{909E8E84-426E-40DD-AFC4-6F175D3DCCD1}">
              <a14:hiddenFill xmlns:a14="http://schemas.microsoft.com/office/drawing/2010/main">
                <a:solidFill>
                  <a:srgbClr val="FFFFFF"/>
                </a:solidFill>
              </a14:hiddenFill>
            </a:ext>
          </a:extLst>
        </p:spPr>
      </p:pic>
      <p:sp>
        <p:nvSpPr>
          <p:cNvPr id="379912" name="Text Box 8"/>
          <p:cNvSpPr txBox="1">
            <a:spLocks noChangeArrowheads="1"/>
          </p:cNvSpPr>
          <p:nvPr/>
        </p:nvSpPr>
        <p:spPr bwMode="auto">
          <a:xfrm>
            <a:off x="457200" y="4572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a:solidFill>
                  <a:srgbClr val="FFFF00"/>
                </a:solidFill>
                <a:latin typeface="Tahoma" pitchFamily="34" charset="0"/>
              </a:rPr>
              <a:t>Did all this happen in a single, cataclysmic flood?</a:t>
            </a:r>
          </a:p>
        </p:txBody>
      </p:sp>
    </p:spTree>
    <p:extLst>
      <p:ext uri="{BB962C8B-B14F-4D97-AF65-F5344CB8AC3E}">
        <p14:creationId xmlns:p14="http://schemas.microsoft.com/office/powerpoint/2010/main" val="708392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3" name="Picture 5" descr="can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52525"/>
            <a:ext cx="8001000" cy="469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41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31" name="Picture 7" descr="ruptureglobal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3762375" cy="4762500"/>
          </a:xfrm>
          <a:prstGeom prst="rect">
            <a:avLst/>
          </a:prstGeom>
          <a:noFill/>
          <a:extLst>
            <a:ext uri="{909E8E84-426E-40DD-AFC4-6F175D3DCCD1}">
              <a14:hiddenFill xmlns:a14="http://schemas.microsoft.com/office/drawing/2010/main">
                <a:solidFill>
                  <a:srgbClr val="FFFFFF"/>
                </a:solidFill>
              </a14:hiddenFill>
            </a:ext>
          </a:extLst>
        </p:spPr>
      </p:pic>
      <p:sp>
        <p:nvSpPr>
          <p:cNvPr id="410632" name="Text Box 8"/>
          <p:cNvSpPr txBox="1">
            <a:spLocks noChangeArrowheads="1"/>
          </p:cNvSpPr>
          <p:nvPr/>
        </p:nvSpPr>
        <p:spPr bwMode="auto">
          <a:xfrm>
            <a:off x="1676400" y="5562600"/>
            <a:ext cx="548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a:solidFill>
                  <a:srgbClr val="FFFF00"/>
                </a:solidFill>
                <a:latin typeface="Tahoma" pitchFamily="34" charset="0"/>
              </a:rPr>
              <a:t>Can an opening of “the fountains of the deep” explain the flood?</a:t>
            </a:r>
          </a:p>
        </p:txBody>
      </p:sp>
    </p:spTree>
    <p:extLst>
      <p:ext uri="{BB962C8B-B14F-4D97-AF65-F5344CB8AC3E}">
        <p14:creationId xmlns:p14="http://schemas.microsoft.com/office/powerpoint/2010/main" val="2597607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rrowheads="1"/>
          </p:cNvSpPr>
          <p:nvPr>
            <p:ph type="title"/>
          </p:nvPr>
        </p:nvSpPr>
        <p:spPr>
          <a:xfrm>
            <a:off x="457200" y="274638"/>
            <a:ext cx="8229600" cy="571500"/>
          </a:xfrm>
        </p:spPr>
        <p:txBody>
          <a:bodyPr/>
          <a:lstStyle/>
          <a:p>
            <a:r>
              <a:rPr lang="en-US" sz="3200"/>
              <a:t>Ancient Cultures With Flood Stories</a:t>
            </a:r>
          </a:p>
        </p:txBody>
      </p:sp>
      <p:sp>
        <p:nvSpPr>
          <p:cNvPr id="412675" name="Rectangle 3"/>
          <p:cNvSpPr>
            <a:spLocks noGrp="1" noChangeArrowheads="1"/>
          </p:cNvSpPr>
          <p:nvPr>
            <p:ph type="body" idx="1"/>
          </p:nvPr>
        </p:nvSpPr>
        <p:spPr>
          <a:xfrm>
            <a:off x="1295400" y="1447800"/>
            <a:ext cx="7391400" cy="5181600"/>
          </a:xfrm>
        </p:spPr>
        <p:txBody>
          <a:bodyPr/>
          <a:lstStyle/>
          <a:p>
            <a:pPr>
              <a:lnSpc>
                <a:spcPct val="90000"/>
              </a:lnSpc>
            </a:pPr>
            <a:r>
              <a:rPr lang="en-US" sz="2300"/>
              <a:t>Hindus</a:t>
            </a:r>
          </a:p>
          <a:p>
            <a:pPr>
              <a:lnSpc>
                <a:spcPct val="90000"/>
              </a:lnSpc>
            </a:pPr>
            <a:r>
              <a:rPr lang="en-US" sz="2300"/>
              <a:t>Burma (Myanmar)</a:t>
            </a:r>
          </a:p>
          <a:p>
            <a:pPr>
              <a:lnSpc>
                <a:spcPct val="90000"/>
              </a:lnSpc>
            </a:pPr>
            <a:r>
              <a:rPr lang="en-US" sz="2300"/>
              <a:t>New Guinea</a:t>
            </a:r>
          </a:p>
          <a:p>
            <a:pPr>
              <a:lnSpc>
                <a:spcPct val="90000"/>
              </a:lnSpc>
            </a:pPr>
            <a:r>
              <a:rPr lang="en-US" sz="2300"/>
              <a:t>Aborigines of Australia</a:t>
            </a:r>
          </a:p>
          <a:p>
            <a:pPr>
              <a:lnSpc>
                <a:spcPct val="90000"/>
              </a:lnSpc>
            </a:pPr>
            <a:r>
              <a:rPr lang="en-US" sz="2300"/>
              <a:t>New Zealand</a:t>
            </a:r>
          </a:p>
          <a:p>
            <a:pPr>
              <a:lnSpc>
                <a:spcPct val="90000"/>
              </a:lnSpc>
            </a:pPr>
            <a:r>
              <a:rPr lang="en-US" sz="2300"/>
              <a:t>Iroquoi</a:t>
            </a:r>
          </a:p>
          <a:p>
            <a:pPr>
              <a:lnSpc>
                <a:spcPct val="90000"/>
              </a:lnSpc>
            </a:pPr>
            <a:r>
              <a:rPr lang="en-US" sz="2300"/>
              <a:t>Incas</a:t>
            </a:r>
          </a:p>
          <a:p>
            <a:pPr>
              <a:lnSpc>
                <a:spcPct val="90000"/>
              </a:lnSpc>
            </a:pPr>
            <a:r>
              <a:rPr lang="en-US" sz="2300"/>
              <a:t>Aztecs</a:t>
            </a:r>
          </a:p>
          <a:p>
            <a:pPr>
              <a:lnSpc>
                <a:spcPct val="90000"/>
              </a:lnSpc>
            </a:pPr>
            <a:r>
              <a:rPr lang="en-US" sz="2300"/>
              <a:t>Greeks</a:t>
            </a:r>
          </a:p>
          <a:p>
            <a:pPr>
              <a:lnSpc>
                <a:spcPct val="90000"/>
              </a:lnSpc>
            </a:pPr>
            <a:r>
              <a:rPr lang="en-US" sz="2300"/>
              <a:t>Babylonians</a:t>
            </a:r>
          </a:p>
          <a:p>
            <a:pPr>
              <a:lnSpc>
                <a:spcPct val="90000"/>
              </a:lnSpc>
            </a:pPr>
            <a:r>
              <a:rPr lang="en-US" sz="2300"/>
              <a:t>Sumerians</a:t>
            </a:r>
          </a:p>
          <a:p>
            <a:pPr>
              <a:lnSpc>
                <a:spcPct val="90000"/>
              </a:lnSpc>
            </a:pPr>
            <a:r>
              <a:rPr lang="en-US" sz="2300"/>
              <a:t>Celts</a:t>
            </a:r>
          </a:p>
          <a:p>
            <a:pPr>
              <a:lnSpc>
                <a:spcPct val="90000"/>
              </a:lnSpc>
            </a:pPr>
            <a:r>
              <a:rPr lang="en-US" sz="2300"/>
              <a:t>Hottentots (Southern Africa)</a:t>
            </a:r>
          </a:p>
        </p:txBody>
      </p:sp>
    </p:spTree>
    <p:extLst>
      <p:ext uri="{BB962C8B-B14F-4D97-AF65-F5344CB8AC3E}">
        <p14:creationId xmlns:p14="http://schemas.microsoft.com/office/powerpoint/2010/main" val="4227722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p:txBody>
          <a:bodyPr/>
          <a:lstStyle/>
          <a:p>
            <a:r>
              <a:rPr lang="en-US" sz="3200"/>
              <a:t>Common Elements</a:t>
            </a:r>
          </a:p>
        </p:txBody>
      </p:sp>
      <p:sp>
        <p:nvSpPr>
          <p:cNvPr id="414723" name="Rectangle 3"/>
          <p:cNvSpPr>
            <a:spLocks noGrp="1" noChangeArrowheads="1"/>
          </p:cNvSpPr>
          <p:nvPr>
            <p:ph type="body" idx="1"/>
          </p:nvPr>
        </p:nvSpPr>
        <p:spPr/>
        <p:txBody>
          <a:bodyPr/>
          <a:lstStyle/>
          <a:p>
            <a:pPr>
              <a:buFont typeface="Wingdings" pitchFamily="2" charset="2"/>
              <a:buNone/>
            </a:pPr>
            <a:endParaRPr lang="en-US"/>
          </a:p>
          <a:p>
            <a:r>
              <a:rPr lang="en-US"/>
              <a:t>1.  </a:t>
            </a:r>
            <a:r>
              <a:rPr lang="en-US" sz="2800">
                <a:solidFill>
                  <a:srgbClr val="FFFF00"/>
                </a:solidFill>
              </a:rPr>
              <a:t>The flood a judgment.</a:t>
            </a:r>
          </a:p>
          <a:p>
            <a:r>
              <a:rPr lang="en-US" sz="2800">
                <a:solidFill>
                  <a:srgbClr val="FFFF00"/>
                </a:solidFill>
              </a:rPr>
              <a:t>2.  Massive or world wide in effect.</a:t>
            </a:r>
          </a:p>
          <a:p>
            <a:r>
              <a:rPr lang="en-US" sz="2800">
                <a:solidFill>
                  <a:srgbClr val="FFFF00"/>
                </a:solidFill>
              </a:rPr>
              <a:t>3.  Some humans saved from this flood and      repopulate the earth.</a:t>
            </a:r>
          </a:p>
        </p:txBody>
      </p:sp>
    </p:spTree>
    <p:extLst>
      <p:ext uri="{BB962C8B-B14F-4D97-AF65-F5344CB8AC3E}">
        <p14:creationId xmlns:p14="http://schemas.microsoft.com/office/powerpoint/2010/main" val="3940354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a:xfrm>
            <a:off x="457200" y="274638"/>
            <a:ext cx="8229600" cy="696912"/>
          </a:xfrm>
        </p:spPr>
        <p:txBody>
          <a:bodyPr/>
          <a:lstStyle/>
          <a:p>
            <a:r>
              <a:rPr lang="en-US" sz="3200">
                <a:solidFill>
                  <a:srgbClr val="FFFF00"/>
                </a:solidFill>
              </a:rPr>
              <a:t>The Bible and the Flood</a:t>
            </a:r>
          </a:p>
        </p:txBody>
      </p:sp>
      <p:sp>
        <p:nvSpPr>
          <p:cNvPr id="416771" name="Rectangle 3"/>
          <p:cNvSpPr>
            <a:spLocks noGrp="1" noChangeArrowheads="1"/>
          </p:cNvSpPr>
          <p:nvPr>
            <p:ph type="body" idx="1"/>
          </p:nvPr>
        </p:nvSpPr>
        <p:spPr>
          <a:xfrm>
            <a:off x="457200" y="1600200"/>
            <a:ext cx="8229600" cy="4495800"/>
          </a:xfrm>
        </p:spPr>
        <p:txBody>
          <a:bodyPr/>
          <a:lstStyle/>
          <a:p>
            <a:pPr>
              <a:lnSpc>
                <a:spcPct val="90000"/>
              </a:lnSpc>
            </a:pPr>
            <a:r>
              <a:rPr lang="en-US" sz="2200"/>
              <a:t>New Testament writers clearly believe this was a historical event.  Matthew 24:38-39</a:t>
            </a:r>
          </a:p>
          <a:p>
            <a:pPr>
              <a:lnSpc>
                <a:spcPct val="90000"/>
              </a:lnSpc>
            </a:pPr>
            <a:endParaRPr lang="en-US" sz="2200"/>
          </a:p>
          <a:p>
            <a:pPr>
              <a:lnSpc>
                <a:spcPct val="90000"/>
              </a:lnSpc>
            </a:pPr>
            <a:r>
              <a:rPr lang="en-US" sz="2200"/>
              <a:t>It happened as judgment for sin  2 Peter 3:6-7</a:t>
            </a:r>
          </a:p>
          <a:p>
            <a:pPr>
              <a:lnSpc>
                <a:spcPct val="90000"/>
              </a:lnSpc>
            </a:pPr>
            <a:endParaRPr lang="en-US" sz="2200"/>
          </a:p>
          <a:p>
            <a:pPr>
              <a:lnSpc>
                <a:spcPct val="90000"/>
              </a:lnSpc>
            </a:pPr>
            <a:r>
              <a:rPr lang="en-US" sz="2200"/>
              <a:t>It is a prefigure of final judgment</a:t>
            </a:r>
          </a:p>
          <a:p>
            <a:pPr>
              <a:lnSpc>
                <a:spcPct val="90000"/>
              </a:lnSpc>
            </a:pPr>
            <a:endParaRPr lang="en-US" sz="2200"/>
          </a:p>
          <a:p>
            <a:pPr>
              <a:lnSpc>
                <a:spcPct val="90000"/>
              </a:lnSpc>
            </a:pPr>
            <a:r>
              <a:rPr lang="en-US" sz="2200"/>
              <a:t>It is a miracle, not a “natural” event—like the fire which will destroy the world</a:t>
            </a:r>
          </a:p>
          <a:p>
            <a:pPr>
              <a:lnSpc>
                <a:spcPct val="90000"/>
              </a:lnSpc>
            </a:pPr>
            <a:endParaRPr lang="en-US" sz="2200"/>
          </a:p>
          <a:p>
            <a:pPr>
              <a:lnSpc>
                <a:spcPct val="90000"/>
              </a:lnSpc>
            </a:pPr>
            <a:r>
              <a:rPr lang="en-US" sz="2200"/>
              <a:t>Belief in the flood based chiefly on faith in the Bible, certainly not on science.</a:t>
            </a:r>
          </a:p>
        </p:txBody>
      </p:sp>
    </p:spTree>
    <p:extLst>
      <p:ext uri="{BB962C8B-B14F-4D97-AF65-F5344CB8AC3E}">
        <p14:creationId xmlns:p14="http://schemas.microsoft.com/office/powerpoint/2010/main" val="975275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smtClean="0"/>
              <a:t>An Outline of the Bible:</a:t>
            </a:r>
            <a:endParaRPr lang="en-US" sz="3600" b="1" dirty="0"/>
          </a:p>
        </p:txBody>
      </p:sp>
      <p:sp>
        <p:nvSpPr>
          <p:cNvPr id="5" name="Content Placeholder 4"/>
          <p:cNvSpPr>
            <a:spLocks noGrp="1"/>
          </p:cNvSpPr>
          <p:nvPr>
            <p:ph idx="1"/>
          </p:nvPr>
        </p:nvSpPr>
        <p:spPr/>
        <p:txBody>
          <a:bodyPr/>
          <a:lstStyle/>
          <a:p>
            <a:r>
              <a:rPr lang="en-US" dirty="0" smtClean="0">
                <a:solidFill>
                  <a:srgbClr val="FFFF00"/>
                </a:solidFill>
              </a:rPr>
              <a:t>Genesis 1:  Who is God?</a:t>
            </a:r>
          </a:p>
          <a:p>
            <a:endParaRPr lang="en-US" dirty="0">
              <a:solidFill>
                <a:srgbClr val="FFFF00"/>
              </a:solidFill>
            </a:endParaRPr>
          </a:p>
          <a:p>
            <a:r>
              <a:rPr lang="en-US" dirty="0" smtClean="0">
                <a:solidFill>
                  <a:srgbClr val="FFFF00"/>
                </a:solidFill>
              </a:rPr>
              <a:t>Genesis 2: Who is man?</a:t>
            </a:r>
          </a:p>
          <a:p>
            <a:endParaRPr lang="en-US" dirty="0">
              <a:solidFill>
                <a:srgbClr val="FFFF00"/>
              </a:solidFill>
            </a:endParaRPr>
          </a:p>
          <a:p>
            <a:r>
              <a:rPr lang="en-US" dirty="0" smtClean="0">
                <a:solidFill>
                  <a:srgbClr val="FFFF00"/>
                </a:solidFill>
              </a:rPr>
              <a:t>Genesis 3 &amp; 4  The problem </a:t>
            </a:r>
            <a:r>
              <a:rPr lang="en-US" smtClean="0">
                <a:solidFill>
                  <a:srgbClr val="FFFF00"/>
                </a:solidFill>
              </a:rPr>
              <a:t>of sin.</a:t>
            </a:r>
            <a:endParaRPr lang="en-US" dirty="0" smtClean="0">
              <a:solidFill>
                <a:srgbClr val="FFFF00"/>
              </a:solidFill>
            </a:endParaRPr>
          </a:p>
          <a:p>
            <a:endParaRPr lang="en-US" dirty="0">
              <a:solidFill>
                <a:srgbClr val="FFFF00"/>
              </a:solidFill>
            </a:endParaRPr>
          </a:p>
          <a:p>
            <a:r>
              <a:rPr lang="en-US" dirty="0" smtClean="0">
                <a:solidFill>
                  <a:srgbClr val="FFFF00"/>
                </a:solidFill>
              </a:rPr>
              <a:t>Genesis 5-Revelation 22 The solution.</a:t>
            </a:r>
          </a:p>
          <a:p>
            <a:endParaRPr lang="en-US" dirty="0"/>
          </a:p>
        </p:txBody>
      </p:sp>
    </p:spTree>
    <p:extLst>
      <p:ext uri="{BB962C8B-B14F-4D97-AF65-F5344CB8AC3E}">
        <p14:creationId xmlns:p14="http://schemas.microsoft.com/office/powerpoint/2010/main" val="3561785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Genesis 12-50  Salvation by faith.</a:t>
            </a:r>
            <a:endParaRPr lang="en-US" sz="3200" dirty="0"/>
          </a:p>
        </p:txBody>
      </p:sp>
      <p:sp>
        <p:nvSpPr>
          <p:cNvPr id="3" name="Content Placeholder 2"/>
          <p:cNvSpPr>
            <a:spLocks noGrp="1"/>
          </p:cNvSpPr>
          <p:nvPr>
            <p:ph idx="1"/>
          </p:nvPr>
        </p:nvSpPr>
        <p:spPr/>
        <p:txBody>
          <a:bodyPr/>
          <a:lstStyle/>
          <a:p>
            <a:r>
              <a:rPr lang="en-US" sz="2400" b="1" dirty="0" smtClean="0"/>
              <a:t>Genesis 12-22  God chooses a man of faith through whom to bring the Messiah.</a:t>
            </a:r>
          </a:p>
          <a:p>
            <a:endParaRPr lang="en-US" sz="2400" b="1" dirty="0"/>
          </a:p>
          <a:p>
            <a:r>
              <a:rPr lang="en-US" sz="2400" b="1" dirty="0" smtClean="0"/>
              <a:t>Romans 4:16  Abraham is the father of us all (who are saved by leaving everything to follow God into the Promised Land)</a:t>
            </a:r>
          </a:p>
          <a:p>
            <a:endParaRPr lang="en-US" sz="2400" b="1" dirty="0"/>
          </a:p>
          <a:p>
            <a:r>
              <a:rPr lang="en-US" sz="2400" b="1" dirty="0" smtClean="0"/>
              <a:t>Genesis 23-50  God prepares a people through whom to send the Messiah.</a:t>
            </a:r>
            <a:endParaRPr lang="en-US" sz="2400" b="1" dirty="0"/>
          </a:p>
        </p:txBody>
      </p:sp>
    </p:spTree>
    <p:extLst>
      <p:ext uri="{BB962C8B-B14F-4D97-AF65-F5344CB8AC3E}">
        <p14:creationId xmlns:p14="http://schemas.microsoft.com/office/powerpoint/2010/main" val="1048182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lide0044_image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5791200" cy="4338638"/>
          </a:xfrm>
          <a:prstGeom prst="rect">
            <a:avLst/>
          </a:prstGeom>
          <a:noFill/>
          <a:extLst>
            <a:ext uri="{909E8E84-426E-40DD-AFC4-6F175D3DCCD1}">
              <a14:hiddenFill xmlns:a14="http://schemas.microsoft.com/office/drawing/2010/main">
                <a:solidFill>
                  <a:srgbClr val="FFFFFF"/>
                </a:solidFill>
              </a14:hiddenFill>
            </a:ext>
          </a:extLst>
        </p:spPr>
      </p:pic>
      <p:sp>
        <p:nvSpPr>
          <p:cNvPr id="120835" name="Text Box 3"/>
          <p:cNvSpPr txBox="1">
            <a:spLocks noChangeArrowheads="1"/>
          </p:cNvSpPr>
          <p:nvPr/>
        </p:nvSpPr>
        <p:spPr bwMode="auto">
          <a:xfrm>
            <a:off x="914400" y="5257800"/>
            <a:ext cx="7239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b="1" smtClean="0">
                <a:solidFill>
                  <a:srgbClr val="FFFF00"/>
                </a:solidFill>
                <a:latin typeface="Times New Roman" pitchFamily="18" charset="0"/>
              </a:rPr>
              <a:t>One of the Ebla Tablets about 2100 BC</a:t>
            </a:r>
          </a:p>
          <a:p>
            <a:pPr algn="ctr" fontAlgn="base">
              <a:spcBef>
                <a:spcPct val="50000"/>
              </a:spcBef>
              <a:spcAft>
                <a:spcPct val="0"/>
              </a:spcAft>
            </a:pPr>
            <a:r>
              <a:rPr lang="en-US" sz="2400" b="1" smtClean="0">
                <a:solidFill>
                  <a:srgbClr val="FFFF00"/>
                </a:solidFill>
                <a:latin typeface="Times New Roman" pitchFamily="18" charset="0"/>
              </a:rPr>
              <a:t>Nahor, Terug, Abram, Sarai</a:t>
            </a:r>
          </a:p>
        </p:txBody>
      </p:sp>
    </p:spTree>
    <p:extLst>
      <p:ext uri="{BB962C8B-B14F-4D97-AF65-F5344CB8AC3E}">
        <p14:creationId xmlns:p14="http://schemas.microsoft.com/office/powerpoint/2010/main" val="4063810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38" name="Group 2"/>
          <p:cNvGrpSpPr>
            <a:grpSpLocks/>
          </p:cNvGrpSpPr>
          <p:nvPr/>
        </p:nvGrpSpPr>
        <p:grpSpPr bwMode="auto">
          <a:xfrm>
            <a:off x="1219200" y="762000"/>
            <a:ext cx="7162800" cy="5638800"/>
            <a:chOff x="855" y="3120"/>
            <a:chExt cx="6225" cy="4860"/>
          </a:xfrm>
        </p:grpSpPr>
        <p:pic>
          <p:nvPicPr>
            <p:cNvPr id="116739" name="Picture 3" descr="HarranUniversityDestroyedByGhenghisKhan2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3120"/>
              <a:ext cx="6180" cy="4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6740" name="Text Box 4"/>
            <p:cNvSpPr txBox="1">
              <a:spLocks noChangeArrowheads="1"/>
            </p:cNvSpPr>
            <p:nvPr/>
          </p:nvSpPr>
          <p:spPr bwMode="auto">
            <a:xfrm>
              <a:off x="855" y="7380"/>
              <a:ext cx="6225" cy="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r>
                <a:rPr lang="en-US" sz="2000" b="1" smtClean="0">
                  <a:solidFill>
                    <a:srgbClr val="993300"/>
                  </a:solidFill>
                  <a:latin typeface="Times New Roman" pitchFamily="18" charset="0"/>
                  <a:cs typeface="Times New Roman" pitchFamily="18" charset="0"/>
                </a:rPr>
                <a:t>Haran Ruins In Mesopotamian Plane Near Sanli Urfa, Turkey</a:t>
              </a:r>
              <a:endParaRPr lang="en-US" smtClean="0">
                <a:solidFill>
                  <a:srgbClr val="993300"/>
                </a:solidFill>
                <a:latin typeface="Times New Roman" pitchFamily="18" charset="0"/>
              </a:endParaRPr>
            </a:p>
          </p:txBody>
        </p:sp>
      </p:grpSp>
    </p:spTree>
    <p:extLst>
      <p:ext uri="{BB962C8B-B14F-4D97-AF65-F5344CB8AC3E}">
        <p14:creationId xmlns:p14="http://schemas.microsoft.com/office/powerpoint/2010/main" val="228667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3663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4572000" y="2057400"/>
            <a:ext cx="32766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smtClean="0">
                <a:solidFill>
                  <a:srgbClr val="EAEAEA"/>
                </a:solidFill>
                <a:latin typeface="Verdana" pitchFamily="34" charset="0"/>
              </a:rPr>
              <a:t>The Five City League, including Sodom and Gomorrah</a:t>
            </a:r>
          </a:p>
          <a:p>
            <a:pPr eaLnBrk="0" fontAlgn="base" hangingPunct="0">
              <a:spcBef>
                <a:spcPct val="50000"/>
              </a:spcBef>
              <a:spcAft>
                <a:spcPct val="0"/>
              </a:spcAft>
            </a:pPr>
            <a:r>
              <a:rPr lang="en-US" sz="2800" smtClean="0">
                <a:solidFill>
                  <a:srgbClr val="EAEAEA"/>
                </a:solidFill>
                <a:latin typeface="Verdana" pitchFamily="34" charset="0"/>
              </a:rPr>
              <a:t>Genesis 14:2</a:t>
            </a:r>
          </a:p>
        </p:txBody>
      </p:sp>
    </p:spTree>
    <p:extLst>
      <p:ext uri="{BB962C8B-B14F-4D97-AF65-F5344CB8AC3E}">
        <p14:creationId xmlns:p14="http://schemas.microsoft.com/office/powerpoint/2010/main" val="2283010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deadseaearlybronze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262563" cy="754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35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sod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543800" cy="5032375"/>
          </a:xfrm>
          <a:prstGeom prst="rect">
            <a:avLst/>
          </a:prstGeom>
          <a:noFill/>
          <a:extLst>
            <a:ext uri="{909E8E84-426E-40DD-AFC4-6F175D3DCCD1}">
              <a14:hiddenFill xmlns:a14="http://schemas.microsoft.com/office/drawing/2010/main">
                <a:solidFill>
                  <a:srgbClr val="FFFFFF"/>
                </a:solidFill>
              </a14:hiddenFill>
            </a:ext>
          </a:extLst>
        </p:spPr>
      </p:pic>
      <p:sp>
        <p:nvSpPr>
          <p:cNvPr id="102406" name="Text Box 6"/>
          <p:cNvSpPr txBox="1">
            <a:spLocks noChangeArrowheads="1"/>
          </p:cNvSpPr>
          <p:nvPr/>
        </p:nvSpPr>
        <p:spPr bwMode="auto">
          <a:xfrm>
            <a:off x="1524000" y="3810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smtClean="0">
                <a:solidFill>
                  <a:srgbClr val="EAEAEA"/>
                </a:solidFill>
                <a:latin typeface="Times New Roman" pitchFamily="18" charset="0"/>
              </a:rPr>
              <a:t>Ruins at Bab ed-Dhra (Sodom</a:t>
            </a:r>
            <a:r>
              <a:rPr lang="en-US" sz="2400" b="1" smtClean="0">
                <a:solidFill>
                  <a:srgbClr val="EAEAEA"/>
                </a:solidFill>
                <a:latin typeface="Times New Roman" pitchFamily="18" charset="0"/>
              </a:rPr>
              <a:t>)</a:t>
            </a:r>
          </a:p>
        </p:txBody>
      </p:sp>
    </p:spTree>
    <p:extLst>
      <p:ext uri="{BB962C8B-B14F-4D97-AF65-F5344CB8AC3E}">
        <p14:creationId xmlns:p14="http://schemas.microsoft.com/office/powerpoint/2010/main" val="4180906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381000"/>
            <a:ext cx="8229600" cy="914400"/>
          </a:xfrm>
        </p:spPr>
        <p:txBody>
          <a:bodyPr/>
          <a:lstStyle/>
          <a:p>
            <a:r>
              <a:rPr lang="en-US" sz="2800" b="1" dirty="0" smtClean="0"/>
              <a:t>Genesis 1 and World View</a:t>
            </a:r>
            <a:br>
              <a:rPr lang="en-US" sz="2800" b="1" dirty="0" smtClean="0"/>
            </a:br>
            <a:r>
              <a:rPr lang="en-US" sz="2800" b="1" dirty="0" smtClean="0"/>
              <a:t>Who is God?</a:t>
            </a:r>
            <a:endParaRPr lang="en-US" sz="2800" b="1" dirty="0"/>
          </a:p>
        </p:txBody>
      </p:sp>
      <p:sp>
        <p:nvSpPr>
          <p:cNvPr id="242691" name="Rectangle 3"/>
          <p:cNvSpPr>
            <a:spLocks noGrp="1" noChangeArrowheads="1"/>
          </p:cNvSpPr>
          <p:nvPr>
            <p:ph type="body" idx="1"/>
          </p:nvPr>
        </p:nvSpPr>
        <p:spPr>
          <a:xfrm>
            <a:off x="457200" y="2057400"/>
            <a:ext cx="8305800" cy="3429000"/>
          </a:xfrm>
        </p:spPr>
        <p:txBody>
          <a:bodyPr/>
          <a:lstStyle/>
          <a:p>
            <a:r>
              <a:rPr lang="en-US" sz="2000" b="1" dirty="0" smtClean="0">
                <a:solidFill>
                  <a:srgbClr val="FFFF00"/>
                </a:solidFill>
              </a:rPr>
              <a:t>Genesis 1:1  In the beginning God created the heavens and the earth.</a:t>
            </a:r>
          </a:p>
          <a:p>
            <a:endParaRPr lang="en-US" sz="2000" b="1" dirty="0">
              <a:solidFill>
                <a:srgbClr val="FFFF00"/>
              </a:solidFill>
            </a:endParaRPr>
          </a:p>
          <a:p>
            <a:r>
              <a:rPr lang="en-US" sz="2000" b="1" dirty="0" smtClean="0">
                <a:solidFill>
                  <a:srgbClr val="FFFF00"/>
                </a:solidFill>
              </a:rPr>
              <a:t>Genesis 1:31  God saw all that he had made and it was very good.</a:t>
            </a:r>
          </a:p>
          <a:p>
            <a:endParaRPr lang="en-US" sz="2000" b="1" dirty="0">
              <a:solidFill>
                <a:srgbClr val="FFFF00"/>
              </a:solidFill>
            </a:endParaRPr>
          </a:p>
          <a:p>
            <a:r>
              <a:rPr lang="en-US" sz="2000" b="1" dirty="0" smtClean="0">
                <a:solidFill>
                  <a:srgbClr val="FFFF00"/>
                </a:solidFill>
              </a:rPr>
              <a:t>If </a:t>
            </a:r>
            <a:r>
              <a:rPr lang="en-US" sz="2000" b="1" dirty="0">
                <a:solidFill>
                  <a:srgbClr val="FFFF00"/>
                </a:solidFill>
              </a:rPr>
              <a:t>Genesis 1:1 is true, then animism, polytheism, pantheism, dualism, naturalism, deism, postmodernism and every other ism is false.</a:t>
            </a:r>
          </a:p>
          <a:p>
            <a:endParaRPr lang="en-US" sz="2000" b="1" dirty="0">
              <a:solidFill>
                <a:srgbClr val="FFFF00"/>
              </a:solidFill>
            </a:endParaRPr>
          </a:p>
          <a:p>
            <a:endParaRPr lang="en-US" sz="2000" b="1" dirty="0">
              <a:solidFill>
                <a:srgbClr val="FFFF00"/>
              </a:solidFill>
            </a:endParaRPr>
          </a:p>
          <a:p>
            <a:endParaRPr lang="en-US" sz="2000" b="1" dirty="0">
              <a:solidFill>
                <a:srgbClr val="FFFF00"/>
              </a:solidFill>
            </a:endParaRPr>
          </a:p>
        </p:txBody>
      </p:sp>
    </p:spTree>
    <p:extLst>
      <p:ext uri="{BB962C8B-B14F-4D97-AF65-F5344CB8AC3E}">
        <p14:creationId xmlns:p14="http://schemas.microsoft.com/office/powerpoint/2010/main" val="340080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457200" y="277813"/>
            <a:ext cx="8229600" cy="788987"/>
          </a:xfrm>
        </p:spPr>
        <p:txBody>
          <a:bodyPr/>
          <a:lstStyle/>
          <a:p>
            <a:r>
              <a:rPr lang="en-US" sz="3200" b="1"/>
              <a:t>World View</a:t>
            </a:r>
          </a:p>
        </p:txBody>
      </p:sp>
      <p:sp>
        <p:nvSpPr>
          <p:cNvPr id="402435" name="Rectangle 3"/>
          <p:cNvSpPr>
            <a:spLocks noGrp="1" noChangeArrowheads="1"/>
          </p:cNvSpPr>
          <p:nvPr>
            <p:ph type="body" idx="1"/>
          </p:nvPr>
        </p:nvSpPr>
        <p:spPr>
          <a:xfrm>
            <a:off x="3962400" y="1600200"/>
            <a:ext cx="4724400" cy="4530725"/>
          </a:xfrm>
        </p:spPr>
        <p:txBody>
          <a:bodyPr/>
          <a:lstStyle/>
          <a:p>
            <a:pPr>
              <a:lnSpc>
                <a:spcPct val="90000"/>
              </a:lnSpc>
            </a:pPr>
            <a:r>
              <a:rPr lang="en-US" sz="2000" b="1">
                <a:solidFill>
                  <a:srgbClr val="FFFF00"/>
                </a:solidFill>
              </a:rPr>
              <a:t>One's world view is the perspective one uses to process and interpret information received about the world.  </a:t>
            </a:r>
          </a:p>
          <a:p>
            <a:pPr>
              <a:lnSpc>
                <a:spcPct val="90000"/>
              </a:lnSpc>
            </a:pPr>
            <a:endParaRPr lang="en-US" sz="2000" b="1">
              <a:solidFill>
                <a:srgbClr val="FFFF00"/>
              </a:solidFill>
            </a:endParaRPr>
          </a:p>
          <a:p>
            <a:pPr>
              <a:lnSpc>
                <a:spcPct val="90000"/>
              </a:lnSpc>
            </a:pPr>
            <a:r>
              <a:rPr lang="en-US" sz="2000" b="1">
                <a:solidFill>
                  <a:srgbClr val="FFFF00"/>
                </a:solidFill>
              </a:rPr>
              <a:t>James W. Sire put it this way, "A world view is a set of presuppositions (ie. assumptions) which we hold about the basic makeup of our world." </a:t>
            </a:r>
          </a:p>
          <a:p>
            <a:pPr>
              <a:lnSpc>
                <a:spcPct val="90000"/>
              </a:lnSpc>
            </a:pPr>
            <a:r>
              <a:rPr lang="en-US" sz="2000" b="1">
                <a:solidFill>
                  <a:srgbClr val="FFFF00"/>
                </a:solidFill>
              </a:rPr>
              <a:t/>
            </a:r>
            <a:br>
              <a:rPr lang="en-US" sz="2000" b="1">
                <a:solidFill>
                  <a:srgbClr val="FFFF00"/>
                </a:solidFill>
              </a:rPr>
            </a:br>
            <a:r>
              <a:rPr lang="en-US" sz="1600" b="1">
                <a:solidFill>
                  <a:srgbClr val="FFFF00"/>
                </a:solidFill>
              </a:rPr>
              <a:t>James W. Sire, </a:t>
            </a:r>
            <a:r>
              <a:rPr lang="en-US" sz="1600" b="1" i="1">
                <a:solidFill>
                  <a:srgbClr val="FFFF00"/>
                </a:solidFill>
              </a:rPr>
              <a:t>The Universe Next Door </a:t>
            </a:r>
            <a:r>
              <a:rPr lang="en-US" sz="1600" b="1">
                <a:solidFill>
                  <a:srgbClr val="FFFF00"/>
                </a:solidFill>
              </a:rPr>
              <a:t>(InterVarsity Press, 1997)</a:t>
            </a:r>
          </a:p>
        </p:txBody>
      </p:sp>
      <p:pic>
        <p:nvPicPr>
          <p:cNvPr id="402436" name="Picture 4" descr="jaina+world+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676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02437" name="Text Box 5"/>
          <p:cNvSpPr txBox="1">
            <a:spLocks noChangeArrowheads="1"/>
          </p:cNvSpPr>
          <p:nvPr/>
        </p:nvSpPr>
        <p:spPr bwMode="auto">
          <a:xfrm>
            <a:off x="609600" y="5715000"/>
            <a:ext cx="205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smtClean="0">
                <a:solidFill>
                  <a:srgbClr val="FF9933"/>
                </a:solidFill>
                <a:cs typeface="Arial" pitchFamily="34" charset="0"/>
              </a:rPr>
              <a:t>A Jain World View</a:t>
            </a:r>
          </a:p>
        </p:txBody>
      </p:sp>
    </p:spTree>
    <p:extLst>
      <p:ext uri="{BB962C8B-B14F-4D97-AF65-F5344CB8AC3E}">
        <p14:creationId xmlns:p14="http://schemas.microsoft.com/office/powerpoint/2010/main" val="841846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457200" y="277813"/>
            <a:ext cx="8229600" cy="788987"/>
          </a:xfrm>
        </p:spPr>
        <p:txBody>
          <a:bodyPr/>
          <a:lstStyle/>
          <a:p>
            <a:r>
              <a:rPr lang="en-US" sz="2800" b="1"/>
              <a:t>A “Good” World View Defined</a:t>
            </a:r>
          </a:p>
        </p:txBody>
      </p:sp>
      <p:sp>
        <p:nvSpPr>
          <p:cNvPr id="404483" name="Rectangle 3"/>
          <p:cNvSpPr>
            <a:spLocks noGrp="1" noChangeArrowheads="1"/>
          </p:cNvSpPr>
          <p:nvPr>
            <p:ph type="body" idx="1"/>
          </p:nvPr>
        </p:nvSpPr>
        <p:spPr>
          <a:xfrm>
            <a:off x="457200" y="1295400"/>
            <a:ext cx="8229600" cy="5334000"/>
          </a:xfrm>
        </p:spPr>
        <p:txBody>
          <a:bodyPr/>
          <a:lstStyle/>
          <a:p>
            <a:pPr>
              <a:lnSpc>
                <a:spcPct val="80000"/>
              </a:lnSpc>
              <a:buFont typeface="Wingdings" pitchFamily="2" charset="2"/>
              <a:buNone/>
            </a:pPr>
            <a:r>
              <a:rPr lang="en-US" sz="2000" b="1">
                <a:solidFill>
                  <a:srgbClr val="FFFF00"/>
                </a:solidFill>
              </a:rPr>
              <a:t>A. It is true.</a:t>
            </a:r>
            <a:r>
              <a:rPr lang="en-US" sz="2000" b="1"/>
              <a:t>  </a:t>
            </a:r>
          </a:p>
          <a:p>
            <a:pPr lvl="1">
              <a:lnSpc>
                <a:spcPct val="80000"/>
              </a:lnSpc>
              <a:buFont typeface="Wingdings" pitchFamily="2" charset="2"/>
              <a:buNone/>
            </a:pPr>
            <a:r>
              <a:rPr lang="en-US" sz="1800" b="1"/>
              <a:t>It is consistent with reality.  It works.</a:t>
            </a:r>
          </a:p>
          <a:p>
            <a:pPr>
              <a:lnSpc>
                <a:spcPct val="80000"/>
              </a:lnSpc>
              <a:buFont typeface="Wingdings" pitchFamily="2" charset="2"/>
              <a:buNone/>
            </a:pPr>
            <a:endParaRPr lang="en-US" sz="2000" b="1"/>
          </a:p>
          <a:p>
            <a:pPr>
              <a:lnSpc>
                <a:spcPct val="80000"/>
              </a:lnSpc>
              <a:buFont typeface="Wingdings" pitchFamily="2" charset="2"/>
              <a:buNone/>
            </a:pPr>
            <a:r>
              <a:rPr lang="en-US" sz="2000" b="1">
                <a:solidFill>
                  <a:srgbClr val="FFFF00"/>
                </a:solidFill>
              </a:rPr>
              <a:t>B. It answers satisfactorily the questions people really want answered.</a:t>
            </a:r>
            <a:endParaRPr lang="en-US" sz="2000" b="1"/>
          </a:p>
          <a:p>
            <a:pPr lvl="1">
              <a:lnSpc>
                <a:spcPct val="80000"/>
              </a:lnSpc>
              <a:buFontTx/>
              <a:buNone/>
            </a:pPr>
            <a:r>
              <a:rPr lang="en-US" sz="1800" b="1"/>
              <a:t>What is prime reality/the ultimate cause/the nature of God?) </a:t>
            </a:r>
          </a:p>
          <a:p>
            <a:pPr lvl="1">
              <a:lnSpc>
                <a:spcPct val="80000"/>
              </a:lnSpc>
              <a:buFontTx/>
              <a:buNone/>
            </a:pPr>
            <a:r>
              <a:rPr lang="en-US" sz="1800" b="1"/>
              <a:t>What is my value as a human being?</a:t>
            </a:r>
          </a:p>
          <a:p>
            <a:pPr lvl="1">
              <a:lnSpc>
                <a:spcPct val="80000"/>
              </a:lnSpc>
              <a:buFontTx/>
              <a:buNone/>
            </a:pPr>
            <a:r>
              <a:rPr lang="en-US" sz="1800" b="1"/>
              <a:t>What happens to a person at death?  </a:t>
            </a:r>
          </a:p>
          <a:p>
            <a:pPr lvl="1">
              <a:lnSpc>
                <a:spcPct val="80000"/>
              </a:lnSpc>
              <a:buFontTx/>
              <a:buNone/>
            </a:pPr>
            <a:r>
              <a:rPr lang="en-US" sz="1800" b="1"/>
              <a:t>How do we know what is right and wrong?  </a:t>
            </a:r>
          </a:p>
          <a:p>
            <a:pPr lvl="1">
              <a:lnSpc>
                <a:spcPct val="80000"/>
              </a:lnSpc>
              <a:buFontTx/>
              <a:buNone/>
            </a:pPr>
            <a:r>
              <a:rPr lang="en-US" sz="1800" b="1"/>
              <a:t>What is my purpose? </a:t>
            </a:r>
          </a:p>
          <a:p>
            <a:pPr lvl="1">
              <a:lnSpc>
                <a:spcPct val="80000"/>
              </a:lnSpc>
              <a:buFontTx/>
              <a:buNone/>
            </a:pPr>
            <a:r>
              <a:rPr lang="en-US" sz="1800" b="1"/>
              <a:t>What is the nature of my relationship, with the "prime reality?" </a:t>
            </a:r>
          </a:p>
          <a:p>
            <a:pPr lvl="1">
              <a:lnSpc>
                <a:spcPct val="80000"/>
              </a:lnSpc>
            </a:pPr>
            <a:endParaRPr lang="en-US" sz="1800" b="1"/>
          </a:p>
          <a:p>
            <a:pPr>
              <a:lnSpc>
                <a:spcPct val="80000"/>
              </a:lnSpc>
              <a:buFont typeface="Wingdings" pitchFamily="2" charset="2"/>
              <a:buNone/>
            </a:pPr>
            <a:r>
              <a:rPr lang="en-US" sz="2000" b="1">
                <a:solidFill>
                  <a:srgbClr val="FFFF00"/>
                </a:solidFill>
              </a:rPr>
              <a:t>C.  It causes those who hold to it to be better people than they would otherwise have been if they held to competing alternative world views.</a:t>
            </a:r>
            <a:r>
              <a:rPr lang="en-US" sz="2000">
                <a:solidFill>
                  <a:srgbClr val="FFFF00"/>
                </a:solidFill>
              </a:rPr>
              <a:t> </a:t>
            </a:r>
          </a:p>
        </p:txBody>
      </p:sp>
    </p:spTree>
    <p:extLst>
      <p:ext uri="{BB962C8B-B14F-4D97-AF65-F5344CB8AC3E}">
        <p14:creationId xmlns:p14="http://schemas.microsoft.com/office/powerpoint/2010/main" val="3169187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sz="3400"/>
              <a:t>The Hard Questions</a:t>
            </a:r>
          </a:p>
        </p:txBody>
      </p:sp>
      <p:sp>
        <p:nvSpPr>
          <p:cNvPr id="406531" name="Rectangle 3"/>
          <p:cNvSpPr>
            <a:spLocks noGrp="1" noChangeArrowheads="1"/>
          </p:cNvSpPr>
          <p:nvPr>
            <p:ph type="body" idx="1"/>
          </p:nvPr>
        </p:nvSpPr>
        <p:spPr>
          <a:xfrm>
            <a:off x="457200" y="1524000"/>
            <a:ext cx="8229600" cy="4606925"/>
          </a:xfrm>
        </p:spPr>
        <p:txBody>
          <a:bodyPr/>
          <a:lstStyle/>
          <a:p>
            <a:r>
              <a:rPr lang="en-US" sz="2800"/>
              <a:t>Evil:  What is Evil and Why is There Evil</a:t>
            </a:r>
          </a:p>
          <a:p>
            <a:endParaRPr lang="en-US" sz="2800"/>
          </a:p>
          <a:p>
            <a:r>
              <a:rPr lang="en-US" sz="2800"/>
              <a:t>Why is There Suffering?</a:t>
            </a:r>
          </a:p>
          <a:p>
            <a:endParaRPr lang="en-US" sz="2800"/>
          </a:p>
          <a:p>
            <a:r>
              <a:rPr lang="en-US" sz="2800"/>
              <a:t>The Problem of Justice</a:t>
            </a:r>
          </a:p>
          <a:p>
            <a:endParaRPr lang="en-US" sz="2800"/>
          </a:p>
          <a:p>
            <a:r>
              <a:rPr lang="en-US" sz="2800"/>
              <a:t>The Problem of Sin.</a:t>
            </a:r>
          </a:p>
          <a:p>
            <a:endParaRPr lang="en-US" sz="2800"/>
          </a:p>
          <a:p>
            <a:r>
              <a:rPr lang="en-US" sz="2800"/>
              <a:t>The Problem of Death.</a:t>
            </a:r>
          </a:p>
        </p:txBody>
      </p:sp>
    </p:spTree>
    <p:extLst>
      <p:ext uri="{BB962C8B-B14F-4D97-AF65-F5344CB8AC3E}">
        <p14:creationId xmlns:p14="http://schemas.microsoft.com/office/powerpoint/2010/main" val="403073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381000"/>
            <a:ext cx="8229600" cy="1447800"/>
          </a:xfrm>
        </p:spPr>
        <p:txBody>
          <a:bodyPr/>
          <a:lstStyle/>
          <a:p>
            <a:r>
              <a:rPr lang="en-US" sz="3600" b="1" dirty="0" smtClean="0">
                <a:solidFill>
                  <a:srgbClr val="FFFF00"/>
                </a:solidFill>
              </a:rPr>
              <a:t>The Important Questions</a:t>
            </a:r>
            <a:endParaRPr lang="en-US" sz="3600" b="1" dirty="0">
              <a:solidFill>
                <a:srgbClr val="FFFF00"/>
              </a:solidFill>
            </a:endParaRPr>
          </a:p>
        </p:txBody>
      </p:sp>
      <p:sp>
        <p:nvSpPr>
          <p:cNvPr id="125955" name="Rectangle 3"/>
          <p:cNvSpPr>
            <a:spLocks noGrp="1" noChangeArrowheads="1"/>
          </p:cNvSpPr>
          <p:nvPr>
            <p:ph type="body" idx="1"/>
          </p:nvPr>
        </p:nvSpPr>
        <p:spPr>
          <a:xfrm>
            <a:off x="457200" y="1981200"/>
            <a:ext cx="8229600" cy="4149725"/>
          </a:xfrm>
        </p:spPr>
        <p:txBody>
          <a:bodyPr/>
          <a:lstStyle/>
          <a:p>
            <a:pPr lvl="1"/>
            <a:r>
              <a:rPr lang="en-US" b="1" dirty="0"/>
              <a:t>Why am I here?</a:t>
            </a:r>
          </a:p>
          <a:p>
            <a:pPr lvl="1"/>
            <a:r>
              <a:rPr lang="en-US" b="1" dirty="0"/>
              <a:t>Is that the right thing to do?</a:t>
            </a:r>
          </a:p>
          <a:p>
            <a:pPr lvl="1"/>
            <a:r>
              <a:rPr lang="en-US" b="1" dirty="0"/>
              <a:t>How valuable am I?</a:t>
            </a:r>
          </a:p>
          <a:p>
            <a:pPr lvl="1"/>
            <a:r>
              <a:rPr lang="en-US" b="1" dirty="0"/>
              <a:t>Does God exist?  Does God act (theism)?</a:t>
            </a:r>
          </a:p>
          <a:p>
            <a:pPr lvl="1"/>
            <a:r>
              <a:rPr lang="en-US" b="1" dirty="0"/>
              <a:t>Will that God respond if I pray?</a:t>
            </a:r>
          </a:p>
          <a:p>
            <a:pPr lvl="1"/>
            <a:r>
              <a:rPr lang="en-US" b="1" dirty="0"/>
              <a:t>Do supernatural events (miracles) happen?</a:t>
            </a:r>
          </a:p>
          <a:p>
            <a:endParaRPr lang="en-US" sz="2800" dirty="0"/>
          </a:p>
        </p:txBody>
      </p:sp>
    </p:spTree>
    <p:extLst>
      <p:ext uri="{BB962C8B-B14F-4D97-AF65-F5344CB8AC3E}">
        <p14:creationId xmlns:p14="http://schemas.microsoft.com/office/powerpoint/2010/main" val="3552678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155</TotalTime>
  <Words>1767</Words>
  <Application>Microsoft Office PowerPoint</Application>
  <PresentationFormat>On-screen Show (4:3)</PresentationFormat>
  <Paragraphs>332</Paragraphs>
  <Slides>45</Slides>
  <Notes>45</Notes>
  <HiddenSlides>0</HiddenSlides>
  <MMClips>0</MMClips>
  <ScaleCrop>false</ScaleCrop>
  <HeadingPairs>
    <vt:vector size="4" baseType="variant">
      <vt:variant>
        <vt:lpstr>Theme</vt:lpstr>
      </vt:variant>
      <vt:variant>
        <vt:i4>12</vt:i4>
      </vt:variant>
      <vt:variant>
        <vt:lpstr>Slide Titles</vt:lpstr>
      </vt:variant>
      <vt:variant>
        <vt:i4>45</vt:i4>
      </vt:variant>
    </vt:vector>
  </HeadingPairs>
  <TitlesOfParts>
    <vt:vector size="57" baseType="lpstr">
      <vt:lpstr>Stream</vt:lpstr>
      <vt:lpstr>Cliff</vt:lpstr>
      <vt:lpstr>1_Cliff</vt:lpstr>
      <vt:lpstr>Beam</vt:lpstr>
      <vt:lpstr>1_Beam</vt:lpstr>
      <vt:lpstr>6_Cliff</vt:lpstr>
      <vt:lpstr>Fading Grid</vt:lpstr>
      <vt:lpstr>1_Fading Grid</vt:lpstr>
      <vt:lpstr>2_Fading Grid</vt:lpstr>
      <vt:lpstr>3_Fading Grid</vt:lpstr>
      <vt:lpstr>4_Fading Grid</vt:lpstr>
      <vt:lpstr>2_Cliff</vt:lpstr>
      <vt:lpstr>Genesis and the Biblical World View</vt:lpstr>
      <vt:lpstr>PowerPoint Presentation</vt:lpstr>
      <vt:lpstr>PowerPoint Presentation</vt:lpstr>
      <vt:lpstr>An Outline of the Bible:</vt:lpstr>
      <vt:lpstr>Genesis 1 and World View Who is God?</vt:lpstr>
      <vt:lpstr>World View</vt:lpstr>
      <vt:lpstr>A “Good” World View Defined</vt:lpstr>
      <vt:lpstr>The Hard Questions</vt:lpstr>
      <vt:lpstr>The Important Questions</vt:lpstr>
      <vt:lpstr>The Christian World View   According to Genesis 1-4:</vt:lpstr>
      <vt:lpstr>The Christian World View (cont.)</vt:lpstr>
      <vt:lpstr>Competing World Views</vt:lpstr>
      <vt:lpstr>PowerPoint Presentation</vt:lpstr>
      <vt:lpstr>Initiative </vt:lpstr>
      <vt:lpstr>PowerPoint Presentation</vt:lpstr>
      <vt:lpstr>The Christian World View Is True</vt:lpstr>
      <vt:lpstr>Christian World View Answers the Big Questions</vt:lpstr>
      <vt:lpstr>Christianity Offers Solutions to the Big Problems of Human Beings</vt:lpstr>
      <vt:lpstr>Genesis Chapter One: Creation</vt:lpstr>
      <vt:lpstr>A Quick Summary of Genesis One:</vt:lpstr>
      <vt:lpstr>A More Detailed Summary of Genesis One From the Viewpoint of an Observer on the Earth:</vt:lpstr>
      <vt:lpstr>Is Genesis 1:1 a Myth?</vt:lpstr>
      <vt:lpstr>Creation Myths</vt:lpstr>
      <vt:lpstr>PowerPoint Presentation</vt:lpstr>
      <vt:lpstr>PowerPoint Presentation</vt:lpstr>
      <vt:lpstr>PowerPoint Presentation</vt:lpstr>
      <vt:lpstr>Is the Metaphorical Day a Reasonable Interpretation? Pre-Science Theologians Who Said Yes.</vt:lpstr>
      <vt:lpstr>Translations of yom in the Old Testament (NIV)</vt:lpstr>
      <vt:lpstr>Genesis 2  Who is man?</vt:lpstr>
      <vt:lpstr>Genesis 3 &amp; 4 The Problem</vt:lpstr>
      <vt:lpstr>Genesis 5-8 Things get even worse (But God has a plan to save us from our sin)</vt:lpstr>
      <vt:lpstr>The Flood: Genesis 6-8</vt:lpstr>
      <vt:lpstr>Explanations of the Flood</vt:lpstr>
      <vt:lpstr>PowerPoint Presentation</vt:lpstr>
      <vt:lpstr>PowerPoint Presentation</vt:lpstr>
      <vt:lpstr>PowerPoint Presentation</vt:lpstr>
      <vt:lpstr>Ancient Cultures With Flood Stories</vt:lpstr>
      <vt:lpstr>Common Elements</vt:lpstr>
      <vt:lpstr>The Bible and the Flood</vt:lpstr>
      <vt:lpstr>Genesis 12-50  Salvation by faith.</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17</cp:revision>
  <dcterms:created xsi:type="dcterms:W3CDTF">2011-02-18T16:48:32Z</dcterms:created>
  <dcterms:modified xsi:type="dcterms:W3CDTF">2011-02-21T07:43:19Z</dcterms:modified>
</cp:coreProperties>
</file>