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0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710F5-142F-4FB5-A0C3-34FC377823A2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05B4E-7F83-47D2-B0EF-3497A715B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32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48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66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9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4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34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624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53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9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95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7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26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0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0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30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823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05B4E-7F83-47D2-B0EF-3497A715B7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4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FBA6B3-4E06-4B6E-A188-FA71C3D66D08}" type="datetimeFigureOut">
              <a:rPr lang="en-US" smtClean="0"/>
              <a:t>6/18/2011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5901117-F079-45B3-BF59-9107EA0A37E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2357462"/>
              </p:ext>
            </p:extLst>
          </p:nvPr>
        </p:nvGraphicFramePr>
        <p:xfrm>
          <a:off x="609600" y="4191000"/>
          <a:ext cx="22494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ackage" showAsIcon="1" r:id="rId4" imgW="2250000" imgH="685440" progId="Package">
                  <p:embed/>
                </p:oleObj>
              </mc:Choice>
              <mc:Fallback>
                <p:oleObj name="Package" showAsIcon="1" r:id="rId4" imgW="225000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" y="4191000"/>
                        <a:ext cx="22494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and Skepticism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7162800" cy="1676400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John Oakes</a:t>
            </a:r>
          </a:p>
          <a:p>
            <a:pPr algn="r"/>
            <a:r>
              <a:rPr lang="en-US" b="1" dirty="0" smtClean="0">
                <a:solidFill>
                  <a:srgbClr val="FFFF00"/>
                </a:solidFill>
              </a:rPr>
              <a:t>2011 ICEC</a:t>
            </a:r>
          </a:p>
          <a:p>
            <a:pPr algn="r"/>
            <a:r>
              <a:rPr lang="en-US" b="1" dirty="0" smtClean="0">
                <a:solidFill>
                  <a:srgbClr val="FFFF00"/>
                </a:solidFill>
              </a:rPr>
              <a:t>Christianity and the Paranormal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51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(for now)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We can learn from and use philosophy and reason.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We can learn from and be informed by science and experience.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We can rely on biblical authority.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But none of these gets to trump the others.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7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We Start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09956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I lean toward </a:t>
            </a:r>
            <a:r>
              <a:rPr lang="en-US" b="1" dirty="0" err="1" smtClean="0">
                <a:solidFill>
                  <a:srgbClr val="FFFF00"/>
                </a:solidFill>
              </a:rPr>
              <a:t>biblicism</a:t>
            </a:r>
            <a:r>
              <a:rPr lang="en-US" b="1" dirty="0" smtClean="0">
                <a:solidFill>
                  <a:srgbClr val="FFFF00"/>
                </a:solidFill>
              </a:rPr>
              <a:t>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 am skeptical of skepticism.</a:t>
            </a:r>
          </a:p>
          <a:p>
            <a:pPr lvl="1"/>
            <a:r>
              <a:rPr lang="en-US" b="1" dirty="0" smtClean="0">
                <a:solidFill>
                  <a:srgbClr val="FFFF00"/>
                </a:solidFill>
              </a:rPr>
              <a:t>Skepticism needs to work both ways.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Ghosts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Biblical warrant weak at best. 1 Sam 28?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Rational warrant weak at best.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Empirical warrant weak (based on anecdote)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Alternative rational and biblical explanations exist.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 say it is very likely ghosts are not real.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6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Satan/Demons/Demon Possession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Biblical warrant very strong.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Rational warrant somewhat weak.  Is evil real?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Empirical warrant weaker.  Again, based on anecdotes.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 believe demons are real, demon possession in the past was real, and likely it is real today.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Witchcraft, Shamans, occult, etc.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 weaker biblical warrant.  Perhaps related to demonology.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Many will say that belief in such things is irrational.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Empirical evidence is weak (anecdotal).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Conclusion:  I do not know, but I am VERY skeptical.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7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Aliens, astrology, numerology,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leprechauns</a:t>
            </a:r>
            <a:r>
              <a:rPr lang="en-US" sz="3200" dirty="0" smtClean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3200" dirty="0" smtClean="0"/>
              <a:t> etc.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Zero biblical warrant.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Zero rational warrant.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Zero empirical warrant.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These things are not real.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Final Thoughts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0436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We need to learn how to accept a fairly wide range of thought on some of these things.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400" b="1" dirty="0" smtClean="0">
                <a:solidFill>
                  <a:srgbClr val="FFFF00"/>
                </a:solidFill>
              </a:rPr>
              <a:t>The role of the teacher is to help people learn how to think about these things rather than tell them what to think about these things.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3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Approaches to deciding Truth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56760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Rationalism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Empiricism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Biblicism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pPr marL="137160" indent="0" algn="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A class I have taught:  </a:t>
            </a:r>
          </a:p>
          <a:p>
            <a:pPr marL="137160" indent="0" algn="r">
              <a:buNone/>
            </a:pPr>
            <a:r>
              <a:rPr lang="en-US" b="1" dirty="0" smtClean="0">
                <a:solidFill>
                  <a:srgbClr val="FFFF00"/>
                </a:solidFill>
              </a:rPr>
              <a:t>Induction, Deduction, Revelation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6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8056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What is true must be logical.  It must make sense.</a:t>
            </a:r>
          </a:p>
          <a:p>
            <a:endParaRPr lang="en-US" sz="3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“I cannot accept that.  It does not make sense to me.”</a:t>
            </a:r>
          </a:p>
          <a:p>
            <a:pPr marL="137160" indent="0">
              <a:buNone/>
            </a:pPr>
            <a:endParaRPr lang="en-US" sz="3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Is this a good argument?</a:t>
            </a:r>
          </a:p>
          <a:p>
            <a:pPr marL="137160" indent="0">
              <a:buNone/>
            </a:pPr>
            <a:endParaRPr lang="en-US" sz="3200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This is rational Christianity.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6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Empiricism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480560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What is true is what can be demonstrated to be true by observation or experience.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Until we have actual physical evidence that ghosts, demons, etc. are real, the default position is that they are not real.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Flip side:  I experienced this, therefore it is real.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This is experiential Christianity.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3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Biblicism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Biblical statements (or at least my interpretation of them) trumps all other arguments.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If the Bible said that Jonah swallowed the whale, I would believe that.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This can be irrational Christianity.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 Suggested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404360"/>
          </a:xfrm>
        </p:spPr>
        <p:txBody>
          <a:bodyPr>
            <a:normAutofit lnSpcReduction="10000"/>
          </a:bodyPr>
          <a:lstStyle/>
          <a:p>
            <a:r>
              <a:rPr lang="en-US" sz="3200" b="1" dirty="0" smtClean="0"/>
              <a:t>Eclectic, Skeptical No-particular-ism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The Problem of Philosophy….</a:t>
            </a: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Augustine:  We know in order to believe.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Aquinas:  We believe in order to know.</a:t>
            </a:r>
          </a:p>
          <a:p>
            <a:pPr marL="13716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William of Ockham and Nominalism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proposition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17576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Philosophy is a useful tool but truth should not be a tool of philosophy.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Truth…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61560"/>
          </a:xfrm>
        </p:spPr>
        <p:txBody>
          <a:bodyPr/>
          <a:lstStyle/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The truth is not [always] rational.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The truth is not irrational.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The truth is always biblical.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If the Bible </a:t>
            </a:r>
            <a:r>
              <a:rPr lang="en-US" b="1" dirty="0" smtClean="0">
                <a:solidFill>
                  <a:srgbClr val="FFFF00"/>
                </a:solidFill>
              </a:rPr>
              <a:t>were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irrational, then it </a:t>
            </a:r>
            <a:r>
              <a:rPr lang="en-US" b="1" dirty="0" smtClean="0">
                <a:solidFill>
                  <a:srgbClr val="FFFF00"/>
                </a:solidFill>
              </a:rPr>
              <a:t>would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not true.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67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Case Study:</a:t>
            </a:r>
            <a:br>
              <a:rPr lang="en-US" sz="3200" dirty="0" smtClean="0"/>
            </a:br>
            <a:r>
              <a:rPr lang="en-US" sz="3200" dirty="0" smtClean="0"/>
              <a:t>Augustine, Faustus and Manichaeism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5196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Can one commit to being rational and to the authority of the teaching of Manes?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Is Manichaean cosmology irrational?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Side note:  Is Hindu or Buddhist cosmology irrational?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18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513</TotalTime>
  <Words>584</Words>
  <Application>Microsoft Office PowerPoint</Application>
  <PresentationFormat>On-screen Show (4:3)</PresentationFormat>
  <Paragraphs>129</Paragraphs>
  <Slides>16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Apex</vt:lpstr>
      <vt:lpstr>Package</vt:lpstr>
      <vt:lpstr>Science and Skepticism</vt:lpstr>
      <vt:lpstr>Approaches to deciding Truth</vt:lpstr>
      <vt:lpstr>Rationalism</vt:lpstr>
      <vt:lpstr>Empiricism</vt:lpstr>
      <vt:lpstr>Biblicism</vt:lpstr>
      <vt:lpstr>A Suggested Approach</vt:lpstr>
      <vt:lpstr>A proposition</vt:lpstr>
      <vt:lpstr>The Truth…</vt:lpstr>
      <vt:lpstr>A Case Study: Augustine, Faustus and Manichaeism</vt:lpstr>
      <vt:lpstr>Conclusion (for now)</vt:lpstr>
      <vt:lpstr>Before We Start</vt:lpstr>
      <vt:lpstr>Ghosts</vt:lpstr>
      <vt:lpstr>Satan/Demons/Demon Possession</vt:lpstr>
      <vt:lpstr>Witchcraft, Shamans, occult, etc.</vt:lpstr>
      <vt:lpstr>Aliens, astrology, numerology, leprechauns, etc.</vt:lpstr>
      <vt:lpstr>Final Thoughts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and Skepticism</dc:title>
  <dc:creator>John Oakes</dc:creator>
  <cp:lastModifiedBy>John Oakes</cp:lastModifiedBy>
  <cp:revision>17</cp:revision>
  <dcterms:created xsi:type="dcterms:W3CDTF">2011-06-15T17:01:05Z</dcterms:created>
  <dcterms:modified xsi:type="dcterms:W3CDTF">2011-06-18T14:42:08Z</dcterms:modified>
</cp:coreProperties>
</file>