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8.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9.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0.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1.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2.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3.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4.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5.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6.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1.xml" ContentType="application/vnd.openxmlformats-officedocument.drawingml.chart+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 id="2147483833" r:id="rId4"/>
    <p:sldMasterId id="2147483846" r:id="rId5"/>
    <p:sldMasterId id="2147483872" r:id="rId6"/>
    <p:sldMasterId id="2147483885" r:id="rId7"/>
    <p:sldMasterId id="2147483898" r:id="rId8"/>
    <p:sldMasterId id="2147483911" r:id="rId9"/>
    <p:sldMasterId id="2147483924" r:id="rId10"/>
    <p:sldMasterId id="2147483937" r:id="rId11"/>
    <p:sldMasterId id="2147483950" r:id="rId12"/>
    <p:sldMasterId id="2147483963" r:id="rId13"/>
    <p:sldMasterId id="2147483976" r:id="rId14"/>
    <p:sldMasterId id="2147483989" r:id="rId15"/>
    <p:sldMasterId id="2147484001" r:id="rId16"/>
    <p:sldMasterId id="2147484013" r:id="rId17"/>
  </p:sldMasterIdLst>
  <p:notesMasterIdLst>
    <p:notesMasterId r:id="rId200"/>
  </p:notesMasterIdLst>
  <p:sldIdLst>
    <p:sldId id="256" r:id="rId18"/>
    <p:sldId id="260" r:id="rId19"/>
    <p:sldId id="258" r:id="rId20"/>
    <p:sldId id="259" r:id="rId21"/>
    <p:sldId id="314" r:id="rId22"/>
    <p:sldId id="315" r:id="rId23"/>
    <p:sldId id="398" r:id="rId24"/>
    <p:sldId id="316" r:id="rId25"/>
    <p:sldId id="318" r:id="rId26"/>
    <p:sldId id="319" r:id="rId27"/>
    <p:sldId id="320" r:id="rId28"/>
    <p:sldId id="321" r:id="rId29"/>
    <p:sldId id="322" r:id="rId30"/>
    <p:sldId id="323" r:id="rId31"/>
    <p:sldId id="324" r:id="rId32"/>
    <p:sldId id="325" r:id="rId33"/>
    <p:sldId id="275" r:id="rId34"/>
    <p:sldId id="276" r:id="rId35"/>
    <p:sldId id="277" r:id="rId36"/>
    <p:sldId id="278" r:id="rId37"/>
    <p:sldId id="279" r:id="rId38"/>
    <p:sldId id="274" r:id="rId39"/>
    <p:sldId id="270" r:id="rId40"/>
    <p:sldId id="399" r:id="rId41"/>
    <p:sldId id="285" r:id="rId42"/>
    <p:sldId id="280" r:id="rId43"/>
    <p:sldId id="281" r:id="rId44"/>
    <p:sldId id="400" r:id="rId45"/>
    <p:sldId id="283" r:id="rId46"/>
    <p:sldId id="282" r:id="rId47"/>
    <p:sldId id="272" r:id="rId48"/>
    <p:sldId id="345" r:id="rId49"/>
    <p:sldId id="346" r:id="rId50"/>
    <p:sldId id="327" r:id="rId51"/>
    <p:sldId id="401" r:id="rId52"/>
    <p:sldId id="284" r:id="rId53"/>
    <p:sldId id="347" r:id="rId54"/>
    <p:sldId id="524" r:id="rId55"/>
    <p:sldId id="525" r:id="rId56"/>
    <p:sldId id="348" r:id="rId57"/>
    <p:sldId id="349" r:id="rId58"/>
    <p:sldId id="350" r:id="rId59"/>
    <p:sldId id="521" r:id="rId60"/>
    <p:sldId id="522" r:id="rId61"/>
    <p:sldId id="523" r:id="rId62"/>
    <p:sldId id="351" r:id="rId63"/>
    <p:sldId id="352" r:id="rId64"/>
    <p:sldId id="353" r:id="rId65"/>
    <p:sldId id="354" r:id="rId66"/>
    <p:sldId id="328" r:id="rId67"/>
    <p:sldId id="355" r:id="rId68"/>
    <p:sldId id="438" r:id="rId69"/>
    <p:sldId id="338" r:id="rId70"/>
    <p:sldId id="356" r:id="rId71"/>
    <p:sldId id="339" r:id="rId72"/>
    <p:sldId id="340" r:id="rId73"/>
    <p:sldId id="402" r:id="rId74"/>
    <p:sldId id="342" r:id="rId75"/>
    <p:sldId id="358" r:id="rId76"/>
    <p:sldId id="359" r:id="rId77"/>
    <p:sldId id="343" r:id="rId78"/>
    <p:sldId id="344" r:id="rId79"/>
    <p:sldId id="336" r:id="rId80"/>
    <p:sldId id="360" r:id="rId81"/>
    <p:sldId id="361" r:id="rId82"/>
    <p:sldId id="362" r:id="rId83"/>
    <p:sldId id="403" r:id="rId84"/>
    <p:sldId id="423" r:id="rId85"/>
    <p:sldId id="364" r:id="rId86"/>
    <p:sldId id="404" r:id="rId87"/>
    <p:sldId id="405" r:id="rId88"/>
    <p:sldId id="406" r:id="rId89"/>
    <p:sldId id="407" r:id="rId90"/>
    <p:sldId id="408" r:id="rId91"/>
    <p:sldId id="409" r:id="rId92"/>
    <p:sldId id="410" r:id="rId93"/>
    <p:sldId id="385" r:id="rId94"/>
    <p:sldId id="436" r:id="rId95"/>
    <p:sldId id="437" r:id="rId96"/>
    <p:sldId id="365" r:id="rId97"/>
    <p:sldId id="412" r:id="rId98"/>
    <p:sldId id="422" r:id="rId99"/>
    <p:sldId id="424" r:id="rId100"/>
    <p:sldId id="413" r:id="rId101"/>
    <p:sldId id="417" r:id="rId102"/>
    <p:sldId id="419" r:id="rId103"/>
    <p:sldId id="416" r:id="rId104"/>
    <p:sldId id="415" r:id="rId105"/>
    <p:sldId id="414" r:id="rId106"/>
    <p:sldId id="418" r:id="rId107"/>
    <p:sldId id="420" r:id="rId108"/>
    <p:sldId id="421" r:id="rId109"/>
    <p:sldId id="386" r:id="rId110"/>
    <p:sldId id="378" r:id="rId111"/>
    <p:sldId id="387" r:id="rId112"/>
    <p:sldId id="388" r:id="rId113"/>
    <p:sldId id="377" r:id="rId114"/>
    <p:sldId id="379" r:id="rId115"/>
    <p:sldId id="380" r:id="rId116"/>
    <p:sldId id="381" r:id="rId117"/>
    <p:sldId id="382" r:id="rId118"/>
    <p:sldId id="499" r:id="rId119"/>
    <p:sldId id="394" r:id="rId120"/>
    <p:sldId id="389" r:id="rId121"/>
    <p:sldId id="390" r:id="rId122"/>
    <p:sldId id="391" r:id="rId123"/>
    <p:sldId id="393" r:id="rId124"/>
    <p:sldId id="383" r:id="rId125"/>
    <p:sldId id="395" r:id="rId126"/>
    <p:sldId id="384" r:id="rId127"/>
    <p:sldId id="311" r:id="rId128"/>
    <p:sldId id="396" r:id="rId129"/>
    <p:sldId id="500" r:id="rId130"/>
    <p:sldId id="501" r:id="rId131"/>
    <p:sldId id="502" r:id="rId132"/>
    <p:sldId id="503" r:id="rId133"/>
    <p:sldId id="504" r:id="rId134"/>
    <p:sldId id="286" r:id="rId135"/>
    <p:sldId id="306" r:id="rId136"/>
    <p:sldId id="397" r:id="rId137"/>
    <p:sldId id="287" r:id="rId138"/>
    <p:sldId id="308" r:id="rId139"/>
    <p:sldId id="309" r:id="rId140"/>
    <p:sldId id="310" r:id="rId141"/>
    <p:sldId id="288" r:id="rId142"/>
    <p:sldId id="289" r:id="rId143"/>
    <p:sldId id="313" r:id="rId144"/>
    <p:sldId id="439" r:id="rId145"/>
    <p:sldId id="440" r:id="rId146"/>
    <p:sldId id="441" r:id="rId147"/>
    <p:sldId id="442" r:id="rId148"/>
    <p:sldId id="443" r:id="rId149"/>
    <p:sldId id="444" r:id="rId150"/>
    <p:sldId id="445" r:id="rId151"/>
    <p:sldId id="446" r:id="rId152"/>
    <p:sldId id="447" r:id="rId153"/>
    <p:sldId id="448" r:id="rId154"/>
    <p:sldId id="449" r:id="rId155"/>
    <p:sldId id="450" r:id="rId156"/>
    <p:sldId id="451" r:id="rId157"/>
    <p:sldId id="452" r:id="rId158"/>
    <p:sldId id="453" r:id="rId159"/>
    <p:sldId id="454" r:id="rId160"/>
    <p:sldId id="455" r:id="rId161"/>
    <p:sldId id="456" r:id="rId162"/>
    <p:sldId id="457" r:id="rId163"/>
    <p:sldId id="458" r:id="rId164"/>
    <p:sldId id="459" r:id="rId165"/>
    <p:sldId id="460" r:id="rId166"/>
    <p:sldId id="461" r:id="rId167"/>
    <p:sldId id="462" r:id="rId168"/>
    <p:sldId id="463" r:id="rId169"/>
    <p:sldId id="464" r:id="rId170"/>
    <p:sldId id="465" r:id="rId171"/>
    <p:sldId id="466" r:id="rId172"/>
    <p:sldId id="534" r:id="rId173"/>
    <p:sldId id="535" r:id="rId174"/>
    <p:sldId id="536" r:id="rId175"/>
    <p:sldId id="537" r:id="rId176"/>
    <p:sldId id="538" r:id="rId177"/>
    <p:sldId id="526" r:id="rId178"/>
    <p:sldId id="527" r:id="rId179"/>
    <p:sldId id="528" r:id="rId180"/>
    <p:sldId id="529" r:id="rId181"/>
    <p:sldId id="530" r:id="rId182"/>
    <p:sldId id="531" r:id="rId183"/>
    <p:sldId id="532" r:id="rId184"/>
    <p:sldId id="533" r:id="rId185"/>
    <p:sldId id="467" r:id="rId186"/>
    <p:sldId id="468" r:id="rId187"/>
    <p:sldId id="469" r:id="rId188"/>
    <p:sldId id="470" r:id="rId189"/>
    <p:sldId id="471" r:id="rId190"/>
    <p:sldId id="472" r:id="rId191"/>
    <p:sldId id="473" r:id="rId192"/>
    <p:sldId id="474" r:id="rId193"/>
    <p:sldId id="475" r:id="rId194"/>
    <p:sldId id="476" r:id="rId195"/>
    <p:sldId id="478" r:id="rId196"/>
    <p:sldId id="477" r:id="rId197"/>
    <p:sldId id="479" r:id="rId198"/>
    <p:sldId id="480" r:id="rId19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2913" autoAdjust="0"/>
    <p:restoredTop sz="94660"/>
  </p:normalViewPr>
  <p:slideViewPr>
    <p:cSldViewPr>
      <p:cViewPr varScale="1">
        <p:scale>
          <a:sx n="74" d="100"/>
          <a:sy n="74" d="100"/>
        </p:scale>
        <p:origin x="-1344" y="-96"/>
      </p:cViewPr>
      <p:guideLst>
        <p:guide orient="horz" pos="2160"/>
        <p:guide pos="2880"/>
      </p:guideLst>
    </p:cSldViewPr>
  </p:slideViewPr>
  <p:notesTextViewPr>
    <p:cViewPr>
      <p:scale>
        <a:sx n="1" d="1"/>
        <a:sy n="1" d="1"/>
      </p:scale>
      <p:origin x="0" y="0"/>
    </p:cViewPr>
  </p:notesTextViewPr>
  <p:sorterViewPr>
    <p:cViewPr>
      <p:scale>
        <a:sx n="100" d="100"/>
        <a:sy n="100" d="100"/>
      </p:scale>
      <p:origin x="0" y="38112"/>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0.xml"/><Relationship Id="rId21" Type="http://schemas.openxmlformats.org/officeDocument/2006/relationships/slide" Target="slides/slide4.xml"/><Relationship Id="rId42" Type="http://schemas.openxmlformats.org/officeDocument/2006/relationships/slide" Target="slides/slide25.xml"/><Relationship Id="rId63" Type="http://schemas.openxmlformats.org/officeDocument/2006/relationships/slide" Target="slides/slide46.xml"/><Relationship Id="rId84" Type="http://schemas.openxmlformats.org/officeDocument/2006/relationships/slide" Target="slides/slide67.xml"/><Relationship Id="rId138" Type="http://schemas.openxmlformats.org/officeDocument/2006/relationships/slide" Target="slides/slide121.xml"/><Relationship Id="rId159" Type="http://schemas.openxmlformats.org/officeDocument/2006/relationships/slide" Target="slides/slide142.xml"/><Relationship Id="rId170" Type="http://schemas.openxmlformats.org/officeDocument/2006/relationships/slide" Target="slides/slide153.xml"/><Relationship Id="rId191" Type="http://schemas.openxmlformats.org/officeDocument/2006/relationships/slide" Target="slides/slide174.xml"/><Relationship Id="rId196" Type="http://schemas.openxmlformats.org/officeDocument/2006/relationships/slide" Target="slides/slide179.xml"/><Relationship Id="rId200" Type="http://schemas.openxmlformats.org/officeDocument/2006/relationships/notesMaster" Target="notesMasters/notesMaster1.xml"/><Relationship Id="rId16" Type="http://schemas.openxmlformats.org/officeDocument/2006/relationships/slideMaster" Target="slideMasters/slideMaster16.xml"/><Relationship Id="rId107" Type="http://schemas.openxmlformats.org/officeDocument/2006/relationships/slide" Target="slides/slide90.xml"/><Relationship Id="rId11" Type="http://schemas.openxmlformats.org/officeDocument/2006/relationships/slideMaster" Target="slideMasters/slideMaster11.xml"/><Relationship Id="rId32" Type="http://schemas.openxmlformats.org/officeDocument/2006/relationships/slide" Target="slides/slide15.xml"/><Relationship Id="rId37" Type="http://schemas.openxmlformats.org/officeDocument/2006/relationships/slide" Target="slides/slide20.xml"/><Relationship Id="rId53" Type="http://schemas.openxmlformats.org/officeDocument/2006/relationships/slide" Target="slides/slide36.xml"/><Relationship Id="rId58" Type="http://schemas.openxmlformats.org/officeDocument/2006/relationships/slide" Target="slides/slide41.xml"/><Relationship Id="rId74" Type="http://schemas.openxmlformats.org/officeDocument/2006/relationships/slide" Target="slides/slide57.xml"/><Relationship Id="rId79" Type="http://schemas.openxmlformats.org/officeDocument/2006/relationships/slide" Target="slides/slide62.xml"/><Relationship Id="rId102" Type="http://schemas.openxmlformats.org/officeDocument/2006/relationships/slide" Target="slides/slide85.xml"/><Relationship Id="rId123" Type="http://schemas.openxmlformats.org/officeDocument/2006/relationships/slide" Target="slides/slide106.xml"/><Relationship Id="rId128" Type="http://schemas.openxmlformats.org/officeDocument/2006/relationships/slide" Target="slides/slide111.xml"/><Relationship Id="rId144" Type="http://schemas.openxmlformats.org/officeDocument/2006/relationships/slide" Target="slides/slide127.xml"/><Relationship Id="rId149" Type="http://schemas.openxmlformats.org/officeDocument/2006/relationships/slide" Target="slides/slide132.xml"/><Relationship Id="rId5" Type="http://schemas.openxmlformats.org/officeDocument/2006/relationships/slideMaster" Target="slideMasters/slideMaster5.xml"/><Relationship Id="rId90" Type="http://schemas.openxmlformats.org/officeDocument/2006/relationships/slide" Target="slides/slide73.xml"/><Relationship Id="rId95" Type="http://schemas.openxmlformats.org/officeDocument/2006/relationships/slide" Target="slides/slide78.xml"/><Relationship Id="rId160" Type="http://schemas.openxmlformats.org/officeDocument/2006/relationships/slide" Target="slides/slide143.xml"/><Relationship Id="rId165" Type="http://schemas.openxmlformats.org/officeDocument/2006/relationships/slide" Target="slides/slide148.xml"/><Relationship Id="rId181" Type="http://schemas.openxmlformats.org/officeDocument/2006/relationships/slide" Target="slides/slide164.xml"/><Relationship Id="rId186" Type="http://schemas.openxmlformats.org/officeDocument/2006/relationships/slide" Target="slides/slide169.xml"/><Relationship Id="rId22" Type="http://schemas.openxmlformats.org/officeDocument/2006/relationships/slide" Target="slides/slide5.xml"/><Relationship Id="rId27" Type="http://schemas.openxmlformats.org/officeDocument/2006/relationships/slide" Target="slides/slide10.xml"/><Relationship Id="rId43" Type="http://schemas.openxmlformats.org/officeDocument/2006/relationships/slide" Target="slides/slide26.xml"/><Relationship Id="rId48" Type="http://schemas.openxmlformats.org/officeDocument/2006/relationships/slide" Target="slides/slide31.xml"/><Relationship Id="rId64" Type="http://schemas.openxmlformats.org/officeDocument/2006/relationships/slide" Target="slides/slide47.xml"/><Relationship Id="rId69" Type="http://schemas.openxmlformats.org/officeDocument/2006/relationships/slide" Target="slides/slide52.xml"/><Relationship Id="rId113" Type="http://schemas.openxmlformats.org/officeDocument/2006/relationships/slide" Target="slides/slide96.xml"/><Relationship Id="rId118" Type="http://schemas.openxmlformats.org/officeDocument/2006/relationships/slide" Target="slides/slide101.xml"/><Relationship Id="rId134" Type="http://schemas.openxmlformats.org/officeDocument/2006/relationships/slide" Target="slides/slide117.xml"/><Relationship Id="rId139" Type="http://schemas.openxmlformats.org/officeDocument/2006/relationships/slide" Target="slides/slide122.xml"/><Relationship Id="rId80" Type="http://schemas.openxmlformats.org/officeDocument/2006/relationships/slide" Target="slides/slide63.xml"/><Relationship Id="rId85" Type="http://schemas.openxmlformats.org/officeDocument/2006/relationships/slide" Target="slides/slide68.xml"/><Relationship Id="rId150" Type="http://schemas.openxmlformats.org/officeDocument/2006/relationships/slide" Target="slides/slide133.xml"/><Relationship Id="rId155" Type="http://schemas.openxmlformats.org/officeDocument/2006/relationships/slide" Target="slides/slide138.xml"/><Relationship Id="rId171" Type="http://schemas.openxmlformats.org/officeDocument/2006/relationships/slide" Target="slides/slide154.xml"/><Relationship Id="rId176" Type="http://schemas.openxmlformats.org/officeDocument/2006/relationships/slide" Target="slides/slide159.xml"/><Relationship Id="rId192" Type="http://schemas.openxmlformats.org/officeDocument/2006/relationships/slide" Target="slides/slide175.xml"/><Relationship Id="rId197" Type="http://schemas.openxmlformats.org/officeDocument/2006/relationships/slide" Target="slides/slide180.xml"/><Relationship Id="rId201" Type="http://schemas.openxmlformats.org/officeDocument/2006/relationships/presProps" Target="presProps.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6.xml"/><Relationship Id="rId38" Type="http://schemas.openxmlformats.org/officeDocument/2006/relationships/slide" Target="slides/slide21.xml"/><Relationship Id="rId59" Type="http://schemas.openxmlformats.org/officeDocument/2006/relationships/slide" Target="slides/slide42.xml"/><Relationship Id="rId103" Type="http://schemas.openxmlformats.org/officeDocument/2006/relationships/slide" Target="slides/slide86.xml"/><Relationship Id="rId108" Type="http://schemas.openxmlformats.org/officeDocument/2006/relationships/slide" Target="slides/slide91.xml"/><Relationship Id="rId124" Type="http://schemas.openxmlformats.org/officeDocument/2006/relationships/slide" Target="slides/slide107.xml"/><Relationship Id="rId129" Type="http://schemas.openxmlformats.org/officeDocument/2006/relationships/slide" Target="slides/slide112.xml"/><Relationship Id="rId54" Type="http://schemas.openxmlformats.org/officeDocument/2006/relationships/slide" Target="slides/slide37.xml"/><Relationship Id="rId70" Type="http://schemas.openxmlformats.org/officeDocument/2006/relationships/slide" Target="slides/slide53.xml"/><Relationship Id="rId75" Type="http://schemas.openxmlformats.org/officeDocument/2006/relationships/slide" Target="slides/slide58.xml"/><Relationship Id="rId91" Type="http://schemas.openxmlformats.org/officeDocument/2006/relationships/slide" Target="slides/slide74.xml"/><Relationship Id="rId96" Type="http://schemas.openxmlformats.org/officeDocument/2006/relationships/slide" Target="slides/slide79.xml"/><Relationship Id="rId140" Type="http://schemas.openxmlformats.org/officeDocument/2006/relationships/slide" Target="slides/slide123.xml"/><Relationship Id="rId145" Type="http://schemas.openxmlformats.org/officeDocument/2006/relationships/slide" Target="slides/slide128.xml"/><Relationship Id="rId161" Type="http://schemas.openxmlformats.org/officeDocument/2006/relationships/slide" Target="slides/slide144.xml"/><Relationship Id="rId166" Type="http://schemas.openxmlformats.org/officeDocument/2006/relationships/slide" Target="slides/slide149.xml"/><Relationship Id="rId182" Type="http://schemas.openxmlformats.org/officeDocument/2006/relationships/slide" Target="slides/slide165.xml"/><Relationship Id="rId187" Type="http://schemas.openxmlformats.org/officeDocument/2006/relationships/slide" Target="slides/slide170.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6.xml"/><Relationship Id="rId28" Type="http://schemas.openxmlformats.org/officeDocument/2006/relationships/slide" Target="slides/slide11.xml"/><Relationship Id="rId49" Type="http://schemas.openxmlformats.org/officeDocument/2006/relationships/slide" Target="slides/slide32.xml"/><Relationship Id="rId114" Type="http://schemas.openxmlformats.org/officeDocument/2006/relationships/slide" Target="slides/slide97.xml"/><Relationship Id="rId119" Type="http://schemas.openxmlformats.org/officeDocument/2006/relationships/slide" Target="slides/slide102.xml"/><Relationship Id="rId44" Type="http://schemas.openxmlformats.org/officeDocument/2006/relationships/slide" Target="slides/slide27.xml"/><Relationship Id="rId60" Type="http://schemas.openxmlformats.org/officeDocument/2006/relationships/slide" Target="slides/slide43.xml"/><Relationship Id="rId65" Type="http://schemas.openxmlformats.org/officeDocument/2006/relationships/slide" Target="slides/slide48.xml"/><Relationship Id="rId81" Type="http://schemas.openxmlformats.org/officeDocument/2006/relationships/slide" Target="slides/slide64.xml"/><Relationship Id="rId86" Type="http://schemas.openxmlformats.org/officeDocument/2006/relationships/slide" Target="slides/slide69.xml"/><Relationship Id="rId130" Type="http://schemas.openxmlformats.org/officeDocument/2006/relationships/slide" Target="slides/slide113.xml"/><Relationship Id="rId135" Type="http://schemas.openxmlformats.org/officeDocument/2006/relationships/slide" Target="slides/slide118.xml"/><Relationship Id="rId151" Type="http://schemas.openxmlformats.org/officeDocument/2006/relationships/slide" Target="slides/slide134.xml"/><Relationship Id="rId156" Type="http://schemas.openxmlformats.org/officeDocument/2006/relationships/slide" Target="slides/slide139.xml"/><Relationship Id="rId177" Type="http://schemas.openxmlformats.org/officeDocument/2006/relationships/slide" Target="slides/slide160.xml"/><Relationship Id="rId198" Type="http://schemas.openxmlformats.org/officeDocument/2006/relationships/slide" Target="slides/slide181.xml"/><Relationship Id="rId172" Type="http://schemas.openxmlformats.org/officeDocument/2006/relationships/slide" Target="slides/slide155.xml"/><Relationship Id="rId193" Type="http://schemas.openxmlformats.org/officeDocument/2006/relationships/slide" Target="slides/slide176.xml"/><Relationship Id="rId202" Type="http://schemas.openxmlformats.org/officeDocument/2006/relationships/viewProps" Target="viewProps.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 Id="rId109" Type="http://schemas.openxmlformats.org/officeDocument/2006/relationships/slide" Target="slides/slide9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slide" Target="slides/slide80.xml"/><Relationship Id="rId104" Type="http://schemas.openxmlformats.org/officeDocument/2006/relationships/slide" Target="slides/slide87.xml"/><Relationship Id="rId120" Type="http://schemas.openxmlformats.org/officeDocument/2006/relationships/slide" Target="slides/slide103.xml"/><Relationship Id="rId125" Type="http://schemas.openxmlformats.org/officeDocument/2006/relationships/slide" Target="slides/slide108.xml"/><Relationship Id="rId141" Type="http://schemas.openxmlformats.org/officeDocument/2006/relationships/slide" Target="slides/slide124.xml"/><Relationship Id="rId146" Type="http://schemas.openxmlformats.org/officeDocument/2006/relationships/slide" Target="slides/slide129.xml"/><Relationship Id="rId167" Type="http://schemas.openxmlformats.org/officeDocument/2006/relationships/slide" Target="slides/slide150.xml"/><Relationship Id="rId188" Type="http://schemas.openxmlformats.org/officeDocument/2006/relationships/slide" Target="slides/slide171.xml"/><Relationship Id="rId7" Type="http://schemas.openxmlformats.org/officeDocument/2006/relationships/slideMaster" Target="slideMasters/slideMaster7.xml"/><Relationship Id="rId71" Type="http://schemas.openxmlformats.org/officeDocument/2006/relationships/slide" Target="slides/slide54.xml"/><Relationship Id="rId92" Type="http://schemas.openxmlformats.org/officeDocument/2006/relationships/slide" Target="slides/slide75.xml"/><Relationship Id="rId162" Type="http://schemas.openxmlformats.org/officeDocument/2006/relationships/slide" Target="slides/slide145.xml"/><Relationship Id="rId183" Type="http://schemas.openxmlformats.org/officeDocument/2006/relationships/slide" Target="slides/slide166.xml"/><Relationship Id="rId2" Type="http://schemas.openxmlformats.org/officeDocument/2006/relationships/slideMaster" Target="slideMasters/slideMaster2.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110" Type="http://schemas.openxmlformats.org/officeDocument/2006/relationships/slide" Target="slides/slide93.xml"/><Relationship Id="rId115" Type="http://schemas.openxmlformats.org/officeDocument/2006/relationships/slide" Target="slides/slide98.xml"/><Relationship Id="rId131" Type="http://schemas.openxmlformats.org/officeDocument/2006/relationships/slide" Target="slides/slide114.xml"/><Relationship Id="rId136" Type="http://schemas.openxmlformats.org/officeDocument/2006/relationships/slide" Target="slides/slide119.xml"/><Relationship Id="rId157" Type="http://schemas.openxmlformats.org/officeDocument/2006/relationships/slide" Target="slides/slide140.xml"/><Relationship Id="rId178" Type="http://schemas.openxmlformats.org/officeDocument/2006/relationships/slide" Target="slides/slide161.xml"/><Relationship Id="rId61" Type="http://schemas.openxmlformats.org/officeDocument/2006/relationships/slide" Target="slides/slide44.xml"/><Relationship Id="rId82" Type="http://schemas.openxmlformats.org/officeDocument/2006/relationships/slide" Target="slides/slide65.xml"/><Relationship Id="rId152" Type="http://schemas.openxmlformats.org/officeDocument/2006/relationships/slide" Target="slides/slide135.xml"/><Relationship Id="rId173" Type="http://schemas.openxmlformats.org/officeDocument/2006/relationships/slide" Target="slides/slide156.xml"/><Relationship Id="rId194" Type="http://schemas.openxmlformats.org/officeDocument/2006/relationships/slide" Target="slides/slide177.xml"/><Relationship Id="rId199" Type="http://schemas.openxmlformats.org/officeDocument/2006/relationships/slide" Target="slides/slide182.xml"/><Relationship Id="rId203" Type="http://schemas.openxmlformats.org/officeDocument/2006/relationships/theme" Target="theme/theme1.xml"/><Relationship Id="rId19" Type="http://schemas.openxmlformats.org/officeDocument/2006/relationships/slide" Target="slides/slide2.xml"/><Relationship Id="rId14" Type="http://schemas.openxmlformats.org/officeDocument/2006/relationships/slideMaster" Target="slideMasters/slideMaster14.xml"/><Relationship Id="rId30" Type="http://schemas.openxmlformats.org/officeDocument/2006/relationships/slide" Target="slides/slide13.xml"/><Relationship Id="rId35" Type="http://schemas.openxmlformats.org/officeDocument/2006/relationships/slide" Target="slides/slide18.xml"/><Relationship Id="rId56" Type="http://schemas.openxmlformats.org/officeDocument/2006/relationships/slide" Target="slides/slide39.xml"/><Relationship Id="rId77" Type="http://schemas.openxmlformats.org/officeDocument/2006/relationships/slide" Target="slides/slide60.xml"/><Relationship Id="rId100" Type="http://schemas.openxmlformats.org/officeDocument/2006/relationships/slide" Target="slides/slide83.xml"/><Relationship Id="rId105" Type="http://schemas.openxmlformats.org/officeDocument/2006/relationships/slide" Target="slides/slide88.xml"/><Relationship Id="rId126" Type="http://schemas.openxmlformats.org/officeDocument/2006/relationships/slide" Target="slides/slide109.xml"/><Relationship Id="rId147" Type="http://schemas.openxmlformats.org/officeDocument/2006/relationships/slide" Target="slides/slide130.xml"/><Relationship Id="rId168" Type="http://schemas.openxmlformats.org/officeDocument/2006/relationships/slide" Target="slides/slide151.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93" Type="http://schemas.openxmlformats.org/officeDocument/2006/relationships/slide" Target="slides/slide76.xml"/><Relationship Id="rId98" Type="http://schemas.openxmlformats.org/officeDocument/2006/relationships/slide" Target="slides/slide81.xml"/><Relationship Id="rId121" Type="http://schemas.openxmlformats.org/officeDocument/2006/relationships/slide" Target="slides/slide104.xml"/><Relationship Id="rId142" Type="http://schemas.openxmlformats.org/officeDocument/2006/relationships/slide" Target="slides/slide125.xml"/><Relationship Id="rId163" Type="http://schemas.openxmlformats.org/officeDocument/2006/relationships/slide" Target="slides/slide146.xml"/><Relationship Id="rId184" Type="http://schemas.openxmlformats.org/officeDocument/2006/relationships/slide" Target="slides/slide167.xml"/><Relationship Id="rId189" Type="http://schemas.openxmlformats.org/officeDocument/2006/relationships/slide" Target="slides/slide172.xml"/><Relationship Id="rId3" Type="http://schemas.openxmlformats.org/officeDocument/2006/relationships/slideMaster" Target="slideMasters/slideMaster3.xml"/><Relationship Id="rId25" Type="http://schemas.openxmlformats.org/officeDocument/2006/relationships/slide" Target="slides/slide8.xml"/><Relationship Id="rId46" Type="http://schemas.openxmlformats.org/officeDocument/2006/relationships/slide" Target="slides/slide29.xml"/><Relationship Id="rId67" Type="http://schemas.openxmlformats.org/officeDocument/2006/relationships/slide" Target="slides/slide50.xml"/><Relationship Id="rId116" Type="http://schemas.openxmlformats.org/officeDocument/2006/relationships/slide" Target="slides/slide99.xml"/><Relationship Id="rId137" Type="http://schemas.openxmlformats.org/officeDocument/2006/relationships/slide" Target="slides/slide120.xml"/><Relationship Id="rId158" Type="http://schemas.openxmlformats.org/officeDocument/2006/relationships/slide" Target="slides/slide141.xml"/><Relationship Id="rId20" Type="http://schemas.openxmlformats.org/officeDocument/2006/relationships/slide" Target="slides/slide3.xml"/><Relationship Id="rId41" Type="http://schemas.openxmlformats.org/officeDocument/2006/relationships/slide" Target="slides/slide24.xml"/><Relationship Id="rId62" Type="http://schemas.openxmlformats.org/officeDocument/2006/relationships/slide" Target="slides/slide45.xml"/><Relationship Id="rId83" Type="http://schemas.openxmlformats.org/officeDocument/2006/relationships/slide" Target="slides/slide66.xml"/><Relationship Id="rId88" Type="http://schemas.openxmlformats.org/officeDocument/2006/relationships/slide" Target="slides/slide71.xml"/><Relationship Id="rId111" Type="http://schemas.openxmlformats.org/officeDocument/2006/relationships/slide" Target="slides/slide94.xml"/><Relationship Id="rId132" Type="http://schemas.openxmlformats.org/officeDocument/2006/relationships/slide" Target="slides/slide115.xml"/><Relationship Id="rId153" Type="http://schemas.openxmlformats.org/officeDocument/2006/relationships/slide" Target="slides/slide136.xml"/><Relationship Id="rId174" Type="http://schemas.openxmlformats.org/officeDocument/2006/relationships/slide" Target="slides/slide157.xml"/><Relationship Id="rId179" Type="http://schemas.openxmlformats.org/officeDocument/2006/relationships/slide" Target="slides/slide162.xml"/><Relationship Id="rId195" Type="http://schemas.openxmlformats.org/officeDocument/2006/relationships/slide" Target="slides/slide178.xml"/><Relationship Id="rId190" Type="http://schemas.openxmlformats.org/officeDocument/2006/relationships/slide" Target="slides/slide173.xml"/><Relationship Id="rId204" Type="http://schemas.openxmlformats.org/officeDocument/2006/relationships/tableStyles" Target="tableStyles.xml"/><Relationship Id="rId15" Type="http://schemas.openxmlformats.org/officeDocument/2006/relationships/slideMaster" Target="slideMasters/slideMaster15.xml"/><Relationship Id="rId36" Type="http://schemas.openxmlformats.org/officeDocument/2006/relationships/slide" Target="slides/slide19.xml"/><Relationship Id="rId57" Type="http://schemas.openxmlformats.org/officeDocument/2006/relationships/slide" Target="slides/slide40.xml"/><Relationship Id="rId106" Type="http://schemas.openxmlformats.org/officeDocument/2006/relationships/slide" Target="slides/slide89.xml"/><Relationship Id="rId127" Type="http://schemas.openxmlformats.org/officeDocument/2006/relationships/slide" Target="slides/slide110.xml"/><Relationship Id="rId10" Type="http://schemas.openxmlformats.org/officeDocument/2006/relationships/slideMaster" Target="slideMasters/slideMaster10.xml"/><Relationship Id="rId31" Type="http://schemas.openxmlformats.org/officeDocument/2006/relationships/slide" Target="slides/slide14.xml"/><Relationship Id="rId52" Type="http://schemas.openxmlformats.org/officeDocument/2006/relationships/slide" Target="slides/slide35.xml"/><Relationship Id="rId73" Type="http://schemas.openxmlformats.org/officeDocument/2006/relationships/slide" Target="slides/slide56.xml"/><Relationship Id="rId78" Type="http://schemas.openxmlformats.org/officeDocument/2006/relationships/slide" Target="slides/slide61.xml"/><Relationship Id="rId94" Type="http://schemas.openxmlformats.org/officeDocument/2006/relationships/slide" Target="slides/slide77.xml"/><Relationship Id="rId99" Type="http://schemas.openxmlformats.org/officeDocument/2006/relationships/slide" Target="slides/slide82.xml"/><Relationship Id="rId101" Type="http://schemas.openxmlformats.org/officeDocument/2006/relationships/slide" Target="slides/slide84.xml"/><Relationship Id="rId122" Type="http://schemas.openxmlformats.org/officeDocument/2006/relationships/slide" Target="slides/slide105.xml"/><Relationship Id="rId143" Type="http://schemas.openxmlformats.org/officeDocument/2006/relationships/slide" Target="slides/slide126.xml"/><Relationship Id="rId148" Type="http://schemas.openxmlformats.org/officeDocument/2006/relationships/slide" Target="slides/slide131.xml"/><Relationship Id="rId164" Type="http://schemas.openxmlformats.org/officeDocument/2006/relationships/slide" Target="slides/slide147.xml"/><Relationship Id="rId169" Type="http://schemas.openxmlformats.org/officeDocument/2006/relationships/slide" Target="slides/slide152.xml"/><Relationship Id="rId185" Type="http://schemas.openxmlformats.org/officeDocument/2006/relationships/slide" Target="slides/slide168.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3.xml"/><Relationship Id="rId26" Type="http://schemas.openxmlformats.org/officeDocument/2006/relationships/slide" Target="slides/slide9.xml"/><Relationship Id="rId47" Type="http://schemas.openxmlformats.org/officeDocument/2006/relationships/slide" Target="slides/slide30.xml"/><Relationship Id="rId68" Type="http://schemas.openxmlformats.org/officeDocument/2006/relationships/slide" Target="slides/slide51.xml"/><Relationship Id="rId89" Type="http://schemas.openxmlformats.org/officeDocument/2006/relationships/slide" Target="slides/slide72.xml"/><Relationship Id="rId112" Type="http://schemas.openxmlformats.org/officeDocument/2006/relationships/slide" Target="slides/slide95.xml"/><Relationship Id="rId133" Type="http://schemas.openxmlformats.org/officeDocument/2006/relationships/slide" Target="slides/slide116.xml"/><Relationship Id="rId154" Type="http://schemas.openxmlformats.org/officeDocument/2006/relationships/slide" Target="slides/slide137.xml"/><Relationship Id="rId175" Type="http://schemas.openxmlformats.org/officeDocument/2006/relationships/slide" Target="slides/slide15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Lbls>
            <c:dLbl>
              <c:idx val="0"/>
              <c:layout>
                <c:manualLayout>
                  <c:x val="2.707742782152231E-3"/>
                  <c:y val="-0.40694434029079696"/>
                </c:manualLayout>
              </c:layout>
              <c:showLegendKey val="0"/>
              <c:showVal val="0"/>
              <c:showCatName val="1"/>
              <c:showSerName val="0"/>
              <c:showPercent val="1"/>
              <c:showBubbleSize val="0"/>
            </c:dLbl>
            <c:showLegendKey val="0"/>
            <c:showVal val="0"/>
            <c:showCatName val="1"/>
            <c:showSerName val="0"/>
            <c:showPercent val="1"/>
            <c:showBubbleSize val="0"/>
            <c:showLeaderLines val="1"/>
          </c:dLbls>
          <c:cat>
            <c:strRef>
              <c:f>Sheet1!$A$2:$A$5</c:f>
              <c:strCache>
                <c:ptCount val="4"/>
                <c:pt idx="0">
                  <c:v>Spelling Differences and Nonsense Errors</c:v>
                </c:pt>
                <c:pt idx="1">
                  <c:v>Do not affect translation</c:v>
                </c:pt>
                <c:pt idx="2">
                  <c:v>Meaningful but Not Viable</c:v>
                </c:pt>
                <c:pt idx="3">
                  <c:v>Meaningful and Viable</c:v>
                </c:pt>
              </c:strCache>
            </c:strRef>
          </c:cat>
          <c:val>
            <c:numRef>
              <c:f>Sheet1!$B$2:$B$5</c:f>
              <c:numCache>
                <c:formatCode>General</c:formatCode>
                <c:ptCount val="4"/>
                <c:pt idx="0">
                  <c:v>0.7</c:v>
                </c:pt>
                <c:pt idx="1">
                  <c:v>0.2</c:v>
                </c:pt>
                <c:pt idx="2">
                  <c:v>0.09</c:v>
                </c:pt>
                <c:pt idx="3">
                  <c:v>0.01</c:v>
                </c:pt>
              </c:numCache>
            </c:numRef>
          </c:val>
        </c:ser>
        <c:dLbls>
          <c:showLegendKey val="0"/>
          <c:showVal val="0"/>
          <c:showCatName val="1"/>
          <c:showSerName val="0"/>
          <c:showPercent val="1"/>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DE5536C-FD9A-4499-9C02-3DDBA3BDF04B}" type="datetimeFigureOut">
              <a:rPr lang="en-US" smtClean="0"/>
              <a:t>10/29/2016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B6E52C-3EB4-4B3C-B2B4-3ED0191AF444}" type="slidenum">
              <a:rPr lang="en-US" smtClean="0"/>
              <a:t>‹#›</a:t>
            </a:fld>
            <a:endParaRPr lang="en-US"/>
          </a:p>
        </p:txBody>
      </p:sp>
    </p:spTree>
    <p:extLst>
      <p:ext uri="{BB962C8B-B14F-4D97-AF65-F5344CB8AC3E}">
        <p14:creationId xmlns:p14="http://schemas.microsoft.com/office/powerpoint/2010/main" val="23965743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B6E52C-3EB4-4B3C-B2B4-3ED0191AF444}" type="slidenum">
              <a:rPr lang="en-US" smtClean="0"/>
              <a:t>1</a:t>
            </a:fld>
            <a:endParaRPr lang="en-US"/>
          </a:p>
        </p:txBody>
      </p:sp>
    </p:spTree>
    <p:extLst>
      <p:ext uri="{BB962C8B-B14F-4D97-AF65-F5344CB8AC3E}">
        <p14:creationId xmlns:p14="http://schemas.microsoft.com/office/powerpoint/2010/main" val="18498836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1B0A95-A6E9-40ED-A576-79284908F84D}" type="slidenum">
              <a:rPr lang="en-US">
                <a:solidFill>
                  <a:prstClr val="black"/>
                </a:solidFill>
              </a:rPr>
              <a:pPr/>
              <a:t>10</a:t>
            </a:fld>
            <a:endParaRPr lang="en-US">
              <a:solidFill>
                <a:prstClr val="black"/>
              </a:solidFill>
            </a:endParaRPr>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B6E52C-3EB4-4B3C-B2B4-3ED0191AF444}" type="slidenum">
              <a:rPr lang="en-US" smtClean="0"/>
              <a:t>107</a:t>
            </a:fld>
            <a:endParaRPr lang="en-US"/>
          </a:p>
        </p:txBody>
      </p:sp>
    </p:spTree>
    <p:extLst>
      <p:ext uri="{BB962C8B-B14F-4D97-AF65-F5344CB8AC3E}">
        <p14:creationId xmlns:p14="http://schemas.microsoft.com/office/powerpoint/2010/main" val="25042460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919E5D-5ABF-4136-9BD1-73F42497B340}" type="slidenum">
              <a:rPr lang="en-US"/>
              <a:pPr/>
              <a:t>108</a:t>
            </a:fld>
            <a:endParaRPr lang="en-US"/>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B6E52C-3EB4-4B3C-B2B4-3ED0191AF444}" type="slidenum">
              <a:rPr lang="en-US" smtClean="0"/>
              <a:t>109</a:t>
            </a:fld>
            <a:endParaRPr lang="en-US"/>
          </a:p>
        </p:txBody>
      </p:sp>
    </p:spTree>
    <p:extLst>
      <p:ext uri="{BB962C8B-B14F-4D97-AF65-F5344CB8AC3E}">
        <p14:creationId xmlns:p14="http://schemas.microsoft.com/office/powerpoint/2010/main" val="43327857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E09C74-8A2A-4AF6-9C54-AFC45E0083CA}" type="slidenum">
              <a:rPr lang="en-US"/>
              <a:pPr/>
              <a:t>110</a:t>
            </a:fld>
            <a:endParaRPr lang="en-US"/>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98DF07-85FC-48AA-9CB2-098AE6914A8C}" type="slidenum">
              <a:rPr lang="en-US"/>
              <a:pPr/>
              <a:t>111</a:t>
            </a:fld>
            <a:endParaRPr lang="en-US"/>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B6E52C-3EB4-4B3C-B2B4-3ED0191AF444}" type="slidenum">
              <a:rPr lang="en-US" smtClean="0"/>
              <a:t>112</a:t>
            </a:fld>
            <a:endParaRPr lang="en-US"/>
          </a:p>
        </p:txBody>
      </p:sp>
    </p:spTree>
    <p:extLst>
      <p:ext uri="{BB962C8B-B14F-4D97-AF65-F5344CB8AC3E}">
        <p14:creationId xmlns:p14="http://schemas.microsoft.com/office/powerpoint/2010/main" val="418312138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D45CC0-ECF5-4110-910B-3A3E438AF52D}" type="slidenum">
              <a:rPr lang="en-US"/>
              <a:pPr/>
              <a:t>118</a:t>
            </a:fld>
            <a:endParaRPr lang="en-US"/>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6351D4-6F96-4727-96A0-B4FE786B157F}" type="slidenum">
              <a:rPr lang="en-US"/>
              <a:pPr/>
              <a:t>119</a:t>
            </a:fld>
            <a:endParaRPr lang="en-US"/>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B6E52C-3EB4-4B3C-B2B4-3ED0191AF444}" type="slidenum">
              <a:rPr lang="en-US" smtClean="0"/>
              <a:t>120</a:t>
            </a:fld>
            <a:endParaRPr lang="en-US"/>
          </a:p>
        </p:txBody>
      </p:sp>
    </p:spTree>
    <p:extLst>
      <p:ext uri="{BB962C8B-B14F-4D97-AF65-F5344CB8AC3E}">
        <p14:creationId xmlns:p14="http://schemas.microsoft.com/office/powerpoint/2010/main" val="282704456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5C948D-E3EE-410C-92AE-00D1BC4E06FB}" type="slidenum">
              <a:rPr lang="en-US"/>
              <a:pPr/>
              <a:t>121</a:t>
            </a:fld>
            <a:endParaRPr lang="en-US"/>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E27B89-69AA-46D5-ADDB-789DA3D83818}" type="slidenum">
              <a:rPr lang="en-US">
                <a:solidFill>
                  <a:prstClr val="black"/>
                </a:solidFill>
              </a:rPr>
              <a:pPr/>
              <a:t>11</a:t>
            </a:fld>
            <a:endParaRPr lang="en-US">
              <a:solidFill>
                <a:prstClr val="black"/>
              </a:solidFill>
            </a:endParaRPr>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B64F3B-339D-4F04-89FD-72E66C778870}" type="slidenum">
              <a:rPr lang="en-US"/>
              <a:pPr/>
              <a:t>122</a:t>
            </a:fld>
            <a:endParaRPr lang="en-US"/>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D84E1D-62DA-4285-A95C-95C57F161621}" type="slidenum">
              <a:rPr lang="en-US"/>
              <a:pPr/>
              <a:t>123</a:t>
            </a:fld>
            <a:endParaRPr lang="en-US"/>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1DE0AF-E063-47C4-B2B7-AE932A0CCF05}" type="slidenum">
              <a:rPr lang="en-US"/>
              <a:pPr/>
              <a:t>124</a:t>
            </a:fld>
            <a:endParaRPr lang="en-US"/>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A33A4D-A3F8-42D1-85AC-5EFB3C504E1F}" type="slidenum">
              <a:rPr lang="en-US"/>
              <a:pPr/>
              <a:t>125</a:t>
            </a:fld>
            <a:endParaRPr lang="en-US"/>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6F5DE9-F813-4E3D-8295-8759DA1BBE38}" type="slidenum">
              <a:rPr lang="en-US"/>
              <a:pPr/>
              <a:t>126</a:t>
            </a:fld>
            <a:endParaRPr lang="en-US"/>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A11CB1-EEF1-4E7B-B227-EC8184CC67B4}" type="slidenum">
              <a:rPr lang="en-US"/>
              <a:pPr/>
              <a:t>127</a:t>
            </a:fld>
            <a:endParaRPr lang="en-US"/>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E5273F-1843-42A2-84BC-42ACB6F4D447}" type="slidenum">
              <a:rPr lang="en-US">
                <a:solidFill>
                  <a:prstClr val="black"/>
                </a:solidFill>
              </a:rPr>
              <a:pPr/>
              <a:t>128</a:t>
            </a:fld>
            <a:endParaRPr lang="en-US">
              <a:solidFill>
                <a:prstClr val="black"/>
              </a:solidFill>
            </a:endParaRPr>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88451F-4C9B-4A51-B29A-2E882A63DCBD}" type="slidenum">
              <a:rPr lang="en-US">
                <a:solidFill>
                  <a:prstClr val="black"/>
                </a:solidFill>
              </a:rPr>
              <a:pPr/>
              <a:t>129</a:t>
            </a:fld>
            <a:endParaRPr lang="en-US">
              <a:solidFill>
                <a:prstClr val="black"/>
              </a:solidFill>
            </a:endParaRPr>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F7425D-B7A4-4A75-81EC-F3AC2B5D2096}" type="slidenum">
              <a:rPr lang="en-US">
                <a:solidFill>
                  <a:prstClr val="black"/>
                </a:solidFill>
              </a:rPr>
              <a:pPr/>
              <a:t>130</a:t>
            </a:fld>
            <a:endParaRPr lang="en-US">
              <a:solidFill>
                <a:prstClr val="black"/>
              </a:solidFill>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733318-EAB2-4486-B7BB-6336595DA5D3}" type="slidenum">
              <a:rPr lang="en-US">
                <a:solidFill>
                  <a:prstClr val="black"/>
                </a:solidFill>
              </a:rPr>
              <a:pPr/>
              <a:t>131</a:t>
            </a:fld>
            <a:endParaRPr lang="en-US">
              <a:solidFill>
                <a:prstClr val="black"/>
              </a:solidFill>
            </a:endParaRPr>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26294D-A9C2-484B-956C-D926290B8324}" type="slidenum">
              <a:rPr lang="en-US">
                <a:solidFill>
                  <a:prstClr val="black"/>
                </a:solidFill>
              </a:rPr>
              <a:pPr/>
              <a:t>12</a:t>
            </a:fld>
            <a:endParaRPr lang="en-US">
              <a:solidFill>
                <a:prstClr val="black"/>
              </a:solidFill>
            </a:endParaRPr>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5A14A66-7E5E-402C-AC26-AEA509A7D8CE}" type="slidenum">
              <a:rPr lang="en-US">
                <a:solidFill>
                  <a:prstClr val="black"/>
                </a:solidFill>
              </a:rPr>
              <a:pPr/>
              <a:t>132</a:t>
            </a:fld>
            <a:endParaRPr lang="en-US">
              <a:solidFill>
                <a:prstClr val="black"/>
              </a:solidFill>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396222-7A28-4CA2-85A1-9DE22FA654AC}" type="slidenum">
              <a:rPr lang="en-US">
                <a:solidFill>
                  <a:prstClr val="black"/>
                </a:solidFill>
              </a:rPr>
              <a:pPr/>
              <a:t>133</a:t>
            </a:fld>
            <a:endParaRPr lang="en-US">
              <a:solidFill>
                <a:prstClr val="black"/>
              </a:solidFill>
            </a:endParaRPr>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D863D2-8ADD-4E08-8FA0-57A4EB537C10}" type="slidenum">
              <a:rPr lang="en-US">
                <a:solidFill>
                  <a:prstClr val="black"/>
                </a:solidFill>
              </a:rPr>
              <a:pPr/>
              <a:t>134</a:t>
            </a:fld>
            <a:endParaRPr lang="en-US">
              <a:solidFill>
                <a:prstClr val="black"/>
              </a:solidFill>
            </a:endParaRPr>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F4486A-7928-4E8A-9E45-A8E890CDBEF3}" type="slidenum">
              <a:rPr lang="en-US">
                <a:solidFill>
                  <a:prstClr val="black"/>
                </a:solidFill>
              </a:rPr>
              <a:pPr/>
              <a:t>135</a:t>
            </a:fld>
            <a:endParaRPr lang="en-US">
              <a:solidFill>
                <a:prstClr val="black"/>
              </a:solidFill>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9E46EA-E014-42BF-A92E-AF3F56401928}" type="slidenum">
              <a:rPr lang="en-US">
                <a:solidFill>
                  <a:prstClr val="black"/>
                </a:solidFill>
              </a:rPr>
              <a:pPr/>
              <a:t>136</a:t>
            </a:fld>
            <a:endParaRPr lang="en-US">
              <a:solidFill>
                <a:prstClr val="black"/>
              </a:solidFill>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BCBCFD-A201-4BB2-AACD-441165EA0090}" type="slidenum">
              <a:rPr lang="en-US">
                <a:solidFill>
                  <a:prstClr val="black"/>
                </a:solidFill>
              </a:rPr>
              <a:pPr/>
              <a:t>137</a:t>
            </a:fld>
            <a:endParaRPr lang="en-US">
              <a:solidFill>
                <a:prstClr val="black"/>
              </a:solidFill>
            </a:endParaRP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A7D78B-46CF-4C73-86E5-A7C781487F32}" type="slidenum">
              <a:rPr lang="en-US">
                <a:solidFill>
                  <a:prstClr val="black"/>
                </a:solidFill>
              </a:rPr>
              <a:pPr/>
              <a:t>138</a:t>
            </a:fld>
            <a:endParaRPr lang="en-US">
              <a:solidFill>
                <a:prstClr val="black"/>
              </a:solidFill>
            </a:endParaRPr>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549C07-E1F1-455F-B7D0-EC3E738E47E9}" type="slidenum">
              <a:rPr lang="en-US">
                <a:solidFill>
                  <a:prstClr val="black"/>
                </a:solidFill>
              </a:rPr>
              <a:pPr/>
              <a:t>139</a:t>
            </a:fld>
            <a:endParaRPr lang="en-US">
              <a:solidFill>
                <a:prstClr val="black"/>
              </a:solidFill>
            </a:endParaRPr>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DBA142-A2F0-46E3-9491-8C3426D3E272}" type="slidenum">
              <a:rPr lang="en-US">
                <a:solidFill>
                  <a:prstClr val="black"/>
                </a:solidFill>
              </a:rPr>
              <a:pPr/>
              <a:t>141</a:t>
            </a:fld>
            <a:endParaRPr lang="en-US">
              <a:solidFill>
                <a:prstClr val="black"/>
              </a:solidFill>
            </a:endParaRPr>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231607-03CF-47A6-A7B3-91E706453425}" type="slidenum">
              <a:rPr lang="en-US">
                <a:solidFill>
                  <a:prstClr val="black"/>
                </a:solidFill>
              </a:rPr>
              <a:pPr/>
              <a:t>142</a:t>
            </a:fld>
            <a:endParaRPr lang="en-US">
              <a:solidFill>
                <a:prstClr val="black"/>
              </a:solidFill>
            </a:endParaRPr>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559E82-F984-482E-AF18-BDE75D6C05F8}" type="slidenum">
              <a:rPr lang="en-US">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51709108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37BB7F-7BA2-445C-8C62-A9CAB9C980B3}" type="slidenum">
              <a:rPr lang="en-US">
                <a:solidFill>
                  <a:prstClr val="black"/>
                </a:solidFill>
              </a:rPr>
              <a:pPr/>
              <a:t>143</a:t>
            </a:fld>
            <a:endParaRPr lang="en-US">
              <a:solidFill>
                <a:prstClr val="black"/>
              </a:solidFill>
            </a:endParaRPr>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4F452A-21EB-499C-BE79-6E69A57AA161}" type="slidenum">
              <a:rPr lang="en-US">
                <a:solidFill>
                  <a:prstClr val="black"/>
                </a:solidFill>
              </a:rPr>
              <a:pPr/>
              <a:t>144</a:t>
            </a:fld>
            <a:endParaRPr lang="en-US">
              <a:solidFill>
                <a:prstClr val="black"/>
              </a:solidFill>
            </a:endParaRPr>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98AC89-CD7E-4919-A2B0-FA8A0D8A7C0D}" type="slidenum">
              <a:rPr lang="en-US">
                <a:solidFill>
                  <a:prstClr val="black"/>
                </a:solidFill>
              </a:rPr>
              <a:pPr/>
              <a:t>145</a:t>
            </a:fld>
            <a:endParaRPr lang="en-US">
              <a:solidFill>
                <a:prstClr val="black"/>
              </a:solidFill>
            </a:endParaRPr>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E59071-6C7D-4E1A-A232-FCED1F6CBA1B}" type="slidenum">
              <a:rPr lang="en-US">
                <a:solidFill>
                  <a:prstClr val="black"/>
                </a:solidFill>
              </a:rPr>
              <a:pPr/>
              <a:t>146</a:t>
            </a:fld>
            <a:endParaRPr lang="en-US">
              <a:solidFill>
                <a:prstClr val="black"/>
              </a:solidFill>
            </a:endParaRPr>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076AE1-4588-4EA4-BFD4-116931C88E58}" type="slidenum">
              <a:rPr lang="en-US">
                <a:solidFill>
                  <a:prstClr val="black"/>
                </a:solidFill>
              </a:rPr>
              <a:pPr/>
              <a:t>147</a:t>
            </a:fld>
            <a:endParaRPr lang="en-US">
              <a:solidFill>
                <a:prstClr val="black"/>
              </a:solidFill>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D50BBA-F711-4324-A751-F262D58B3C95}" type="slidenum">
              <a:rPr lang="en-US">
                <a:solidFill>
                  <a:prstClr val="black"/>
                </a:solidFill>
              </a:rPr>
              <a:pPr/>
              <a:t>148</a:t>
            </a:fld>
            <a:endParaRPr lang="en-US">
              <a:solidFill>
                <a:prstClr val="black"/>
              </a:solidFill>
            </a:endParaRPr>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431A13-2DDC-4B83-8524-41863324F393}" type="slidenum">
              <a:rPr lang="en-US">
                <a:solidFill>
                  <a:prstClr val="black"/>
                </a:solidFill>
              </a:rPr>
              <a:pPr/>
              <a:t>149</a:t>
            </a:fld>
            <a:endParaRPr lang="en-US">
              <a:solidFill>
                <a:prstClr val="black"/>
              </a:solidFill>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C48B8F-2D7E-414A-9867-E1C94796C4EE}" type="slidenum">
              <a:rPr lang="en-US">
                <a:solidFill>
                  <a:prstClr val="black"/>
                </a:solidFill>
              </a:rPr>
              <a:pPr/>
              <a:t>150</a:t>
            </a:fld>
            <a:endParaRPr lang="en-US">
              <a:solidFill>
                <a:prstClr val="black"/>
              </a:solidFill>
            </a:endParaRPr>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30DEB4-1409-4155-A48B-806FA34E400D}" type="slidenum">
              <a:rPr lang="en-US">
                <a:solidFill>
                  <a:prstClr val="black"/>
                </a:solidFill>
              </a:rPr>
              <a:pPr/>
              <a:t>151</a:t>
            </a:fld>
            <a:endParaRPr lang="en-US">
              <a:solidFill>
                <a:prstClr val="black"/>
              </a:solidFill>
            </a:endParaRPr>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844EA7-8978-43CD-891E-E60CD59414D2}" type="slidenum">
              <a:rPr lang="en-US">
                <a:solidFill>
                  <a:prstClr val="black"/>
                </a:solidFill>
              </a:rPr>
              <a:pPr/>
              <a:t>152</a:t>
            </a:fld>
            <a:endParaRPr lang="en-US">
              <a:solidFill>
                <a:prstClr val="black"/>
              </a:solidFill>
            </a:endParaRPr>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559E82-F984-482E-AF18-BDE75D6C05F8}" type="slidenum">
              <a:rPr lang="en-US">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379009895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B86618-5C5B-4D9D-AE36-81260E0B3619}" type="slidenum">
              <a:rPr lang="en-US">
                <a:solidFill>
                  <a:prstClr val="black"/>
                </a:solidFill>
              </a:rPr>
              <a:pPr/>
              <a:t>153</a:t>
            </a:fld>
            <a:endParaRPr lang="en-US">
              <a:solidFill>
                <a:prstClr val="black"/>
              </a:solidFill>
            </a:endParaRPr>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37B1DB-B80B-4808-A9F7-FC67E15D64E5}" type="slidenum">
              <a:rPr lang="en-US">
                <a:solidFill>
                  <a:prstClr val="black"/>
                </a:solidFill>
              </a:rPr>
              <a:pPr/>
              <a:t>154</a:t>
            </a:fld>
            <a:endParaRPr lang="en-US">
              <a:solidFill>
                <a:prstClr val="black"/>
              </a:solidFill>
            </a:endParaRPr>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6F4CD2-C1A1-4F5F-A90F-022A65F75CF5}" type="slidenum">
              <a:rPr lang="en-US">
                <a:solidFill>
                  <a:prstClr val="black"/>
                </a:solidFill>
              </a:rPr>
              <a:pPr/>
              <a:t>155</a:t>
            </a:fld>
            <a:endParaRPr lang="en-US">
              <a:solidFill>
                <a:prstClr val="black"/>
              </a:solidFill>
            </a:endParaRPr>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11786B1-66B9-4E39-BCEC-E5956C18BC6E}" type="slidenum">
              <a:rPr lang="en-US" altLang="en-US" sz="1200"/>
              <a:pPr eaLnBrk="1" hangingPunct="1"/>
              <a:t>156</a:t>
            </a:fld>
            <a:endParaRPr lang="en-US" altLang="en-US" sz="1200"/>
          </a:p>
        </p:txBody>
      </p:sp>
      <p:sp>
        <p:nvSpPr>
          <p:cNvPr id="67587" name="Rectangle 2"/>
          <p:cNvSpPr>
            <a:spLocks noRo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D3E3223-196D-405D-B910-BE116F6CC3D2}" type="slidenum">
              <a:rPr lang="en-US" altLang="en-US" sz="1200"/>
              <a:pPr eaLnBrk="1" hangingPunct="1"/>
              <a:t>157</a:t>
            </a:fld>
            <a:endParaRPr lang="en-US" altLang="en-US" sz="1200"/>
          </a:p>
        </p:txBody>
      </p:sp>
      <p:sp>
        <p:nvSpPr>
          <p:cNvPr id="69635" name="Rectangle 2"/>
          <p:cNvSpPr>
            <a:spLocks noRot="1" noChangeArrowheads="1" noTextEdit="1"/>
          </p:cNvSpPr>
          <p:nvPr>
            <p:ph type="sldImg"/>
          </p:nvPr>
        </p:nvSpPr>
        <p:spPr>
          <a:ln/>
        </p:spPr>
      </p:sp>
      <p:sp>
        <p:nvSpPr>
          <p:cNvPr id="69636" name="Rectangle 3"/>
          <p:cNvSpPr>
            <a:spLocks noGrp="1" noChangeArrowheads="1"/>
          </p:cNvSpPr>
          <p:nvPr>
            <p:ph type="body" idx="1"/>
          </p:nvPr>
        </p:nvSpPr>
        <p:spPr>
          <a:noFill/>
        </p:spPr>
        <p:txBody>
          <a:bodyPr lIns="91429" tIns="45715" rIns="91429" bIns="45715"/>
          <a:lstStyle/>
          <a:p>
            <a:pPr eaLnBrk="1" hangingPunct="1"/>
            <a:endParaRPr lang="en-US" altLang="en-US" smtClean="0"/>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A435EF8-1302-4106-95F8-5DDE6979209C}" type="slidenum">
              <a:rPr lang="en-US" altLang="en-US" sz="1200"/>
              <a:pPr eaLnBrk="1" hangingPunct="1"/>
              <a:t>158</a:t>
            </a:fld>
            <a:endParaRPr lang="en-US" altLang="en-US" sz="1200"/>
          </a:p>
        </p:txBody>
      </p:sp>
      <p:sp>
        <p:nvSpPr>
          <p:cNvPr id="70659" name="Rectangle 2"/>
          <p:cNvSpPr>
            <a:spLocks noRot="1" noChangeArrowheads="1" noTextEdit="1"/>
          </p:cNvSpPr>
          <p:nvPr>
            <p:ph type="sldImg"/>
          </p:nvPr>
        </p:nvSpPr>
        <p:spPr>
          <a:ln/>
        </p:spPr>
      </p:sp>
      <p:sp>
        <p:nvSpPr>
          <p:cNvPr id="70660" name="Rectangle 3"/>
          <p:cNvSpPr>
            <a:spLocks noGrp="1" noChangeArrowheads="1"/>
          </p:cNvSpPr>
          <p:nvPr>
            <p:ph type="body" idx="1"/>
          </p:nvPr>
        </p:nvSpPr>
        <p:spPr>
          <a:noFill/>
        </p:spPr>
        <p:txBody>
          <a:bodyPr lIns="91429" tIns="45715" rIns="91429" bIns="45715"/>
          <a:lstStyle/>
          <a:p>
            <a:pPr eaLnBrk="1" hangingPunct="1"/>
            <a:endParaRPr lang="en-US" altLang="en-US" smtClean="0"/>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89CC0DE-68EC-489D-9BA8-A833AC289E69}" type="slidenum">
              <a:rPr lang="en-US" altLang="en-US" sz="1200"/>
              <a:pPr eaLnBrk="1" hangingPunct="1"/>
              <a:t>159</a:t>
            </a:fld>
            <a:endParaRPr lang="en-US" altLang="en-US" sz="1200"/>
          </a:p>
        </p:txBody>
      </p:sp>
      <p:sp>
        <p:nvSpPr>
          <p:cNvPr id="71683" name="Rectangle 2"/>
          <p:cNvSpPr>
            <a:spLocks noRot="1" noChangeArrowheads="1" noTextEdit="1"/>
          </p:cNvSpPr>
          <p:nvPr>
            <p:ph type="sldImg"/>
          </p:nvPr>
        </p:nvSpPr>
        <p:spPr>
          <a:ln/>
        </p:spPr>
      </p:sp>
      <p:sp>
        <p:nvSpPr>
          <p:cNvPr id="71684" name="Rectangle 3"/>
          <p:cNvSpPr>
            <a:spLocks noGrp="1" noChangeArrowheads="1"/>
          </p:cNvSpPr>
          <p:nvPr>
            <p:ph type="body" idx="1"/>
          </p:nvPr>
        </p:nvSpPr>
        <p:spPr>
          <a:noFill/>
        </p:spPr>
        <p:txBody>
          <a:bodyPr lIns="91429" tIns="45715" rIns="91429" bIns="45715"/>
          <a:lstStyle/>
          <a:p>
            <a:pPr eaLnBrk="1" hangingPunct="1"/>
            <a:endParaRPr lang="en-US" altLang="en-US" smtClean="0"/>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19341E9D-64DE-4D3C-AADC-3F115037E19F}" type="slidenum">
              <a:rPr lang="en-US" altLang="en-US">
                <a:solidFill>
                  <a:srgbClr val="000000"/>
                </a:solidFill>
                <a:latin typeface="Times New Roman" pitchFamily="18" charset="0"/>
              </a:rPr>
              <a:pPr eaLnBrk="1" hangingPunct="1">
                <a:spcBef>
                  <a:spcPct val="0"/>
                </a:spcBef>
              </a:pPr>
              <a:t>162</a:t>
            </a:fld>
            <a:endParaRPr lang="en-US" altLang="en-US">
              <a:solidFill>
                <a:srgbClr val="000000"/>
              </a:solidFill>
              <a:latin typeface="Times New Roman" pitchFamily="18" charset="0"/>
            </a:endParaRPr>
          </a:p>
        </p:txBody>
      </p:sp>
      <p:sp>
        <p:nvSpPr>
          <p:cNvPr id="143363" name="Rectangle 2"/>
          <p:cNvSpPr>
            <a:spLocks noRot="1" noChangeArrowheads="1" noTextEdit="1"/>
          </p:cNvSpPr>
          <p:nvPr>
            <p:ph type="sldImg"/>
          </p:nvPr>
        </p:nvSpPr>
        <p:spPr>
          <a:ln/>
        </p:spPr>
      </p:sp>
      <p:sp>
        <p:nvSpPr>
          <p:cNvPr id="143364" name="Rectangle 3"/>
          <p:cNvSpPr>
            <a:spLocks noGrp="1" noChangeArrowheads="1"/>
          </p:cNvSpPr>
          <p:nvPr>
            <p:ph type="body" idx="1"/>
          </p:nvPr>
        </p:nvSpPr>
        <p:spPr>
          <a:noFill/>
        </p:spPr>
        <p:txBody>
          <a:bodyPr lIns="91429" tIns="45715" rIns="91429" bIns="45715"/>
          <a:lstStyle/>
          <a:p>
            <a:pPr eaLnBrk="1" hangingPunct="1"/>
            <a:endParaRPr lang="en-US" altLang="en-US" smtClean="0"/>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144387" name="Notes Placeholder 2"/>
          <p:cNvSpPr>
            <a:spLocks noGrp="1"/>
          </p:cNvSpPr>
          <p:nvPr>
            <p:ph type="body" idx="1"/>
          </p:nvPr>
        </p:nvSpPr>
        <p:spPr>
          <a:noFill/>
        </p:spPr>
        <p:txBody>
          <a:bodyPr/>
          <a:lstStyle/>
          <a:p>
            <a:endParaRPr lang="en-US" altLang="en-US" smtClean="0"/>
          </a:p>
        </p:txBody>
      </p:sp>
      <p:sp>
        <p:nvSpPr>
          <p:cNvPr id="144388"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E13FFC50-5ABD-4A9F-AE0C-4985AE0E86FE}" type="slidenum">
              <a:rPr lang="en-US" altLang="en-US">
                <a:solidFill>
                  <a:srgbClr val="000000"/>
                </a:solidFill>
              </a:rPr>
              <a:pPr eaLnBrk="1" hangingPunct="1">
                <a:spcBef>
                  <a:spcPct val="0"/>
                </a:spcBef>
              </a:pPr>
              <a:t>167</a:t>
            </a:fld>
            <a:endParaRPr lang="en-US" altLang="en-US">
              <a:solidFill>
                <a:srgbClr val="000000"/>
              </a:solidFill>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rgbClr val="FFFF66"/>
                </a:solidFill>
                <a:latin typeface="Arial" charset="0"/>
              </a:defRPr>
            </a:lvl1pPr>
            <a:lvl2pPr marL="742950" indent="-285750" eaLnBrk="0" hangingPunct="0">
              <a:defRPr sz="2800">
                <a:solidFill>
                  <a:srgbClr val="FFFF66"/>
                </a:solidFill>
                <a:latin typeface="Arial" charset="0"/>
              </a:defRPr>
            </a:lvl2pPr>
            <a:lvl3pPr marL="1143000" indent="-228600" eaLnBrk="0" hangingPunct="0">
              <a:defRPr sz="2800">
                <a:solidFill>
                  <a:srgbClr val="FFFF66"/>
                </a:solidFill>
                <a:latin typeface="Arial" charset="0"/>
              </a:defRPr>
            </a:lvl3pPr>
            <a:lvl4pPr marL="1600200" indent="-228600" eaLnBrk="0" hangingPunct="0">
              <a:defRPr sz="2800">
                <a:solidFill>
                  <a:srgbClr val="FFFF66"/>
                </a:solidFill>
                <a:latin typeface="Arial" charset="0"/>
              </a:defRPr>
            </a:lvl4pPr>
            <a:lvl5pPr marL="2057400" indent="-228600" eaLnBrk="0" hangingPunct="0">
              <a:defRPr sz="2800">
                <a:solidFill>
                  <a:srgbClr val="FFFF66"/>
                </a:solidFill>
                <a:latin typeface="Arial" charset="0"/>
              </a:defRPr>
            </a:lvl5pPr>
            <a:lvl6pPr marL="2514600" indent="-228600" eaLnBrk="0" fontAlgn="base" hangingPunct="0">
              <a:spcBef>
                <a:spcPct val="0"/>
              </a:spcBef>
              <a:spcAft>
                <a:spcPct val="0"/>
              </a:spcAft>
              <a:defRPr sz="2800">
                <a:solidFill>
                  <a:srgbClr val="FFFF66"/>
                </a:solidFill>
                <a:latin typeface="Arial" charset="0"/>
              </a:defRPr>
            </a:lvl6pPr>
            <a:lvl7pPr marL="2971800" indent="-228600" eaLnBrk="0" fontAlgn="base" hangingPunct="0">
              <a:spcBef>
                <a:spcPct val="0"/>
              </a:spcBef>
              <a:spcAft>
                <a:spcPct val="0"/>
              </a:spcAft>
              <a:defRPr sz="2800">
                <a:solidFill>
                  <a:srgbClr val="FFFF66"/>
                </a:solidFill>
                <a:latin typeface="Arial" charset="0"/>
              </a:defRPr>
            </a:lvl7pPr>
            <a:lvl8pPr marL="3429000" indent="-228600" eaLnBrk="0" fontAlgn="base" hangingPunct="0">
              <a:spcBef>
                <a:spcPct val="0"/>
              </a:spcBef>
              <a:spcAft>
                <a:spcPct val="0"/>
              </a:spcAft>
              <a:defRPr sz="2800">
                <a:solidFill>
                  <a:srgbClr val="FFFF66"/>
                </a:solidFill>
                <a:latin typeface="Arial" charset="0"/>
              </a:defRPr>
            </a:lvl8pPr>
            <a:lvl9pPr marL="3886200" indent="-228600" eaLnBrk="0" fontAlgn="base" hangingPunct="0">
              <a:spcBef>
                <a:spcPct val="0"/>
              </a:spcBef>
              <a:spcAft>
                <a:spcPct val="0"/>
              </a:spcAft>
              <a:defRPr sz="2800">
                <a:solidFill>
                  <a:srgbClr val="FFFF66"/>
                </a:solidFill>
                <a:latin typeface="Arial" charset="0"/>
              </a:defRPr>
            </a:lvl9pPr>
          </a:lstStyle>
          <a:p>
            <a:pPr eaLnBrk="1" hangingPunct="1"/>
            <a:fld id="{FDE4684C-93A1-4A94-B34F-452F6903DECE}" type="slidenum">
              <a:rPr lang="en-US" sz="1200" smtClean="0">
                <a:solidFill>
                  <a:prstClr val="black"/>
                </a:solidFill>
              </a:rPr>
              <a:pPr eaLnBrk="1" hangingPunct="1"/>
              <a:t>171</a:t>
            </a:fld>
            <a:endParaRPr lang="en-US" sz="1200" smtClean="0">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559E82-F984-482E-AF18-BDE75D6C05F8}" type="slidenum">
              <a:rPr lang="en-US">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295592779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64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rgbClr val="FFFF66"/>
                </a:solidFill>
                <a:latin typeface="Arial" charset="0"/>
              </a:defRPr>
            </a:lvl1pPr>
            <a:lvl2pPr marL="742950" indent="-285750" eaLnBrk="0" hangingPunct="0">
              <a:defRPr sz="2800">
                <a:solidFill>
                  <a:srgbClr val="FFFF66"/>
                </a:solidFill>
                <a:latin typeface="Arial" charset="0"/>
              </a:defRPr>
            </a:lvl2pPr>
            <a:lvl3pPr marL="1143000" indent="-228600" eaLnBrk="0" hangingPunct="0">
              <a:defRPr sz="2800">
                <a:solidFill>
                  <a:srgbClr val="FFFF66"/>
                </a:solidFill>
                <a:latin typeface="Arial" charset="0"/>
              </a:defRPr>
            </a:lvl3pPr>
            <a:lvl4pPr marL="1600200" indent="-228600" eaLnBrk="0" hangingPunct="0">
              <a:defRPr sz="2800">
                <a:solidFill>
                  <a:srgbClr val="FFFF66"/>
                </a:solidFill>
                <a:latin typeface="Arial" charset="0"/>
              </a:defRPr>
            </a:lvl4pPr>
            <a:lvl5pPr marL="2057400" indent="-228600" eaLnBrk="0" hangingPunct="0">
              <a:defRPr sz="2800">
                <a:solidFill>
                  <a:srgbClr val="FFFF66"/>
                </a:solidFill>
                <a:latin typeface="Arial" charset="0"/>
              </a:defRPr>
            </a:lvl5pPr>
            <a:lvl6pPr marL="2514600" indent="-228600" eaLnBrk="0" fontAlgn="base" hangingPunct="0">
              <a:spcBef>
                <a:spcPct val="0"/>
              </a:spcBef>
              <a:spcAft>
                <a:spcPct val="0"/>
              </a:spcAft>
              <a:defRPr sz="2800">
                <a:solidFill>
                  <a:srgbClr val="FFFF66"/>
                </a:solidFill>
                <a:latin typeface="Arial" charset="0"/>
              </a:defRPr>
            </a:lvl6pPr>
            <a:lvl7pPr marL="2971800" indent="-228600" eaLnBrk="0" fontAlgn="base" hangingPunct="0">
              <a:spcBef>
                <a:spcPct val="0"/>
              </a:spcBef>
              <a:spcAft>
                <a:spcPct val="0"/>
              </a:spcAft>
              <a:defRPr sz="2800">
                <a:solidFill>
                  <a:srgbClr val="FFFF66"/>
                </a:solidFill>
                <a:latin typeface="Arial" charset="0"/>
              </a:defRPr>
            </a:lvl7pPr>
            <a:lvl8pPr marL="3429000" indent="-228600" eaLnBrk="0" fontAlgn="base" hangingPunct="0">
              <a:spcBef>
                <a:spcPct val="0"/>
              </a:spcBef>
              <a:spcAft>
                <a:spcPct val="0"/>
              </a:spcAft>
              <a:defRPr sz="2800">
                <a:solidFill>
                  <a:srgbClr val="FFFF66"/>
                </a:solidFill>
                <a:latin typeface="Arial" charset="0"/>
              </a:defRPr>
            </a:lvl8pPr>
            <a:lvl9pPr marL="3886200" indent="-228600" eaLnBrk="0" fontAlgn="base" hangingPunct="0">
              <a:spcBef>
                <a:spcPct val="0"/>
              </a:spcBef>
              <a:spcAft>
                <a:spcPct val="0"/>
              </a:spcAft>
              <a:defRPr sz="2800">
                <a:solidFill>
                  <a:srgbClr val="FFFF66"/>
                </a:solidFill>
                <a:latin typeface="Arial" charset="0"/>
              </a:defRPr>
            </a:lvl9pPr>
          </a:lstStyle>
          <a:p>
            <a:pPr eaLnBrk="1" hangingPunct="1"/>
            <a:fld id="{68092DEB-0697-4BA1-99E9-B4881AA7B852}" type="slidenum">
              <a:rPr lang="en-US" sz="1200" smtClean="0">
                <a:solidFill>
                  <a:prstClr val="black"/>
                </a:solidFill>
              </a:rPr>
              <a:pPr eaLnBrk="1" hangingPunct="1"/>
              <a:t>172</a:t>
            </a:fld>
            <a:endParaRPr lang="en-US" sz="1200" smtClean="0">
              <a:solidFill>
                <a:prstClr val="black"/>
              </a:solidFill>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65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rgbClr val="FFFF66"/>
                </a:solidFill>
                <a:latin typeface="Arial" charset="0"/>
              </a:defRPr>
            </a:lvl1pPr>
            <a:lvl2pPr marL="742950" indent="-285750" eaLnBrk="0" hangingPunct="0">
              <a:defRPr sz="2800">
                <a:solidFill>
                  <a:srgbClr val="FFFF66"/>
                </a:solidFill>
                <a:latin typeface="Arial" charset="0"/>
              </a:defRPr>
            </a:lvl2pPr>
            <a:lvl3pPr marL="1143000" indent="-228600" eaLnBrk="0" hangingPunct="0">
              <a:defRPr sz="2800">
                <a:solidFill>
                  <a:srgbClr val="FFFF66"/>
                </a:solidFill>
                <a:latin typeface="Arial" charset="0"/>
              </a:defRPr>
            </a:lvl3pPr>
            <a:lvl4pPr marL="1600200" indent="-228600" eaLnBrk="0" hangingPunct="0">
              <a:defRPr sz="2800">
                <a:solidFill>
                  <a:srgbClr val="FFFF66"/>
                </a:solidFill>
                <a:latin typeface="Arial" charset="0"/>
              </a:defRPr>
            </a:lvl4pPr>
            <a:lvl5pPr marL="2057400" indent="-228600" eaLnBrk="0" hangingPunct="0">
              <a:defRPr sz="2800">
                <a:solidFill>
                  <a:srgbClr val="FFFF66"/>
                </a:solidFill>
                <a:latin typeface="Arial" charset="0"/>
              </a:defRPr>
            </a:lvl5pPr>
            <a:lvl6pPr marL="2514600" indent="-228600" eaLnBrk="0" fontAlgn="base" hangingPunct="0">
              <a:spcBef>
                <a:spcPct val="0"/>
              </a:spcBef>
              <a:spcAft>
                <a:spcPct val="0"/>
              </a:spcAft>
              <a:defRPr sz="2800">
                <a:solidFill>
                  <a:srgbClr val="FFFF66"/>
                </a:solidFill>
                <a:latin typeface="Arial" charset="0"/>
              </a:defRPr>
            </a:lvl6pPr>
            <a:lvl7pPr marL="2971800" indent="-228600" eaLnBrk="0" fontAlgn="base" hangingPunct="0">
              <a:spcBef>
                <a:spcPct val="0"/>
              </a:spcBef>
              <a:spcAft>
                <a:spcPct val="0"/>
              </a:spcAft>
              <a:defRPr sz="2800">
                <a:solidFill>
                  <a:srgbClr val="FFFF66"/>
                </a:solidFill>
                <a:latin typeface="Arial" charset="0"/>
              </a:defRPr>
            </a:lvl7pPr>
            <a:lvl8pPr marL="3429000" indent="-228600" eaLnBrk="0" fontAlgn="base" hangingPunct="0">
              <a:spcBef>
                <a:spcPct val="0"/>
              </a:spcBef>
              <a:spcAft>
                <a:spcPct val="0"/>
              </a:spcAft>
              <a:defRPr sz="2800">
                <a:solidFill>
                  <a:srgbClr val="FFFF66"/>
                </a:solidFill>
                <a:latin typeface="Arial" charset="0"/>
              </a:defRPr>
            </a:lvl8pPr>
            <a:lvl9pPr marL="3886200" indent="-228600" eaLnBrk="0" fontAlgn="base" hangingPunct="0">
              <a:spcBef>
                <a:spcPct val="0"/>
              </a:spcBef>
              <a:spcAft>
                <a:spcPct val="0"/>
              </a:spcAft>
              <a:defRPr sz="2800">
                <a:solidFill>
                  <a:srgbClr val="FFFF66"/>
                </a:solidFill>
                <a:latin typeface="Arial" charset="0"/>
              </a:defRPr>
            </a:lvl9pPr>
          </a:lstStyle>
          <a:p>
            <a:pPr eaLnBrk="1" hangingPunct="1"/>
            <a:fld id="{6A01572C-3694-4E7B-B132-F83C29BEA94F}" type="slidenum">
              <a:rPr lang="en-US" sz="1200" smtClean="0">
                <a:solidFill>
                  <a:prstClr val="black"/>
                </a:solidFill>
              </a:rPr>
              <a:pPr eaLnBrk="1" hangingPunct="1"/>
              <a:t>173</a:t>
            </a:fld>
            <a:endParaRPr lang="en-US" sz="1200" smtClean="0">
              <a:solidFill>
                <a:prstClr val="black"/>
              </a:solidFill>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66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rgbClr val="FFFF66"/>
                </a:solidFill>
                <a:latin typeface="Arial" charset="0"/>
              </a:defRPr>
            </a:lvl1pPr>
            <a:lvl2pPr marL="742950" indent="-285750" eaLnBrk="0" hangingPunct="0">
              <a:defRPr sz="2800">
                <a:solidFill>
                  <a:srgbClr val="FFFF66"/>
                </a:solidFill>
                <a:latin typeface="Arial" charset="0"/>
              </a:defRPr>
            </a:lvl2pPr>
            <a:lvl3pPr marL="1143000" indent="-228600" eaLnBrk="0" hangingPunct="0">
              <a:defRPr sz="2800">
                <a:solidFill>
                  <a:srgbClr val="FFFF66"/>
                </a:solidFill>
                <a:latin typeface="Arial" charset="0"/>
              </a:defRPr>
            </a:lvl3pPr>
            <a:lvl4pPr marL="1600200" indent="-228600" eaLnBrk="0" hangingPunct="0">
              <a:defRPr sz="2800">
                <a:solidFill>
                  <a:srgbClr val="FFFF66"/>
                </a:solidFill>
                <a:latin typeface="Arial" charset="0"/>
              </a:defRPr>
            </a:lvl4pPr>
            <a:lvl5pPr marL="2057400" indent="-228600" eaLnBrk="0" hangingPunct="0">
              <a:defRPr sz="2800">
                <a:solidFill>
                  <a:srgbClr val="FFFF66"/>
                </a:solidFill>
                <a:latin typeface="Arial" charset="0"/>
              </a:defRPr>
            </a:lvl5pPr>
            <a:lvl6pPr marL="2514600" indent="-228600" eaLnBrk="0" fontAlgn="base" hangingPunct="0">
              <a:spcBef>
                <a:spcPct val="0"/>
              </a:spcBef>
              <a:spcAft>
                <a:spcPct val="0"/>
              </a:spcAft>
              <a:defRPr sz="2800">
                <a:solidFill>
                  <a:srgbClr val="FFFF66"/>
                </a:solidFill>
                <a:latin typeface="Arial" charset="0"/>
              </a:defRPr>
            </a:lvl6pPr>
            <a:lvl7pPr marL="2971800" indent="-228600" eaLnBrk="0" fontAlgn="base" hangingPunct="0">
              <a:spcBef>
                <a:spcPct val="0"/>
              </a:spcBef>
              <a:spcAft>
                <a:spcPct val="0"/>
              </a:spcAft>
              <a:defRPr sz="2800">
                <a:solidFill>
                  <a:srgbClr val="FFFF66"/>
                </a:solidFill>
                <a:latin typeface="Arial" charset="0"/>
              </a:defRPr>
            </a:lvl7pPr>
            <a:lvl8pPr marL="3429000" indent="-228600" eaLnBrk="0" fontAlgn="base" hangingPunct="0">
              <a:spcBef>
                <a:spcPct val="0"/>
              </a:spcBef>
              <a:spcAft>
                <a:spcPct val="0"/>
              </a:spcAft>
              <a:defRPr sz="2800">
                <a:solidFill>
                  <a:srgbClr val="FFFF66"/>
                </a:solidFill>
                <a:latin typeface="Arial" charset="0"/>
              </a:defRPr>
            </a:lvl8pPr>
            <a:lvl9pPr marL="3886200" indent="-228600" eaLnBrk="0" fontAlgn="base" hangingPunct="0">
              <a:spcBef>
                <a:spcPct val="0"/>
              </a:spcBef>
              <a:spcAft>
                <a:spcPct val="0"/>
              </a:spcAft>
              <a:defRPr sz="2800">
                <a:solidFill>
                  <a:srgbClr val="FFFF66"/>
                </a:solidFill>
                <a:latin typeface="Arial" charset="0"/>
              </a:defRPr>
            </a:lvl9pPr>
          </a:lstStyle>
          <a:p>
            <a:pPr eaLnBrk="1" hangingPunct="1"/>
            <a:fld id="{E1274FAA-C195-4C94-9F46-ACE0F3C44E02}" type="slidenum">
              <a:rPr lang="en-US" sz="1200" smtClean="0">
                <a:solidFill>
                  <a:prstClr val="black"/>
                </a:solidFill>
              </a:rPr>
              <a:pPr eaLnBrk="1" hangingPunct="1"/>
              <a:t>174</a:t>
            </a:fld>
            <a:endParaRPr lang="en-US" sz="1200" smtClean="0">
              <a:solidFill>
                <a:prstClr val="black"/>
              </a:solidFill>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rgbClr val="FFFF66"/>
                </a:solidFill>
                <a:latin typeface="Arial" charset="0"/>
              </a:defRPr>
            </a:lvl1pPr>
            <a:lvl2pPr marL="742950" indent="-285750" eaLnBrk="0" hangingPunct="0">
              <a:defRPr sz="2800">
                <a:solidFill>
                  <a:srgbClr val="FFFF66"/>
                </a:solidFill>
                <a:latin typeface="Arial" charset="0"/>
              </a:defRPr>
            </a:lvl2pPr>
            <a:lvl3pPr marL="1143000" indent="-228600" eaLnBrk="0" hangingPunct="0">
              <a:defRPr sz="2800">
                <a:solidFill>
                  <a:srgbClr val="FFFF66"/>
                </a:solidFill>
                <a:latin typeface="Arial" charset="0"/>
              </a:defRPr>
            </a:lvl3pPr>
            <a:lvl4pPr marL="1600200" indent="-228600" eaLnBrk="0" hangingPunct="0">
              <a:defRPr sz="2800">
                <a:solidFill>
                  <a:srgbClr val="FFFF66"/>
                </a:solidFill>
                <a:latin typeface="Arial" charset="0"/>
              </a:defRPr>
            </a:lvl4pPr>
            <a:lvl5pPr marL="2057400" indent="-228600" eaLnBrk="0" hangingPunct="0">
              <a:defRPr sz="2800">
                <a:solidFill>
                  <a:srgbClr val="FFFF66"/>
                </a:solidFill>
                <a:latin typeface="Arial" charset="0"/>
              </a:defRPr>
            </a:lvl5pPr>
            <a:lvl6pPr marL="2514600" indent="-228600" eaLnBrk="0" fontAlgn="base" hangingPunct="0">
              <a:spcBef>
                <a:spcPct val="0"/>
              </a:spcBef>
              <a:spcAft>
                <a:spcPct val="0"/>
              </a:spcAft>
              <a:defRPr sz="2800">
                <a:solidFill>
                  <a:srgbClr val="FFFF66"/>
                </a:solidFill>
                <a:latin typeface="Arial" charset="0"/>
              </a:defRPr>
            </a:lvl6pPr>
            <a:lvl7pPr marL="2971800" indent="-228600" eaLnBrk="0" fontAlgn="base" hangingPunct="0">
              <a:spcBef>
                <a:spcPct val="0"/>
              </a:spcBef>
              <a:spcAft>
                <a:spcPct val="0"/>
              </a:spcAft>
              <a:defRPr sz="2800">
                <a:solidFill>
                  <a:srgbClr val="FFFF66"/>
                </a:solidFill>
                <a:latin typeface="Arial" charset="0"/>
              </a:defRPr>
            </a:lvl7pPr>
            <a:lvl8pPr marL="3429000" indent="-228600" eaLnBrk="0" fontAlgn="base" hangingPunct="0">
              <a:spcBef>
                <a:spcPct val="0"/>
              </a:spcBef>
              <a:spcAft>
                <a:spcPct val="0"/>
              </a:spcAft>
              <a:defRPr sz="2800">
                <a:solidFill>
                  <a:srgbClr val="FFFF66"/>
                </a:solidFill>
                <a:latin typeface="Arial" charset="0"/>
              </a:defRPr>
            </a:lvl8pPr>
            <a:lvl9pPr marL="3886200" indent="-228600" eaLnBrk="0" fontAlgn="base" hangingPunct="0">
              <a:spcBef>
                <a:spcPct val="0"/>
              </a:spcBef>
              <a:spcAft>
                <a:spcPct val="0"/>
              </a:spcAft>
              <a:defRPr sz="2800">
                <a:solidFill>
                  <a:srgbClr val="FFFF66"/>
                </a:solidFill>
                <a:latin typeface="Arial" charset="0"/>
              </a:defRPr>
            </a:lvl9pPr>
          </a:lstStyle>
          <a:p>
            <a:pPr eaLnBrk="1" hangingPunct="1"/>
            <a:fld id="{FABB7F09-67A8-4BC5-A366-4624F8DF7055}" type="slidenum">
              <a:rPr lang="en-US" sz="1200" smtClean="0">
                <a:solidFill>
                  <a:prstClr val="black"/>
                </a:solidFill>
              </a:rPr>
              <a:pPr eaLnBrk="1" hangingPunct="1"/>
              <a:t>175</a:t>
            </a:fld>
            <a:endParaRPr lang="en-US" sz="1200" smtClean="0">
              <a:solidFill>
                <a:prstClr val="black"/>
              </a:solidFill>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68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rgbClr val="FFFF66"/>
                </a:solidFill>
                <a:latin typeface="Arial" charset="0"/>
              </a:defRPr>
            </a:lvl1pPr>
            <a:lvl2pPr marL="742950" indent="-285750" eaLnBrk="0" hangingPunct="0">
              <a:defRPr sz="2800">
                <a:solidFill>
                  <a:srgbClr val="FFFF66"/>
                </a:solidFill>
                <a:latin typeface="Arial" charset="0"/>
              </a:defRPr>
            </a:lvl2pPr>
            <a:lvl3pPr marL="1143000" indent="-228600" eaLnBrk="0" hangingPunct="0">
              <a:defRPr sz="2800">
                <a:solidFill>
                  <a:srgbClr val="FFFF66"/>
                </a:solidFill>
                <a:latin typeface="Arial" charset="0"/>
              </a:defRPr>
            </a:lvl3pPr>
            <a:lvl4pPr marL="1600200" indent="-228600" eaLnBrk="0" hangingPunct="0">
              <a:defRPr sz="2800">
                <a:solidFill>
                  <a:srgbClr val="FFFF66"/>
                </a:solidFill>
                <a:latin typeface="Arial" charset="0"/>
              </a:defRPr>
            </a:lvl4pPr>
            <a:lvl5pPr marL="2057400" indent="-228600" eaLnBrk="0" hangingPunct="0">
              <a:defRPr sz="2800">
                <a:solidFill>
                  <a:srgbClr val="FFFF66"/>
                </a:solidFill>
                <a:latin typeface="Arial" charset="0"/>
              </a:defRPr>
            </a:lvl5pPr>
            <a:lvl6pPr marL="2514600" indent="-228600" eaLnBrk="0" fontAlgn="base" hangingPunct="0">
              <a:spcBef>
                <a:spcPct val="0"/>
              </a:spcBef>
              <a:spcAft>
                <a:spcPct val="0"/>
              </a:spcAft>
              <a:defRPr sz="2800">
                <a:solidFill>
                  <a:srgbClr val="FFFF66"/>
                </a:solidFill>
                <a:latin typeface="Arial" charset="0"/>
              </a:defRPr>
            </a:lvl6pPr>
            <a:lvl7pPr marL="2971800" indent="-228600" eaLnBrk="0" fontAlgn="base" hangingPunct="0">
              <a:spcBef>
                <a:spcPct val="0"/>
              </a:spcBef>
              <a:spcAft>
                <a:spcPct val="0"/>
              </a:spcAft>
              <a:defRPr sz="2800">
                <a:solidFill>
                  <a:srgbClr val="FFFF66"/>
                </a:solidFill>
                <a:latin typeface="Arial" charset="0"/>
              </a:defRPr>
            </a:lvl7pPr>
            <a:lvl8pPr marL="3429000" indent="-228600" eaLnBrk="0" fontAlgn="base" hangingPunct="0">
              <a:spcBef>
                <a:spcPct val="0"/>
              </a:spcBef>
              <a:spcAft>
                <a:spcPct val="0"/>
              </a:spcAft>
              <a:defRPr sz="2800">
                <a:solidFill>
                  <a:srgbClr val="FFFF66"/>
                </a:solidFill>
                <a:latin typeface="Arial" charset="0"/>
              </a:defRPr>
            </a:lvl8pPr>
            <a:lvl9pPr marL="3886200" indent="-228600" eaLnBrk="0" fontAlgn="base" hangingPunct="0">
              <a:spcBef>
                <a:spcPct val="0"/>
              </a:spcBef>
              <a:spcAft>
                <a:spcPct val="0"/>
              </a:spcAft>
              <a:defRPr sz="2800">
                <a:solidFill>
                  <a:srgbClr val="FFFF66"/>
                </a:solidFill>
                <a:latin typeface="Arial" charset="0"/>
              </a:defRPr>
            </a:lvl9pPr>
          </a:lstStyle>
          <a:p>
            <a:pPr eaLnBrk="1" hangingPunct="1"/>
            <a:fld id="{D61927E1-3D41-4CFB-B05E-CCB4BEA208C4}" type="slidenum">
              <a:rPr lang="en-US" sz="1200" smtClean="0">
                <a:solidFill>
                  <a:prstClr val="black"/>
                </a:solidFill>
              </a:rPr>
              <a:pPr eaLnBrk="1" hangingPunct="1"/>
              <a:t>176</a:t>
            </a:fld>
            <a:endParaRPr lang="en-US" sz="1200" smtClean="0">
              <a:solidFill>
                <a:prstClr val="black"/>
              </a:solidFill>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69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rgbClr val="FFFF66"/>
                </a:solidFill>
                <a:latin typeface="Arial" charset="0"/>
              </a:defRPr>
            </a:lvl1pPr>
            <a:lvl2pPr marL="742950" indent="-285750" eaLnBrk="0" hangingPunct="0">
              <a:defRPr sz="2800">
                <a:solidFill>
                  <a:srgbClr val="FFFF66"/>
                </a:solidFill>
                <a:latin typeface="Arial" charset="0"/>
              </a:defRPr>
            </a:lvl2pPr>
            <a:lvl3pPr marL="1143000" indent="-228600" eaLnBrk="0" hangingPunct="0">
              <a:defRPr sz="2800">
                <a:solidFill>
                  <a:srgbClr val="FFFF66"/>
                </a:solidFill>
                <a:latin typeface="Arial" charset="0"/>
              </a:defRPr>
            </a:lvl3pPr>
            <a:lvl4pPr marL="1600200" indent="-228600" eaLnBrk="0" hangingPunct="0">
              <a:defRPr sz="2800">
                <a:solidFill>
                  <a:srgbClr val="FFFF66"/>
                </a:solidFill>
                <a:latin typeface="Arial" charset="0"/>
              </a:defRPr>
            </a:lvl4pPr>
            <a:lvl5pPr marL="2057400" indent="-228600" eaLnBrk="0" hangingPunct="0">
              <a:defRPr sz="2800">
                <a:solidFill>
                  <a:srgbClr val="FFFF66"/>
                </a:solidFill>
                <a:latin typeface="Arial" charset="0"/>
              </a:defRPr>
            </a:lvl5pPr>
            <a:lvl6pPr marL="2514600" indent="-228600" eaLnBrk="0" fontAlgn="base" hangingPunct="0">
              <a:spcBef>
                <a:spcPct val="0"/>
              </a:spcBef>
              <a:spcAft>
                <a:spcPct val="0"/>
              </a:spcAft>
              <a:defRPr sz="2800">
                <a:solidFill>
                  <a:srgbClr val="FFFF66"/>
                </a:solidFill>
                <a:latin typeface="Arial" charset="0"/>
              </a:defRPr>
            </a:lvl6pPr>
            <a:lvl7pPr marL="2971800" indent="-228600" eaLnBrk="0" fontAlgn="base" hangingPunct="0">
              <a:spcBef>
                <a:spcPct val="0"/>
              </a:spcBef>
              <a:spcAft>
                <a:spcPct val="0"/>
              </a:spcAft>
              <a:defRPr sz="2800">
                <a:solidFill>
                  <a:srgbClr val="FFFF66"/>
                </a:solidFill>
                <a:latin typeface="Arial" charset="0"/>
              </a:defRPr>
            </a:lvl7pPr>
            <a:lvl8pPr marL="3429000" indent="-228600" eaLnBrk="0" fontAlgn="base" hangingPunct="0">
              <a:spcBef>
                <a:spcPct val="0"/>
              </a:spcBef>
              <a:spcAft>
                <a:spcPct val="0"/>
              </a:spcAft>
              <a:defRPr sz="2800">
                <a:solidFill>
                  <a:srgbClr val="FFFF66"/>
                </a:solidFill>
                <a:latin typeface="Arial" charset="0"/>
              </a:defRPr>
            </a:lvl8pPr>
            <a:lvl9pPr marL="3886200" indent="-228600" eaLnBrk="0" fontAlgn="base" hangingPunct="0">
              <a:spcBef>
                <a:spcPct val="0"/>
              </a:spcBef>
              <a:spcAft>
                <a:spcPct val="0"/>
              </a:spcAft>
              <a:defRPr sz="2800">
                <a:solidFill>
                  <a:srgbClr val="FFFF66"/>
                </a:solidFill>
                <a:latin typeface="Arial" charset="0"/>
              </a:defRPr>
            </a:lvl9pPr>
          </a:lstStyle>
          <a:p>
            <a:pPr eaLnBrk="1" hangingPunct="1"/>
            <a:fld id="{E9BF53FB-64D2-46F3-BF9D-A1B31EA30F79}" type="slidenum">
              <a:rPr lang="en-US" sz="1200" smtClean="0">
                <a:solidFill>
                  <a:prstClr val="black"/>
                </a:solidFill>
              </a:rPr>
              <a:pPr eaLnBrk="1" hangingPunct="1"/>
              <a:t>177</a:t>
            </a:fld>
            <a:endParaRPr lang="en-US" sz="1200" smtClean="0">
              <a:solidFill>
                <a:prstClr val="black"/>
              </a:solidFill>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70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rgbClr val="FFFF66"/>
                </a:solidFill>
                <a:latin typeface="Arial" charset="0"/>
              </a:defRPr>
            </a:lvl1pPr>
            <a:lvl2pPr marL="742950" indent="-285750" eaLnBrk="0" hangingPunct="0">
              <a:defRPr sz="2800">
                <a:solidFill>
                  <a:srgbClr val="FFFF66"/>
                </a:solidFill>
                <a:latin typeface="Arial" charset="0"/>
              </a:defRPr>
            </a:lvl2pPr>
            <a:lvl3pPr marL="1143000" indent="-228600" eaLnBrk="0" hangingPunct="0">
              <a:defRPr sz="2800">
                <a:solidFill>
                  <a:srgbClr val="FFFF66"/>
                </a:solidFill>
                <a:latin typeface="Arial" charset="0"/>
              </a:defRPr>
            </a:lvl3pPr>
            <a:lvl4pPr marL="1600200" indent="-228600" eaLnBrk="0" hangingPunct="0">
              <a:defRPr sz="2800">
                <a:solidFill>
                  <a:srgbClr val="FFFF66"/>
                </a:solidFill>
                <a:latin typeface="Arial" charset="0"/>
              </a:defRPr>
            </a:lvl4pPr>
            <a:lvl5pPr marL="2057400" indent="-228600" eaLnBrk="0" hangingPunct="0">
              <a:defRPr sz="2800">
                <a:solidFill>
                  <a:srgbClr val="FFFF66"/>
                </a:solidFill>
                <a:latin typeface="Arial" charset="0"/>
              </a:defRPr>
            </a:lvl5pPr>
            <a:lvl6pPr marL="2514600" indent="-228600" eaLnBrk="0" fontAlgn="base" hangingPunct="0">
              <a:spcBef>
                <a:spcPct val="0"/>
              </a:spcBef>
              <a:spcAft>
                <a:spcPct val="0"/>
              </a:spcAft>
              <a:defRPr sz="2800">
                <a:solidFill>
                  <a:srgbClr val="FFFF66"/>
                </a:solidFill>
                <a:latin typeface="Arial" charset="0"/>
              </a:defRPr>
            </a:lvl6pPr>
            <a:lvl7pPr marL="2971800" indent="-228600" eaLnBrk="0" fontAlgn="base" hangingPunct="0">
              <a:spcBef>
                <a:spcPct val="0"/>
              </a:spcBef>
              <a:spcAft>
                <a:spcPct val="0"/>
              </a:spcAft>
              <a:defRPr sz="2800">
                <a:solidFill>
                  <a:srgbClr val="FFFF66"/>
                </a:solidFill>
                <a:latin typeface="Arial" charset="0"/>
              </a:defRPr>
            </a:lvl7pPr>
            <a:lvl8pPr marL="3429000" indent="-228600" eaLnBrk="0" fontAlgn="base" hangingPunct="0">
              <a:spcBef>
                <a:spcPct val="0"/>
              </a:spcBef>
              <a:spcAft>
                <a:spcPct val="0"/>
              </a:spcAft>
              <a:defRPr sz="2800">
                <a:solidFill>
                  <a:srgbClr val="FFFF66"/>
                </a:solidFill>
                <a:latin typeface="Arial" charset="0"/>
              </a:defRPr>
            </a:lvl8pPr>
            <a:lvl9pPr marL="3886200" indent="-228600" eaLnBrk="0" fontAlgn="base" hangingPunct="0">
              <a:spcBef>
                <a:spcPct val="0"/>
              </a:spcBef>
              <a:spcAft>
                <a:spcPct val="0"/>
              </a:spcAft>
              <a:defRPr sz="2800">
                <a:solidFill>
                  <a:srgbClr val="FFFF66"/>
                </a:solidFill>
                <a:latin typeface="Arial" charset="0"/>
              </a:defRPr>
            </a:lvl9pPr>
          </a:lstStyle>
          <a:p>
            <a:pPr eaLnBrk="1" hangingPunct="1"/>
            <a:fld id="{6D8185EA-C912-42F4-9B06-AE5589ED0666}" type="slidenum">
              <a:rPr lang="en-US" sz="1200" smtClean="0">
                <a:solidFill>
                  <a:prstClr val="black"/>
                </a:solidFill>
              </a:rPr>
              <a:pPr eaLnBrk="1" hangingPunct="1"/>
              <a:t>178</a:t>
            </a:fld>
            <a:endParaRPr lang="en-US" sz="1200" smtClean="0">
              <a:solidFill>
                <a:prstClr val="black"/>
              </a:solidFill>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rgbClr val="FFFF66"/>
                </a:solidFill>
                <a:latin typeface="Arial" charset="0"/>
              </a:defRPr>
            </a:lvl1pPr>
            <a:lvl2pPr marL="742950" indent="-285750" eaLnBrk="0" hangingPunct="0">
              <a:defRPr sz="2800">
                <a:solidFill>
                  <a:srgbClr val="FFFF66"/>
                </a:solidFill>
                <a:latin typeface="Arial" charset="0"/>
              </a:defRPr>
            </a:lvl2pPr>
            <a:lvl3pPr marL="1143000" indent="-228600" eaLnBrk="0" hangingPunct="0">
              <a:defRPr sz="2800">
                <a:solidFill>
                  <a:srgbClr val="FFFF66"/>
                </a:solidFill>
                <a:latin typeface="Arial" charset="0"/>
              </a:defRPr>
            </a:lvl3pPr>
            <a:lvl4pPr marL="1600200" indent="-228600" eaLnBrk="0" hangingPunct="0">
              <a:defRPr sz="2800">
                <a:solidFill>
                  <a:srgbClr val="FFFF66"/>
                </a:solidFill>
                <a:latin typeface="Arial" charset="0"/>
              </a:defRPr>
            </a:lvl4pPr>
            <a:lvl5pPr marL="2057400" indent="-228600" eaLnBrk="0" hangingPunct="0">
              <a:defRPr sz="2800">
                <a:solidFill>
                  <a:srgbClr val="FFFF66"/>
                </a:solidFill>
                <a:latin typeface="Arial" charset="0"/>
              </a:defRPr>
            </a:lvl5pPr>
            <a:lvl6pPr marL="2514600" indent="-228600" eaLnBrk="0" fontAlgn="base" hangingPunct="0">
              <a:spcBef>
                <a:spcPct val="0"/>
              </a:spcBef>
              <a:spcAft>
                <a:spcPct val="0"/>
              </a:spcAft>
              <a:defRPr sz="2800">
                <a:solidFill>
                  <a:srgbClr val="FFFF66"/>
                </a:solidFill>
                <a:latin typeface="Arial" charset="0"/>
              </a:defRPr>
            </a:lvl6pPr>
            <a:lvl7pPr marL="2971800" indent="-228600" eaLnBrk="0" fontAlgn="base" hangingPunct="0">
              <a:spcBef>
                <a:spcPct val="0"/>
              </a:spcBef>
              <a:spcAft>
                <a:spcPct val="0"/>
              </a:spcAft>
              <a:defRPr sz="2800">
                <a:solidFill>
                  <a:srgbClr val="FFFF66"/>
                </a:solidFill>
                <a:latin typeface="Arial" charset="0"/>
              </a:defRPr>
            </a:lvl7pPr>
            <a:lvl8pPr marL="3429000" indent="-228600" eaLnBrk="0" fontAlgn="base" hangingPunct="0">
              <a:spcBef>
                <a:spcPct val="0"/>
              </a:spcBef>
              <a:spcAft>
                <a:spcPct val="0"/>
              </a:spcAft>
              <a:defRPr sz="2800">
                <a:solidFill>
                  <a:srgbClr val="FFFF66"/>
                </a:solidFill>
                <a:latin typeface="Arial" charset="0"/>
              </a:defRPr>
            </a:lvl8pPr>
            <a:lvl9pPr marL="3886200" indent="-228600" eaLnBrk="0" fontAlgn="base" hangingPunct="0">
              <a:spcBef>
                <a:spcPct val="0"/>
              </a:spcBef>
              <a:spcAft>
                <a:spcPct val="0"/>
              </a:spcAft>
              <a:defRPr sz="2800">
                <a:solidFill>
                  <a:srgbClr val="FFFF66"/>
                </a:solidFill>
                <a:latin typeface="Arial" charset="0"/>
              </a:defRPr>
            </a:lvl9pPr>
          </a:lstStyle>
          <a:p>
            <a:pPr eaLnBrk="1" hangingPunct="1"/>
            <a:fld id="{6805D8CC-F1B9-4910-AE65-ADB979A1AA6F}" type="slidenum">
              <a:rPr lang="en-US" sz="1200" smtClean="0">
                <a:solidFill>
                  <a:prstClr val="black"/>
                </a:solidFill>
              </a:rPr>
              <a:pPr eaLnBrk="1" hangingPunct="1"/>
              <a:t>179</a:t>
            </a:fld>
            <a:endParaRPr lang="en-US" sz="1200" smtClean="0">
              <a:solidFill>
                <a:prstClr val="black"/>
              </a:solidFill>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716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rgbClr val="FFFF66"/>
                </a:solidFill>
                <a:latin typeface="Arial" charset="0"/>
              </a:defRPr>
            </a:lvl1pPr>
            <a:lvl2pPr marL="742950" indent="-285750" eaLnBrk="0" hangingPunct="0">
              <a:defRPr sz="2800">
                <a:solidFill>
                  <a:srgbClr val="FFFF66"/>
                </a:solidFill>
                <a:latin typeface="Arial" charset="0"/>
              </a:defRPr>
            </a:lvl2pPr>
            <a:lvl3pPr marL="1143000" indent="-228600" eaLnBrk="0" hangingPunct="0">
              <a:defRPr sz="2800">
                <a:solidFill>
                  <a:srgbClr val="FFFF66"/>
                </a:solidFill>
                <a:latin typeface="Arial" charset="0"/>
              </a:defRPr>
            </a:lvl3pPr>
            <a:lvl4pPr marL="1600200" indent="-228600" eaLnBrk="0" hangingPunct="0">
              <a:defRPr sz="2800">
                <a:solidFill>
                  <a:srgbClr val="FFFF66"/>
                </a:solidFill>
                <a:latin typeface="Arial" charset="0"/>
              </a:defRPr>
            </a:lvl4pPr>
            <a:lvl5pPr marL="2057400" indent="-228600" eaLnBrk="0" hangingPunct="0">
              <a:defRPr sz="2800">
                <a:solidFill>
                  <a:srgbClr val="FFFF66"/>
                </a:solidFill>
                <a:latin typeface="Arial" charset="0"/>
              </a:defRPr>
            </a:lvl5pPr>
            <a:lvl6pPr marL="2514600" indent="-228600" eaLnBrk="0" fontAlgn="base" hangingPunct="0">
              <a:spcBef>
                <a:spcPct val="0"/>
              </a:spcBef>
              <a:spcAft>
                <a:spcPct val="0"/>
              </a:spcAft>
              <a:defRPr sz="2800">
                <a:solidFill>
                  <a:srgbClr val="FFFF66"/>
                </a:solidFill>
                <a:latin typeface="Arial" charset="0"/>
              </a:defRPr>
            </a:lvl6pPr>
            <a:lvl7pPr marL="2971800" indent="-228600" eaLnBrk="0" fontAlgn="base" hangingPunct="0">
              <a:spcBef>
                <a:spcPct val="0"/>
              </a:spcBef>
              <a:spcAft>
                <a:spcPct val="0"/>
              </a:spcAft>
              <a:defRPr sz="2800">
                <a:solidFill>
                  <a:srgbClr val="FFFF66"/>
                </a:solidFill>
                <a:latin typeface="Arial" charset="0"/>
              </a:defRPr>
            </a:lvl7pPr>
            <a:lvl8pPr marL="3429000" indent="-228600" eaLnBrk="0" fontAlgn="base" hangingPunct="0">
              <a:spcBef>
                <a:spcPct val="0"/>
              </a:spcBef>
              <a:spcAft>
                <a:spcPct val="0"/>
              </a:spcAft>
              <a:defRPr sz="2800">
                <a:solidFill>
                  <a:srgbClr val="FFFF66"/>
                </a:solidFill>
                <a:latin typeface="Arial" charset="0"/>
              </a:defRPr>
            </a:lvl8pPr>
            <a:lvl9pPr marL="3886200" indent="-228600" eaLnBrk="0" fontAlgn="base" hangingPunct="0">
              <a:spcBef>
                <a:spcPct val="0"/>
              </a:spcBef>
              <a:spcAft>
                <a:spcPct val="0"/>
              </a:spcAft>
              <a:defRPr sz="2800">
                <a:solidFill>
                  <a:srgbClr val="FFFF66"/>
                </a:solidFill>
                <a:latin typeface="Arial" charset="0"/>
              </a:defRPr>
            </a:lvl9pPr>
          </a:lstStyle>
          <a:p>
            <a:pPr eaLnBrk="1" hangingPunct="1"/>
            <a:fld id="{A0E999D8-6D90-4685-ADD4-CD72313C69BF}" type="slidenum">
              <a:rPr lang="en-US" sz="1200" smtClean="0">
                <a:solidFill>
                  <a:prstClr val="black"/>
                </a:solidFill>
              </a:rPr>
              <a:pPr eaLnBrk="1" hangingPunct="1"/>
              <a:t>180</a:t>
            </a:fld>
            <a:endParaRPr lang="en-US" sz="1200" smtClean="0">
              <a:solidFill>
                <a:prstClr val="black"/>
              </a:solidFill>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73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rgbClr val="FFFF66"/>
                </a:solidFill>
                <a:latin typeface="Arial" charset="0"/>
              </a:defRPr>
            </a:lvl1pPr>
            <a:lvl2pPr marL="742950" indent="-285750" eaLnBrk="0" hangingPunct="0">
              <a:defRPr sz="2800">
                <a:solidFill>
                  <a:srgbClr val="FFFF66"/>
                </a:solidFill>
                <a:latin typeface="Arial" charset="0"/>
              </a:defRPr>
            </a:lvl2pPr>
            <a:lvl3pPr marL="1143000" indent="-228600" eaLnBrk="0" hangingPunct="0">
              <a:defRPr sz="2800">
                <a:solidFill>
                  <a:srgbClr val="FFFF66"/>
                </a:solidFill>
                <a:latin typeface="Arial" charset="0"/>
              </a:defRPr>
            </a:lvl3pPr>
            <a:lvl4pPr marL="1600200" indent="-228600" eaLnBrk="0" hangingPunct="0">
              <a:defRPr sz="2800">
                <a:solidFill>
                  <a:srgbClr val="FFFF66"/>
                </a:solidFill>
                <a:latin typeface="Arial" charset="0"/>
              </a:defRPr>
            </a:lvl4pPr>
            <a:lvl5pPr marL="2057400" indent="-228600" eaLnBrk="0" hangingPunct="0">
              <a:defRPr sz="2800">
                <a:solidFill>
                  <a:srgbClr val="FFFF66"/>
                </a:solidFill>
                <a:latin typeface="Arial" charset="0"/>
              </a:defRPr>
            </a:lvl5pPr>
            <a:lvl6pPr marL="2514600" indent="-228600" eaLnBrk="0" fontAlgn="base" hangingPunct="0">
              <a:spcBef>
                <a:spcPct val="0"/>
              </a:spcBef>
              <a:spcAft>
                <a:spcPct val="0"/>
              </a:spcAft>
              <a:defRPr sz="2800">
                <a:solidFill>
                  <a:srgbClr val="FFFF66"/>
                </a:solidFill>
                <a:latin typeface="Arial" charset="0"/>
              </a:defRPr>
            </a:lvl6pPr>
            <a:lvl7pPr marL="2971800" indent="-228600" eaLnBrk="0" fontAlgn="base" hangingPunct="0">
              <a:spcBef>
                <a:spcPct val="0"/>
              </a:spcBef>
              <a:spcAft>
                <a:spcPct val="0"/>
              </a:spcAft>
              <a:defRPr sz="2800">
                <a:solidFill>
                  <a:srgbClr val="FFFF66"/>
                </a:solidFill>
                <a:latin typeface="Arial" charset="0"/>
              </a:defRPr>
            </a:lvl7pPr>
            <a:lvl8pPr marL="3429000" indent="-228600" eaLnBrk="0" fontAlgn="base" hangingPunct="0">
              <a:spcBef>
                <a:spcPct val="0"/>
              </a:spcBef>
              <a:spcAft>
                <a:spcPct val="0"/>
              </a:spcAft>
              <a:defRPr sz="2800">
                <a:solidFill>
                  <a:srgbClr val="FFFF66"/>
                </a:solidFill>
                <a:latin typeface="Arial" charset="0"/>
              </a:defRPr>
            </a:lvl8pPr>
            <a:lvl9pPr marL="3886200" indent="-228600" eaLnBrk="0" fontAlgn="base" hangingPunct="0">
              <a:spcBef>
                <a:spcPct val="0"/>
              </a:spcBef>
              <a:spcAft>
                <a:spcPct val="0"/>
              </a:spcAft>
              <a:defRPr sz="2800">
                <a:solidFill>
                  <a:srgbClr val="FFFF66"/>
                </a:solidFill>
                <a:latin typeface="Arial" charset="0"/>
              </a:defRPr>
            </a:lvl9pPr>
          </a:lstStyle>
          <a:p>
            <a:pPr eaLnBrk="1" hangingPunct="1"/>
            <a:fld id="{4DEE603D-DB23-4A21-9332-5F8CFC661BC8}" type="slidenum">
              <a:rPr lang="en-US" sz="1200" smtClean="0">
                <a:solidFill>
                  <a:prstClr val="black"/>
                </a:solidFill>
              </a:rPr>
              <a:pPr eaLnBrk="1" hangingPunct="1"/>
              <a:t>181</a:t>
            </a:fld>
            <a:endParaRPr lang="en-US" sz="1200" smtClean="0">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559E82-F984-482E-AF18-BDE75D6C05F8}" type="slidenum">
              <a:rPr lang="en-US">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2654966436"/>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rgbClr val="FFFF66"/>
                </a:solidFill>
                <a:latin typeface="Arial" charset="0"/>
              </a:defRPr>
            </a:lvl1pPr>
            <a:lvl2pPr marL="742950" indent="-285750" eaLnBrk="0" hangingPunct="0">
              <a:defRPr sz="2800">
                <a:solidFill>
                  <a:srgbClr val="FFFF66"/>
                </a:solidFill>
                <a:latin typeface="Arial" charset="0"/>
              </a:defRPr>
            </a:lvl2pPr>
            <a:lvl3pPr marL="1143000" indent="-228600" eaLnBrk="0" hangingPunct="0">
              <a:defRPr sz="2800">
                <a:solidFill>
                  <a:srgbClr val="FFFF66"/>
                </a:solidFill>
                <a:latin typeface="Arial" charset="0"/>
              </a:defRPr>
            </a:lvl3pPr>
            <a:lvl4pPr marL="1600200" indent="-228600" eaLnBrk="0" hangingPunct="0">
              <a:defRPr sz="2800">
                <a:solidFill>
                  <a:srgbClr val="FFFF66"/>
                </a:solidFill>
                <a:latin typeface="Arial" charset="0"/>
              </a:defRPr>
            </a:lvl4pPr>
            <a:lvl5pPr marL="2057400" indent="-228600" eaLnBrk="0" hangingPunct="0">
              <a:defRPr sz="2800">
                <a:solidFill>
                  <a:srgbClr val="FFFF66"/>
                </a:solidFill>
                <a:latin typeface="Arial" charset="0"/>
              </a:defRPr>
            </a:lvl5pPr>
            <a:lvl6pPr marL="2514600" indent="-228600" eaLnBrk="0" fontAlgn="base" hangingPunct="0">
              <a:spcBef>
                <a:spcPct val="0"/>
              </a:spcBef>
              <a:spcAft>
                <a:spcPct val="0"/>
              </a:spcAft>
              <a:defRPr sz="2800">
                <a:solidFill>
                  <a:srgbClr val="FFFF66"/>
                </a:solidFill>
                <a:latin typeface="Arial" charset="0"/>
              </a:defRPr>
            </a:lvl6pPr>
            <a:lvl7pPr marL="2971800" indent="-228600" eaLnBrk="0" fontAlgn="base" hangingPunct="0">
              <a:spcBef>
                <a:spcPct val="0"/>
              </a:spcBef>
              <a:spcAft>
                <a:spcPct val="0"/>
              </a:spcAft>
              <a:defRPr sz="2800">
                <a:solidFill>
                  <a:srgbClr val="FFFF66"/>
                </a:solidFill>
                <a:latin typeface="Arial" charset="0"/>
              </a:defRPr>
            </a:lvl7pPr>
            <a:lvl8pPr marL="3429000" indent="-228600" eaLnBrk="0" fontAlgn="base" hangingPunct="0">
              <a:spcBef>
                <a:spcPct val="0"/>
              </a:spcBef>
              <a:spcAft>
                <a:spcPct val="0"/>
              </a:spcAft>
              <a:defRPr sz="2800">
                <a:solidFill>
                  <a:srgbClr val="FFFF66"/>
                </a:solidFill>
                <a:latin typeface="Arial" charset="0"/>
              </a:defRPr>
            </a:lvl8pPr>
            <a:lvl9pPr marL="3886200" indent="-228600" eaLnBrk="0" fontAlgn="base" hangingPunct="0">
              <a:spcBef>
                <a:spcPct val="0"/>
              </a:spcBef>
              <a:spcAft>
                <a:spcPct val="0"/>
              </a:spcAft>
              <a:defRPr sz="2800">
                <a:solidFill>
                  <a:srgbClr val="FFFF66"/>
                </a:solidFill>
                <a:latin typeface="Arial" charset="0"/>
              </a:defRPr>
            </a:lvl9pPr>
          </a:lstStyle>
          <a:p>
            <a:pPr eaLnBrk="1" hangingPunct="1"/>
            <a:fld id="{54EB8DCB-9A17-42AB-A1D2-276E7752E696}" type="slidenum">
              <a:rPr lang="en-US" sz="1200" smtClean="0">
                <a:solidFill>
                  <a:prstClr val="black"/>
                </a:solidFill>
              </a:rPr>
              <a:pPr eaLnBrk="1" hangingPunct="1"/>
              <a:t>182</a:t>
            </a:fld>
            <a:endParaRPr lang="en-US" sz="1200" smtClean="0">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B6E52C-3EB4-4B3C-B2B4-3ED0191AF444}" type="slidenum">
              <a:rPr lang="en-US" smtClean="0"/>
              <a:t>17</a:t>
            </a:fld>
            <a:endParaRPr lang="en-US"/>
          </a:p>
        </p:txBody>
      </p:sp>
    </p:spTree>
    <p:extLst>
      <p:ext uri="{BB962C8B-B14F-4D97-AF65-F5344CB8AC3E}">
        <p14:creationId xmlns:p14="http://schemas.microsoft.com/office/powerpoint/2010/main" val="24342460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B6E52C-3EB4-4B3C-B2B4-3ED0191AF444}" type="slidenum">
              <a:rPr lang="en-US" smtClean="0"/>
              <a:t>18</a:t>
            </a:fld>
            <a:endParaRPr lang="en-US"/>
          </a:p>
        </p:txBody>
      </p:sp>
    </p:spTree>
    <p:extLst>
      <p:ext uri="{BB962C8B-B14F-4D97-AF65-F5344CB8AC3E}">
        <p14:creationId xmlns:p14="http://schemas.microsoft.com/office/powerpoint/2010/main" val="21704199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B6E52C-3EB4-4B3C-B2B4-3ED0191AF444}" type="slidenum">
              <a:rPr lang="en-US" smtClean="0"/>
              <a:t>19</a:t>
            </a:fld>
            <a:endParaRPr lang="en-US"/>
          </a:p>
        </p:txBody>
      </p:sp>
    </p:spTree>
    <p:extLst>
      <p:ext uri="{BB962C8B-B14F-4D97-AF65-F5344CB8AC3E}">
        <p14:creationId xmlns:p14="http://schemas.microsoft.com/office/powerpoint/2010/main" val="24847834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82617F-3DF1-4CEA-84C9-612685F280AE}" type="slidenum">
              <a:rPr lang="en-US">
                <a:solidFill>
                  <a:prstClr val="black"/>
                </a:solidFill>
              </a:rPr>
              <a:pPr/>
              <a:t>2</a:t>
            </a:fld>
            <a:endParaRPr lang="en-US">
              <a:solidFill>
                <a:prstClr val="black"/>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B6E52C-3EB4-4B3C-B2B4-3ED0191AF444}" type="slidenum">
              <a:rPr lang="en-US" smtClean="0"/>
              <a:t>20</a:t>
            </a:fld>
            <a:endParaRPr lang="en-US"/>
          </a:p>
        </p:txBody>
      </p:sp>
    </p:spTree>
    <p:extLst>
      <p:ext uri="{BB962C8B-B14F-4D97-AF65-F5344CB8AC3E}">
        <p14:creationId xmlns:p14="http://schemas.microsoft.com/office/powerpoint/2010/main" val="16589038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B6E52C-3EB4-4B3C-B2B4-3ED0191AF444}" type="slidenum">
              <a:rPr lang="en-US" smtClean="0"/>
              <a:t>21</a:t>
            </a:fld>
            <a:endParaRPr lang="en-US"/>
          </a:p>
        </p:txBody>
      </p:sp>
    </p:spTree>
    <p:extLst>
      <p:ext uri="{BB962C8B-B14F-4D97-AF65-F5344CB8AC3E}">
        <p14:creationId xmlns:p14="http://schemas.microsoft.com/office/powerpoint/2010/main" val="32038068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0C36E4-BB8F-4F67-8603-CF46644C4BC0}" type="slidenum">
              <a:rPr lang="en-US"/>
              <a:pPr/>
              <a:t>22</a:t>
            </a:fld>
            <a:endParaRPr lang="en-US"/>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021818-E44D-476C-A65C-65A6ACF52E7E}" type="slidenum">
              <a:rPr lang="en-US"/>
              <a:pPr/>
              <a:t>23</a:t>
            </a:fld>
            <a:endParaRPr lang="en-US"/>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B6E52C-3EB4-4B3C-B2B4-3ED0191AF444}" type="slidenum">
              <a:rPr lang="en-US" smtClean="0"/>
              <a:t>25</a:t>
            </a:fld>
            <a:endParaRPr lang="en-US"/>
          </a:p>
        </p:txBody>
      </p:sp>
    </p:spTree>
    <p:extLst>
      <p:ext uri="{BB962C8B-B14F-4D97-AF65-F5344CB8AC3E}">
        <p14:creationId xmlns:p14="http://schemas.microsoft.com/office/powerpoint/2010/main" val="32601516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B6E52C-3EB4-4B3C-B2B4-3ED0191AF444}" type="slidenum">
              <a:rPr lang="en-US" smtClean="0"/>
              <a:t>26</a:t>
            </a:fld>
            <a:endParaRPr lang="en-US"/>
          </a:p>
        </p:txBody>
      </p:sp>
    </p:spTree>
    <p:extLst>
      <p:ext uri="{BB962C8B-B14F-4D97-AF65-F5344CB8AC3E}">
        <p14:creationId xmlns:p14="http://schemas.microsoft.com/office/powerpoint/2010/main" val="26108277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B6E52C-3EB4-4B3C-B2B4-3ED0191AF444}" type="slidenum">
              <a:rPr lang="en-US" smtClean="0"/>
              <a:t>27</a:t>
            </a:fld>
            <a:endParaRPr lang="en-US"/>
          </a:p>
        </p:txBody>
      </p:sp>
    </p:spTree>
    <p:extLst>
      <p:ext uri="{BB962C8B-B14F-4D97-AF65-F5344CB8AC3E}">
        <p14:creationId xmlns:p14="http://schemas.microsoft.com/office/powerpoint/2010/main" val="39710037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44C61A-10ED-4EE5-85C5-09CF828129FC}" type="slidenum">
              <a:rPr lang="en-US"/>
              <a:pPr/>
              <a:t>29</a:t>
            </a:fld>
            <a:endParaRPr lang="en-US"/>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B6E52C-3EB4-4B3C-B2B4-3ED0191AF444}" type="slidenum">
              <a:rPr lang="en-US" smtClean="0"/>
              <a:t>30</a:t>
            </a:fld>
            <a:endParaRPr lang="en-US"/>
          </a:p>
        </p:txBody>
      </p:sp>
    </p:spTree>
    <p:extLst>
      <p:ext uri="{BB962C8B-B14F-4D97-AF65-F5344CB8AC3E}">
        <p14:creationId xmlns:p14="http://schemas.microsoft.com/office/powerpoint/2010/main" val="2086880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5A2192-9F03-44F3-91E9-9F3DEB6543B9}" type="slidenum">
              <a:rPr lang="en-US"/>
              <a:pPr/>
              <a:t>31</a:t>
            </a:fld>
            <a:endParaRPr lang="en-US"/>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B6E52C-3EB4-4B3C-B2B4-3ED0191AF444}" type="slidenum">
              <a:rPr lang="en-US" smtClean="0"/>
              <a:t>3</a:t>
            </a:fld>
            <a:endParaRPr lang="en-US"/>
          </a:p>
        </p:txBody>
      </p:sp>
    </p:spTree>
    <p:extLst>
      <p:ext uri="{BB962C8B-B14F-4D97-AF65-F5344CB8AC3E}">
        <p14:creationId xmlns:p14="http://schemas.microsoft.com/office/powerpoint/2010/main" val="12078379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B6E52C-3EB4-4B3C-B2B4-3ED0191AF444}" type="slidenum">
              <a:rPr lang="en-US" smtClean="0"/>
              <a:t>32</a:t>
            </a:fld>
            <a:endParaRPr lang="en-US"/>
          </a:p>
        </p:txBody>
      </p:sp>
    </p:spTree>
    <p:extLst>
      <p:ext uri="{BB962C8B-B14F-4D97-AF65-F5344CB8AC3E}">
        <p14:creationId xmlns:p14="http://schemas.microsoft.com/office/powerpoint/2010/main" val="31334126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B6E52C-3EB4-4B3C-B2B4-3ED0191AF444}" type="slidenum">
              <a:rPr lang="en-US" smtClean="0"/>
              <a:t>33</a:t>
            </a:fld>
            <a:endParaRPr lang="en-US"/>
          </a:p>
        </p:txBody>
      </p:sp>
    </p:spTree>
    <p:extLst>
      <p:ext uri="{BB962C8B-B14F-4D97-AF65-F5344CB8AC3E}">
        <p14:creationId xmlns:p14="http://schemas.microsoft.com/office/powerpoint/2010/main" val="11167469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4E2375-478B-40EB-A52A-DB6B39694746}" type="slidenum">
              <a:rPr lang="en-US">
                <a:solidFill>
                  <a:prstClr val="black"/>
                </a:solidFill>
              </a:rPr>
              <a:pPr/>
              <a:t>34</a:t>
            </a:fld>
            <a:endParaRPr lang="en-US">
              <a:solidFill>
                <a:prstClr val="black"/>
              </a:solidFill>
            </a:endParaRP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AD0836-CB0E-4B10-9BAC-689BF425DE00}" type="slidenum">
              <a:rPr lang="en-US"/>
              <a:pPr/>
              <a:t>36</a:t>
            </a:fld>
            <a:endParaRPr lang="en-US"/>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B6E52C-3EB4-4B3C-B2B4-3ED0191AF444}" type="slidenum">
              <a:rPr lang="en-US" smtClean="0"/>
              <a:t>37</a:t>
            </a:fld>
            <a:endParaRPr lang="en-US"/>
          </a:p>
        </p:txBody>
      </p:sp>
    </p:spTree>
    <p:extLst>
      <p:ext uri="{BB962C8B-B14F-4D97-AF65-F5344CB8AC3E}">
        <p14:creationId xmlns:p14="http://schemas.microsoft.com/office/powerpoint/2010/main" val="32474156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Word order.</a:t>
            </a:r>
            <a:r>
              <a:rPr lang="en-US" baseline="0" dirty="0" smtClean="0"/>
              <a:t> For example “Jesus Christ” and “Christ Jesus”  </a:t>
            </a:r>
            <a:endParaRPr lang="en-US" dirty="0"/>
          </a:p>
        </p:txBody>
      </p:sp>
      <p:sp>
        <p:nvSpPr>
          <p:cNvPr id="4" name="Slide Number Placeholder 3"/>
          <p:cNvSpPr>
            <a:spLocks noGrp="1"/>
          </p:cNvSpPr>
          <p:nvPr>
            <p:ph type="sldNum" sz="quarter" idx="10"/>
          </p:nvPr>
        </p:nvSpPr>
        <p:spPr/>
        <p:txBody>
          <a:bodyPr/>
          <a:lstStyle/>
          <a:p>
            <a:fld id="{1BDB906C-0D80-4788-8FFA-CE3A2AED73BC}"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5434898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B6E52C-3EB4-4B3C-B2B4-3ED0191AF444}" type="slidenum">
              <a:rPr lang="en-US" smtClean="0"/>
              <a:t>40</a:t>
            </a:fld>
            <a:endParaRPr lang="en-US"/>
          </a:p>
        </p:txBody>
      </p:sp>
    </p:spTree>
    <p:extLst>
      <p:ext uri="{BB962C8B-B14F-4D97-AF65-F5344CB8AC3E}">
        <p14:creationId xmlns:p14="http://schemas.microsoft.com/office/powerpoint/2010/main" val="13474816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B6E52C-3EB4-4B3C-B2B4-3ED0191AF444}" type="slidenum">
              <a:rPr lang="en-US" smtClean="0"/>
              <a:t>41</a:t>
            </a:fld>
            <a:endParaRPr lang="en-US"/>
          </a:p>
        </p:txBody>
      </p:sp>
    </p:spTree>
    <p:extLst>
      <p:ext uri="{BB962C8B-B14F-4D97-AF65-F5344CB8AC3E}">
        <p14:creationId xmlns:p14="http://schemas.microsoft.com/office/powerpoint/2010/main" val="19685185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B6E52C-3EB4-4B3C-B2B4-3ED0191AF444}" type="slidenum">
              <a:rPr lang="en-US" smtClean="0"/>
              <a:t>42</a:t>
            </a:fld>
            <a:endParaRPr lang="en-US"/>
          </a:p>
        </p:txBody>
      </p:sp>
    </p:spTree>
    <p:extLst>
      <p:ext uri="{BB962C8B-B14F-4D97-AF65-F5344CB8AC3E}">
        <p14:creationId xmlns:p14="http://schemas.microsoft.com/office/powerpoint/2010/main" val="17309485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DB906C-0D80-4788-8FFA-CE3A2AED73BC}"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10040782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B6E52C-3EB4-4B3C-B2B4-3ED0191AF444}" type="slidenum">
              <a:rPr lang="en-US" smtClean="0"/>
              <a:t>4</a:t>
            </a:fld>
            <a:endParaRPr lang="en-US"/>
          </a:p>
        </p:txBody>
      </p:sp>
    </p:spTree>
    <p:extLst>
      <p:ext uri="{BB962C8B-B14F-4D97-AF65-F5344CB8AC3E}">
        <p14:creationId xmlns:p14="http://schemas.microsoft.com/office/powerpoint/2010/main" val="1052264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Permutation</a:t>
            </a:r>
          </a:p>
          <a:p>
            <a:endParaRPr lang="en-US" dirty="0" smtClean="0"/>
          </a:p>
          <a:p>
            <a:r>
              <a:rPr lang="en-US" dirty="0" smtClean="0"/>
              <a:t>Permutation: Letters that are hard to distinguish from each other</a:t>
            </a:r>
            <a:endParaRPr lang="en-US" dirty="0"/>
          </a:p>
        </p:txBody>
      </p:sp>
      <p:sp>
        <p:nvSpPr>
          <p:cNvPr id="4" name="Slide Number Placeholder 3"/>
          <p:cNvSpPr>
            <a:spLocks noGrp="1"/>
          </p:cNvSpPr>
          <p:nvPr>
            <p:ph type="sldNum" sz="quarter" idx="10"/>
          </p:nvPr>
        </p:nvSpPr>
        <p:spPr/>
        <p:txBody>
          <a:bodyPr/>
          <a:lstStyle/>
          <a:p>
            <a:fld id="{1BDB906C-0D80-4788-8FFA-CE3A2AED73BC}"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1802909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B6E52C-3EB4-4B3C-B2B4-3ED0191AF444}" type="slidenum">
              <a:rPr lang="en-US" smtClean="0"/>
              <a:t>46</a:t>
            </a:fld>
            <a:endParaRPr lang="en-US"/>
          </a:p>
        </p:txBody>
      </p:sp>
    </p:spTree>
    <p:extLst>
      <p:ext uri="{BB962C8B-B14F-4D97-AF65-F5344CB8AC3E}">
        <p14:creationId xmlns:p14="http://schemas.microsoft.com/office/powerpoint/2010/main" val="38943915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B6E52C-3EB4-4B3C-B2B4-3ED0191AF444}" type="slidenum">
              <a:rPr lang="en-US" smtClean="0"/>
              <a:t>47</a:t>
            </a:fld>
            <a:endParaRPr lang="en-US"/>
          </a:p>
        </p:txBody>
      </p:sp>
    </p:spTree>
    <p:extLst>
      <p:ext uri="{BB962C8B-B14F-4D97-AF65-F5344CB8AC3E}">
        <p14:creationId xmlns:p14="http://schemas.microsoft.com/office/powerpoint/2010/main" val="12742753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B6E52C-3EB4-4B3C-B2B4-3ED0191AF444}" type="slidenum">
              <a:rPr lang="en-US" smtClean="0"/>
              <a:t>48</a:t>
            </a:fld>
            <a:endParaRPr lang="en-US"/>
          </a:p>
        </p:txBody>
      </p:sp>
    </p:spTree>
    <p:extLst>
      <p:ext uri="{BB962C8B-B14F-4D97-AF65-F5344CB8AC3E}">
        <p14:creationId xmlns:p14="http://schemas.microsoft.com/office/powerpoint/2010/main" val="876713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B6E52C-3EB4-4B3C-B2B4-3ED0191AF444}" type="slidenum">
              <a:rPr lang="en-US" smtClean="0"/>
              <a:t>49</a:t>
            </a:fld>
            <a:endParaRPr lang="en-US"/>
          </a:p>
        </p:txBody>
      </p:sp>
    </p:spTree>
    <p:extLst>
      <p:ext uri="{BB962C8B-B14F-4D97-AF65-F5344CB8AC3E}">
        <p14:creationId xmlns:p14="http://schemas.microsoft.com/office/powerpoint/2010/main" val="34773476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333EA3-9C71-46A8-AC72-BBE247145AB2}" type="slidenum">
              <a:rPr lang="en-US">
                <a:solidFill>
                  <a:prstClr val="black"/>
                </a:solidFill>
              </a:rPr>
              <a:pPr/>
              <a:t>50</a:t>
            </a:fld>
            <a:endParaRPr lang="en-US">
              <a:solidFill>
                <a:prstClr val="black"/>
              </a:solidFill>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B6E52C-3EB4-4B3C-B2B4-3ED0191AF444}" type="slidenum">
              <a:rPr lang="en-US" smtClean="0"/>
              <a:t>51</a:t>
            </a:fld>
            <a:endParaRPr lang="en-US"/>
          </a:p>
        </p:txBody>
      </p:sp>
    </p:spTree>
    <p:extLst>
      <p:ext uri="{BB962C8B-B14F-4D97-AF65-F5344CB8AC3E}">
        <p14:creationId xmlns:p14="http://schemas.microsoft.com/office/powerpoint/2010/main" val="7779091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E22193-E45F-4C91-ADD0-974AC2CA1975}" type="slidenum">
              <a:rPr lang="en-US"/>
              <a:pPr/>
              <a:t>53</a:t>
            </a:fld>
            <a:endParaRPr lang="en-US"/>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B6E52C-3EB4-4B3C-B2B4-3ED0191AF444}" type="slidenum">
              <a:rPr lang="en-US" smtClean="0"/>
              <a:t>54</a:t>
            </a:fld>
            <a:endParaRPr lang="en-US"/>
          </a:p>
        </p:txBody>
      </p:sp>
    </p:spTree>
    <p:extLst>
      <p:ext uri="{BB962C8B-B14F-4D97-AF65-F5344CB8AC3E}">
        <p14:creationId xmlns:p14="http://schemas.microsoft.com/office/powerpoint/2010/main" val="22547230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29FECC-7545-42FD-8628-C019B5667E4B}" type="slidenum">
              <a:rPr lang="en-US"/>
              <a:pPr/>
              <a:t>55</a:t>
            </a:fld>
            <a:endParaRPr lang="en-US"/>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B6E52C-3EB4-4B3C-B2B4-3ED0191AF444}" type="slidenum">
              <a:rPr lang="en-US" smtClean="0"/>
              <a:t>5</a:t>
            </a:fld>
            <a:endParaRPr lang="en-US"/>
          </a:p>
        </p:txBody>
      </p:sp>
    </p:spTree>
    <p:extLst>
      <p:ext uri="{BB962C8B-B14F-4D97-AF65-F5344CB8AC3E}">
        <p14:creationId xmlns:p14="http://schemas.microsoft.com/office/powerpoint/2010/main" val="11911361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7BD2BD-4203-4564-82D2-574345C2964E}" type="slidenum">
              <a:rPr lang="en-US"/>
              <a:pPr/>
              <a:t>56</a:t>
            </a:fld>
            <a:endParaRPr lang="en-US"/>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060439-F23F-4965-80C5-9AFBC79382A0}" type="slidenum">
              <a:rPr lang="en-US">
                <a:solidFill>
                  <a:prstClr val="black"/>
                </a:solidFill>
              </a:rPr>
              <a:pPr/>
              <a:t>57</a:t>
            </a:fld>
            <a:endParaRPr lang="en-US">
              <a:solidFill>
                <a:prstClr val="black"/>
              </a:solidFill>
            </a:endParaRPr>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9392E9-C015-4097-A831-097BA2DACC5A}" type="slidenum">
              <a:rPr lang="en-US"/>
              <a:pPr/>
              <a:t>58</a:t>
            </a:fld>
            <a:endParaRPr lang="en-US"/>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B6E52C-3EB4-4B3C-B2B4-3ED0191AF444}" type="slidenum">
              <a:rPr lang="en-US" smtClean="0"/>
              <a:t>59</a:t>
            </a:fld>
            <a:endParaRPr lang="en-US"/>
          </a:p>
        </p:txBody>
      </p:sp>
    </p:spTree>
    <p:extLst>
      <p:ext uri="{BB962C8B-B14F-4D97-AF65-F5344CB8AC3E}">
        <p14:creationId xmlns:p14="http://schemas.microsoft.com/office/powerpoint/2010/main" val="395677355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B6E52C-3EB4-4B3C-B2B4-3ED0191AF444}" type="slidenum">
              <a:rPr lang="en-US" smtClean="0"/>
              <a:t>60</a:t>
            </a:fld>
            <a:endParaRPr lang="en-US"/>
          </a:p>
        </p:txBody>
      </p:sp>
    </p:spTree>
    <p:extLst>
      <p:ext uri="{BB962C8B-B14F-4D97-AF65-F5344CB8AC3E}">
        <p14:creationId xmlns:p14="http://schemas.microsoft.com/office/powerpoint/2010/main" val="410057513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B6CBE6-D698-48F5-B0CF-88862D647597}" type="slidenum">
              <a:rPr lang="en-US"/>
              <a:pPr/>
              <a:t>61</a:t>
            </a:fld>
            <a:endParaRPr lang="en-US"/>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7CCC0A-0DA5-4627-A5FA-71FC009521D2}" type="slidenum">
              <a:rPr lang="en-US"/>
              <a:pPr/>
              <a:t>62</a:t>
            </a:fld>
            <a:endParaRPr lang="en-US"/>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5B5D40-18B0-471D-9BEA-E915F224DC86}" type="slidenum">
              <a:rPr lang="en-US"/>
              <a:pPr/>
              <a:t>63</a:t>
            </a:fld>
            <a:endParaRPr lang="en-US"/>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B6E52C-3EB4-4B3C-B2B4-3ED0191AF444}" type="slidenum">
              <a:rPr lang="en-US" smtClean="0"/>
              <a:t>64</a:t>
            </a:fld>
            <a:endParaRPr lang="en-US"/>
          </a:p>
        </p:txBody>
      </p:sp>
    </p:spTree>
    <p:extLst>
      <p:ext uri="{BB962C8B-B14F-4D97-AF65-F5344CB8AC3E}">
        <p14:creationId xmlns:p14="http://schemas.microsoft.com/office/powerpoint/2010/main" val="213909352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B6E52C-3EB4-4B3C-B2B4-3ED0191AF444}" type="slidenum">
              <a:rPr lang="en-US" smtClean="0"/>
              <a:t>65</a:t>
            </a:fld>
            <a:endParaRPr lang="en-US"/>
          </a:p>
        </p:txBody>
      </p:sp>
    </p:spTree>
    <p:extLst>
      <p:ext uri="{BB962C8B-B14F-4D97-AF65-F5344CB8AC3E}">
        <p14:creationId xmlns:p14="http://schemas.microsoft.com/office/powerpoint/2010/main" val="9759311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198066-2356-49FA-B35A-15A33DB84A55}" type="slidenum">
              <a:rPr lang="en-US">
                <a:solidFill>
                  <a:prstClr val="black"/>
                </a:solidFill>
              </a:rPr>
              <a:pPr/>
              <a:t>6</a:t>
            </a:fld>
            <a:endParaRPr lang="en-US">
              <a:solidFill>
                <a:prstClr val="black"/>
              </a:solidFill>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B6E52C-3EB4-4B3C-B2B4-3ED0191AF444}" type="slidenum">
              <a:rPr lang="en-US" smtClean="0"/>
              <a:t>66</a:t>
            </a:fld>
            <a:endParaRPr lang="en-US"/>
          </a:p>
        </p:txBody>
      </p:sp>
    </p:spTree>
    <p:extLst>
      <p:ext uri="{BB962C8B-B14F-4D97-AF65-F5344CB8AC3E}">
        <p14:creationId xmlns:p14="http://schemas.microsoft.com/office/powerpoint/2010/main" val="47117869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B6E52C-3EB4-4B3C-B2B4-3ED0191AF444}" type="slidenum">
              <a:rPr lang="en-US" smtClean="0"/>
              <a:t>67</a:t>
            </a:fld>
            <a:endParaRPr lang="en-US"/>
          </a:p>
        </p:txBody>
      </p:sp>
    </p:spTree>
    <p:extLst>
      <p:ext uri="{BB962C8B-B14F-4D97-AF65-F5344CB8AC3E}">
        <p14:creationId xmlns:p14="http://schemas.microsoft.com/office/powerpoint/2010/main" val="198152167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95FD36-11D6-462D-A7D8-4368D2B3F5DB}" type="slidenum">
              <a:rPr lang="en-US">
                <a:solidFill>
                  <a:prstClr val="black"/>
                </a:solidFill>
              </a:rPr>
              <a:pPr/>
              <a:t>68</a:t>
            </a:fld>
            <a:endParaRPr lang="en-US">
              <a:solidFill>
                <a:prstClr val="black"/>
              </a:solidFill>
            </a:endParaRPr>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B6E52C-3EB4-4B3C-B2B4-3ED0191AF444}" type="slidenum">
              <a:rPr lang="en-US" smtClean="0"/>
              <a:t>69</a:t>
            </a:fld>
            <a:endParaRPr lang="en-US"/>
          </a:p>
        </p:txBody>
      </p:sp>
    </p:spTree>
    <p:extLst>
      <p:ext uri="{BB962C8B-B14F-4D97-AF65-F5344CB8AC3E}">
        <p14:creationId xmlns:p14="http://schemas.microsoft.com/office/powerpoint/2010/main" val="219601318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B6E52C-3EB4-4B3C-B2B4-3ED0191AF444}" type="slidenum">
              <a:rPr lang="en-US" smtClean="0"/>
              <a:t>70</a:t>
            </a:fld>
            <a:endParaRPr lang="en-US"/>
          </a:p>
        </p:txBody>
      </p:sp>
    </p:spTree>
    <p:extLst>
      <p:ext uri="{BB962C8B-B14F-4D97-AF65-F5344CB8AC3E}">
        <p14:creationId xmlns:p14="http://schemas.microsoft.com/office/powerpoint/2010/main" val="102188316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E74DFB95-53B8-4103-B3FC-2B8579F7A306}" type="slidenum">
              <a:rPr lang="en-US">
                <a:solidFill>
                  <a:prstClr val="black"/>
                </a:solidFill>
                <a:latin typeface="Arial" charset="0"/>
              </a:rPr>
              <a:pPr eaLnBrk="1" hangingPunct="1"/>
              <a:t>71</a:t>
            </a:fld>
            <a:endParaRPr lang="en-US">
              <a:solidFill>
                <a:prstClr val="black"/>
              </a:solidFill>
              <a:latin typeface="Arial"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p:spPr>
        <p:txBody>
          <a:bodyPr/>
          <a:lstStyle/>
          <a:p>
            <a:pPr eaLnBrk="1" hangingPunct="1"/>
            <a:endParaRPr lang="en-US" smtClean="0">
              <a:latin typeface="Arial" charset="0"/>
              <a:cs typeface="Arial"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E234B3B4-993E-496B-8BB2-4B1A0A4F6C47}" type="slidenum">
              <a:rPr lang="en-US">
                <a:solidFill>
                  <a:prstClr val="black"/>
                </a:solidFill>
                <a:latin typeface="Arial" charset="0"/>
              </a:rPr>
              <a:pPr eaLnBrk="1" hangingPunct="1"/>
              <a:t>72</a:t>
            </a:fld>
            <a:endParaRPr lang="en-US">
              <a:solidFill>
                <a:prstClr val="black"/>
              </a:solidFill>
              <a:latin typeface="Arial" charset="0"/>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p:spPr>
        <p:txBody>
          <a:bodyPr/>
          <a:lstStyle/>
          <a:p>
            <a:pPr eaLnBrk="1" hangingPunct="1"/>
            <a:endParaRPr lang="en-US" smtClean="0">
              <a:latin typeface="Arial" charset="0"/>
              <a:cs typeface="Arial"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2390CCF9-F1C6-44D8-9210-80B7311EF3C2}" type="slidenum">
              <a:rPr lang="en-US">
                <a:solidFill>
                  <a:prstClr val="black"/>
                </a:solidFill>
                <a:latin typeface="Arial" charset="0"/>
              </a:rPr>
              <a:pPr eaLnBrk="1" hangingPunct="1"/>
              <a:t>73</a:t>
            </a:fld>
            <a:endParaRPr lang="en-US">
              <a:solidFill>
                <a:prstClr val="black"/>
              </a:solidFill>
              <a:latin typeface="Arial"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p:spPr>
        <p:txBody>
          <a:bodyPr/>
          <a:lstStyle/>
          <a:p>
            <a:pPr eaLnBrk="1" hangingPunct="1"/>
            <a:endParaRPr lang="en-US" smtClean="0">
              <a:latin typeface="Arial" charset="0"/>
              <a:cs typeface="Arial"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2E957B44-6154-40AD-8C55-090579030707}" type="slidenum">
              <a:rPr lang="en-US">
                <a:solidFill>
                  <a:prstClr val="black"/>
                </a:solidFill>
                <a:latin typeface="Arial" charset="0"/>
              </a:rPr>
              <a:pPr eaLnBrk="1" hangingPunct="1"/>
              <a:t>74</a:t>
            </a:fld>
            <a:endParaRPr lang="en-US">
              <a:solidFill>
                <a:prstClr val="black"/>
              </a:solidFill>
              <a:latin typeface="Arial" charset="0"/>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p:spPr>
        <p:txBody>
          <a:bodyPr/>
          <a:lstStyle/>
          <a:p>
            <a:pPr eaLnBrk="1" hangingPunct="1"/>
            <a:endParaRPr lang="en-US" smtClean="0">
              <a:latin typeface="Arial" charset="0"/>
              <a:cs typeface="Arial"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18C4EE1A-B0EA-4EF3-9B19-37A17916B86C}" type="slidenum">
              <a:rPr lang="en-US">
                <a:solidFill>
                  <a:prstClr val="black"/>
                </a:solidFill>
                <a:latin typeface="Arial" charset="0"/>
              </a:rPr>
              <a:pPr eaLnBrk="1" hangingPunct="1"/>
              <a:t>75</a:t>
            </a:fld>
            <a:endParaRPr lang="en-US">
              <a:solidFill>
                <a:prstClr val="black"/>
              </a:solidFill>
              <a:latin typeface="Arial" charset="0"/>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p:spPr>
        <p:txBody>
          <a:bodyPr/>
          <a:lstStyle/>
          <a:p>
            <a:pPr eaLnBrk="1" hangingPunct="1"/>
            <a:endParaRPr lang="en-US" smtClean="0">
              <a:latin typeface="Arial" charset="0"/>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fld id="{BB2BF974-381A-4EE0-92FB-BAE6E145D7FA}" type="slidenum">
              <a:rPr lang="en-US" altLang="en-US" sz="1200">
                <a:solidFill>
                  <a:prstClr val="black"/>
                </a:solidFill>
              </a:rPr>
              <a:pPr eaLnBrk="1" hangingPunct="1"/>
              <a:t>7</a:t>
            </a:fld>
            <a:endParaRPr lang="en-US" altLang="en-US" sz="1200">
              <a:solidFill>
                <a:prstClr val="black"/>
              </a:solidFill>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8AA23F5A-3742-4682-A335-EC3EF20877FC}" type="slidenum">
              <a:rPr lang="en-US">
                <a:solidFill>
                  <a:prstClr val="black"/>
                </a:solidFill>
                <a:latin typeface="Arial" charset="0"/>
              </a:rPr>
              <a:pPr eaLnBrk="1" hangingPunct="1"/>
              <a:t>76</a:t>
            </a:fld>
            <a:endParaRPr lang="en-US">
              <a:solidFill>
                <a:prstClr val="black"/>
              </a:solidFill>
              <a:latin typeface="Arial" charset="0"/>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p:spPr>
        <p:txBody>
          <a:bodyPr/>
          <a:lstStyle/>
          <a:p>
            <a:pPr eaLnBrk="1" hangingPunct="1"/>
            <a:endParaRPr lang="en-US" smtClean="0">
              <a:latin typeface="Arial" charset="0"/>
              <a:cs typeface="Arial"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B6E52C-3EB4-4B3C-B2B4-3ED0191AF444}" type="slidenum">
              <a:rPr lang="en-US" smtClean="0"/>
              <a:t>77</a:t>
            </a:fld>
            <a:endParaRPr lang="en-US"/>
          </a:p>
        </p:txBody>
      </p:sp>
    </p:spTree>
    <p:extLst>
      <p:ext uri="{BB962C8B-B14F-4D97-AF65-F5344CB8AC3E}">
        <p14:creationId xmlns:p14="http://schemas.microsoft.com/office/powerpoint/2010/main" val="11222413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fld id="{E9C4C0EB-4AD1-46F0-82C2-656B27F6D326}" type="slidenum">
              <a:rPr lang="en-US" altLang="en-US" sz="1200"/>
              <a:pPr eaLnBrk="1" hangingPunct="1"/>
              <a:t>78</a:t>
            </a:fld>
            <a:endParaRPr lang="en-US" altLang="en-US" sz="120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fld id="{74B6F8F5-08B0-4459-8DF9-9F6EEF7F15FA}" type="slidenum">
              <a:rPr lang="en-US" altLang="en-US" sz="1200"/>
              <a:pPr eaLnBrk="1" hangingPunct="1"/>
              <a:t>79</a:t>
            </a:fld>
            <a:endParaRPr lang="en-US" altLang="en-US" sz="120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B6E52C-3EB4-4B3C-B2B4-3ED0191AF444}" type="slidenum">
              <a:rPr lang="en-US" smtClean="0"/>
              <a:t>80</a:t>
            </a:fld>
            <a:endParaRPr lang="en-US"/>
          </a:p>
        </p:txBody>
      </p:sp>
    </p:spTree>
    <p:extLst>
      <p:ext uri="{BB962C8B-B14F-4D97-AF65-F5344CB8AC3E}">
        <p14:creationId xmlns:p14="http://schemas.microsoft.com/office/powerpoint/2010/main" val="251044052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B6E52C-3EB4-4B3C-B2B4-3ED0191AF444}" type="slidenum">
              <a:rPr lang="en-US" smtClean="0">
                <a:solidFill>
                  <a:prstClr val="black"/>
                </a:solidFill>
              </a:rPr>
              <a:pPr/>
              <a:t>81</a:t>
            </a:fld>
            <a:endParaRPr lang="en-US">
              <a:solidFill>
                <a:prstClr val="black"/>
              </a:solidFill>
            </a:endParaRPr>
          </a:p>
        </p:txBody>
      </p:sp>
    </p:spTree>
    <p:extLst>
      <p:ext uri="{BB962C8B-B14F-4D97-AF65-F5344CB8AC3E}">
        <p14:creationId xmlns:p14="http://schemas.microsoft.com/office/powerpoint/2010/main" val="196841111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B6E52C-3EB4-4B3C-B2B4-3ED0191AF444}" type="slidenum">
              <a:rPr lang="en-US" smtClean="0">
                <a:solidFill>
                  <a:prstClr val="black"/>
                </a:solidFill>
              </a:rPr>
              <a:pPr/>
              <a:t>83</a:t>
            </a:fld>
            <a:endParaRPr lang="en-US">
              <a:solidFill>
                <a:prstClr val="black"/>
              </a:solidFill>
            </a:endParaRPr>
          </a:p>
        </p:txBody>
      </p:sp>
    </p:spTree>
    <p:extLst>
      <p:ext uri="{BB962C8B-B14F-4D97-AF65-F5344CB8AC3E}">
        <p14:creationId xmlns:p14="http://schemas.microsoft.com/office/powerpoint/2010/main" val="404952926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E088E8-EFA2-4056-BC48-5BBA00EA1FCC}" type="slidenum">
              <a:rPr lang="en-US">
                <a:solidFill>
                  <a:prstClr val="black"/>
                </a:solidFill>
              </a:rPr>
              <a:pPr/>
              <a:t>84</a:t>
            </a:fld>
            <a:endParaRPr lang="en-US">
              <a:solidFill>
                <a:prstClr val="black"/>
              </a:solidFill>
            </a:endParaRPr>
          </a:p>
        </p:txBody>
      </p:sp>
      <p:sp>
        <p:nvSpPr>
          <p:cNvPr id="338946" name="Rectangle 2"/>
          <p:cNvSpPr>
            <a:spLocks noGrp="1" noRot="1" noChangeAspect="1" noChangeArrowheads="1" noTextEdit="1"/>
          </p:cNvSpPr>
          <p:nvPr>
            <p:ph type="sldImg"/>
          </p:nvPr>
        </p:nvSpPr>
        <p:spPr>
          <a:ln/>
        </p:spPr>
      </p:sp>
      <p:sp>
        <p:nvSpPr>
          <p:cNvPr id="3389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B1D192-6463-495C-8F7E-5ABAABFA6826}" type="slidenum">
              <a:rPr lang="en-US">
                <a:solidFill>
                  <a:prstClr val="black"/>
                </a:solidFill>
              </a:rPr>
              <a:pPr/>
              <a:t>85</a:t>
            </a:fld>
            <a:endParaRPr lang="en-US">
              <a:solidFill>
                <a:prstClr val="black"/>
              </a:solidFill>
            </a:endParaRPr>
          </a:p>
        </p:txBody>
      </p:sp>
      <p:sp>
        <p:nvSpPr>
          <p:cNvPr id="345090" name="Rectangle 2"/>
          <p:cNvSpPr>
            <a:spLocks noGrp="1" noRot="1" noChangeAspect="1" noChangeArrowheads="1" noTextEdit="1"/>
          </p:cNvSpPr>
          <p:nvPr>
            <p:ph type="sldImg"/>
          </p:nvPr>
        </p:nvSpPr>
        <p:spPr>
          <a:ln/>
        </p:spPr>
      </p:sp>
      <p:sp>
        <p:nvSpPr>
          <p:cNvPr id="3450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2C308A-E1E3-4F0C-9FD7-3190BD50A570}" type="slidenum">
              <a:rPr lang="en-US">
                <a:solidFill>
                  <a:prstClr val="black"/>
                </a:solidFill>
              </a:rPr>
              <a:pPr/>
              <a:t>86</a:t>
            </a:fld>
            <a:endParaRPr lang="en-US">
              <a:solidFill>
                <a:prstClr val="black"/>
              </a:solidFill>
            </a:endParaRPr>
          </a:p>
        </p:txBody>
      </p:sp>
      <p:sp>
        <p:nvSpPr>
          <p:cNvPr id="349186" name="Rectangle 2"/>
          <p:cNvSpPr>
            <a:spLocks noGrp="1" noRot="1" noChangeAspect="1" noChangeArrowheads="1" noTextEdit="1"/>
          </p:cNvSpPr>
          <p:nvPr>
            <p:ph type="sldImg"/>
          </p:nvPr>
        </p:nvSpPr>
        <p:spPr>
          <a:ln/>
        </p:spPr>
      </p:sp>
      <p:sp>
        <p:nvSpPr>
          <p:cNvPr id="3491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F1EA77-3293-4C83-9BE2-E815032C0E44}" type="slidenum">
              <a:rPr lang="en-US">
                <a:solidFill>
                  <a:prstClr val="black"/>
                </a:solidFill>
              </a:rPr>
              <a:pPr/>
              <a:t>8</a:t>
            </a:fld>
            <a:endParaRPr lang="en-US">
              <a:solidFill>
                <a:prstClr val="black"/>
              </a:solidFill>
            </a:endParaRPr>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5B648C-E875-4209-A80B-AE79DA2E4533}" type="slidenum">
              <a:rPr lang="en-US">
                <a:solidFill>
                  <a:prstClr val="black"/>
                </a:solidFill>
              </a:rPr>
              <a:pPr/>
              <a:t>87</a:t>
            </a:fld>
            <a:endParaRPr lang="en-US">
              <a:solidFill>
                <a:prstClr val="black"/>
              </a:solidFill>
            </a:endParaRPr>
          </a:p>
        </p:txBody>
      </p:sp>
      <p:sp>
        <p:nvSpPr>
          <p:cNvPr id="315394" name="Rectangle 2"/>
          <p:cNvSpPr>
            <a:spLocks noGrp="1" noRot="1" noChangeAspect="1" noChangeArrowheads="1" noTextEdit="1"/>
          </p:cNvSpPr>
          <p:nvPr>
            <p:ph type="sldImg"/>
          </p:nvPr>
        </p:nvSpPr>
        <p:spPr>
          <a:ln/>
        </p:spPr>
      </p:sp>
      <p:sp>
        <p:nvSpPr>
          <p:cNvPr id="3153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A9B2C0-CA2D-4250-BA30-30D58836771A}" type="slidenum">
              <a:rPr lang="en-US">
                <a:solidFill>
                  <a:prstClr val="black"/>
                </a:solidFill>
              </a:rPr>
              <a:pPr/>
              <a:t>88</a:t>
            </a:fld>
            <a:endParaRPr lang="en-US">
              <a:solidFill>
                <a:prstClr val="black"/>
              </a:solidFill>
            </a:endParaRPr>
          </a:p>
        </p:txBody>
      </p:sp>
      <p:sp>
        <p:nvSpPr>
          <p:cNvPr id="348162" name="Rectangle 2"/>
          <p:cNvSpPr>
            <a:spLocks noGrp="1" noRot="1" noChangeAspect="1" noChangeArrowheads="1" noTextEdit="1"/>
          </p:cNvSpPr>
          <p:nvPr>
            <p:ph type="sldImg"/>
          </p:nvPr>
        </p:nvSpPr>
        <p:spPr>
          <a:ln/>
        </p:spPr>
      </p:sp>
      <p:sp>
        <p:nvSpPr>
          <p:cNvPr id="3481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0404AD-48CF-4CFF-8109-8002D1844D04}" type="slidenum">
              <a:rPr lang="en-US">
                <a:solidFill>
                  <a:prstClr val="black"/>
                </a:solidFill>
              </a:rPr>
              <a:pPr/>
              <a:t>89</a:t>
            </a:fld>
            <a:endParaRPr lang="en-US">
              <a:solidFill>
                <a:prstClr val="black"/>
              </a:solidFill>
            </a:endParaRPr>
          </a:p>
        </p:txBody>
      </p:sp>
      <p:sp>
        <p:nvSpPr>
          <p:cNvPr id="343042" name="Rectangle 2"/>
          <p:cNvSpPr>
            <a:spLocks noGrp="1" noRot="1" noChangeAspect="1" noChangeArrowheads="1" noTextEdit="1"/>
          </p:cNvSpPr>
          <p:nvPr>
            <p:ph type="sldImg"/>
          </p:nvPr>
        </p:nvSpPr>
        <p:spPr>
          <a:ln/>
        </p:spPr>
      </p:sp>
      <p:sp>
        <p:nvSpPr>
          <p:cNvPr id="3430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2C308A-E1E3-4F0C-9FD7-3190BD50A570}" type="slidenum">
              <a:rPr lang="en-US">
                <a:solidFill>
                  <a:prstClr val="black"/>
                </a:solidFill>
              </a:rPr>
              <a:pPr/>
              <a:t>90</a:t>
            </a:fld>
            <a:endParaRPr lang="en-US">
              <a:solidFill>
                <a:prstClr val="black"/>
              </a:solidFill>
            </a:endParaRPr>
          </a:p>
        </p:txBody>
      </p:sp>
      <p:sp>
        <p:nvSpPr>
          <p:cNvPr id="349186" name="Rectangle 2"/>
          <p:cNvSpPr>
            <a:spLocks noGrp="1" noRot="1" noChangeAspect="1" noChangeArrowheads="1" noTextEdit="1"/>
          </p:cNvSpPr>
          <p:nvPr>
            <p:ph type="sldImg"/>
          </p:nvPr>
        </p:nvSpPr>
        <p:spPr>
          <a:ln/>
        </p:spPr>
      </p:sp>
      <p:sp>
        <p:nvSpPr>
          <p:cNvPr id="3491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a:defRPr sz="2800" b="1" i="1">
                <a:solidFill>
                  <a:srgbClr val="FFFF00"/>
                </a:solidFill>
                <a:latin typeface="Times New Roman" charset="0"/>
              </a:defRPr>
            </a:lvl1pPr>
            <a:lvl2pPr marL="742950" indent="-285750">
              <a:defRPr sz="2800" b="1" i="1">
                <a:solidFill>
                  <a:srgbClr val="FFFF00"/>
                </a:solidFill>
                <a:latin typeface="Times New Roman" charset="0"/>
              </a:defRPr>
            </a:lvl2pPr>
            <a:lvl3pPr marL="1143000" indent="-228600">
              <a:defRPr sz="2800" b="1" i="1">
                <a:solidFill>
                  <a:srgbClr val="FFFF00"/>
                </a:solidFill>
                <a:latin typeface="Times New Roman" charset="0"/>
              </a:defRPr>
            </a:lvl3pPr>
            <a:lvl4pPr marL="1600200" indent="-228600">
              <a:defRPr sz="2800" b="1" i="1">
                <a:solidFill>
                  <a:srgbClr val="FFFF00"/>
                </a:solidFill>
                <a:latin typeface="Times New Roman" charset="0"/>
              </a:defRPr>
            </a:lvl4pPr>
            <a:lvl5pPr marL="2057400" indent="-228600">
              <a:defRPr sz="2800" b="1" i="1">
                <a:solidFill>
                  <a:srgbClr val="FFFF00"/>
                </a:solidFill>
                <a:latin typeface="Times New Roman" charset="0"/>
              </a:defRPr>
            </a:lvl5pPr>
            <a:lvl6pPr marL="2514600" indent="-228600" eaLnBrk="0" fontAlgn="base" hangingPunct="0">
              <a:spcBef>
                <a:spcPct val="0"/>
              </a:spcBef>
              <a:spcAft>
                <a:spcPct val="0"/>
              </a:spcAft>
              <a:defRPr sz="2800" b="1" i="1">
                <a:solidFill>
                  <a:srgbClr val="FFFF00"/>
                </a:solidFill>
                <a:latin typeface="Times New Roman" charset="0"/>
              </a:defRPr>
            </a:lvl6pPr>
            <a:lvl7pPr marL="2971800" indent="-228600" eaLnBrk="0" fontAlgn="base" hangingPunct="0">
              <a:spcBef>
                <a:spcPct val="0"/>
              </a:spcBef>
              <a:spcAft>
                <a:spcPct val="0"/>
              </a:spcAft>
              <a:defRPr sz="2800" b="1" i="1">
                <a:solidFill>
                  <a:srgbClr val="FFFF00"/>
                </a:solidFill>
                <a:latin typeface="Times New Roman" charset="0"/>
              </a:defRPr>
            </a:lvl7pPr>
            <a:lvl8pPr marL="3429000" indent="-228600" eaLnBrk="0" fontAlgn="base" hangingPunct="0">
              <a:spcBef>
                <a:spcPct val="0"/>
              </a:spcBef>
              <a:spcAft>
                <a:spcPct val="0"/>
              </a:spcAft>
              <a:defRPr sz="2800" b="1" i="1">
                <a:solidFill>
                  <a:srgbClr val="FFFF00"/>
                </a:solidFill>
                <a:latin typeface="Times New Roman" charset="0"/>
              </a:defRPr>
            </a:lvl8pPr>
            <a:lvl9pPr marL="3886200" indent="-228600" eaLnBrk="0" fontAlgn="base" hangingPunct="0">
              <a:spcBef>
                <a:spcPct val="0"/>
              </a:spcBef>
              <a:spcAft>
                <a:spcPct val="0"/>
              </a:spcAft>
              <a:defRPr sz="2800" b="1" i="1">
                <a:solidFill>
                  <a:srgbClr val="FFFF00"/>
                </a:solidFill>
                <a:latin typeface="Times New Roman" charset="0"/>
              </a:defRPr>
            </a:lvl9pPr>
          </a:lstStyle>
          <a:p>
            <a:fld id="{39583297-114A-4D32-B88A-59C366DE2FD6}" type="slidenum">
              <a:rPr lang="en-US" sz="1200"/>
              <a:pPr/>
              <a:t>91</a:t>
            </a:fld>
            <a:endParaRPr lang="en-US" sz="120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p:spPr>
        <p:txBody>
          <a:bodyPr/>
          <a:lstStyle/>
          <a:p>
            <a:endParaRPr lang="en-US" smtClean="0">
              <a:latin typeface="Times New Roman"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B82720-E792-4280-B46F-5D62483207B7}" type="slidenum">
              <a:rPr lang="en-US" smtClean="0">
                <a:solidFill>
                  <a:prstClr val="black"/>
                </a:solidFill>
              </a:rPr>
              <a:pPr/>
              <a:t>92</a:t>
            </a:fld>
            <a:endParaRPr lang="en-US">
              <a:solidFill>
                <a:prstClr val="black"/>
              </a:solidFill>
            </a:endParaRPr>
          </a:p>
        </p:txBody>
      </p:sp>
    </p:spTree>
    <p:extLst>
      <p:ext uri="{BB962C8B-B14F-4D97-AF65-F5344CB8AC3E}">
        <p14:creationId xmlns:p14="http://schemas.microsoft.com/office/powerpoint/2010/main" val="368591262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B6E52C-3EB4-4B3C-B2B4-3ED0191AF444}" type="slidenum">
              <a:rPr lang="en-US" smtClean="0"/>
              <a:t>93</a:t>
            </a:fld>
            <a:endParaRPr lang="en-US"/>
          </a:p>
        </p:txBody>
      </p:sp>
    </p:spTree>
    <p:extLst>
      <p:ext uri="{BB962C8B-B14F-4D97-AF65-F5344CB8AC3E}">
        <p14:creationId xmlns:p14="http://schemas.microsoft.com/office/powerpoint/2010/main" val="104469318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p:spPr>
        <p:txBody>
          <a:bodyPr/>
          <a:lstStyle>
            <a:lvl1pPr eaLnBrk="0" hangingPunct="0">
              <a:defRPr b="1">
                <a:solidFill>
                  <a:schemeClr val="tx1"/>
                </a:solidFill>
                <a:latin typeface="Verdana" pitchFamily="34" charset="0"/>
                <a:cs typeface="Arial" charset="0"/>
              </a:defRPr>
            </a:lvl1pPr>
            <a:lvl2pPr marL="742950" indent="-285750" eaLnBrk="0" hangingPunct="0">
              <a:defRPr b="1">
                <a:solidFill>
                  <a:schemeClr val="tx1"/>
                </a:solidFill>
                <a:latin typeface="Verdana" pitchFamily="34" charset="0"/>
                <a:cs typeface="Arial" charset="0"/>
              </a:defRPr>
            </a:lvl2pPr>
            <a:lvl3pPr marL="1143000" indent="-228600" eaLnBrk="0" hangingPunct="0">
              <a:defRPr b="1">
                <a:solidFill>
                  <a:schemeClr val="tx1"/>
                </a:solidFill>
                <a:latin typeface="Verdana" pitchFamily="34" charset="0"/>
                <a:cs typeface="Arial" charset="0"/>
              </a:defRPr>
            </a:lvl3pPr>
            <a:lvl4pPr marL="1600200" indent="-228600" eaLnBrk="0" hangingPunct="0">
              <a:defRPr b="1">
                <a:solidFill>
                  <a:schemeClr val="tx1"/>
                </a:solidFill>
                <a:latin typeface="Verdana" pitchFamily="34" charset="0"/>
                <a:cs typeface="Arial" charset="0"/>
              </a:defRPr>
            </a:lvl4pPr>
            <a:lvl5pPr marL="2057400" indent="-228600" eaLnBrk="0" hangingPunct="0">
              <a:defRPr b="1">
                <a:solidFill>
                  <a:schemeClr val="tx1"/>
                </a:solidFill>
                <a:latin typeface="Verdana" pitchFamily="34" charset="0"/>
                <a:cs typeface="Arial" charset="0"/>
              </a:defRPr>
            </a:lvl5pPr>
            <a:lvl6pPr marL="2514600" indent="-228600" eaLnBrk="0" fontAlgn="base" hangingPunct="0">
              <a:spcBef>
                <a:spcPct val="0"/>
              </a:spcBef>
              <a:spcAft>
                <a:spcPct val="0"/>
              </a:spcAft>
              <a:defRPr b="1">
                <a:solidFill>
                  <a:schemeClr val="tx1"/>
                </a:solidFill>
                <a:latin typeface="Verdana" pitchFamily="34" charset="0"/>
                <a:cs typeface="Arial" charset="0"/>
              </a:defRPr>
            </a:lvl6pPr>
            <a:lvl7pPr marL="2971800" indent="-228600" eaLnBrk="0" fontAlgn="base" hangingPunct="0">
              <a:spcBef>
                <a:spcPct val="0"/>
              </a:spcBef>
              <a:spcAft>
                <a:spcPct val="0"/>
              </a:spcAft>
              <a:defRPr b="1">
                <a:solidFill>
                  <a:schemeClr val="tx1"/>
                </a:solidFill>
                <a:latin typeface="Verdana" pitchFamily="34" charset="0"/>
                <a:cs typeface="Arial" charset="0"/>
              </a:defRPr>
            </a:lvl7pPr>
            <a:lvl8pPr marL="3429000" indent="-228600" eaLnBrk="0" fontAlgn="base" hangingPunct="0">
              <a:spcBef>
                <a:spcPct val="0"/>
              </a:spcBef>
              <a:spcAft>
                <a:spcPct val="0"/>
              </a:spcAft>
              <a:defRPr b="1">
                <a:solidFill>
                  <a:schemeClr val="tx1"/>
                </a:solidFill>
                <a:latin typeface="Verdana" pitchFamily="34" charset="0"/>
                <a:cs typeface="Arial" charset="0"/>
              </a:defRPr>
            </a:lvl8pPr>
            <a:lvl9pPr marL="3886200" indent="-228600" eaLnBrk="0" fontAlgn="base" hangingPunct="0">
              <a:spcBef>
                <a:spcPct val="0"/>
              </a:spcBef>
              <a:spcAft>
                <a:spcPct val="0"/>
              </a:spcAft>
              <a:defRPr b="1">
                <a:solidFill>
                  <a:schemeClr val="tx1"/>
                </a:solidFill>
                <a:latin typeface="Verdana" pitchFamily="34" charset="0"/>
                <a:cs typeface="Arial" charset="0"/>
              </a:defRPr>
            </a:lvl9pPr>
          </a:lstStyle>
          <a:p>
            <a:pPr eaLnBrk="1" hangingPunct="1"/>
            <a:fld id="{EEDD5226-E5C8-426B-882A-EDA0AAB5CDC8}" type="slidenum">
              <a:rPr lang="en-US" b="0">
                <a:latin typeface="Arial" charset="0"/>
              </a:rPr>
              <a:pPr eaLnBrk="1" hangingPunct="1"/>
              <a:t>94</a:t>
            </a:fld>
            <a:endParaRPr lang="en-US" b="0">
              <a:latin typeface="Arial" charset="0"/>
            </a:endParaRPr>
          </a:p>
        </p:txBody>
      </p:sp>
      <p:sp>
        <p:nvSpPr>
          <p:cNvPr id="214019" name="Rectangle 2"/>
          <p:cNvSpPr>
            <a:spLocks noGrp="1" noRot="1" noChangeAspect="1" noChangeArrowheads="1" noTextEdit="1"/>
          </p:cNvSpPr>
          <p:nvPr>
            <p:ph type="sldImg"/>
          </p:nvPr>
        </p:nvSpPr>
        <p:spPr>
          <a:ln/>
        </p:spPr>
      </p:sp>
      <p:sp>
        <p:nvSpPr>
          <p:cNvPr id="21402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B6E52C-3EB4-4B3C-B2B4-3ED0191AF444}" type="slidenum">
              <a:rPr lang="en-US" smtClean="0"/>
              <a:t>95</a:t>
            </a:fld>
            <a:endParaRPr lang="en-US"/>
          </a:p>
        </p:txBody>
      </p:sp>
    </p:spTree>
    <p:extLst>
      <p:ext uri="{BB962C8B-B14F-4D97-AF65-F5344CB8AC3E}">
        <p14:creationId xmlns:p14="http://schemas.microsoft.com/office/powerpoint/2010/main" val="1779877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B6E52C-3EB4-4B3C-B2B4-3ED0191AF444}" type="slidenum">
              <a:rPr lang="en-US" smtClean="0"/>
              <a:t>96</a:t>
            </a:fld>
            <a:endParaRPr lang="en-US"/>
          </a:p>
        </p:txBody>
      </p:sp>
    </p:spTree>
    <p:extLst>
      <p:ext uri="{BB962C8B-B14F-4D97-AF65-F5344CB8AC3E}">
        <p14:creationId xmlns:p14="http://schemas.microsoft.com/office/powerpoint/2010/main" val="10220747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B89460-9F65-47A6-A715-B60F327795DA}" type="slidenum">
              <a:rPr lang="en-US">
                <a:solidFill>
                  <a:prstClr val="black"/>
                </a:solidFill>
              </a:rPr>
              <a:pPr/>
              <a:t>9</a:t>
            </a:fld>
            <a:endParaRPr lang="en-US">
              <a:solidFill>
                <a:prstClr val="black"/>
              </a:solidFill>
            </a:endParaRPr>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a:noFill/>
        </p:spPr>
        <p:txBody>
          <a:bodyPr/>
          <a:lstStyle>
            <a:lvl1pPr eaLnBrk="0" hangingPunct="0">
              <a:defRPr b="1">
                <a:solidFill>
                  <a:schemeClr val="tx1"/>
                </a:solidFill>
                <a:latin typeface="Verdana" pitchFamily="34" charset="0"/>
                <a:cs typeface="Arial" charset="0"/>
              </a:defRPr>
            </a:lvl1pPr>
            <a:lvl2pPr marL="742950" indent="-285750" eaLnBrk="0" hangingPunct="0">
              <a:defRPr b="1">
                <a:solidFill>
                  <a:schemeClr val="tx1"/>
                </a:solidFill>
                <a:latin typeface="Verdana" pitchFamily="34" charset="0"/>
                <a:cs typeface="Arial" charset="0"/>
              </a:defRPr>
            </a:lvl2pPr>
            <a:lvl3pPr marL="1143000" indent="-228600" eaLnBrk="0" hangingPunct="0">
              <a:defRPr b="1">
                <a:solidFill>
                  <a:schemeClr val="tx1"/>
                </a:solidFill>
                <a:latin typeface="Verdana" pitchFamily="34" charset="0"/>
                <a:cs typeface="Arial" charset="0"/>
              </a:defRPr>
            </a:lvl3pPr>
            <a:lvl4pPr marL="1600200" indent="-228600" eaLnBrk="0" hangingPunct="0">
              <a:defRPr b="1">
                <a:solidFill>
                  <a:schemeClr val="tx1"/>
                </a:solidFill>
                <a:latin typeface="Verdana" pitchFamily="34" charset="0"/>
                <a:cs typeface="Arial" charset="0"/>
              </a:defRPr>
            </a:lvl4pPr>
            <a:lvl5pPr marL="2057400" indent="-228600" eaLnBrk="0" hangingPunct="0">
              <a:defRPr b="1">
                <a:solidFill>
                  <a:schemeClr val="tx1"/>
                </a:solidFill>
                <a:latin typeface="Verdana" pitchFamily="34" charset="0"/>
                <a:cs typeface="Arial" charset="0"/>
              </a:defRPr>
            </a:lvl5pPr>
            <a:lvl6pPr marL="2514600" indent="-228600" eaLnBrk="0" fontAlgn="base" hangingPunct="0">
              <a:spcBef>
                <a:spcPct val="0"/>
              </a:spcBef>
              <a:spcAft>
                <a:spcPct val="0"/>
              </a:spcAft>
              <a:defRPr b="1">
                <a:solidFill>
                  <a:schemeClr val="tx1"/>
                </a:solidFill>
                <a:latin typeface="Verdana" pitchFamily="34" charset="0"/>
                <a:cs typeface="Arial" charset="0"/>
              </a:defRPr>
            </a:lvl6pPr>
            <a:lvl7pPr marL="2971800" indent="-228600" eaLnBrk="0" fontAlgn="base" hangingPunct="0">
              <a:spcBef>
                <a:spcPct val="0"/>
              </a:spcBef>
              <a:spcAft>
                <a:spcPct val="0"/>
              </a:spcAft>
              <a:defRPr b="1">
                <a:solidFill>
                  <a:schemeClr val="tx1"/>
                </a:solidFill>
                <a:latin typeface="Verdana" pitchFamily="34" charset="0"/>
                <a:cs typeface="Arial" charset="0"/>
              </a:defRPr>
            </a:lvl7pPr>
            <a:lvl8pPr marL="3429000" indent="-228600" eaLnBrk="0" fontAlgn="base" hangingPunct="0">
              <a:spcBef>
                <a:spcPct val="0"/>
              </a:spcBef>
              <a:spcAft>
                <a:spcPct val="0"/>
              </a:spcAft>
              <a:defRPr b="1">
                <a:solidFill>
                  <a:schemeClr val="tx1"/>
                </a:solidFill>
                <a:latin typeface="Verdana" pitchFamily="34" charset="0"/>
                <a:cs typeface="Arial" charset="0"/>
              </a:defRPr>
            </a:lvl8pPr>
            <a:lvl9pPr marL="3886200" indent="-228600" eaLnBrk="0" fontAlgn="base" hangingPunct="0">
              <a:spcBef>
                <a:spcPct val="0"/>
              </a:spcBef>
              <a:spcAft>
                <a:spcPct val="0"/>
              </a:spcAft>
              <a:defRPr b="1">
                <a:solidFill>
                  <a:schemeClr val="tx1"/>
                </a:solidFill>
                <a:latin typeface="Verdana" pitchFamily="34" charset="0"/>
                <a:cs typeface="Arial" charset="0"/>
              </a:defRPr>
            </a:lvl9pPr>
          </a:lstStyle>
          <a:p>
            <a:pPr eaLnBrk="1" hangingPunct="1"/>
            <a:fld id="{F8D4B0F3-25B2-4224-BAFF-F5EB99EBCDB6}" type="slidenum">
              <a:rPr lang="en-US" b="0">
                <a:latin typeface="Arial" charset="0"/>
              </a:rPr>
              <a:pPr eaLnBrk="1" hangingPunct="1"/>
              <a:t>97</a:t>
            </a:fld>
            <a:endParaRPr lang="en-US" b="0">
              <a:latin typeface="Arial" charset="0"/>
            </a:endParaRPr>
          </a:p>
        </p:txBody>
      </p:sp>
      <p:sp>
        <p:nvSpPr>
          <p:cNvPr id="236547" name="Rectangle 2"/>
          <p:cNvSpPr>
            <a:spLocks noGrp="1" noRot="1" noChangeAspect="1" noChangeArrowheads="1" noTextEdit="1"/>
          </p:cNvSpPr>
          <p:nvPr>
            <p:ph type="sldImg"/>
          </p:nvPr>
        </p:nvSpPr>
        <p:spPr>
          <a:ln/>
        </p:spPr>
      </p:sp>
      <p:sp>
        <p:nvSpPr>
          <p:cNvPr id="23654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B6E52C-3EB4-4B3C-B2B4-3ED0191AF444}" type="slidenum">
              <a:rPr lang="en-US" smtClean="0"/>
              <a:t>98</a:t>
            </a:fld>
            <a:endParaRPr lang="en-US"/>
          </a:p>
        </p:txBody>
      </p:sp>
    </p:spTree>
    <p:extLst>
      <p:ext uri="{BB962C8B-B14F-4D97-AF65-F5344CB8AC3E}">
        <p14:creationId xmlns:p14="http://schemas.microsoft.com/office/powerpoint/2010/main" val="92955288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B6E52C-3EB4-4B3C-B2B4-3ED0191AF444}" type="slidenum">
              <a:rPr lang="en-US" smtClean="0"/>
              <a:t>99</a:t>
            </a:fld>
            <a:endParaRPr lang="en-US"/>
          </a:p>
        </p:txBody>
      </p:sp>
    </p:spTree>
    <p:extLst>
      <p:ext uri="{BB962C8B-B14F-4D97-AF65-F5344CB8AC3E}">
        <p14:creationId xmlns:p14="http://schemas.microsoft.com/office/powerpoint/2010/main" val="217121662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B4282A-B593-4FB5-A950-7E5376DFE175}" type="slidenum">
              <a:rPr lang="en-US"/>
              <a:pPr/>
              <a:t>100</a:t>
            </a:fld>
            <a:endParaRPr lang="en-US"/>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6EE167-F688-47F9-BEF5-90F406B2D496}" type="slidenum">
              <a:rPr lang="en-US"/>
              <a:pPr/>
              <a:t>101</a:t>
            </a:fld>
            <a:endParaRPr lang="en-US"/>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19155C-F9BC-4EDD-BB72-D2A221249427}" type="slidenum">
              <a:rPr lang="en-US">
                <a:solidFill>
                  <a:prstClr val="black"/>
                </a:solidFill>
              </a:rPr>
              <a:pPr/>
              <a:t>102</a:t>
            </a:fld>
            <a:endParaRPr lang="en-US">
              <a:solidFill>
                <a:prstClr val="black"/>
              </a:solidFill>
            </a:endParaRPr>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B6E52C-3EB4-4B3C-B2B4-3ED0191AF444}" type="slidenum">
              <a:rPr lang="en-US" smtClean="0"/>
              <a:t>103</a:t>
            </a:fld>
            <a:endParaRPr lang="en-US"/>
          </a:p>
        </p:txBody>
      </p:sp>
    </p:spTree>
    <p:extLst>
      <p:ext uri="{BB962C8B-B14F-4D97-AF65-F5344CB8AC3E}">
        <p14:creationId xmlns:p14="http://schemas.microsoft.com/office/powerpoint/2010/main" val="35542090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B6E52C-3EB4-4B3C-B2B4-3ED0191AF444}" type="slidenum">
              <a:rPr lang="en-US" smtClean="0"/>
              <a:t>104</a:t>
            </a:fld>
            <a:endParaRPr lang="en-US"/>
          </a:p>
        </p:txBody>
      </p:sp>
    </p:spTree>
    <p:extLst>
      <p:ext uri="{BB962C8B-B14F-4D97-AF65-F5344CB8AC3E}">
        <p14:creationId xmlns:p14="http://schemas.microsoft.com/office/powerpoint/2010/main" val="382605515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B6E52C-3EB4-4B3C-B2B4-3ED0191AF444}" type="slidenum">
              <a:rPr lang="en-US" smtClean="0"/>
              <a:t>105</a:t>
            </a:fld>
            <a:endParaRPr lang="en-US"/>
          </a:p>
        </p:txBody>
      </p:sp>
    </p:spTree>
    <p:extLst>
      <p:ext uri="{BB962C8B-B14F-4D97-AF65-F5344CB8AC3E}">
        <p14:creationId xmlns:p14="http://schemas.microsoft.com/office/powerpoint/2010/main" val="166990955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B6E52C-3EB4-4B3C-B2B4-3ED0191AF444}" type="slidenum">
              <a:rPr lang="en-US" smtClean="0"/>
              <a:t>106</a:t>
            </a:fld>
            <a:endParaRPr lang="en-US"/>
          </a:p>
        </p:txBody>
      </p:sp>
    </p:spTree>
    <p:extLst>
      <p:ext uri="{BB962C8B-B14F-4D97-AF65-F5344CB8AC3E}">
        <p14:creationId xmlns:p14="http://schemas.microsoft.com/office/powerpoint/2010/main" val="1930921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smtClean="0"/>
              <a:t>Click to edit Master title style</a:t>
            </a:r>
            <a:endParaRPr kumimoji="0" lang="en-US"/>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Date Placeholder 14"/>
          <p:cNvSpPr>
            <a:spLocks noGrp="1"/>
          </p:cNvSpPr>
          <p:nvPr>
            <p:ph type="dt" sz="half" idx="10"/>
          </p:nvPr>
        </p:nvSpPr>
        <p:spPr/>
        <p:txBody>
          <a:bodyPr/>
          <a:lstStyle/>
          <a:p>
            <a:fld id="{C3592F2D-2EB0-4D94-A723-A27DCCBEA70E}" type="datetimeFigureOut">
              <a:rPr lang="en-US" smtClean="0"/>
              <a:t>10/29/2016</a:t>
            </a:fld>
            <a:endParaRPr lang="en-US"/>
          </a:p>
        </p:txBody>
      </p:sp>
      <p:sp>
        <p:nvSpPr>
          <p:cNvPr id="16" name="Slide Number Placeholder 15"/>
          <p:cNvSpPr>
            <a:spLocks noGrp="1"/>
          </p:cNvSpPr>
          <p:nvPr>
            <p:ph type="sldNum" sz="quarter" idx="11"/>
          </p:nvPr>
        </p:nvSpPr>
        <p:spPr/>
        <p:txBody>
          <a:bodyPr/>
          <a:lstStyle/>
          <a:p>
            <a:fld id="{F6EABAD8-BABF-4BE9-AB59-C78570BB8457}" type="slidenum">
              <a:rPr lang="en-US" smtClean="0"/>
              <a:t>‹#›</a:t>
            </a:fld>
            <a:endParaRPr lang="en-US"/>
          </a:p>
        </p:txBody>
      </p:sp>
      <p:sp>
        <p:nvSpPr>
          <p:cNvPr id="17" name="Footer Placeholder 16"/>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3592F2D-2EB0-4D94-A723-A27DCCBEA70E}" type="datetimeFigureOut">
              <a:rPr lang="en-US" smtClean="0"/>
              <a:t>10/29/2016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EABAD8-BABF-4BE9-AB59-C78570BB8457}" type="slidenum">
              <a:rPr lang="en-US" smtClean="0"/>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E25A4CC-B664-4286-B5C9-C624818FE00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598807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727777-3604-45A5-A0C0-3D6129640C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1328832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EF39C45-5E70-48AD-B91A-A832D4C8A1F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9010396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43AC4AC-E91B-4C1A-A075-003B70C9E60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4171883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51BC5D8-80D5-4B0E-9664-05DD209F7C0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581062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8B9CA376-9EC2-4DF5-8130-0FA3BD0279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1630517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F7380B3-7AE5-48BC-A313-DFE9F7E8B7C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6114588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0AA98DC-60FA-4C86-ADCF-32A94719C59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5149898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4D8EA25-3981-4FF5-922A-26645E61E5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6411906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B79520D-E8E0-4EC6-B9D9-2EFF3FCAA72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873480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3592F2D-2EB0-4D94-A723-A27DCCBEA70E}" type="datetimeFigureOut">
              <a:rPr lang="en-US" smtClean="0"/>
              <a:t>10/29/2016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EABAD8-BABF-4BE9-AB59-C78570BB8457}" type="slidenum">
              <a:rPr lang="en-US" smtClean="0"/>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DAB2A28-1B9A-463E-8327-3A29B6B30BE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3221934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98CA5A91-1540-4B72-B65C-75F8A4D953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7148826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BC7BADB-26FE-4E99-9931-486BE96563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181740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09A041-5C69-4F4A-96F1-1FECBE3C7A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917905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62088C-5AF1-4150-BB45-377C3EE1C7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985915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47CA249-25A7-4B1B-A4E6-03BE5793D7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467114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C6E8897-0033-4C4C-BD8F-7A3A69A497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684786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265CF4E-4463-44CC-9303-D30AD20AB8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144237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74EF9E1-1676-4CEF-BACD-78DEC46FAF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035891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8E44A4B-87C2-460C-8C0B-7F83490603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51342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600200"/>
            <a:ext cx="4038600" cy="4530725"/>
          </a:xfrm>
        </p:spPr>
        <p:txBody>
          <a:bodyPr/>
          <a:lstStyle/>
          <a:p>
            <a:endParaRPr lang="en-US"/>
          </a:p>
        </p:txBody>
      </p:sp>
      <p:sp>
        <p:nvSpPr>
          <p:cNvPr id="5" name="Date Placeholder 4"/>
          <p:cNvSpPr>
            <a:spLocks noGrp="1"/>
          </p:cNvSpPr>
          <p:nvPr>
            <p:ph type="dt" sz="half" idx="10"/>
          </p:nvPr>
        </p:nvSpPr>
        <p:spPr>
          <a:xfrm>
            <a:off x="457200" y="6243638"/>
            <a:ext cx="21336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3638"/>
            <a:ext cx="2133600" cy="457200"/>
          </a:xfrm>
        </p:spPr>
        <p:txBody>
          <a:bodyPr/>
          <a:lstStyle>
            <a:lvl1pPr>
              <a:defRPr/>
            </a:lvl1pPr>
          </a:lstStyle>
          <a:p>
            <a:fld id="{9226B5E4-FC00-4E1D-9592-FABEB8112ED5}" type="slidenum">
              <a:rPr lang="en-US"/>
              <a:pPr/>
              <a:t>‹#›</a:t>
            </a:fld>
            <a:endParaRPr lang="en-US"/>
          </a:p>
        </p:txBody>
      </p:sp>
    </p:spTree>
    <p:extLst>
      <p:ext uri="{BB962C8B-B14F-4D97-AF65-F5344CB8AC3E}">
        <p14:creationId xmlns:p14="http://schemas.microsoft.com/office/powerpoint/2010/main" val="239129682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7B5A409-2123-44B2-A9F4-E25C9F7D40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542261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D00536C-1808-4CC9-825A-F87F3A621A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327297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4E8A94-49A5-4E4A-96E7-204FA54C4B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95731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7E6ED2-61B3-4CB5-A061-C9662E6578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663879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smtClean="0"/>
              <a:t>Click to edit Master title style</a:t>
            </a:r>
            <a:endParaRPr kumimoji="0" lang="en-US"/>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a:endParaRPr lang="en-US">
              <a:solidFill>
                <a:prstClr val="white"/>
              </a:solidFill>
            </a:endParaRPr>
          </a:p>
        </p:txBody>
      </p:sp>
      <p:sp>
        <p:nvSpPr>
          <p:cNvPr id="15" name="Date Placeholder 14"/>
          <p:cNvSpPr>
            <a:spLocks noGrp="1"/>
          </p:cNvSpPr>
          <p:nvPr>
            <p:ph type="dt" sz="half" idx="10"/>
          </p:nvPr>
        </p:nvSpPr>
        <p:spPr/>
        <p:txBody>
          <a:bodyPr/>
          <a:lstStyle/>
          <a:p>
            <a:fld id="{C3592F2D-2EB0-4D94-A723-A27DCCBEA70E}" type="datetimeFigureOut">
              <a:rPr lang="en-US" smtClean="0">
                <a:solidFill>
                  <a:srgbClr val="FEFAC9"/>
                </a:solidFill>
              </a:rPr>
              <a:pPr/>
              <a:t>10/29/2016</a:t>
            </a:fld>
            <a:endParaRPr lang="en-US">
              <a:solidFill>
                <a:srgbClr val="FEFAC9"/>
              </a:solidFill>
            </a:endParaRPr>
          </a:p>
        </p:txBody>
      </p:sp>
      <p:sp>
        <p:nvSpPr>
          <p:cNvPr id="16" name="Slide Number Placeholder 15"/>
          <p:cNvSpPr>
            <a:spLocks noGrp="1"/>
          </p:cNvSpPr>
          <p:nvPr>
            <p:ph type="sldNum" sz="quarter" idx="11"/>
          </p:nvPr>
        </p:nvSpPr>
        <p:spPr/>
        <p:txBody>
          <a:bodyPr/>
          <a:lstStyle/>
          <a:p>
            <a:fld id="{F6EABAD8-BABF-4BE9-AB59-C78570BB8457}" type="slidenum">
              <a:rPr lang="en-US" smtClean="0">
                <a:solidFill>
                  <a:srgbClr val="FEFAC9"/>
                </a:solidFill>
              </a:rPr>
              <a:pPr/>
              <a:t>‹#›</a:t>
            </a:fld>
            <a:endParaRPr lang="en-US">
              <a:solidFill>
                <a:srgbClr val="FEFAC9"/>
              </a:solidFill>
            </a:endParaRPr>
          </a:p>
        </p:txBody>
      </p:sp>
      <p:sp>
        <p:nvSpPr>
          <p:cNvPr id="17" name="Footer Placeholder 16"/>
          <p:cNvSpPr>
            <a:spLocks noGrp="1"/>
          </p:cNvSpPr>
          <p:nvPr>
            <p:ph type="ftr" sz="quarter" idx="12"/>
          </p:nvPr>
        </p:nvSpPr>
        <p:spPr/>
        <p:txBody>
          <a:bodyPr/>
          <a:lstStyle/>
          <a:p>
            <a:endParaRPr lang="en-US">
              <a:solidFill>
                <a:srgbClr val="FEFAC9"/>
              </a:solidFill>
            </a:endParaRPr>
          </a:p>
        </p:txBody>
      </p:sp>
    </p:spTree>
    <p:extLst>
      <p:ext uri="{BB962C8B-B14F-4D97-AF65-F5344CB8AC3E}">
        <p14:creationId xmlns:p14="http://schemas.microsoft.com/office/powerpoint/2010/main" val="243556897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4" name="Date Placeholder 13"/>
          <p:cNvSpPr>
            <a:spLocks noGrp="1"/>
          </p:cNvSpPr>
          <p:nvPr>
            <p:ph type="dt" sz="half" idx="14"/>
          </p:nvPr>
        </p:nvSpPr>
        <p:spPr/>
        <p:txBody>
          <a:bodyPr/>
          <a:lstStyle/>
          <a:p>
            <a:fld id="{C3592F2D-2EB0-4D94-A723-A27DCCBEA70E}" type="datetimeFigureOut">
              <a:rPr lang="en-US" smtClean="0">
                <a:solidFill>
                  <a:srgbClr val="FEFAC9"/>
                </a:solidFill>
              </a:rPr>
              <a:pPr/>
              <a:t>10/29/2016</a:t>
            </a:fld>
            <a:endParaRPr lang="en-US">
              <a:solidFill>
                <a:srgbClr val="FEFAC9"/>
              </a:solidFill>
            </a:endParaRPr>
          </a:p>
        </p:txBody>
      </p:sp>
      <p:sp>
        <p:nvSpPr>
          <p:cNvPr id="15" name="Slide Number Placeholder 14"/>
          <p:cNvSpPr>
            <a:spLocks noGrp="1"/>
          </p:cNvSpPr>
          <p:nvPr>
            <p:ph type="sldNum" sz="quarter" idx="15"/>
          </p:nvPr>
        </p:nvSpPr>
        <p:spPr/>
        <p:txBody>
          <a:bodyPr/>
          <a:lstStyle>
            <a:lvl1pPr algn="ctr">
              <a:defRPr/>
            </a:lvl1pPr>
          </a:lstStyle>
          <a:p>
            <a:fld id="{F6EABAD8-BABF-4BE9-AB59-C78570BB8457}" type="slidenum">
              <a:rPr lang="en-US" smtClean="0">
                <a:solidFill>
                  <a:srgbClr val="FEFAC9"/>
                </a:solidFill>
              </a:rPr>
              <a:pPr/>
              <a:t>‹#›</a:t>
            </a:fld>
            <a:endParaRPr lang="en-US">
              <a:solidFill>
                <a:srgbClr val="FEFAC9"/>
              </a:solidFill>
            </a:endParaRPr>
          </a:p>
        </p:txBody>
      </p:sp>
      <p:sp>
        <p:nvSpPr>
          <p:cNvPr id="16" name="Footer Placeholder 15"/>
          <p:cNvSpPr>
            <a:spLocks noGrp="1"/>
          </p:cNvSpPr>
          <p:nvPr>
            <p:ph type="ftr" sz="quarter" idx="16"/>
          </p:nvPr>
        </p:nvSpPr>
        <p:spPr/>
        <p:txBody>
          <a:bodyPr/>
          <a:lstStyle/>
          <a:p>
            <a:endParaRPr lang="en-US">
              <a:solidFill>
                <a:srgbClr val="FEFAC9"/>
              </a:solidFill>
            </a:endParaRPr>
          </a:p>
        </p:txBody>
      </p:sp>
      <p:sp>
        <p:nvSpPr>
          <p:cNvPr id="17" name="Title 16"/>
          <p:cNvSpPr>
            <a:spLocks noGrp="1"/>
          </p:cNvSpPr>
          <p:nvPr>
            <p:ph type="title"/>
          </p:nvPr>
        </p:nvSpPr>
        <p:spPr/>
        <p:txBody>
          <a:bodyPr rtlCol="0" anchor="b" anchorCtr="0"/>
          <a:lstStyle/>
          <a:p>
            <a:r>
              <a:rPr kumimoji="0" lang="en-US" smtClean="0"/>
              <a:t>Click to edit Master title style</a:t>
            </a:r>
            <a:endParaRPr kumimoji="0" lang="en-US"/>
          </a:p>
        </p:txBody>
      </p:sp>
    </p:spTree>
    <p:extLst>
      <p:ext uri="{BB962C8B-B14F-4D97-AF65-F5344CB8AC3E}">
        <p14:creationId xmlns:p14="http://schemas.microsoft.com/office/powerpoint/2010/main" val="142580322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3592F2D-2EB0-4D94-A723-A27DCCBEA70E}" type="datetimeFigureOut">
              <a:rPr lang="en-US" smtClean="0">
                <a:solidFill>
                  <a:srgbClr val="FEFAC9"/>
                </a:solidFill>
              </a:rPr>
              <a:pPr/>
              <a:t>10/29/2016</a:t>
            </a:fld>
            <a:endParaRPr lang="en-US">
              <a:solidFill>
                <a:srgbClr val="FEFAC9"/>
              </a:solidFill>
            </a:endParaRPr>
          </a:p>
        </p:txBody>
      </p:sp>
      <p:sp>
        <p:nvSpPr>
          <p:cNvPr id="5" name="Footer Placeholder 4"/>
          <p:cNvSpPr>
            <a:spLocks noGrp="1"/>
          </p:cNvSpPr>
          <p:nvPr>
            <p:ph type="ftr" sz="quarter" idx="11"/>
          </p:nvPr>
        </p:nvSpPr>
        <p:spPr/>
        <p:txBody>
          <a:bodyPr/>
          <a:lstStyle/>
          <a:p>
            <a:endParaRPr lang="en-US">
              <a:solidFill>
                <a:srgbClr val="FEFAC9"/>
              </a:solidFill>
            </a:endParaRPr>
          </a:p>
        </p:txBody>
      </p:sp>
      <p:sp>
        <p:nvSpPr>
          <p:cNvPr id="6" name="Slide Number Placeholder 5"/>
          <p:cNvSpPr>
            <a:spLocks noGrp="1"/>
          </p:cNvSpPr>
          <p:nvPr>
            <p:ph type="sldNum" sz="quarter" idx="12"/>
          </p:nvPr>
        </p:nvSpPr>
        <p:spPr/>
        <p:txBody>
          <a:bodyPr/>
          <a:lstStyle/>
          <a:p>
            <a:fld id="{F6EABAD8-BABF-4BE9-AB59-C78570BB8457}" type="slidenum">
              <a:rPr lang="en-US" smtClean="0">
                <a:solidFill>
                  <a:srgbClr val="FEFAC9"/>
                </a:solidFill>
              </a:rPr>
              <a:pPr/>
              <a:t>‹#›</a:t>
            </a:fld>
            <a:endParaRPr lang="en-US">
              <a:solidFill>
                <a:srgbClr val="FEFAC9"/>
              </a:solidFill>
            </a:endParaRPr>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290716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3592F2D-2EB0-4D94-A723-A27DCCBEA70E}" type="datetimeFigureOut">
              <a:rPr lang="en-US" smtClean="0">
                <a:solidFill>
                  <a:srgbClr val="FEFAC9"/>
                </a:solidFill>
              </a:rPr>
              <a:pPr/>
              <a:t>10/29/2016</a:t>
            </a:fld>
            <a:endParaRPr lang="en-US">
              <a:solidFill>
                <a:srgbClr val="FEFAC9"/>
              </a:solidFill>
            </a:endParaRPr>
          </a:p>
        </p:txBody>
      </p:sp>
      <p:sp>
        <p:nvSpPr>
          <p:cNvPr id="6" name="Footer Placeholder 5"/>
          <p:cNvSpPr>
            <a:spLocks noGrp="1"/>
          </p:cNvSpPr>
          <p:nvPr>
            <p:ph type="ftr" sz="quarter" idx="11"/>
          </p:nvPr>
        </p:nvSpPr>
        <p:spPr/>
        <p:txBody>
          <a:bodyPr/>
          <a:lstStyle/>
          <a:p>
            <a:endParaRPr lang="en-US">
              <a:solidFill>
                <a:srgbClr val="FEFAC9"/>
              </a:solidFill>
            </a:endParaRPr>
          </a:p>
        </p:txBody>
      </p:sp>
      <p:sp>
        <p:nvSpPr>
          <p:cNvPr id="7" name="Slide Number Placeholder 6"/>
          <p:cNvSpPr>
            <a:spLocks noGrp="1"/>
          </p:cNvSpPr>
          <p:nvPr>
            <p:ph type="sldNum" sz="quarter" idx="12"/>
          </p:nvPr>
        </p:nvSpPr>
        <p:spPr/>
        <p:txBody>
          <a:bodyPr/>
          <a:lstStyle/>
          <a:p>
            <a:fld id="{F6EABAD8-BABF-4BE9-AB59-C78570BB8457}" type="slidenum">
              <a:rPr lang="en-US" smtClean="0">
                <a:solidFill>
                  <a:srgbClr val="FEFAC9"/>
                </a:solidFill>
              </a:rPr>
              <a:pPr/>
              <a:t>‹#›</a:t>
            </a:fld>
            <a:endParaRPr lang="en-US">
              <a:solidFill>
                <a:srgbClr val="FEFAC9"/>
              </a:solidFill>
            </a:endParaRPr>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423521156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F6EABAD8-BABF-4BE9-AB59-C78570BB8457}" type="slidenum">
              <a:rPr lang="en-US" smtClean="0">
                <a:solidFill>
                  <a:srgbClr val="FEFAC9"/>
                </a:solidFill>
              </a:rPr>
              <a:pPr/>
              <a:t>‹#›</a:t>
            </a:fld>
            <a:endParaRPr lang="en-US">
              <a:solidFill>
                <a:srgbClr val="FEFAC9"/>
              </a:solidFill>
            </a:endParaRPr>
          </a:p>
        </p:txBody>
      </p:sp>
      <p:sp>
        <p:nvSpPr>
          <p:cNvPr id="8" name="Footer Placeholder 7"/>
          <p:cNvSpPr>
            <a:spLocks noGrp="1"/>
          </p:cNvSpPr>
          <p:nvPr>
            <p:ph type="ftr" sz="quarter" idx="11"/>
          </p:nvPr>
        </p:nvSpPr>
        <p:spPr/>
        <p:txBody>
          <a:bodyPr/>
          <a:lstStyle/>
          <a:p>
            <a:endParaRPr lang="en-US">
              <a:solidFill>
                <a:srgbClr val="FEFAC9"/>
              </a:solidFill>
            </a:endParaRPr>
          </a:p>
        </p:txBody>
      </p:sp>
      <p:sp>
        <p:nvSpPr>
          <p:cNvPr id="7" name="Date Placeholder 6"/>
          <p:cNvSpPr>
            <a:spLocks noGrp="1"/>
          </p:cNvSpPr>
          <p:nvPr>
            <p:ph type="dt" sz="half" idx="10"/>
          </p:nvPr>
        </p:nvSpPr>
        <p:spPr/>
        <p:txBody>
          <a:bodyPr/>
          <a:lstStyle/>
          <a:p>
            <a:fld id="{C3592F2D-2EB0-4D94-A723-A27DCCBEA70E}" type="datetimeFigureOut">
              <a:rPr lang="en-US" smtClean="0">
                <a:solidFill>
                  <a:srgbClr val="FEFAC9"/>
                </a:solidFill>
              </a:rPr>
              <a:pPr/>
              <a:t>10/29/2016</a:t>
            </a:fld>
            <a:endParaRPr lang="en-US">
              <a:solidFill>
                <a:srgbClr val="FEFAC9"/>
              </a:solidFill>
            </a:endParaRPr>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smtClean="0"/>
              <a:t>Click to edit Master title style</a:t>
            </a:r>
            <a:endParaRPr kumimoji="0"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498707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3592F2D-2EB0-4D94-A723-A27DCCBEA70E}" type="datetimeFigureOut">
              <a:rPr lang="en-US" smtClean="0">
                <a:solidFill>
                  <a:srgbClr val="FEFAC9"/>
                </a:solidFill>
              </a:rPr>
              <a:pPr/>
              <a:t>10/29/2016</a:t>
            </a:fld>
            <a:endParaRPr lang="en-US">
              <a:solidFill>
                <a:srgbClr val="FEFAC9"/>
              </a:solidFill>
            </a:endParaRPr>
          </a:p>
        </p:txBody>
      </p:sp>
      <p:sp>
        <p:nvSpPr>
          <p:cNvPr id="4" name="Footer Placeholder 3"/>
          <p:cNvSpPr>
            <a:spLocks noGrp="1"/>
          </p:cNvSpPr>
          <p:nvPr>
            <p:ph type="ftr" sz="quarter" idx="11"/>
          </p:nvPr>
        </p:nvSpPr>
        <p:spPr/>
        <p:txBody>
          <a:bodyPr/>
          <a:lstStyle/>
          <a:p>
            <a:endParaRPr lang="en-US">
              <a:solidFill>
                <a:srgbClr val="FEFAC9"/>
              </a:solidFill>
            </a:endParaRPr>
          </a:p>
        </p:txBody>
      </p:sp>
      <p:sp>
        <p:nvSpPr>
          <p:cNvPr id="5" name="Slide Number Placeholder 4"/>
          <p:cNvSpPr>
            <a:spLocks noGrp="1"/>
          </p:cNvSpPr>
          <p:nvPr>
            <p:ph type="sldNum" sz="quarter" idx="12"/>
          </p:nvPr>
        </p:nvSpPr>
        <p:spPr/>
        <p:txBody>
          <a:bodyPr/>
          <a:lstStyle/>
          <a:p>
            <a:fld id="{F6EABAD8-BABF-4BE9-AB59-C78570BB8457}" type="slidenum">
              <a:rPr lang="en-US" smtClean="0">
                <a:solidFill>
                  <a:srgbClr val="FEFAC9"/>
                </a:solidFill>
              </a:rPr>
              <a:pPr/>
              <a:t>‹#›</a:t>
            </a:fld>
            <a:endParaRPr lang="en-US">
              <a:solidFill>
                <a:srgbClr val="FEFAC9"/>
              </a:solidFill>
            </a:endParaRPr>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24437426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170" name="Group 2"/>
          <p:cNvGrpSpPr>
            <a:grpSpLocks/>
          </p:cNvGrpSpPr>
          <p:nvPr/>
        </p:nvGrpSpPr>
        <p:grpSpPr bwMode="auto">
          <a:xfrm>
            <a:off x="4716463" y="5345113"/>
            <a:ext cx="4427537" cy="1512887"/>
            <a:chOff x="2971" y="3367"/>
            <a:chExt cx="2789" cy="953"/>
          </a:xfrm>
        </p:grpSpPr>
        <p:sp>
          <p:nvSpPr>
            <p:cNvPr id="7171" name="Freeform 3"/>
            <p:cNvSpPr>
              <a:spLocks/>
            </p:cNvSpPr>
            <p:nvPr/>
          </p:nvSpPr>
          <p:spPr bwMode="ltGray">
            <a:xfrm>
              <a:off x="2971" y="3367"/>
              <a:ext cx="2789" cy="953"/>
            </a:xfrm>
            <a:custGeom>
              <a:avLst/>
              <a:gdLst>
                <a:gd name="T0" fmla="*/ 2768 w 2780"/>
                <a:gd name="T1" fmla="*/ 18 h 953"/>
                <a:gd name="T2" fmla="*/ 2678 w 2780"/>
                <a:gd name="T3" fmla="*/ 24 h 953"/>
                <a:gd name="T4" fmla="*/ 2613 w 2780"/>
                <a:gd name="T5" fmla="*/ 102 h 953"/>
                <a:gd name="T6" fmla="*/ 2511 w 2780"/>
                <a:gd name="T7" fmla="*/ 156 h 953"/>
                <a:gd name="T8" fmla="*/ 2505 w 2780"/>
                <a:gd name="T9" fmla="*/ 222 h 953"/>
                <a:gd name="T10" fmla="*/ 2487 w 2780"/>
                <a:gd name="T11" fmla="*/ 246 h 953"/>
                <a:gd name="T12" fmla="*/ 2469 w 2780"/>
                <a:gd name="T13" fmla="*/ 252 h 953"/>
                <a:gd name="T14" fmla="*/ 2397 w 2780"/>
                <a:gd name="T15" fmla="*/ 210 h 953"/>
                <a:gd name="T16" fmla="*/ 2260 w 2780"/>
                <a:gd name="T17" fmla="*/ 192 h 953"/>
                <a:gd name="T18" fmla="*/ 2236 w 2780"/>
                <a:gd name="T19" fmla="*/ 186 h 953"/>
                <a:gd name="T20" fmla="*/ 2218 w 2780"/>
                <a:gd name="T21" fmla="*/ 192 h 953"/>
                <a:gd name="T22" fmla="*/ 2146 w 2780"/>
                <a:gd name="T23" fmla="*/ 228 h 953"/>
                <a:gd name="T24" fmla="*/ 2110 w 2780"/>
                <a:gd name="T25" fmla="*/ 240 h 953"/>
                <a:gd name="T26" fmla="*/ 2086 w 2780"/>
                <a:gd name="T27" fmla="*/ 246 h 953"/>
                <a:gd name="T28" fmla="*/ 2074 w 2780"/>
                <a:gd name="T29" fmla="*/ 258 h 953"/>
                <a:gd name="T30" fmla="*/ 2074 w 2780"/>
                <a:gd name="T31" fmla="*/ 276 h 953"/>
                <a:gd name="T32" fmla="*/ 2051 w 2780"/>
                <a:gd name="T33" fmla="*/ 300 h 953"/>
                <a:gd name="T34" fmla="*/ 2033 w 2780"/>
                <a:gd name="T35" fmla="*/ 312 h 953"/>
                <a:gd name="T36" fmla="*/ 2021 w 2780"/>
                <a:gd name="T37" fmla="*/ 324 h 953"/>
                <a:gd name="T38" fmla="*/ 2009 w 2780"/>
                <a:gd name="T39" fmla="*/ 336 h 953"/>
                <a:gd name="T40" fmla="*/ 1979 w 2780"/>
                <a:gd name="T41" fmla="*/ 342 h 953"/>
                <a:gd name="T42" fmla="*/ 1913 w 2780"/>
                <a:gd name="T43" fmla="*/ 336 h 953"/>
                <a:gd name="T44" fmla="*/ 1877 w 2780"/>
                <a:gd name="T45" fmla="*/ 330 h 953"/>
                <a:gd name="T46" fmla="*/ 1865 w 2780"/>
                <a:gd name="T47" fmla="*/ 342 h 953"/>
                <a:gd name="T48" fmla="*/ 1853 w 2780"/>
                <a:gd name="T49" fmla="*/ 354 h 953"/>
                <a:gd name="T50" fmla="*/ 1823 w 2780"/>
                <a:gd name="T51" fmla="*/ 360 h 953"/>
                <a:gd name="T52" fmla="*/ 1764 w 2780"/>
                <a:gd name="T53" fmla="*/ 342 h 953"/>
                <a:gd name="T54" fmla="*/ 1740 w 2780"/>
                <a:gd name="T55" fmla="*/ 342 h 953"/>
                <a:gd name="T56" fmla="*/ 1716 w 2780"/>
                <a:gd name="T57" fmla="*/ 354 h 953"/>
                <a:gd name="T58" fmla="*/ 1656 w 2780"/>
                <a:gd name="T59" fmla="*/ 425 h 953"/>
                <a:gd name="T60" fmla="*/ 1614 w 2780"/>
                <a:gd name="T61" fmla="*/ 569 h 953"/>
                <a:gd name="T62" fmla="*/ 1614 w 2780"/>
                <a:gd name="T63" fmla="*/ 593 h 953"/>
                <a:gd name="T64" fmla="*/ 1620 w 2780"/>
                <a:gd name="T65" fmla="*/ 641 h 953"/>
                <a:gd name="T66" fmla="*/ 1638 w 2780"/>
                <a:gd name="T67" fmla="*/ 659 h 953"/>
                <a:gd name="T68" fmla="*/ 1632 w 2780"/>
                <a:gd name="T69" fmla="*/ 671 h 953"/>
                <a:gd name="T70" fmla="*/ 1620 w 2780"/>
                <a:gd name="T71" fmla="*/ 683 h 953"/>
                <a:gd name="T72" fmla="*/ 1542 w 2780"/>
                <a:gd name="T73" fmla="*/ 689 h 953"/>
                <a:gd name="T74" fmla="*/ 1465 w 2780"/>
                <a:gd name="T75" fmla="*/ 629 h 953"/>
                <a:gd name="T76" fmla="*/ 1333 w 2780"/>
                <a:gd name="T77" fmla="*/ 587 h 953"/>
                <a:gd name="T78" fmla="*/ 1184 w 2780"/>
                <a:gd name="T79" fmla="*/ 671 h 953"/>
                <a:gd name="T80" fmla="*/ 1016 w 2780"/>
                <a:gd name="T81" fmla="*/ 731 h 953"/>
                <a:gd name="T82" fmla="*/ 813 w 2780"/>
                <a:gd name="T83" fmla="*/ 743 h 953"/>
                <a:gd name="T84" fmla="*/ 628 w 2780"/>
                <a:gd name="T85" fmla="*/ 701 h 953"/>
                <a:gd name="T86" fmla="*/ 568 w 2780"/>
                <a:gd name="T87" fmla="*/ 695 h 953"/>
                <a:gd name="T88" fmla="*/ 556 w 2780"/>
                <a:gd name="T89" fmla="*/ 701 h 953"/>
                <a:gd name="T90" fmla="*/ 520 w 2780"/>
                <a:gd name="T91" fmla="*/ 731 h 953"/>
                <a:gd name="T92" fmla="*/ 436 w 2780"/>
                <a:gd name="T93" fmla="*/ 809 h 953"/>
                <a:gd name="T94" fmla="*/ 406 w 2780"/>
                <a:gd name="T95" fmla="*/ 821 h 953"/>
                <a:gd name="T96" fmla="*/ 382 w 2780"/>
                <a:gd name="T97" fmla="*/ 821 h 953"/>
                <a:gd name="T98" fmla="*/ 335 w 2780"/>
                <a:gd name="T99" fmla="*/ 827 h 953"/>
                <a:gd name="T100" fmla="*/ 209 w 2780"/>
                <a:gd name="T101" fmla="*/ 851 h 953"/>
                <a:gd name="T102" fmla="*/ 173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780 w 2780"/>
                <a:gd name="T115" fmla="*/ 24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60" y="192"/>
                  </a:lnTo>
                  <a:lnTo>
                    <a:pt x="2248" y="186"/>
                  </a:lnTo>
                  <a:lnTo>
                    <a:pt x="2242" y="186"/>
                  </a:lnTo>
                  <a:lnTo>
                    <a:pt x="2236" y="186"/>
                  </a:lnTo>
                  <a:lnTo>
                    <a:pt x="2230" y="186"/>
                  </a:lnTo>
                  <a:lnTo>
                    <a:pt x="2224" y="192"/>
                  </a:lnTo>
                  <a:lnTo>
                    <a:pt x="2224" y="192"/>
                  </a:lnTo>
                  <a:lnTo>
                    <a:pt x="2218" y="192"/>
                  </a:lnTo>
                  <a:lnTo>
                    <a:pt x="2212" y="198"/>
                  </a:lnTo>
                  <a:lnTo>
                    <a:pt x="2194" y="204"/>
                  </a:lnTo>
                  <a:lnTo>
                    <a:pt x="2170" y="210"/>
                  </a:lnTo>
                  <a:lnTo>
                    <a:pt x="2146" y="228"/>
                  </a:lnTo>
                  <a:lnTo>
                    <a:pt x="2122" y="240"/>
                  </a:lnTo>
                  <a:lnTo>
                    <a:pt x="2116" y="240"/>
                  </a:lnTo>
                  <a:lnTo>
                    <a:pt x="2110" y="240"/>
                  </a:lnTo>
                  <a:lnTo>
                    <a:pt x="2110" y="240"/>
                  </a:lnTo>
                  <a:lnTo>
                    <a:pt x="2104" y="240"/>
                  </a:lnTo>
                  <a:lnTo>
                    <a:pt x="2098" y="246"/>
                  </a:lnTo>
                  <a:lnTo>
                    <a:pt x="2092" y="246"/>
                  </a:lnTo>
                  <a:lnTo>
                    <a:pt x="2086" y="246"/>
                  </a:lnTo>
                  <a:lnTo>
                    <a:pt x="2080" y="252"/>
                  </a:lnTo>
                  <a:lnTo>
                    <a:pt x="2080" y="258"/>
                  </a:lnTo>
                  <a:lnTo>
                    <a:pt x="2074" y="258"/>
                  </a:lnTo>
                  <a:lnTo>
                    <a:pt x="2074" y="258"/>
                  </a:lnTo>
                  <a:lnTo>
                    <a:pt x="2074" y="264"/>
                  </a:lnTo>
                  <a:lnTo>
                    <a:pt x="2074" y="264"/>
                  </a:lnTo>
                  <a:lnTo>
                    <a:pt x="2074" y="270"/>
                  </a:lnTo>
                  <a:lnTo>
                    <a:pt x="2074" y="276"/>
                  </a:lnTo>
                  <a:lnTo>
                    <a:pt x="2069" y="288"/>
                  </a:lnTo>
                  <a:lnTo>
                    <a:pt x="2057" y="300"/>
                  </a:lnTo>
                  <a:lnTo>
                    <a:pt x="2057" y="300"/>
                  </a:lnTo>
                  <a:lnTo>
                    <a:pt x="2051" y="300"/>
                  </a:lnTo>
                  <a:lnTo>
                    <a:pt x="2045" y="300"/>
                  </a:lnTo>
                  <a:lnTo>
                    <a:pt x="2039" y="306"/>
                  </a:lnTo>
                  <a:lnTo>
                    <a:pt x="2033" y="306"/>
                  </a:lnTo>
                  <a:lnTo>
                    <a:pt x="2033" y="312"/>
                  </a:lnTo>
                  <a:lnTo>
                    <a:pt x="2027" y="312"/>
                  </a:lnTo>
                  <a:lnTo>
                    <a:pt x="2027" y="318"/>
                  </a:lnTo>
                  <a:lnTo>
                    <a:pt x="2027" y="318"/>
                  </a:lnTo>
                  <a:lnTo>
                    <a:pt x="2021" y="324"/>
                  </a:lnTo>
                  <a:lnTo>
                    <a:pt x="2021" y="324"/>
                  </a:lnTo>
                  <a:lnTo>
                    <a:pt x="2015" y="330"/>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7" y="330"/>
                  </a:lnTo>
                  <a:lnTo>
                    <a:pt x="1871" y="336"/>
                  </a:lnTo>
                  <a:lnTo>
                    <a:pt x="1871" y="336"/>
                  </a:lnTo>
                  <a:lnTo>
                    <a:pt x="1865" y="342"/>
                  </a:lnTo>
                  <a:lnTo>
                    <a:pt x="1865" y="342"/>
                  </a:lnTo>
                  <a:lnTo>
                    <a:pt x="1859" y="348"/>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65"/>
                  </a:lnTo>
                  <a:lnTo>
                    <a:pt x="1638" y="671"/>
                  </a:lnTo>
                  <a:lnTo>
                    <a:pt x="1632" y="671"/>
                  </a:lnTo>
                  <a:lnTo>
                    <a:pt x="1632" y="677"/>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8" y="695"/>
                  </a:lnTo>
                  <a:lnTo>
                    <a:pt x="562" y="701"/>
                  </a:lnTo>
                  <a:lnTo>
                    <a:pt x="556" y="701"/>
                  </a:lnTo>
                  <a:lnTo>
                    <a:pt x="556"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7" y="857"/>
                  </a:lnTo>
                  <a:lnTo>
                    <a:pt x="101" y="863"/>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lnTo>
                    <a:pt x="2780" y="24"/>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fontAlgn="base">
                <a:spcBef>
                  <a:spcPct val="0"/>
                </a:spcBef>
                <a:spcAft>
                  <a:spcPct val="0"/>
                </a:spcAft>
              </a:pPr>
              <a:endParaRPr lang="en-US">
                <a:solidFill>
                  <a:srgbClr val="EAEAEA"/>
                </a:solidFill>
              </a:endParaRPr>
            </a:p>
          </p:txBody>
        </p:sp>
        <p:sp>
          <p:nvSpPr>
            <p:cNvPr id="7172" name="Freeform 4"/>
            <p:cNvSpPr>
              <a:spLocks/>
            </p:cNvSpPr>
            <p:nvPr/>
          </p:nvSpPr>
          <p:spPr bwMode="ltGray">
            <a:xfrm>
              <a:off x="4602" y="4014"/>
              <a:ext cx="12" cy="18"/>
            </a:xfrm>
            <a:custGeom>
              <a:avLst/>
              <a:gdLst>
                <a:gd name="T0" fmla="*/ 12 w 12"/>
                <a:gd name="T1" fmla="*/ 18 h 18"/>
                <a:gd name="T2" fmla="*/ 12 w 12"/>
                <a:gd name="T3" fmla="*/ 12 h 18"/>
                <a:gd name="T4" fmla="*/ 6 w 12"/>
                <a:gd name="T5" fmla="*/ 6 h 18"/>
                <a:gd name="T6" fmla="*/ 6 w 12"/>
                <a:gd name="T7" fmla="*/ 6 h 18"/>
                <a:gd name="T8" fmla="*/ 0 w 12"/>
                <a:gd name="T9" fmla="*/ 0 h 18"/>
                <a:gd name="T10" fmla="*/ 12 w 12"/>
                <a:gd name="T11" fmla="*/ 18 h 18"/>
                <a:gd name="T12" fmla="*/ 12 w 12"/>
                <a:gd name="T13" fmla="*/ 18 h 18"/>
                <a:gd name="T14" fmla="*/ 12 w 12"/>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fontAlgn="base">
                <a:spcBef>
                  <a:spcPct val="0"/>
                </a:spcBef>
                <a:spcAft>
                  <a:spcPct val="0"/>
                </a:spcAft>
              </a:pPr>
              <a:endParaRPr lang="en-US">
                <a:solidFill>
                  <a:srgbClr val="EAEAEA"/>
                </a:solidFill>
              </a:endParaRPr>
            </a:p>
          </p:txBody>
        </p:sp>
        <p:sp>
          <p:nvSpPr>
            <p:cNvPr id="7173" name="Freeform 5"/>
            <p:cNvSpPr>
              <a:spLocks/>
            </p:cNvSpPr>
            <p:nvPr/>
          </p:nvSpPr>
          <p:spPr bwMode="ltGray">
            <a:xfrm>
              <a:off x="4596" y="3996"/>
              <a:ext cx="6" cy="18"/>
            </a:xfrm>
            <a:custGeom>
              <a:avLst/>
              <a:gdLst>
                <a:gd name="T0" fmla="*/ 0 w 6"/>
                <a:gd name="T1" fmla="*/ 12 h 18"/>
                <a:gd name="T2" fmla="*/ 6 w 6"/>
                <a:gd name="T3" fmla="*/ 18 h 18"/>
                <a:gd name="T4" fmla="*/ 0 w 6"/>
                <a:gd name="T5" fmla="*/ 0 h 18"/>
                <a:gd name="T6" fmla="*/ 0 w 6"/>
                <a:gd name="T7" fmla="*/ 12 h 18"/>
                <a:gd name="T8" fmla="*/ 0 w 6"/>
                <a:gd name="T9" fmla="*/ 12 h 18"/>
                <a:gd name="T10" fmla="*/ 0 w 6"/>
                <a:gd name="T11" fmla="*/ 12 h 18"/>
              </a:gdLst>
              <a:ahLst/>
              <a:cxnLst>
                <a:cxn ang="0">
                  <a:pos x="T0" y="T1"/>
                </a:cxn>
                <a:cxn ang="0">
                  <a:pos x="T2" y="T3"/>
                </a:cxn>
                <a:cxn ang="0">
                  <a:pos x="T4" y="T5"/>
                </a:cxn>
                <a:cxn ang="0">
                  <a:pos x="T6" y="T7"/>
                </a:cxn>
                <a:cxn ang="0">
                  <a:pos x="T8" y="T9"/>
                </a:cxn>
                <a:cxn ang="0">
                  <a:pos x="T10" y="T11"/>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fontAlgn="base">
                <a:spcBef>
                  <a:spcPct val="0"/>
                </a:spcBef>
                <a:spcAft>
                  <a:spcPct val="0"/>
                </a:spcAft>
              </a:pPr>
              <a:endParaRPr lang="en-US">
                <a:solidFill>
                  <a:srgbClr val="EAEAEA"/>
                </a:solidFill>
              </a:endParaRPr>
            </a:p>
          </p:txBody>
        </p:sp>
        <p:sp>
          <p:nvSpPr>
            <p:cNvPr id="7174" name="Freeform 6"/>
            <p:cNvSpPr>
              <a:spLocks/>
            </p:cNvSpPr>
            <p:nvPr/>
          </p:nvSpPr>
          <p:spPr bwMode="ltGray">
            <a:xfrm>
              <a:off x="5180" y="3577"/>
              <a:ext cx="304" cy="741"/>
            </a:xfrm>
            <a:custGeom>
              <a:avLst/>
              <a:gdLst>
                <a:gd name="T0" fmla="*/ 280 w 304"/>
                <a:gd name="T1" fmla="*/ 42 h 741"/>
                <a:gd name="T2" fmla="*/ 274 w 304"/>
                <a:gd name="T3" fmla="*/ 42 h 741"/>
                <a:gd name="T4" fmla="*/ 268 w 304"/>
                <a:gd name="T5" fmla="*/ 42 h 741"/>
                <a:gd name="T6" fmla="*/ 256 w 304"/>
                <a:gd name="T7" fmla="*/ 42 h 741"/>
                <a:gd name="T8" fmla="*/ 238 w 304"/>
                <a:gd name="T9" fmla="*/ 48 h 741"/>
                <a:gd name="T10" fmla="*/ 214 w 304"/>
                <a:gd name="T11" fmla="*/ 12 h 741"/>
                <a:gd name="T12" fmla="*/ 196 w 304"/>
                <a:gd name="T13" fmla="*/ 0 h 741"/>
                <a:gd name="T14" fmla="*/ 196 w 304"/>
                <a:gd name="T15" fmla="*/ 0 h 741"/>
                <a:gd name="T16" fmla="*/ 164 w 304"/>
                <a:gd name="T17" fmla="*/ 167 h 741"/>
                <a:gd name="T18" fmla="*/ 144 w 304"/>
                <a:gd name="T19" fmla="*/ 217 h 741"/>
                <a:gd name="T20" fmla="*/ 110 w 304"/>
                <a:gd name="T21" fmla="*/ 281 h 741"/>
                <a:gd name="T22" fmla="*/ 96 w 304"/>
                <a:gd name="T23" fmla="*/ 327 h 741"/>
                <a:gd name="T24" fmla="*/ 124 w 304"/>
                <a:gd name="T25" fmla="*/ 405 h 741"/>
                <a:gd name="T26" fmla="*/ 100 w 304"/>
                <a:gd name="T27" fmla="*/ 463 h 741"/>
                <a:gd name="T28" fmla="*/ 68 w 304"/>
                <a:gd name="T29" fmla="*/ 503 h 741"/>
                <a:gd name="T30" fmla="*/ 30 w 304"/>
                <a:gd name="T31" fmla="*/ 539 h 741"/>
                <a:gd name="T32" fmla="*/ 24 w 304"/>
                <a:gd name="T33" fmla="*/ 613 h 741"/>
                <a:gd name="T34" fmla="*/ 0 w 304"/>
                <a:gd name="T35" fmla="*/ 741 h 741"/>
                <a:gd name="T36" fmla="*/ 202 w 304"/>
                <a:gd name="T37" fmla="*/ 741 h 741"/>
                <a:gd name="T38" fmla="*/ 180 w 304"/>
                <a:gd name="T39" fmla="*/ 639 h 741"/>
                <a:gd name="T40" fmla="*/ 192 w 304"/>
                <a:gd name="T41" fmla="*/ 589 h 741"/>
                <a:gd name="T42" fmla="*/ 178 w 304"/>
                <a:gd name="T43" fmla="*/ 539 h 741"/>
                <a:gd name="T44" fmla="*/ 190 w 304"/>
                <a:gd name="T45" fmla="*/ 499 h 741"/>
                <a:gd name="T46" fmla="*/ 184 w 304"/>
                <a:gd name="T47" fmla="*/ 465 h 741"/>
                <a:gd name="T48" fmla="*/ 192 w 304"/>
                <a:gd name="T49" fmla="*/ 391 h 741"/>
                <a:gd name="T50" fmla="*/ 216 w 304"/>
                <a:gd name="T51" fmla="*/ 313 h 741"/>
                <a:gd name="T52" fmla="*/ 238 w 304"/>
                <a:gd name="T53" fmla="*/ 249 h 741"/>
                <a:gd name="T54" fmla="*/ 268 w 304"/>
                <a:gd name="T55" fmla="*/ 185 h 741"/>
                <a:gd name="T56" fmla="*/ 284 w 304"/>
                <a:gd name="T57" fmla="*/ 159 h 741"/>
                <a:gd name="T58" fmla="*/ 304 w 304"/>
                <a:gd name="T59" fmla="*/ 12 h 741"/>
                <a:gd name="T60" fmla="*/ 298 w 304"/>
                <a:gd name="T61" fmla="*/ 24 h 741"/>
                <a:gd name="T62" fmla="*/ 292 w 304"/>
                <a:gd name="T63" fmla="*/ 30 h 741"/>
                <a:gd name="T64" fmla="*/ 292 w 304"/>
                <a:gd name="T65" fmla="*/ 36 h 741"/>
                <a:gd name="T66" fmla="*/ 286 w 304"/>
                <a:gd name="T67" fmla="*/ 36 h 741"/>
                <a:gd name="T68" fmla="*/ 286 w 304"/>
                <a:gd name="T69" fmla="*/ 42 h 741"/>
                <a:gd name="T70" fmla="*/ 280 w 304"/>
                <a:gd name="T71" fmla="*/ 42 h 741"/>
                <a:gd name="T72" fmla="*/ 280 w 304"/>
                <a:gd name="T73" fmla="*/ 42 h 741"/>
                <a:gd name="T74" fmla="*/ 280 w 304"/>
                <a:gd name="T75" fmla="*/ 42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fontAlgn="base">
                <a:spcBef>
                  <a:spcPct val="0"/>
                </a:spcBef>
                <a:spcAft>
                  <a:spcPct val="0"/>
                </a:spcAft>
              </a:pPr>
              <a:endParaRPr lang="en-US">
                <a:solidFill>
                  <a:srgbClr val="EAEAEA"/>
                </a:solidFill>
              </a:endParaRPr>
            </a:p>
          </p:txBody>
        </p:sp>
        <p:sp>
          <p:nvSpPr>
            <p:cNvPr id="7175" name="Freeform 7"/>
            <p:cNvSpPr>
              <a:spLocks/>
            </p:cNvSpPr>
            <p:nvPr/>
          </p:nvSpPr>
          <p:spPr bwMode="ltGray">
            <a:xfrm>
              <a:off x="4918" y="3553"/>
              <a:ext cx="314" cy="767"/>
            </a:xfrm>
            <a:custGeom>
              <a:avLst/>
              <a:gdLst>
                <a:gd name="T0" fmla="*/ 284 w 314"/>
                <a:gd name="T1" fmla="*/ 6 h 767"/>
                <a:gd name="T2" fmla="*/ 278 w 314"/>
                <a:gd name="T3" fmla="*/ 6 h 767"/>
                <a:gd name="T4" fmla="*/ 272 w 314"/>
                <a:gd name="T5" fmla="*/ 12 h 767"/>
                <a:gd name="T6" fmla="*/ 254 w 314"/>
                <a:gd name="T7" fmla="*/ 18 h 767"/>
                <a:gd name="T8" fmla="*/ 230 w 314"/>
                <a:gd name="T9" fmla="*/ 24 h 767"/>
                <a:gd name="T10" fmla="*/ 206 w 314"/>
                <a:gd name="T11" fmla="*/ 42 h 767"/>
                <a:gd name="T12" fmla="*/ 188 w 314"/>
                <a:gd name="T13" fmla="*/ 48 h 767"/>
                <a:gd name="T14" fmla="*/ 176 w 314"/>
                <a:gd name="T15" fmla="*/ 54 h 767"/>
                <a:gd name="T16" fmla="*/ 170 w 314"/>
                <a:gd name="T17" fmla="*/ 54 h 767"/>
                <a:gd name="T18" fmla="*/ 150 w 314"/>
                <a:gd name="T19" fmla="*/ 169 h 767"/>
                <a:gd name="T20" fmla="*/ 110 w 314"/>
                <a:gd name="T21" fmla="*/ 225 h 767"/>
                <a:gd name="T22" fmla="*/ 54 w 314"/>
                <a:gd name="T23" fmla="*/ 383 h 767"/>
                <a:gd name="T24" fmla="*/ 82 w 314"/>
                <a:gd name="T25" fmla="*/ 555 h 767"/>
                <a:gd name="T26" fmla="*/ 40 w 314"/>
                <a:gd name="T27" fmla="*/ 679 h 767"/>
                <a:gd name="T28" fmla="*/ 0 w 314"/>
                <a:gd name="T29" fmla="*/ 767 h 767"/>
                <a:gd name="T30" fmla="*/ 108 w 314"/>
                <a:gd name="T31" fmla="*/ 767 h 767"/>
                <a:gd name="T32" fmla="*/ 120 w 314"/>
                <a:gd name="T33" fmla="*/ 611 h 767"/>
                <a:gd name="T34" fmla="*/ 148 w 314"/>
                <a:gd name="T35" fmla="*/ 499 h 767"/>
                <a:gd name="T36" fmla="*/ 160 w 314"/>
                <a:gd name="T37" fmla="*/ 367 h 767"/>
                <a:gd name="T38" fmla="*/ 218 w 314"/>
                <a:gd name="T39" fmla="*/ 327 h 767"/>
                <a:gd name="T40" fmla="*/ 238 w 314"/>
                <a:gd name="T41" fmla="*/ 221 h 767"/>
                <a:gd name="T42" fmla="*/ 296 w 314"/>
                <a:gd name="T43" fmla="*/ 135 h 767"/>
                <a:gd name="T44" fmla="*/ 314 w 314"/>
                <a:gd name="T45" fmla="*/ 0 h 767"/>
                <a:gd name="T46" fmla="*/ 302 w 314"/>
                <a:gd name="T47" fmla="*/ 0 h 767"/>
                <a:gd name="T48" fmla="*/ 296 w 314"/>
                <a:gd name="T49" fmla="*/ 0 h 767"/>
                <a:gd name="T50" fmla="*/ 290 w 314"/>
                <a:gd name="T51" fmla="*/ 0 h 767"/>
                <a:gd name="T52" fmla="*/ 284 w 314"/>
                <a:gd name="T53" fmla="*/ 6 h 767"/>
                <a:gd name="T54" fmla="*/ 284 w 314"/>
                <a:gd name="T55" fmla="*/ 6 h 767"/>
                <a:gd name="T56" fmla="*/ 284 w 314"/>
                <a:gd name="T57" fmla="*/ 6 h 767"/>
                <a:gd name="T58" fmla="*/ 284 w 314"/>
                <a:gd name="T59" fmla="*/ 6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fontAlgn="base">
                <a:spcBef>
                  <a:spcPct val="0"/>
                </a:spcBef>
                <a:spcAft>
                  <a:spcPct val="0"/>
                </a:spcAft>
              </a:pPr>
              <a:endParaRPr lang="en-US">
                <a:solidFill>
                  <a:srgbClr val="EAEAEA"/>
                </a:solidFill>
              </a:endParaRPr>
            </a:p>
          </p:txBody>
        </p:sp>
        <p:sp>
          <p:nvSpPr>
            <p:cNvPr id="7176" name="Freeform 8"/>
            <p:cNvSpPr>
              <a:spLocks/>
            </p:cNvSpPr>
            <p:nvPr/>
          </p:nvSpPr>
          <p:spPr bwMode="ltGray">
            <a:xfrm>
              <a:off x="4700" y="3697"/>
              <a:ext cx="275" cy="623"/>
            </a:xfrm>
            <a:custGeom>
              <a:avLst/>
              <a:gdLst>
                <a:gd name="T0" fmla="*/ 257 w 275"/>
                <a:gd name="T1" fmla="*/ 12 h 623"/>
                <a:gd name="T2" fmla="*/ 239 w 275"/>
                <a:gd name="T3" fmla="*/ 6 h 623"/>
                <a:gd name="T4" fmla="*/ 203 w 275"/>
                <a:gd name="T5" fmla="*/ 6 h 623"/>
                <a:gd name="T6" fmla="*/ 203 w 275"/>
                <a:gd name="T7" fmla="*/ 6 h 623"/>
                <a:gd name="T8" fmla="*/ 197 w 275"/>
                <a:gd name="T9" fmla="*/ 6 h 623"/>
                <a:gd name="T10" fmla="*/ 185 w 275"/>
                <a:gd name="T11" fmla="*/ 0 h 623"/>
                <a:gd name="T12" fmla="*/ 173 w 275"/>
                <a:gd name="T13" fmla="*/ 0 h 623"/>
                <a:gd name="T14" fmla="*/ 166 w 275"/>
                <a:gd name="T15" fmla="*/ 0 h 623"/>
                <a:gd name="T16" fmla="*/ 160 w 275"/>
                <a:gd name="T17" fmla="*/ 0 h 623"/>
                <a:gd name="T18" fmla="*/ 144 w 275"/>
                <a:gd name="T19" fmla="*/ 117 h 623"/>
                <a:gd name="T20" fmla="*/ 128 w 275"/>
                <a:gd name="T21" fmla="*/ 185 h 623"/>
                <a:gd name="T22" fmla="*/ 58 w 275"/>
                <a:gd name="T23" fmla="*/ 299 h 623"/>
                <a:gd name="T24" fmla="*/ 54 w 275"/>
                <a:gd name="T25" fmla="*/ 441 h 623"/>
                <a:gd name="T26" fmla="*/ 24 w 275"/>
                <a:gd name="T27" fmla="*/ 523 h 623"/>
                <a:gd name="T28" fmla="*/ 0 w 275"/>
                <a:gd name="T29" fmla="*/ 623 h 623"/>
                <a:gd name="T30" fmla="*/ 78 w 275"/>
                <a:gd name="T31" fmla="*/ 623 h 623"/>
                <a:gd name="T32" fmla="*/ 92 w 275"/>
                <a:gd name="T33" fmla="*/ 555 h 623"/>
                <a:gd name="T34" fmla="*/ 134 w 275"/>
                <a:gd name="T35" fmla="*/ 447 h 623"/>
                <a:gd name="T36" fmla="*/ 158 w 275"/>
                <a:gd name="T37" fmla="*/ 315 h 623"/>
                <a:gd name="T38" fmla="*/ 184 w 275"/>
                <a:gd name="T39" fmla="*/ 257 h 623"/>
                <a:gd name="T40" fmla="*/ 216 w 275"/>
                <a:gd name="T41" fmla="*/ 211 h 623"/>
                <a:gd name="T42" fmla="*/ 222 w 275"/>
                <a:gd name="T43" fmla="*/ 145 h 623"/>
                <a:gd name="T44" fmla="*/ 240 w 275"/>
                <a:gd name="T45" fmla="*/ 111 h 623"/>
                <a:gd name="T46" fmla="*/ 262 w 275"/>
                <a:gd name="T47" fmla="*/ 79 h 623"/>
                <a:gd name="T48" fmla="*/ 275 w 275"/>
                <a:gd name="T49" fmla="*/ 6 h 623"/>
                <a:gd name="T50" fmla="*/ 263 w 275"/>
                <a:gd name="T51" fmla="*/ 12 h 623"/>
                <a:gd name="T52" fmla="*/ 257 w 275"/>
                <a:gd name="T53" fmla="*/ 12 h 623"/>
                <a:gd name="T54" fmla="*/ 257 w 275"/>
                <a:gd name="T55" fmla="*/ 12 h 623"/>
                <a:gd name="T56" fmla="*/ 257 w 275"/>
                <a:gd name="T57" fmla="*/ 12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fontAlgn="base">
                <a:spcBef>
                  <a:spcPct val="0"/>
                </a:spcBef>
                <a:spcAft>
                  <a:spcPct val="0"/>
                </a:spcAft>
              </a:pPr>
              <a:endParaRPr lang="en-US">
                <a:solidFill>
                  <a:srgbClr val="EAEAEA"/>
                </a:solidFill>
              </a:endParaRPr>
            </a:p>
          </p:txBody>
        </p:sp>
        <p:sp>
          <p:nvSpPr>
            <p:cNvPr id="7177" name="Freeform 9"/>
            <p:cNvSpPr>
              <a:spLocks/>
            </p:cNvSpPr>
            <p:nvPr/>
          </p:nvSpPr>
          <p:spPr bwMode="ltGray">
            <a:xfrm>
              <a:off x="4522" y="3709"/>
              <a:ext cx="213" cy="611"/>
            </a:xfrm>
            <a:custGeom>
              <a:avLst/>
              <a:gdLst>
                <a:gd name="T0" fmla="*/ 171 w 213"/>
                <a:gd name="T1" fmla="*/ 12 h 611"/>
                <a:gd name="T2" fmla="*/ 159 w 213"/>
                <a:gd name="T3" fmla="*/ 24 h 611"/>
                <a:gd name="T4" fmla="*/ 153 w 213"/>
                <a:gd name="T5" fmla="*/ 36 h 611"/>
                <a:gd name="T6" fmla="*/ 128 w 213"/>
                <a:gd name="T7" fmla="*/ 60 h 611"/>
                <a:gd name="T8" fmla="*/ 110 w 213"/>
                <a:gd name="T9" fmla="*/ 83 h 611"/>
                <a:gd name="T10" fmla="*/ 86 w 213"/>
                <a:gd name="T11" fmla="*/ 119 h 611"/>
                <a:gd name="T12" fmla="*/ 68 w 213"/>
                <a:gd name="T13" fmla="*/ 167 h 611"/>
                <a:gd name="T14" fmla="*/ 68 w 213"/>
                <a:gd name="T15" fmla="*/ 221 h 611"/>
                <a:gd name="T16" fmla="*/ 68 w 213"/>
                <a:gd name="T17" fmla="*/ 227 h 611"/>
                <a:gd name="T18" fmla="*/ 68 w 213"/>
                <a:gd name="T19" fmla="*/ 233 h 611"/>
                <a:gd name="T20" fmla="*/ 68 w 213"/>
                <a:gd name="T21" fmla="*/ 239 h 611"/>
                <a:gd name="T22" fmla="*/ 68 w 213"/>
                <a:gd name="T23" fmla="*/ 245 h 611"/>
                <a:gd name="T24" fmla="*/ 68 w 213"/>
                <a:gd name="T25" fmla="*/ 251 h 611"/>
                <a:gd name="T26" fmla="*/ 68 w 213"/>
                <a:gd name="T27" fmla="*/ 251 h 611"/>
                <a:gd name="T28" fmla="*/ 68 w 213"/>
                <a:gd name="T29" fmla="*/ 257 h 611"/>
                <a:gd name="T30" fmla="*/ 68 w 213"/>
                <a:gd name="T31" fmla="*/ 269 h 611"/>
                <a:gd name="T32" fmla="*/ 74 w 213"/>
                <a:gd name="T33" fmla="*/ 287 h 611"/>
                <a:gd name="T34" fmla="*/ 80 w 213"/>
                <a:gd name="T35" fmla="*/ 305 h 611"/>
                <a:gd name="T36" fmla="*/ 86 w 213"/>
                <a:gd name="T37" fmla="*/ 311 h 611"/>
                <a:gd name="T38" fmla="*/ 86 w 213"/>
                <a:gd name="T39" fmla="*/ 311 h 611"/>
                <a:gd name="T40" fmla="*/ 92 w 213"/>
                <a:gd name="T41" fmla="*/ 317 h 611"/>
                <a:gd name="T42" fmla="*/ 92 w 213"/>
                <a:gd name="T43" fmla="*/ 323 h 611"/>
                <a:gd name="T44" fmla="*/ 92 w 213"/>
                <a:gd name="T45" fmla="*/ 323 h 611"/>
                <a:gd name="T46" fmla="*/ 24 w 213"/>
                <a:gd name="T47" fmla="*/ 437 h 611"/>
                <a:gd name="T48" fmla="*/ 18 w 213"/>
                <a:gd name="T49" fmla="*/ 471 h 611"/>
                <a:gd name="T50" fmla="*/ 0 w 213"/>
                <a:gd name="T51" fmla="*/ 547 h 611"/>
                <a:gd name="T52" fmla="*/ 50 w 213"/>
                <a:gd name="T53" fmla="*/ 611 h 611"/>
                <a:gd name="T54" fmla="*/ 114 w 213"/>
                <a:gd name="T55" fmla="*/ 611 h 611"/>
                <a:gd name="T56" fmla="*/ 104 w 213"/>
                <a:gd name="T57" fmla="*/ 555 h 611"/>
                <a:gd name="T58" fmla="*/ 120 w 213"/>
                <a:gd name="T59" fmla="*/ 515 h 611"/>
                <a:gd name="T60" fmla="*/ 150 w 213"/>
                <a:gd name="T61" fmla="*/ 449 h 611"/>
                <a:gd name="T62" fmla="*/ 166 w 213"/>
                <a:gd name="T63" fmla="*/ 377 h 611"/>
                <a:gd name="T64" fmla="*/ 156 w 213"/>
                <a:gd name="T65" fmla="*/ 295 h 611"/>
                <a:gd name="T66" fmla="*/ 170 w 213"/>
                <a:gd name="T67" fmla="*/ 203 h 611"/>
                <a:gd name="T68" fmla="*/ 212 w 213"/>
                <a:gd name="T69" fmla="*/ 95 h 611"/>
                <a:gd name="T70" fmla="*/ 213 w 213"/>
                <a:gd name="T71" fmla="*/ 0 h 611"/>
                <a:gd name="T72" fmla="*/ 207 w 213"/>
                <a:gd name="T73" fmla="*/ 0 h 611"/>
                <a:gd name="T74" fmla="*/ 201 w 213"/>
                <a:gd name="T75" fmla="*/ 0 h 611"/>
                <a:gd name="T76" fmla="*/ 195 w 213"/>
                <a:gd name="T77" fmla="*/ 0 h 611"/>
                <a:gd name="T78" fmla="*/ 189 w 213"/>
                <a:gd name="T79" fmla="*/ 0 h 611"/>
                <a:gd name="T80" fmla="*/ 183 w 213"/>
                <a:gd name="T81" fmla="*/ 6 h 611"/>
                <a:gd name="T82" fmla="*/ 177 w 213"/>
                <a:gd name="T83" fmla="*/ 6 h 611"/>
                <a:gd name="T84" fmla="*/ 171 w 213"/>
                <a:gd name="T85" fmla="*/ 12 h 611"/>
                <a:gd name="T86" fmla="*/ 171 w 213"/>
                <a:gd name="T87" fmla="*/ 12 h 611"/>
                <a:gd name="T88" fmla="*/ 171 w 213"/>
                <a:gd name="T89" fmla="*/ 12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fontAlgn="base">
                <a:spcBef>
                  <a:spcPct val="0"/>
                </a:spcBef>
                <a:spcAft>
                  <a:spcPct val="0"/>
                </a:spcAft>
              </a:pPr>
              <a:endParaRPr lang="en-US">
                <a:solidFill>
                  <a:srgbClr val="EAEAEA"/>
                </a:solidFill>
              </a:endParaRPr>
            </a:p>
          </p:txBody>
        </p:sp>
        <p:sp>
          <p:nvSpPr>
            <p:cNvPr id="7178" name="Freeform 10"/>
            <p:cNvSpPr>
              <a:spLocks/>
            </p:cNvSpPr>
            <p:nvPr/>
          </p:nvSpPr>
          <p:spPr bwMode="ltGray">
            <a:xfrm>
              <a:off x="4292" y="3936"/>
              <a:ext cx="167" cy="384"/>
            </a:xfrm>
            <a:custGeom>
              <a:avLst/>
              <a:gdLst>
                <a:gd name="T0" fmla="*/ 149 w 167"/>
                <a:gd name="T1" fmla="*/ 60 h 384"/>
                <a:gd name="T2" fmla="*/ 119 w 167"/>
                <a:gd name="T3" fmla="*/ 30 h 384"/>
                <a:gd name="T4" fmla="*/ 89 w 167"/>
                <a:gd name="T5" fmla="*/ 12 h 384"/>
                <a:gd name="T6" fmla="*/ 59 w 167"/>
                <a:gd name="T7" fmla="*/ 0 h 384"/>
                <a:gd name="T8" fmla="*/ 54 w 167"/>
                <a:gd name="T9" fmla="*/ 70 h 384"/>
                <a:gd name="T10" fmla="*/ 46 w 167"/>
                <a:gd name="T11" fmla="*/ 112 h 384"/>
                <a:gd name="T12" fmla="*/ 52 w 167"/>
                <a:gd name="T13" fmla="*/ 168 h 384"/>
                <a:gd name="T14" fmla="*/ 24 w 167"/>
                <a:gd name="T15" fmla="*/ 194 h 384"/>
                <a:gd name="T16" fmla="*/ 16 w 167"/>
                <a:gd name="T17" fmla="*/ 258 h 384"/>
                <a:gd name="T18" fmla="*/ 2 w 167"/>
                <a:gd name="T19" fmla="*/ 300 h 384"/>
                <a:gd name="T20" fmla="*/ 0 w 167"/>
                <a:gd name="T21" fmla="*/ 352 h 384"/>
                <a:gd name="T22" fmla="*/ 47 w 167"/>
                <a:gd name="T23" fmla="*/ 384 h 384"/>
                <a:gd name="T24" fmla="*/ 149 w 167"/>
                <a:gd name="T25" fmla="*/ 384 h 384"/>
                <a:gd name="T26" fmla="*/ 134 w 167"/>
                <a:gd name="T27" fmla="*/ 350 h 384"/>
                <a:gd name="T28" fmla="*/ 104 w 167"/>
                <a:gd name="T29" fmla="*/ 324 h 384"/>
                <a:gd name="T30" fmla="*/ 138 w 167"/>
                <a:gd name="T31" fmla="*/ 274 h 384"/>
                <a:gd name="T32" fmla="*/ 122 w 167"/>
                <a:gd name="T33" fmla="*/ 220 h 384"/>
                <a:gd name="T34" fmla="*/ 132 w 167"/>
                <a:gd name="T35" fmla="*/ 186 h 384"/>
                <a:gd name="T36" fmla="*/ 140 w 167"/>
                <a:gd name="T37" fmla="*/ 154 h 384"/>
                <a:gd name="T38" fmla="*/ 167 w 167"/>
                <a:gd name="T39" fmla="*/ 90 h 384"/>
                <a:gd name="T40" fmla="*/ 149 w 167"/>
                <a:gd name="T41" fmla="*/ 60 h 384"/>
                <a:gd name="T42" fmla="*/ 149 w 167"/>
                <a:gd name="T43" fmla="*/ 60 h 384"/>
                <a:gd name="T44" fmla="*/ 149 w 167"/>
                <a:gd name="T45" fmla="*/ 6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fontAlgn="base">
                <a:spcBef>
                  <a:spcPct val="0"/>
                </a:spcBef>
                <a:spcAft>
                  <a:spcPct val="0"/>
                </a:spcAft>
              </a:pPr>
              <a:endParaRPr lang="en-US">
                <a:solidFill>
                  <a:srgbClr val="EAEAEA"/>
                </a:solidFill>
              </a:endParaRPr>
            </a:p>
          </p:txBody>
        </p:sp>
        <p:sp>
          <p:nvSpPr>
            <p:cNvPr id="7179" name="Freeform 11"/>
            <p:cNvSpPr>
              <a:spLocks/>
            </p:cNvSpPr>
            <p:nvPr/>
          </p:nvSpPr>
          <p:spPr bwMode="ltGray">
            <a:xfrm>
              <a:off x="4100" y="4020"/>
              <a:ext cx="166" cy="300"/>
            </a:xfrm>
            <a:custGeom>
              <a:avLst/>
              <a:gdLst>
                <a:gd name="T0" fmla="*/ 136 w 166"/>
                <a:gd name="T1" fmla="*/ 12 h 300"/>
                <a:gd name="T2" fmla="*/ 100 w 166"/>
                <a:gd name="T3" fmla="*/ 0 h 300"/>
                <a:gd name="T4" fmla="*/ 78 w 166"/>
                <a:gd name="T5" fmla="*/ 64 h 300"/>
                <a:gd name="T6" fmla="*/ 70 w 166"/>
                <a:gd name="T7" fmla="*/ 126 h 300"/>
                <a:gd name="T8" fmla="*/ 46 w 166"/>
                <a:gd name="T9" fmla="*/ 184 h 300"/>
                <a:gd name="T10" fmla="*/ 58 w 166"/>
                <a:gd name="T11" fmla="*/ 232 h 300"/>
                <a:gd name="T12" fmla="*/ 38 w 166"/>
                <a:gd name="T13" fmla="*/ 268 h 300"/>
                <a:gd name="T14" fmla="*/ 0 w 166"/>
                <a:gd name="T15" fmla="*/ 300 h 300"/>
                <a:gd name="T16" fmla="*/ 160 w 166"/>
                <a:gd name="T17" fmla="*/ 300 h 300"/>
                <a:gd name="T18" fmla="*/ 136 w 166"/>
                <a:gd name="T19" fmla="*/ 272 h 300"/>
                <a:gd name="T20" fmla="*/ 98 w 166"/>
                <a:gd name="T21" fmla="*/ 234 h 300"/>
                <a:gd name="T22" fmla="*/ 130 w 166"/>
                <a:gd name="T23" fmla="*/ 188 h 300"/>
                <a:gd name="T24" fmla="*/ 138 w 166"/>
                <a:gd name="T25" fmla="*/ 134 h 300"/>
                <a:gd name="T26" fmla="*/ 144 w 166"/>
                <a:gd name="T27" fmla="*/ 94 h 300"/>
                <a:gd name="T28" fmla="*/ 164 w 166"/>
                <a:gd name="T29" fmla="*/ 60 h 300"/>
                <a:gd name="T30" fmla="*/ 166 w 166"/>
                <a:gd name="T31" fmla="*/ 0 h 300"/>
                <a:gd name="T32" fmla="*/ 136 w 166"/>
                <a:gd name="T33" fmla="*/ 12 h 300"/>
                <a:gd name="T34" fmla="*/ 136 w 166"/>
                <a:gd name="T35" fmla="*/ 12 h 300"/>
                <a:gd name="T36" fmla="*/ 136 w 166"/>
                <a:gd name="T37" fmla="*/ 12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fontAlgn="base">
                <a:spcBef>
                  <a:spcPct val="0"/>
                </a:spcBef>
                <a:spcAft>
                  <a:spcPct val="0"/>
                </a:spcAft>
              </a:pPr>
              <a:endParaRPr lang="en-US">
                <a:solidFill>
                  <a:srgbClr val="EAEAEA"/>
                </a:solidFill>
              </a:endParaRPr>
            </a:p>
          </p:txBody>
        </p:sp>
        <p:sp>
          <p:nvSpPr>
            <p:cNvPr id="7180" name="Freeform 12"/>
            <p:cNvSpPr>
              <a:spLocks/>
            </p:cNvSpPr>
            <p:nvPr/>
          </p:nvSpPr>
          <p:spPr bwMode="ltGray">
            <a:xfrm>
              <a:off x="3910" y="4038"/>
              <a:ext cx="237" cy="282"/>
            </a:xfrm>
            <a:custGeom>
              <a:avLst/>
              <a:gdLst>
                <a:gd name="T0" fmla="*/ 201 w 237"/>
                <a:gd name="T1" fmla="*/ 0 h 282"/>
                <a:gd name="T2" fmla="*/ 183 w 237"/>
                <a:gd name="T3" fmla="*/ 0 h 282"/>
                <a:gd name="T4" fmla="*/ 158 w 237"/>
                <a:gd name="T5" fmla="*/ 50 h 282"/>
                <a:gd name="T6" fmla="*/ 148 w 237"/>
                <a:gd name="T7" fmla="*/ 92 h 282"/>
                <a:gd name="T8" fmla="*/ 120 w 237"/>
                <a:gd name="T9" fmla="*/ 144 h 282"/>
                <a:gd name="T10" fmla="*/ 82 w 237"/>
                <a:gd name="T11" fmla="*/ 182 h 282"/>
                <a:gd name="T12" fmla="*/ 60 w 237"/>
                <a:gd name="T13" fmla="*/ 232 h 282"/>
                <a:gd name="T14" fmla="*/ 0 w 237"/>
                <a:gd name="T15" fmla="*/ 282 h 282"/>
                <a:gd name="T16" fmla="*/ 128 w 237"/>
                <a:gd name="T17" fmla="*/ 282 h 282"/>
                <a:gd name="T18" fmla="*/ 154 w 237"/>
                <a:gd name="T19" fmla="*/ 254 h 282"/>
                <a:gd name="T20" fmla="*/ 158 w 237"/>
                <a:gd name="T21" fmla="*/ 196 h 282"/>
                <a:gd name="T22" fmla="*/ 188 w 237"/>
                <a:gd name="T23" fmla="*/ 148 h 282"/>
                <a:gd name="T24" fmla="*/ 196 w 237"/>
                <a:gd name="T25" fmla="*/ 70 h 282"/>
                <a:gd name="T26" fmla="*/ 237 w 237"/>
                <a:gd name="T27" fmla="*/ 0 h 282"/>
                <a:gd name="T28" fmla="*/ 201 w 237"/>
                <a:gd name="T29" fmla="*/ 0 h 282"/>
                <a:gd name="T30" fmla="*/ 201 w 237"/>
                <a:gd name="T31" fmla="*/ 0 h 282"/>
                <a:gd name="T32" fmla="*/ 201 w 237"/>
                <a:gd name="T33"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fontAlgn="base">
                <a:spcBef>
                  <a:spcPct val="0"/>
                </a:spcBef>
                <a:spcAft>
                  <a:spcPct val="0"/>
                </a:spcAft>
              </a:pPr>
              <a:endParaRPr lang="en-US">
                <a:solidFill>
                  <a:srgbClr val="EAEAEA"/>
                </a:solidFill>
              </a:endParaRPr>
            </a:p>
          </p:txBody>
        </p:sp>
        <p:sp>
          <p:nvSpPr>
            <p:cNvPr id="7181" name="Freeform 13"/>
            <p:cNvSpPr>
              <a:spLocks/>
            </p:cNvSpPr>
            <p:nvPr/>
          </p:nvSpPr>
          <p:spPr bwMode="ltGray">
            <a:xfrm>
              <a:off x="3674" y="4086"/>
              <a:ext cx="196" cy="234"/>
            </a:xfrm>
            <a:custGeom>
              <a:avLst/>
              <a:gdLst>
                <a:gd name="T0" fmla="*/ 167 w 196"/>
                <a:gd name="T1" fmla="*/ 54 h 234"/>
                <a:gd name="T2" fmla="*/ 113 w 196"/>
                <a:gd name="T3" fmla="*/ 24 h 234"/>
                <a:gd name="T4" fmla="*/ 83 w 196"/>
                <a:gd name="T5" fmla="*/ 0 h 234"/>
                <a:gd name="T6" fmla="*/ 80 w 196"/>
                <a:gd name="T7" fmla="*/ 62 h 234"/>
                <a:gd name="T8" fmla="*/ 58 w 196"/>
                <a:gd name="T9" fmla="*/ 100 h 234"/>
                <a:gd name="T10" fmla="*/ 54 w 196"/>
                <a:gd name="T11" fmla="*/ 160 h 234"/>
                <a:gd name="T12" fmla="*/ 36 w 196"/>
                <a:gd name="T13" fmla="*/ 202 h 234"/>
                <a:gd name="T14" fmla="*/ 0 w 196"/>
                <a:gd name="T15" fmla="*/ 234 h 234"/>
                <a:gd name="T16" fmla="*/ 146 w 196"/>
                <a:gd name="T17" fmla="*/ 234 h 234"/>
                <a:gd name="T18" fmla="*/ 170 w 196"/>
                <a:gd name="T19" fmla="*/ 198 h 234"/>
                <a:gd name="T20" fmla="*/ 158 w 196"/>
                <a:gd name="T21" fmla="*/ 138 h 234"/>
                <a:gd name="T22" fmla="*/ 196 w 196"/>
                <a:gd name="T23" fmla="*/ 100 h 234"/>
                <a:gd name="T24" fmla="*/ 191 w 196"/>
                <a:gd name="T25" fmla="*/ 54 h 234"/>
                <a:gd name="T26" fmla="*/ 167 w 196"/>
                <a:gd name="T27" fmla="*/ 54 h 234"/>
                <a:gd name="T28" fmla="*/ 167 w 196"/>
                <a:gd name="T29" fmla="*/ 54 h 234"/>
                <a:gd name="T30" fmla="*/ 167 w 196"/>
                <a:gd name="T31" fmla="*/ 5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fontAlgn="base">
                <a:spcBef>
                  <a:spcPct val="0"/>
                </a:spcBef>
                <a:spcAft>
                  <a:spcPct val="0"/>
                </a:spcAft>
              </a:pPr>
              <a:endParaRPr lang="en-US">
                <a:solidFill>
                  <a:srgbClr val="EAEAEA"/>
                </a:solidFill>
              </a:endParaRPr>
            </a:p>
          </p:txBody>
        </p:sp>
        <p:sp>
          <p:nvSpPr>
            <p:cNvPr id="7182" name="Freeform 14"/>
            <p:cNvSpPr>
              <a:spLocks/>
            </p:cNvSpPr>
            <p:nvPr/>
          </p:nvSpPr>
          <p:spPr bwMode="ltGray">
            <a:xfrm>
              <a:off x="3476" y="4068"/>
              <a:ext cx="190" cy="252"/>
            </a:xfrm>
            <a:custGeom>
              <a:avLst/>
              <a:gdLst>
                <a:gd name="T0" fmla="*/ 190 w 190"/>
                <a:gd name="T1" fmla="*/ 0 h 252"/>
                <a:gd name="T2" fmla="*/ 166 w 190"/>
                <a:gd name="T3" fmla="*/ 0 h 252"/>
                <a:gd name="T4" fmla="*/ 158 w 190"/>
                <a:gd name="T5" fmla="*/ 38 h 252"/>
                <a:gd name="T6" fmla="*/ 138 w 190"/>
                <a:gd name="T7" fmla="*/ 120 h 252"/>
                <a:gd name="T8" fmla="*/ 94 w 190"/>
                <a:gd name="T9" fmla="*/ 180 h 252"/>
                <a:gd name="T10" fmla="*/ 62 w 190"/>
                <a:gd name="T11" fmla="*/ 234 h 252"/>
                <a:gd name="T12" fmla="*/ 0 w 190"/>
                <a:gd name="T13" fmla="*/ 252 h 252"/>
                <a:gd name="T14" fmla="*/ 128 w 190"/>
                <a:gd name="T15" fmla="*/ 252 h 252"/>
                <a:gd name="T16" fmla="*/ 142 w 190"/>
                <a:gd name="T17" fmla="*/ 188 h 252"/>
                <a:gd name="T18" fmla="*/ 186 w 190"/>
                <a:gd name="T19" fmla="*/ 90 h 252"/>
                <a:gd name="T20" fmla="*/ 190 w 190"/>
                <a:gd name="T21" fmla="*/ 38 h 252"/>
                <a:gd name="T22" fmla="*/ 190 w 190"/>
                <a:gd name="T23" fmla="*/ 0 h 252"/>
                <a:gd name="T24" fmla="*/ 190 w 190"/>
                <a:gd name="T25" fmla="*/ 0 h 252"/>
                <a:gd name="T26" fmla="*/ 190 w 190"/>
                <a:gd name="T27" fmla="*/ 0 h 252"/>
                <a:gd name="T28" fmla="*/ 190 w 190"/>
                <a:gd name="T29"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fontAlgn="base">
                <a:spcBef>
                  <a:spcPct val="0"/>
                </a:spcBef>
                <a:spcAft>
                  <a:spcPct val="0"/>
                </a:spcAft>
              </a:pPr>
              <a:endParaRPr lang="en-US">
                <a:solidFill>
                  <a:srgbClr val="EAEAEA"/>
                </a:solidFill>
              </a:endParaRPr>
            </a:p>
          </p:txBody>
        </p:sp>
        <p:sp>
          <p:nvSpPr>
            <p:cNvPr id="7183" name="Freeform 15"/>
            <p:cNvSpPr>
              <a:spLocks/>
            </p:cNvSpPr>
            <p:nvPr/>
          </p:nvSpPr>
          <p:spPr bwMode="ltGray">
            <a:xfrm>
              <a:off x="3170" y="4188"/>
              <a:ext cx="230" cy="132"/>
            </a:xfrm>
            <a:custGeom>
              <a:avLst/>
              <a:gdLst>
                <a:gd name="T0" fmla="*/ 197 w 230"/>
                <a:gd name="T1" fmla="*/ 0 h 132"/>
                <a:gd name="T2" fmla="*/ 191 w 230"/>
                <a:gd name="T3" fmla="*/ 0 h 132"/>
                <a:gd name="T4" fmla="*/ 185 w 230"/>
                <a:gd name="T5" fmla="*/ 0 h 132"/>
                <a:gd name="T6" fmla="*/ 173 w 230"/>
                <a:gd name="T7" fmla="*/ 0 h 132"/>
                <a:gd name="T8" fmla="*/ 161 w 230"/>
                <a:gd name="T9" fmla="*/ 0 h 132"/>
                <a:gd name="T10" fmla="*/ 155 w 230"/>
                <a:gd name="T11" fmla="*/ 0 h 132"/>
                <a:gd name="T12" fmla="*/ 138 w 230"/>
                <a:gd name="T13" fmla="*/ 6 h 132"/>
                <a:gd name="T14" fmla="*/ 132 w 230"/>
                <a:gd name="T15" fmla="*/ 6 h 132"/>
                <a:gd name="T16" fmla="*/ 35 w 230"/>
                <a:gd name="T17" fmla="*/ 18 h 132"/>
                <a:gd name="T18" fmla="*/ 11 w 230"/>
                <a:gd name="T19" fmla="*/ 30 h 132"/>
                <a:gd name="T20" fmla="*/ 23 w 230"/>
                <a:gd name="T21" fmla="*/ 54 h 132"/>
                <a:gd name="T22" fmla="*/ 0 w 230"/>
                <a:gd name="T23" fmla="*/ 100 h 132"/>
                <a:gd name="T24" fmla="*/ 0 w 230"/>
                <a:gd name="T25" fmla="*/ 132 h 132"/>
                <a:gd name="T26" fmla="*/ 162 w 230"/>
                <a:gd name="T27" fmla="*/ 132 h 132"/>
                <a:gd name="T28" fmla="*/ 204 w 230"/>
                <a:gd name="T29" fmla="*/ 88 h 132"/>
                <a:gd name="T30" fmla="*/ 230 w 230"/>
                <a:gd name="T31" fmla="*/ 46 h 132"/>
                <a:gd name="T32" fmla="*/ 214 w 230"/>
                <a:gd name="T33" fmla="*/ 24 h 132"/>
                <a:gd name="T34" fmla="*/ 215 w 230"/>
                <a:gd name="T35" fmla="*/ 0 h 132"/>
                <a:gd name="T36" fmla="*/ 209 w 230"/>
                <a:gd name="T37" fmla="*/ 0 h 132"/>
                <a:gd name="T38" fmla="*/ 203 w 230"/>
                <a:gd name="T39" fmla="*/ 0 h 132"/>
                <a:gd name="T40" fmla="*/ 203 w 230"/>
                <a:gd name="T41" fmla="*/ 0 h 132"/>
                <a:gd name="T42" fmla="*/ 197 w 230"/>
                <a:gd name="T43" fmla="*/ 0 h 132"/>
                <a:gd name="T44" fmla="*/ 197 w 230"/>
                <a:gd name="T45" fmla="*/ 0 h 132"/>
                <a:gd name="T46" fmla="*/ 197 w 230"/>
                <a:gd name="T47"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fontAlgn="base">
                <a:spcBef>
                  <a:spcPct val="0"/>
                </a:spcBef>
                <a:spcAft>
                  <a:spcPct val="0"/>
                </a:spcAft>
              </a:pPr>
              <a:endParaRPr lang="en-US">
                <a:solidFill>
                  <a:srgbClr val="EAEAEA"/>
                </a:solidFill>
              </a:endParaRPr>
            </a:p>
          </p:txBody>
        </p:sp>
        <p:sp>
          <p:nvSpPr>
            <p:cNvPr id="7184" name="Freeform 16"/>
            <p:cNvSpPr>
              <a:spLocks/>
            </p:cNvSpPr>
            <p:nvPr/>
          </p:nvSpPr>
          <p:spPr bwMode="ltGray">
            <a:xfrm>
              <a:off x="3044" y="4218"/>
              <a:ext cx="89" cy="102"/>
            </a:xfrm>
            <a:custGeom>
              <a:avLst/>
              <a:gdLst>
                <a:gd name="T0" fmla="*/ 71 w 89"/>
                <a:gd name="T1" fmla="*/ 0 h 102"/>
                <a:gd name="T2" fmla="*/ 66 w 89"/>
                <a:gd name="T3" fmla="*/ 48 h 102"/>
                <a:gd name="T4" fmla="*/ 30 w 89"/>
                <a:gd name="T5" fmla="*/ 72 h 102"/>
                <a:gd name="T6" fmla="*/ 0 w 89"/>
                <a:gd name="T7" fmla="*/ 102 h 102"/>
                <a:gd name="T8" fmla="*/ 66 w 89"/>
                <a:gd name="T9" fmla="*/ 102 h 102"/>
                <a:gd name="T10" fmla="*/ 88 w 89"/>
                <a:gd name="T11" fmla="*/ 56 h 102"/>
                <a:gd name="T12" fmla="*/ 89 w 89"/>
                <a:gd name="T13" fmla="*/ 6 h 102"/>
                <a:gd name="T14" fmla="*/ 71 w 89"/>
                <a:gd name="T15" fmla="*/ 0 h 102"/>
                <a:gd name="T16" fmla="*/ 71 w 89"/>
                <a:gd name="T17" fmla="*/ 0 h 102"/>
                <a:gd name="T18" fmla="*/ 71 w 89"/>
                <a:gd name="T19"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fontAlgn="base">
                <a:spcBef>
                  <a:spcPct val="0"/>
                </a:spcBef>
                <a:spcAft>
                  <a:spcPct val="0"/>
                </a:spcAft>
              </a:pPr>
              <a:endParaRPr lang="en-US">
                <a:solidFill>
                  <a:srgbClr val="EAEAEA"/>
                </a:solidFill>
              </a:endParaRPr>
            </a:p>
          </p:txBody>
        </p:sp>
        <p:sp>
          <p:nvSpPr>
            <p:cNvPr id="7185" name="Freeform 17"/>
            <p:cNvSpPr>
              <a:spLocks/>
            </p:cNvSpPr>
            <p:nvPr/>
          </p:nvSpPr>
          <p:spPr bwMode="ltGray">
            <a:xfrm>
              <a:off x="5482" y="3367"/>
              <a:ext cx="278" cy="953"/>
            </a:xfrm>
            <a:custGeom>
              <a:avLst/>
              <a:gdLst>
                <a:gd name="T0" fmla="*/ 278 w 278"/>
                <a:gd name="T1" fmla="*/ 24 h 953"/>
                <a:gd name="T2" fmla="*/ 272 w 278"/>
                <a:gd name="T3" fmla="*/ 24 h 953"/>
                <a:gd name="T4" fmla="*/ 272 w 278"/>
                <a:gd name="T5" fmla="*/ 18 h 953"/>
                <a:gd name="T6" fmla="*/ 266 w 278"/>
                <a:gd name="T7" fmla="*/ 18 h 953"/>
                <a:gd name="T8" fmla="*/ 254 w 278"/>
                <a:gd name="T9" fmla="*/ 12 h 953"/>
                <a:gd name="T10" fmla="*/ 236 w 278"/>
                <a:gd name="T11" fmla="*/ 6 h 953"/>
                <a:gd name="T12" fmla="*/ 212 w 278"/>
                <a:gd name="T13" fmla="*/ 0 h 953"/>
                <a:gd name="T14" fmla="*/ 206 w 278"/>
                <a:gd name="T15" fmla="*/ 6 h 953"/>
                <a:gd name="T16" fmla="*/ 198 w 278"/>
                <a:gd name="T17" fmla="*/ 129 h 953"/>
                <a:gd name="T18" fmla="*/ 184 w 278"/>
                <a:gd name="T19" fmla="*/ 209 h 953"/>
                <a:gd name="T20" fmla="*/ 182 w 278"/>
                <a:gd name="T21" fmla="*/ 249 h 953"/>
                <a:gd name="T22" fmla="*/ 200 w 278"/>
                <a:gd name="T23" fmla="*/ 339 h 953"/>
                <a:gd name="T24" fmla="*/ 186 w 278"/>
                <a:gd name="T25" fmla="*/ 481 h 953"/>
                <a:gd name="T26" fmla="*/ 176 w 278"/>
                <a:gd name="T27" fmla="*/ 521 h 953"/>
                <a:gd name="T28" fmla="*/ 156 w 278"/>
                <a:gd name="T29" fmla="*/ 601 h 953"/>
                <a:gd name="T30" fmla="*/ 172 w 278"/>
                <a:gd name="T31" fmla="*/ 681 h 953"/>
                <a:gd name="T32" fmla="*/ 138 w 278"/>
                <a:gd name="T33" fmla="*/ 765 h 953"/>
                <a:gd name="T34" fmla="*/ 96 w 278"/>
                <a:gd name="T35" fmla="*/ 847 h 953"/>
                <a:gd name="T36" fmla="*/ 50 w 278"/>
                <a:gd name="T37" fmla="*/ 899 h 953"/>
                <a:gd name="T38" fmla="*/ 0 w 278"/>
                <a:gd name="T39" fmla="*/ 953 h 953"/>
                <a:gd name="T40" fmla="*/ 278 w 278"/>
                <a:gd name="T41" fmla="*/ 953 h 953"/>
                <a:gd name="T42" fmla="*/ 278 w 278"/>
                <a:gd name="T43" fmla="*/ 24 h 953"/>
                <a:gd name="T44" fmla="*/ 278 w 278"/>
                <a:gd name="T45" fmla="*/ 24 h 953"/>
                <a:gd name="T46" fmla="*/ 278 w 278"/>
                <a:gd name="T47" fmla="*/ 24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fontAlgn="base">
                <a:spcBef>
                  <a:spcPct val="0"/>
                </a:spcBef>
                <a:spcAft>
                  <a:spcPct val="0"/>
                </a:spcAft>
              </a:pPr>
              <a:endParaRPr lang="en-US">
                <a:solidFill>
                  <a:srgbClr val="EAEAEA"/>
                </a:solidFill>
              </a:endParaRPr>
            </a:p>
          </p:txBody>
        </p:sp>
      </p:grpSp>
      <p:sp>
        <p:nvSpPr>
          <p:cNvPr id="7186" name="Rectangle 18"/>
          <p:cNvSpPr>
            <a:spLocks noGrp="1" noChangeArrowheads="1"/>
          </p:cNvSpPr>
          <p:nvPr>
            <p:ph type="ctrTitle" sz="quarter"/>
          </p:nvPr>
        </p:nvSpPr>
        <p:spPr>
          <a:xfrm>
            <a:off x="685800" y="1600200"/>
            <a:ext cx="7772400" cy="1828800"/>
          </a:xfrm>
        </p:spPr>
        <p:txBody>
          <a:bodyPr anchor="b"/>
          <a:lstStyle>
            <a:lvl1pPr>
              <a:defRPr sz="5700"/>
            </a:lvl1pPr>
          </a:lstStyle>
          <a:p>
            <a:pPr lvl="0"/>
            <a:r>
              <a:rPr lang="en-US" noProof="0" smtClean="0"/>
              <a:t>Click to edit Master title style</a:t>
            </a:r>
          </a:p>
        </p:txBody>
      </p:sp>
      <p:sp>
        <p:nvSpPr>
          <p:cNvPr id="7187" name="Rectangle 19"/>
          <p:cNvSpPr>
            <a:spLocks noGrp="1" noChangeArrowheads="1"/>
          </p:cNvSpPr>
          <p:nvPr>
            <p:ph type="subTitle" sz="quarter" idx="1"/>
          </p:nvPr>
        </p:nvSpPr>
        <p:spPr>
          <a:xfrm>
            <a:off x="1371600" y="3733800"/>
            <a:ext cx="6400800" cy="1752600"/>
          </a:xfrm>
        </p:spPr>
        <p:txBody>
          <a:bodyPr/>
          <a:lstStyle>
            <a:lvl1pPr marL="0" indent="0" algn="ctr">
              <a:buFont typeface="Wingdings" pitchFamily="2" charset="2"/>
              <a:buNone/>
              <a:defRPr sz="3600"/>
            </a:lvl1pPr>
          </a:lstStyle>
          <a:p>
            <a:pPr lvl="0"/>
            <a:r>
              <a:rPr lang="en-US" noProof="0" smtClean="0"/>
              <a:t>Click to edit Master subtitle style</a:t>
            </a:r>
          </a:p>
        </p:txBody>
      </p:sp>
      <p:sp>
        <p:nvSpPr>
          <p:cNvPr id="7188" name="Rectangle 20"/>
          <p:cNvSpPr>
            <a:spLocks noGrp="1" noChangeArrowheads="1"/>
          </p:cNvSpPr>
          <p:nvPr>
            <p:ph type="dt" sz="quarter" idx="2"/>
          </p:nvPr>
        </p:nvSpPr>
        <p:spPr/>
        <p:txBody>
          <a:bodyPr/>
          <a:lstStyle>
            <a:lvl1pPr>
              <a:defRPr/>
            </a:lvl1pPr>
          </a:lstStyle>
          <a:p>
            <a:endParaRPr lang="en-US">
              <a:solidFill>
                <a:srgbClr val="EAEAEA"/>
              </a:solidFill>
            </a:endParaRPr>
          </a:p>
        </p:txBody>
      </p:sp>
      <p:sp>
        <p:nvSpPr>
          <p:cNvPr id="7189" name="Rectangle 21"/>
          <p:cNvSpPr>
            <a:spLocks noGrp="1" noChangeArrowheads="1"/>
          </p:cNvSpPr>
          <p:nvPr>
            <p:ph type="ftr" sz="quarter" idx="3"/>
          </p:nvPr>
        </p:nvSpPr>
        <p:spPr/>
        <p:txBody>
          <a:bodyPr/>
          <a:lstStyle>
            <a:lvl1pPr>
              <a:defRPr/>
            </a:lvl1pPr>
          </a:lstStyle>
          <a:p>
            <a:endParaRPr lang="en-US">
              <a:solidFill>
                <a:srgbClr val="EAEAEA"/>
              </a:solidFill>
            </a:endParaRPr>
          </a:p>
        </p:txBody>
      </p:sp>
      <p:sp>
        <p:nvSpPr>
          <p:cNvPr id="7190" name="Rectangle 22"/>
          <p:cNvSpPr>
            <a:spLocks noGrp="1" noChangeArrowheads="1"/>
          </p:cNvSpPr>
          <p:nvPr>
            <p:ph type="sldNum" sz="quarter" idx="4"/>
          </p:nvPr>
        </p:nvSpPr>
        <p:spPr/>
        <p:txBody>
          <a:bodyPr/>
          <a:lstStyle>
            <a:lvl1pPr>
              <a:defRPr/>
            </a:lvl1pPr>
          </a:lstStyle>
          <a:p>
            <a:fld id="{884E94B7-B328-4D5E-962B-2643CA6F61B0}"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47912524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592F2D-2EB0-4D94-A723-A27DCCBEA70E}" type="datetimeFigureOut">
              <a:rPr lang="en-US" smtClean="0">
                <a:solidFill>
                  <a:srgbClr val="FEFAC9"/>
                </a:solidFill>
              </a:rPr>
              <a:pPr/>
              <a:t>10/29/2016</a:t>
            </a:fld>
            <a:endParaRPr lang="en-US">
              <a:solidFill>
                <a:srgbClr val="FEFAC9"/>
              </a:solidFill>
            </a:endParaRPr>
          </a:p>
        </p:txBody>
      </p:sp>
      <p:sp>
        <p:nvSpPr>
          <p:cNvPr id="3" name="Footer Placeholder 2"/>
          <p:cNvSpPr>
            <a:spLocks noGrp="1"/>
          </p:cNvSpPr>
          <p:nvPr>
            <p:ph type="ftr" sz="quarter" idx="11"/>
          </p:nvPr>
        </p:nvSpPr>
        <p:spPr/>
        <p:txBody>
          <a:bodyPr/>
          <a:lstStyle/>
          <a:p>
            <a:endParaRPr lang="en-US">
              <a:solidFill>
                <a:srgbClr val="FEFAC9"/>
              </a:solidFill>
            </a:endParaRPr>
          </a:p>
        </p:txBody>
      </p:sp>
      <p:sp>
        <p:nvSpPr>
          <p:cNvPr id="4" name="Slide Number Placeholder 3"/>
          <p:cNvSpPr>
            <a:spLocks noGrp="1"/>
          </p:cNvSpPr>
          <p:nvPr>
            <p:ph type="sldNum" sz="quarter" idx="12"/>
          </p:nvPr>
        </p:nvSpPr>
        <p:spPr/>
        <p:txBody>
          <a:bodyPr/>
          <a:lstStyle/>
          <a:p>
            <a:fld id="{F6EABAD8-BABF-4BE9-AB59-C78570BB8457}" type="slidenum">
              <a:rPr lang="en-US" smtClean="0">
                <a:solidFill>
                  <a:srgbClr val="FEFAC9"/>
                </a:solidFill>
              </a:rPr>
              <a:pPr/>
              <a:t>‹#›</a:t>
            </a:fld>
            <a:endParaRPr lang="en-US">
              <a:solidFill>
                <a:srgbClr val="FEFAC9"/>
              </a:solidFill>
            </a:endParaRPr>
          </a:p>
        </p:txBody>
      </p:sp>
    </p:spTree>
    <p:extLst>
      <p:ext uri="{BB962C8B-B14F-4D97-AF65-F5344CB8AC3E}">
        <p14:creationId xmlns:p14="http://schemas.microsoft.com/office/powerpoint/2010/main" val="352401949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8" name="Date Placeholder 7"/>
          <p:cNvSpPr>
            <a:spLocks noGrp="1"/>
          </p:cNvSpPr>
          <p:nvPr>
            <p:ph type="dt" sz="half" idx="14"/>
          </p:nvPr>
        </p:nvSpPr>
        <p:spPr/>
        <p:txBody>
          <a:bodyPr/>
          <a:lstStyle/>
          <a:p>
            <a:fld id="{C3592F2D-2EB0-4D94-A723-A27DCCBEA70E}" type="datetimeFigureOut">
              <a:rPr lang="en-US" smtClean="0">
                <a:solidFill>
                  <a:srgbClr val="FEFAC9"/>
                </a:solidFill>
              </a:rPr>
              <a:pPr/>
              <a:t>10/29/2016</a:t>
            </a:fld>
            <a:endParaRPr lang="en-US">
              <a:solidFill>
                <a:srgbClr val="FEFAC9"/>
              </a:solidFill>
            </a:endParaRPr>
          </a:p>
        </p:txBody>
      </p:sp>
      <p:sp>
        <p:nvSpPr>
          <p:cNvPr id="9" name="Slide Number Placeholder 8"/>
          <p:cNvSpPr>
            <a:spLocks noGrp="1"/>
          </p:cNvSpPr>
          <p:nvPr>
            <p:ph type="sldNum" sz="quarter" idx="15"/>
          </p:nvPr>
        </p:nvSpPr>
        <p:spPr/>
        <p:txBody>
          <a:bodyPr/>
          <a:lstStyle/>
          <a:p>
            <a:fld id="{F6EABAD8-BABF-4BE9-AB59-C78570BB8457}" type="slidenum">
              <a:rPr lang="en-US" smtClean="0">
                <a:solidFill>
                  <a:srgbClr val="FEFAC9"/>
                </a:solidFill>
              </a:rPr>
              <a:pPr/>
              <a:t>‹#›</a:t>
            </a:fld>
            <a:endParaRPr lang="en-US">
              <a:solidFill>
                <a:srgbClr val="FEFAC9"/>
              </a:solidFill>
            </a:endParaRPr>
          </a:p>
        </p:txBody>
      </p:sp>
      <p:sp>
        <p:nvSpPr>
          <p:cNvPr id="10" name="Footer Placeholder 9"/>
          <p:cNvSpPr>
            <a:spLocks noGrp="1"/>
          </p:cNvSpPr>
          <p:nvPr>
            <p:ph type="ftr" sz="quarter" idx="16"/>
          </p:nvPr>
        </p:nvSpPr>
        <p:spPr/>
        <p:txBody>
          <a:bodyPr/>
          <a:lstStyle/>
          <a:p>
            <a:endParaRPr lang="en-US">
              <a:solidFill>
                <a:srgbClr val="FEFAC9"/>
              </a:solidFill>
            </a:endParaRPr>
          </a:p>
        </p:txBody>
      </p:sp>
    </p:spTree>
    <p:extLst>
      <p:ext uri="{BB962C8B-B14F-4D97-AF65-F5344CB8AC3E}">
        <p14:creationId xmlns:p14="http://schemas.microsoft.com/office/powerpoint/2010/main" val="82983171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smtClean="0"/>
              <a:t>Click icon to add picture</a:t>
            </a:r>
            <a:endParaRPr kumimoji="0" lang="en-US"/>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p:txBody>
          <a:bodyPr/>
          <a:lstStyle/>
          <a:p>
            <a:fld id="{C3592F2D-2EB0-4D94-A723-A27DCCBEA70E}" type="datetimeFigureOut">
              <a:rPr lang="en-US" smtClean="0">
                <a:solidFill>
                  <a:srgbClr val="FEFAC9"/>
                </a:solidFill>
              </a:rPr>
              <a:pPr/>
              <a:t>10/29/2016</a:t>
            </a:fld>
            <a:endParaRPr lang="en-US">
              <a:solidFill>
                <a:srgbClr val="FEFAC9"/>
              </a:solidFill>
            </a:endParaRPr>
          </a:p>
        </p:txBody>
      </p:sp>
      <p:sp>
        <p:nvSpPr>
          <p:cNvPr id="9" name="Slide Number Placeholder 8"/>
          <p:cNvSpPr>
            <a:spLocks noGrp="1"/>
          </p:cNvSpPr>
          <p:nvPr>
            <p:ph type="sldNum" sz="quarter" idx="11"/>
          </p:nvPr>
        </p:nvSpPr>
        <p:spPr/>
        <p:txBody>
          <a:bodyPr/>
          <a:lstStyle/>
          <a:p>
            <a:fld id="{F6EABAD8-BABF-4BE9-AB59-C78570BB8457}" type="slidenum">
              <a:rPr lang="en-US" smtClean="0">
                <a:solidFill>
                  <a:srgbClr val="FEFAC9"/>
                </a:solidFill>
              </a:rPr>
              <a:pPr/>
              <a:t>‹#›</a:t>
            </a:fld>
            <a:endParaRPr lang="en-US">
              <a:solidFill>
                <a:srgbClr val="FEFAC9"/>
              </a:solidFill>
            </a:endParaRPr>
          </a:p>
        </p:txBody>
      </p:sp>
      <p:sp>
        <p:nvSpPr>
          <p:cNvPr id="10" name="Footer Placeholder 9"/>
          <p:cNvSpPr>
            <a:spLocks noGrp="1"/>
          </p:cNvSpPr>
          <p:nvPr>
            <p:ph type="ftr" sz="quarter" idx="12"/>
          </p:nvPr>
        </p:nvSpPr>
        <p:spPr/>
        <p:txBody>
          <a:bodyPr/>
          <a:lstStyle/>
          <a:p>
            <a:endParaRPr lang="en-US">
              <a:solidFill>
                <a:srgbClr val="FEFAC9"/>
              </a:solidFill>
            </a:endParaRPr>
          </a:p>
        </p:txBody>
      </p:sp>
    </p:spTree>
    <p:extLst>
      <p:ext uri="{BB962C8B-B14F-4D97-AF65-F5344CB8AC3E}">
        <p14:creationId xmlns:p14="http://schemas.microsoft.com/office/powerpoint/2010/main" val="185855657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3592F2D-2EB0-4D94-A723-A27DCCBEA70E}" type="datetimeFigureOut">
              <a:rPr lang="en-US" smtClean="0">
                <a:solidFill>
                  <a:srgbClr val="FEFAC9"/>
                </a:solidFill>
              </a:rPr>
              <a:pPr/>
              <a:t>10/29/2016</a:t>
            </a:fld>
            <a:endParaRPr lang="en-US">
              <a:solidFill>
                <a:srgbClr val="FEFAC9"/>
              </a:solidFill>
            </a:endParaRPr>
          </a:p>
        </p:txBody>
      </p:sp>
      <p:sp>
        <p:nvSpPr>
          <p:cNvPr id="5" name="Footer Placeholder 4"/>
          <p:cNvSpPr>
            <a:spLocks noGrp="1"/>
          </p:cNvSpPr>
          <p:nvPr>
            <p:ph type="ftr" sz="quarter" idx="11"/>
          </p:nvPr>
        </p:nvSpPr>
        <p:spPr/>
        <p:txBody>
          <a:bodyPr/>
          <a:lstStyle/>
          <a:p>
            <a:endParaRPr lang="en-US">
              <a:solidFill>
                <a:srgbClr val="FEFAC9"/>
              </a:solidFill>
            </a:endParaRPr>
          </a:p>
        </p:txBody>
      </p:sp>
      <p:sp>
        <p:nvSpPr>
          <p:cNvPr id="6" name="Slide Number Placeholder 5"/>
          <p:cNvSpPr>
            <a:spLocks noGrp="1"/>
          </p:cNvSpPr>
          <p:nvPr>
            <p:ph type="sldNum" sz="quarter" idx="12"/>
          </p:nvPr>
        </p:nvSpPr>
        <p:spPr/>
        <p:txBody>
          <a:bodyPr/>
          <a:lstStyle/>
          <a:p>
            <a:fld id="{F6EABAD8-BABF-4BE9-AB59-C78570BB8457}" type="slidenum">
              <a:rPr lang="en-US" smtClean="0">
                <a:solidFill>
                  <a:srgbClr val="FEFAC9"/>
                </a:solidFill>
              </a:rPr>
              <a:pPr/>
              <a:t>‹#›</a:t>
            </a:fld>
            <a:endParaRPr lang="en-US">
              <a:solidFill>
                <a:srgbClr val="FEFAC9"/>
              </a:solidFill>
            </a:endParaRPr>
          </a:p>
        </p:txBody>
      </p:sp>
    </p:spTree>
    <p:extLst>
      <p:ext uri="{BB962C8B-B14F-4D97-AF65-F5344CB8AC3E}">
        <p14:creationId xmlns:p14="http://schemas.microsoft.com/office/powerpoint/2010/main" val="160411816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3592F2D-2EB0-4D94-A723-A27DCCBEA70E}" type="datetimeFigureOut">
              <a:rPr lang="en-US" smtClean="0">
                <a:solidFill>
                  <a:srgbClr val="FEFAC9"/>
                </a:solidFill>
              </a:rPr>
              <a:pPr/>
              <a:t>10/29/2016</a:t>
            </a:fld>
            <a:endParaRPr lang="en-US">
              <a:solidFill>
                <a:srgbClr val="FEFAC9"/>
              </a:solidFill>
            </a:endParaRPr>
          </a:p>
        </p:txBody>
      </p:sp>
      <p:sp>
        <p:nvSpPr>
          <p:cNvPr id="5" name="Footer Placeholder 4"/>
          <p:cNvSpPr>
            <a:spLocks noGrp="1"/>
          </p:cNvSpPr>
          <p:nvPr>
            <p:ph type="ftr" sz="quarter" idx="11"/>
          </p:nvPr>
        </p:nvSpPr>
        <p:spPr/>
        <p:txBody>
          <a:bodyPr/>
          <a:lstStyle/>
          <a:p>
            <a:endParaRPr lang="en-US">
              <a:solidFill>
                <a:srgbClr val="FEFAC9"/>
              </a:solidFill>
            </a:endParaRPr>
          </a:p>
        </p:txBody>
      </p:sp>
      <p:sp>
        <p:nvSpPr>
          <p:cNvPr id="6" name="Slide Number Placeholder 5"/>
          <p:cNvSpPr>
            <a:spLocks noGrp="1"/>
          </p:cNvSpPr>
          <p:nvPr>
            <p:ph type="sldNum" sz="quarter" idx="12"/>
          </p:nvPr>
        </p:nvSpPr>
        <p:spPr/>
        <p:txBody>
          <a:bodyPr/>
          <a:lstStyle/>
          <a:p>
            <a:fld id="{F6EABAD8-BABF-4BE9-AB59-C78570BB8457}" type="slidenum">
              <a:rPr lang="en-US" smtClean="0">
                <a:solidFill>
                  <a:srgbClr val="FEFAC9"/>
                </a:solidFill>
              </a:rPr>
              <a:pPr/>
              <a:t>‹#›</a:t>
            </a:fld>
            <a:endParaRPr lang="en-US">
              <a:solidFill>
                <a:srgbClr val="FEFAC9"/>
              </a:solidFill>
            </a:endParaRPr>
          </a:p>
        </p:txBody>
      </p:sp>
    </p:spTree>
    <p:extLst>
      <p:ext uri="{BB962C8B-B14F-4D97-AF65-F5344CB8AC3E}">
        <p14:creationId xmlns:p14="http://schemas.microsoft.com/office/powerpoint/2010/main" val="324471237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pPr>
              <a:defRPr/>
            </a:pPr>
            <a:endParaRPr lang="en-US">
              <a:solidFill>
                <a:srgbClr val="FEFAC9"/>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pPr>
              <a:defRPr/>
            </a:pPr>
            <a:endParaRPr lang="en-US">
              <a:solidFill>
                <a:srgbClr val="FEFAC9"/>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pPr>
              <a:defRPr/>
            </a:pPr>
            <a:fld id="{834972AF-025B-4F60-AF7C-473AC9AEF2A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8349174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1463E3-4009-4106-AA10-BCDF281519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497759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886358-BA3F-49DA-A084-802CC121E2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540681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478DD1-C0ED-4E4B-A496-C60562D85D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463021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EC31AC-D0D8-43A0-A43C-E104C2D6EB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2782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BFA30F55-F540-48F8-8E3D-3B9056CCCA6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05647862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C947318-AB12-45A2-95F3-D72BD91E7B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51536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31BAF99-80B4-4228-A2F8-623D608328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896288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1616F37-4375-4B5E-BCC9-9C8EF1E24D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535903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66EDA3-3FBF-4236-9D96-23860979F0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666473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BDA0B5C-8EE0-44C0-86FF-AA38F78BEE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138909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7023402-5206-4EF3-A3A4-2749E0F334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812019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5D4219F-E447-495F-84B6-7FED59B53C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930498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08A352-6BC0-4FAC-B215-9CEA7DD71B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742842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smtClean="0"/>
              <a:t>Click to edit Master title style</a:t>
            </a:r>
            <a:endParaRPr kumimoji="0" lang="en-US"/>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a:endParaRPr lang="en-US">
              <a:solidFill>
                <a:prstClr val="white"/>
              </a:solidFill>
            </a:endParaRPr>
          </a:p>
        </p:txBody>
      </p:sp>
      <p:sp>
        <p:nvSpPr>
          <p:cNvPr id="15" name="Date Placeholder 14"/>
          <p:cNvSpPr>
            <a:spLocks noGrp="1"/>
          </p:cNvSpPr>
          <p:nvPr>
            <p:ph type="dt" sz="half" idx="10"/>
          </p:nvPr>
        </p:nvSpPr>
        <p:spPr/>
        <p:txBody>
          <a:bodyPr/>
          <a:lstStyle/>
          <a:p>
            <a:fld id="{C3592F2D-2EB0-4D94-A723-A27DCCBEA70E}" type="datetimeFigureOut">
              <a:rPr lang="en-US" smtClean="0">
                <a:solidFill>
                  <a:srgbClr val="FEFAC9"/>
                </a:solidFill>
              </a:rPr>
              <a:pPr/>
              <a:t>10/29/2016</a:t>
            </a:fld>
            <a:endParaRPr lang="en-US">
              <a:solidFill>
                <a:srgbClr val="FEFAC9"/>
              </a:solidFill>
            </a:endParaRPr>
          </a:p>
        </p:txBody>
      </p:sp>
      <p:sp>
        <p:nvSpPr>
          <p:cNvPr id="16" name="Slide Number Placeholder 15"/>
          <p:cNvSpPr>
            <a:spLocks noGrp="1"/>
          </p:cNvSpPr>
          <p:nvPr>
            <p:ph type="sldNum" sz="quarter" idx="11"/>
          </p:nvPr>
        </p:nvSpPr>
        <p:spPr/>
        <p:txBody>
          <a:bodyPr/>
          <a:lstStyle/>
          <a:p>
            <a:fld id="{F6EABAD8-BABF-4BE9-AB59-C78570BB8457}" type="slidenum">
              <a:rPr lang="en-US" smtClean="0">
                <a:solidFill>
                  <a:srgbClr val="FEFAC9"/>
                </a:solidFill>
              </a:rPr>
              <a:pPr/>
              <a:t>‹#›</a:t>
            </a:fld>
            <a:endParaRPr lang="en-US">
              <a:solidFill>
                <a:srgbClr val="FEFAC9"/>
              </a:solidFill>
            </a:endParaRPr>
          </a:p>
        </p:txBody>
      </p:sp>
      <p:sp>
        <p:nvSpPr>
          <p:cNvPr id="17" name="Footer Placeholder 16"/>
          <p:cNvSpPr>
            <a:spLocks noGrp="1"/>
          </p:cNvSpPr>
          <p:nvPr>
            <p:ph type="ftr" sz="quarter" idx="12"/>
          </p:nvPr>
        </p:nvSpPr>
        <p:spPr/>
        <p:txBody>
          <a:bodyPr/>
          <a:lstStyle/>
          <a:p>
            <a:endParaRPr lang="en-US">
              <a:solidFill>
                <a:srgbClr val="FEFAC9"/>
              </a:solidFill>
            </a:endParaRPr>
          </a:p>
        </p:txBody>
      </p:sp>
    </p:spTree>
    <p:extLst>
      <p:ext uri="{BB962C8B-B14F-4D97-AF65-F5344CB8AC3E}">
        <p14:creationId xmlns:p14="http://schemas.microsoft.com/office/powerpoint/2010/main" val="423042488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4" name="Date Placeholder 13"/>
          <p:cNvSpPr>
            <a:spLocks noGrp="1"/>
          </p:cNvSpPr>
          <p:nvPr>
            <p:ph type="dt" sz="half" idx="14"/>
          </p:nvPr>
        </p:nvSpPr>
        <p:spPr/>
        <p:txBody>
          <a:bodyPr/>
          <a:lstStyle/>
          <a:p>
            <a:fld id="{C3592F2D-2EB0-4D94-A723-A27DCCBEA70E}" type="datetimeFigureOut">
              <a:rPr lang="en-US" smtClean="0">
                <a:solidFill>
                  <a:srgbClr val="FEFAC9"/>
                </a:solidFill>
              </a:rPr>
              <a:pPr/>
              <a:t>10/29/2016</a:t>
            </a:fld>
            <a:endParaRPr lang="en-US">
              <a:solidFill>
                <a:srgbClr val="FEFAC9"/>
              </a:solidFill>
            </a:endParaRPr>
          </a:p>
        </p:txBody>
      </p:sp>
      <p:sp>
        <p:nvSpPr>
          <p:cNvPr id="15" name="Slide Number Placeholder 14"/>
          <p:cNvSpPr>
            <a:spLocks noGrp="1"/>
          </p:cNvSpPr>
          <p:nvPr>
            <p:ph type="sldNum" sz="quarter" idx="15"/>
          </p:nvPr>
        </p:nvSpPr>
        <p:spPr/>
        <p:txBody>
          <a:bodyPr/>
          <a:lstStyle>
            <a:lvl1pPr algn="ctr">
              <a:defRPr/>
            </a:lvl1pPr>
          </a:lstStyle>
          <a:p>
            <a:fld id="{F6EABAD8-BABF-4BE9-AB59-C78570BB8457}" type="slidenum">
              <a:rPr lang="en-US" smtClean="0">
                <a:solidFill>
                  <a:srgbClr val="FEFAC9"/>
                </a:solidFill>
              </a:rPr>
              <a:pPr/>
              <a:t>‹#›</a:t>
            </a:fld>
            <a:endParaRPr lang="en-US">
              <a:solidFill>
                <a:srgbClr val="FEFAC9"/>
              </a:solidFill>
            </a:endParaRPr>
          </a:p>
        </p:txBody>
      </p:sp>
      <p:sp>
        <p:nvSpPr>
          <p:cNvPr id="16" name="Footer Placeholder 15"/>
          <p:cNvSpPr>
            <a:spLocks noGrp="1"/>
          </p:cNvSpPr>
          <p:nvPr>
            <p:ph type="ftr" sz="quarter" idx="16"/>
          </p:nvPr>
        </p:nvSpPr>
        <p:spPr/>
        <p:txBody>
          <a:bodyPr/>
          <a:lstStyle/>
          <a:p>
            <a:endParaRPr lang="en-US">
              <a:solidFill>
                <a:srgbClr val="FEFAC9"/>
              </a:solidFill>
            </a:endParaRPr>
          </a:p>
        </p:txBody>
      </p:sp>
      <p:sp>
        <p:nvSpPr>
          <p:cNvPr id="17" name="Title 16"/>
          <p:cNvSpPr>
            <a:spLocks noGrp="1"/>
          </p:cNvSpPr>
          <p:nvPr>
            <p:ph type="title"/>
          </p:nvPr>
        </p:nvSpPr>
        <p:spPr/>
        <p:txBody>
          <a:bodyPr rtlCol="0" anchor="b" anchorCtr="0"/>
          <a:lstStyle/>
          <a:p>
            <a:r>
              <a:rPr kumimoji="0" lang="en-US" smtClean="0"/>
              <a:t>Click to edit Master title style</a:t>
            </a:r>
            <a:endParaRPr kumimoji="0" lang="en-US"/>
          </a:p>
        </p:txBody>
      </p:sp>
    </p:spTree>
    <p:extLst>
      <p:ext uri="{BB962C8B-B14F-4D97-AF65-F5344CB8AC3E}">
        <p14:creationId xmlns:p14="http://schemas.microsoft.com/office/powerpoint/2010/main" val="23831769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AF331FA0-46EC-4FF7-80B0-352703AFDAD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80886418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3592F2D-2EB0-4D94-A723-A27DCCBEA70E}" type="datetimeFigureOut">
              <a:rPr lang="en-US" smtClean="0">
                <a:solidFill>
                  <a:srgbClr val="FEFAC9"/>
                </a:solidFill>
              </a:rPr>
              <a:pPr/>
              <a:t>10/29/2016</a:t>
            </a:fld>
            <a:endParaRPr lang="en-US">
              <a:solidFill>
                <a:srgbClr val="FEFAC9"/>
              </a:solidFill>
            </a:endParaRPr>
          </a:p>
        </p:txBody>
      </p:sp>
      <p:sp>
        <p:nvSpPr>
          <p:cNvPr id="5" name="Footer Placeholder 4"/>
          <p:cNvSpPr>
            <a:spLocks noGrp="1"/>
          </p:cNvSpPr>
          <p:nvPr>
            <p:ph type="ftr" sz="quarter" idx="11"/>
          </p:nvPr>
        </p:nvSpPr>
        <p:spPr/>
        <p:txBody>
          <a:bodyPr/>
          <a:lstStyle/>
          <a:p>
            <a:endParaRPr lang="en-US">
              <a:solidFill>
                <a:srgbClr val="FEFAC9"/>
              </a:solidFill>
            </a:endParaRPr>
          </a:p>
        </p:txBody>
      </p:sp>
      <p:sp>
        <p:nvSpPr>
          <p:cNvPr id="6" name="Slide Number Placeholder 5"/>
          <p:cNvSpPr>
            <a:spLocks noGrp="1"/>
          </p:cNvSpPr>
          <p:nvPr>
            <p:ph type="sldNum" sz="quarter" idx="12"/>
          </p:nvPr>
        </p:nvSpPr>
        <p:spPr/>
        <p:txBody>
          <a:bodyPr/>
          <a:lstStyle/>
          <a:p>
            <a:fld id="{F6EABAD8-BABF-4BE9-AB59-C78570BB8457}" type="slidenum">
              <a:rPr lang="en-US" smtClean="0">
                <a:solidFill>
                  <a:srgbClr val="FEFAC9"/>
                </a:solidFill>
              </a:rPr>
              <a:pPr/>
              <a:t>‹#›</a:t>
            </a:fld>
            <a:endParaRPr lang="en-US">
              <a:solidFill>
                <a:srgbClr val="FEFAC9"/>
              </a:solidFill>
            </a:endParaRPr>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492556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3592F2D-2EB0-4D94-A723-A27DCCBEA70E}" type="datetimeFigureOut">
              <a:rPr lang="en-US" smtClean="0">
                <a:solidFill>
                  <a:srgbClr val="FEFAC9"/>
                </a:solidFill>
              </a:rPr>
              <a:pPr/>
              <a:t>10/29/2016</a:t>
            </a:fld>
            <a:endParaRPr lang="en-US">
              <a:solidFill>
                <a:srgbClr val="FEFAC9"/>
              </a:solidFill>
            </a:endParaRPr>
          </a:p>
        </p:txBody>
      </p:sp>
      <p:sp>
        <p:nvSpPr>
          <p:cNvPr id="6" name="Footer Placeholder 5"/>
          <p:cNvSpPr>
            <a:spLocks noGrp="1"/>
          </p:cNvSpPr>
          <p:nvPr>
            <p:ph type="ftr" sz="quarter" idx="11"/>
          </p:nvPr>
        </p:nvSpPr>
        <p:spPr/>
        <p:txBody>
          <a:bodyPr/>
          <a:lstStyle/>
          <a:p>
            <a:endParaRPr lang="en-US">
              <a:solidFill>
                <a:srgbClr val="FEFAC9"/>
              </a:solidFill>
            </a:endParaRPr>
          </a:p>
        </p:txBody>
      </p:sp>
      <p:sp>
        <p:nvSpPr>
          <p:cNvPr id="7" name="Slide Number Placeholder 6"/>
          <p:cNvSpPr>
            <a:spLocks noGrp="1"/>
          </p:cNvSpPr>
          <p:nvPr>
            <p:ph type="sldNum" sz="quarter" idx="12"/>
          </p:nvPr>
        </p:nvSpPr>
        <p:spPr/>
        <p:txBody>
          <a:bodyPr/>
          <a:lstStyle/>
          <a:p>
            <a:fld id="{F6EABAD8-BABF-4BE9-AB59-C78570BB8457}" type="slidenum">
              <a:rPr lang="en-US" smtClean="0">
                <a:solidFill>
                  <a:srgbClr val="FEFAC9"/>
                </a:solidFill>
              </a:rPr>
              <a:pPr/>
              <a:t>‹#›</a:t>
            </a:fld>
            <a:endParaRPr lang="en-US">
              <a:solidFill>
                <a:srgbClr val="FEFAC9"/>
              </a:solidFill>
            </a:endParaRPr>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50292406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F6EABAD8-BABF-4BE9-AB59-C78570BB8457}" type="slidenum">
              <a:rPr lang="en-US" smtClean="0">
                <a:solidFill>
                  <a:srgbClr val="FEFAC9"/>
                </a:solidFill>
              </a:rPr>
              <a:pPr/>
              <a:t>‹#›</a:t>
            </a:fld>
            <a:endParaRPr lang="en-US">
              <a:solidFill>
                <a:srgbClr val="FEFAC9"/>
              </a:solidFill>
            </a:endParaRPr>
          </a:p>
        </p:txBody>
      </p:sp>
      <p:sp>
        <p:nvSpPr>
          <p:cNvPr id="8" name="Footer Placeholder 7"/>
          <p:cNvSpPr>
            <a:spLocks noGrp="1"/>
          </p:cNvSpPr>
          <p:nvPr>
            <p:ph type="ftr" sz="quarter" idx="11"/>
          </p:nvPr>
        </p:nvSpPr>
        <p:spPr/>
        <p:txBody>
          <a:bodyPr/>
          <a:lstStyle/>
          <a:p>
            <a:endParaRPr lang="en-US">
              <a:solidFill>
                <a:srgbClr val="FEFAC9"/>
              </a:solidFill>
            </a:endParaRPr>
          </a:p>
        </p:txBody>
      </p:sp>
      <p:sp>
        <p:nvSpPr>
          <p:cNvPr id="7" name="Date Placeholder 6"/>
          <p:cNvSpPr>
            <a:spLocks noGrp="1"/>
          </p:cNvSpPr>
          <p:nvPr>
            <p:ph type="dt" sz="half" idx="10"/>
          </p:nvPr>
        </p:nvSpPr>
        <p:spPr/>
        <p:txBody>
          <a:bodyPr/>
          <a:lstStyle/>
          <a:p>
            <a:fld id="{C3592F2D-2EB0-4D94-A723-A27DCCBEA70E}" type="datetimeFigureOut">
              <a:rPr lang="en-US" smtClean="0">
                <a:solidFill>
                  <a:srgbClr val="FEFAC9"/>
                </a:solidFill>
              </a:rPr>
              <a:pPr/>
              <a:t>10/29/2016</a:t>
            </a:fld>
            <a:endParaRPr lang="en-US">
              <a:solidFill>
                <a:srgbClr val="FEFAC9"/>
              </a:solidFill>
            </a:endParaRPr>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smtClean="0"/>
              <a:t>Click to edit Master title style</a:t>
            </a:r>
            <a:endParaRPr kumimoji="0"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401066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3592F2D-2EB0-4D94-A723-A27DCCBEA70E}" type="datetimeFigureOut">
              <a:rPr lang="en-US" smtClean="0">
                <a:solidFill>
                  <a:srgbClr val="FEFAC9"/>
                </a:solidFill>
              </a:rPr>
              <a:pPr/>
              <a:t>10/29/2016</a:t>
            </a:fld>
            <a:endParaRPr lang="en-US">
              <a:solidFill>
                <a:srgbClr val="FEFAC9"/>
              </a:solidFill>
            </a:endParaRPr>
          </a:p>
        </p:txBody>
      </p:sp>
      <p:sp>
        <p:nvSpPr>
          <p:cNvPr id="4" name="Footer Placeholder 3"/>
          <p:cNvSpPr>
            <a:spLocks noGrp="1"/>
          </p:cNvSpPr>
          <p:nvPr>
            <p:ph type="ftr" sz="quarter" idx="11"/>
          </p:nvPr>
        </p:nvSpPr>
        <p:spPr/>
        <p:txBody>
          <a:bodyPr/>
          <a:lstStyle/>
          <a:p>
            <a:endParaRPr lang="en-US">
              <a:solidFill>
                <a:srgbClr val="FEFAC9"/>
              </a:solidFill>
            </a:endParaRPr>
          </a:p>
        </p:txBody>
      </p:sp>
      <p:sp>
        <p:nvSpPr>
          <p:cNvPr id="5" name="Slide Number Placeholder 4"/>
          <p:cNvSpPr>
            <a:spLocks noGrp="1"/>
          </p:cNvSpPr>
          <p:nvPr>
            <p:ph type="sldNum" sz="quarter" idx="12"/>
          </p:nvPr>
        </p:nvSpPr>
        <p:spPr/>
        <p:txBody>
          <a:bodyPr/>
          <a:lstStyle/>
          <a:p>
            <a:fld id="{F6EABAD8-BABF-4BE9-AB59-C78570BB8457}" type="slidenum">
              <a:rPr lang="en-US" smtClean="0">
                <a:solidFill>
                  <a:srgbClr val="FEFAC9"/>
                </a:solidFill>
              </a:rPr>
              <a:pPr/>
              <a:t>‹#›</a:t>
            </a:fld>
            <a:endParaRPr lang="en-US">
              <a:solidFill>
                <a:srgbClr val="FEFAC9"/>
              </a:solidFill>
            </a:endParaRPr>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351664537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592F2D-2EB0-4D94-A723-A27DCCBEA70E}" type="datetimeFigureOut">
              <a:rPr lang="en-US" smtClean="0">
                <a:solidFill>
                  <a:srgbClr val="FEFAC9"/>
                </a:solidFill>
              </a:rPr>
              <a:pPr/>
              <a:t>10/29/2016</a:t>
            </a:fld>
            <a:endParaRPr lang="en-US">
              <a:solidFill>
                <a:srgbClr val="FEFAC9"/>
              </a:solidFill>
            </a:endParaRPr>
          </a:p>
        </p:txBody>
      </p:sp>
      <p:sp>
        <p:nvSpPr>
          <p:cNvPr id="3" name="Footer Placeholder 2"/>
          <p:cNvSpPr>
            <a:spLocks noGrp="1"/>
          </p:cNvSpPr>
          <p:nvPr>
            <p:ph type="ftr" sz="quarter" idx="11"/>
          </p:nvPr>
        </p:nvSpPr>
        <p:spPr/>
        <p:txBody>
          <a:bodyPr/>
          <a:lstStyle/>
          <a:p>
            <a:endParaRPr lang="en-US">
              <a:solidFill>
                <a:srgbClr val="FEFAC9"/>
              </a:solidFill>
            </a:endParaRPr>
          </a:p>
        </p:txBody>
      </p:sp>
      <p:sp>
        <p:nvSpPr>
          <p:cNvPr id="4" name="Slide Number Placeholder 3"/>
          <p:cNvSpPr>
            <a:spLocks noGrp="1"/>
          </p:cNvSpPr>
          <p:nvPr>
            <p:ph type="sldNum" sz="quarter" idx="12"/>
          </p:nvPr>
        </p:nvSpPr>
        <p:spPr/>
        <p:txBody>
          <a:bodyPr/>
          <a:lstStyle/>
          <a:p>
            <a:fld id="{F6EABAD8-BABF-4BE9-AB59-C78570BB8457}" type="slidenum">
              <a:rPr lang="en-US" smtClean="0">
                <a:solidFill>
                  <a:srgbClr val="FEFAC9"/>
                </a:solidFill>
              </a:rPr>
              <a:pPr/>
              <a:t>‹#›</a:t>
            </a:fld>
            <a:endParaRPr lang="en-US">
              <a:solidFill>
                <a:srgbClr val="FEFAC9"/>
              </a:solidFill>
            </a:endParaRPr>
          </a:p>
        </p:txBody>
      </p:sp>
    </p:spTree>
    <p:extLst>
      <p:ext uri="{BB962C8B-B14F-4D97-AF65-F5344CB8AC3E}">
        <p14:creationId xmlns:p14="http://schemas.microsoft.com/office/powerpoint/2010/main" val="305384862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8" name="Date Placeholder 7"/>
          <p:cNvSpPr>
            <a:spLocks noGrp="1"/>
          </p:cNvSpPr>
          <p:nvPr>
            <p:ph type="dt" sz="half" idx="14"/>
          </p:nvPr>
        </p:nvSpPr>
        <p:spPr/>
        <p:txBody>
          <a:bodyPr/>
          <a:lstStyle/>
          <a:p>
            <a:fld id="{C3592F2D-2EB0-4D94-A723-A27DCCBEA70E}" type="datetimeFigureOut">
              <a:rPr lang="en-US" smtClean="0">
                <a:solidFill>
                  <a:srgbClr val="FEFAC9"/>
                </a:solidFill>
              </a:rPr>
              <a:pPr/>
              <a:t>10/29/2016</a:t>
            </a:fld>
            <a:endParaRPr lang="en-US">
              <a:solidFill>
                <a:srgbClr val="FEFAC9"/>
              </a:solidFill>
            </a:endParaRPr>
          </a:p>
        </p:txBody>
      </p:sp>
      <p:sp>
        <p:nvSpPr>
          <p:cNvPr id="9" name="Slide Number Placeholder 8"/>
          <p:cNvSpPr>
            <a:spLocks noGrp="1"/>
          </p:cNvSpPr>
          <p:nvPr>
            <p:ph type="sldNum" sz="quarter" idx="15"/>
          </p:nvPr>
        </p:nvSpPr>
        <p:spPr/>
        <p:txBody>
          <a:bodyPr/>
          <a:lstStyle/>
          <a:p>
            <a:fld id="{F6EABAD8-BABF-4BE9-AB59-C78570BB8457}" type="slidenum">
              <a:rPr lang="en-US" smtClean="0">
                <a:solidFill>
                  <a:srgbClr val="FEFAC9"/>
                </a:solidFill>
              </a:rPr>
              <a:pPr/>
              <a:t>‹#›</a:t>
            </a:fld>
            <a:endParaRPr lang="en-US">
              <a:solidFill>
                <a:srgbClr val="FEFAC9"/>
              </a:solidFill>
            </a:endParaRPr>
          </a:p>
        </p:txBody>
      </p:sp>
      <p:sp>
        <p:nvSpPr>
          <p:cNvPr id="10" name="Footer Placeholder 9"/>
          <p:cNvSpPr>
            <a:spLocks noGrp="1"/>
          </p:cNvSpPr>
          <p:nvPr>
            <p:ph type="ftr" sz="quarter" idx="16"/>
          </p:nvPr>
        </p:nvSpPr>
        <p:spPr/>
        <p:txBody>
          <a:bodyPr/>
          <a:lstStyle/>
          <a:p>
            <a:endParaRPr lang="en-US">
              <a:solidFill>
                <a:srgbClr val="FEFAC9"/>
              </a:solidFill>
            </a:endParaRPr>
          </a:p>
        </p:txBody>
      </p:sp>
    </p:spTree>
    <p:extLst>
      <p:ext uri="{BB962C8B-B14F-4D97-AF65-F5344CB8AC3E}">
        <p14:creationId xmlns:p14="http://schemas.microsoft.com/office/powerpoint/2010/main" val="406386748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smtClean="0"/>
              <a:t>Click icon to add picture</a:t>
            </a:r>
            <a:endParaRPr kumimoji="0" lang="en-US"/>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p:txBody>
          <a:bodyPr/>
          <a:lstStyle/>
          <a:p>
            <a:fld id="{C3592F2D-2EB0-4D94-A723-A27DCCBEA70E}" type="datetimeFigureOut">
              <a:rPr lang="en-US" smtClean="0">
                <a:solidFill>
                  <a:srgbClr val="FEFAC9"/>
                </a:solidFill>
              </a:rPr>
              <a:pPr/>
              <a:t>10/29/2016</a:t>
            </a:fld>
            <a:endParaRPr lang="en-US">
              <a:solidFill>
                <a:srgbClr val="FEFAC9"/>
              </a:solidFill>
            </a:endParaRPr>
          </a:p>
        </p:txBody>
      </p:sp>
      <p:sp>
        <p:nvSpPr>
          <p:cNvPr id="9" name="Slide Number Placeholder 8"/>
          <p:cNvSpPr>
            <a:spLocks noGrp="1"/>
          </p:cNvSpPr>
          <p:nvPr>
            <p:ph type="sldNum" sz="quarter" idx="11"/>
          </p:nvPr>
        </p:nvSpPr>
        <p:spPr/>
        <p:txBody>
          <a:bodyPr/>
          <a:lstStyle/>
          <a:p>
            <a:fld id="{F6EABAD8-BABF-4BE9-AB59-C78570BB8457}" type="slidenum">
              <a:rPr lang="en-US" smtClean="0">
                <a:solidFill>
                  <a:srgbClr val="FEFAC9"/>
                </a:solidFill>
              </a:rPr>
              <a:pPr/>
              <a:t>‹#›</a:t>
            </a:fld>
            <a:endParaRPr lang="en-US">
              <a:solidFill>
                <a:srgbClr val="FEFAC9"/>
              </a:solidFill>
            </a:endParaRPr>
          </a:p>
        </p:txBody>
      </p:sp>
      <p:sp>
        <p:nvSpPr>
          <p:cNvPr id="10" name="Footer Placeholder 9"/>
          <p:cNvSpPr>
            <a:spLocks noGrp="1"/>
          </p:cNvSpPr>
          <p:nvPr>
            <p:ph type="ftr" sz="quarter" idx="12"/>
          </p:nvPr>
        </p:nvSpPr>
        <p:spPr/>
        <p:txBody>
          <a:bodyPr/>
          <a:lstStyle/>
          <a:p>
            <a:endParaRPr lang="en-US">
              <a:solidFill>
                <a:srgbClr val="FEFAC9"/>
              </a:solidFill>
            </a:endParaRPr>
          </a:p>
        </p:txBody>
      </p:sp>
    </p:spTree>
    <p:extLst>
      <p:ext uri="{BB962C8B-B14F-4D97-AF65-F5344CB8AC3E}">
        <p14:creationId xmlns:p14="http://schemas.microsoft.com/office/powerpoint/2010/main" val="244849351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3592F2D-2EB0-4D94-A723-A27DCCBEA70E}" type="datetimeFigureOut">
              <a:rPr lang="en-US" smtClean="0">
                <a:solidFill>
                  <a:srgbClr val="FEFAC9"/>
                </a:solidFill>
              </a:rPr>
              <a:pPr/>
              <a:t>10/29/2016</a:t>
            </a:fld>
            <a:endParaRPr lang="en-US">
              <a:solidFill>
                <a:srgbClr val="FEFAC9"/>
              </a:solidFill>
            </a:endParaRPr>
          </a:p>
        </p:txBody>
      </p:sp>
      <p:sp>
        <p:nvSpPr>
          <p:cNvPr id="5" name="Footer Placeholder 4"/>
          <p:cNvSpPr>
            <a:spLocks noGrp="1"/>
          </p:cNvSpPr>
          <p:nvPr>
            <p:ph type="ftr" sz="quarter" idx="11"/>
          </p:nvPr>
        </p:nvSpPr>
        <p:spPr/>
        <p:txBody>
          <a:bodyPr/>
          <a:lstStyle/>
          <a:p>
            <a:endParaRPr lang="en-US">
              <a:solidFill>
                <a:srgbClr val="FEFAC9"/>
              </a:solidFill>
            </a:endParaRPr>
          </a:p>
        </p:txBody>
      </p:sp>
      <p:sp>
        <p:nvSpPr>
          <p:cNvPr id="6" name="Slide Number Placeholder 5"/>
          <p:cNvSpPr>
            <a:spLocks noGrp="1"/>
          </p:cNvSpPr>
          <p:nvPr>
            <p:ph type="sldNum" sz="quarter" idx="12"/>
          </p:nvPr>
        </p:nvSpPr>
        <p:spPr/>
        <p:txBody>
          <a:bodyPr/>
          <a:lstStyle/>
          <a:p>
            <a:fld id="{F6EABAD8-BABF-4BE9-AB59-C78570BB8457}" type="slidenum">
              <a:rPr lang="en-US" smtClean="0">
                <a:solidFill>
                  <a:srgbClr val="FEFAC9"/>
                </a:solidFill>
              </a:rPr>
              <a:pPr/>
              <a:t>‹#›</a:t>
            </a:fld>
            <a:endParaRPr lang="en-US">
              <a:solidFill>
                <a:srgbClr val="FEFAC9"/>
              </a:solidFill>
            </a:endParaRPr>
          </a:p>
        </p:txBody>
      </p:sp>
    </p:spTree>
    <p:extLst>
      <p:ext uri="{BB962C8B-B14F-4D97-AF65-F5344CB8AC3E}">
        <p14:creationId xmlns:p14="http://schemas.microsoft.com/office/powerpoint/2010/main" val="26642813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3592F2D-2EB0-4D94-A723-A27DCCBEA70E}" type="datetimeFigureOut">
              <a:rPr lang="en-US" smtClean="0">
                <a:solidFill>
                  <a:srgbClr val="FEFAC9"/>
                </a:solidFill>
              </a:rPr>
              <a:pPr/>
              <a:t>10/29/2016</a:t>
            </a:fld>
            <a:endParaRPr lang="en-US">
              <a:solidFill>
                <a:srgbClr val="FEFAC9"/>
              </a:solidFill>
            </a:endParaRPr>
          </a:p>
        </p:txBody>
      </p:sp>
      <p:sp>
        <p:nvSpPr>
          <p:cNvPr id="5" name="Footer Placeholder 4"/>
          <p:cNvSpPr>
            <a:spLocks noGrp="1"/>
          </p:cNvSpPr>
          <p:nvPr>
            <p:ph type="ftr" sz="quarter" idx="11"/>
          </p:nvPr>
        </p:nvSpPr>
        <p:spPr/>
        <p:txBody>
          <a:bodyPr/>
          <a:lstStyle/>
          <a:p>
            <a:endParaRPr lang="en-US">
              <a:solidFill>
                <a:srgbClr val="FEFAC9"/>
              </a:solidFill>
            </a:endParaRPr>
          </a:p>
        </p:txBody>
      </p:sp>
      <p:sp>
        <p:nvSpPr>
          <p:cNvPr id="6" name="Slide Number Placeholder 5"/>
          <p:cNvSpPr>
            <a:spLocks noGrp="1"/>
          </p:cNvSpPr>
          <p:nvPr>
            <p:ph type="sldNum" sz="quarter" idx="12"/>
          </p:nvPr>
        </p:nvSpPr>
        <p:spPr/>
        <p:txBody>
          <a:bodyPr/>
          <a:lstStyle/>
          <a:p>
            <a:fld id="{F6EABAD8-BABF-4BE9-AB59-C78570BB8457}" type="slidenum">
              <a:rPr lang="en-US" smtClean="0">
                <a:solidFill>
                  <a:srgbClr val="FEFAC9"/>
                </a:solidFill>
              </a:rPr>
              <a:pPr/>
              <a:t>‹#›</a:t>
            </a:fld>
            <a:endParaRPr lang="en-US">
              <a:solidFill>
                <a:srgbClr val="FEFAC9"/>
              </a:solidFill>
            </a:endParaRPr>
          </a:p>
        </p:txBody>
      </p:sp>
    </p:spTree>
    <p:extLst>
      <p:ext uri="{BB962C8B-B14F-4D97-AF65-F5344CB8AC3E}">
        <p14:creationId xmlns:p14="http://schemas.microsoft.com/office/powerpoint/2010/main" val="322146888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600200"/>
            <a:ext cx="4038600" cy="4530725"/>
          </a:xfrm>
        </p:spPr>
        <p:txBody>
          <a:bodyPr/>
          <a:lstStyle/>
          <a:p>
            <a:endParaRPr lang="en-US"/>
          </a:p>
        </p:txBody>
      </p:sp>
      <p:sp>
        <p:nvSpPr>
          <p:cNvPr id="5" name="Date Placeholder 4"/>
          <p:cNvSpPr>
            <a:spLocks noGrp="1"/>
          </p:cNvSpPr>
          <p:nvPr>
            <p:ph type="dt" sz="half" idx="10"/>
          </p:nvPr>
        </p:nvSpPr>
        <p:spPr>
          <a:xfrm>
            <a:off x="457200" y="6243638"/>
            <a:ext cx="2133600" cy="457200"/>
          </a:xfrm>
        </p:spPr>
        <p:txBody>
          <a:bodyPr/>
          <a:lstStyle>
            <a:lvl1pPr>
              <a:defRPr/>
            </a:lvl1pPr>
          </a:lstStyle>
          <a:p>
            <a:endParaRPr lang="en-US">
              <a:solidFill>
                <a:srgbClr val="FEFAC9"/>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solidFill>
                <a:srgbClr val="FEFAC9"/>
              </a:solidFill>
            </a:endParaRPr>
          </a:p>
        </p:txBody>
      </p:sp>
      <p:sp>
        <p:nvSpPr>
          <p:cNvPr id="7" name="Slide Number Placeholder 6"/>
          <p:cNvSpPr>
            <a:spLocks noGrp="1"/>
          </p:cNvSpPr>
          <p:nvPr>
            <p:ph type="sldNum" sz="quarter" idx="12"/>
          </p:nvPr>
        </p:nvSpPr>
        <p:spPr>
          <a:xfrm>
            <a:off x="6553200" y="6243638"/>
            <a:ext cx="2133600" cy="457200"/>
          </a:xfrm>
        </p:spPr>
        <p:txBody>
          <a:bodyPr/>
          <a:lstStyle>
            <a:lvl1pPr>
              <a:defRPr/>
            </a:lvl1pPr>
          </a:lstStyle>
          <a:p>
            <a:fld id="{9226B5E4-FC00-4E1D-9592-FABEB8112ED5}" type="slidenum">
              <a:rPr lang="en-US">
                <a:solidFill>
                  <a:srgbClr val="FEFAC9"/>
                </a:solidFill>
              </a:rPr>
              <a:pPr/>
              <a:t>‹#›</a:t>
            </a:fld>
            <a:endParaRPr lang="en-US">
              <a:solidFill>
                <a:srgbClr val="FEFAC9"/>
              </a:solidFill>
            </a:endParaRPr>
          </a:p>
        </p:txBody>
      </p:sp>
    </p:spTree>
    <p:extLst>
      <p:ext uri="{BB962C8B-B14F-4D97-AF65-F5344CB8AC3E}">
        <p14:creationId xmlns:p14="http://schemas.microsoft.com/office/powerpoint/2010/main" val="36464987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B4667B19-6529-4C1A-9D35-5F909206B4FE}"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53072168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smtClean="0"/>
              <a:t>Click to edit Master title style</a:t>
            </a:r>
            <a:endParaRPr kumimoji="0" lang="en-US"/>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a:endParaRPr lang="en-US">
              <a:solidFill>
                <a:prstClr val="white"/>
              </a:solidFill>
            </a:endParaRPr>
          </a:p>
        </p:txBody>
      </p:sp>
      <p:sp>
        <p:nvSpPr>
          <p:cNvPr id="15" name="Date Placeholder 14"/>
          <p:cNvSpPr>
            <a:spLocks noGrp="1"/>
          </p:cNvSpPr>
          <p:nvPr>
            <p:ph type="dt" sz="half" idx="10"/>
          </p:nvPr>
        </p:nvSpPr>
        <p:spPr/>
        <p:txBody>
          <a:bodyPr/>
          <a:lstStyle/>
          <a:p>
            <a:fld id="{C3592F2D-2EB0-4D94-A723-A27DCCBEA70E}" type="datetimeFigureOut">
              <a:rPr lang="en-US" smtClean="0">
                <a:solidFill>
                  <a:srgbClr val="FEFAC9"/>
                </a:solidFill>
              </a:rPr>
              <a:pPr/>
              <a:t>10/29/2016</a:t>
            </a:fld>
            <a:endParaRPr lang="en-US">
              <a:solidFill>
                <a:srgbClr val="FEFAC9"/>
              </a:solidFill>
            </a:endParaRPr>
          </a:p>
        </p:txBody>
      </p:sp>
      <p:sp>
        <p:nvSpPr>
          <p:cNvPr id="16" name="Slide Number Placeholder 15"/>
          <p:cNvSpPr>
            <a:spLocks noGrp="1"/>
          </p:cNvSpPr>
          <p:nvPr>
            <p:ph type="sldNum" sz="quarter" idx="11"/>
          </p:nvPr>
        </p:nvSpPr>
        <p:spPr/>
        <p:txBody>
          <a:bodyPr/>
          <a:lstStyle/>
          <a:p>
            <a:fld id="{F6EABAD8-BABF-4BE9-AB59-C78570BB8457}" type="slidenum">
              <a:rPr lang="en-US" smtClean="0">
                <a:solidFill>
                  <a:srgbClr val="FEFAC9"/>
                </a:solidFill>
              </a:rPr>
              <a:pPr/>
              <a:t>‹#›</a:t>
            </a:fld>
            <a:endParaRPr lang="en-US">
              <a:solidFill>
                <a:srgbClr val="FEFAC9"/>
              </a:solidFill>
            </a:endParaRPr>
          </a:p>
        </p:txBody>
      </p:sp>
      <p:sp>
        <p:nvSpPr>
          <p:cNvPr id="17" name="Footer Placeholder 16"/>
          <p:cNvSpPr>
            <a:spLocks noGrp="1"/>
          </p:cNvSpPr>
          <p:nvPr>
            <p:ph type="ftr" sz="quarter" idx="12"/>
          </p:nvPr>
        </p:nvSpPr>
        <p:spPr/>
        <p:txBody>
          <a:bodyPr/>
          <a:lstStyle/>
          <a:p>
            <a:endParaRPr lang="en-US">
              <a:solidFill>
                <a:srgbClr val="FEFAC9"/>
              </a:solidFill>
            </a:endParaRPr>
          </a:p>
        </p:txBody>
      </p:sp>
    </p:spTree>
    <p:extLst>
      <p:ext uri="{BB962C8B-B14F-4D97-AF65-F5344CB8AC3E}">
        <p14:creationId xmlns:p14="http://schemas.microsoft.com/office/powerpoint/2010/main" val="315731306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4" name="Date Placeholder 13"/>
          <p:cNvSpPr>
            <a:spLocks noGrp="1"/>
          </p:cNvSpPr>
          <p:nvPr>
            <p:ph type="dt" sz="half" idx="14"/>
          </p:nvPr>
        </p:nvSpPr>
        <p:spPr/>
        <p:txBody>
          <a:bodyPr/>
          <a:lstStyle/>
          <a:p>
            <a:fld id="{C3592F2D-2EB0-4D94-A723-A27DCCBEA70E}" type="datetimeFigureOut">
              <a:rPr lang="en-US" smtClean="0">
                <a:solidFill>
                  <a:srgbClr val="FEFAC9"/>
                </a:solidFill>
              </a:rPr>
              <a:pPr/>
              <a:t>10/29/2016</a:t>
            </a:fld>
            <a:endParaRPr lang="en-US">
              <a:solidFill>
                <a:srgbClr val="FEFAC9"/>
              </a:solidFill>
            </a:endParaRPr>
          </a:p>
        </p:txBody>
      </p:sp>
      <p:sp>
        <p:nvSpPr>
          <p:cNvPr id="15" name="Slide Number Placeholder 14"/>
          <p:cNvSpPr>
            <a:spLocks noGrp="1"/>
          </p:cNvSpPr>
          <p:nvPr>
            <p:ph type="sldNum" sz="quarter" idx="15"/>
          </p:nvPr>
        </p:nvSpPr>
        <p:spPr/>
        <p:txBody>
          <a:bodyPr/>
          <a:lstStyle>
            <a:lvl1pPr algn="ctr">
              <a:defRPr/>
            </a:lvl1pPr>
          </a:lstStyle>
          <a:p>
            <a:fld id="{F6EABAD8-BABF-4BE9-AB59-C78570BB8457}" type="slidenum">
              <a:rPr lang="en-US" smtClean="0">
                <a:solidFill>
                  <a:srgbClr val="FEFAC9"/>
                </a:solidFill>
              </a:rPr>
              <a:pPr/>
              <a:t>‹#›</a:t>
            </a:fld>
            <a:endParaRPr lang="en-US">
              <a:solidFill>
                <a:srgbClr val="FEFAC9"/>
              </a:solidFill>
            </a:endParaRPr>
          </a:p>
        </p:txBody>
      </p:sp>
      <p:sp>
        <p:nvSpPr>
          <p:cNvPr id="16" name="Footer Placeholder 15"/>
          <p:cNvSpPr>
            <a:spLocks noGrp="1"/>
          </p:cNvSpPr>
          <p:nvPr>
            <p:ph type="ftr" sz="quarter" idx="16"/>
          </p:nvPr>
        </p:nvSpPr>
        <p:spPr/>
        <p:txBody>
          <a:bodyPr/>
          <a:lstStyle/>
          <a:p>
            <a:endParaRPr lang="en-US">
              <a:solidFill>
                <a:srgbClr val="FEFAC9"/>
              </a:solidFill>
            </a:endParaRPr>
          </a:p>
        </p:txBody>
      </p:sp>
      <p:sp>
        <p:nvSpPr>
          <p:cNvPr id="17" name="Title 16"/>
          <p:cNvSpPr>
            <a:spLocks noGrp="1"/>
          </p:cNvSpPr>
          <p:nvPr>
            <p:ph type="title"/>
          </p:nvPr>
        </p:nvSpPr>
        <p:spPr/>
        <p:txBody>
          <a:bodyPr rtlCol="0" anchor="b" anchorCtr="0"/>
          <a:lstStyle/>
          <a:p>
            <a:r>
              <a:rPr kumimoji="0" lang="en-US" smtClean="0"/>
              <a:t>Click to edit Master title style</a:t>
            </a:r>
            <a:endParaRPr kumimoji="0" lang="en-US"/>
          </a:p>
        </p:txBody>
      </p:sp>
    </p:spTree>
    <p:extLst>
      <p:ext uri="{BB962C8B-B14F-4D97-AF65-F5344CB8AC3E}">
        <p14:creationId xmlns:p14="http://schemas.microsoft.com/office/powerpoint/2010/main" val="51781312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3592F2D-2EB0-4D94-A723-A27DCCBEA70E}" type="datetimeFigureOut">
              <a:rPr lang="en-US" smtClean="0">
                <a:solidFill>
                  <a:srgbClr val="FEFAC9"/>
                </a:solidFill>
              </a:rPr>
              <a:pPr/>
              <a:t>10/29/2016</a:t>
            </a:fld>
            <a:endParaRPr lang="en-US">
              <a:solidFill>
                <a:srgbClr val="FEFAC9"/>
              </a:solidFill>
            </a:endParaRPr>
          </a:p>
        </p:txBody>
      </p:sp>
      <p:sp>
        <p:nvSpPr>
          <p:cNvPr id="5" name="Footer Placeholder 4"/>
          <p:cNvSpPr>
            <a:spLocks noGrp="1"/>
          </p:cNvSpPr>
          <p:nvPr>
            <p:ph type="ftr" sz="quarter" idx="11"/>
          </p:nvPr>
        </p:nvSpPr>
        <p:spPr/>
        <p:txBody>
          <a:bodyPr/>
          <a:lstStyle/>
          <a:p>
            <a:endParaRPr lang="en-US">
              <a:solidFill>
                <a:srgbClr val="FEFAC9"/>
              </a:solidFill>
            </a:endParaRPr>
          </a:p>
        </p:txBody>
      </p:sp>
      <p:sp>
        <p:nvSpPr>
          <p:cNvPr id="6" name="Slide Number Placeholder 5"/>
          <p:cNvSpPr>
            <a:spLocks noGrp="1"/>
          </p:cNvSpPr>
          <p:nvPr>
            <p:ph type="sldNum" sz="quarter" idx="12"/>
          </p:nvPr>
        </p:nvSpPr>
        <p:spPr/>
        <p:txBody>
          <a:bodyPr/>
          <a:lstStyle/>
          <a:p>
            <a:fld id="{F6EABAD8-BABF-4BE9-AB59-C78570BB8457}" type="slidenum">
              <a:rPr lang="en-US" smtClean="0">
                <a:solidFill>
                  <a:srgbClr val="FEFAC9"/>
                </a:solidFill>
              </a:rPr>
              <a:pPr/>
              <a:t>‹#›</a:t>
            </a:fld>
            <a:endParaRPr lang="en-US">
              <a:solidFill>
                <a:srgbClr val="FEFAC9"/>
              </a:solidFill>
            </a:endParaRPr>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702630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3592F2D-2EB0-4D94-A723-A27DCCBEA70E}" type="datetimeFigureOut">
              <a:rPr lang="en-US" smtClean="0">
                <a:solidFill>
                  <a:srgbClr val="FEFAC9"/>
                </a:solidFill>
              </a:rPr>
              <a:pPr/>
              <a:t>10/29/2016</a:t>
            </a:fld>
            <a:endParaRPr lang="en-US">
              <a:solidFill>
                <a:srgbClr val="FEFAC9"/>
              </a:solidFill>
            </a:endParaRPr>
          </a:p>
        </p:txBody>
      </p:sp>
      <p:sp>
        <p:nvSpPr>
          <p:cNvPr id="6" name="Footer Placeholder 5"/>
          <p:cNvSpPr>
            <a:spLocks noGrp="1"/>
          </p:cNvSpPr>
          <p:nvPr>
            <p:ph type="ftr" sz="quarter" idx="11"/>
          </p:nvPr>
        </p:nvSpPr>
        <p:spPr/>
        <p:txBody>
          <a:bodyPr/>
          <a:lstStyle/>
          <a:p>
            <a:endParaRPr lang="en-US">
              <a:solidFill>
                <a:srgbClr val="FEFAC9"/>
              </a:solidFill>
            </a:endParaRPr>
          </a:p>
        </p:txBody>
      </p:sp>
      <p:sp>
        <p:nvSpPr>
          <p:cNvPr id="7" name="Slide Number Placeholder 6"/>
          <p:cNvSpPr>
            <a:spLocks noGrp="1"/>
          </p:cNvSpPr>
          <p:nvPr>
            <p:ph type="sldNum" sz="quarter" idx="12"/>
          </p:nvPr>
        </p:nvSpPr>
        <p:spPr/>
        <p:txBody>
          <a:bodyPr/>
          <a:lstStyle/>
          <a:p>
            <a:fld id="{F6EABAD8-BABF-4BE9-AB59-C78570BB8457}" type="slidenum">
              <a:rPr lang="en-US" smtClean="0">
                <a:solidFill>
                  <a:srgbClr val="FEFAC9"/>
                </a:solidFill>
              </a:rPr>
              <a:pPr/>
              <a:t>‹#›</a:t>
            </a:fld>
            <a:endParaRPr lang="en-US">
              <a:solidFill>
                <a:srgbClr val="FEFAC9"/>
              </a:solidFill>
            </a:endParaRPr>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27017271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F6EABAD8-BABF-4BE9-AB59-C78570BB8457}" type="slidenum">
              <a:rPr lang="en-US" smtClean="0">
                <a:solidFill>
                  <a:srgbClr val="FEFAC9"/>
                </a:solidFill>
              </a:rPr>
              <a:pPr/>
              <a:t>‹#›</a:t>
            </a:fld>
            <a:endParaRPr lang="en-US">
              <a:solidFill>
                <a:srgbClr val="FEFAC9"/>
              </a:solidFill>
            </a:endParaRPr>
          </a:p>
        </p:txBody>
      </p:sp>
      <p:sp>
        <p:nvSpPr>
          <p:cNvPr id="8" name="Footer Placeholder 7"/>
          <p:cNvSpPr>
            <a:spLocks noGrp="1"/>
          </p:cNvSpPr>
          <p:nvPr>
            <p:ph type="ftr" sz="quarter" idx="11"/>
          </p:nvPr>
        </p:nvSpPr>
        <p:spPr/>
        <p:txBody>
          <a:bodyPr/>
          <a:lstStyle/>
          <a:p>
            <a:endParaRPr lang="en-US">
              <a:solidFill>
                <a:srgbClr val="FEFAC9"/>
              </a:solidFill>
            </a:endParaRPr>
          </a:p>
        </p:txBody>
      </p:sp>
      <p:sp>
        <p:nvSpPr>
          <p:cNvPr id="7" name="Date Placeholder 6"/>
          <p:cNvSpPr>
            <a:spLocks noGrp="1"/>
          </p:cNvSpPr>
          <p:nvPr>
            <p:ph type="dt" sz="half" idx="10"/>
          </p:nvPr>
        </p:nvSpPr>
        <p:spPr/>
        <p:txBody>
          <a:bodyPr/>
          <a:lstStyle/>
          <a:p>
            <a:fld id="{C3592F2D-2EB0-4D94-A723-A27DCCBEA70E}" type="datetimeFigureOut">
              <a:rPr lang="en-US" smtClean="0">
                <a:solidFill>
                  <a:srgbClr val="FEFAC9"/>
                </a:solidFill>
              </a:rPr>
              <a:pPr/>
              <a:t>10/29/2016</a:t>
            </a:fld>
            <a:endParaRPr lang="en-US">
              <a:solidFill>
                <a:srgbClr val="FEFAC9"/>
              </a:solidFill>
            </a:endParaRPr>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smtClean="0"/>
              <a:t>Click to edit Master title style</a:t>
            </a:r>
            <a:endParaRPr kumimoji="0"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625844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3592F2D-2EB0-4D94-A723-A27DCCBEA70E}" type="datetimeFigureOut">
              <a:rPr lang="en-US" smtClean="0">
                <a:solidFill>
                  <a:srgbClr val="FEFAC9"/>
                </a:solidFill>
              </a:rPr>
              <a:pPr/>
              <a:t>10/29/2016</a:t>
            </a:fld>
            <a:endParaRPr lang="en-US">
              <a:solidFill>
                <a:srgbClr val="FEFAC9"/>
              </a:solidFill>
            </a:endParaRPr>
          </a:p>
        </p:txBody>
      </p:sp>
      <p:sp>
        <p:nvSpPr>
          <p:cNvPr id="4" name="Footer Placeholder 3"/>
          <p:cNvSpPr>
            <a:spLocks noGrp="1"/>
          </p:cNvSpPr>
          <p:nvPr>
            <p:ph type="ftr" sz="quarter" idx="11"/>
          </p:nvPr>
        </p:nvSpPr>
        <p:spPr/>
        <p:txBody>
          <a:bodyPr/>
          <a:lstStyle/>
          <a:p>
            <a:endParaRPr lang="en-US">
              <a:solidFill>
                <a:srgbClr val="FEFAC9"/>
              </a:solidFill>
            </a:endParaRPr>
          </a:p>
        </p:txBody>
      </p:sp>
      <p:sp>
        <p:nvSpPr>
          <p:cNvPr id="5" name="Slide Number Placeholder 4"/>
          <p:cNvSpPr>
            <a:spLocks noGrp="1"/>
          </p:cNvSpPr>
          <p:nvPr>
            <p:ph type="sldNum" sz="quarter" idx="12"/>
          </p:nvPr>
        </p:nvSpPr>
        <p:spPr/>
        <p:txBody>
          <a:bodyPr/>
          <a:lstStyle/>
          <a:p>
            <a:fld id="{F6EABAD8-BABF-4BE9-AB59-C78570BB8457}" type="slidenum">
              <a:rPr lang="en-US" smtClean="0">
                <a:solidFill>
                  <a:srgbClr val="FEFAC9"/>
                </a:solidFill>
              </a:rPr>
              <a:pPr/>
              <a:t>‹#›</a:t>
            </a:fld>
            <a:endParaRPr lang="en-US">
              <a:solidFill>
                <a:srgbClr val="FEFAC9"/>
              </a:solidFill>
            </a:endParaRPr>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328021874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592F2D-2EB0-4D94-A723-A27DCCBEA70E}" type="datetimeFigureOut">
              <a:rPr lang="en-US" smtClean="0">
                <a:solidFill>
                  <a:srgbClr val="FEFAC9"/>
                </a:solidFill>
              </a:rPr>
              <a:pPr/>
              <a:t>10/29/2016</a:t>
            </a:fld>
            <a:endParaRPr lang="en-US">
              <a:solidFill>
                <a:srgbClr val="FEFAC9"/>
              </a:solidFill>
            </a:endParaRPr>
          </a:p>
        </p:txBody>
      </p:sp>
      <p:sp>
        <p:nvSpPr>
          <p:cNvPr id="3" name="Footer Placeholder 2"/>
          <p:cNvSpPr>
            <a:spLocks noGrp="1"/>
          </p:cNvSpPr>
          <p:nvPr>
            <p:ph type="ftr" sz="quarter" idx="11"/>
          </p:nvPr>
        </p:nvSpPr>
        <p:spPr/>
        <p:txBody>
          <a:bodyPr/>
          <a:lstStyle/>
          <a:p>
            <a:endParaRPr lang="en-US">
              <a:solidFill>
                <a:srgbClr val="FEFAC9"/>
              </a:solidFill>
            </a:endParaRPr>
          </a:p>
        </p:txBody>
      </p:sp>
      <p:sp>
        <p:nvSpPr>
          <p:cNvPr id="4" name="Slide Number Placeholder 3"/>
          <p:cNvSpPr>
            <a:spLocks noGrp="1"/>
          </p:cNvSpPr>
          <p:nvPr>
            <p:ph type="sldNum" sz="quarter" idx="12"/>
          </p:nvPr>
        </p:nvSpPr>
        <p:spPr/>
        <p:txBody>
          <a:bodyPr/>
          <a:lstStyle/>
          <a:p>
            <a:fld id="{F6EABAD8-BABF-4BE9-AB59-C78570BB8457}" type="slidenum">
              <a:rPr lang="en-US" smtClean="0">
                <a:solidFill>
                  <a:srgbClr val="FEFAC9"/>
                </a:solidFill>
              </a:rPr>
              <a:pPr/>
              <a:t>‹#›</a:t>
            </a:fld>
            <a:endParaRPr lang="en-US">
              <a:solidFill>
                <a:srgbClr val="FEFAC9"/>
              </a:solidFill>
            </a:endParaRPr>
          </a:p>
        </p:txBody>
      </p:sp>
    </p:spTree>
    <p:extLst>
      <p:ext uri="{BB962C8B-B14F-4D97-AF65-F5344CB8AC3E}">
        <p14:creationId xmlns:p14="http://schemas.microsoft.com/office/powerpoint/2010/main" val="72033330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8" name="Date Placeholder 7"/>
          <p:cNvSpPr>
            <a:spLocks noGrp="1"/>
          </p:cNvSpPr>
          <p:nvPr>
            <p:ph type="dt" sz="half" idx="14"/>
          </p:nvPr>
        </p:nvSpPr>
        <p:spPr/>
        <p:txBody>
          <a:bodyPr/>
          <a:lstStyle/>
          <a:p>
            <a:fld id="{C3592F2D-2EB0-4D94-A723-A27DCCBEA70E}" type="datetimeFigureOut">
              <a:rPr lang="en-US" smtClean="0">
                <a:solidFill>
                  <a:srgbClr val="FEFAC9"/>
                </a:solidFill>
              </a:rPr>
              <a:pPr/>
              <a:t>10/29/2016</a:t>
            </a:fld>
            <a:endParaRPr lang="en-US">
              <a:solidFill>
                <a:srgbClr val="FEFAC9"/>
              </a:solidFill>
            </a:endParaRPr>
          </a:p>
        </p:txBody>
      </p:sp>
      <p:sp>
        <p:nvSpPr>
          <p:cNvPr id="9" name="Slide Number Placeholder 8"/>
          <p:cNvSpPr>
            <a:spLocks noGrp="1"/>
          </p:cNvSpPr>
          <p:nvPr>
            <p:ph type="sldNum" sz="quarter" idx="15"/>
          </p:nvPr>
        </p:nvSpPr>
        <p:spPr/>
        <p:txBody>
          <a:bodyPr/>
          <a:lstStyle/>
          <a:p>
            <a:fld id="{F6EABAD8-BABF-4BE9-AB59-C78570BB8457}" type="slidenum">
              <a:rPr lang="en-US" smtClean="0">
                <a:solidFill>
                  <a:srgbClr val="FEFAC9"/>
                </a:solidFill>
              </a:rPr>
              <a:pPr/>
              <a:t>‹#›</a:t>
            </a:fld>
            <a:endParaRPr lang="en-US">
              <a:solidFill>
                <a:srgbClr val="FEFAC9"/>
              </a:solidFill>
            </a:endParaRPr>
          </a:p>
        </p:txBody>
      </p:sp>
      <p:sp>
        <p:nvSpPr>
          <p:cNvPr id="10" name="Footer Placeholder 9"/>
          <p:cNvSpPr>
            <a:spLocks noGrp="1"/>
          </p:cNvSpPr>
          <p:nvPr>
            <p:ph type="ftr" sz="quarter" idx="16"/>
          </p:nvPr>
        </p:nvSpPr>
        <p:spPr/>
        <p:txBody>
          <a:bodyPr/>
          <a:lstStyle/>
          <a:p>
            <a:endParaRPr lang="en-US">
              <a:solidFill>
                <a:srgbClr val="FEFAC9"/>
              </a:solidFill>
            </a:endParaRPr>
          </a:p>
        </p:txBody>
      </p:sp>
    </p:spTree>
    <p:extLst>
      <p:ext uri="{BB962C8B-B14F-4D97-AF65-F5344CB8AC3E}">
        <p14:creationId xmlns:p14="http://schemas.microsoft.com/office/powerpoint/2010/main" val="249806024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smtClean="0"/>
              <a:t>Click icon to add picture</a:t>
            </a:r>
            <a:endParaRPr kumimoji="0" lang="en-US"/>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p:txBody>
          <a:bodyPr/>
          <a:lstStyle/>
          <a:p>
            <a:fld id="{C3592F2D-2EB0-4D94-A723-A27DCCBEA70E}" type="datetimeFigureOut">
              <a:rPr lang="en-US" smtClean="0">
                <a:solidFill>
                  <a:srgbClr val="FEFAC9"/>
                </a:solidFill>
              </a:rPr>
              <a:pPr/>
              <a:t>10/29/2016</a:t>
            </a:fld>
            <a:endParaRPr lang="en-US">
              <a:solidFill>
                <a:srgbClr val="FEFAC9"/>
              </a:solidFill>
            </a:endParaRPr>
          </a:p>
        </p:txBody>
      </p:sp>
      <p:sp>
        <p:nvSpPr>
          <p:cNvPr id="9" name="Slide Number Placeholder 8"/>
          <p:cNvSpPr>
            <a:spLocks noGrp="1"/>
          </p:cNvSpPr>
          <p:nvPr>
            <p:ph type="sldNum" sz="quarter" idx="11"/>
          </p:nvPr>
        </p:nvSpPr>
        <p:spPr/>
        <p:txBody>
          <a:bodyPr/>
          <a:lstStyle/>
          <a:p>
            <a:fld id="{F6EABAD8-BABF-4BE9-AB59-C78570BB8457}" type="slidenum">
              <a:rPr lang="en-US" smtClean="0">
                <a:solidFill>
                  <a:srgbClr val="FEFAC9"/>
                </a:solidFill>
              </a:rPr>
              <a:pPr/>
              <a:t>‹#›</a:t>
            </a:fld>
            <a:endParaRPr lang="en-US">
              <a:solidFill>
                <a:srgbClr val="FEFAC9"/>
              </a:solidFill>
            </a:endParaRPr>
          </a:p>
        </p:txBody>
      </p:sp>
      <p:sp>
        <p:nvSpPr>
          <p:cNvPr id="10" name="Footer Placeholder 9"/>
          <p:cNvSpPr>
            <a:spLocks noGrp="1"/>
          </p:cNvSpPr>
          <p:nvPr>
            <p:ph type="ftr" sz="quarter" idx="12"/>
          </p:nvPr>
        </p:nvSpPr>
        <p:spPr/>
        <p:txBody>
          <a:bodyPr/>
          <a:lstStyle/>
          <a:p>
            <a:endParaRPr lang="en-US">
              <a:solidFill>
                <a:srgbClr val="FEFAC9"/>
              </a:solidFill>
            </a:endParaRPr>
          </a:p>
        </p:txBody>
      </p:sp>
    </p:spTree>
    <p:extLst>
      <p:ext uri="{BB962C8B-B14F-4D97-AF65-F5344CB8AC3E}">
        <p14:creationId xmlns:p14="http://schemas.microsoft.com/office/powerpoint/2010/main" val="255846020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3592F2D-2EB0-4D94-A723-A27DCCBEA70E}" type="datetimeFigureOut">
              <a:rPr lang="en-US" smtClean="0">
                <a:solidFill>
                  <a:srgbClr val="FEFAC9"/>
                </a:solidFill>
              </a:rPr>
              <a:pPr/>
              <a:t>10/29/2016</a:t>
            </a:fld>
            <a:endParaRPr lang="en-US">
              <a:solidFill>
                <a:srgbClr val="FEFAC9"/>
              </a:solidFill>
            </a:endParaRPr>
          </a:p>
        </p:txBody>
      </p:sp>
      <p:sp>
        <p:nvSpPr>
          <p:cNvPr id="5" name="Footer Placeholder 4"/>
          <p:cNvSpPr>
            <a:spLocks noGrp="1"/>
          </p:cNvSpPr>
          <p:nvPr>
            <p:ph type="ftr" sz="quarter" idx="11"/>
          </p:nvPr>
        </p:nvSpPr>
        <p:spPr/>
        <p:txBody>
          <a:bodyPr/>
          <a:lstStyle/>
          <a:p>
            <a:endParaRPr lang="en-US">
              <a:solidFill>
                <a:srgbClr val="FEFAC9"/>
              </a:solidFill>
            </a:endParaRPr>
          </a:p>
        </p:txBody>
      </p:sp>
      <p:sp>
        <p:nvSpPr>
          <p:cNvPr id="6" name="Slide Number Placeholder 5"/>
          <p:cNvSpPr>
            <a:spLocks noGrp="1"/>
          </p:cNvSpPr>
          <p:nvPr>
            <p:ph type="sldNum" sz="quarter" idx="12"/>
          </p:nvPr>
        </p:nvSpPr>
        <p:spPr/>
        <p:txBody>
          <a:bodyPr/>
          <a:lstStyle/>
          <a:p>
            <a:fld id="{F6EABAD8-BABF-4BE9-AB59-C78570BB8457}" type="slidenum">
              <a:rPr lang="en-US" smtClean="0">
                <a:solidFill>
                  <a:srgbClr val="FEFAC9"/>
                </a:solidFill>
              </a:rPr>
              <a:pPr/>
              <a:t>‹#›</a:t>
            </a:fld>
            <a:endParaRPr lang="en-US">
              <a:solidFill>
                <a:srgbClr val="FEFAC9"/>
              </a:solidFill>
            </a:endParaRPr>
          </a:p>
        </p:txBody>
      </p:sp>
    </p:spTree>
    <p:extLst>
      <p:ext uri="{BB962C8B-B14F-4D97-AF65-F5344CB8AC3E}">
        <p14:creationId xmlns:p14="http://schemas.microsoft.com/office/powerpoint/2010/main" val="27437724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EAEAEA"/>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EAEAEA"/>
              </a:solidFill>
            </a:endParaRPr>
          </a:p>
        </p:txBody>
      </p:sp>
      <p:sp>
        <p:nvSpPr>
          <p:cNvPr id="9" name="Slide Number Placeholder 8"/>
          <p:cNvSpPr>
            <a:spLocks noGrp="1"/>
          </p:cNvSpPr>
          <p:nvPr>
            <p:ph type="sldNum" sz="quarter" idx="12"/>
          </p:nvPr>
        </p:nvSpPr>
        <p:spPr/>
        <p:txBody>
          <a:bodyPr/>
          <a:lstStyle>
            <a:lvl1pPr>
              <a:defRPr/>
            </a:lvl1pPr>
          </a:lstStyle>
          <a:p>
            <a:fld id="{094C29DF-FC99-449B-B99F-3B232E1205FF}"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64267281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3592F2D-2EB0-4D94-A723-A27DCCBEA70E}" type="datetimeFigureOut">
              <a:rPr lang="en-US" smtClean="0">
                <a:solidFill>
                  <a:srgbClr val="FEFAC9"/>
                </a:solidFill>
              </a:rPr>
              <a:pPr/>
              <a:t>10/29/2016</a:t>
            </a:fld>
            <a:endParaRPr lang="en-US">
              <a:solidFill>
                <a:srgbClr val="FEFAC9"/>
              </a:solidFill>
            </a:endParaRPr>
          </a:p>
        </p:txBody>
      </p:sp>
      <p:sp>
        <p:nvSpPr>
          <p:cNvPr id="5" name="Footer Placeholder 4"/>
          <p:cNvSpPr>
            <a:spLocks noGrp="1"/>
          </p:cNvSpPr>
          <p:nvPr>
            <p:ph type="ftr" sz="quarter" idx="11"/>
          </p:nvPr>
        </p:nvSpPr>
        <p:spPr/>
        <p:txBody>
          <a:bodyPr/>
          <a:lstStyle/>
          <a:p>
            <a:endParaRPr lang="en-US">
              <a:solidFill>
                <a:srgbClr val="FEFAC9"/>
              </a:solidFill>
            </a:endParaRPr>
          </a:p>
        </p:txBody>
      </p:sp>
      <p:sp>
        <p:nvSpPr>
          <p:cNvPr id="6" name="Slide Number Placeholder 5"/>
          <p:cNvSpPr>
            <a:spLocks noGrp="1"/>
          </p:cNvSpPr>
          <p:nvPr>
            <p:ph type="sldNum" sz="quarter" idx="12"/>
          </p:nvPr>
        </p:nvSpPr>
        <p:spPr/>
        <p:txBody>
          <a:bodyPr/>
          <a:lstStyle/>
          <a:p>
            <a:fld id="{F6EABAD8-BABF-4BE9-AB59-C78570BB8457}" type="slidenum">
              <a:rPr lang="en-US" smtClean="0">
                <a:solidFill>
                  <a:srgbClr val="FEFAC9"/>
                </a:solidFill>
              </a:rPr>
              <a:pPr/>
              <a:t>‹#›</a:t>
            </a:fld>
            <a:endParaRPr lang="en-US">
              <a:solidFill>
                <a:srgbClr val="FEFAC9"/>
              </a:solidFill>
            </a:endParaRPr>
          </a:p>
        </p:txBody>
      </p:sp>
    </p:spTree>
    <p:extLst>
      <p:ext uri="{BB962C8B-B14F-4D97-AF65-F5344CB8AC3E}">
        <p14:creationId xmlns:p14="http://schemas.microsoft.com/office/powerpoint/2010/main" val="52434188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pPr>
              <a:defRPr/>
            </a:pPr>
            <a:endParaRPr lang="en-US">
              <a:solidFill>
                <a:srgbClr val="FEFAC9"/>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pPr>
              <a:defRPr/>
            </a:pPr>
            <a:endParaRPr lang="en-US">
              <a:solidFill>
                <a:srgbClr val="FEFAC9"/>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pPr>
              <a:defRPr/>
            </a:pPr>
            <a:fld id="{834972AF-025B-4F60-AF7C-473AC9AEF2A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17589493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5521B26-5BAB-4B3D-87E3-48FA2B2EBBFD}" type="datetimeFigureOut">
              <a:rPr lang="en-US" smtClean="0">
                <a:solidFill>
                  <a:srgbClr val="DFDCB7"/>
                </a:solidFill>
              </a:rPr>
              <a:pPr/>
              <a:t>10/29/2016</a:t>
            </a:fld>
            <a:endParaRPr lang="en-US">
              <a:solidFill>
                <a:srgbClr val="DFDCB7"/>
              </a:solidFill>
            </a:endParaRPr>
          </a:p>
        </p:txBody>
      </p:sp>
      <p:sp>
        <p:nvSpPr>
          <p:cNvPr id="5" name="Footer Placeholder 4"/>
          <p:cNvSpPr>
            <a:spLocks noGrp="1"/>
          </p:cNvSpPr>
          <p:nvPr>
            <p:ph type="ftr" sz="quarter" idx="11"/>
          </p:nvPr>
        </p:nvSpPr>
        <p:spPr/>
        <p:txBody>
          <a:bodyPr/>
          <a:lstStyle/>
          <a:p>
            <a:endParaRPr lang="en-US">
              <a:solidFill>
                <a:srgbClr val="DFDCB7"/>
              </a:solidFill>
            </a:endParaRPr>
          </a:p>
        </p:txBody>
      </p:sp>
      <p:sp>
        <p:nvSpPr>
          <p:cNvPr id="6" name="Slide Number Placeholder 5"/>
          <p:cNvSpPr>
            <a:spLocks noGrp="1"/>
          </p:cNvSpPr>
          <p:nvPr>
            <p:ph type="sldNum" sz="quarter" idx="12"/>
          </p:nvPr>
        </p:nvSpPr>
        <p:spPr/>
        <p:txBody>
          <a:bodyPr/>
          <a:lstStyle/>
          <a:p>
            <a:fld id="{EA5F5398-6084-458C-A942-EFD894762B88}" type="slidenum">
              <a:rPr lang="en-US" smtClean="0"/>
              <a:pPr/>
              <a:t>‹#›</a:t>
            </a:fld>
            <a:endParaRPr lang="en-US"/>
          </a:p>
        </p:txBody>
      </p:sp>
    </p:spTree>
    <p:extLst>
      <p:ext uri="{BB962C8B-B14F-4D97-AF65-F5344CB8AC3E}">
        <p14:creationId xmlns:p14="http://schemas.microsoft.com/office/powerpoint/2010/main" val="1953380699"/>
      </p:ext>
    </p:extLst>
  </p:cSld>
  <p:clrMapOvr>
    <a:masterClrMapping/>
  </p:clrMapOvr>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521B26-5BAB-4B3D-87E3-48FA2B2EBBFD}" type="datetimeFigureOut">
              <a:rPr lang="en-US" smtClean="0">
                <a:solidFill>
                  <a:srgbClr val="DFDCB7"/>
                </a:solidFill>
              </a:rPr>
              <a:pPr/>
              <a:t>10/29/2016</a:t>
            </a:fld>
            <a:endParaRPr lang="en-US">
              <a:solidFill>
                <a:srgbClr val="DFDCB7"/>
              </a:solidFill>
            </a:endParaRPr>
          </a:p>
        </p:txBody>
      </p:sp>
      <p:sp>
        <p:nvSpPr>
          <p:cNvPr id="5" name="Footer Placeholder 4"/>
          <p:cNvSpPr>
            <a:spLocks noGrp="1"/>
          </p:cNvSpPr>
          <p:nvPr>
            <p:ph type="ftr" sz="quarter" idx="11"/>
          </p:nvPr>
        </p:nvSpPr>
        <p:spPr/>
        <p:txBody>
          <a:bodyPr/>
          <a:lstStyle/>
          <a:p>
            <a:endParaRPr lang="en-US">
              <a:solidFill>
                <a:srgbClr val="DFDCB7"/>
              </a:solidFill>
            </a:endParaRPr>
          </a:p>
        </p:txBody>
      </p:sp>
      <p:sp>
        <p:nvSpPr>
          <p:cNvPr id="6" name="Slide Number Placeholder 5"/>
          <p:cNvSpPr>
            <a:spLocks noGrp="1"/>
          </p:cNvSpPr>
          <p:nvPr>
            <p:ph type="sldNum" sz="quarter" idx="12"/>
          </p:nvPr>
        </p:nvSpPr>
        <p:spPr/>
        <p:txBody>
          <a:bodyPr/>
          <a:lstStyle/>
          <a:p>
            <a:fld id="{EA5F5398-6084-458C-A942-EFD894762B88}" type="slidenum">
              <a:rPr lang="en-US" smtClean="0"/>
              <a:pPr/>
              <a:t>‹#›</a:t>
            </a:fld>
            <a:endParaRPr lang="en-US"/>
          </a:p>
        </p:txBody>
      </p:sp>
    </p:spTree>
    <p:extLst>
      <p:ext uri="{BB962C8B-B14F-4D97-AF65-F5344CB8AC3E}">
        <p14:creationId xmlns:p14="http://schemas.microsoft.com/office/powerpoint/2010/main" val="2014646789"/>
      </p:ext>
    </p:extLst>
  </p:cSld>
  <p:clrMapOvr>
    <a:masterClrMapping/>
  </p:clrMapOvr>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521B26-5BAB-4B3D-87E3-48FA2B2EBBFD}" type="datetimeFigureOut">
              <a:rPr lang="en-US" smtClean="0">
                <a:solidFill>
                  <a:srgbClr val="DFDCB7"/>
                </a:solidFill>
              </a:rPr>
              <a:pPr/>
              <a:t>10/29/2016</a:t>
            </a:fld>
            <a:endParaRPr lang="en-US">
              <a:solidFill>
                <a:srgbClr val="DFDCB7"/>
              </a:solidFill>
            </a:endParaRPr>
          </a:p>
        </p:txBody>
      </p:sp>
      <p:sp>
        <p:nvSpPr>
          <p:cNvPr id="5" name="Footer Placeholder 4"/>
          <p:cNvSpPr>
            <a:spLocks noGrp="1"/>
          </p:cNvSpPr>
          <p:nvPr>
            <p:ph type="ftr" sz="quarter" idx="11"/>
          </p:nvPr>
        </p:nvSpPr>
        <p:spPr/>
        <p:txBody>
          <a:bodyPr/>
          <a:lstStyle/>
          <a:p>
            <a:endParaRPr lang="en-US">
              <a:solidFill>
                <a:srgbClr val="DFDCB7"/>
              </a:solidFill>
            </a:endParaRPr>
          </a:p>
        </p:txBody>
      </p:sp>
      <p:sp>
        <p:nvSpPr>
          <p:cNvPr id="6" name="Slide Number Placeholder 5"/>
          <p:cNvSpPr>
            <a:spLocks noGrp="1"/>
          </p:cNvSpPr>
          <p:nvPr>
            <p:ph type="sldNum" sz="quarter" idx="12"/>
          </p:nvPr>
        </p:nvSpPr>
        <p:spPr/>
        <p:txBody>
          <a:bodyPr/>
          <a:lstStyle/>
          <a:p>
            <a:fld id="{EA5F5398-6084-458C-A942-EFD894762B88}" type="slidenum">
              <a:rPr lang="en-US" smtClean="0"/>
              <a:pPr/>
              <a:t>‹#›</a:t>
            </a:fld>
            <a:endParaRPr lang="en-US"/>
          </a:p>
        </p:txBody>
      </p:sp>
    </p:spTree>
    <p:extLst>
      <p:ext uri="{BB962C8B-B14F-4D97-AF65-F5344CB8AC3E}">
        <p14:creationId xmlns:p14="http://schemas.microsoft.com/office/powerpoint/2010/main" val="4083159761"/>
      </p:ext>
    </p:extLst>
  </p:cSld>
  <p:clrMapOvr>
    <a:masterClrMapping/>
  </p:clrMapOvr>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5521B26-5BAB-4B3D-87E3-48FA2B2EBBFD}" type="datetimeFigureOut">
              <a:rPr lang="en-US" smtClean="0">
                <a:solidFill>
                  <a:srgbClr val="DFDCB7"/>
                </a:solidFill>
              </a:rPr>
              <a:pPr/>
              <a:t>10/29/2016</a:t>
            </a:fld>
            <a:endParaRPr lang="en-US">
              <a:solidFill>
                <a:srgbClr val="DFDCB7"/>
              </a:solidFill>
            </a:endParaRPr>
          </a:p>
        </p:txBody>
      </p:sp>
      <p:sp>
        <p:nvSpPr>
          <p:cNvPr id="6" name="Footer Placeholder 5"/>
          <p:cNvSpPr>
            <a:spLocks noGrp="1"/>
          </p:cNvSpPr>
          <p:nvPr>
            <p:ph type="ftr" sz="quarter" idx="11"/>
          </p:nvPr>
        </p:nvSpPr>
        <p:spPr/>
        <p:txBody>
          <a:bodyPr/>
          <a:lstStyle/>
          <a:p>
            <a:endParaRPr lang="en-US">
              <a:solidFill>
                <a:srgbClr val="DFDCB7"/>
              </a:solidFill>
            </a:endParaRPr>
          </a:p>
        </p:txBody>
      </p:sp>
      <p:sp>
        <p:nvSpPr>
          <p:cNvPr id="7" name="Slide Number Placeholder 6"/>
          <p:cNvSpPr>
            <a:spLocks noGrp="1"/>
          </p:cNvSpPr>
          <p:nvPr>
            <p:ph type="sldNum" sz="quarter" idx="12"/>
          </p:nvPr>
        </p:nvSpPr>
        <p:spPr/>
        <p:txBody>
          <a:bodyPr/>
          <a:lstStyle/>
          <a:p>
            <a:fld id="{EA5F5398-6084-458C-A942-EFD894762B88}" type="slidenum">
              <a:rPr lang="en-US" smtClean="0"/>
              <a:pPr/>
              <a:t>‹#›</a:t>
            </a:fld>
            <a:endParaRPr lang="en-US"/>
          </a:p>
        </p:txBody>
      </p:sp>
    </p:spTree>
    <p:extLst>
      <p:ext uri="{BB962C8B-B14F-4D97-AF65-F5344CB8AC3E}">
        <p14:creationId xmlns:p14="http://schemas.microsoft.com/office/powerpoint/2010/main" val="2546100963"/>
      </p:ext>
    </p:extLst>
  </p:cSld>
  <p:clrMapOvr>
    <a:masterClrMapping/>
  </p:clrMapOvr>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5521B26-5BAB-4B3D-87E3-48FA2B2EBBFD}" type="datetimeFigureOut">
              <a:rPr lang="en-US" smtClean="0">
                <a:solidFill>
                  <a:srgbClr val="DFDCB7"/>
                </a:solidFill>
              </a:rPr>
              <a:pPr/>
              <a:t>10/29/2016</a:t>
            </a:fld>
            <a:endParaRPr lang="en-US">
              <a:solidFill>
                <a:srgbClr val="DFDCB7"/>
              </a:solidFill>
            </a:endParaRPr>
          </a:p>
        </p:txBody>
      </p:sp>
      <p:sp>
        <p:nvSpPr>
          <p:cNvPr id="8" name="Footer Placeholder 7"/>
          <p:cNvSpPr>
            <a:spLocks noGrp="1"/>
          </p:cNvSpPr>
          <p:nvPr>
            <p:ph type="ftr" sz="quarter" idx="11"/>
          </p:nvPr>
        </p:nvSpPr>
        <p:spPr/>
        <p:txBody>
          <a:bodyPr/>
          <a:lstStyle/>
          <a:p>
            <a:endParaRPr lang="en-US">
              <a:solidFill>
                <a:srgbClr val="DFDCB7"/>
              </a:solidFill>
            </a:endParaRPr>
          </a:p>
        </p:txBody>
      </p:sp>
      <p:sp>
        <p:nvSpPr>
          <p:cNvPr id="9" name="Slide Number Placeholder 8"/>
          <p:cNvSpPr>
            <a:spLocks noGrp="1"/>
          </p:cNvSpPr>
          <p:nvPr>
            <p:ph type="sldNum" sz="quarter" idx="12"/>
          </p:nvPr>
        </p:nvSpPr>
        <p:spPr/>
        <p:txBody>
          <a:bodyPr/>
          <a:lstStyle/>
          <a:p>
            <a:fld id="{EA5F5398-6084-458C-A942-EFD894762B88}" type="slidenum">
              <a:rPr lang="en-US" smtClean="0"/>
              <a:pPr/>
              <a:t>‹#›</a:t>
            </a:fld>
            <a:endParaRPr lang="en-US"/>
          </a:p>
        </p:txBody>
      </p:sp>
    </p:spTree>
    <p:extLst>
      <p:ext uri="{BB962C8B-B14F-4D97-AF65-F5344CB8AC3E}">
        <p14:creationId xmlns:p14="http://schemas.microsoft.com/office/powerpoint/2010/main" val="487841582"/>
      </p:ext>
    </p:extLst>
  </p:cSld>
  <p:clrMapOvr>
    <a:masterClrMapping/>
  </p:clrMapOvr>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5521B26-5BAB-4B3D-87E3-48FA2B2EBBFD}" type="datetimeFigureOut">
              <a:rPr lang="en-US" smtClean="0">
                <a:solidFill>
                  <a:srgbClr val="DFDCB7"/>
                </a:solidFill>
              </a:rPr>
              <a:pPr/>
              <a:t>10/29/2016</a:t>
            </a:fld>
            <a:endParaRPr lang="en-US">
              <a:solidFill>
                <a:srgbClr val="DFDCB7"/>
              </a:solidFill>
            </a:endParaRPr>
          </a:p>
        </p:txBody>
      </p:sp>
      <p:sp>
        <p:nvSpPr>
          <p:cNvPr id="4" name="Footer Placeholder 3"/>
          <p:cNvSpPr>
            <a:spLocks noGrp="1"/>
          </p:cNvSpPr>
          <p:nvPr>
            <p:ph type="ftr" sz="quarter" idx="11"/>
          </p:nvPr>
        </p:nvSpPr>
        <p:spPr/>
        <p:txBody>
          <a:bodyPr/>
          <a:lstStyle/>
          <a:p>
            <a:endParaRPr lang="en-US">
              <a:solidFill>
                <a:srgbClr val="DFDCB7"/>
              </a:solidFill>
            </a:endParaRPr>
          </a:p>
        </p:txBody>
      </p:sp>
      <p:sp>
        <p:nvSpPr>
          <p:cNvPr id="5" name="Slide Number Placeholder 4"/>
          <p:cNvSpPr>
            <a:spLocks noGrp="1"/>
          </p:cNvSpPr>
          <p:nvPr>
            <p:ph type="sldNum" sz="quarter" idx="12"/>
          </p:nvPr>
        </p:nvSpPr>
        <p:spPr/>
        <p:txBody>
          <a:bodyPr/>
          <a:lstStyle/>
          <a:p>
            <a:fld id="{EA5F5398-6084-458C-A942-EFD894762B88}" type="slidenum">
              <a:rPr lang="en-US" smtClean="0"/>
              <a:pPr/>
              <a:t>‹#›</a:t>
            </a:fld>
            <a:endParaRPr lang="en-US"/>
          </a:p>
        </p:txBody>
      </p:sp>
    </p:spTree>
    <p:extLst>
      <p:ext uri="{BB962C8B-B14F-4D97-AF65-F5344CB8AC3E}">
        <p14:creationId xmlns:p14="http://schemas.microsoft.com/office/powerpoint/2010/main" val="1957580609"/>
      </p:ext>
    </p:extLst>
  </p:cSld>
  <p:clrMapOvr>
    <a:masterClrMapping/>
  </p:clrMapOvr>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521B26-5BAB-4B3D-87E3-48FA2B2EBBFD}" type="datetimeFigureOut">
              <a:rPr lang="en-US" smtClean="0">
                <a:solidFill>
                  <a:srgbClr val="DFDCB7"/>
                </a:solidFill>
              </a:rPr>
              <a:pPr/>
              <a:t>10/29/2016</a:t>
            </a:fld>
            <a:endParaRPr lang="en-US">
              <a:solidFill>
                <a:srgbClr val="DFDCB7"/>
              </a:solidFill>
            </a:endParaRPr>
          </a:p>
        </p:txBody>
      </p:sp>
      <p:sp>
        <p:nvSpPr>
          <p:cNvPr id="3" name="Footer Placeholder 2"/>
          <p:cNvSpPr>
            <a:spLocks noGrp="1"/>
          </p:cNvSpPr>
          <p:nvPr>
            <p:ph type="ftr" sz="quarter" idx="11"/>
          </p:nvPr>
        </p:nvSpPr>
        <p:spPr/>
        <p:txBody>
          <a:bodyPr/>
          <a:lstStyle/>
          <a:p>
            <a:endParaRPr lang="en-US">
              <a:solidFill>
                <a:srgbClr val="DFDCB7"/>
              </a:solidFill>
            </a:endParaRPr>
          </a:p>
        </p:txBody>
      </p:sp>
      <p:sp>
        <p:nvSpPr>
          <p:cNvPr id="4" name="Slide Number Placeholder 3"/>
          <p:cNvSpPr>
            <a:spLocks noGrp="1"/>
          </p:cNvSpPr>
          <p:nvPr>
            <p:ph type="sldNum" sz="quarter" idx="12"/>
          </p:nvPr>
        </p:nvSpPr>
        <p:spPr/>
        <p:txBody>
          <a:bodyPr/>
          <a:lstStyle/>
          <a:p>
            <a:fld id="{EA5F5398-6084-458C-A942-EFD894762B88}" type="slidenum">
              <a:rPr lang="en-US" smtClean="0"/>
              <a:pPr/>
              <a:t>‹#›</a:t>
            </a:fld>
            <a:endParaRPr lang="en-US"/>
          </a:p>
        </p:txBody>
      </p:sp>
    </p:spTree>
    <p:extLst>
      <p:ext uri="{BB962C8B-B14F-4D97-AF65-F5344CB8AC3E}">
        <p14:creationId xmlns:p14="http://schemas.microsoft.com/office/powerpoint/2010/main" val="3953271166"/>
      </p:ext>
    </p:extLst>
  </p:cSld>
  <p:clrMapOvr>
    <a:masterClrMapping/>
  </p:clrMapOvr>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521B26-5BAB-4B3D-87E3-48FA2B2EBBFD}" type="datetimeFigureOut">
              <a:rPr lang="en-US" smtClean="0">
                <a:solidFill>
                  <a:srgbClr val="DFDCB7"/>
                </a:solidFill>
              </a:rPr>
              <a:pPr/>
              <a:t>10/29/2016</a:t>
            </a:fld>
            <a:endParaRPr lang="en-US">
              <a:solidFill>
                <a:srgbClr val="DFDCB7"/>
              </a:solidFill>
            </a:endParaRPr>
          </a:p>
        </p:txBody>
      </p:sp>
      <p:sp>
        <p:nvSpPr>
          <p:cNvPr id="6" name="Footer Placeholder 5"/>
          <p:cNvSpPr>
            <a:spLocks noGrp="1"/>
          </p:cNvSpPr>
          <p:nvPr>
            <p:ph type="ftr" sz="quarter" idx="11"/>
          </p:nvPr>
        </p:nvSpPr>
        <p:spPr/>
        <p:txBody>
          <a:bodyPr/>
          <a:lstStyle/>
          <a:p>
            <a:endParaRPr lang="en-US">
              <a:solidFill>
                <a:srgbClr val="DFDCB7"/>
              </a:solidFill>
            </a:endParaRPr>
          </a:p>
        </p:txBody>
      </p:sp>
      <p:sp>
        <p:nvSpPr>
          <p:cNvPr id="7" name="Slide Number Placeholder 6"/>
          <p:cNvSpPr>
            <a:spLocks noGrp="1"/>
          </p:cNvSpPr>
          <p:nvPr>
            <p:ph type="sldNum" sz="quarter" idx="12"/>
          </p:nvPr>
        </p:nvSpPr>
        <p:spPr/>
        <p:txBody>
          <a:bodyPr/>
          <a:lstStyle/>
          <a:p>
            <a:fld id="{EA5F5398-6084-458C-A942-EFD894762B88}" type="slidenum">
              <a:rPr lang="en-US" smtClean="0"/>
              <a:pPr/>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8997951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EAEAEA"/>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EAEAEA"/>
              </a:solidFill>
            </a:endParaRPr>
          </a:p>
        </p:txBody>
      </p:sp>
      <p:sp>
        <p:nvSpPr>
          <p:cNvPr id="5" name="Slide Number Placeholder 4"/>
          <p:cNvSpPr>
            <a:spLocks noGrp="1"/>
          </p:cNvSpPr>
          <p:nvPr>
            <p:ph type="sldNum" sz="quarter" idx="12"/>
          </p:nvPr>
        </p:nvSpPr>
        <p:spPr/>
        <p:txBody>
          <a:bodyPr/>
          <a:lstStyle>
            <a:lvl1pPr>
              <a:defRPr/>
            </a:lvl1pPr>
          </a:lstStyle>
          <a:p>
            <a:fld id="{0B871D87-359C-4AB3-BC1C-1720FAE50D5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81592322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A5521B26-5BAB-4B3D-87E3-48FA2B2EBBFD}" type="datetimeFigureOut">
              <a:rPr lang="en-US" smtClean="0">
                <a:solidFill>
                  <a:srgbClr val="DFDCB7"/>
                </a:solidFill>
              </a:rPr>
              <a:pPr/>
              <a:t>10/29/2016</a:t>
            </a:fld>
            <a:endParaRPr lang="en-US">
              <a:solidFill>
                <a:srgbClr val="DFDCB7"/>
              </a:solidFill>
            </a:endParaRPr>
          </a:p>
        </p:txBody>
      </p:sp>
      <p:sp>
        <p:nvSpPr>
          <p:cNvPr id="9" name="Slide Number Placeholder 8"/>
          <p:cNvSpPr>
            <a:spLocks noGrp="1"/>
          </p:cNvSpPr>
          <p:nvPr>
            <p:ph type="sldNum" sz="quarter" idx="11"/>
          </p:nvPr>
        </p:nvSpPr>
        <p:spPr/>
        <p:txBody>
          <a:bodyPr/>
          <a:lstStyle/>
          <a:p>
            <a:fld id="{EA5F5398-6084-458C-A942-EFD894762B88}" type="slidenum">
              <a:rPr lang="en-US" smtClean="0"/>
              <a:pPr/>
              <a:t>‹#›</a:t>
            </a:fld>
            <a:endParaRPr lang="en-US"/>
          </a:p>
        </p:txBody>
      </p:sp>
      <p:sp>
        <p:nvSpPr>
          <p:cNvPr id="10" name="Footer Placeholder 9"/>
          <p:cNvSpPr>
            <a:spLocks noGrp="1"/>
          </p:cNvSpPr>
          <p:nvPr>
            <p:ph type="ftr" sz="quarter" idx="12"/>
          </p:nvPr>
        </p:nvSpPr>
        <p:spPr/>
        <p:txBody>
          <a:bodyPr/>
          <a:lstStyle/>
          <a:p>
            <a:endParaRPr lang="en-US">
              <a:solidFill>
                <a:srgbClr val="DFDCB7"/>
              </a:solidFill>
            </a:endParaRPr>
          </a:p>
        </p:txBody>
      </p:sp>
    </p:spTree>
    <p:extLst>
      <p:ext uri="{BB962C8B-B14F-4D97-AF65-F5344CB8AC3E}">
        <p14:creationId xmlns:p14="http://schemas.microsoft.com/office/powerpoint/2010/main" val="1227353751"/>
      </p:ext>
    </p:extLst>
  </p:cSld>
  <p:clrMapOvr>
    <a:masterClrMapping/>
  </p:clrMapOvr>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521B26-5BAB-4B3D-87E3-48FA2B2EBBFD}" type="datetimeFigureOut">
              <a:rPr lang="en-US" smtClean="0">
                <a:solidFill>
                  <a:srgbClr val="DFDCB7"/>
                </a:solidFill>
              </a:rPr>
              <a:pPr/>
              <a:t>10/29/2016</a:t>
            </a:fld>
            <a:endParaRPr lang="en-US">
              <a:solidFill>
                <a:srgbClr val="DFDCB7"/>
              </a:solidFill>
            </a:endParaRPr>
          </a:p>
        </p:txBody>
      </p:sp>
      <p:sp>
        <p:nvSpPr>
          <p:cNvPr id="5" name="Footer Placeholder 4"/>
          <p:cNvSpPr>
            <a:spLocks noGrp="1"/>
          </p:cNvSpPr>
          <p:nvPr>
            <p:ph type="ftr" sz="quarter" idx="11"/>
          </p:nvPr>
        </p:nvSpPr>
        <p:spPr/>
        <p:txBody>
          <a:bodyPr/>
          <a:lstStyle/>
          <a:p>
            <a:endParaRPr lang="en-US">
              <a:solidFill>
                <a:srgbClr val="DFDCB7"/>
              </a:solidFill>
            </a:endParaRPr>
          </a:p>
        </p:txBody>
      </p:sp>
      <p:sp>
        <p:nvSpPr>
          <p:cNvPr id="6" name="Slide Number Placeholder 5"/>
          <p:cNvSpPr>
            <a:spLocks noGrp="1"/>
          </p:cNvSpPr>
          <p:nvPr>
            <p:ph type="sldNum" sz="quarter" idx="12"/>
          </p:nvPr>
        </p:nvSpPr>
        <p:spPr/>
        <p:txBody>
          <a:bodyPr/>
          <a:lstStyle/>
          <a:p>
            <a:fld id="{EA5F5398-6084-458C-A942-EFD894762B88}" type="slidenum">
              <a:rPr lang="en-US" smtClean="0"/>
              <a:pPr/>
              <a:t>‹#›</a:t>
            </a:fld>
            <a:endParaRPr lang="en-US"/>
          </a:p>
        </p:txBody>
      </p:sp>
    </p:spTree>
    <p:extLst>
      <p:ext uri="{BB962C8B-B14F-4D97-AF65-F5344CB8AC3E}">
        <p14:creationId xmlns:p14="http://schemas.microsoft.com/office/powerpoint/2010/main" val="3488226380"/>
      </p:ext>
    </p:extLst>
  </p:cSld>
  <p:clrMapOvr>
    <a:masterClrMapping/>
  </p:clrMapOvr>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521B26-5BAB-4B3D-87E3-48FA2B2EBBFD}" type="datetimeFigureOut">
              <a:rPr lang="en-US" smtClean="0">
                <a:solidFill>
                  <a:srgbClr val="DFDCB7"/>
                </a:solidFill>
              </a:rPr>
              <a:pPr/>
              <a:t>10/29/2016</a:t>
            </a:fld>
            <a:endParaRPr lang="en-US">
              <a:solidFill>
                <a:srgbClr val="DFDCB7"/>
              </a:solidFill>
            </a:endParaRPr>
          </a:p>
        </p:txBody>
      </p:sp>
      <p:sp>
        <p:nvSpPr>
          <p:cNvPr id="5" name="Footer Placeholder 4"/>
          <p:cNvSpPr>
            <a:spLocks noGrp="1"/>
          </p:cNvSpPr>
          <p:nvPr>
            <p:ph type="ftr" sz="quarter" idx="11"/>
          </p:nvPr>
        </p:nvSpPr>
        <p:spPr/>
        <p:txBody>
          <a:bodyPr/>
          <a:lstStyle/>
          <a:p>
            <a:endParaRPr lang="en-US">
              <a:solidFill>
                <a:srgbClr val="DFDCB7"/>
              </a:solidFill>
            </a:endParaRPr>
          </a:p>
        </p:txBody>
      </p:sp>
      <p:sp>
        <p:nvSpPr>
          <p:cNvPr id="6" name="Slide Number Placeholder 5"/>
          <p:cNvSpPr>
            <a:spLocks noGrp="1"/>
          </p:cNvSpPr>
          <p:nvPr>
            <p:ph type="sldNum" sz="quarter" idx="12"/>
          </p:nvPr>
        </p:nvSpPr>
        <p:spPr/>
        <p:txBody>
          <a:bodyPr/>
          <a:lstStyle/>
          <a:p>
            <a:fld id="{EA5F5398-6084-458C-A942-EFD894762B88}" type="slidenum">
              <a:rPr lang="en-US" smtClean="0"/>
              <a:pPr/>
              <a:t>‹#›</a:t>
            </a:fld>
            <a:endParaRPr lang="en-US"/>
          </a:p>
        </p:txBody>
      </p:sp>
    </p:spTree>
    <p:extLst>
      <p:ext uri="{BB962C8B-B14F-4D97-AF65-F5344CB8AC3E}">
        <p14:creationId xmlns:p14="http://schemas.microsoft.com/office/powerpoint/2010/main" val="2211640899"/>
      </p:ext>
    </p:extLst>
  </p:cSld>
  <p:clrMapOvr>
    <a:masterClrMapping/>
  </p:clrMapOvr>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073E3F32-E7E1-4E26-9D81-C7FEEDB59A0B}" type="datetimeFigureOut">
              <a:rPr lang="en-US"/>
              <a:pPr>
                <a:defRPr/>
              </a:pPr>
              <a:t>10/29/2016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574265B2-D58B-41BF-980F-38E3680EF540}" type="slidenum">
              <a:rPr lang="en-US"/>
              <a:pPr>
                <a:defRPr/>
              </a:pPr>
              <a:t>‹#›</a:t>
            </a:fld>
            <a:endParaRPr lang="en-US"/>
          </a:p>
        </p:txBody>
      </p:sp>
    </p:spTree>
    <p:extLst>
      <p:ext uri="{BB962C8B-B14F-4D97-AF65-F5344CB8AC3E}">
        <p14:creationId xmlns:p14="http://schemas.microsoft.com/office/powerpoint/2010/main" val="403515682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0AE60CC0-B402-4625-985B-BC976BDC3C30}" type="datetimeFigureOut">
              <a:rPr lang="en-US"/>
              <a:pPr>
                <a:defRPr/>
              </a:pPr>
              <a:t>10/29/2016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ECB3C9ED-445C-40A3-988D-97B291AE8ECF}" type="slidenum">
              <a:rPr lang="en-US"/>
              <a:pPr>
                <a:defRPr/>
              </a:pPr>
              <a:t>‹#›</a:t>
            </a:fld>
            <a:endParaRPr lang="en-US"/>
          </a:p>
        </p:txBody>
      </p:sp>
    </p:spTree>
    <p:extLst>
      <p:ext uri="{BB962C8B-B14F-4D97-AF65-F5344CB8AC3E}">
        <p14:creationId xmlns:p14="http://schemas.microsoft.com/office/powerpoint/2010/main" val="87908048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859D8056-83D4-4CDE-ABBB-15F4401DEB60}" type="datetimeFigureOut">
              <a:rPr lang="en-US"/>
              <a:pPr>
                <a:defRPr/>
              </a:pPr>
              <a:t>10/29/2016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9D9E0F58-56C2-4396-81F8-678CD09A2E97}" type="slidenum">
              <a:rPr lang="en-US"/>
              <a:pPr>
                <a:defRPr/>
              </a:pPr>
              <a:t>‹#›</a:t>
            </a:fld>
            <a:endParaRPr lang="en-US"/>
          </a:p>
        </p:txBody>
      </p:sp>
    </p:spTree>
    <p:extLst>
      <p:ext uri="{BB962C8B-B14F-4D97-AF65-F5344CB8AC3E}">
        <p14:creationId xmlns:p14="http://schemas.microsoft.com/office/powerpoint/2010/main" val="259268573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80C776D8-A569-4D51-842F-C8EF1655832C}" type="datetimeFigureOut">
              <a:rPr lang="en-US"/>
              <a:pPr>
                <a:defRPr/>
              </a:pPr>
              <a:t>10/29/2016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70BD4546-C34A-4A6F-A0A3-AE729C906DD2}" type="slidenum">
              <a:rPr lang="en-US"/>
              <a:pPr>
                <a:defRPr/>
              </a:pPr>
              <a:t>‹#›</a:t>
            </a:fld>
            <a:endParaRPr lang="en-US"/>
          </a:p>
        </p:txBody>
      </p:sp>
    </p:spTree>
    <p:extLst>
      <p:ext uri="{BB962C8B-B14F-4D97-AF65-F5344CB8AC3E}">
        <p14:creationId xmlns:p14="http://schemas.microsoft.com/office/powerpoint/2010/main" val="281827977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EA014163-1BCB-44E6-8E7B-786790DEAC11}" type="datetimeFigureOut">
              <a:rPr lang="en-US"/>
              <a:pPr>
                <a:defRPr/>
              </a:pPr>
              <a:t>10/29/2016</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46DED696-902D-4EF2-94B7-EDA4CF85CCBF}" type="slidenum">
              <a:rPr lang="en-US"/>
              <a:pPr>
                <a:defRPr/>
              </a:pPr>
              <a:t>‹#›</a:t>
            </a:fld>
            <a:endParaRPr lang="en-US"/>
          </a:p>
        </p:txBody>
      </p:sp>
    </p:spTree>
    <p:extLst>
      <p:ext uri="{BB962C8B-B14F-4D97-AF65-F5344CB8AC3E}">
        <p14:creationId xmlns:p14="http://schemas.microsoft.com/office/powerpoint/2010/main" val="144654393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3EEE50DB-0AC3-4BE5-91A0-FBDF022D0F8C}" type="datetimeFigureOut">
              <a:rPr lang="en-US"/>
              <a:pPr>
                <a:defRPr/>
              </a:pPr>
              <a:t>10/29/2016</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33557F17-9C22-4D20-B0D0-D69B7ED38EF0}" type="slidenum">
              <a:rPr lang="en-US"/>
              <a:pPr>
                <a:defRPr/>
              </a:pPr>
              <a:t>‹#›</a:t>
            </a:fld>
            <a:endParaRPr lang="en-US"/>
          </a:p>
        </p:txBody>
      </p:sp>
    </p:spTree>
    <p:extLst>
      <p:ext uri="{BB962C8B-B14F-4D97-AF65-F5344CB8AC3E}">
        <p14:creationId xmlns:p14="http://schemas.microsoft.com/office/powerpoint/2010/main" val="395365124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F4373042-5549-47EC-92F6-C153FCF1EF35}" type="datetimeFigureOut">
              <a:rPr lang="en-US"/>
              <a:pPr>
                <a:defRPr/>
              </a:pPr>
              <a:t>10/29/2016</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EA93537B-B0F6-4742-AF2E-2238BF2273C1}" type="slidenum">
              <a:rPr lang="en-US"/>
              <a:pPr>
                <a:defRPr/>
              </a:pPr>
              <a:t>‹#›</a:t>
            </a:fld>
            <a:endParaRPr lang="en-US"/>
          </a:p>
        </p:txBody>
      </p:sp>
    </p:spTree>
    <p:extLst>
      <p:ext uri="{BB962C8B-B14F-4D97-AF65-F5344CB8AC3E}">
        <p14:creationId xmlns:p14="http://schemas.microsoft.com/office/powerpoint/2010/main" val="11163136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EAEAEA"/>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EAEAEA"/>
              </a:solidFill>
            </a:endParaRPr>
          </a:p>
        </p:txBody>
      </p:sp>
      <p:sp>
        <p:nvSpPr>
          <p:cNvPr id="4" name="Slide Number Placeholder 3"/>
          <p:cNvSpPr>
            <a:spLocks noGrp="1"/>
          </p:cNvSpPr>
          <p:nvPr>
            <p:ph type="sldNum" sz="quarter" idx="12"/>
          </p:nvPr>
        </p:nvSpPr>
        <p:spPr/>
        <p:txBody>
          <a:bodyPr/>
          <a:lstStyle>
            <a:lvl1pPr>
              <a:defRPr/>
            </a:lvl1pPr>
          </a:lstStyle>
          <a:p>
            <a:fld id="{9E6E55FC-BD63-4BCC-AF61-AFE53191C314}"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11756660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6635D598-BE49-4C0B-A78A-BFA730E0810D}" type="datetimeFigureOut">
              <a:rPr lang="en-US"/>
              <a:pPr>
                <a:defRPr/>
              </a:pPr>
              <a:t>10/29/2016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EFBDD239-EED4-4538-9A89-BF03AF7236B8}" type="slidenum">
              <a:rPr lang="en-US"/>
              <a:pPr>
                <a:defRPr/>
              </a:pPr>
              <a:t>‹#›</a:t>
            </a:fld>
            <a:endParaRPr lang="en-US"/>
          </a:p>
        </p:txBody>
      </p:sp>
    </p:spTree>
    <p:extLst>
      <p:ext uri="{BB962C8B-B14F-4D97-AF65-F5344CB8AC3E}">
        <p14:creationId xmlns:p14="http://schemas.microsoft.com/office/powerpoint/2010/main" val="87064337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8543B94A-2808-4218-9011-7E9E56326474}" type="datetimeFigureOut">
              <a:rPr lang="en-US"/>
              <a:pPr>
                <a:defRPr/>
              </a:pPr>
              <a:t>10/29/2016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6DE6BF05-2317-4698-8AEE-FBB4141EF749}" type="slidenum">
              <a:rPr lang="en-US"/>
              <a:pPr>
                <a:defRPr/>
              </a:pPr>
              <a:t>‹#›</a:t>
            </a:fld>
            <a:endParaRPr lang="en-US"/>
          </a:p>
        </p:txBody>
      </p:sp>
    </p:spTree>
    <p:extLst>
      <p:ext uri="{BB962C8B-B14F-4D97-AF65-F5344CB8AC3E}">
        <p14:creationId xmlns:p14="http://schemas.microsoft.com/office/powerpoint/2010/main" val="85036584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A8C06FAC-B29D-47AE-A4A9-6398EB990F4A}" type="datetimeFigureOut">
              <a:rPr lang="en-US"/>
              <a:pPr>
                <a:defRPr/>
              </a:pPr>
              <a:t>10/29/2016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D324620A-F059-4BB6-8FA2-77187F712E26}" type="slidenum">
              <a:rPr lang="en-US"/>
              <a:pPr>
                <a:defRPr/>
              </a:pPr>
              <a:t>‹#›</a:t>
            </a:fld>
            <a:endParaRPr lang="en-US"/>
          </a:p>
        </p:txBody>
      </p:sp>
    </p:spTree>
    <p:extLst>
      <p:ext uri="{BB962C8B-B14F-4D97-AF65-F5344CB8AC3E}">
        <p14:creationId xmlns:p14="http://schemas.microsoft.com/office/powerpoint/2010/main" val="419296475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D311C4AC-09A5-4541-8E2C-17E59D003F31}" type="datetimeFigureOut">
              <a:rPr lang="en-US"/>
              <a:pPr>
                <a:defRPr/>
              </a:pPr>
              <a:t>10/29/2016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BBEE053A-A5C0-4017-A74A-433C096ABCC2}" type="slidenum">
              <a:rPr lang="en-US"/>
              <a:pPr>
                <a:defRPr/>
              </a:pPr>
              <a:t>‹#›</a:t>
            </a:fld>
            <a:endParaRPr lang="en-US"/>
          </a:p>
        </p:txBody>
      </p:sp>
    </p:spTree>
    <p:extLst>
      <p:ext uri="{BB962C8B-B14F-4D97-AF65-F5344CB8AC3E}">
        <p14:creationId xmlns:p14="http://schemas.microsoft.com/office/powerpoint/2010/main" val="338374182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2413" cy="6856413"/>
            <a:chOff x="0" y="0"/>
            <a:chExt cx="5759" cy="4319"/>
          </a:xfrm>
        </p:grpSpPr>
        <p:sp>
          <p:nvSpPr>
            <p:cNvPr id="5" name="Freeform 3"/>
            <p:cNvSpPr>
              <a:spLocks/>
            </p:cNvSpPr>
            <p:nvPr/>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grpSp>
          <p:nvGrpSpPr>
            <p:cNvPr id="6" name="Group 4"/>
            <p:cNvGrpSpPr>
              <a:grpSpLocks/>
            </p:cNvGrpSpPr>
            <p:nvPr userDrawn="1"/>
          </p:nvGrpSpPr>
          <p:grpSpPr bwMode="auto">
            <a:xfrm>
              <a:off x="0" y="0"/>
              <a:ext cx="5759" cy="4319"/>
              <a:chOff x="0" y="0"/>
              <a:chExt cx="5759" cy="4319"/>
            </a:xfrm>
          </p:grpSpPr>
          <p:sp>
            <p:nvSpPr>
              <p:cNvPr id="7" name="Freeform 5"/>
              <p:cNvSpPr>
                <a:spLocks/>
              </p:cNvSpPr>
              <p:nvPr/>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8" name="Freeform 6"/>
              <p:cNvSpPr>
                <a:spLocks/>
              </p:cNvSpPr>
              <p:nvPr/>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9" name="Freeform 7"/>
              <p:cNvSpPr>
                <a:spLocks/>
              </p:cNvSpPr>
              <p:nvPr/>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 name="Freeform 8"/>
              <p:cNvSpPr>
                <a:spLocks/>
              </p:cNvSpPr>
              <p:nvPr/>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1" name="Freeform 9"/>
              <p:cNvSpPr>
                <a:spLocks/>
              </p:cNvSpPr>
              <p:nvPr/>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2" name="Freeform 10"/>
              <p:cNvSpPr>
                <a:spLocks/>
              </p:cNvSpPr>
              <p:nvPr/>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3" name="Freeform 11"/>
              <p:cNvSpPr>
                <a:spLocks/>
              </p:cNvSpPr>
              <p:nvPr/>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4" name="Freeform 12"/>
              <p:cNvSpPr>
                <a:spLocks/>
              </p:cNvSpPr>
              <p:nvPr/>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5" name="Freeform 13"/>
              <p:cNvSpPr>
                <a:spLocks/>
              </p:cNvSpPr>
              <p:nvPr/>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6" name="Freeform 14"/>
              <p:cNvSpPr>
                <a:spLocks/>
              </p:cNvSpPr>
              <p:nvPr/>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7" name="Freeform 15"/>
              <p:cNvSpPr>
                <a:spLocks/>
              </p:cNvSpPr>
              <p:nvPr/>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8" name="Freeform 16"/>
              <p:cNvSpPr>
                <a:spLocks/>
              </p:cNvSpPr>
              <p:nvPr/>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9" name="Freeform 17"/>
              <p:cNvSpPr>
                <a:spLocks/>
              </p:cNvSpPr>
              <p:nvPr/>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0" name="Freeform 18"/>
              <p:cNvSpPr>
                <a:spLocks/>
              </p:cNvSpPr>
              <p:nvPr/>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1" name="Freeform 19"/>
              <p:cNvSpPr>
                <a:spLocks/>
              </p:cNvSpPr>
              <p:nvPr/>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2" name="Freeform 20"/>
              <p:cNvSpPr>
                <a:spLocks/>
              </p:cNvSpPr>
              <p:nvPr/>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3" name="Freeform 21"/>
              <p:cNvSpPr>
                <a:spLocks/>
              </p:cNvSpPr>
              <p:nvPr/>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4" name="Freeform 22"/>
              <p:cNvSpPr>
                <a:spLocks/>
              </p:cNvSpPr>
              <p:nvPr/>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5" name="Freeform 23"/>
              <p:cNvSpPr>
                <a:spLocks/>
              </p:cNvSpPr>
              <p:nvPr/>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6" name="Freeform 24"/>
              <p:cNvSpPr>
                <a:spLocks/>
              </p:cNvSpPr>
              <p:nvPr/>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7" name="Freeform 25"/>
              <p:cNvSpPr>
                <a:spLocks/>
              </p:cNvSpPr>
              <p:nvPr/>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8" name="Freeform 26"/>
              <p:cNvSpPr>
                <a:spLocks/>
              </p:cNvSpPr>
              <p:nvPr/>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29" name="Freeform 27"/>
              <p:cNvSpPr>
                <a:spLocks/>
              </p:cNvSpPr>
              <p:nvPr/>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30" name="Freeform 28"/>
              <p:cNvSpPr>
                <a:spLocks/>
              </p:cNvSpPr>
              <p:nvPr/>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31" name="Freeform 29"/>
              <p:cNvSpPr>
                <a:spLocks/>
              </p:cNvSpPr>
              <p:nvPr/>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grpSp>
            <p:nvGrpSpPr>
              <p:cNvPr id="32" name="Group 30"/>
              <p:cNvGrpSpPr>
                <a:grpSpLocks/>
              </p:cNvGrpSpPr>
              <p:nvPr/>
            </p:nvGrpSpPr>
            <p:grpSpPr bwMode="auto">
              <a:xfrm>
                <a:off x="0" y="0"/>
                <a:ext cx="5758" cy="1045"/>
                <a:chOff x="0" y="0"/>
                <a:chExt cx="5758" cy="1045"/>
              </a:xfrm>
            </p:grpSpPr>
            <p:sp>
              <p:nvSpPr>
                <p:cNvPr id="54"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55"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56"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57"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58"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59"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60"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61"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62"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63"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64"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65"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66"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67"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68"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grpSp>
          <p:grpSp>
            <p:nvGrpSpPr>
              <p:cNvPr id="33" name="Group 46"/>
              <p:cNvGrpSpPr>
                <a:grpSpLocks/>
              </p:cNvGrpSpPr>
              <p:nvPr/>
            </p:nvGrpSpPr>
            <p:grpSpPr bwMode="auto">
              <a:xfrm>
                <a:off x="0" y="558"/>
                <a:ext cx="5758" cy="487"/>
                <a:chOff x="0" y="558"/>
                <a:chExt cx="5758" cy="487"/>
              </a:xfrm>
            </p:grpSpPr>
            <p:sp>
              <p:nvSpPr>
                <p:cNvPr id="52" name="Freeform 47"/>
                <p:cNvSpPr>
                  <a:spLocks/>
                </p:cNvSpPr>
                <p:nvPr/>
              </p:nvSpPr>
              <p:spPr bwMode="hidden">
                <a:xfrm>
                  <a:off x="0" y="618"/>
                  <a:ext cx="306" cy="427"/>
                </a:xfrm>
                <a:custGeom>
                  <a:avLst/>
                  <a:gdLst>
                    <a:gd name="T0" fmla="*/ 293 w 305"/>
                    <a:gd name="T1" fmla="*/ 438 h 426"/>
                    <a:gd name="T2" fmla="*/ 317 w 305"/>
                    <a:gd name="T3" fmla="*/ 438 h 426"/>
                    <a:gd name="T4" fmla="*/ 0 w 305"/>
                    <a:gd name="T5" fmla="*/ 0 h 426"/>
                    <a:gd name="T6" fmla="*/ 0 w 305"/>
                    <a:gd name="T7" fmla="*/ 66 h 426"/>
                    <a:gd name="T8" fmla="*/ 263 w 305"/>
                    <a:gd name="T9" fmla="*/ 438 h 426"/>
                    <a:gd name="T10" fmla="*/ 293 w 305"/>
                    <a:gd name="T11" fmla="*/ 438 h 426"/>
                    <a:gd name="T12" fmla="*/ 293 w 305"/>
                    <a:gd name="T13" fmla="*/ 438 h 4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6">
                      <a:moveTo>
                        <a:pt x="281" y="426"/>
                      </a:moveTo>
                      <a:lnTo>
                        <a:pt x="305" y="426"/>
                      </a:lnTo>
                      <a:lnTo>
                        <a:pt x="0" y="0"/>
                      </a:lnTo>
                      <a:lnTo>
                        <a:pt x="0" y="66"/>
                      </a:lnTo>
                      <a:lnTo>
                        <a:pt x="25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53" name="Freeform 48"/>
                <p:cNvSpPr>
                  <a:spLocks/>
                </p:cNvSpPr>
                <p:nvPr/>
              </p:nvSpPr>
              <p:spPr bwMode="hidden">
                <a:xfrm>
                  <a:off x="5410" y="558"/>
                  <a:ext cx="348" cy="487"/>
                </a:xfrm>
                <a:custGeom>
                  <a:avLst/>
                  <a:gdLst>
                    <a:gd name="T0" fmla="*/ 24 w 347"/>
                    <a:gd name="T1" fmla="*/ 498 h 486"/>
                    <a:gd name="T2" fmla="*/ 48 w 347"/>
                    <a:gd name="T3" fmla="*/ 498 h 486"/>
                    <a:gd name="T4" fmla="*/ 359 w 347"/>
                    <a:gd name="T5" fmla="*/ 72 h 486"/>
                    <a:gd name="T6" fmla="*/ 359 w 347"/>
                    <a:gd name="T7" fmla="*/ 0 h 486"/>
                    <a:gd name="T8" fmla="*/ 0 w 347"/>
                    <a:gd name="T9" fmla="*/ 498 h 486"/>
                    <a:gd name="T10" fmla="*/ 24 w 347"/>
                    <a:gd name="T11" fmla="*/ 498 h 486"/>
                    <a:gd name="T12" fmla="*/ 24 w 347"/>
                    <a:gd name="T13" fmla="*/ 498 h 4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7" h="486">
                      <a:moveTo>
                        <a:pt x="24" y="486"/>
                      </a:moveTo>
                      <a:lnTo>
                        <a:pt x="48" y="486"/>
                      </a:lnTo>
                      <a:lnTo>
                        <a:pt x="347" y="72"/>
                      </a:lnTo>
                      <a:lnTo>
                        <a:pt x="347" y="0"/>
                      </a:lnTo>
                      <a:lnTo>
                        <a:pt x="0"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nvGrpSpPr>
              <p:cNvPr id="34" name="Group 49"/>
              <p:cNvGrpSpPr>
                <a:grpSpLocks/>
              </p:cNvGrpSpPr>
              <p:nvPr/>
            </p:nvGrpSpPr>
            <p:grpSpPr bwMode="auto">
              <a:xfrm>
                <a:off x="264" y="1039"/>
                <a:ext cx="5200" cy="3280"/>
                <a:chOff x="264" y="1039"/>
                <a:chExt cx="5200" cy="3280"/>
              </a:xfrm>
            </p:grpSpPr>
            <p:sp>
              <p:nvSpPr>
                <p:cNvPr id="43"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44"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45"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46"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47"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48"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49"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50"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51"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grpSp>
          <p:sp>
            <p:nvSpPr>
              <p:cNvPr id="35" name="Freeform 59"/>
              <p:cNvSpPr>
                <a:spLocks/>
              </p:cNvSpPr>
              <p:nvPr/>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36" name="Freeform 60"/>
              <p:cNvSpPr>
                <a:spLocks/>
              </p:cNvSpPr>
              <p:nvPr/>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48" h="1676">
                    <a:moveTo>
                      <a:pt x="930" y="0"/>
                    </a:moveTo>
                    <a:lnTo>
                      <a:pt x="906" y="0"/>
                    </a:lnTo>
                    <a:lnTo>
                      <a:pt x="0" y="1593"/>
                    </a:lnTo>
                    <a:lnTo>
                      <a:pt x="0" y="1676"/>
                    </a:lnTo>
                    <a:lnTo>
                      <a:pt x="948" y="5"/>
                    </a:lnTo>
                    <a:lnTo>
                      <a:pt x="93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37" name="Freeform 61"/>
              <p:cNvSpPr>
                <a:spLocks/>
              </p:cNvSpPr>
              <p:nvPr/>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9" h="937">
                    <a:moveTo>
                      <a:pt x="606" y="0"/>
                    </a:moveTo>
                    <a:lnTo>
                      <a:pt x="582" y="0"/>
                    </a:lnTo>
                    <a:lnTo>
                      <a:pt x="0" y="871"/>
                    </a:lnTo>
                    <a:lnTo>
                      <a:pt x="0" y="937"/>
                    </a:lnTo>
                    <a:lnTo>
                      <a:pt x="629" y="4"/>
                    </a:lnTo>
                    <a:lnTo>
                      <a:pt x="60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38" name="Freeform 62"/>
              <p:cNvSpPr>
                <a:spLocks/>
              </p:cNvSpPr>
              <p:nvPr/>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7">
                    <a:moveTo>
                      <a:pt x="282" y="0"/>
                    </a:moveTo>
                    <a:lnTo>
                      <a:pt x="252" y="0"/>
                    </a:lnTo>
                    <a:lnTo>
                      <a:pt x="0" y="361"/>
                    </a:lnTo>
                    <a:lnTo>
                      <a:pt x="0" y="427"/>
                    </a:lnTo>
                    <a:lnTo>
                      <a:pt x="305" y="5"/>
                    </a:lnTo>
                    <a:lnTo>
                      <a:pt x="28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39" name="Freeform 63"/>
              <p:cNvSpPr>
                <a:spLocks/>
              </p:cNvSpPr>
              <p:nvPr/>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40" name="Freeform 64"/>
              <p:cNvSpPr>
                <a:spLocks/>
              </p:cNvSpPr>
              <p:nvPr/>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8" h="1730">
                    <a:moveTo>
                      <a:pt x="16" y="0"/>
                    </a:moveTo>
                    <a:lnTo>
                      <a:pt x="0" y="7"/>
                    </a:lnTo>
                    <a:lnTo>
                      <a:pt x="988" y="1730"/>
                    </a:lnTo>
                    <a:lnTo>
                      <a:pt x="988" y="1653"/>
                    </a:lnTo>
                    <a:lnTo>
                      <a:pt x="40"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41" name="Freeform 65"/>
              <p:cNvSpPr>
                <a:spLocks/>
              </p:cNvSpPr>
              <p:nvPr/>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70" h="997">
                    <a:moveTo>
                      <a:pt x="22" y="0"/>
                    </a:moveTo>
                    <a:lnTo>
                      <a:pt x="0" y="4"/>
                    </a:lnTo>
                    <a:lnTo>
                      <a:pt x="670" y="997"/>
                    </a:lnTo>
                    <a:lnTo>
                      <a:pt x="670" y="925"/>
                    </a:lnTo>
                    <a:lnTo>
                      <a:pt x="46"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42" name="Freeform 66"/>
              <p:cNvSpPr>
                <a:spLocks/>
              </p:cNvSpPr>
              <p:nvPr/>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6" h="487">
                    <a:moveTo>
                      <a:pt x="22" y="0"/>
                    </a:moveTo>
                    <a:lnTo>
                      <a:pt x="0" y="7"/>
                    </a:lnTo>
                    <a:lnTo>
                      <a:pt x="346" y="487"/>
                    </a:lnTo>
                    <a:lnTo>
                      <a:pt x="346" y="415"/>
                    </a:lnTo>
                    <a:lnTo>
                      <a:pt x="46"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sp>
        <p:nvSpPr>
          <p:cNvPr id="106563" name="Rectangle 67"/>
          <p:cNvSpPr>
            <a:spLocks noGrp="1" noChangeArrowheads="1"/>
          </p:cNvSpPr>
          <p:nvPr>
            <p:ph type="ctrTitle" sz="quarter"/>
          </p:nvPr>
        </p:nvSpPr>
        <p:spPr>
          <a:xfrm>
            <a:off x="455613" y="1920875"/>
            <a:ext cx="8226425" cy="1736725"/>
          </a:xfrm>
        </p:spPr>
        <p:txBody>
          <a:bodyPr anchor="b"/>
          <a:lstStyle>
            <a:lvl1pPr>
              <a:defRPr sz="5400"/>
            </a:lvl1pPr>
          </a:lstStyle>
          <a:p>
            <a:pPr lvl="0"/>
            <a:r>
              <a:rPr lang="en-US" noProof="0" smtClean="0"/>
              <a:t>Click to edit Master title style</a:t>
            </a:r>
          </a:p>
        </p:txBody>
      </p:sp>
      <p:sp>
        <p:nvSpPr>
          <p:cNvPr id="106564" name="Rectangle 68"/>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69" name="Rectangle 69"/>
          <p:cNvSpPr>
            <a:spLocks noGrp="1" noChangeArrowheads="1"/>
          </p:cNvSpPr>
          <p:nvPr>
            <p:ph type="dt" sz="quarter" idx="10"/>
          </p:nvPr>
        </p:nvSpPr>
        <p:spPr/>
        <p:txBody>
          <a:bodyPr/>
          <a:lstStyle>
            <a:lvl1pPr>
              <a:defRPr/>
            </a:lvl1pPr>
          </a:lstStyle>
          <a:p>
            <a:pPr>
              <a:defRPr/>
            </a:pPr>
            <a:endParaRPr lang="en-US"/>
          </a:p>
        </p:txBody>
      </p:sp>
      <p:sp>
        <p:nvSpPr>
          <p:cNvPr id="70" name="Rectangle 70"/>
          <p:cNvSpPr>
            <a:spLocks noGrp="1" noChangeArrowheads="1"/>
          </p:cNvSpPr>
          <p:nvPr>
            <p:ph type="ftr" sz="quarter" idx="11"/>
          </p:nvPr>
        </p:nvSpPr>
        <p:spPr/>
        <p:txBody>
          <a:bodyPr/>
          <a:lstStyle>
            <a:lvl1pPr>
              <a:defRPr/>
            </a:lvl1pPr>
          </a:lstStyle>
          <a:p>
            <a:pPr>
              <a:defRPr/>
            </a:pPr>
            <a:endParaRPr lang="en-US"/>
          </a:p>
        </p:txBody>
      </p:sp>
      <p:sp>
        <p:nvSpPr>
          <p:cNvPr id="71" name="Rectangle 71"/>
          <p:cNvSpPr>
            <a:spLocks noGrp="1" noChangeArrowheads="1"/>
          </p:cNvSpPr>
          <p:nvPr>
            <p:ph type="sldNum" sz="quarter" idx="12"/>
          </p:nvPr>
        </p:nvSpPr>
        <p:spPr/>
        <p:txBody>
          <a:bodyPr/>
          <a:lstStyle>
            <a:lvl1pPr>
              <a:defRPr/>
            </a:lvl1pPr>
          </a:lstStyle>
          <a:p>
            <a:pPr>
              <a:defRPr/>
            </a:pPr>
            <a:fld id="{428A9249-9C13-4983-BD62-C344886B32AE}" type="slidenum">
              <a:rPr lang="en-US"/>
              <a:pPr>
                <a:defRPr/>
              </a:pPr>
              <a:t>‹#›</a:t>
            </a:fld>
            <a:endParaRPr lang="en-US"/>
          </a:p>
        </p:txBody>
      </p:sp>
    </p:spTree>
    <p:extLst>
      <p:ext uri="{BB962C8B-B14F-4D97-AF65-F5344CB8AC3E}">
        <p14:creationId xmlns:p14="http://schemas.microsoft.com/office/powerpoint/2010/main" val="27684762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8"/>
          <p:cNvSpPr>
            <a:spLocks noGrp="1" noChangeArrowheads="1"/>
          </p:cNvSpPr>
          <p:nvPr>
            <p:ph type="dt" sz="half" idx="10"/>
          </p:nvPr>
        </p:nvSpPr>
        <p:spPr>
          <a:ln/>
        </p:spPr>
        <p:txBody>
          <a:bodyPr/>
          <a:lstStyle>
            <a:lvl1pPr>
              <a:defRPr/>
            </a:lvl1pPr>
          </a:lstStyle>
          <a:p>
            <a:pPr>
              <a:defRPr/>
            </a:pPr>
            <a:endParaRPr lang="en-US"/>
          </a:p>
        </p:txBody>
      </p:sp>
      <p:sp>
        <p:nvSpPr>
          <p:cNvPr id="5" name="Rectangle 69"/>
          <p:cNvSpPr>
            <a:spLocks noGrp="1" noChangeArrowheads="1"/>
          </p:cNvSpPr>
          <p:nvPr>
            <p:ph type="ftr" sz="quarter" idx="11"/>
          </p:nvPr>
        </p:nvSpPr>
        <p:spPr>
          <a:ln/>
        </p:spPr>
        <p:txBody>
          <a:bodyPr/>
          <a:lstStyle>
            <a:lvl1pPr>
              <a:defRPr/>
            </a:lvl1pPr>
          </a:lstStyle>
          <a:p>
            <a:pPr>
              <a:defRPr/>
            </a:pPr>
            <a:endParaRPr lang="en-US"/>
          </a:p>
        </p:txBody>
      </p:sp>
      <p:sp>
        <p:nvSpPr>
          <p:cNvPr id="6" name="Rectangle 70"/>
          <p:cNvSpPr>
            <a:spLocks noGrp="1" noChangeArrowheads="1"/>
          </p:cNvSpPr>
          <p:nvPr>
            <p:ph type="sldNum" sz="quarter" idx="12"/>
          </p:nvPr>
        </p:nvSpPr>
        <p:spPr>
          <a:ln/>
        </p:spPr>
        <p:txBody>
          <a:bodyPr/>
          <a:lstStyle>
            <a:lvl1pPr>
              <a:defRPr/>
            </a:lvl1pPr>
          </a:lstStyle>
          <a:p>
            <a:pPr>
              <a:defRPr/>
            </a:pPr>
            <a:fld id="{85693D00-4510-4F5E-9228-6B52AD7718FF}" type="slidenum">
              <a:rPr lang="en-US"/>
              <a:pPr>
                <a:defRPr/>
              </a:pPr>
              <a:t>‹#›</a:t>
            </a:fld>
            <a:endParaRPr lang="en-US"/>
          </a:p>
        </p:txBody>
      </p:sp>
    </p:spTree>
    <p:extLst>
      <p:ext uri="{BB962C8B-B14F-4D97-AF65-F5344CB8AC3E}">
        <p14:creationId xmlns:p14="http://schemas.microsoft.com/office/powerpoint/2010/main" val="141548882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p>
        </p:txBody>
      </p:sp>
      <p:sp>
        <p:nvSpPr>
          <p:cNvPr id="5" name="Rectangle 69"/>
          <p:cNvSpPr>
            <a:spLocks noGrp="1" noChangeArrowheads="1"/>
          </p:cNvSpPr>
          <p:nvPr>
            <p:ph type="ftr" sz="quarter" idx="11"/>
          </p:nvPr>
        </p:nvSpPr>
        <p:spPr>
          <a:ln/>
        </p:spPr>
        <p:txBody>
          <a:bodyPr/>
          <a:lstStyle>
            <a:lvl1pPr>
              <a:defRPr/>
            </a:lvl1pPr>
          </a:lstStyle>
          <a:p>
            <a:pPr>
              <a:defRPr/>
            </a:pPr>
            <a:endParaRPr lang="en-US"/>
          </a:p>
        </p:txBody>
      </p:sp>
      <p:sp>
        <p:nvSpPr>
          <p:cNvPr id="6" name="Rectangle 70"/>
          <p:cNvSpPr>
            <a:spLocks noGrp="1" noChangeArrowheads="1"/>
          </p:cNvSpPr>
          <p:nvPr>
            <p:ph type="sldNum" sz="quarter" idx="12"/>
          </p:nvPr>
        </p:nvSpPr>
        <p:spPr>
          <a:ln/>
        </p:spPr>
        <p:txBody>
          <a:bodyPr/>
          <a:lstStyle>
            <a:lvl1pPr>
              <a:defRPr/>
            </a:lvl1pPr>
          </a:lstStyle>
          <a:p>
            <a:pPr>
              <a:defRPr/>
            </a:pPr>
            <a:fld id="{59DBADE6-BCC3-4BE6-96EF-635BB732DF04}" type="slidenum">
              <a:rPr lang="en-US"/>
              <a:pPr>
                <a:defRPr/>
              </a:pPr>
              <a:t>‹#›</a:t>
            </a:fld>
            <a:endParaRPr lang="en-US"/>
          </a:p>
        </p:txBody>
      </p:sp>
    </p:spTree>
    <p:extLst>
      <p:ext uri="{BB962C8B-B14F-4D97-AF65-F5344CB8AC3E}">
        <p14:creationId xmlns:p14="http://schemas.microsoft.com/office/powerpoint/2010/main" val="400575092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598613"/>
            <a:ext cx="40370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8"/>
          <p:cNvSpPr>
            <a:spLocks noGrp="1" noChangeArrowheads="1"/>
          </p:cNvSpPr>
          <p:nvPr>
            <p:ph type="dt" sz="half" idx="10"/>
          </p:nvPr>
        </p:nvSpPr>
        <p:spPr>
          <a:ln/>
        </p:spPr>
        <p:txBody>
          <a:bodyPr/>
          <a:lstStyle>
            <a:lvl1pPr>
              <a:defRPr/>
            </a:lvl1pPr>
          </a:lstStyle>
          <a:p>
            <a:pPr>
              <a:defRPr/>
            </a:pPr>
            <a:endParaRPr lang="en-US"/>
          </a:p>
        </p:txBody>
      </p:sp>
      <p:sp>
        <p:nvSpPr>
          <p:cNvPr id="6" name="Rectangle 69"/>
          <p:cNvSpPr>
            <a:spLocks noGrp="1" noChangeArrowheads="1"/>
          </p:cNvSpPr>
          <p:nvPr>
            <p:ph type="ftr" sz="quarter" idx="11"/>
          </p:nvPr>
        </p:nvSpPr>
        <p:spPr>
          <a:ln/>
        </p:spPr>
        <p:txBody>
          <a:bodyPr/>
          <a:lstStyle>
            <a:lvl1pPr>
              <a:defRPr/>
            </a:lvl1pPr>
          </a:lstStyle>
          <a:p>
            <a:pPr>
              <a:defRPr/>
            </a:pPr>
            <a:endParaRPr lang="en-US"/>
          </a:p>
        </p:txBody>
      </p:sp>
      <p:sp>
        <p:nvSpPr>
          <p:cNvPr id="7" name="Rectangle 70"/>
          <p:cNvSpPr>
            <a:spLocks noGrp="1" noChangeArrowheads="1"/>
          </p:cNvSpPr>
          <p:nvPr>
            <p:ph type="sldNum" sz="quarter" idx="12"/>
          </p:nvPr>
        </p:nvSpPr>
        <p:spPr>
          <a:ln/>
        </p:spPr>
        <p:txBody>
          <a:bodyPr/>
          <a:lstStyle>
            <a:lvl1pPr>
              <a:defRPr/>
            </a:lvl1pPr>
          </a:lstStyle>
          <a:p>
            <a:pPr>
              <a:defRPr/>
            </a:pPr>
            <a:fld id="{225FB561-ADEB-4CD3-82F5-57AF74DB08F7}" type="slidenum">
              <a:rPr lang="en-US"/>
              <a:pPr>
                <a:defRPr/>
              </a:pPr>
              <a:t>‹#›</a:t>
            </a:fld>
            <a:endParaRPr lang="en-US"/>
          </a:p>
        </p:txBody>
      </p:sp>
    </p:spTree>
    <p:extLst>
      <p:ext uri="{BB962C8B-B14F-4D97-AF65-F5344CB8AC3E}">
        <p14:creationId xmlns:p14="http://schemas.microsoft.com/office/powerpoint/2010/main" val="63339010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8"/>
          <p:cNvSpPr>
            <a:spLocks noGrp="1" noChangeArrowheads="1"/>
          </p:cNvSpPr>
          <p:nvPr>
            <p:ph type="dt" sz="half" idx="10"/>
          </p:nvPr>
        </p:nvSpPr>
        <p:spPr>
          <a:ln/>
        </p:spPr>
        <p:txBody>
          <a:bodyPr/>
          <a:lstStyle>
            <a:lvl1pPr>
              <a:defRPr/>
            </a:lvl1pPr>
          </a:lstStyle>
          <a:p>
            <a:pPr>
              <a:defRPr/>
            </a:pPr>
            <a:endParaRPr lang="en-US"/>
          </a:p>
        </p:txBody>
      </p:sp>
      <p:sp>
        <p:nvSpPr>
          <p:cNvPr id="8" name="Rectangle 69"/>
          <p:cNvSpPr>
            <a:spLocks noGrp="1" noChangeArrowheads="1"/>
          </p:cNvSpPr>
          <p:nvPr>
            <p:ph type="ftr" sz="quarter" idx="11"/>
          </p:nvPr>
        </p:nvSpPr>
        <p:spPr>
          <a:ln/>
        </p:spPr>
        <p:txBody>
          <a:bodyPr/>
          <a:lstStyle>
            <a:lvl1pPr>
              <a:defRPr/>
            </a:lvl1pPr>
          </a:lstStyle>
          <a:p>
            <a:pPr>
              <a:defRPr/>
            </a:pPr>
            <a:endParaRPr lang="en-US"/>
          </a:p>
        </p:txBody>
      </p:sp>
      <p:sp>
        <p:nvSpPr>
          <p:cNvPr id="9" name="Rectangle 70"/>
          <p:cNvSpPr>
            <a:spLocks noGrp="1" noChangeArrowheads="1"/>
          </p:cNvSpPr>
          <p:nvPr>
            <p:ph type="sldNum" sz="quarter" idx="12"/>
          </p:nvPr>
        </p:nvSpPr>
        <p:spPr>
          <a:ln/>
        </p:spPr>
        <p:txBody>
          <a:bodyPr/>
          <a:lstStyle>
            <a:lvl1pPr>
              <a:defRPr/>
            </a:lvl1pPr>
          </a:lstStyle>
          <a:p>
            <a:pPr>
              <a:defRPr/>
            </a:pPr>
            <a:fld id="{7B508A50-311E-4619-B657-F6AB241C85BA}" type="slidenum">
              <a:rPr lang="en-US"/>
              <a:pPr>
                <a:defRPr/>
              </a:pPr>
              <a:t>‹#›</a:t>
            </a:fld>
            <a:endParaRPr lang="en-US"/>
          </a:p>
        </p:txBody>
      </p:sp>
    </p:spTree>
    <p:extLst>
      <p:ext uri="{BB962C8B-B14F-4D97-AF65-F5344CB8AC3E}">
        <p14:creationId xmlns:p14="http://schemas.microsoft.com/office/powerpoint/2010/main" val="190744401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8"/>
          <p:cNvSpPr>
            <a:spLocks noGrp="1" noChangeArrowheads="1"/>
          </p:cNvSpPr>
          <p:nvPr>
            <p:ph type="dt" sz="half" idx="10"/>
          </p:nvPr>
        </p:nvSpPr>
        <p:spPr>
          <a:ln/>
        </p:spPr>
        <p:txBody>
          <a:bodyPr/>
          <a:lstStyle>
            <a:lvl1pPr>
              <a:defRPr/>
            </a:lvl1pPr>
          </a:lstStyle>
          <a:p>
            <a:pPr>
              <a:defRPr/>
            </a:pPr>
            <a:endParaRPr lang="en-US"/>
          </a:p>
        </p:txBody>
      </p:sp>
      <p:sp>
        <p:nvSpPr>
          <p:cNvPr id="4" name="Rectangle 69"/>
          <p:cNvSpPr>
            <a:spLocks noGrp="1" noChangeArrowheads="1"/>
          </p:cNvSpPr>
          <p:nvPr>
            <p:ph type="ftr" sz="quarter" idx="11"/>
          </p:nvPr>
        </p:nvSpPr>
        <p:spPr>
          <a:ln/>
        </p:spPr>
        <p:txBody>
          <a:bodyPr/>
          <a:lstStyle>
            <a:lvl1pPr>
              <a:defRPr/>
            </a:lvl1pPr>
          </a:lstStyle>
          <a:p>
            <a:pPr>
              <a:defRPr/>
            </a:pPr>
            <a:endParaRPr lang="en-US"/>
          </a:p>
        </p:txBody>
      </p:sp>
      <p:sp>
        <p:nvSpPr>
          <p:cNvPr id="5" name="Rectangle 70"/>
          <p:cNvSpPr>
            <a:spLocks noGrp="1" noChangeArrowheads="1"/>
          </p:cNvSpPr>
          <p:nvPr>
            <p:ph type="sldNum" sz="quarter" idx="12"/>
          </p:nvPr>
        </p:nvSpPr>
        <p:spPr>
          <a:ln/>
        </p:spPr>
        <p:txBody>
          <a:bodyPr/>
          <a:lstStyle>
            <a:lvl1pPr>
              <a:defRPr/>
            </a:lvl1pPr>
          </a:lstStyle>
          <a:p>
            <a:pPr>
              <a:defRPr/>
            </a:pPr>
            <a:fld id="{CC1784DB-DA30-4127-A90E-DDD4738F0A51}" type="slidenum">
              <a:rPr lang="en-US"/>
              <a:pPr>
                <a:defRPr/>
              </a:pPr>
              <a:t>‹#›</a:t>
            </a:fld>
            <a:endParaRPr lang="en-US"/>
          </a:p>
        </p:txBody>
      </p:sp>
    </p:spTree>
    <p:extLst>
      <p:ext uri="{BB962C8B-B14F-4D97-AF65-F5344CB8AC3E}">
        <p14:creationId xmlns:p14="http://schemas.microsoft.com/office/powerpoint/2010/main" val="247816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4" name="Date Placeholder 13"/>
          <p:cNvSpPr>
            <a:spLocks noGrp="1"/>
          </p:cNvSpPr>
          <p:nvPr>
            <p:ph type="dt" sz="half" idx="14"/>
          </p:nvPr>
        </p:nvSpPr>
        <p:spPr/>
        <p:txBody>
          <a:bodyPr/>
          <a:lstStyle/>
          <a:p>
            <a:fld id="{C3592F2D-2EB0-4D94-A723-A27DCCBEA70E}" type="datetimeFigureOut">
              <a:rPr lang="en-US" smtClean="0"/>
              <a:t>10/29/2016</a:t>
            </a:fld>
            <a:endParaRPr lang="en-US"/>
          </a:p>
        </p:txBody>
      </p:sp>
      <p:sp>
        <p:nvSpPr>
          <p:cNvPr id="15" name="Slide Number Placeholder 14"/>
          <p:cNvSpPr>
            <a:spLocks noGrp="1"/>
          </p:cNvSpPr>
          <p:nvPr>
            <p:ph type="sldNum" sz="quarter" idx="15"/>
          </p:nvPr>
        </p:nvSpPr>
        <p:spPr/>
        <p:txBody>
          <a:bodyPr/>
          <a:lstStyle>
            <a:lvl1pPr algn="ctr">
              <a:defRPr/>
            </a:lvl1pPr>
          </a:lstStyle>
          <a:p>
            <a:fld id="{F6EABAD8-BABF-4BE9-AB59-C78570BB8457}" type="slidenum">
              <a:rPr lang="en-US" smtClean="0"/>
              <a:t>‹#›</a:t>
            </a:fld>
            <a:endParaRPr lang="en-US"/>
          </a:p>
        </p:txBody>
      </p:sp>
      <p:sp>
        <p:nvSpPr>
          <p:cNvPr id="16" name="Footer Placeholder 15"/>
          <p:cNvSpPr>
            <a:spLocks noGrp="1"/>
          </p:cNvSpPr>
          <p:nvPr>
            <p:ph type="ftr" sz="quarter" idx="16"/>
          </p:nvPr>
        </p:nvSpPr>
        <p:spPr/>
        <p:txBody>
          <a:bodyPr/>
          <a:lstStyle/>
          <a:p>
            <a:endParaRPr lang="en-US"/>
          </a:p>
        </p:txBody>
      </p:sp>
      <p:sp>
        <p:nvSpPr>
          <p:cNvPr id="17" name="Title 16"/>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D6CF2493-57C6-4DFD-892F-E2B5C123139F}"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94814932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p>
        </p:txBody>
      </p:sp>
      <p:sp>
        <p:nvSpPr>
          <p:cNvPr id="3" name="Rectangle 69"/>
          <p:cNvSpPr>
            <a:spLocks noGrp="1" noChangeArrowheads="1"/>
          </p:cNvSpPr>
          <p:nvPr>
            <p:ph type="ftr" sz="quarter" idx="11"/>
          </p:nvPr>
        </p:nvSpPr>
        <p:spPr>
          <a:ln/>
        </p:spPr>
        <p:txBody>
          <a:bodyPr/>
          <a:lstStyle>
            <a:lvl1pPr>
              <a:defRPr/>
            </a:lvl1pPr>
          </a:lstStyle>
          <a:p>
            <a:pPr>
              <a:defRPr/>
            </a:pPr>
            <a:endParaRPr lang="en-US"/>
          </a:p>
        </p:txBody>
      </p:sp>
      <p:sp>
        <p:nvSpPr>
          <p:cNvPr id="4" name="Rectangle 70"/>
          <p:cNvSpPr>
            <a:spLocks noGrp="1" noChangeArrowheads="1"/>
          </p:cNvSpPr>
          <p:nvPr>
            <p:ph type="sldNum" sz="quarter" idx="12"/>
          </p:nvPr>
        </p:nvSpPr>
        <p:spPr>
          <a:ln/>
        </p:spPr>
        <p:txBody>
          <a:bodyPr/>
          <a:lstStyle>
            <a:lvl1pPr>
              <a:defRPr/>
            </a:lvl1pPr>
          </a:lstStyle>
          <a:p>
            <a:pPr>
              <a:defRPr/>
            </a:pPr>
            <a:fld id="{D5651EA8-E985-4611-B2FB-2119EE9703E6}" type="slidenum">
              <a:rPr lang="en-US"/>
              <a:pPr>
                <a:defRPr/>
              </a:pPr>
              <a:t>‹#›</a:t>
            </a:fld>
            <a:endParaRPr lang="en-US"/>
          </a:p>
        </p:txBody>
      </p:sp>
    </p:spTree>
    <p:extLst>
      <p:ext uri="{BB962C8B-B14F-4D97-AF65-F5344CB8AC3E}">
        <p14:creationId xmlns:p14="http://schemas.microsoft.com/office/powerpoint/2010/main" val="238946520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p>
        </p:txBody>
      </p:sp>
      <p:sp>
        <p:nvSpPr>
          <p:cNvPr id="6" name="Rectangle 69"/>
          <p:cNvSpPr>
            <a:spLocks noGrp="1" noChangeArrowheads="1"/>
          </p:cNvSpPr>
          <p:nvPr>
            <p:ph type="ftr" sz="quarter" idx="11"/>
          </p:nvPr>
        </p:nvSpPr>
        <p:spPr>
          <a:ln/>
        </p:spPr>
        <p:txBody>
          <a:bodyPr/>
          <a:lstStyle>
            <a:lvl1pPr>
              <a:defRPr/>
            </a:lvl1pPr>
          </a:lstStyle>
          <a:p>
            <a:pPr>
              <a:defRPr/>
            </a:pPr>
            <a:endParaRPr lang="en-US"/>
          </a:p>
        </p:txBody>
      </p:sp>
      <p:sp>
        <p:nvSpPr>
          <p:cNvPr id="7" name="Rectangle 70"/>
          <p:cNvSpPr>
            <a:spLocks noGrp="1" noChangeArrowheads="1"/>
          </p:cNvSpPr>
          <p:nvPr>
            <p:ph type="sldNum" sz="quarter" idx="12"/>
          </p:nvPr>
        </p:nvSpPr>
        <p:spPr>
          <a:ln/>
        </p:spPr>
        <p:txBody>
          <a:bodyPr/>
          <a:lstStyle>
            <a:lvl1pPr>
              <a:defRPr/>
            </a:lvl1pPr>
          </a:lstStyle>
          <a:p>
            <a:pPr>
              <a:defRPr/>
            </a:pPr>
            <a:fld id="{5DA1A497-251A-4F4A-9FAD-C45BDBE4FC24}" type="slidenum">
              <a:rPr lang="en-US"/>
              <a:pPr>
                <a:defRPr/>
              </a:pPr>
              <a:t>‹#›</a:t>
            </a:fld>
            <a:endParaRPr lang="en-US"/>
          </a:p>
        </p:txBody>
      </p:sp>
    </p:spTree>
    <p:extLst>
      <p:ext uri="{BB962C8B-B14F-4D97-AF65-F5344CB8AC3E}">
        <p14:creationId xmlns:p14="http://schemas.microsoft.com/office/powerpoint/2010/main" val="193605105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p>
        </p:txBody>
      </p:sp>
      <p:sp>
        <p:nvSpPr>
          <p:cNvPr id="6" name="Rectangle 69"/>
          <p:cNvSpPr>
            <a:spLocks noGrp="1" noChangeArrowheads="1"/>
          </p:cNvSpPr>
          <p:nvPr>
            <p:ph type="ftr" sz="quarter" idx="11"/>
          </p:nvPr>
        </p:nvSpPr>
        <p:spPr>
          <a:ln/>
        </p:spPr>
        <p:txBody>
          <a:bodyPr/>
          <a:lstStyle>
            <a:lvl1pPr>
              <a:defRPr/>
            </a:lvl1pPr>
          </a:lstStyle>
          <a:p>
            <a:pPr>
              <a:defRPr/>
            </a:pPr>
            <a:endParaRPr lang="en-US"/>
          </a:p>
        </p:txBody>
      </p:sp>
      <p:sp>
        <p:nvSpPr>
          <p:cNvPr id="7" name="Rectangle 70"/>
          <p:cNvSpPr>
            <a:spLocks noGrp="1" noChangeArrowheads="1"/>
          </p:cNvSpPr>
          <p:nvPr>
            <p:ph type="sldNum" sz="quarter" idx="12"/>
          </p:nvPr>
        </p:nvSpPr>
        <p:spPr>
          <a:ln/>
        </p:spPr>
        <p:txBody>
          <a:bodyPr/>
          <a:lstStyle>
            <a:lvl1pPr>
              <a:defRPr/>
            </a:lvl1pPr>
          </a:lstStyle>
          <a:p>
            <a:pPr>
              <a:defRPr/>
            </a:pPr>
            <a:fld id="{84BEA1E6-4F22-48A4-B09B-5021FE080CD8}" type="slidenum">
              <a:rPr lang="en-US"/>
              <a:pPr>
                <a:defRPr/>
              </a:pPr>
              <a:t>‹#›</a:t>
            </a:fld>
            <a:endParaRPr lang="en-US"/>
          </a:p>
        </p:txBody>
      </p:sp>
    </p:spTree>
    <p:extLst>
      <p:ext uri="{BB962C8B-B14F-4D97-AF65-F5344CB8AC3E}">
        <p14:creationId xmlns:p14="http://schemas.microsoft.com/office/powerpoint/2010/main" val="315606616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8"/>
          <p:cNvSpPr>
            <a:spLocks noGrp="1" noChangeArrowheads="1"/>
          </p:cNvSpPr>
          <p:nvPr>
            <p:ph type="dt" sz="half" idx="10"/>
          </p:nvPr>
        </p:nvSpPr>
        <p:spPr>
          <a:ln/>
        </p:spPr>
        <p:txBody>
          <a:bodyPr/>
          <a:lstStyle>
            <a:lvl1pPr>
              <a:defRPr/>
            </a:lvl1pPr>
          </a:lstStyle>
          <a:p>
            <a:pPr>
              <a:defRPr/>
            </a:pPr>
            <a:endParaRPr lang="en-US"/>
          </a:p>
        </p:txBody>
      </p:sp>
      <p:sp>
        <p:nvSpPr>
          <p:cNvPr id="5" name="Rectangle 69"/>
          <p:cNvSpPr>
            <a:spLocks noGrp="1" noChangeArrowheads="1"/>
          </p:cNvSpPr>
          <p:nvPr>
            <p:ph type="ftr" sz="quarter" idx="11"/>
          </p:nvPr>
        </p:nvSpPr>
        <p:spPr>
          <a:ln/>
        </p:spPr>
        <p:txBody>
          <a:bodyPr/>
          <a:lstStyle>
            <a:lvl1pPr>
              <a:defRPr/>
            </a:lvl1pPr>
          </a:lstStyle>
          <a:p>
            <a:pPr>
              <a:defRPr/>
            </a:pPr>
            <a:endParaRPr lang="en-US"/>
          </a:p>
        </p:txBody>
      </p:sp>
      <p:sp>
        <p:nvSpPr>
          <p:cNvPr id="6" name="Rectangle 70"/>
          <p:cNvSpPr>
            <a:spLocks noGrp="1" noChangeArrowheads="1"/>
          </p:cNvSpPr>
          <p:nvPr>
            <p:ph type="sldNum" sz="quarter" idx="12"/>
          </p:nvPr>
        </p:nvSpPr>
        <p:spPr>
          <a:ln/>
        </p:spPr>
        <p:txBody>
          <a:bodyPr/>
          <a:lstStyle>
            <a:lvl1pPr>
              <a:defRPr/>
            </a:lvl1pPr>
          </a:lstStyle>
          <a:p>
            <a:pPr>
              <a:defRPr/>
            </a:pPr>
            <a:fld id="{637975F3-1981-4C9C-9613-39149777A106}" type="slidenum">
              <a:rPr lang="en-US"/>
              <a:pPr>
                <a:defRPr/>
              </a:pPr>
              <a:t>‹#›</a:t>
            </a:fld>
            <a:endParaRPr lang="en-US"/>
          </a:p>
        </p:txBody>
      </p:sp>
    </p:spTree>
    <p:extLst>
      <p:ext uri="{BB962C8B-B14F-4D97-AF65-F5344CB8AC3E}">
        <p14:creationId xmlns:p14="http://schemas.microsoft.com/office/powerpoint/2010/main" val="64568080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3050"/>
            <a:ext cx="2055813" cy="58229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3050"/>
            <a:ext cx="6018212" cy="58229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8"/>
          <p:cNvSpPr>
            <a:spLocks noGrp="1" noChangeArrowheads="1"/>
          </p:cNvSpPr>
          <p:nvPr>
            <p:ph type="dt" sz="half" idx="10"/>
          </p:nvPr>
        </p:nvSpPr>
        <p:spPr>
          <a:ln/>
        </p:spPr>
        <p:txBody>
          <a:bodyPr/>
          <a:lstStyle>
            <a:lvl1pPr>
              <a:defRPr/>
            </a:lvl1pPr>
          </a:lstStyle>
          <a:p>
            <a:pPr>
              <a:defRPr/>
            </a:pPr>
            <a:endParaRPr lang="en-US"/>
          </a:p>
        </p:txBody>
      </p:sp>
      <p:sp>
        <p:nvSpPr>
          <p:cNvPr id="5" name="Rectangle 69"/>
          <p:cNvSpPr>
            <a:spLocks noGrp="1" noChangeArrowheads="1"/>
          </p:cNvSpPr>
          <p:nvPr>
            <p:ph type="ftr" sz="quarter" idx="11"/>
          </p:nvPr>
        </p:nvSpPr>
        <p:spPr>
          <a:ln/>
        </p:spPr>
        <p:txBody>
          <a:bodyPr/>
          <a:lstStyle>
            <a:lvl1pPr>
              <a:defRPr/>
            </a:lvl1pPr>
          </a:lstStyle>
          <a:p>
            <a:pPr>
              <a:defRPr/>
            </a:pPr>
            <a:endParaRPr lang="en-US"/>
          </a:p>
        </p:txBody>
      </p:sp>
      <p:sp>
        <p:nvSpPr>
          <p:cNvPr id="6" name="Rectangle 70"/>
          <p:cNvSpPr>
            <a:spLocks noGrp="1" noChangeArrowheads="1"/>
          </p:cNvSpPr>
          <p:nvPr>
            <p:ph type="sldNum" sz="quarter" idx="12"/>
          </p:nvPr>
        </p:nvSpPr>
        <p:spPr>
          <a:ln/>
        </p:spPr>
        <p:txBody>
          <a:bodyPr/>
          <a:lstStyle>
            <a:lvl1pPr>
              <a:defRPr/>
            </a:lvl1pPr>
          </a:lstStyle>
          <a:p>
            <a:pPr>
              <a:defRPr/>
            </a:pPr>
            <a:fld id="{ED39DD15-12D2-40D4-887A-82EC558606C6}" type="slidenum">
              <a:rPr lang="en-US"/>
              <a:pPr>
                <a:defRPr/>
              </a:pPr>
              <a:t>‹#›</a:t>
            </a:fld>
            <a:endParaRPr lang="en-US"/>
          </a:p>
        </p:txBody>
      </p:sp>
    </p:spTree>
    <p:extLst>
      <p:ext uri="{BB962C8B-B14F-4D97-AF65-F5344CB8AC3E}">
        <p14:creationId xmlns:p14="http://schemas.microsoft.com/office/powerpoint/2010/main" val="18129334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342AA39F-D5E8-4FA6-A22A-615234AF5C9F}"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201086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A962625E-2C30-4ED6-AC36-FCCEBFF47B0C}"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9361101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89DEC74C-7108-4956-9484-3509E338EDEE}"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8229778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7634" name="Group 2"/>
          <p:cNvGrpSpPr>
            <a:grpSpLocks/>
          </p:cNvGrpSpPr>
          <p:nvPr/>
        </p:nvGrpSpPr>
        <p:grpSpPr bwMode="auto">
          <a:xfrm>
            <a:off x="0" y="0"/>
            <a:ext cx="5867400" cy="6858000"/>
            <a:chOff x="0" y="0"/>
            <a:chExt cx="3696" cy="4320"/>
          </a:xfrm>
        </p:grpSpPr>
        <p:sp>
          <p:nvSpPr>
            <p:cNvPr id="197635" name="Rectangle 3"/>
            <p:cNvSpPr>
              <a:spLocks noChangeArrowheads="1"/>
            </p:cNvSpPr>
            <p:nvPr/>
          </p:nvSpPr>
          <p:spPr bwMode="auto">
            <a:xfrm>
              <a:off x="0" y="0"/>
              <a:ext cx="2880" cy="432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kumimoji="1" lang="en-US" sz="2400">
                <a:solidFill>
                  <a:srgbClr val="003366"/>
                </a:solidFill>
                <a:latin typeface="Times New Roman" pitchFamily="18" charset="0"/>
              </a:endParaRPr>
            </a:p>
          </p:txBody>
        </p:sp>
        <p:sp>
          <p:nvSpPr>
            <p:cNvPr id="197636" name="AutoShape 4"/>
            <p:cNvSpPr>
              <a:spLocks noChangeArrowheads="1"/>
            </p:cNvSpPr>
            <p:nvPr/>
          </p:nvSpPr>
          <p:spPr bwMode="white">
            <a:xfrm>
              <a:off x="432" y="624"/>
              <a:ext cx="3264" cy="1200"/>
            </a:xfrm>
            <a:prstGeom prst="roundRect">
              <a:avLst>
                <a:gd name="adj" fmla="val 50000"/>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kumimoji="1" lang="en-US" sz="2400">
                <a:solidFill>
                  <a:srgbClr val="003366"/>
                </a:solidFill>
                <a:latin typeface="Times New Roman" pitchFamily="18" charset="0"/>
              </a:endParaRPr>
            </a:p>
          </p:txBody>
        </p:sp>
      </p:grpSp>
      <p:sp>
        <p:nvSpPr>
          <p:cNvPr id="197640" name="Rectangle 8"/>
          <p:cNvSpPr>
            <a:spLocks noGrp="1" noChangeArrowheads="1"/>
          </p:cNvSpPr>
          <p:nvPr>
            <p:ph type="subTitle" idx="1"/>
          </p:nvPr>
        </p:nvSpPr>
        <p:spPr>
          <a:xfrm>
            <a:off x="4673600" y="2927350"/>
            <a:ext cx="4013200" cy="1822450"/>
          </a:xfrm>
        </p:spPr>
        <p:txBody>
          <a:bodyPr anchor="b"/>
          <a:lstStyle>
            <a:lvl1pPr marL="0" indent="0">
              <a:buFont typeface="Wingdings" pitchFamily="2" charset="2"/>
              <a:buNone/>
              <a:defRPr>
                <a:solidFill>
                  <a:schemeClr val="tx2"/>
                </a:solidFill>
              </a:defRPr>
            </a:lvl1pPr>
          </a:lstStyle>
          <a:p>
            <a:pPr lvl="0"/>
            <a:r>
              <a:rPr lang="en-US" noProof="0" smtClean="0"/>
              <a:t>Click to edit Master subtitle style</a:t>
            </a:r>
          </a:p>
        </p:txBody>
      </p:sp>
      <p:sp>
        <p:nvSpPr>
          <p:cNvPr id="197641" name="Rectangle 9"/>
          <p:cNvSpPr>
            <a:spLocks noGrp="1" noChangeArrowheads="1"/>
          </p:cNvSpPr>
          <p:nvPr>
            <p:ph type="dt" sz="quarter" idx="2"/>
          </p:nvPr>
        </p:nvSpPr>
        <p:spPr/>
        <p:txBody>
          <a:bodyPr/>
          <a:lstStyle>
            <a:lvl1pPr>
              <a:defRPr>
                <a:solidFill>
                  <a:schemeClr val="bg1"/>
                </a:solidFill>
              </a:defRPr>
            </a:lvl1pPr>
          </a:lstStyle>
          <a:p>
            <a:endParaRPr lang="en-US">
              <a:solidFill>
                <a:srgbClr val="FFFFFF"/>
              </a:solidFill>
            </a:endParaRPr>
          </a:p>
        </p:txBody>
      </p:sp>
      <p:sp>
        <p:nvSpPr>
          <p:cNvPr id="197642" name="Rectangle 10"/>
          <p:cNvSpPr>
            <a:spLocks noGrp="1" noChangeArrowheads="1"/>
          </p:cNvSpPr>
          <p:nvPr>
            <p:ph type="ftr" sz="quarter" idx="3"/>
          </p:nvPr>
        </p:nvSpPr>
        <p:spPr/>
        <p:txBody>
          <a:bodyPr/>
          <a:lstStyle>
            <a:lvl1pPr algn="r">
              <a:defRPr/>
            </a:lvl1pPr>
          </a:lstStyle>
          <a:p>
            <a:endParaRPr lang="en-US">
              <a:solidFill>
                <a:srgbClr val="003366"/>
              </a:solidFill>
            </a:endParaRPr>
          </a:p>
        </p:txBody>
      </p:sp>
      <p:sp>
        <p:nvSpPr>
          <p:cNvPr id="197643" name="Rectangle 11"/>
          <p:cNvSpPr>
            <a:spLocks noGrp="1" noChangeArrowheads="1"/>
          </p:cNvSpPr>
          <p:nvPr>
            <p:ph type="sldNum" sz="quarter" idx="4"/>
          </p:nvPr>
        </p:nvSpPr>
        <p:spPr>
          <a:xfrm>
            <a:off x="76200" y="6248400"/>
            <a:ext cx="587375" cy="488950"/>
          </a:xfrm>
        </p:spPr>
        <p:txBody>
          <a:bodyPr anchorCtr="0"/>
          <a:lstStyle>
            <a:lvl1pPr>
              <a:defRPr/>
            </a:lvl1pPr>
          </a:lstStyle>
          <a:p>
            <a:fld id="{0E95CCC0-4128-4BCD-952F-25AE37FDDE19}" type="slidenum">
              <a:rPr lang="en-US">
                <a:solidFill>
                  <a:srgbClr val="FFFFFF"/>
                </a:solidFill>
              </a:rPr>
              <a:pPr/>
              <a:t>‹#›</a:t>
            </a:fld>
            <a:endParaRPr lang="en-US">
              <a:solidFill>
                <a:srgbClr val="FFFFFF"/>
              </a:solidFill>
            </a:endParaRPr>
          </a:p>
        </p:txBody>
      </p:sp>
      <p:sp>
        <p:nvSpPr>
          <p:cNvPr id="197644" name="AutoShape 12"/>
          <p:cNvSpPr>
            <a:spLocks noGrp="1" noChangeArrowheads="1"/>
          </p:cNvSpPr>
          <p:nvPr>
            <p:ph type="ctrTitle" sz="quarter"/>
          </p:nvPr>
        </p:nvSpPr>
        <p:spPr>
          <a:xfrm>
            <a:off x="685800" y="990600"/>
            <a:ext cx="8229600" cy="1905000"/>
          </a:xfrm>
          <a:prstGeom prst="roundRect">
            <a:avLst>
              <a:gd name="adj" fmla="val 50000"/>
            </a:avLst>
          </a:prstGeom>
        </p:spPr>
        <p:txBody>
          <a:bodyPr anchor="ctr"/>
          <a:lstStyle>
            <a:lvl1pPr algn="ctr">
              <a:defRPr>
                <a:solidFill>
                  <a:schemeClr val="tx1"/>
                </a:solidFill>
              </a:defRPr>
            </a:lvl1pPr>
          </a:lstStyle>
          <a:p>
            <a:pPr lvl="0"/>
            <a:r>
              <a:rPr lang="en-US" noProof="0" smtClean="0"/>
              <a:t>Click to edit Master title style</a:t>
            </a:r>
          </a:p>
        </p:txBody>
      </p:sp>
    </p:spTree>
    <p:extLst>
      <p:ext uri="{BB962C8B-B14F-4D97-AF65-F5344CB8AC3E}">
        <p14:creationId xmlns:p14="http://schemas.microsoft.com/office/powerpoint/2010/main" val="13329856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3366"/>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3366"/>
              </a:solidFill>
            </a:endParaRPr>
          </a:p>
        </p:txBody>
      </p:sp>
      <p:sp>
        <p:nvSpPr>
          <p:cNvPr id="6" name="Slide Number Placeholder 5"/>
          <p:cNvSpPr>
            <a:spLocks noGrp="1"/>
          </p:cNvSpPr>
          <p:nvPr>
            <p:ph type="sldNum" sz="quarter" idx="12"/>
          </p:nvPr>
        </p:nvSpPr>
        <p:spPr/>
        <p:txBody>
          <a:bodyPr/>
          <a:lstStyle>
            <a:lvl1pPr>
              <a:defRPr/>
            </a:lvl1pPr>
          </a:lstStyle>
          <a:p>
            <a:fld id="{B5BDC1D8-3656-43D4-B469-E5248B2CD0D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731485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3366"/>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3366"/>
              </a:solidFill>
            </a:endParaRPr>
          </a:p>
        </p:txBody>
      </p:sp>
      <p:sp>
        <p:nvSpPr>
          <p:cNvPr id="6" name="Slide Number Placeholder 5"/>
          <p:cNvSpPr>
            <a:spLocks noGrp="1"/>
          </p:cNvSpPr>
          <p:nvPr>
            <p:ph type="sldNum" sz="quarter" idx="12"/>
          </p:nvPr>
        </p:nvSpPr>
        <p:spPr/>
        <p:txBody>
          <a:bodyPr/>
          <a:lstStyle>
            <a:lvl1pPr>
              <a:defRPr/>
            </a:lvl1pPr>
          </a:lstStyle>
          <a:p>
            <a:fld id="{48B059E4-73D1-4B56-8FB5-07BDC8277FB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6783860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2362200"/>
            <a:ext cx="3770313"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60913" y="2362200"/>
            <a:ext cx="3770312"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3366"/>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3366"/>
              </a:solidFill>
            </a:endParaRPr>
          </a:p>
        </p:txBody>
      </p:sp>
      <p:sp>
        <p:nvSpPr>
          <p:cNvPr id="7" name="Slide Number Placeholder 6"/>
          <p:cNvSpPr>
            <a:spLocks noGrp="1"/>
          </p:cNvSpPr>
          <p:nvPr>
            <p:ph type="sldNum" sz="quarter" idx="12"/>
          </p:nvPr>
        </p:nvSpPr>
        <p:spPr/>
        <p:txBody>
          <a:bodyPr/>
          <a:lstStyle>
            <a:lvl1pPr>
              <a:defRPr/>
            </a:lvl1pPr>
          </a:lstStyle>
          <a:p>
            <a:fld id="{34BE34B7-8918-417F-82A1-44F1A686630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5532353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3366"/>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3366"/>
              </a:solidFill>
            </a:endParaRPr>
          </a:p>
        </p:txBody>
      </p:sp>
      <p:sp>
        <p:nvSpPr>
          <p:cNvPr id="9" name="Slide Number Placeholder 8"/>
          <p:cNvSpPr>
            <a:spLocks noGrp="1"/>
          </p:cNvSpPr>
          <p:nvPr>
            <p:ph type="sldNum" sz="quarter" idx="12"/>
          </p:nvPr>
        </p:nvSpPr>
        <p:spPr/>
        <p:txBody>
          <a:bodyPr/>
          <a:lstStyle>
            <a:lvl1pPr>
              <a:defRPr/>
            </a:lvl1pPr>
          </a:lstStyle>
          <a:p>
            <a:fld id="{882C45EE-DE3B-4C79-B948-C0A2D5DE6D9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0510241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3366"/>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3366"/>
              </a:solidFill>
            </a:endParaRPr>
          </a:p>
        </p:txBody>
      </p:sp>
      <p:sp>
        <p:nvSpPr>
          <p:cNvPr id="5" name="Slide Number Placeholder 4"/>
          <p:cNvSpPr>
            <a:spLocks noGrp="1"/>
          </p:cNvSpPr>
          <p:nvPr>
            <p:ph type="sldNum" sz="quarter" idx="12"/>
          </p:nvPr>
        </p:nvSpPr>
        <p:spPr/>
        <p:txBody>
          <a:bodyPr/>
          <a:lstStyle>
            <a:lvl1pPr>
              <a:defRPr/>
            </a:lvl1pPr>
          </a:lstStyle>
          <a:p>
            <a:fld id="{AEB8AB17-C3A7-4FC6-98CE-A652267B5AD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6358457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3592F2D-2EB0-4D94-A723-A27DCCBEA70E}" type="datetimeFigureOut">
              <a:rPr lang="en-US" smtClean="0"/>
              <a:t>10/29/2016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EABAD8-BABF-4BE9-AB59-C78570BB8457}" type="slidenum">
              <a:rPr lang="en-US" smtClean="0"/>
              <a:t>‹#›</a:t>
            </a:fld>
            <a:endParaRPr lang="en-US"/>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3366"/>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3366"/>
              </a:solidFill>
            </a:endParaRPr>
          </a:p>
        </p:txBody>
      </p:sp>
      <p:sp>
        <p:nvSpPr>
          <p:cNvPr id="4" name="Slide Number Placeholder 3"/>
          <p:cNvSpPr>
            <a:spLocks noGrp="1"/>
          </p:cNvSpPr>
          <p:nvPr>
            <p:ph type="sldNum" sz="quarter" idx="12"/>
          </p:nvPr>
        </p:nvSpPr>
        <p:spPr/>
        <p:txBody>
          <a:bodyPr/>
          <a:lstStyle>
            <a:lvl1pPr>
              <a:defRPr/>
            </a:lvl1pPr>
          </a:lstStyle>
          <a:p>
            <a:fld id="{80E5B2D8-B8CD-41CB-ADD1-3EB1C0FD06E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0433857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3366"/>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3366"/>
              </a:solidFill>
            </a:endParaRPr>
          </a:p>
        </p:txBody>
      </p:sp>
      <p:sp>
        <p:nvSpPr>
          <p:cNvPr id="7" name="Slide Number Placeholder 6"/>
          <p:cNvSpPr>
            <a:spLocks noGrp="1"/>
          </p:cNvSpPr>
          <p:nvPr>
            <p:ph type="sldNum" sz="quarter" idx="12"/>
          </p:nvPr>
        </p:nvSpPr>
        <p:spPr/>
        <p:txBody>
          <a:bodyPr/>
          <a:lstStyle>
            <a:lvl1pPr>
              <a:defRPr/>
            </a:lvl1pPr>
          </a:lstStyle>
          <a:p>
            <a:fld id="{08586F55-1EE1-4DDD-A84E-970F108BA24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629184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3366"/>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3366"/>
              </a:solidFill>
            </a:endParaRPr>
          </a:p>
        </p:txBody>
      </p:sp>
      <p:sp>
        <p:nvSpPr>
          <p:cNvPr id="7" name="Slide Number Placeholder 6"/>
          <p:cNvSpPr>
            <a:spLocks noGrp="1"/>
          </p:cNvSpPr>
          <p:nvPr>
            <p:ph type="sldNum" sz="quarter" idx="12"/>
          </p:nvPr>
        </p:nvSpPr>
        <p:spPr/>
        <p:txBody>
          <a:bodyPr/>
          <a:lstStyle>
            <a:lvl1pPr>
              <a:defRPr/>
            </a:lvl1pPr>
          </a:lstStyle>
          <a:p>
            <a:fld id="{F936A660-C26D-4117-AAF5-0A3DB1669B3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2871578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3366"/>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3366"/>
              </a:solidFill>
            </a:endParaRPr>
          </a:p>
        </p:txBody>
      </p:sp>
      <p:sp>
        <p:nvSpPr>
          <p:cNvPr id="6" name="Slide Number Placeholder 5"/>
          <p:cNvSpPr>
            <a:spLocks noGrp="1"/>
          </p:cNvSpPr>
          <p:nvPr>
            <p:ph type="sldNum" sz="quarter" idx="12"/>
          </p:nvPr>
        </p:nvSpPr>
        <p:spPr/>
        <p:txBody>
          <a:bodyPr/>
          <a:lstStyle>
            <a:lvl1pPr>
              <a:defRPr/>
            </a:lvl1pPr>
          </a:lstStyle>
          <a:p>
            <a:fld id="{96B05BB7-E40D-4F3D-9BE9-4EC1C994F7C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5087471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762000"/>
            <a:ext cx="1981200" cy="53244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762000"/>
            <a:ext cx="5791200" cy="53244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3366"/>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3366"/>
              </a:solidFill>
            </a:endParaRPr>
          </a:p>
        </p:txBody>
      </p:sp>
      <p:sp>
        <p:nvSpPr>
          <p:cNvPr id="6" name="Slide Number Placeholder 5"/>
          <p:cNvSpPr>
            <a:spLocks noGrp="1"/>
          </p:cNvSpPr>
          <p:nvPr>
            <p:ph type="sldNum" sz="quarter" idx="12"/>
          </p:nvPr>
        </p:nvSpPr>
        <p:spPr/>
        <p:txBody>
          <a:bodyPr/>
          <a:lstStyle>
            <a:lvl1pPr>
              <a:defRPr/>
            </a:lvl1pPr>
          </a:lstStyle>
          <a:p>
            <a:fld id="{6E71A3D2-F3CE-4028-9C1B-5111047ACF4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6469058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0"/>
            <a:ext cx="7924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2362200"/>
            <a:ext cx="7693025" cy="17859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8200" y="4300538"/>
            <a:ext cx="7693025" cy="17859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2438400" y="6248400"/>
            <a:ext cx="2130425" cy="474663"/>
          </a:xfrm>
        </p:spPr>
        <p:txBody>
          <a:bodyPr/>
          <a:lstStyle>
            <a:lvl1pPr>
              <a:defRPr/>
            </a:lvl1pPr>
          </a:lstStyle>
          <a:p>
            <a:endParaRPr lang="en-US">
              <a:solidFill>
                <a:srgbClr val="003366"/>
              </a:solidFill>
            </a:endParaRPr>
          </a:p>
        </p:txBody>
      </p:sp>
      <p:sp>
        <p:nvSpPr>
          <p:cNvPr id="6" name="Footer Placeholder 5"/>
          <p:cNvSpPr>
            <a:spLocks noGrp="1"/>
          </p:cNvSpPr>
          <p:nvPr>
            <p:ph type="ftr" sz="quarter" idx="11"/>
          </p:nvPr>
        </p:nvSpPr>
        <p:spPr>
          <a:xfrm>
            <a:off x="5791200" y="6248400"/>
            <a:ext cx="2897188" cy="474663"/>
          </a:xfrm>
        </p:spPr>
        <p:txBody>
          <a:bodyPr/>
          <a:lstStyle>
            <a:lvl1pPr>
              <a:defRPr/>
            </a:lvl1pPr>
          </a:lstStyle>
          <a:p>
            <a:endParaRPr lang="en-US">
              <a:solidFill>
                <a:srgbClr val="003366"/>
              </a:solidFill>
            </a:endParaRPr>
          </a:p>
        </p:txBody>
      </p:sp>
      <p:sp>
        <p:nvSpPr>
          <p:cNvPr id="7" name="Slide Number Placeholder 6"/>
          <p:cNvSpPr>
            <a:spLocks noGrp="1"/>
          </p:cNvSpPr>
          <p:nvPr>
            <p:ph type="sldNum" sz="quarter" idx="12"/>
          </p:nvPr>
        </p:nvSpPr>
        <p:spPr>
          <a:xfrm>
            <a:off x="84138" y="6242050"/>
            <a:ext cx="587375" cy="488950"/>
          </a:xfrm>
        </p:spPr>
        <p:txBody>
          <a:bodyPr/>
          <a:lstStyle>
            <a:lvl1pPr>
              <a:defRPr/>
            </a:lvl1pPr>
          </a:lstStyle>
          <a:p>
            <a:fld id="{500F56E4-A200-482F-8555-8B19CB743CB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001121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0"/>
            <a:ext cx="7924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38200" y="2362200"/>
            <a:ext cx="7693025" cy="17859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38200" y="4300538"/>
            <a:ext cx="7693025" cy="17859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2438400" y="6248400"/>
            <a:ext cx="2130425" cy="474663"/>
          </a:xfrm>
        </p:spPr>
        <p:txBody>
          <a:bodyPr/>
          <a:lstStyle>
            <a:lvl1pPr>
              <a:defRPr/>
            </a:lvl1pPr>
          </a:lstStyle>
          <a:p>
            <a:endParaRPr lang="en-US">
              <a:solidFill>
                <a:srgbClr val="003366"/>
              </a:solidFill>
            </a:endParaRPr>
          </a:p>
        </p:txBody>
      </p:sp>
      <p:sp>
        <p:nvSpPr>
          <p:cNvPr id="6" name="Footer Placeholder 5"/>
          <p:cNvSpPr>
            <a:spLocks noGrp="1"/>
          </p:cNvSpPr>
          <p:nvPr>
            <p:ph type="ftr" sz="quarter" idx="11"/>
          </p:nvPr>
        </p:nvSpPr>
        <p:spPr>
          <a:xfrm>
            <a:off x="5791200" y="6248400"/>
            <a:ext cx="2897188" cy="474663"/>
          </a:xfrm>
        </p:spPr>
        <p:txBody>
          <a:bodyPr/>
          <a:lstStyle>
            <a:lvl1pPr>
              <a:defRPr/>
            </a:lvl1pPr>
          </a:lstStyle>
          <a:p>
            <a:endParaRPr lang="en-US">
              <a:solidFill>
                <a:srgbClr val="003366"/>
              </a:solidFill>
            </a:endParaRPr>
          </a:p>
        </p:txBody>
      </p:sp>
      <p:sp>
        <p:nvSpPr>
          <p:cNvPr id="7" name="Slide Number Placeholder 6"/>
          <p:cNvSpPr>
            <a:spLocks noGrp="1"/>
          </p:cNvSpPr>
          <p:nvPr>
            <p:ph type="sldNum" sz="quarter" idx="12"/>
          </p:nvPr>
        </p:nvSpPr>
        <p:spPr>
          <a:xfrm>
            <a:off x="84138" y="6242050"/>
            <a:ext cx="587375" cy="488950"/>
          </a:xfrm>
        </p:spPr>
        <p:txBody>
          <a:bodyPr/>
          <a:lstStyle>
            <a:lvl1pPr>
              <a:defRPr/>
            </a:lvl1pPr>
          </a:lstStyle>
          <a:p>
            <a:fld id="{23A90F4D-8B15-449C-9EAB-796F24533CD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2324153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0"/>
            <a:ext cx="7924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2362200"/>
            <a:ext cx="3770313" cy="37242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760913" y="2362200"/>
            <a:ext cx="3770312" cy="37242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2438400" y="6248400"/>
            <a:ext cx="2130425" cy="474663"/>
          </a:xfrm>
        </p:spPr>
        <p:txBody>
          <a:bodyPr/>
          <a:lstStyle>
            <a:lvl1pPr>
              <a:defRPr/>
            </a:lvl1pPr>
          </a:lstStyle>
          <a:p>
            <a:endParaRPr lang="en-US">
              <a:solidFill>
                <a:srgbClr val="003366"/>
              </a:solidFill>
            </a:endParaRPr>
          </a:p>
        </p:txBody>
      </p:sp>
      <p:sp>
        <p:nvSpPr>
          <p:cNvPr id="6" name="Footer Placeholder 5"/>
          <p:cNvSpPr>
            <a:spLocks noGrp="1"/>
          </p:cNvSpPr>
          <p:nvPr>
            <p:ph type="ftr" sz="quarter" idx="11"/>
          </p:nvPr>
        </p:nvSpPr>
        <p:spPr>
          <a:xfrm>
            <a:off x="5791200" y="6248400"/>
            <a:ext cx="2897188" cy="474663"/>
          </a:xfrm>
        </p:spPr>
        <p:txBody>
          <a:bodyPr/>
          <a:lstStyle>
            <a:lvl1pPr>
              <a:defRPr/>
            </a:lvl1pPr>
          </a:lstStyle>
          <a:p>
            <a:endParaRPr lang="en-US">
              <a:solidFill>
                <a:srgbClr val="003366"/>
              </a:solidFill>
            </a:endParaRPr>
          </a:p>
        </p:txBody>
      </p:sp>
      <p:sp>
        <p:nvSpPr>
          <p:cNvPr id="7" name="Slide Number Placeholder 6"/>
          <p:cNvSpPr>
            <a:spLocks noGrp="1"/>
          </p:cNvSpPr>
          <p:nvPr>
            <p:ph type="sldNum" sz="quarter" idx="12"/>
          </p:nvPr>
        </p:nvSpPr>
        <p:spPr>
          <a:xfrm>
            <a:off x="84138" y="6242050"/>
            <a:ext cx="587375" cy="488950"/>
          </a:xfrm>
        </p:spPr>
        <p:txBody>
          <a:bodyPr/>
          <a:lstStyle>
            <a:lvl1pPr>
              <a:defRPr/>
            </a:lvl1pPr>
          </a:lstStyle>
          <a:p>
            <a:fld id="{6497EC45-64C3-42AB-9CD5-E5858E2782B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8048026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0"/>
            <a:ext cx="7924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38200" y="2362200"/>
            <a:ext cx="3770313" cy="37242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60913" y="2362200"/>
            <a:ext cx="3770312" cy="37242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2438400" y="6248400"/>
            <a:ext cx="2130425" cy="474663"/>
          </a:xfrm>
        </p:spPr>
        <p:txBody>
          <a:bodyPr/>
          <a:lstStyle>
            <a:lvl1pPr>
              <a:defRPr/>
            </a:lvl1pPr>
          </a:lstStyle>
          <a:p>
            <a:endParaRPr lang="en-US">
              <a:solidFill>
                <a:srgbClr val="003366"/>
              </a:solidFill>
            </a:endParaRPr>
          </a:p>
        </p:txBody>
      </p:sp>
      <p:sp>
        <p:nvSpPr>
          <p:cNvPr id="6" name="Footer Placeholder 5"/>
          <p:cNvSpPr>
            <a:spLocks noGrp="1"/>
          </p:cNvSpPr>
          <p:nvPr>
            <p:ph type="ftr" sz="quarter" idx="11"/>
          </p:nvPr>
        </p:nvSpPr>
        <p:spPr>
          <a:xfrm>
            <a:off x="5791200" y="6248400"/>
            <a:ext cx="2897188" cy="474663"/>
          </a:xfrm>
        </p:spPr>
        <p:txBody>
          <a:bodyPr/>
          <a:lstStyle>
            <a:lvl1pPr>
              <a:defRPr/>
            </a:lvl1pPr>
          </a:lstStyle>
          <a:p>
            <a:endParaRPr lang="en-US">
              <a:solidFill>
                <a:srgbClr val="003366"/>
              </a:solidFill>
            </a:endParaRPr>
          </a:p>
        </p:txBody>
      </p:sp>
      <p:sp>
        <p:nvSpPr>
          <p:cNvPr id="7" name="Slide Number Placeholder 6"/>
          <p:cNvSpPr>
            <a:spLocks noGrp="1"/>
          </p:cNvSpPr>
          <p:nvPr>
            <p:ph type="sldNum" sz="quarter" idx="12"/>
          </p:nvPr>
        </p:nvSpPr>
        <p:spPr>
          <a:xfrm>
            <a:off x="84138" y="6242050"/>
            <a:ext cx="587375" cy="488950"/>
          </a:xfrm>
        </p:spPr>
        <p:txBody>
          <a:bodyPr/>
          <a:lstStyle>
            <a:lvl1pPr>
              <a:defRPr/>
            </a:lvl1pPr>
          </a:lstStyle>
          <a:p>
            <a:fld id="{E71146C4-B77C-4C37-9F72-74FD9CA57E6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1569528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0"/>
            <a:ext cx="7924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38200" y="2362200"/>
            <a:ext cx="3770313" cy="37242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760913" y="2362200"/>
            <a:ext cx="3770312" cy="17859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760913" y="4300538"/>
            <a:ext cx="3770312" cy="17859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2438400" y="6248400"/>
            <a:ext cx="2130425" cy="474663"/>
          </a:xfrm>
        </p:spPr>
        <p:txBody>
          <a:bodyPr/>
          <a:lstStyle>
            <a:lvl1pPr>
              <a:defRPr/>
            </a:lvl1pPr>
          </a:lstStyle>
          <a:p>
            <a:endParaRPr lang="en-US">
              <a:solidFill>
                <a:srgbClr val="003366"/>
              </a:solidFill>
            </a:endParaRPr>
          </a:p>
        </p:txBody>
      </p:sp>
      <p:sp>
        <p:nvSpPr>
          <p:cNvPr id="7" name="Footer Placeholder 6"/>
          <p:cNvSpPr>
            <a:spLocks noGrp="1"/>
          </p:cNvSpPr>
          <p:nvPr>
            <p:ph type="ftr" sz="quarter" idx="11"/>
          </p:nvPr>
        </p:nvSpPr>
        <p:spPr>
          <a:xfrm>
            <a:off x="5791200" y="6248400"/>
            <a:ext cx="2897188" cy="474663"/>
          </a:xfrm>
        </p:spPr>
        <p:txBody>
          <a:bodyPr/>
          <a:lstStyle>
            <a:lvl1pPr>
              <a:defRPr/>
            </a:lvl1pPr>
          </a:lstStyle>
          <a:p>
            <a:endParaRPr lang="en-US">
              <a:solidFill>
                <a:srgbClr val="003366"/>
              </a:solidFill>
            </a:endParaRPr>
          </a:p>
        </p:txBody>
      </p:sp>
      <p:sp>
        <p:nvSpPr>
          <p:cNvPr id="8" name="Slide Number Placeholder 7"/>
          <p:cNvSpPr>
            <a:spLocks noGrp="1"/>
          </p:cNvSpPr>
          <p:nvPr>
            <p:ph type="sldNum" sz="quarter" idx="12"/>
          </p:nvPr>
        </p:nvSpPr>
        <p:spPr>
          <a:xfrm>
            <a:off x="84138" y="6242050"/>
            <a:ext cx="587375" cy="488950"/>
          </a:xfrm>
        </p:spPr>
        <p:txBody>
          <a:bodyPr/>
          <a:lstStyle>
            <a:lvl1pPr>
              <a:defRPr/>
            </a:lvl1pPr>
          </a:lstStyle>
          <a:p>
            <a:fld id="{83EE5C95-FB28-4BBD-AFEA-F54101A4329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561076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3592F2D-2EB0-4D94-A723-A27DCCBEA70E}" type="datetimeFigureOut">
              <a:rPr lang="en-US" smtClean="0"/>
              <a:t>10/29/2016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EABAD8-BABF-4BE9-AB59-C78570BB8457}" type="slidenum">
              <a:rPr lang="en-US" smtClean="0"/>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E25A4CC-B664-4286-B5C9-C624818FE00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686952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727777-3604-45A5-A0C0-3D6129640C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526025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EF39C45-5E70-48AD-B91A-A832D4C8A1F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239868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43AC4AC-E91B-4C1A-A075-003B70C9E60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426697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51BC5D8-80D5-4B0E-9664-05DD209F7C0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832953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8B9CA376-9EC2-4DF5-8130-0FA3BD0279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402405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F7380B3-7AE5-48BC-A313-DFE9F7E8B7C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53605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0AA98DC-60FA-4C86-ADCF-32A94719C59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125806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4D8EA25-3981-4FF5-922A-26645E61E5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09401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B79520D-E8E0-4EC6-B9D9-2EFF3FCAA72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662170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F6EABAD8-BABF-4BE9-AB59-C78570BB8457}" type="slidenum">
              <a:rPr lang="en-US" smtClean="0"/>
              <a:t>‹#›</a:t>
            </a:fld>
            <a:endParaRPr lang="en-US"/>
          </a:p>
        </p:txBody>
      </p:sp>
      <p:sp>
        <p:nvSpPr>
          <p:cNvPr id="8" name="Footer Placeholder 7"/>
          <p:cNvSpPr>
            <a:spLocks noGrp="1"/>
          </p:cNvSpPr>
          <p:nvPr>
            <p:ph type="ftr" sz="quarter" idx="11"/>
          </p:nvPr>
        </p:nvSpPr>
        <p:spPr/>
        <p:txBody>
          <a:bodyPr/>
          <a:lstStyle/>
          <a:p>
            <a:endParaRPr lang="en-US"/>
          </a:p>
        </p:txBody>
      </p:sp>
      <p:sp>
        <p:nvSpPr>
          <p:cNvPr id="7" name="Date Placeholder 6"/>
          <p:cNvSpPr>
            <a:spLocks noGrp="1"/>
          </p:cNvSpPr>
          <p:nvPr>
            <p:ph type="dt" sz="half" idx="10"/>
          </p:nvPr>
        </p:nvSpPr>
        <p:spPr/>
        <p:txBody>
          <a:bodyPr/>
          <a:lstStyle/>
          <a:p>
            <a:fld id="{C3592F2D-2EB0-4D94-A723-A27DCCBEA70E}" type="datetimeFigureOut">
              <a:rPr lang="en-US" smtClean="0"/>
              <a:t>10/29/2016</a:t>
            </a:fld>
            <a:endParaRPr lang="en-US"/>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smtClean="0"/>
              <a:t>Click to edit Master title style</a:t>
            </a:r>
            <a:endParaRPr kumimoji="0"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DAB2A28-1B9A-463E-8327-3A29B6B30BE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399737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98CA5A91-1540-4B72-B65C-75F8A4D953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996981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E25A4CC-B664-4286-B5C9-C624818FE00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098404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727777-3604-45A5-A0C0-3D6129640C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527852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EF39C45-5E70-48AD-B91A-A832D4C8A1F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767973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43AC4AC-E91B-4C1A-A075-003B70C9E60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885973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51BC5D8-80D5-4B0E-9664-05DD209F7C0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163131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8B9CA376-9EC2-4DF5-8130-0FA3BD0279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259375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F7380B3-7AE5-48BC-A313-DFE9F7E8B7C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631320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0AA98DC-60FA-4C86-ADCF-32A94719C59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076080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3592F2D-2EB0-4D94-A723-A27DCCBEA70E}" type="datetimeFigureOut">
              <a:rPr lang="en-US" smtClean="0"/>
              <a:t>10/29/2016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6EABAD8-BABF-4BE9-AB59-C78570BB8457}" type="slidenum">
              <a:rPr lang="en-US" smtClean="0"/>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4D8EA25-3981-4FF5-922A-26645E61E5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7302582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B79520D-E8E0-4EC6-B9D9-2EFF3FCAA72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055382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DAB2A28-1B9A-463E-8327-3A29B6B30BE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705759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98CA5A91-1540-4B72-B65C-75F8A4D953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23908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E25A4CC-B664-4286-B5C9-C624818FE00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579615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727777-3604-45A5-A0C0-3D6129640C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133244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EF39C45-5E70-48AD-B91A-A832D4C8A1F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505648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43AC4AC-E91B-4C1A-A075-003B70C9E60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664291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51BC5D8-80D5-4B0E-9664-05DD209F7C0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2810096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8B9CA376-9EC2-4DF5-8130-0FA3BD0279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9792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592F2D-2EB0-4D94-A723-A27DCCBEA70E}" type="datetimeFigureOut">
              <a:rPr lang="en-US" smtClean="0"/>
              <a:t>10/29/2016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6EABAD8-BABF-4BE9-AB59-C78570BB8457}"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F7380B3-7AE5-48BC-A313-DFE9F7E8B7C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1512290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0AA98DC-60FA-4C86-ADCF-32A94719C59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273262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4D8EA25-3981-4FF5-922A-26645E61E5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9872741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B79520D-E8E0-4EC6-B9D9-2EFF3FCAA72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6104553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DAB2A28-1B9A-463E-8327-3A29B6B30BE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9279659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98CA5A91-1540-4B72-B65C-75F8A4D953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3632856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E25A4CC-B664-4286-B5C9-C624818FE00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0565163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727777-3604-45A5-A0C0-3D6129640C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511891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EF39C45-5E70-48AD-B91A-A832D4C8A1F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6467086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43AC4AC-E91B-4C1A-A075-003B70C9E60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22319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8" name="Date Placeholder 7"/>
          <p:cNvSpPr>
            <a:spLocks noGrp="1"/>
          </p:cNvSpPr>
          <p:nvPr>
            <p:ph type="dt" sz="half" idx="14"/>
          </p:nvPr>
        </p:nvSpPr>
        <p:spPr/>
        <p:txBody>
          <a:bodyPr/>
          <a:lstStyle/>
          <a:p>
            <a:fld id="{C3592F2D-2EB0-4D94-A723-A27DCCBEA70E}" type="datetimeFigureOut">
              <a:rPr lang="en-US" smtClean="0"/>
              <a:t>10/29/2016</a:t>
            </a:fld>
            <a:endParaRPr lang="en-US"/>
          </a:p>
        </p:txBody>
      </p:sp>
      <p:sp>
        <p:nvSpPr>
          <p:cNvPr id="9" name="Slide Number Placeholder 8"/>
          <p:cNvSpPr>
            <a:spLocks noGrp="1"/>
          </p:cNvSpPr>
          <p:nvPr>
            <p:ph type="sldNum" sz="quarter" idx="15"/>
          </p:nvPr>
        </p:nvSpPr>
        <p:spPr/>
        <p:txBody>
          <a:bodyPr/>
          <a:lstStyle/>
          <a:p>
            <a:fld id="{F6EABAD8-BABF-4BE9-AB59-C78570BB8457}" type="slidenum">
              <a:rPr lang="en-US" smtClean="0"/>
              <a:t>‹#›</a:t>
            </a:fld>
            <a:endParaRPr lang="en-US"/>
          </a:p>
        </p:txBody>
      </p:sp>
      <p:sp>
        <p:nvSpPr>
          <p:cNvPr id="10" name="Footer Placeholder 9"/>
          <p:cNvSpPr>
            <a:spLocks noGrp="1"/>
          </p:cNvSpPr>
          <p:nvPr>
            <p:ph type="ftr" sz="quarter" idx="16"/>
          </p:nvPr>
        </p:nvSpPr>
        <p:spPr/>
        <p:txBody>
          <a:bodyPr/>
          <a:lstStyle/>
          <a:p>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51BC5D8-80D5-4B0E-9664-05DD209F7C0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79229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8B9CA376-9EC2-4DF5-8130-0FA3BD0279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560541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F7380B3-7AE5-48BC-A313-DFE9F7E8B7C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3831142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0AA98DC-60FA-4C86-ADCF-32A94719C59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2312081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4D8EA25-3981-4FF5-922A-26645E61E5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8449344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B79520D-E8E0-4EC6-B9D9-2EFF3FCAA72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0780671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DAB2A28-1B9A-463E-8327-3A29B6B30BE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495872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98CA5A91-1540-4B72-B65C-75F8A4D953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7598227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E25A4CC-B664-4286-B5C9-C624818FE00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484440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727777-3604-45A5-A0C0-3D6129640C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63488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smtClean="0"/>
              <a:t>Click icon to add picture</a:t>
            </a:r>
            <a:endParaRPr kumimoji="0" lang="en-US"/>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p:txBody>
          <a:bodyPr/>
          <a:lstStyle/>
          <a:p>
            <a:fld id="{C3592F2D-2EB0-4D94-A723-A27DCCBEA70E}" type="datetimeFigureOut">
              <a:rPr lang="en-US" smtClean="0"/>
              <a:t>10/29/2016</a:t>
            </a:fld>
            <a:endParaRPr lang="en-US"/>
          </a:p>
        </p:txBody>
      </p:sp>
      <p:sp>
        <p:nvSpPr>
          <p:cNvPr id="9" name="Slide Number Placeholder 8"/>
          <p:cNvSpPr>
            <a:spLocks noGrp="1"/>
          </p:cNvSpPr>
          <p:nvPr>
            <p:ph type="sldNum" sz="quarter" idx="11"/>
          </p:nvPr>
        </p:nvSpPr>
        <p:spPr/>
        <p:txBody>
          <a:bodyPr/>
          <a:lstStyle/>
          <a:p>
            <a:fld id="{F6EABAD8-BABF-4BE9-AB59-C78570BB8457}"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EF39C45-5E70-48AD-B91A-A832D4C8A1F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4582401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43AC4AC-E91B-4C1A-A075-003B70C9E60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2743231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51BC5D8-80D5-4B0E-9664-05DD209F7C0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123837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8B9CA376-9EC2-4DF5-8130-0FA3BD0279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6532413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F7380B3-7AE5-48BC-A313-DFE9F7E8B7C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8272222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0AA98DC-60FA-4C86-ADCF-32A94719C59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5073962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4D8EA25-3981-4FF5-922A-26645E61E5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9729621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B79520D-E8E0-4EC6-B9D9-2EFF3FCAA72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7020704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DAB2A28-1B9A-463E-8327-3A29B6B30BE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745622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98CA5A91-1540-4B72-B65C-75F8A4D953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24643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theme" Target="../theme/theme10.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theme" Target="../theme/theme1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theme" Target="../theme/theme12.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theme" Target="../theme/theme13.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theme" Target="../theme/theme14.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slideLayout" Target="../slideLayouts/slideLayout171.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9.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theme" Target="../theme/theme15.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0.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theme" Target="../theme/theme16.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1.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theme" Target="../theme/theme17.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theme" Target="../theme/theme3.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4.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5.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theme" Target="../theme/theme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theme" Target="../theme/theme7.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theme" Target="../theme/theme8.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theme" Target="../theme/theme9.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C3592F2D-2EB0-4D94-A723-A27DCCBEA70E}" type="datetimeFigureOut">
              <a:rPr lang="en-US" smtClean="0"/>
              <a:t>10/29/2016</a:t>
            </a:fld>
            <a:endParaRPr lang="en-US"/>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en-US"/>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F6EABAD8-BABF-4BE9-AB59-C78570BB8457}" type="slidenum">
              <a:rPr lang="en-US" smtClean="0"/>
              <a:t>‹#›</a:t>
            </a:fld>
            <a:endParaRPr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smtClean="0"/>
              <a:t>Click to edit Master title style</a:t>
            </a:r>
            <a:endParaRPr kumimoji="0"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832" r:id="rId12"/>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fontAlgn="base">
              <a:spcBef>
                <a:spcPct val="0"/>
              </a:spcBef>
              <a:spcAft>
                <a:spcPct val="0"/>
              </a:spcAft>
              <a:defRPr/>
            </a:pPr>
            <a:fld id="{99E0A427-E89C-4FCF-A0E4-22C431EC99A5}"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912919706"/>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 id="214748393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C3592F2D-2EB0-4D94-A723-A27DCCBEA70E}" type="datetimeFigureOut">
              <a:rPr lang="en-US" smtClean="0">
                <a:solidFill>
                  <a:srgbClr val="FEFAC9"/>
                </a:solidFill>
              </a:rPr>
              <a:pPr/>
              <a:t>10/29/2016</a:t>
            </a:fld>
            <a:endParaRPr lang="en-US">
              <a:solidFill>
                <a:srgbClr val="FEFAC9"/>
              </a:solidFill>
            </a:endParaRPr>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en-US">
              <a:solidFill>
                <a:srgbClr val="FEFAC9"/>
              </a:solidFill>
            </a:endParaRPr>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F6EABAD8-BABF-4BE9-AB59-C78570BB8457}" type="slidenum">
              <a:rPr lang="en-US" smtClean="0">
                <a:solidFill>
                  <a:srgbClr val="FEFAC9"/>
                </a:solidFill>
              </a: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smtClean="0"/>
              <a:t>Click to edit Master title style</a:t>
            </a:r>
            <a:endParaRPr kumimoji="0" lang="en-US"/>
          </a:p>
        </p:txBody>
      </p:sp>
    </p:spTree>
    <p:extLst>
      <p:ext uri="{BB962C8B-B14F-4D97-AF65-F5344CB8AC3E}">
        <p14:creationId xmlns:p14="http://schemas.microsoft.com/office/powerpoint/2010/main" val="3140864252"/>
      </p:ext>
    </p:extLst>
  </p:cSld>
  <p:clrMap bg1="dk1" tx1="lt1" bg2="dk2" tx2="lt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 id="2147483949" r:id="rId12"/>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i="0" smtClean="0">
                <a:solidFill>
                  <a:schemeClr val="tx1"/>
                </a:solidFill>
                <a:latin typeface="Times New Roman" pitchFamily="18" charset="0"/>
              </a:defRPr>
            </a:lvl1pPr>
          </a:lstStyle>
          <a:p>
            <a:pPr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i="0" smtClean="0">
                <a:solidFill>
                  <a:schemeClr val="tx1"/>
                </a:solidFill>
                <a:latin typeface="Times New Roman" pitchFamily="18" charset="0"/>
              </a:defRPr>
            </a:lvl1pPr>
          </a:lstStyle>
          <a:p>
            <a:pPr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i="0" smtClean="0">
                <a:solidFill>
                  <a:schemeClr val="tx1"/>
                </a:solidFill>
                <a:latin typeface="Times New Roman" pitchFamily="18" charset="0"/>
              </a:defRPr>
            </a:lvl1pPr>
          </a:lstStyle>
          <a:p>
            <a:pPr eaLnBrk="0" fontAlgn="base" hangingPunct="0">
              <a:spcBef>
                <a:spcPct val="0"/>
              </a:spcBef>
              <a:spcAft>
                <a:spcPct val="0"/>
              </a:spcAft>
              <a:defRPr/>
            </a:pPr>
            <a:fld id="{6EE58A6F-26D6-4B4A-BC36-63EEC3BBD249}" type="slidenum">
              <a:rPr lang="en-US">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079530078"/>
      </p:ext>
    </p:extLst>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 id="214748396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C3592F2D-2EB0-4D94-A723-A27DCCBEA70E}" type="datetimeFigureOut">
              <a:rPr lang="en-US" smtClean="0">
                <a:solidFill>
                  <a:srgbClr val="FEFAC9"/>
                </a:solidFill>
              </a:rPr>
              <a:pPr/>
              <a:t>10/29/2016</a:t>
            </a:fld>
            <a:endParaRPr lang="en-US">
              <a:solidFill>
                <a:srgbClr val="FEFAC9"/>
              </a:solidFill>
            </a:endParaRPr>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en-US">
              <a:solidFill>
                <a:srgbClr val="FEFAC9"/>
              </a:solidFill>
            </a:endParaRPr>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F6EABAD8-BABF-4BE9-AB59-C78570BB8457}" type="slidenum">
              <a:rPr lang="en-US" smtClean="0">
                <a:solidFill>
                  <a:srgbClr val="FEFAC9"/>
                </a:solidFill>
              </a: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smtClean="0"/>
              <a:t>Click to edit Master title style</a:t>
            </a:r>
            <a:endParaRPr kumimoji="0" lang="en-US"/>
          </a:p>
        </p:txBody>
      </p:sp>
    </p:spTree>
    <p:extLst>
      <p:ext uri="{BB962C8B-B14F-4D97-AF65-F5344CB8AC3E}">
        <p14:creationId xmlns:p14="http://schemas.microsoft.com/office/powerpoint/2010/main" val="1859773257"/>
      </p:ext>
    </p:extLst>
  </p:cSld>
  <p:clrMap bg1="dk1" tx1="lt1" bg2="dk2" tx2="lt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 id="2147483975" r:id="rId12"/>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C3592F2D-2EB0-4D94-A723-A27DCCBEA70E}" type="datetimeFigureOut">
              <a:rPr lang="en-US" smtClean="0">
                <a:solidFill>
                  <a:srgbClr val="FEFAC9"/>
                </a:solidFill>
              </a:rPr>
              <a:pPr/>
              <a:t>10/29/2016</a:t>
            </a:fld>
            <a:endParaRPr lang="en-US">
              <a:solidFill>
                <a:srgbClr val="FEFAC9"/>
              </a:solidFill>
            </a:endParaRPr>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en-US">
              <a:solidFill>
                <a:srgbClr val="FEFAC9"/>
              </a:solidFill>
            </a:endParaRPr>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F6EABAD8-BABF-4BE9-AB59-C78570BB8457}" type="slidenum">
              <a:rPr lang="en-US" smtClean="0">
                <a:solidFill>
                  <a:srgbClr val="FEFAC9"/>
                </a:solidFill>
              </a: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smtClean="0"/>
              <a:t>Click to edit Master title style</a:t>
            </a:r>
            <a:endParaRPr kumimoji="0" lang="en-US"/>
          </a:p>
        </p:txBody>
      </p:sp>
    </p:spTree>
    <p:extLst>
      <p:ext uri="{BB962C8B-B14F-4D97-AF65-F5344CB8AC3E}">
        <p14:creationId xmlns:p14="http://schemas.microsoft.com/office/powerpoint/2010/main" val="3186993110"/>
      </p:ext>
    </p:extLst>
  </p:cSld>
  <p:clrMap bg1="dk1" tx1="lt1" bg2="dk2" tx2="lt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 id="2147483988" r:id="rId12"/>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EA5F5398-6084-458C-A942-EFD894762B88}" type="slidenum">
              <a:rPr lang="en-US" smtClean="0"/>
              <a:pPr/>
              <a:t>‹#›</a:t>
            </a:fld>
            <a:endParaRPr 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a:solidFill>
                <a:srgbClr val="DFDCB7"/>
              </a:solidFill>
            </a:endParaRPr>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A5521B26-5BAB-4B3D-87E3-48FA2B2EBBFD}" type="datetimeFigureOut">
              <a:rPr lang="en-US" smtClean="0">
                <a:solidFill>
                  <a:srgbClr val="DFDCB7"/>
                </a:solidFill>
              </a:rPr>
              <a:pPr/>
              <a:t>10/29/2016</a:t>
            </a:fld>
            <a:endParaRPr lang="en-US">
              <a:solidFill>
                <a:srgbClr val="DFDCB7"/>
              </a:solidFill>
            </a:endParaRPr>
          </a:p>
        </p:txBody>
      </p:sp>
    </p:spTree>
    <p:extLst>
      <p:ext uri="{BB962C8B-B14F-4D97-AF65-F5344CB8AC3E}">
        <p14:creationId xmlns:p14="http://schemas.microsoft.com/office/powerpoint/2010/main" val="594364516"/>
      </p:ext>
    </p:extLst>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 id="2147484000" r:id="rId11"/>
  </p:sldLayoutIdLst>
  <p:timing>
    <p:tnLst>
      <p:par>
        <p:cTn id="1" dur="indefinite" restart="never" nodeType="tmRoot"/>
      </p:par>
    </p:tnLst>
  </p:timing>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panose="020F0502020204030204"/>
                <a:cs typeface="+mn-cs"/>
              </a:defRPr>
            </a:lvl1pPr>
          </a:lstStyle>
          <a:p>
            <a:pPr>
              <a:defRPr/>
            </a:pPr>
            <a:fld id="{E0EF0007-7B54-4246-97B0-D03C5FB28A9B}" type="datetimeFigureOut">
              <a:rPr lang="en-US"/>
              <a:pPr>
                <a:defRPr/>
              </a:pPr>
              <a:t>10/29/2016</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panose="020F0502020204030204"/>
                <a:cs typeface="+mn-cs"/>
              </a:defRPr>
            </a:lvl1pPr>
          </a:lstStyle>
          <a:p>
            <a:pPr>
              <a:defRPr/>
            </a:pPr>
            <a:fld id="{4A8DE704-8D9D-45AD-82B4-715C4701AFDD}" type="slidenum">
              <a:rPr lang="en-US"/>
              <a:pPr>
                <a:defRPr/>
              </a:pPr>
              <a:t>‹#›</a:t>
            </a:fld>
            <a:endParaRPr lang="en-US"/>
          </a:p>
        </p:txBody>
      </p:sp>
    </p:spTree>
    <p:extLst>
      <p:ext uri="{BB962C8B-B14F-4D97-AF65-F5344CB8AC3E}">
        <p14:creationId xmlns:p14="http://schemas.microsoft.com/office/powerpoint/2010/main" val="4053033903"/>
      </p:ext>
    </p:extLst>
  </p:cSld>
  <p:clrMap bg1="lt1" tx1="dk1" bg2="lt2" tx2="dk2" accent1="accent1" accent2="accent2" accent3="accent3" accent4="accent4" accent5="accent5" accent6="accent6" hlink="hlink" folHlink="folHlink"/>
  <p:sldLayoutIdLst>
    <p:sldLayoutId id="2147484002" r:id="rId1"/>
    <p:sldLayoutId id="2147484003" r:id="rId2"/>
    <p:sldLayoutId id="2147484004" r:id="rId3"/>
    <p:sldLayoutId id="2147484005" r:id="rId4"/>
    <p:sldLayoutId id="2147484006" r:id="rId5"/>
    <p:sldLayoutId id="2147484007" r:id="rId6"/>
    <p:sldLayoutId id="2147484008" r:id="rId7"/>
    <p:sldLayoutId id="2147484009" r:id="rId8"/>
    <p:sldLayoutId id="2147484010" r:id="rId9"/>
    <p:sldLayoutId id="2147484011" r:id="rId10"/>
    <p:sldLayoutId id="2147484012"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414161"/>
            </a:gs>
            <a:gs pos="100000">
              <a:schemeClr val="bg1"/>
            </a:gs>
          </a:gsLst>
          <a:lin ang="5400000" scaled="1"/>
        </a:gra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0"/>
            <a:ext cx="9142413" cy="6856413"/>
            <a:chOff x="0" y="0"/>
            <a:chExt cx="5759" cy="4319"/>
          </a:xfrm>
        </p:grpSpPr>
        <p:sp>
          <p:nvSpPr>
            <p:cNvPr id="105475" name="Freeform 3"/>
            <p:cNvSpPr>
              <a:spLocks/>
            </p:cNvSpPr>
            <p:nvPr userDrawn="1"/>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grpSp>
          <p:nvGrpSpPr>
            <p:cNvPr id="3081" name="Group 4"/>
            <p:cNvGrpSpPr>
              <a:grpSpLocks/>
            </p:cNvGrpSpPr>
            <p:nvPr userDrawn="1"/>
          </p:nvGrpSpPr>
          <p:grpSpPr bwMode="auto">
            <a:xfrm>
              <a:off x="0" y="0"/>
              <a:ext cx="5759" cy="4319"/>
              <a:chOff x="0" y="0"/>
              <a:chExt cx="5759" cy="4319"/>
            </a:xfrm>
          </p:grpSpPr>
          <p:sp>
            <p:nvSpPr>
              <p:cNvPr id="105477" name="Freeform 5"/>
              <p:cNvSpPr>
                <a:spLocks/>
              </p:cNvSpPr>
              <p:nvPr userDrawn="1"/>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78" name="Freeform 6"/>
              <p:cNvSpPr>
                <a:spLocks/>
              </p:cNvSpPr>
              <p:nvPr userDrawn="1"/>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79" name="Freeform 7"/>
              <p:cNvSpPr>
                <a:spLocks/>
              </p:cNvSpPr>
              <p:nvPr userDrawn="1"/>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0" name="Freeform 8"/>
              <p:cNvSpPr>
                <a:spLocks/>
              </p:cNvSpPr>
              <p:nvPr userDrawn="1"/>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1" name="Freeform 9"/>
              <p:cNvSpPr>
                <a:spLocks/>
              </p:cNvSpPr>
              <p:nvPr userDrawn="1"/>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2" name="Freeform 10"/>
              <p:cNvSpPr>
                <a:spLocks/>
              </p:cNvSpPr>
              <p:nvPr userDrawn="1"/>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3" name="Freeform 11"/>
              <p:cNvSpPr>
                <a:spLocks/>
              </p:cNvSpPr>
              <p:nvPr userDrawn="1"/>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4" name="Freeform 12"/>
              <p:cNvSpPr>
                <a:spLocks/>
              </p:cNvSpPr>
              <p:nvPr userDrawn="1"/>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5" name="Freeform 13"/>
              <p:cNvSpPr>
                <a:spLocks/>
              </p:cNvSpPr>
              <p:nvPr userDrawn="1"/>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6" name="Freeform 14"/>
              <p:cNvSpPr>
                <a:spLocks/>
              </p:cNvSpPr>
              <p:nvPr userDrawn="1"/>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7" name="Freeform 15"/>
              <p:cNvSpPr>
                <a:spLocks/>
              </p:cNvSpPr>
              <p:nvPr userDrawn="1"/>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8" name="Freeform 16"/>
              <p:cNvSpPr>
                <a:spLocks/>
              </p:cNvSpPr>
              <p:nvPr userDrawn="1"/>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89" name="Freeform 17"/>
              <p:cNvSpPr>
                <a:spLocks/>
              </p:cNvSpPr>
              <p:nvPr userDrawn="1"/>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0" name="Freeform 18"/>
              <p:cNvSpPr>
                <a:spLocks/>
              </p:cNvSpPr>
              <p:nvPr userDrawn="1"/>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1" name="Freeform 19"/>
              <p:cNvSpPr>
                <a:spLocks/>
              </p:cNvSpPr>
              <p:nvPr userDrawn="1"/>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2" name="Freeform 20"/>
              <p:cNvSpPr>
                <a:spLocks/>
              </p:cNvSpPr>
              <p:nvPr userDrawn="1"/>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3" name="Freeform 21"/>
              <p:cNvSpPr>
                <a:spLocks/>
              </p:cNvSpPr>
              <p:nvPr userDrawn="1"/>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4" name="Freeform 22"/>
              <p:cNvSpPr>
                <a:spLocks/>
              </p:cNvSpPr>
              <p:nvPr userDrawn="1"/>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5" name="Freeform 23"/>
              <p:cNvSpPr>
                <a:spLocks/>
              </p:cNvSpPr>
              <p:nvPr userDrawn="1"/>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6" name="Freeform 24"/>
              <p:cNvSpPr>
                <a:spLocks/>
              </p:cNvSpPr>
              <p:nvPr userDrawn="1"/>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7" name="Freeform 25"/>
              <p:cNvSpPr>
                <a:spLocks/>
              </p:cNvSpPr>
              <p:nvPr userDrawn="1"/>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8" name="Freeform 26"/>
              <p:cNvSpPr>
                <a:spLocks/>
              </p:cNvSpPr>
              <p:nvPr userDrawn="1"/>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499" name="Freeform 27"/>
              <p:cNvSpPr>
                <a:spLocks/>
              </p:cNvSpPr>
              <p:nvPr userDrawn="1"/>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00" name="Freeform 28"/>
              <p:cNvSpPr>
                <a:spLocks/>
              </p:cNvSpPr>
              <p:nvPr userDrawn="1"/>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01" name="Freeform 29"/>
              <p:cNvSpPr>
                <a:spLocks/>
              </p:cNvSpPr>
              <p:nvPr userDrawn="1"/>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grpSp>
            <p:nvGrpSpPr>
              <p:cNvPr id="3107" name="Group 30"/>
              <p:cNvGrpSpPr>
                <a:grpSpLocks/>
              </p:cNvGrpSpPr>
              <p:nvPr userDrawn="1"/>
            </p:nvGrpSpPr>
            <p:grpSpPr bwMode="auto">
              <a:xfrm>
                <a:off x="0" y="0"/>
                <a:ext cx="5758" cy="1045"/>
                <a:chOff x="0" y="0"/>
                <a:chExt cx="5758" cy="1045"/>
              </a:xfrm>
            </p:grpSpPr>
            <p:sp>
              <p:nvSpPr>
                <p:cNvPr id="105503"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04"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05"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06"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07"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08"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09"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10"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11"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12"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13"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14"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15"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16"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17"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grpSp>
          <p:grpSp>
            <p:nvGrpSpPr>
              <p:cNvPr id="3108" name="Group 46"/>
              <p:cNvGrpSpPr>
                <a:grpSpLocks/>
              </p:cNvGrpSpPr>
              <p:nvPr userDrawn="1"/>
            </p:nvGrpSpPr>
            <p:grpSpPr bwMode="auto">
              <a:xfrm>
                <a:off x="0" y="558"/>
                <a:ext cx="5758" cy="487"/>
                <a:chOff x="0" y="558"/>
                <a:chExt cx="5758" cy="487"/>
              </a:xfrm>
            </p:grpSpPr>
            <p:sp>
              <p:nvSpPr>
                <p:cNvPr id="3127" name="Freeform 47"/>
                <p:cNvSpPr>
                  <a:spLocks/>
                </p:cNvSpPr>
                <p:nvPr/>
              </p:nvSpPr>
              <p:spPr bwMode="hidden">
                <a:xfrm>
                  <a:off x="0" y="618"/>
                  <a:ext cx="306" cy="427"/>
                </a:xfrm>
                <a:custGeom>
                  <a:avLst/>
                  <a:gdLst>
                    <a:gd name="T0" fmla="*/ 293 w 305"/>
                    <a:gd name="T1" fmla="*/ 438 h 426"/>
                    <a:gd name="T2" fmla="*/ 317 w 305"/>
                    <a:gd name="T3" fmla="*/ 438 h 426"/>
                    <a:gd name="T4" fmla="*/ 0 w 305"/>
                    <a:gd name="T5" fmla="*/ 0 h 426"/>
                    <a:gd name="T6" fmla="*/ 0 w 305"/>
                    <a:gd name="T7" fmla="*/ 66 h 426"/>
                    <a:gd name="T8" fmla="*/ 263 w 305"/>
                    <a:gd name="T9" fmla="*/ 438 h 426"/>
                    <a:gd name="T10" fmla="*/ 293 w 305"/>
                    <a:gd name="T11" fmla="*/ 438 h 426"/>
                    <a:gd name="T12" fmla="*/ 293 w 305"/>
                    <a:gd name="T13" fmla="*/ 438 h 4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6">
                      <a:moveTo>
                        <a:pt x="281" y="426"/>
                      </a:moveTo>
                      <a:lnTo>
                        <a:pt x="305" y="426"/>
                      </a:lnTo>
                      <a:lnTo>
                        <a:pt x="0" y="0"/>
                      </a:lnTo>
                      <a:lnTo>
                        <a:pt x="0" y="66"/>
                      </a:lnTo>
                      <a:lnTo>
                        <a:pt x="25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3128" name="Freeform 48"/>
                <p:cNvSpPr>
                  <a:spLocks/>
                </p:cNvSpPr>
                <p:nvPr/>
              </p:nvSpPr>
              <p:spPr bwMode="hidden">
                <a:xfrm>
                  <a:off x="5410" y="558"/>
                  <a:ext cx="348" cy="487"/>
                </a:xfrm>
                <a:custGeom>
                  <a:avLst/>
                  <a:gdLst>
                    <a:gd name="T0" fmla="*/ 24 w 347"/>
                    <a:gd name="T1" fmla="*/ 498 h 486"/>
                    <a:gd name="T2" fmla="*/ 48 w 347"/>
                    <a:gd name="T3" fmla="*/ 498 h 486"/>
                    <a:gd name="T4" fmla="*/ 359 w 347"/>
                    <a:gd name="T5" fmla="*/ 72 h 486"/>
                    <a:gd name="T6" fmla="*/ 359 w 347"/>
                    <a:gd name="T7" fmla="*/ 0 h 486"/>
                    <a:gd name="T8" fmla="*/ 0 w 347"/>
                    <a:gd name="T9" fmla="*/ 498 h 486"/>
                    <a:gd name="T10" fmla="*/ 24 w 347"/>
                    <a:gd name="T11" fmla="*/ 498 h 486"/>
                    <a:gd name="T12" fmla="*/ 24 w 347"/>
                    <a:gd name="T13" fmla="*/ 498 h 4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7" h="486">
                      <a:moveTo>
                        <a:pt x="24" y="486"/>
                      </a:moveTo>
                      <a:lnTo>
                        <a:pt x="48" y="486"/>
                      </a:lnTo>
                      <a:lnTo>
                        <a:pt x="347" y="72"/>
                      </a:lnTo>
                      <a:lnTo>
                        <a:pt x="347" y="0"/>
                      </a:lnTo>
                      <a:lnTo>
                        <a:pt x="0"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nvGrpSpPr>
              <p:cNvPr id="3109" name="Group 49"/>
              <p:cNvGrpSpPr>
                <a:grpSpLocks/>
              </p:cNvGrpSpPr>
              <p:nvPr userDrawn="1"/>
            </p:nvGrpSpPr>
            <p:grpSpPr bwMode="auto">
              <a:xfrm>
                <a:off x="264" y="1039"/>
                <a:ext cx="5200" cy="3280"/>
                <a:chOff x="264" y="1039"/>
                <a:chExt cx="5200" cy="3280"/>
              </a:xfrm>
            </p:grpSpPr>
            <p:sp>
              <p:nvSpPr>
                <p:cNvPr id="105522"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23"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24"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25"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26"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27"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28"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29"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105530"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grpSp>
          <p:sp>
            <p:nvSpPr>
              <p:cNvPr id="105531" name="Freeform 59"/>
              <p:cNvSpPr>
                <a:spLocks/>
              </p:cNvSpPr>
              <p:nvPr userDrawn="1"/>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3111" name="Freeform 60"/>
              <p:cNvSpPr>
                <a:spLocks/>
              </p:cNvSpPr>
              <p:nvPr userDrawn="1"/>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48" h="1676">
                    <a:moveTo>
                      <a:pt x="930" y="0"/>
                    </a:moveTo>
                    <a:lnTo>
                      <a:pt x="906" y="0"/>
                    </a:lnTo>
                    <a:lnTo>
                      <a:pt x="0" y="1593"/>
                    </a:lnTo>
                    <a:lnTo>
                      <a:pt x="0" y="1676"/>
                    </a:lnTo>
                    <a:lnTo>
                      <a:pt x="948" y="5"/>
                    </a:lnTo>
                    <a:lnTo>
                      <a:pt x="930"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3112" name="Freeform 61"/>
              <p:cNvSpPr>
                <a:spLocks/>
              </p:cNvSpPr>
              <p:nvPr userDrawn="1"/>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9" h="937">
                    <a:moveTo>
                      <a:pt x="606" y="0"/>
                    </a:moveTo>
                    <a:lnTo>
                      <a:pt x="582" y="0"/>
                    </a:lnTo>
                    <a:lnTo>
                      <a:pt x="0" y="871"/>
                    </a:lnTo>
                    <a:lnTo>
                      <a:pt x="0" y="937"/>
                    </a:lnTo>
                    <a:lnTo>
                      <a:pt x="629" y="4"/>
                    </a:lnTo>
                    <a:lnTo>
                      <a:pt x="606"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3113" name="Freeform 62"/>
              <p:cNvSpPr>
                <a:spLocks/>
              </p:cNvSpPr>
              <p:nvPr userDrawn="1"/>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7">
                    <a:moveTo>
                      <a:pt x="282" y="0"/>
                    </a:moveTo>
                    <a:lnTo>
                      <a:pt x="252" y="0"/>
                    </a:lnTo>
                    <a:lnTo>
                      <a:pt x="0" y="361"/>
                    </a:lnTo>
                    <a:lnTo>
                      <a:pt x="0" y="427"/>
                    </a:lnTo>
                    <a:lnTo>
                      <a:pt x="305" y="5"/>
                    </a:lnTo>
                    <a:lnTo>
                      <a:pt x="282"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105535" name="Freeform 63"/>
              <p:cNvSpPr>
                <a:spLocks/>
              </p:cNvSpPr>
              <p:nvPr userDrawn="1"/>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en-US">
                  <a:solidFill>
                    <a:srgbClr val="EAEAEA"/>
                  </a:solidFill>
                </a:endParaRPr>
              </a:p>
            </p:txBody>
          </p:sp>
          <p:sp>
            <p:nvSpPr>
              <p:cNvPr id="3115" name="Freeform 64"/>
              <p:cNvSpPr>
                <a:spLocks/>
              </p:cNvSpPr>
              <p:nvPr userDrawn="1"/>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8" h="1730">
                    <a:moveTo>
                      <a:pt x="16" y="0"/>
                    </a:moveTo>
                    <a:lnTo>
                      <a:pt x="0" y="7"/>
                    </a:lnTo>
                    <a:lnTo>
                      <a:pt x="988" y="1730"/>
                    </a:lnTo>
                    <a:lnTo>
                      <a:pt x="988" y="1653"/>
                    </a:lnTo>
                    <a:lnTo>
                      <a:pt x="40"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3116" name="Freeform 65"/>
              <p:cNvSpPr>
                <a:spLocks/>
              </p:cNvSpPr>
              <p:nvPr userDrawn="1"/>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70" h="997">
                    <a:moveTo>
                      <a:pt x="22" y="0"/>
                    </a:moveTo>
                    <a:lnTo>
                      <a:pt x="0" y="4"/>
                    </a:lnTo>
                    <a:lnTo>
                      <a:pt x="670" y="997"/>
                    </a:lnTo>
                    <a:lnTo>
                      <a:pt x="670" y="925"/>
                    </a:lnTo>
                    <a:lnTo>
                      <a:pt x="46"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sp>
            <p:nvSpPr>
              <p:cNvPr id="3117" name="Freeform 66"/>
              <p:cNvSpPr>
                <a:spLocks/>
              </p:cNvSpPr>
              <p:nvPr userDrawn="1"/>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6" h="487">
                    <a:moveTo>
                      <a:pt x="22" y="0"/>
                    </a:moveTo>
                    <a:lnTo>
                      <a:pt x="0" y="7"/>
                    </a:lnTo>
                    <a:lnTo>
                      <a:pt x="346" y="487"/>
                    </a:lnTo>
                    <a:lnTo>
                      <a:pt x="346" y="415"/>
                    </a:lnTo>
                    <a:lnTo>
                      <a:pt x="46"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EAEAEA"/>
                  </a:solidFill>
                </a:endParaRPr>
              </a:p>
            </p:txBody>
          </p:sp>
        </p:grpSp>
      </p:grpSp>
      <p:sp>
        <p:nvSpPr>
          <p:cNvPr id="105539" name="Rectangle 67"/>
          <p:cNvSpPr>
            <a:spLocks noGrp="1" noChangeArrowheads="1"/>
          </p:cNvSpPr>
          <p:nvPr>
            <p:ph type="title"/>
          </p:nvPr>
        </p:nvSpPr>
        <p:spPr bwMode="auto">
          <a:xfrm>
            <a:off x="455613" y="273050"/>
            <a:ext cx="82264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105540" name="Rectangle 68"/>
          <p:cNvSpPr>
            <a:spLocks noGrp="1" noChangeArrowheads="1"/>
          </p:cNvSpPr>
          <p:nvPr>
            <p:ph type="dt" sz="half" idx="2"/>
          </p:nvPr>
        </p:nvSpPr>
        <p:spPr bwMode="auto">
          <a:xfrm>
            <a:off x="455613"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solidFill>
                  <a:srgbClr val="EAEAEA"/>
                </a:solidFill>
                <a:effectLst>
                  <a:outerShdw blurRad="38100" dist="38100" dir="2700000" algn="tl">
                    <a:srgbClr val="000000"/>
                  </a:outerShdw>
                </a:effectLst>
              </a:defRPr>
            </a:lvl1pPr>
          </a:lstStyle>
          <a:p>
            <a:pPr fontAlgn="base">
              <a:spcBef>
                <a:spcPct val="0"/>
              </a:spcBef>
              <a:spcAft>
                <a:spcPct val="0"/>
              </a:spcAft>
              <a:defRPr/>
            </a:pPr>
            <a:endParaRPr lang="en-US"/>
          </a:p>
        </p:txBody>
      </p:sp>
      <p:sp>
        <p:nvSpPr>
          <p:cNvPr id="105541" name="Rectangle 69"/>
          <p:cNvSpPr>
            <a:spLocks noGrp="1" noChangeArrowheads="1"/>
          </p:cNvSpPr>
          <p:nvPr>
            <p:ph type="ftr" sz="quarter" idx="3"/>
          </p:nvPr>
        </p:nvSpPr>
        <p:spPr bwMode="auto">
          <a:xfrm>
            <a:off x="3124200" y="6242050"/>
            <a:ext cx="2895600"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solidFill>
                  <a:srgbClr val="EAEAEA"/>
                </a:solidFill>
                <a:effectLst>
                  <a:outerShdw blurRad="38100" dist="38100" dir="2700000" algn="tl">
                    <a:srgbClr val="000000"/>
                  </a:outerShdw>
                </a:effectLst>
              </a:defRPr>
            </a:lvl1pPr>
          </a:lstStyle>
          <a:p>
            <a:pPr fontAlgn="base">
              <a:spcBef>
                <a:spcPct val="0"/>
              </a:spcBef>
              <a:spcAft>
                <a:spcPct val="0"/>
              </a:spcAft>
              <a:defRPr/>
            </a:pPr>
            <a:endParaRPr lang="en-US"/>
          </a:p>
        </p:txBody>
      </p:sp>
      <p:sp>
        <p:nvSpPr>
          <p:cNvPr id="105542" name="Rectangle 70"/>
          <p:cNvSpPr>
            <a:spLocks noGrp="1" noChangeArrowheads="1"/>
          </p:cNvSpPr>
          <p:nvPr>
            <p:ph type="sldNum" sz="quarter" idx="4"/>
          </p:nvPr>
        </p:nvSpPr>
        <p:spPr bwMode="auto">
          <a:xfrm>
            <a:off x="6553200"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solidFill>
                  <a:srgbClr val="EAEAEA"/>
                </a:solidFill>
                <a:effectLst>
                  <a:outerShdw blurRad="38100" dist="38100" dir="2700000" algn="tl">
                    <a:srgbClr val="000000"/>
                  </a:outerShdw>
                </a:effectLst>
              </a:defRPr>
            </a:lvl1pPr>
          </a:lstStyle>
          <a:p>
            <a:pPr fontAlgn="base">
              <a:spcBef>
                <a:spcPct val="0"/>
              </a:spcBef>
              <a:spcAft>
                <a:spcPct val="0"/>
              </a:spcAft>
              <a:defRPr/>
            </a:pPr>
            <a:fld id="{9EE4D0ED-DC37-47EC-B14E-0C5B999EF51F}" type="slidenum">
              <a:rPr lang="en-US"/>
              <a:pPr fontAlgn="base">
                <a:spcBef>
                  <a:spcPct val="0"/>
                </a:spcBef>
                <a:spcAft>
                  <a:spcPct val="0"/>
                </a:spcAft>
                <a:defRPr/>
              </a:pPr>
              <a:t>‹#›</a:t>
            </a:fld>
            <a:endParaRPr lang="en-US"/>
          </a:p>
        </p:txBody>
      </p:sp>
      <p:sp>
        <p:nvSpPr>
          <p:cNvPr id="105543" name="Rectangle 71"/>
          <p:cNvSpPr>
            <a:spLocks noGrp="1" noChangeArrowheads="1"/>
          </p:cNvSpPr>
          <p:nvPr>
            <p:ph type="body" idx="1"/>
          </p:nvPr>
        </p:nvSpPr>
        <p:spPr bwMode="auto">
          <a:xfrm>
            <a:off x="455613" y="1598613"/>
            <a:ext cx="8226425" cy="449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1413428739"/>
      </p:ext>
    </p:extLst>
  </p:cSld>
  <p:clrMap bg1="dk2" tx1="lt1" bg2="dk1" tx2="lt2" accent1="accent1" accent2="accent2" accent3="accent3" accent4="accent4" accent5="accent5" accent6="accent6" hlink="hlink" folHlink="folHlink"/>
  <p:sldLayoutIdLst>
    <p:sldLayoutId id="2147484014" r:id="rId1"/>
    <p:sldLayoutId id="2147484015" r:id="rId2"/>
    <p:sldLayoutId id="2147484016" r:id="rId3"/>
    <p:sldLayoutId id="2147484017" r:id="rId4"/>
    <p:sldLayoutId id="2147484018" r:id="rId5"/>
    <p:sldLayoutId id="2147484019" r:id="rId6"/>
    <p:sldLayoutId id="2147484020" r:id="rId7"/>
    <p:sldLayoutId id="2147484021" r:id="rId8"/>
    <p:sldLayoutId id="2147484022" r:id="rId9"/>
    <p:sldLayoutId id="2147484023" r:id="rId10"/>
    <p:sldLayoutId id="214748402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tx2"/>
        </a:buClr>
        <a:buSzPct val="115000"/>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tx2"/>
        </a:buClr>
        <a:buSzPct val="115000"/>
        <a:buFont typeface="Wingdings"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Font typeface="Wingdings" pitchFamily="2" charset="2"/>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tint val="63529"/>
                <a:invGamma/>
              </a:schemeClr>
            </a:gs>
          </a:gsLst>
          <a:lin ang="5400000" scaled="1"/>
        </a:gradFill>
        <a:effectLst/>
      </p:bgPr>
    </p:bg>
    <p:spTree>
      <p:nvGrpSpPr>
        <p:cNvPr id="1" name=""/>
        <p:cNvGrpSpPr/>
        <p:nvPr/>
      </p:nvGrpSpPr>
      <p:grpSpPr>
        <a:xfrm>
          <a:off x="0" y="0"/>
          <a:ext cx="0" cy="0"/>
          <a:chOff x="0" y="0"/>
          <a:chExt cx="0" cy="0"/>
        </a:xfrm>
      </p:grpSpPr>
      <p:grpSp>
        <p:nvGrpSpPr>
          <p:cNvPr id="6146" name="Group 2"/>
          <p:cNvGrpSpPr>
            <a:grpSpLocks/>
          </p:cNvGrpSpPr>
          <p:nvPr/>
        </p:nvGrpSpPr>
        <p:grpSpPr bwMode="auto">
          <a:xfrm>
            <a:off x="4716463" y="5345113"/>
            <a:ext cx="4427537" cy="1512887"/>
            <a:chOff x="2971" y="3367"/>
            <a:chExt cx="2789" cy="953"/>
          </a:xfrm>
        </p:grpSpPr>
        <p:sp>
          <p:nvSpPr>
            <p:cNvPr id="6147" name="Freeform 3"/>
            <p:cNvSpPr>
              <a:spLocks/>
            </p:cNvSpPr>
            <p:nvPr/>
          </p:nvSpPr>
          <p:spPr bwMode="ltGray">
            <a:xfrm>
              <a:off x="2971" y="3367"/>
              <a:ext cx="2789" cy="953"/>
            </a:xfrm>
            <a:custGeom>
              <a:avLst/>
              <a:gdLst>
                <a:gd name="T0" fmla="*/ 2768 w 2780"/>
                <a:gd name="T1" fmla="*/ 18 h 953"/>
                <a:gd name="T2" fmla="*/ 2678 w 2780"/>
                <a:gd name="T3" fmla="*/ 24 h 953"/>
                <a:gd name="T4" fmla="*/ 2613 w 2780"/>
                <a:gd name="T5" fmla="*/ 102 h 953"/>
                <a:gd name="T6" fmla="*/ 2511 w 2780"/>
                <a:gd name="T7" fmla="*/ 156 h 953"/>
                <a:gd name="T8" fmla="*/ 2505 w 2780"/>
                <a:gd name="T9" fmla="*/ 222 h 953"/>
                <a:gd name="T10" fmla="*/ 2487 w 2780"/>
                <a:gd name="T11" fmla="*/ 246 h 953"/>
                <a:gd name="T12" fmla="*/ 2469 w 2780"/>
                <a:gd name="T13" fmla="*/ 252 h 953"/>
                <a:gd name="T14" fmla="*/ 2397 w 2780"/>
                <a:gd name="T15" fmla="*/ 210 h 953"/>
                <a:gd name="T16" fmla="*/ 2260 w 2780"/>
                <a:gd name="T17" fmla="*/ 192 h 953"/>
                <a:gd name="T18" fmla="*/ 2236 w 2780"/>
                <a:gd name="T19" fmla="*/ 186 h 953"/>
                <a:gd name="T20" fmla="*/ 2218 w 2780"/>
                <a:gd name="T21" fmla="*/ 192 h 953"/>
                <a:gd name="T22" fmla="*/ 2146 w 2780"/>
                <a:gd name="T23" fmla="*/ 228 h 953"/>
                <a:gd name="T24" fmla="*/ 2110 w 2780"/>
                <a:gd name="T25" fmla="*/ 240 h 953"/>
                <a:gd name="T26" fmla="*/ 2086 w 2780"/>
                <a:gd name="T27" fmla="*/ 246 h 953"/>
                <a:gd name="T28" fmla="*/ 2074 w 2780"/>
                <a:gd name="T29" fmla="*/ 258 h 953"/>
                <a:gd name="T30" fmla="*/ 2074 w 2780"/>
                <a:gd name="T31" fmla="*/ 276 h 953"/>
                <a:gd name="T32" fmla="*/ 2051 w 2780"/>
                <a:gd name="T33" fmla="*/ 300 h 953"/>
                <a:gd name="T34" fmla="*/ 2033 w 2780"/>
                <a:gd name="T35" fmla="*/ 312 h 953"/>
                <a:gd name="T36" fmla="*/ 2021 w 2780"/>
                <a:gd name="T37" fmla="*/ 324 h 953"/>
                <a:gd name="T38" fmla="*/ 2009 w 2780"/>
                <a:gd name="T39" fmla="*/ 336 h 953"/>
                <a:gd name="T40" fmla="*/ 1979 w 2780"/>
                <a:gd name="T41" fmla="*/ 342 h 953"/>
                <a:gd name="T42" fmla="*/ 1913 w 2780"/>
                <a:gd name="T43" fmla="*/ 336 h 953"/>
                <a:gd name="T44" fmla="*/ 1877 w 2780"/>
                <a:gd name="T45" fmla="*/ 330 h 953"/>
                <a:gd name="T46" fmla="*/ 1865 w 2780"/>
                <a:gd name="T47" fmla="*/ 342 h 953"/>
                <a:gd name="T48" fmla="*/ 1853 w 2780"/>
                <a:gd name="T49" fmla="*/ 354 h 953"/>
                <a:gd name="T50" fmla="*/ 1823 w 2780"/>
                <a:gd name="T51" fmla="*/ 360 h 953"/>
                <a:gd name="T52" fmla="*/ 1764 w 2780"/>
                <a:gd name="T53" fmla="*/ 342 h 953"/>
                <a:gd name="T54" fmla="*/ 1740 w 2780"/>
                <a:gd name="T55" fmla="*/ 342 h 953"/>
                <a:gd name="T56" fmla="*/ 1716 w 2780"/>
                <a:gd name="T57" fmla="*/ 354 h 953"/>
                <a:gd name="T58" fmla="*/ 1656 w 2780"/>
                <a:gd name="T59" fmla="*/ 425 h 953"/>
                <a:gd name="T60" fmla="*/ 1614 w 2780"/>
                <a:gd name="T61" fmla="*/ 569 h 953"/>
                <a:gd name="T62" fmla="*/ 1614 w 2780"/>
                <a:gd name="T63" fmla="*/ 593 h 953"/>
                <a:gd name="T64" fmla="*/ 1620 w 2780"/>
                <a:gd name="T65" fmla="*/ 641 h 953"/>
                <a:gd name="T66" fmla="*/ 1638 w 2780"/>
                <a:gd name="T67" fmla="*/ 659 h 953"/>
                <a:gd name="T68" fmla="*/ 1632 w 2780"/>
                <a:gd name="T69" fmla="*/ 671 h 953"/>
                <a:gd name="T70" fmla="*/ 1620 w 2780"/>
                <a:gd name="T71" fmla="*/ 683 h 953"/>
                <a:gd name="T72" fmla="*/ 1542 w 2780"/>
                <a:gd name="T73" fmla="*/ 689 h 953"/>
                <a:gd name="T74" fmla="*/ 1465 w 2780"/>
                <a:gd name="T75" fmla="*/ 629 h 953"/>
                <a:gd name="T76" fmla="*/ 1333 w 2780"/>
                <a:gd name="T77" fmla="*/ 587 h 953"/>
                <a:gd name="T78" fmla="*/ 1184 w 2780"/>
                <a:gd name="T79" fmla="*/ 671 h 953"/>
                <a:gd name="T80" fmla="*/ 1016 w 2780"/>
                <a:gd name="T81" fmla="*/ 731 h 953"/>
                <a:gd name="T82" fmla="*/ 813 w 2780"/>
                <a:gd name="T83" fmla="*/ 743 h 953"/>
                <a:gd name="T84" fmla="*/ 628 w 2780"/>
                <a:gd name="T85" fmla="*/ 701 h 953"/>
                <a:gd name="T86" fmla="*/ 568 w 2780"/>
                <a:gd name="T87" fmla="*/ 695 h 953"/>
                <a:gd name="T88" fmla="*/ 556 w 2780"/>
                <a:gd name="T89" fmla="*/ 701 h 953"/>
                <a:gd name="T90" fmla="*/ 520 w 2780"/>
                <a:gd name="T91" fmla="*/ 731 h 953"/>
                <a:gd name="T92" fmla="*/ 436 w 2780"/>
                <a:gd name="T93" fmla="*/ 809 h 953"/>
                <a:gd name="T94" fmla="*/ 406 w 2780"/>
                <a:gd name="T95" fmla="*/ 821 h 953"/>
                <a:gd name="T96" fmla="*/ 382 w 2780"/>
                <a:gd name="T97" fmla="*/ 821 h 953"/>
                <a:gd name="T98" fmla="*/ 335 w 2780"/>
                <a:gd name="T99" fmla="*/ 827 h 953"/>
                <a:gd name="T100" fmla="*/ 209 w 2780"/>
                <a:gd name="T101" fmla="*/ 851 h 953"/>
                <a:gd name="T102" fmla="*/ 173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780 w 2780"/>
                <a:gd name="T115" fmla="*/ 24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60" y="192"/>
                  </a:lnTo>
                  <a:lnTo>
                    <a:pt x="2248" y="186"/>
                  </a:lnTo>
                  <a:lnTo>
                    <a:pt x="2242" y="186"/>
                  </a:lnTo>
                  <a:lnTo>
                    <a:pt x="2236" y="186"/>
                  </a:lnTo>
                  <a:lnTo>
                    <a:pt x="2230" y="186"/>
                  </a:lnTo>
                  <a:lnTo>
                    <a:pt x="2224" y="192"/>
                  </a:lnTo>
                  <a:lnTo>
                    <a:pt x="2224" y="192"/>
                  </a:lnTo>
                  <a:lnTo>
                    <a:pt x="2218" y="192"/>
                  </a:lnTo>
                  <a:lnTo>
                    <a:pt x="2212" y="198"/>
                  </a:lnTo>
                  <a:lnTo>
                    <a:pt x="2194" y="204"/>
                  </a:lnTo>
                  <a:lnTo>
                    <a:pt x="2170" y="210"/>
                  </a:lnTo>
                  <a:lnTo>
                    <a:pt x="2146" y="228"/>
                  </a:lnTo>
                  <a:lnTo>
                    <a:pt x="2122" y="240"/>
                  </a:lnTo>
                  <a:lnTo>
                    <a:pt x="2116" y="240"/>
                  </a:lnTo>
                  <a:lnTo>
                    <a:pt x="2110" y="240"/>
                  </a:lnTo>
                  <a:lnTo>
                    <a:pt x="2110" y="240"/>
                  </a:lnTo>
                  <a:lnTo>
                    <a:pt x="2104" y="240"/>
                  </a:lnTo>
                  <a:lnTo>
                    <a:pt x="2098" y="246"/>
                  </a:lnTo>
                  <a:lnTo>
                    <a:pt x="2092" y="246"/>
                  </a:lnTo>
                  <a:lnTo>
                    <a:pt x="2086" y="246"/>
                  </a:lnTo>
                  <a:lnTo>
                    <a:pt x="2080" y="252"/>
                  </a:lnTo>
                  <a:lnTo>
                    <a:pt x="2080" y="258"/>
                  </a:lnTo>
                  <a:lnTo>
                    <a:pt x="2074" y="258"/>
                  </a:lnTo>
                  <a:lnTo>
                    <a:pt x="2074" y="258"/>
                  </a:lnTo>
                  <a:lnTo>
                    <a:pt x="2074" y="264"/>
                  </a:lnTo>
                  <a:lnTo>
                    <a:pt x="2074" y="264"/>
                  </a:lnTo>
                  <a:lnTo>
                    <a:pt x="2074" y="270"/>
                  </a:lnTo>
                  <a:lnTo>
                    <a:pt x="2074" y="276"/>
                  </a:lnTo>
                  <a:lnTo>
                    <a:pt x="2069" y="288"/>
                  </a:lnTo>
                  <a:lnTo>
                    <a:pt x="2057" y="300"/>
                  </a:lnTo>
                  <a:lnTo>
                    <a:pt x="2057" y="300"/>
                  </a:lnTo>
                  <a:lnTo>
                    <a:pt x="2051" y="300"/>
                  </a:lnTo>
                  <a:lnTo>
                    <a:pt x="2045" y="300"/>
                  </a:lnTo>
                  <a:lnTo>
                    <a:pt x="2039" y="306"/>
                  </a:lnTo>
                  <a:lnTo>
                    <a:pt x="2033" y="306"/>
                  </a:lnTo>
                  <a:lnTo>
                    <a:pt x="2033" y="312"/>
                  </a:lnTo>
                  <a:lnTo>
                    <a:pt x="2027" y="312"/>
                  </a:lnTo>
                  <a:lnTo>
                    <a:pt x="2027" y="318"/>
                  </a:lnTo>
                  <a:lnTo>
                    <a:pt x="2027" y="318"/>
                  </a:lnTo>
                  <a:lnTo>
                    <a:pt x="2021" y="324"/>
                  </a:lnTo>
                  <a:lnTo>
                    <a:pt x="2021" y="324"/>
                  </a:lnTo>
                  <a:lnTo>
                    <a:pt x="2015" y="330"/>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7" y="330"/>
                  </a:lnTo>
                  <a:lnTo>
                    <a:pt x="1871" y="336"/>
                  </a:lnTo>
                  <a:lnTo>
                    <a:pt x="1871" y="336"/>
                  </a:lnTo>
                  <a:lnTo>
                    <a:pt x="1865" y="342"/>
                  </a:lnTo>
                  <a:lnTo>
                    <a:pt x="1865" y="342"/>
                  </a:lnTo>
                  <a:lnTo>
                    <a:pt x="1859" y="348"/>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65"/>
                  </a:lnTo>
                  <a:lnTo>
                    <a:pt x="1638" y="671"/>
                  </a:lnTo>
                  <a:lnTo>
                    <a:pt x="1632" y="671"/>
                  </a:lnTo>
                  <a:lnTo>
                    <a:pt x="1632" y="677"/>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8" y="695"/>
                  </a:lnTo>
                  <a:lnTo>
                    <a:pt x="562" y="701"/>
                  </a:lnTo>
                  <a:lnTo>
                    <a:pt x="556" y="701"/>
                  </a:lnTo>
                  <a:lnTo>
                    <a:pt x="556"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7" y="857"/>
                  </a:lnTo>
                  <a:lnTo>
                    <a:pt x="101" y="863"/>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lnTo>
                    <a:pt x="2780" y="24"/>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fontAlgn="base">
                <a:spcBef>
                  <a:spcPct val="0"/>
                </a:spcBef>
                <a:spcAft>
                  <a:spcPct val="0"/>
                </a:spcAft>
              </a:pPr>
              <a:endParaRPr lang="en-US">
                <a:solidFill>
                  <a:srgbClr val="EAEAEA"/>
                </a:solidFill>
              </a:endParaRPr>
            </a:p>
          </p:txBody>
        </p:sp>
        <p:sp>
          <p:nvSpPr>
            <p:cNvPr id="6148" name="Freeform 4"/>
            <p:cNvSpPr>
              <a:spLocks/>
            </p:cNvSpPr>
            <p:nvPr/>
          </p:nvSpPr>
          <p:spPr bwMode="ltGray">
            <a:xfrm>
              <a:off x="4602" y="4014"/>
              <a:ext cx="12" cy="18"/>
            </a:xfrm>
            <a:custGeom>
              <a:avLst/>
              <a:gdLst>
                <a:gd name="T0" fmla="*/ 12 w 12"/>
                <a:gd name="T1" fmla="*/ 18 h 18"/>
                <a:gd name="T2" fmla="*/ 12 w 12"/>
                <a:gd name="T3" fmla="*/ 12 h 18"/>
                <a:gd name="T4" fmla="*/ 6 w 12"/>
                <a:gd name="T5" fmla="*/ 6 h 18"/>
                <a:gd name="T6" fmla="*/ 6 w 12"/>
                <a:gd name="T7" fmla="*/ 6 h 18"/>
                <a:gd name="T8" fmla="*/ 0 w 12"/>
                <a:gd name="T9" fmla="*/ 0 h 18"/>
                <a:gd name="T10" fmla="*/ 12 w 12"/>
                <a:gd name="T11" fmla="*/ 18 h 18"/>
                <a:gd name="T12" fmla="*/ 12 w 12"/>
                <a:gd name="T13" fmla="*/ 18 h 18"/>
                <a:gd name="T14" fmla="*/ 12 w 12"/>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fontAlgn="base">
                <a:spcBef>
                  <a:spcPct val="0"/>
                </a:spcBef>
                <a:spcAft>
                  <a:spcPct val="0"/>
                </a:spcAft>
              </a:pPr>
              <a:endParaRPr lang="en-US">
                <a:solidFill>
                  <a:srgbClr val="EAEAEA"/>
                </a:solidFill>
              </a:endParaRPr>
            </a:p>
          </p:txBody>
        </p:sp>
        <p:sp>
          <p:nvSpPr>
            <p:cNvPr id="6149" name="Freeform 5"/>
            <p:cNvSpPr>
              <a:spLocks/>
            </p:cNvSpPr>
            <p:nvPr/>
          </p:nvSpPr>
          <p:spPr bwMode="ltGray">
            <a:xfrm>
              <a:off x="4596" y="3996"/>
              <a:ext cx="6" cy="18"/>
            </a:xfrm>
            <a:custGeom>
              <a:avLst/>
              <a:gdLst>
                <a:gd name="T0" fmla="*/ 0 w 6"/>
                <a:gd name="T1" fmla="*/ 12 h 18"/>
                <a:gd name="T2" fmla="*/ 6 w 6"/>
                <a:gd name="T3" fmla="*/ 18 h 18"/>
                <a:gd name="T4" fmla="*/ 0 w 6"/>
                <a:gd name="T5" fmla="*/ 0 h 18"/>
                <a:gd name="T6" fmla="*/ 0 w 6"/>
                <a:gd name="T7" fmla="*/ 12 h 18"/>
                <a:gd name="T8" fmla="*/ 0 w 6"/>
                <a:gd name="T9" fmla="*/ 12 h 18"/>
                <a:gd name="T10" fmla="*/ 0 w 6"/>
                <a:gd name="T11" fmla="*/ 12 h 18"/>
              </a:gdLst>
              <a:ahLst/>
              <a:cxnLst>
                <a:cxn ang="0">
                  <a:pos x="T0" y="T1"/>
                </a:cxn>
                <a:cxn ang="0">
                  <a:pos x="T2" y="T3"/>
                </a:cxn>
                <a:cxn ang="0">
                  <a:pos x="T4" y="T5"/>
                </a:cxn>
                <a:cxn ang="0">
                  <a:pos x="T6" y="T7"/>
                </a:cxn>
                <a:cxn ang="0">
                  <a:pos x="T8" y="T9"/>
                </a:cxn>
                <a:cxn ang="0">
                  <a:pos x="T10" y="T11"/>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fontAlgn="base">
                <a:spcBef>
                  <a:spcPct val="0"/>
                </a:spcBef>
                <a:spcAft>
                  <a:spcPct val="0"/>
                </a:spcAft>
              </a:pPr>
              <a:endParaRPr lang="en-US">
                <a:solidFill>
                  <a:srgbClr val="EAEAEA"/>
                </a:solidFill>
              </a:endParaRPr>
            </a:p>
          </p:txBody>
        </p:sp>
        <p:sp>
          <p:nvSpPr>
            <p:cNvPr id="6150" name="Freeform 6"/>
            <p:cNvSpPr>
              <a:spLocks/>
            </p:cNvSpPr>
            <p:nvPr/>
          </p:nvSpPr>
          <p:spPr bwMode="ltGray">
            <a:xfrm>
              <a:off x="5180" y="3577"/>
              <a:ext cx="304" cy="741"/>
            </a:xfrm>
            <a:custGeom>
              <a:avLst/>
              <a:gdLst>
                <a:gd name="T0" fmla="*/ 280 w 304"/>
                <a:gd name="T1" fmla="*/ 42 h 741"/>
                <a:gd name="T2" fmla="*/ 274 w 304"/>
                <a:gd name="T3" fmla="*/ 42 h 741"/>
                <a:gd name="T4" fmla="*/ 268 w 304"/>
                <a:gd name="T5" fmla="*/ 42 h 741"/>
                <a:gd name="T6" fmla="*/ 256 w 304"/>
                <a:gd name="T7" fmla="*/ 42 h 741"/>
                <a:gd name="T8" fmla="*/ 238 w 304"/>
                <a:gd name="T9" fmla="*/ 48 h 741"/>
                <a:gd name="T10" fmla="*/ 214 w 304"/>
                <a:gd name="T11" fmla="*/ 12 h 741"/>
                <a:gd name="T12" fmla="*/ 196 w 304"/>
                <a:gd name="T13" fmla="*/ 0 h 741"/>
                <a:gd name="T14" fmla="*/ 196 w 304"/>
                <a:gd name="T15" fmla="*/ 0 h 741"/>
                <a:gd name="T16" fmla="*/ 164 w 304"/>
                <a:gd name="T17" fmla="*/ 167 h 741"/>
                <a:gd name="T18" fmla="*/ 144 w 304"/>
                <a:gd name="T19" fmla="*/ 217 h 741"/>
                <a:gd name="T20" fmla="*/ 110 w 304"/>
                <a:gd name="T21" fmla="*/ 281 h 741"/>
                <a:gd name="T22" fmla="*/ 96 w 304"/>
                <a:gd name="T23" fmla="*/ 327 h 741"/>
                <a:gd name="T24" fmla="*/ 124 w 304"/>
                <a:gd name="T25" fmla="*/ 405 h 741"/>
                <a:gd name="T26" fmla="*/ 100 w 304"/>
                <a:gd name="T27" fmla="*/ 463 h 741"/>
                <a:gd name="T28" fmla="*/ 68 w 304"/>
                <a:gd name="T29" fmla="*/ 503 h 741"/>
                <a:gd name="T30" fmla="*/ 30 w 304"/>
                <a:gd name="T31" fmla="*/ 539 h 741"/>
                <a:gd name="T32" fmla="*/ 24 w 304"/>
                <a:gd name="T33" fmla="*/ 613 h 741"/>
                <a:gd name="T34" fmla="*/ 0 w 304"/>
                <a:gd name="T35" fmla="*/ 741 h 741"/>
                <a:gd name="T36" fmla="*/ 202 w 304"/>
                <a:gd name="T37" fmla="*/ 741 h 741"/>
                <a:gd name="T38" fmla="*/ 180 w 304"/>
                <a:gd name="T39" fmla="*/ 639 h 741"/>
                <a:gd name="T40" fmla="*/ 192 w 304"/>
                <a:gd name="T41" fmla="*/ 589 h 741"/>
                <a:gd name="T42" fmla="*/ 178 w 304"/>
                <a:gd name="T43" fmla="*/ 539 h 741"/>
                <a:gd name="T44" fmla="*/ 190 w 304"/>
                <a:gd name="T45" fmla="*/ 499 h 741"/>
                <a:gd name="T46" fmla="*/ 184 w 304"/>
                <a:gd name="T47" fmla="*/ 465 h 741"/>
                <a:gd name="T48" fmla="*/ 192 w 304"/>
                <a:gd name="T49" fmla="*/ 391 h 741"/>
                <a:gd name="T50" fmla="*/ 216 w 304"/>
                <a:gd name="T51" fmla="*/ 313 h 741"/>
                <a:gd name="T52" fmla="*/ 238 w 304"/>
                <a:gd name="T53" fmla="*/ 249 h 741"/>
                <a:gd name="T54" fmla="*/ 268 w 304"/>
                <a:gd name="T55" fmla="*/ 185 h 741"/>
                <a:gd name="T56" fmla="*/ 284 w 304"/>
                <a:gd name="T57" fmla="*/ 159 h 741"/>
                <a:gd name="T58" fmla="*/ 304 w 304"/>
                <a:gd name="T59" fmla="*/ 12 h 741"/>
                <a:gd name="T60" fmla="*/ 298 w 304"/>
                <a:gd name="T61" fmla="*/ 24 h 741"/>
                <a:gd name="T62" fmla="*/ 292 w 304"/>
                <a:gd name="T63" fmla="*/ 30 h 741"/>
                <a:gd name="T64" fmla="*/ 292 w 304"/>
                <a:gd name="T65" fmla="*/ 36 h 741"/>
                <a:gd name="T66" fmla="*/ 286 w 304"/>
                <a:gd name="T67" fmla="*/ 36 h 741"/>
                <a:gd name="T68" fmla="*/ 286 w 304"/>
                <a:gd name="T69" fmla="*/ 42 h 741"/>
                <a:gd name="T70" fmla="*/ 280 w 304"/>
                <a:gd name="T71" fmla="*/ 42 h 741"/>
                <a:gd name="T72" fmla="*/ 280 w 304"/>
                <a:gd name="T73" fmla="*/ 42 h 741"/>
                <a:gd name="T74" fmla="*/ 280 w 304"/>
                <a:gd name="T75" fmla="*/ 42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fontAlgn="base">
                <a:spcBef>
                  <a:spcPct val="0"/>
                </a:spcBef>
                <a:spcAft>
                  <a:spcPct val="0"/>
                </a:spcAft>
              </a:pPr>
              <a:endParaRPr lang="en-US">
                <a:solidFill>
                  <a:srgbClr val="EAEAEA"/>
                </a:solidFill>
              </a:endParaRPr>
            </a:p>
          </p:txBody>
        </p:sp>
        <p:sp>
          <p:nvSpPr>
            <p:cNvPr id="6151" name="Freeform 7"/>
            <p:cNvSpPr>
              <a:spLocks/>
            </p:cNvSpPr>
            <p:nvPr/>
          </p:nvSpPr>
          <p:spPr bwMode="ltGray">
            <a:xfrm>
              <a:off x="4918" y="3553"/>
              <a:ext cx="314" cy="767"/>
            </a:xfrm>
            <a:custGeom>
              <a:avLst/>
              <a:gdLst>
                <a:gd name="T0" fmla="*/ 284 w 314"/>
                <a:gd name="T1" fmla="*/ 6 h 767"/>
                <a:gd name="T2" fmla="*/ 278 w 314"/>
                <a:gd name="T3" fmla="*/ 6 h 767"/>
                <a:gd name="T4" fmla="*/ 272 w 314"/>
                <a:gd name="T5" fmla="*/ 12 h 767"/>
                <a:gd name="T6" fmla="*/ 254 w 314"/>
                <a:gd name="T7" fmla="*/ 18 h 767"/>
                <a:gd name="T8" fmla="*/ 230 w 314"/>
                <a:gd name="T9" fmla="*/ 24 h 767"/>
                <a:gd name="T10" fmla="*/ 206 w 314"/>
                <a:gd name="T11" fmla="*/ 42 h 767"/>
                <a:gd name="T12" fmla="*/ 188 w 314"/>
                <a:gd name="T13" fmla="*/ 48 h 767"/>
                <a:gd name="T14" fmla="*/ 176 w 314"/>
                <a:gd name="T15" fmla="*/ 54 h 767"/>
                <a:gd name="T16" fmla="*/ 170 w 314"/>
                <a:gd name="T17" fmla="*/ 54 h 767"/>
                <a:gd name="T18" fmla="*/ 150 w 314"/>
                <a:gd name="T19" fmla="*/ 169 h 767"/>
                <a:gd name="T20" fmla="*/ 110 w 314"/>
                <a:gd name="T21" fmla="*/ 225 h 767"/>
                <a:gd name="T22" fmla="*/ 54 w 314"/>
                <a:gd name="T23" fmla="*/ 383 h 767"/>
                <a:gd name="T24" fmla="*/ 82 w 314"/>
                <a:gd name="T25" fmla="*/ 555 h 767"/>
                <a:gd name="T26" fmla="*/ 40 w 314"/>
                <a:gd name="T27" fmla="*/ 679 h 767"/>
                <a:gd name="T28" fmla="*/ 0 w 314"/>
                <a:gd name="T29" fmla="*/ 767 h 767"/>
                <a:gd name="T30" fmla="*/ 108 w 314"/>
                <a:gd name="T31" fmla="*/ 767 h 767"/>
                <a:gd name="T32" fmla="*/ 120 w 314"/>
                <a:gd name="T33" fmla="*/ 611 h 767"/>
                <a:gd name="T34" fmla="*/ 148 w 314"/>
                <a:gd name="T35" fmla="*/ 499 h 767"/>
                <a:gd name="T36" fmla="*/ 160 w 314"/>
                <a:gd name="T37" fmla="*/ 367 h 767"/>
                <a:gd name="T38" fmla="*/ 218 w 314"/>
                <a:gd name="T39" fmla="*/ 327 h 767"/>
                <a:gd name="T40" fmla="*/ 238 w 314"/>
                <a:gd name="T41" fmla="*/ 221 h 767"/>
                <a:gd name="T42" fmla="*/ 296 w 314"/>
                <a:gd name="T43" fmla="*/ 135 h 767"/>
                <a:gd name="T44" fmla="*/ 314 w 314"/>
                <a:gd name="T45" fmla="*/ 0 h 767"/>
                <a:gd name="T46" fmla="*/ 302 w 314"/>
                <a:gd name="T47" fmla="*/ 0 h 767"/>
                <a:gd name="T48" fmla="*/ 296 w 314"/>
                <a:gd name="T49" fmla="*/ 0 h 767"/>
                <a:gd name="T50" fmla="*/ 290 w 314"/>
                <a:gd name="T51" fmla="*/ 0 h 767"/>
                <a:gd name="T52" fmla="*/ 284 w 314"/>
                <a:gd name="T53" fmla="*/ 6 h 767"/>
                <a:gd name="T54" fmla="*/ 284 w 314"/>
                <a:gd name="T55" fmla="*/ 6 h 767"/>
                <a:gd name="T56" fmla="*/ 284 w 314"/>
                <a:gd name="T57" fmla="*/ 6 h 767"/>
                <a:gd name="T58" fmla="*/ 284 w 314"/>
                <a:gd name="T59" fmla="*/ 6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fontAlgn="base">
                <a:spcBef>
                  <a:spcPct val="0"/>
                </a:spcBef>
                <a:spcAft>
                  <a:spcPct val="0"/>
                </a:spcAft>
              </a:pPr>
              <a:endParaRPr lang="en-US">
                <a:solidFill>
                  <a:srgbClr val="EAEAEA"/>
                </a:solidFill>
              </a:endParaRPr>
            </a:p>
          </p:txBody>
        </p:sp>
        <p:sp>
          <p:nvSpPr>
            <p:cNvPr id="6152" name="Freeform 8"/>
            <p:cNvSpPr>
              <a:spLocks/>
            </p:cNvSpPr>
            <p:nvPr/>
          </p:nvSpPr>
          <p:spPr bwMode="ltGray">
            <a:xfrm>
              <a:off x="4700" y="3697"/>
              <a:ext cx="275" cy="623"/>
            </a:xfrm>
            <a:custGeom>
              <a:avLst/>
              <a:gdLst>
                <a:gd name="T0" fmla="*/ 257 w 275"/>
                <a:gd name="T1" fmla="*/ 12 h 623"/>
                <a:gd name="T2" fmla="*/ 239 w 275"/>
                <a:gd name="T3" fmla="*/ 6 h 623"/>
                <a:gd name="T4" fmla="*/ 203 w 275"/>
                <a:gd name="T5" fmla="*/ 6 h 623"/>
                <a:gd name="T6" fmla="*/ 203 w 275"/>
                <a:gd name="T7" fmla="*/ 6 h 623"/>
                <a:gd name="T8" fmla="*/ 197 w 275"/>
                <a:gd name="T9" fmla="*/ 6 h 623"/>
                <a:gd name="T10" fmla="*/ 185 w 275"/>
                <a:gd name="T11" fmla="*/ 0 h 623"/>
                <a:gd name="T12" fmla="*/ 173 w 275"/>
                <a:gd name="T13" fmla="*/ 0 h 623"/>
                <a:gd name="T14" fmla="*/ 166 w 275"/>
                <a:gd name="T15" fmla="*/ 0 h 623"/>
                <a:gd name="T16" fmla="*/ 160 w 275"/>
                <a:gd name="T17" fmla="*/ 0 h 623"/>
                <a:gd name="T18" fmla="*/ 144 w 275"/>
                <a:gd name="T19" fmla="*/ 117 h 623"/>
                <a:gd name="T20" fmla="*/ 128 w 275"/>
                <a:gd name="T21" fmla="*/ 185 h 623"/>
                <a:gd name="T22" fmla="*/ 58 w 275"/>
                <a:gd name="T23" fmla="*/ 299 h 623"/>
                <a:gd name="T24" fmla="*/ 54 w 275"/>
                <a:gd name="T25" fmla="*/ 441 h 623"/>
                <a:gd name="T26" fmla="*/ 24 w 275"/>
                <a:gd name="T27" fmla="*/ 523 h 623"/>
                <a:gd name="T28" fmla="*/ 0 w 275"/>
                <a:gd name="T29" fmla="*/ 623 h 623"/>
                <a:gd name="T30" fmla="*/ 78 w 275"/>
                <a:gd name="T31" fmla="*/ 623 h 623"/>
                <a:gd name="T32" fmla="*/ 92 w 275"/>
                <a:gd name="T33" fmla="*/ 555 h 623"/>
                <a:gd name="T34" fmla="*/ 134 w 275"/>
                <a:gd name="T35" fmla="*/ 447 h 623"/>
                <a:gd name="T36" fmla="*/ 158 w 275"/>
                <a:gd name="T37" fmla="*/ 315 h 623"/>
                <a:gd name="T38" fmla="*/ 184 w 275"/>
                <a:gd name="T39" fmla="*/ 257 h 623"/>
                <a:gd name="T40" fmla="*/ 216 w 275"/>
                <a:gd name="T41" fmla="*/ 211 h 623"/>
                <a:gd name="T42" fmla="*/ 222 w 275"/>
                <a:gd name="T43" fmla="*/ 145 h 623"/>
                <a:gd name="T44" fmla="*/ 240 w 275"/>
                <a:gd name="T45" fmla="*/ 111 h 623"/>
                <a:gd name="T46" fmla="*/ 262 w 275"/>
                <a:gd name="T47" fmla="*/ 79 h 623"/>
                <a:gd name="T48" fmla="*/ 275 w 275"/>
                <a:gd name="T49" fmla="*/ 6 h 623"/>
                <a:gd name="T50" fmla="*/ 263 w 275"/>
                <a:gd name="T51" fmla="*/ 12 h 623"/>
                <a:gd name="T52" fmla="*/ 257 w 275"/>
                <a:gd name="T53" fmla="*/ 12 h 623"/>
                <a:gd name="T54" fmla="*/ 257 w 275"/>
                <a:gd name="T55" fmla="*/ 12 h 623"/>
                <a:gd name="T56" fmla="*/ 257 w 275"/>
                <a:gd name="T57" fmla="*/ 12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fontAlgn="base">
                <a:spcBef>
                  <a:spcPct val="0"/>
                </a:spcBef>
                <a:spcAft>
                  <a:spcPct val="0"/>
                </a:spcAft>
              </a:pPr>
              <a:endParaRPr lang="en-US">
                <a:solidFill>
                  <a:srgbClr val="EAEAEA"/>
                </a:solidFill>
              </a:endParaRPr>
            </a:p>
          </p:txBody>
        </p:sp>
        <p:sp>
          <p:nvSpPr>
            <p:cNvPr id="6153" name="Freeform 9"/>
            <p:cNvSpPr>
              <a:spLocks/>
            </p:cNvSpPr>
            <p:nvPr/>
          </p:nvSpPr>
          <p:spPr bwMode="ltGray">
            <a:xfrm>
              <a:off x="4522" y="3709"/>
              <a:ext cx="213" cy="611"/>
            </a:xfrm>
            <a:custGeom>
              <a:avLst/>
              <a:gdLst>
                <a:gd name="T0" fmla="*/ 171 w 213"/>
                <a:gd name="T1" fmla="*/ 12 h 611"/>
                <a:gd name="T2" fmla="*/ 159 w 213"/>
                <a:gd name="T3" fmla="*/ 24 h 611"/>
                <a:gd name="T4" fmla="*/ 153 w 213"/>
                <a:gd name="T5" fmla="*/ 36 h 611"/>
                <a:gd name="T6" fmla="*/ 128 w 213"/>
                <a:gd name="T7" fmla="*/ 60 h 611"/>
                <a:gd name="T8" fmla="*/ 110 w 213"/>
                <a:gd name="T9" fmla="*/ 83 h 611"/>
                <a:gd name="T10" fmla="*/ 86 w 213"/>
                <a:gd name="T11" fmla="*/ 119 h 611"/>
                <a:gd name="T12" fmla="*/ 68 w 213"/>
                <a:gd name="T13" fmla="*/ 167 h 611"/>
                <a:gd name="T14" fmla="*/ 68 w 213"/>
                <a:gd name="T15" fmla="*/ 221 h 611"/>
                <a:gd name="T16" fmla="*/ 68 w 213"/>
                <a:gd name="T17" fmla="*/ 227 h 611"/>
                <a:gd name="T18" fmla="*/ 68 w 213"/>
                <a:gd name="T19" fmla="*/ 233 h 611"/>
                <a:gd name="T20" fmla="*/ 68 w 213"/>
                <a:gd name="T21" fmla="*/ 239 h 611"/>
                <a:gd name="T22" fmla="*/ 68 w 213"/>
                <a:gd name="T23" fmla="*/ 245 h 611"/>
                <a:gd name="T24" fmla="*/ 68 w 213"/>
                <a:gd name="T25" fmla="*/ 251 h 611"/>
                <a:gd name="T26" fmla="*/ 68 w 213"/>
                <a:gd name="T27" fmla="*/ 251 h 611"/>
                <a:gd name="T28" fmla="*/ 68 w 213"/>
                <a:gd name="T29" fmla="*/ 257 h 611"/>
                <a:gd name="T30" fmla="*/ 68 w 213"/>
                <a:gd name="T31" fmla="*/ 269 h 611"/>
                <a:gd name="T32" fmla="*/ 74 w 213"/>
                <a:gd name="T33" fmla="*/ 287 h 611"/>
                <a:gd name="T34" fmla="*/ 80 w 213"/>
                <a:gd name="T35" fmla="*/ 305 h 611"/>
                <a:gd name="T36" fmla="*/ 86 w 213"/>
                <a:gd name="T37" fmla="*/ 311 h 611"/>
                <a:gd name="T38" fmla="*/ 86 w 213"/>
                <a:gd name="T39" fmla="*/ 311 h 611"/>
                <a:gd name="T40" fmla="*/ 92 w 213"/>
                <a:gd name="T41" fmla="*/ 317 h 611"/>
                <a:gd name="T42" fmla="*/ 92 w 213"/>
                <a:gd name="T43" fmla="*/ 323 h 611"/>
                <a:gd name="T44" fmla="*/ 92 w 213"/>
                <a:gd name="T45" fmla="*/ 323 h 611"/>
                <a:gd name="T46" fmla="*/ 24 w 213"/>
                <a:gd name="T47" fmla="*/ 437 h 611"/>
                <a:gd name="T48" fmla="*/ 18 w 213"/>
                <a:gd name="T49" fmla="*/ 471 h 611"/>
                <a:gd name="T50" fmla="*/ 0 w 213"/>
                <a:gd name="T51" fmla="*/ 547 h 611"/>
                <a:gd name="T52" fmla="*/ 50 w 213"/>
                <a:gd name="T53" fmla="*/ 611 h 611"/>
                <a:gd name="T54" fmla="*/ 114 w 213"/>
                <a:gd name="T55" fmla="*/ 611 h 611"/>
                <a:gd name="T56" fmla="*/ 104 w 213"/>
                <a:gd name="T57" fmla="*/ 555 h 611"/>
                <a:gd name="T58" fmla="*/ 120 w 213"/>
                <a:gd name="T59" fmla="*/ 515 h 611"/>
                <a:gd name="T60" fmla="*/ 150 w 213"/>
                <a:gd name="T61" fmla="*/ 449 h 611"/>
                <a:gd name="T62" fmla="*/ 166 w 213"/>
                <a:gd name="T63" fmla="*/ 377 h 611"/>
                <a:gd name="T64" fmla="*/ 156 w 213"/>
                <a:gd name="T65" fmla="*/ 295 h 611"/>
                <a:gd name="T66" fmla="*/ 170 w 213"/>
                <a:gd name="T67" fmla="*/ 203 h 611"/>
                <a:gd name="T68" fmla="*/ 212 w 213"/>
                <a:gd name="T69" fmla="*/ 95 h 611"/>
                <a:gd name="T70" fmla="*/ 213 w 213"/>
                <a:gd name="T71" fmla="*/ 0 h 611"/>
                <a:gd name="T72" fmla="*/ 207 w 213"/>
                <a:gd name="T73" fmla="*/ 0 h 611"/>
                <a:gd name="T74" fmla="*/ 201 w 213"/>
                <a:gd name="T75" fmla="*/ 0 h 611"/>
                <a:gd name="T76" fmla="*/ 195 w 213"/>
                <a:gd name="T77" fmla="*/ 0 h 611"/>
                <a:gd name="T78" fmla="*/ 189 w 213"/>
                <a:gd name="T79" fmla="*/ 0 h 611"/>
                <a:gd name="T80" fmla="*/ 183 w 213"/>
                <a:gd name="T81" fmla="*/ 6 h 611"/>
                <a:gd name="T82" fmla="*/ 177 w 213"/>
                <a:gd name="T83" fmla="*/ 6 h 611"/>
                <a:gd name="T84" fmla="*/ 171 w 213"/>
                <a:gd name="T85" fmla="*/ 12 h 611"/>
                <a:gd name="T86" fmla="*/ 171 w 213"/>
                <a:gd name="T87" fmla="*/ 12 h 611"/>
                <a:gd name="T88" fmla="*/ 171 w 213"/>
                <a:gd name="T89" fmla="*/ 12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fontAlgn="base">
                <a:spcBef>
                  <a:spcPct val="0"/>
                </a:spcBef>
                <a:spcAft>
                  <a:spcPct val="0"/>
                </a:spcAft>
              </a:pPr>
              <a:endParaRPr lang="en-US">
                <a:solidFill>
                  <a:srgbClr val="EAEAEA"/>
                </a:solidFill>
              </a:endParaRPr>
            </a:p>
          </p:txBody>
        </p:sp>
        <p:sp>
          <p:nvSpPr>
            <p:cNvPr id="6154" name="Freeform 10"/>
            <p:cNvSpPr>
              <a:spLocks/>
            </p:cNvSpPr>
            <p:nvPr/>
          </p:nvSpPr>
          <p:spPr bwMode="ltGray">
            <a:xfrm>
              <a:off x="4292" y="3936"/>
              <a:ext cx="167" cy="384"/>
            </a:xfrm>
            <a:custGeom>
              <a:avLst/>
              <a:gdLst>
                <a:gd name="T0" fmla="*/ 149 w 167"/>
                <a:gd name="T1" fmla="*/ 60 h 384"/>
                <a:gd name="T2" fmla="*/ 119 w 167"/>
                <a:gd name="T3" fmla="*/ 30 h 384"/>
                <a:gd name="T4" fmla="*/ 89 w 167"/>
                <a:gd name="T5" fmla="*/ 12 h 384"/>
                <a:gd name="T6" fmla="*/ 59 w 167"/>
                <a:gd name="T7" fmla="*/ 0 h 384"/>
                <a:gd name="T8" fmla="*/ 54 w 167"/>
                <a:gd name="T9" fmla="*/ 70 h 384"/>
                <a:gd name="T10" fmla="*/ 46 w 167"/>
                <a:gd name="T11" fmla="*/ 112 h 384"/>
                <a:gd name="T12" fmla="*/ 52 w 167"/>
                <a:gd name="T13" fmla="*/ 168 h 384"/>
                <a:gd name="T14" fmla="*/ 24 w 167"/>
                <a:gd name="T15" fmla="*/ 194 h 384"/>
                <a:gd name="T16" fmla="*/ 16 w 167"/>
                <a:gd name="T17" fmla="*/ 258 h 384"/>
                <a:gd name="T18" fmla="*/ 2 w 167"/>
                <a:gd name="T19" fmla="*/ 300 h 384"/>
                <a:gd name="T20" fmla="*/ 0 w 167"/>
                <a:gd name="T21" fmla="*/ 352 h 384"/>
                <a:gd name="T22" fmla="*/ 47 w 167"/>
                <a:gd name="T23" fmla="*/ 384 h 384"/>
                <a:gd name="T24" fmla="*/ 149 w 167"/>
                <a:gd name="T25" fmla="*/ 384 h 384"/>
                <a:gd name="T26" fmla="*/ 134 w 167"/>
                <a:gd name="T27" fmla="*/ 350 h 384"/>
                <a:gd name="T28" fmla="*/ 104 w 167"/>
                <a:gd name="T29" fmla="*/ 324 h 384"/>
                <a:gd name="T30" fmla="*/ 138 w 167"/>
                <a:gd name="T31" fmla="*/ 274 h 384"/>
                <a:gd name="T32" fmla="*/ 122 w 167"/>
                <a:gd name="T33" fmla="*/ 220 h 384"/>
                <a:gd name="T34" fmla="*/ 132 w 167"/>
                <a:gd name="T35" fmla="*/ 186 h 384"/>
                <a:gd name="T36" fmla="*/ 140 w 167"/>
                <a:gd name="T37" fmla="*/ 154 h 384"/>
                <a:gd name="T38" fmla="*/ 167 w 167"/>
                <a:gd name="T39" fmla="*/ 90 h 384"/>
                <a:gd name="T40" fmla="*/ 149 w 167"/>
                <a:gd name="T41" fmla="*/ 60 h 384"/>
                <a:gd name="T42" fmla="*/ 149 w 167"/>
                <a:gd name="T43" fmla="*/ 60 h 384"/>
                <a:gd name="T44" fmla="*/ 149 w 167"/>
                <a:gd name="T45" fmla="*/ 6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fontAlgn="base">
                <a:spcBef>
                  <a:spcPct val="0"/>
                </a:spcBef>
                <a:spcAft>
                  <a:spcPct val="0"/>
                </a:spcAft>
              </a:pPr>
              <a:endParaRPr lang="en-US">
                <a:solidFill>
                  <a:srgbClr val="EAEAEA"/>
                </a:solidFill>
              </a:endParaRPr>
            </a:p>
          </p:txBody>
        </p:sp>
        <p:sp>
          <p:nvSpPr>
            <p:cNvPr id="6155" name="Freeform 11"/>
            <p:cNvSpPr>
              <a:spLocks/>
            </p:cNvSpPr>
            <p:nvPr/>
          </p:nvSpPr>
          <p:spPr bwMode="ltGray">
            <a:xfrm>
              <a:off x="4100" y="4020"/>
              <a:ext cx="166" cy="300"/>
            </a:xfrm>
            <a:custGeom>
              <a:avLst/>
              <a:gdLst>
                <a:gd name="T0" fmla="*/ 136 w 166"/>
                <a:gd name="T1" fmla="*/ 12 h 300"/>
                <a:gd name="T2" fmla="*/ 100 w 166"/>
                <a:gd name="T3" fmla="*/ 0 h 300"/>
                <a:gd name="T4" fmla="*/ 78 w 166"/>
                <a:gd name="T5" fmla="*/ 64 h 300"/>
                <a:gd name="T6" fmla="*/ 70 w 166"/>
                <a:gd name="T7" fmla="*/ 126 h 300"/>
                <a:gd name="T8" fmla="*/ 46 w 166"/>
                <a:gd name="T9" fmla="*/ 184 h 300"/>
                <a:gd name="T10" fmla="*/ 58 w 166"/>
                <a:gd name="T11" fmla="*/ 232 h 300"/>
                <a:gd name="T12" fmla="*/ 38 w 166"/>
                <a:gd name="T13" fmla="*/ 268 h 300"/>
                <a:gd name="T14" fmla="*/ 0 w 166"/>
                <a:gd name="T15" fmla="*/ 300 h 300"/>
                <a:gd name="T16" fmla="*/ 160 w 166"/>
                <a:gd name="T17" fmla="*/ 300 h 300"/>
                <a:gd name="T18" fmla="*/ 136 w 166"/>
                <a:gd name="T19" fmla="*/ 272 h 300"/>
                <a:gd name="T20" fmla="*/ 98 w 166"/>
                <a:gd name="T21" fmla="*/ 234 h 300"/>
                <a:gd name="T22" fmla="*/ 130 w 166"/>
                <a:gd name="T23" fmla="*/ 188 h 300"/>
                <a:gd name="T24" fmla="*/ 138 w 166"/>
                <a:gd name="T25" fmla="*/ 134 h 300"/>
                <a:gd name="T26" fmla="*/ 144 w 166"/>
                <a:gd name="T27" fmla="*/ 94 h 300"/>
                <a:gd name="T28" fmla="*/ 164 w 166"/>
                <a:gd name="T29" fmla="*/ 60 h 300"/>
                <a:gd name="T30" fmla="*/ 166 w 166"/>
                <a:gd name="T31" fmla="*/ 0 h 300"/>
                <a:gd name="T32" fmla="*/ 136 w 166"/>
                <a:gd name="T33" fmla="*/ 12 h 300"/>
                <a:gd name="T34" fmla="*/ 136 w 166"/>
                <a:gd name="T35" fmla="*/ 12 h 300"/>
                <a:gd name="T36" fmla="*/ 136 w 166"/>
                <a:gd name="T37" fmla="*/ 12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fontAlgn="base">
                <a:spcBef>
                  <a:spcPct val="0"/>
                </a:spcBef>
                <a:spcAft>
                  <a:spcPct val="0"/>
                </a:spcAft>
              </a:pPr>
              <a:endParaRPr lang="en-US">
                <a:solidFill>
                  <a:srgbClr val="EAEAEA"/>
                </a:solidFill>
              </a:endParaRPr>
            </a:p>
          </p:txBody>
        </p:sp>
        <p:sp>
          <p:nvSpPr>
            <p:cNvPr id="6156" name="Freeform 12"/>
            <p:cNvSpPr>
              <a:spLocks/>
            </p:cNvSpPr>
            <p:nvPr/>
          </p:nvSpPr>
          <p:spPr bwMode="ltGray">
            <a:xfrm>
              <a:off x="3910" y="4038"/>
              <a:ext cx="237" cy="282"/>
            </a:xfrm>
            <a:custGeom>
              <a:avLst/>
              <a:gdLst>
                <a:gd name="T0" fmla="*/ 201 w 237"/>
                <a:gd name="T1" fmla="*/ 0 h 282"/>
                <a:gd name="T2" fmla="*/ 183 w 237"/>
                <a:gd name="T3" fmla="*/ 0 h 282"/>
                <a:gd name="T4" fmla="*/ 158 w 237"/>
                <a:gd name="T5" fmla="*/ 50 h 282"/>
                <a:gd name="T6" fmla="*/ 148 w 237"/>
                <a:gd name="T7" fmla="*/ 92 h 282"/>
                <a:gd name="T8" fmla="*/ 120 w 237"/>
                <a:gd name="T9" fmla="*/ 144 h 282"/>
                <a:gd name="T10" fmla="*/ 82 w 237"/>
                <a:gd name="T11" fmla="*/ 182 h 282"/>
                <a:gd name="T12" fmla="*/ 60 w 237"/>
                <a:gd name="T13" fmla="*/ 232 h 282"/>
                <a:gd name="T14" fmla="*/ 0 w 237"/>
                <a:gd name="T15" fmla="*/ 282 h 282"/>
                <a:gd name="T16" fmla="*/ 128 w 237"/>
                <a:gd name="T17" fmla="*/ 282 h 282"/>
                <a:gd name="T18" fmla="*/ 154 w 237"/>
                <a:gd name="T19" fmla="*/ 254 h 282"/>
                <a:gd name="T20" fmla="*/ 158 w 237"/>
                <a:gd name="T21" fmla="*/ 196 h 282"/>
                <a:gd name="T22" fmla="*/ 188 w 237"/>
                <a:gd name="T23" fmla="*/ 148 h 282"/>
                <a:gd name="T24" fmla="*/ 196 w 237"/>
                <a:gd name="T25" fmla="*/ 70 h 282"/>
                <a:gd name="T26" fmla="*/ 237 w 237"/>
                <a:gd name="T27" fmla="*/ 0 h 282"/>
                <a:gd name="T28" fmla="*/ 201 w 237"/>
                <a:gd name="T29" fmla="*/ 0 h 282"/>
                <a:gd name="T30" fmla="*/ 201 w 237"/>
                <a:gd name="T31" fmla="*/ 0 h 282"/>
                <a:gd name="T32" fmla="*/ 201 w 237"/>
                <a:gd name="T33"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fontAlgn="base">
                <a:spcBef>
                  <a:spcPct val="0"/>
                </a:spcBef>
                <a:spcAft>
                  <a:spcPct val="0"/>
                </a:spcAft>
              </a:pPr>
              <a:endParaRPr lang="en-US">
                <a:solidFill>
                  <a:srgbClr val="EAEAEA"/>
                </a:solidFill>
              </a:endParaRPr>
            </a:p>
          </p:txBody>
        </p:sp>
        <p:sp>
          <p:nvSpPr>
            <p:cNvPr id="6157" name="Freeform 13"/>
            <p:cNvSpPr>
              <a:spLocks/>
            </p:cNvSpPr>
            <p:nvPr/>
          </p:nvSpPr>
          <p:spPr bwMode="ltGray">
            <a:xfrm>
              <a:off x="3674" y="4086"/>
              <a:ext cx="196" cy="234"/>
            </a:xfrm>
            <a:custGeom>
              <a:avLst/>
              <a:gdLst>
                <a:gd name="T0" fmla="*/ 167 w 196"/>
                <a:gd name="T1" fmla="*/ 54 h 234"/>
                <a:gd name="T2" fmla="*/ 113 w 196"/>
                <a:gd name="T3" fmla="*/ 24 h 234"/>
                <a:gd name="T4" fmla="*/ 83 w 196"/>
                <a:gd name="T5" fmla="*/ 0 h 234"/>
                <a:gd name="T6" fmla="*/ 80 w 196"/>
                <a:gd name="T7" fmla="*/ 62 h 234"/>
                <a:gd name="T8" fmla="*/ 58 w 196"/>
                <a:gd name="T9" fmla="*/ 100 h 234"/>
                <a:gd name="T10" fmla="*/ 54 w 196"/>
                <a:gd name="T11" fmla="*/ 160 h 234"/>
                <a:gd name="T12" fmla="*/ 36 w 196"/>
                <a:gd name="T13" fmla="*/ 202 h 234"/>
                <a:gd name="T14" fmla="*/ 0 w 196"/>
                <a:gd name="T15" fmla="*/ 234 h 234"/>
                <a:gd name="T16" fmla="*/ 146 w 196"/>
                <a:gd name="T17" fmla="*/ 234 h 234"/>
                <a:gd name="T18" fmla="*/ 170 w 196"/>
                <a:gd name="T19" fmla="*/ 198 h 234"/>
                <a:gd name="T20" fmla="*/ 158 w 196"/>
                <a:gd name="T21" fmla="*/ 138 h 234"/>
                <a:gd name="T22" fmla="*/ 196 w 196"/>
                <a:gd name="T23" fmla="*/ 100 h 234"/>
                <a:gd name="T24" fmla="*/ 191 w 196"/>
                <a:gd name="T25" fmla="*/ 54 h 234"/>
                <a:gd name="T26" fmla="*/ 167 w 196"/>
                <a:gd name="T27" fmla="*/ 54 h 234"/>
                <a:gd name="T28" fmla="*/ 167 w 196"/>
                <a:gd name="T29" fmla="*/ 54 h 234"/>
                <a:gd name="T30" fmla="*/ 167 w 196"/>
                <a:gd name="T31" fmla="*/ 5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fontAlgn="base">
                <a:spcBef>
                  <a:spcPct val="0"/>
                </a:spcBef>
                <a:spcAft>
                  <a:spcPct val="0"/>
                </a:spcAft>
              </a:pPr>
              <a:endParaRPr lang="en-US">
                <a:solidFill>
                  <a:srgbClr val="EAEAEA"/>
                </a:solidFill>
              </a:endParaRPr>
            </a:p>
          </p:txBody>
        </p:sp>
        <p:sp>
          <p:nvSpPr>
            <p:cNvPr id="6158" name="Freeform 14"/>
            <p:cNvSpPr>
              <a:spLocks/>
            </p:cNvSpPr>
            <p:nvPr/>
          </p:nvSpPr>
          <p:spPr bwMode="ltGray">
            <a:xfrm>
              <a:off x="3476" y="4068"/>
              <a:ext cx="190" cy="252"/>
            </a:xfrm>
            <a:custGeom>
              <a:avLst/>
              <a:gdLst>
                <a:gd name="T0" fmla="*/ 190 w 190"/>
                <a:gd name="T1" fmla="*/ 0 h 252"/>
                <a:gd name="T2" fmla="*/ 166 w 190"/>
                <a:gd name="T3" fmla="*/ 0 h 252"/>
                <a:gd name="T4" fmla="*/ 158 w 190"/>
                <a:gd name="T5" fmla="*/ 38 h 252"/>
                <a:gd name="T6" fmla="*/ 138 w 190"/>
                <a:gd name="T7" fmla="*/ 120 h 252"/>
                <a:gd name="T8" fmla="*/ 94 w 190"/>
                <a:gd name="T9" fmla="*/ 180 h 252"/>
                <a:gd name="T10" fmla="*/ 62 w 190"/>
                <a:gd name="T11" fmla="*/ 234 h 252"/>
                <a:gd name="T12" fmla="*/ 0 w 190"/>
                <a:gd name="T13" fmla="*/ 252 h 252"/>
                <a:gd name="T14" fmla="*/ 128 w 190"/>
                <a:gd name="T15" fmla="*/ 252 h 252"/>
                <a:gd name="T16" fmla="*/ 142 w 190"/>
                <a:gd name="T17" fmla="*/ 188 h 252"/>
                <a:gd name="T18" fmla="*/ 186 w 190"/>
                <a:gd name="T19" fmla="*/ 90 h 252"/>
                <a:gd name="T20" fmla="*/ 190 w 190"/>
                <a:gd name="T21" fmla="*/ 38 h 252"/>
                <a:gd name="T22" fmla="*/ 190 w 190"/>
                <a:gd name="T23" fmla="*/ 0 h 252"/>
                <a:gd name="T24" fmla="*/ 190 w 190"/>
                <a:gd name="T25" fmla="*/ 0 h 252"/>
                <a:gd name="T26" fmla="*/ 190 w 190"/>
                <a:gd name="T27" fmla="*/ 0 h 252"/>
                <a:gd name="T28" fmla="*/ 190 w 190"/>
                <a:gd name="T29"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fontAlgn="base">
                <a:spcBef>
                  <a:spcPct val="0"/>
                </a:spcBef>
                <a:spcAft>
                  <a:spcPct val="0"/>
                </a:spcAft>
              </a:pPr>
              <a:endParaRPr lang="en-US">
                <a:solidFill>
                  <a:srgbClr val="EAEAEA"/>
                </a:solidFill>
              </a:endParaRPr>
            </a:p>
          </p:txBody>
        </p:sp>
        <p:sp>
          <p:nvSpPr>
            <p:cNvPr id="6159" name="Freeform 15"/>
            <p:cNvSpPr>
              <a:spLocks/>
            </p:cNvSpPr>
            <p:nvPr/>
          </p:nvSpPr>
          <p:spPr bwMode="ltGray">
            <a:xfrm>
              <a:off x="3170" y="4188"/>
              <a:ext cx="230" cy="132"/>
            </a:xfrm>
            <a:custGeom>
              <a:avLst/>
              <a:gdLst>
                <a:gd name="T0" fmla="*/ 197 w 230"/>
                <a:gd name="T1" fmla="*/ 0 h 132"/>
                <a:gd name="T2" fmla="*/ 191 w 230"/>
                <a:gd name="T3" fmla="*/ 0 h 132"/>
                <a:gd name="T4" fmla="*/ 185 w 230"/>
                <a:gd name="T5" fmla="*/ 0 h 132"/>
                <a:gd name="T6" fmla="*/ 173 w 230"/>
                <a:gd name="T7" fmla="*/ 0 h 132"/>
                <a:gd name="T8" fmla="*/ 161 w 230"/>
                <a:gd name="T9" fmla="*/ 0 h 132"/>
                <a:gd name="T10" fmla="*/ 155 w 230"/>
                <a:gd name="T11" fmla="*/ 0 h 132"/>
                <a:gd name="T12" fmla="*/ 138 w 230"/>
                <a:gd name="T13" fmla="*/ 6 h 132"/>
                <a:gd name="T14" fmla="*/ 132 w 230"/>
                <a:gd name="T15" fmla="*/ 6 h 132"/>
                <a:gd name="T16" fmla="*/ 35 w 230"/>
                <a:gd name="T17" fmla="*/ 18 h 132"/>
                <a:gd name="T18" fmla="*/ 11 w 230"/>
                <a:gd name="T19" fmla="*/ 30 h 132"/>
                <a:gd name="T20" fmla="*/ 23 w 230"/>
                <a:gd name="T21" fmla="*/ 54 h 132"/>
                <a:gd name="T22" fmla="*/ 0 w 230"/>
                <a:gd name="T23" fmla="*/ 100 h 132"/>
                <a:gd name="T24" fmla="*/ 0 w 230"/>
                <a:gd name="T25" fmla="*/ 132 h 132"/>
                <a:gd name="T26" fmla="*/ 162 w 230"/>
                <a:gd name="T27" fmla="*/ 132 h 132"/>
                <a:gd name="T28" fmla="*/ 204 w 230"/>
                <a:gd name="T29" fmla="*/ 88 h 132"/>
                <a:gd name="T30" fmla="*/ 230 w 230"/>
                <a:gd name="T31" fmla="*/ 46 h 132"/>
                <a:gd name="T32" fmla="*/ 214 w 230"/>
                <a:gd name="T33" fmla="*/ 24 h 132"/>
                <a:gd name="T34" fmla="*/ 215 w 230"/>
                <a:gd name="T35" fmla="*/ 0 h 132"/>
                <a:gd name="T36" fmla="*/ 209 w 230"/>
                <a:gd name="T37" fmla="*/ 0 h 132"/>
                <a:gd name="T38" fmla="*/ 203 w 230"/>
                <a:gd name="T39" fmla="*/ 0 h 132"/>
                <a:gd name="T40" fmla="*/ 203 w 230"/>
                <a:gd name="T41" fmla="*/ 0 h 132"/>
                <a:gd name="T42" fmla="*/ 197 w 230"/>
                <a:gd name="T43" fmla="*/ 0 h 132"/>
                <a:gd name="T44" fmla="*/ 197 w 230"/>
                <a:gd name="T45" fmla="*/ 0 h 132"/>
                <a:gd name="T46" fmla="*/ 197 w 230"/>
                <a:gd name="T47"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fontAlgn="base">
                <a:spcBef>
                  <a:spcPct val="0"/>
                </a:spcBef>
                <a:spcAft>
                  <a:spcPct val="0"/>
                </a:spcAft>
              </a:pPr>
              <a:endParaRPr lang="en-US">
                <a:solidFill>
                  <a:srgbClr val="EAEAEA"/>
                </a:solidFill>
              </a:endParaRPr>
            </a:p>
          </p:txBody>
        </p:sp>
        <p:sp>
          <p:nvSpPr>
            <p:cNvPr id="6160" name="Freeform 16"/>
            <p:cNvSpPr>
              <a:spLocks/>
            </p:cNvSpPr>
            <p:nvPr/>
          </p:nvSpPr>
          <p:spPr bwMode="ltGray">
            <a:xfrm>
              <a:off x="3044" y="4218"/>
              <a:ext cx="89" cy="102"/>
            </a:xfrm>
            <a:custGeom>
              <a:avLst/>
              <a:gdLst>
                <a:gd name="T0" fmla="*/ 71 w 89"/>
                <a:gd name="T1" fmla="*/ 0 h 102"/>
                <a:gd name="T2" fmla="*/ 66 w 89"/>
                <a:gd name="T3" fmla="*/ 48 h 102"/>
                <a:gd name="T4" fmla="*/ 30 w 89"/>
                <a:gd name="T5" fmla="*/ 72 h 102"/>
                <a:gd name="T6" fmla="*/ 0 w 89"/>
                <a:gd name="T7" fmla="*/ 102 h 102"/>
                <a:gd name="T8" fmla="*/ 66 w 89"/>
                <a:gd name="T9" fmla="*/ 102 h 102"/>
                <a:gd name="T10" fmla="*/ 88 w 89"/>
                <a:gd name="T11" fmla="*/ 56 h 102"/>
                <a:gd name="T12" fmla="*/ 89 w 89"/>
                <a:gd name="T13" fmla="*/ 6 h 102"/>
                <a:gd name="T14" fmla="*/ 71 w 89"/>
                <a:gd name="T15" fmla="*/ 0 h 102"/>
                <a:gd name="T16" fmla="*/ 71 w 89"/>
                <a:gd name="T17" fmla="*/ 0 h 102"/>
                <a:gd name="T18" fmla="*/ 71 w 89"/>
                <a:gd name="T19"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fontAlgn="base">
                <a:spcBef>
                  <a:spcPct val="0"/>
                </a:spcBef>
                <a:spcAft>
                  <a:spcPct val="0"/>
                </a:spcAft>
              </a:pPr>
              <a:endParaRPr lang="en-US">
                <a:solidFill>
                  <a:srgbClr val="EAEAEA"/>
                </a:solidFill>
              </a:endParaRPr>
            </a:p>
          </p:txBody>
        </p:sp>
        <p:sp>
          <p:nvSpPr>
            <p:cNvPr id="6161" name="Freeform 17"/>
            <p:cNvSpPr>
              <a:spLocks/>
            </p:cNvSpPr>
            <p:nvPr/>
          </p:nvSpPr>
          <p:spPr bwMode="ltGray">
            <a:xfrm>
              <a:off x="5482" y="3367"/>
              <a:ext cx="278" cy="953"/>
            </a:xfrm>
            <a:custGeom>
              <a:avLst/>
              <a:gdLst>
                <a:gd name="T0" fmla="*/ 278 w 278"/>
                <a:gd name="T1" fmla="*/ 24 h 953"/>
                <a:gd name="T2" fmla="*/ 272 w 278"/>
                <a:gd name="T3" fmla="*/ 24 h 953"/>
                <a:gd name="T4" fmla="*/ 272 w 278"/>
                <a:gd name="T5" fmla="*/ 18 h 953"/>
                <a:gd name="T6" fmla="*/ 266 w 278"/>
                <a:gd name="T7" fmla="*/ 18 h 953"/>
                <a:gd name="T8" fmla="*/ 254 w 278"/>
                <a:gd name="T9" fmla="*/ 12 h 953"/>
                <a:gd name="T10" fmla="*/ 236 w 278"/>
                <a:gd name="T11" fmla="*/ 6 h 953"/>
                <a:gd name="T12" fmla="*/ 212 w 278"/>
                <a:gd name="T13" fmla="*/ 0 h 953"/>
                <a:gd name="T14" fmla="*/ 206 w 278"/>
                <a:gd name="T15" fmla="*/ 6 h 953"/>
                <a:gd name="T16" fmla="*/ 198 w 278"/>
                <a:gd name="T17" fmla="*/ 129 h 953"/>
                <a:gd name="T18" fmla="*/ 184 w 278"/>
                <a:gd name="T19" fmla="*/ 209 h 953"/>
                <a:gd name="T20" fmla="*/ 182 w 278"/>
                <a:gd name="T21" fmla="*/ 249 h 953"/>
                <a:gd name="T22" fmla="*/ 200 w 278"/>
                <a:gd name="T23" fmla="*/ 339 h 953"/>
                <a:gd name="T24" fmla="*/ 186 w 278"/>
                <a:gd name="T25" fmla="*/ 481 h 953"/>
                <a:gd name="T26" fmla="*/ 176 w 278"/>
                <a:gd name="T27" fmla="*/ 521 h 953"/>
                <a:gd name="T28" fmla="*/ 156 w 278"/>
                <a:gd name="T29" fmla="*/ 601 h 953"/>
                <a:gd name="T30" fmla="*/ 172 w 278"/>
                <a:gd name="T31" fmla="*/ 681 h 953"/>
                <a:gd name="T32" fmla="*/ 138 w 278"/>
                <a:gd name="T33" fmla="*/ 765 h 953"/>
                <a:gd name="T34" fmla="*/ 96 w 278"/>
                <a:gd name="T35" fmla="*/ 847 h 953"/>
                <a:gd name="T36" fmla="*/ 50 w 278"/>
                <a:gd name="T37" fmla="*/ 899 h 953"/>
                <a:gd name="T38" fmla="*/ 0 w 278"/>
                <a:gd name="T39" fmla="*/ 953 h 953"/>
                <a:gd name="T40" fmla="*/ 278 w 278"/>
                <a:gd name="T41" fmla="*/ 953 h 953"/>
                <a:gd name="T42" fmla="*/ 278 w 278"/>
                <a:gd name="T43" fmla="*/ 24 h 953"/>
                <a:gd name="T44" fmla="*/ 278 w 278"/>
                <a:gd name="T45" fmla="*/ 24 h 953"/>
                <a:gd name="T46" fmla="*/ 278 w 278"/>
                <a:gd name="T47" fmla="*/ 24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fontAlgn="base">
                <a:spcBef>
                  <a:spcPct val="0"/>
                </a:spcBef>
                <a:spcAft>
                  <a:spcPct val="0"/>
                </a:spcAft>
              </a:pPr>
              <a:endParaRPr lang="en-US">
                <a:solidFill>
                  <a:srgbClr val="EAEAEA"/>
                </a:solidFill>
              </a:endParaRPr>
            </a:p>
          </p:txBody>
        </p:sp>
      </p:grpSp>
      <p:sp>
        <p:nvSpPr>
          <p:cNvPr id="6162" name="Rectangle 18"/>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6163" name="Rectangle 19"/>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defRPr>
            </a:lvl1pPr>
          </a:lstStyle>
          <a:p>
            <a:pPr fontAlgn="base">
              <a:spcBef>
                <a:spcPct val="0"/>
              </a:spcBef>
              <a:spcAft>
                <a:spcPct val="0"/>
              </a:spcAft>
            </a:pPr>
            <a:endParaRPr lang="en-US">
              <a:solidFill>
                <a:srgbClr val="EAEAEA"/>
              </a:solidFill>
            </a:endParaRPr>
          </a:p>
        </p:txBody>
      </p:sp>
      <p:sp>
        <p:nvSpPr>
          <p:cNvPr id="6164" name="Rectangle 20"/>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defRPr>
            </a:lvl1pPr>
          </a:lstStyle>
          <a:p>
            <a:pPr fontAlgn="base">
              <a:spcBef>
                <a:spcPct val="0"/>
              </a:spcBef>
              <a:spcAft>
                <a:spcPct val="0"/>
              </a:spcAft>
            </a:pPr>
            <a:endParaRPr lang="en-US">
              <a:solidFill>
                <a:srgbClr val="EAEAEA"/>
              </a:solidFill>
            </a:endParaRPr>
          </a:p>
        </p:txBody>
      </p:sp>
      <p:sp>
        <p:nvSpPr>
          <p:cNvPr id="6165" name="Rectangle 21"/>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defRPr>
            </a:lvl1pPr>
          </a:lstStyle>
          <a:p>
            <a:pPr fontAlgn="base">
              <a:spcBef>
                <a:spcPct val="0"/>
              </a:spcBef>
              <a:spcAft>
                <a:spcPct val="0"/>
              </a:spcAft>
            </a:pPr>
            <a:fld id="{E4F1AD80-A2F5-4C3D-99CB-9B3A6B36979C}" type="slidenum">
              <a:rPr lang="en-US">
                <a:solidFill>
                  <a:srgbClr val="EAEAEA"/>
                </a:solidFill>
              </a:rPr>
              <a:pPr fontAlgn="base">
                <a:spcBef>
                  <a:spcPct val="0"/>
                </a:spcBef>
                <a:spcAft>
                  <a:spcPct val="0"/>
                </a:spcAft>
              </a:pPr>
              <a:t>‹#›</a:t>
            </a:fld>
            <a:endParaRPr lang="en-US">
              <a:solidFill>
                <a:srgbClr val="EAEAEA"/>
              </a:solidFill>
            </a:endParaRPr>
          </a:p>
        </p:txBody>
      </p:sp>
      <p:sp>
        <p:nvSpPr>
          <p:cNvPr id="6166" name="Rectangle 22"/>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1872749744"/>
      </p:ext>
    </p:extLst>
  </p:cSld>
  <p:clrMap bg1="dk2" tx1="lt1" bg2="dk1"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9pPr>
    </p:titleStyle>
    <p:bodyStyle>
      <a:lvl1pPr marL="342900" indent="-342900" algn="l" rtl="0" fontAlgn="base">
        <a:spcBef>
          <a:spcPct val="20000"/>
        </a:spcBef>
        <a:spcAft>
          <a:spcPct val="0"/>
        </a:spcAft>
        <a:buClr>
          <a:schemeClr val="hlink"/>
        </a:buClr>
        <a:buSzPct val="70000"/>
        <a:buFont typeface="Wingdings" pitchFamily="2" charset="2"/>
        <a:buChar char="u"/>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har char="–"/>
        <a:defRPr sz="2800">
          <a:solidFill>
            <a:schemeClr val="tx1"/>
          </a:solidFill>
          <a:effectLst>
            <a:outerShdw blurRad="38100" dist="38100" dir="2700000" algn="tl">
              <a:srgbClr val="000000"/>
            </a:outerShdw>
          </a:effectLst>
          <a:latin typeface="+mn-lt"/>
          <a:cs typeface="+mn-cs"/>
        </a:defRPr>
      </a:lvl2pPr>
      <a:lvl3pPr marL="1143000" indent="-228600" algn="l" rtl="0" fontAlgn="base">
        <a:spcBef>
          <a:spcPct val="20000"/>
        </a:spcBef>
        <a:spcAft>
          <a:spcPct val="0"/>
        </a:spcAft>
        <a:buClr>
          <a:schemeClr val="tx2"/>
        </a:buClr>
        <a:buSzPct val="70000"/>
        <a:buFont typeface="Wingdings" pitchFamily="2" charset="2"/>
        <a:buChar char="u"/>
        <a:defRPr sz="2400">
          <a:solidFill>
            <a:schemeClr val="tx1"/>
          </a:solidFill>
          <a:effectLst>
            <a:outerShdw blurRad="38100" dist="38100" dir="2700000" algn="tl">
              <a:srgbClr val="000000"/>
            </a:outerShdw>
          </a:effectLst>
          <a:latin typeface="+mn-lt"/>
          <a:cs typeface="+mn-cs"/>
        </a:defRPr>
      </a:lvl3pPr>
      <a:lvl4pPr marL="1600200" indent="-228600" algn="l" rtl="0" fontAlgn="base">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6610" name="Group 2"/>
          <p:cNvGrpSpPr>
            <a:grpSpLocks/>
          </p:cNvGrpSpPr>
          <p:nvPr/>
        </p:nvGrpSpPr>
        <p:grpSpPr bwMode="auto">
          <a:xfrm>
            <a:off x="0" y="0"/>
            <a:ext cx="7620000" cy="6858000"/>
            <a:chOff x="0" y="0"/>
            <a:chExt cx="4800" cy="4320"/>
          </a:xfrm>
        </p:grpSpPr>
        <p:grpSp>
          <p:nvGrpSpPr>
            <p:cNvPr id="196611" name="Group 3"/>
            <p:cNvGrpSpPr>
              <a:grpSpLocks/>
            </p:cNvGrpSpPr>
            <p:nvPr userDrawn="1"/>
          </p:nvGrpSpPr>
          <p:grpSpPr bwMode="auto">
            <a:xfrm>
              <a:off x="0" y="0"/>
              <a:ext cx="2016" cy="4320"/>
              <a:chOff x="0" y="0"/>
              <a:chExt cx="2016" cy="4320"/>
            </a:xfrm>
          </p:grpSpPr>
          <p:sp>
            <p:nvSpPr>
              <p:cNvPr id="196612" name="Rectangle 4"/>
              <p:cNvSpPr>
                <a:spLocks noChangeArrowheads="1"/>
              </p:cNvSpPr>
              <p:nvPr userDrawn="1"/>
            </p:nvSpPr>
            <p:spPr bwMode="auto">
              <a:xfrm>
                <a:off x="0" y="0"/>
                <a:ext cx="480" cy="432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3366"/>
                  </a:solidFill>
                </a:endParaRPr>
              </a:p>
            </p:txBody>
          </p:sp>
          <p:sp>
            <p:nvSpPr>
              <p:cNvPr id="196613" name="Freeform 5"/>
              <p:cNvSpPr>
                <a:spLocks/>
              </p:cNvSpPr>
              <p:nvPr userDrawn="1"/>
            </p:nvSpPr>
            <p:spPr bwMode="auto">
              <a:xfrm>
                <a:off x="288" y="0"/>
                <a:ext cx="1728" cy="735"/>
              </a:xfrm>
              <a:custGeom>
                <a:avLst/>
                <a:gdLst>
                  <a:gd name="T0" fmla="*/ 1728 w 1728"/>
                  <a:gd name="T1" fmla="*/ 0 h 735"/>
                  <a:gd name="T2" fmla="*/ 1728 w 1728"/>
                  <a:gd name="T3" fmla="*/ 480 h 735"/>
                  <a:gd name="T4" fmla="*/ 380 w 1728"/>
                  <a:gd name="T5" fmla="*/ 482 h 735"/>
                  <a:gd name="T6" fmla="*/ 354 w 1728"/>
                  <a:gd name="T7" fmla="*/ 480 h 735"/>
                  <a:gd name="T8" fmla="*/ 308 w 1728"/>
                  <a:gd name="T9" fmla="*/ 489 h 735"/>
                  <a:gd name="T10" fmla="*/ 246 w 1728"/>
                  <a:gd name="T11" fmla="*/ 531 h 735"/>
                  <a:gd name="T12" fmla="*/ 206 w 1728"/>
                  <a:gd name="T13" fmla="*/ 597 h 735"/>
                  <a:gd name="T14" fmla="*/ 192 w 1728"/>
                  <a:gd name="T15" fmla="*/ 666 h 735"/>
                  <a:gd name="T16" fmla="*/ 192 w 1728"/>
                  <a:gd name="T17" fmla="*/ 735 h 735"/>
                  <a:gd name="T18" fmla="*/ 0 w 1728"/>
                  <a:gd name="T19" fmla="*/ 735 h 735"/>
                  <a:gd name="T20" fmla="*/ 0 w 1728"/>
                  <a:gd name="T21" fmla="*/ 480 h 735"/>
                  <a:gd name="T22" fmla="*/ 0 w 1728"/>
                  <a:gd name="T23" fmla="*/ 0 h 735"/>
                  <a:gd name="T24" fmla="*/ 1728 w 1728"/>
                  <a:gd name="T25" fmla="*/ 0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8" h="735">
                    <a:moveTo>
                      <a:pt x="1728" y="0"/>
                    </a:moveTo>
                    <a:lnTo>
                      <a:pt x="1728" y="480"/>
                    </a:lnTo>
                    <a:lnTo>
                      <a:pt x="380" y="482"/>
                    </a:lnTo>
                    <a:lnTo>
                      <a:pt x="354" y="480"/>
                    </a:lnTo>
                    <a:lnTo>
                      <a:pt x="308" y="489"/>
                    </a:lnTo>
                    <a:cubicBezTo>
                      <a:pt x="290" y="498"/>
                      <a:pt x="263" y="513"/>
                      <a:pt x="246" y="531"/>
                    </a:cubicBezTo>
                    <a:cubicBezTo>
                      <a:pt x="229" y="549"/>
                      <a:pt x="215" y="574"/>
                      <a:pt x="206" y="597"/>
                    </a:cubicBezTo>
                    <a:cubicBezTo>
                      <a:pt x="197" y="620"/>
                      <a:pt x="194" y="643"/>
                      <a:pt x="192" y="666"/>
                    </a:cubicBezTo>
                    <a:lnTo>
                      <a:pt x="192" y="735"/>
                    </a:lnTo>
                    <a:lnTo>
                      <a:pt x="0" y="735"/>
                    </a:lnTo>
                    <a:lnTo>
                      <a:pt x="0" y="480"/>
                    </a:lnTo>
                    <a:lnTo>
                      <a:pt x="0" y="0"/>
                    </a:lnTo>
                    <a:lnTo>
                      <a:pt x="1728" y="0"/>
                    </a:lnTo>
                    <a:close/>
                  </a:path>
                </a:pathLst>
              </a:custGeom>
              <a:solidFill>
                <a:schemeClr val="accent2"/>
              </a:solidFill>
              <a:ln>
                <a:noFill/>
              </a:ln>
              <a:effectLst/>
              <a:extLs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en-US">
                  <a:solidFill>
                    <a:srgbClr val="003366"/>
                  </a:solidFill>
                </a:endParaRPr>
              </a:p>
            </p:txBody>
          </p:sp>
        </p:grpSp>
        <p:grpSp>
          <p:nvGrpSpPr>
            <p:cNvPr id="196614" name="Group 6"/>
            <p:cNvGrpSpPr>
              <a:grpSpLocks/>
            </p:cNvGrpSpPr>
            <p:nvPr userDrawn="1"/>
          </p:nvGrpSpPr>
          <p:grpSpPr bwMode="auto">
            <a:xfrm>
              <a:off x="144" y="1248"/>
              <a:ext cx="4656" cy="201"/>
              <a:chOff x="144" y="1248"/>
              <a:chExt cx="4656" cy="201"/>
            </a:xfrm>
          </p:grpSpPr>
          <p:sp>
            <p:nvSpPr>
              <p:cNvPr id="196615" name="AutoShape 7"/>
              <p:cNvSpPr>
                <a:spLocks noChangeArrowheads="1"/>
              </p:cNvSpPr>
              <p:nvPr userDrawn="1"/>
            </p:nvSpPr>
            <p:spPr bwMode="auto">
              <a:xfrm>
                <a:off x="384" y="1248"/>
                <a:ext cx="4416" cy="200"/>
              </a:xfrm>
              <a:prstGeom prst="roundRect">
                <a:avLst>
                  <a:gd name="adj" fmla="val 0"/>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3366"/>
                  </a:solidFill>
                </a:endParaRPr>
              </a:p>
            </p:txBody>
          </p:sp>
          <p:sp>
            <p:nvSpPr>
              <p:cNvPr id="196616" name="AutoShape 8"/>
              <p:cNvSpPr>
                <a:spLocks noChangeArrowheads="1"/>
              </p:cNvSpPr>
              <p:nvPr userDrawn="1"/>
            </p:nvSpPr>
            <p:spPr bwMode="auto">
              <a:xfrm flipH="1">
                <a:off x="144" y="1248"/>
                <a:ext cx="248" cy="201"/>
              </a:xfrm>
              <a:prstGeom prst="flowChartDelay">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3366"/>
                  </a:solidFill>
                </a:endParaRPr>
              </a:p>
            </p:txBody>
          </p:sp>
        </p:grpSp>
      </p:grpSp>
      <p:sp>
        <p:nvSpPr>
          <p:cNvPr id="196617" name="AutoShape 9"/>
          <p:cNvSpPr>
            <a:spLocks noGrp="1" noChangeArrowheads="1"/>
          </p:cNvSpPr>
          <p:nvPr>
            <p:ph type="title"/>
          </p:nvPr>
        </p:nvSpPr>
        <p:spPr bwMode="auto">
          <a:xfrm>
            <a:off x="762000" y="762000"/>
            <a:ext cx="7924800" cy="1143000"/>
          </a:xfrm>
          <a:prstGeom prst="roundRect">
            <a:avLst>
              <a:gd name="adj" fmla="val 21667"/>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96618" name="Rectangle 10"/>
          <p:cNvSpPr>
            <a:spLocks noGrp="1" noChangeArrowheads="1"/>
          </p:cNvSpPr>
          <p:nvPr>
            <p:ph type="body" idx="1"/>
          </p:nvPr>
        </p:nvSpPr>
        <p:spPr bwMode="auto">
          <a:xfrm>
            <a:off x="838200" y="2362200"/>
            <a:ext cx="7693025" cy="372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96619" name="Rectangle 11"/>
          <p:cNvSpPr>
            <a:spLocks noGrp="1" noChangeArrowheads="1"/>
          </p:cNvSpPr>
          <p:nvPr>
            <p:ph type="dt" sz="half" idx="2"/>
          </p:nvPr>
        </p:nvSpPr>
        <p:spPr bwMode="auto">
          <a:xfrm>
            <a:off x="2438400" y="624840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lvl1pPr>
          </a:lstStyle>
          <a:p>
            <a:pPr fontAlgn="base">
              <a:spcBef>
                <a:spcPct val="0"/>
              </a:spcBef>
              <a:spcAft>
                <a:spcPct val="0"/>
              </a:spcAft>
            </a:pPr>
            <a:endParaRPr lang="en-US">
              <a:solidFill>
                <a:srgbClr val="003366"/>
              </a:solidFill>
            </a:endParaRPr>
          </a:p>
        </p:txBody>
      </p:sp>
      <p:sp>
        <p:nvSpPr>
          <p:cNvPr id="196620" name="Rectangle 12"/>
          <p:cNvSpPr>
            <a:spLocks noGrp="1" noChangeArrowheads="1"/>
          </p:cNvSpPr>
          <p:nvPr>
            <p:ph type="ftr" sz="quarter" idx="3"/>
          </p:nvPr>
        </p:nvSpPr>
        <p:spPr bwMode="auto">
          <a:xfrm>
            <a:off x="5791200" y="6248400"/>
            <a:ext cx="2897188"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lvl1pPr>
          </a:lstStyle>
          <a:p>
            <a:pPr fontAlgn="base">
              <a:spcBef>
                <a:spcPct val="0"/>
              </a:spcBef>
              <a:spcAft>
                <a:spcPct val="0"/>
              </a:spcAft>
            </a:pPr>
            <a:endParaRPr lang="en-US">
              <a:solidFill>
                <a:srgbClr val="003366"/>
              </a:solidFill>
            </a:endParaRPr>
          </a:p>
        </p:txBody>
      </p:sp>
      <p:sp>
        <p:nvSpPr>
          <p:cNvPr id="196621" name="Rectangle 13"/>
          <p:cNvSpPr>
            <a:spLocks noGrp="1" noChangeArrowheads="1"/>
          </p:cNvSpPr>
          <p:nvPr>
            <p:ph type="sldNum" sz="quarter" idx="4"/>
          </p:nvPr>
        </p:nvSpPr>
        <p:spPr bwMode="auto">
          <a:xfrm>
            <a:off x="84138" y="6242050"/>
            <a:ext cx="587375"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bodyPr>
          <a:lstStyle>
            <a:lvl1pPr>
              <a:defRPr sz="2600" b="1">
                <a:solidFill>
                  <a:schemeClr val="bg1"/>
                </a:solidFill>
              </a:defRPr>
            </a:lvl1pPr>
          </a:lstStyle>
          <a:p>
            <a:pPr fontAlgn="base">
              <a:spcBef>
                <a:spcPct val="0"/>
              </a:spcBef>
              <a:spcAft>
                <a:spcPct val="0"/>
              </a:spcAft>
            </a:pPr>
            <a:fld id="{2FA7B37C-45BC-4922-BA55-34DFC0000031}" type="slidenum">
              <a:rPr lang="en-US">
                <a:solidFill>
                  <a:srgbClr val="FFFFFF"/>
                </a:solidFill>
              </a:rPr>
              <a:pPr fontAlgn="base">
                <a:spcBef>
                  <a:spcPct val="0"/>
                </a:spcBef>
                <a:spcAft>
                  <a:spcPct val="0"/>
                </a:spcAft>
              </a:pPr>
              <a:t>‹#›</a:t>
            </a:fld>
            <a:endParaRPr lang="en-US">
              <a:solidFill>
                <a:srgbClr val="FFFFFF"/>
              </a:solidFill>
            </a:endParaRPr>
          </a:p>
        </p:txBody>
      </p:sp>
    </p:spTree>
    <p:extLst>
      <p:ext uri="{BB962C8B-B14F-4D97-AF65-F5344CB8AC3E}">
        <p14:creationId xmlns:p14="http://schemas.microsoft.com/office/powerpoint/2010/main" val="325656164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Lst>
  <p:txStyles>
    <p:titleStyle>
      <a:lvl1pPr algn="l" rtl="0" fontAlgn="base">
        <a:lnSpc>
          <a:spcPct val="90000"/>
        </a:lnSpc>
        <a:spcBef>
          <a:spcPct val="0"/>
        </a:spcBef>
        <a:spcAft>
          <a:spcPct val="0"/>
        </a:spcAft>
        <a:defRPr sz="3600" b="1">
          <a:solidFill>
            <a:schemeClr val="tx2"/>
          </a:solidFill>
          <a:latin typeface="+mj-lt"/>
          <a:ea typeface="+mj-ea"/>
          <a:cs typeface="+mj-cs"/>
        </a:defRPr>
      </a:lvl1pPr>
      <a:lvl2pPr algn="l" rtl="0" fontAlgn="base">
        <a:lnSpc>
          <a:spcPct val="90000"/>
        </a:lnSpc>
        <a:spcBef>
          <a:spcPct val="0"/>
        </a:spcBef>
        <a:spcAft>
          <a:spcPct val="0"/>
        </a:spcAft>
        <a:defRPr sz="3600" b="1">
          <a:solidFill>
            <a:schemeClr val="tx2"/>
          </a:solidFill>
          <a:latin typeface="Arial" pitchFamily="34" charset="0"/>
          <a:cs typeface="Arial" pitchFamily="34" charset="0"/>
        </a:defRPr>
      </a:lvl2pPr>
      <a:lvl3pPr algn="l" rtl="0" fontAlgn="base">
        <a:lnSpc>
          <a:spcPct val="90000"/>
        </a:lnSpc>
        <a:spcBef>
          <a:spcPct val="0"/>
        </a:spcBef>
        <a:spcAft>
          <a:spcPct val="0"/>
        </a:spcAft>
        <a:defRPr sz="3600" b="1">
          <a:solidFill>
            <a:schemeClr val="tx2"/>
          </a:solidFill>
          <a:latin typeface="Arial" pitchFamily="34" charset="0"/>
          <a:cs typeface="Arial" pitchFamily="34" charset="0"/>
        </a:defRPr>
      </a:lvl3pPr>
      <a:lvl4pPr algn="l" rtl="0" fontAlgn="base">
        <a:lnSpc>
          <a:spcPct val="90000"/>
        </a:lnSpc>
        <a:spcBef>
          <a:spcPct val="0"/>
        </a:spcBef>
        <a:spcAft>
          <a:spcPct val="0"/>
        </a:spcAft>
        <a:defRPr sz="3600" b="1">
          <a:solidFill>
            <a:schemeClr val="tx2"/>
          </a:solidFill>
          <a:latin typeface="Arial" pitchFamily="34" charset="0"/>
          <a:cs typeface="Arial" pitchFamily="34" charset="0"/>
        </a:defRPr>
      </a:lvl4pPr>
      <a:lvl5pPr algn="l" rtl="0" fontAlgn="base">
        <a:lnSpc>
          <a:spcPct val="90000"/>
        </a:lnSpc>
        <a:spcBef>
          <a:spcPct val="0"/>
        </a:spcBef>
        <a:spcAft>
          <a:spcPct val="0"/>
        </a:spcAft>
        <a:defRPr sz="3600" b="1">
          <a:solidFill>
            <a:schemeClr val="tx2"/>
          </a:solidFill>
          <a:latin typeface="Arial" pitchFamily="34" charset="0"/>
          <a:cs typeface="Arial" pitchFamily="34" charset="0"/>
        </a:defRPr>
      </a:lvl5pPr>
      <a:lvl6pPr marL="457200" algn="l" rtl="0" fontAlgn="base">
        <a:lnSpc>
          <a:spcPct val="90000"/>
        </a:lnSpc>
        <a:spcBef>
          <a:spcPct val="0"/>
        </a:spcBef>
        <a:spcAft>
          <a:spcPct val="0"/>
        </a:spcAft>
        <a:defRPr sz="3600" b="1">
          <a:solidFill>
            <a:schemeClr val="tx2"/>
          </a:solidFill>
          <a:latin typeface="Arial" pitchFamily="34" charset="0"/>
          <a:cs typeface="Arial" pitchFamily="34" charset="0"/>
        </a:defRPr>
      </a:lvl6pPr>
      <a:lvl7pPr marL="914400" algn="l" rtl="0" fontAlgn="base">
        <a:lnSpc>
          <a:spcPct val="90000"/>
        </a:lnSpc>
        <a:spcBef>
          <a:spcPct val="0"/>
        </a:spcBef>
        <a:spcAft>
          <a:spcPct val="0"/>
        </a:spcAft>
        <a:defRPr sz="3600" b="1">
          <a:solidFill>
            <a:schemeClr val="tx2"/>
          </a:solidFill>
          <a:latin typeface="Arial" pitchFamily="34" charset="0"/>
          <a:cs typeface="Arial" pitchFamily="34" charset="0"/>
        </a:defRPr>
      </a:lvl7pPr>
      <a:lvl8pPr marL="1371600" algn="l" rtl="0" fontAlgn="base">
        <a:lnSpc>
          <a:spcPct val="90000"/>
        </a:lnSpc>
        <a:spcBef>
          <a:spcPct val="0"/>
        </a:spcBef>
        <a:spcAft>
          <a:spcPct val="0"/>
        </a:spcAft>
        <a:defRPr sz="3600" b="1">
          <a:solidFill>
            <a:schemeClr val="tx2"/>
          </a:solidFill>
          <a:latin typeface="Arial" pitchFamily="34" charset="0"/>
          <a:cs typeface="Arial" pitchFamily="34" charset="0"/>
        </a:defRPr>
      </a:lvl8pPr>
      <a:lvl9pPr marL="1828800" algn="l" rtl="0" fontAlgn="base">
        <a:lnSpc>
          <a:spcPct val="90000"/>
        </a:lnSpc>
        <a:spcBef>
          <a:spcPct val="0"/>
        </a:spcBef>
        <a:spcAft>
          <a:spcPct val="0"/>
        </a:spcAft>
        <a:defRPr sz="3600" b="1">
          <a:solidFill>
            <a:schemeClr val="tx2"/>
          </a:solidFill>
          <a:latin typeface="Arial" pitchFamily="34" charset="0"/>
          <a:cs typeface="Arial" pitchFamily="34" charset="0"/>
        </a:defRPr>
      </a:lvl9pPr>
    </p:titleStyle>
    <p:bodyStyle>
      <a:lvl1pPr marL="342900" indent="-342900" algn="l" rtl="0" fontAlgn="base">
        <a:spcBef>
          <a:spcPct val="20000"/>
        </a:spcBef>
        <a:spcAft>
          <a:spcPct val="0"/>
        </a:spcAft>
        <a:buClr>
          <a:schemeClr val="tx1"/>
        </a:buClr>
        <a:buSzPct val="75000"/>
        <a:buFont typeface="Wingdings" pitchFamily="2" charset="2"/>
        <a:buChar char="l"/>
        <a:defRPr sz="2800">
          <a:solidFill>
            <a:schemeClr val="tx1"/>
          </a:solidFill>
          <a:latin typeface="+mn-lt"/>
          <a:ea typeface="+mn-ea"/>
          <a:cs typeface="+mn-cs"/>
        </a:defRPr>
      </a:lvl1pPr>
      <a:lvl2pPr marL="742950" indent="-285750" algn="l" rtl="0" fontAlgn="base">
        <a:spcBef>
          <a:spcPct val="20000"/>
        </a:spcBef>
        <a:spcAft>
          <a:spcPct val="0"/>
        </a:spcAft>
        <a:buClr>
          <a:schemeClr val="tx1"/>
        </a:buClr>
        <a:buSzPct val="75000"/>
        <a:buChar char="–"/>
        <a:defRPr sz="2400">
          <a:solidFill>
            <a:schemeClr val="tx1"/>
          </a:solidFill>
          <a:latin typeface="+mn-lt"/>
          <a:cs typeface="+mn-cs"/>
        </a:defRPr>
      </a:lvl2pPr>
      <a:lvl3pPr marL="1143000" indent="-228600" algn="l" rtl="0" fontAlgn="base">
        <a:spcBef>
          <a:spcPct val="20000"/>
        </a:spcBef>
        <a:spcAft>
          <a:spcPct val="0"/>
        </a:spcAft>
        <a:buClr>
          <a:schemeClr val="tx1"/>
        </a:buClr>
        <a:buSzPct val="75000"/>
        <a:buFont typeface="Wingdings" pitchFamily="2" charset="2"/>
        <a:buChar char="l"/>
        <a:defRPr sz="2000">
          <a:solidFill>
            <a:schemeClr val="tx1"/>
          </a:solidFill>
          <a:latin typeface="+mn-lt"/>
          <a:cs typeface="+mn-cs"/>
        </a:defRPr>
      </a:lvl3pPr>
      <a:lvl4pPr marL="1600200" indent="-228600" algn="l" rtl="0" fontAlgn="base">
        <a:spcBef>
          <a:spcPct val="20000"/>
        </a:spcBef>
        <a:spcAft>
          <a:spcPct val="0"/>
        </a:spcAft>
        <a:buClr>
          <a:schemeClr val="tx1"/>
        </a:buClr>
        <a:buSzPct val="80000"/>
        <a:buChar char="–"/>
        <a:defRPr>
          <a:solidFill>
            <a:schemeClr val="tx1"/>
          </a:solidFill>
          <a:latin typeface="+mn-lt"/>
          <a:cs typeface="+mn-cs"/>
        </a:defRPr>
      </a:lvl4pPr>
      <a:lvl5pPr marL="20574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cs typeface="+mn-cs"/>
        </a:defRPr>
      </a:lvl5pPr>
      <a:lvl6pPr marL="25146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cs typeface="+mn-cs"/>
        </a:defRPr>
      </a:lvl6pPr>
      <a:lvl7pPr marL="29718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cs typeface="+mn-cs"/>
        </a:defRPr>
      </a:lvl7pPr>
      <a:lvl8pPr marL="34290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cs typeface="+mn-cs"/>
        </a:defRPr>
      </a:lvl8pPr>
      <a:lvl9pPr marL="38862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07858E2B-3078-472E-8AB0-9F0DE6D232B4}"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1338714657"/>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07858E2B-3078-472E-8AB0-9F0DE6D232B4}"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290634908"/>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07858E2B-3078-472E-8AB0-9F0DE6D232B4}"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317985559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 id="2147483884"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07858E2B-3078-472E-8AB0-9F0DE6D232B4}"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2818643778"/>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07858E2B-3078-472E-8AB0-9F0DE6D232B4}"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2405997649"/>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07858E2B-3078-472E-8AB0-9F0DE6D232B4}"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3985562938"/>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 id="2147483923"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7.xml"/></Relationships>
</file>

<file path=ppt/slides/_rels/slide10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89.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1.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1.xml"/><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6.xml"/><Relationship Id="rId1" Type="http://schemas.openxmlformats.org/officeDocument/2006/relationships/slideLayout" Target="../slideLayouts/slideLayout160.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66.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1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18.xml"/><Relationship Id="rId1" Type="http://schemas.openxmlformats.org/officeDocument/2006/relationships/slideLayout" Target="../slideLayouts/slideLayout161.xml"/></Relationships>
</file>

<file path=ppt/slides/_rels/slide1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19.xml"/><Relationship Id="rId1" Type="http://schemas.openxmlformats.org/officeDocument/2006/relationships/slideLayout" Target="../slideLayouts/slideLayout166.xml"/></Relationships>
</file>

<file path=ppt/slides/_rels/slide1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0.xml"/><Relationship Id="rId1" Type="http://schemas.openxmlformats.org/officeDocument/2006/relationships/slideLayout" Target="../slideLayouts/slideLayout166.xml"/></Relationships>
</file>

<file path=ppt/slides/_rels/slide1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21.xml"/><Relationship Id="rId1" Type="http://schemas.openxmlformats.org/officeDocument/2006/relationships/slideLayout" Target="../slideLayouts/slideLayout166.xml"/></Relationships>
</file>

<file path=ppt/slides/_rels/slide1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2.xml"/><Relationship Id="rId1" Type="http://schemas.openxmlformats.org/officeDocument/2006/relationships/slideLayout" Target="../slideLayouts/slideLayout166.xml"/></Relationships>
</file>

<file path=ppt/slides/_rels/slide13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23.xml"/><Relationship Id="rId1" Type="http://schemas.openxmlformats.org/officeDocument/2006/relationships/slideLayout" Target="../slideLayouts/slideLayout166.xml"/></Relationships>
</file>

<file path=ppt/slides/_rels/slide13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24.xml"/><Relationship Id="rId1" Type="http://schemas.openxmlformats.org/officeDocument/2006/relationships/slideLayout" Target="../slideLayouts/slideLayout166.xml"/></Relationships>
</file>

<file path=ppt/slides/_rels/slide1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25.xml"/><Relationship Id="rId1" Type="http://schemas.openxmlformats.org/officeDocument/2006/relationships/slideLayout" Target="../slideLayouts/slideLayout166.xml"/></Relationships>
</file>

<file path=ppt/slides/_rels/slide13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26.xml"/><Relationship Id="rId1" Type="http://schemas.openxmlformats.org/officeDocument/2006/relationships/slideLayout" Target="../slideLayouts/slideLayout166.xml"/></Relationships>
</file>

<file path=ppt/slides/_rels/slide1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7.xml"/><Relationship Id="rId1" Type="http://schemas.openxmlformats.org/officeDocument/2006/relationships/slideLayout" Target="../slideLayouts/slideLayout16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4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66.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66.xml"/></Relationships>
</file>

<file path=ppt/slides/_rels/slide1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9.xml"/><Relationship Id="rId1" Type="http://schemas.openxmlformats.org/officeDocument/2006/relationships/slideLayout" Target="../slideLayouts/slideLayout166.xml"/></Relationships>
</file>

<file path=ppt/slides/_rels/slide1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0.xml"/><Relationship Id="rId1" Type="http://schemas.openxmlformats.org/officeDocument/2006/relationships/slideLayout" Target="../slideLayouts/slideLayout166.xml"/></Relationships>
</file>

<file path=ppt/slides/_rels/slide14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31.xml"/><Relationship Id="rId1" Type="http://schemas.openxmlformats.org/officeDocument/2006/relationships/slideLayout" Target="../slideLayouts/slideLayout166.xml"/></Relationships>
</file>

<file path=ppt/slides/_rels/slide14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32.xml"/><Relationship Id="rId1" Type="http://schemas.openxmlformats.org/officeDocument/2006/relationships/slideLayout" Target="../slideLayouts/slideLayout166.xml"/><Relationship Id="rId5" Type="http://schemas.openxmlformats.org/officeDocument/2006/relationships/image" Target="../media/image63.jpeg"/><Relationship Id="rId4" Type="http://schemas.openxmlformats.org/officeDocument/2006/relationships/image" Target="../media/image62.jpeg"/></Relationships>
</file>

<file path=ppt/slides/_rels/slide14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33.xml"/><Relationship Id="rId1" Type="http://schemas.openxmlformats.org/officeDocument/2006/relationships/slideLayout" Target="../slideLayouts/slideLayout166.xml"/></Relationships>
</file>

<file path=ppt/slides/_rels/slide14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34.xml"/><Relationship Id="rId1" Type="http://schemas.openxmlformats.org/officeDocument/2006/relationships/slideLayout" Target="../slideLayouts/slideLayout166.xml"/></Relationships>
</file>

<file path=ppt/slides/_rels/slide14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35.xml"/><Relationship Id="rId1" Type="http://schemas.openxmlformats.org/officeDocument/2006/relationships/slideLayout" Target="../slideLayouts/slideLayout166.xml"/></Relationships>
</file>

<file path=ppt/slides/_rels/slide14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36.xml"/><Relationship Id="rId1" Type="http://schemas.openxmlformats.org/officeDocument/2006/relationships/slideLayout" Target="../slideLayouts/slideLayout16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5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37.xml"/><Relationship Id="rId1" Type="http://schemas.openxmlformats.org/officeDocument/2006/relationships/slideLayout" Target="../slideLayouts/slideLayout166.xml"/></Relationships>
</file>

<file path=ppt/slides/_rels/slide1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8.xml"/><Relationship Id="rId1" Type="http://schemas.openxmlformats.org/officeDocument/2006/relationships/slideLayout" Target="../slideLayouts/slideLayout166.xml"/></Relationships>
</file>

<file path=ppt/slides/_rels/slide15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39.xml"/><Relationship Id="rId1" Type="http://schemas.openxmlformats.org/officeDocument/2006/relationships/slideLayout" Target="../slideLayouts/slideLayout166.xml"/></Relationships>
</file>

<file path=ppt/slides/_rels/slide15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40.xml"/><Relationship Id="rId1" Type="http://schemas.openxmlformats.org/officeDocument/2006/relationships/slideLayout" Target="../slideLayouts/slideLayout166.xml"/></Relationships>
</file>

<file path=ppt/slides/_rels/slide15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41.xml"/><Relationship Id="rId1" Type="http://schemas.openxmlformats.org/officeDocument/2006/relationships/slideLayout" Target="../slideLayouts/slideLayout161.xml"/></Relationships>
</file>

<file path=ppt/slides/_rels/slide15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42.xml"/><Relationship Id="rId1" Type="http://schemas.openxmlformats.org/officeDocument/2006/relationships/slideLayout" Target="../slideLayouts/slideLayout166.xml"/></Relationships>
</file>

<file path=ppt/slides/_rels/slide15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43.xml"/><Relationship Id="rId1" Type="http://schemas.openxmlformats.org/officeDocument/2006/relationships/slideLayout" Target="../slideLayouts/slideLayout166.xml"/></Relationships>
</file>

<file path=ppt/slides/_rels/slide15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44.xml"/><Relationship Id="rId1" Type="http://schemas.openxmlformats.org/officeDocument/2006/relationships/slideLayout" Target="../slideLayouts/slideLayout166.xml"/></Relationships>
</file>

<file path=ppt/slides/_rels/slide15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45.xml"/><Relationship Id="rId1" Type="http://schemas.openxmlformats.org/officeDocument/2006/relationships/slideLayout" Target="../slideLayouts/slideLayout166.xml"/></Relationships>
</file>

<file path=ppt/slides/_rels/slide15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46.xml"/><Relationship Id="rId1" Type="http://schemas.openxmlformats.org/officeDocument/2006/relationships/slideLayout" Target="../slideLayouts/slideLayout16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16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61.xml"/></Relationships>
</file>

<file path=ppt/slides/_rels/slide16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hyperlink" Target="http://www.google.com/url?sa=i&amp;source=imgres&amp;cd=&amp;cad=rja&amp;uact=8&amp;ved=0CAkQjRwwAGoVChMIjp76q5H6xgIVxDKICh1Irwxp&amp;url=http://padfield.com/turkey/yalvac/index.html&amp;ei=Goa1VY6pEcTloATI3rLIBg&amp;psig=AFQjCNHzoY9ZTuGV9JGc-4RsaIbJ5NTU4A&amp;ust=1438046106403644" TargetMode="External"/><Relationship Id="rId1" Type="http://schemas.openxmlformats.org/officeDocument/2006/relationships/slideLayout" Target="../slideLayouts/slideLayout183.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00.xml"/></Relationships>
</file>

<file path=ppt/slides/_rels/slide16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84.xml"/></Relationships>
</file>

<file path=ppt/slides/_rels/slide164.xml.rels><?xml version="1.0" encoding="UTF-8" standalone="yes"?>
<Relationships xmlns="http://schemas.openxmlformats.org/package/2006/relationships"><Relationship Id="rId3" Type="http://schemas.openxmlformats.org/officeDocument/2006/relationships/hyperlink" Target="http://2.bp.blogspot.com/-n3ml81r0rFs/UqO7c5B2asI/AAAAAAAAAfI/4rVXQ8nQMis/s1600/Gallio+inscription+3+fragments,+tb051603751+bl+-+Copy+(2).jpg" TargetMode="External"/><Relationship Id="rId2" Type="http://schemas.openxmlformats.org/officeDocument/2006/relationships/image" Target="../media/image80.jpeg"/><Relationship Id="rId1" Type="http://schemas.openxmlformats.org/officeDocument/2006/relationships/slideLayout" Target="../slideLayouts/slideLayout184.xml"/><Relationship Id="rId4" Type="http://schemas.openxmlformats.org/officeDocument/2006/relationships/image" Target="../media/image81.jpeg"/></Relationships>
</file>

<file path=ppt/slides/_rels/slide16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hyperlink" Target="https://en.wikipedia.org/wiki/Delphi_Inscription" TargetMode="External"/><Relationship Id="rId1" Type="http://schemas.openxmlformats.org/officeDocument/2006/relationships/slideLayout" Target="../slideLayouts/slideLayout184.xml"/></Relationships>
</file>

<file path=ppt/slides/_rels/slide16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99.xml"/></Relationships>
</file>

<file path=ppt/slides/_rels/slide16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48.xml"/><Relationship Id="rId1" Type="http://schemas.openxmlformats.org/officeDocument/2006/relationships/slideLayout" Target="../slideLayouts/slideLayout188.xml"/></Relationships>
</file>

<file path=ppt/slides/_rels/slide16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184.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166.xml"/></Relationships>
</file>

<file path=ppt/slides/_rels/slide17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50.xml"/><Relationship Id="rId1" Type="http://schemas.openxmlformats.org/officeDocument/2006/relationships/slideLayout" Target="../slideLayouts/slideLayout171.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166.xml"/></Relationships>
</file>

<file path=ppt/slides/_rels/slide17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52.xml"/><Relationship Id="rId1" Type="http://schemas.openxmlformats.org/officeDocument/2006/relationships/slideLayout" Target="../slideLayouts/slideLayout166.xml"/></Relationships>
</file>

<file path=ppt/slides/_rels/slide17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53.xml"/><Relationship Id="rId1" Type="http://schemas.openxmlformats.org/officeDocument/2006/relationships/slideLayout" Target="../slideLayouts/slideLayout166.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166.xml"/></Relationships>
</file>

<file path=ppt/slides/_rels/slide17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55.xml"/><Relationship Id="rId1" Type="http://schemas.openxmlformats.org/officeDocument/2006/relationships/slideLayout" Target="../slideLayouts/slideLayout171.xml"/></Relationships>
</file>

<file path=ppt/slides/_rels/slide17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56.xml"/><Relationship Id="rId1" Type="http://schemas.openxmlformats.org/officeDocument/2006/relationships/slideLayout" Target="../slideLayouts/slideLayout171.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16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58.xml"/><Relationship Id="rId1" Type="http://schemas.openxmlformats.org/officeDocument/2006/relationships/slideLayout" Target="../slideLayouts/slideLayout166.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161.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16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en.wikipedia.org/wiki/File:P46.jpg"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20.png"/><Relationship Id="rId4" Type="http://schemas.openxmlformats.org/officeDocument/2006/relationships/oleObject" Target="../embeddings/oleObject2.bin"/></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22.png"/><Relationship Id="rId4" Type="http://schemas.openxmlformats.org/officeDocument/2006/relationships/oleObject" Target="../embeddings/oleObject3.bin"/></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5.xml"/><Relationship Id="rId1" Type="http://schemas.openxmlformats.org/officeDocument/2006/relationships/slideLayout" Target="../slideLayouts/slideLayout17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7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7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hyperlink" Target="http://www.newworldencyclopedia.org/entry/Image:Lodovico_Antonio_Muratori.jpg" TargetMode="External"/><Relationship Id="rId2" Type="http://schemas.openxmlformats.org/officeDocument/2006/relationships/notesSlide" Target="../notesSlides/notesSlide44.xml"/><Relationship Id="rId1" Type="http://schemas.openxmlformats.org/officeDocument/2006/relationships/slideLayout" Target="../slideLayouts/slideLayout18.xml"/><Relationship Id="rId5" Type="http://schemas.openxmlformats.org/officeDocument/2006/relationships/image" Target="../media/image24.jpeg"/><Relationship Id="rId4" Type="http://schemas.openxmlformats.org/officeDocument/2006/relationships/image" Target="../media/image23.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18.xml"/><Relationship Id="rId1" Type="http://schemas.openxmlformats.org/officeDocument/2006/relationships/vmlDrawing" Target="../drawings/vmlDrawing1.vml"/><Relationship Id="rId5" Type="http://schemas.openxmlformats.org/officeDocument/2006/relationships/image" Target="../media/image5.png"/><Relationship Id="rId4" Type="http://schemas.openxmlformats.org/officeDocument/2006/relationships/oleObject" Target="../embeddings/oleObject1.bin"/></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6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25.xml"/></Relationships>
</file>

<file path=ppt/slides/_rels/slide8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25.xml"/></Relationships>
</file>

<file path=ppt/slides/_rels/slide83.xml.rels><?xml version="1.0" encoding="UTF-8" standalone="yes"?>
<Relationships xmlns="http://schemas.openxmlformats.org/package/2006/relationships"><Relationship Id="rId3" Type="http://schemas.openxmlformats.org/officeDocument/2006/relationships/hyperlink" Target="http://en.wikipedia.org/wiki/File:Uthman_Koran_Taschkent_a.jpg" TargetMode="External"/><Relationship Id="rId2" Type="http://schemas.openxmlformats.org/officeDocument/2006/relationships/notesSlide" Target="../notesSlides/notesSlide76.xml"/><Relationship Id="rId1" Type="http://schemas.openxmlformats.org/officeDocument/2006/relationships/slideLayout" Target="../slideLayouts/slideLayout154.xml"/><Relationship Id="rId6" Type="http://schemas.openxmlformats.org/officeDocument/2006/relationships/image" Target="../media/image34.jpeg"/><Relationship Id="rId5" Type="http://schemas.openxmlformats.org/officeDocument/2006/relationships/hyperlink" Target="http://en.wikipedia.org/wiki/File:SanaaQuoranDoubleVersions.jpg" TargetMode="External"/><Relationship Id="rId4" Type="http://schemas.openxmlformats.org/officeDocument/2006/relationships/image" Target="../media/image33.jpe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25.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25.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25.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25.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30.xml"/></Relationships>
</file>

<file path=ppt/slides/_rels/slide8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2.xml"/><Relationship Id="rId1" Type="http://schemas.openxmlformats.org/officeDocument/2006/relationships/slideLayout" Target="../slideLayouts/slideLayout125.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64.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25.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3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25.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0.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98.xml.rels><?xml version="1.0" encoding="UTF-8" standalone="yes"?>
<Relationships xmlns="http://schemas.openxmlformats.org/package/2006/relationships"><Relationship Id="rId3" Type="http://schemas.openxmlformats.org/officeDocument/2006/relationships/hyperlink" Target="http://en.wikipedia.org/wiki/File:Tipitaka1.jpg" TargetMode="External"/><Relationship Id="rId2" Type="http://schemas.openxmlformats.org/officeDocument/2006/relationships/notesSlide" Target="../notesSlides/notesSlide91.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9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267200"/>
            <a:ext cx="6400800" cy="1253262"/>
          </a:xfrm>
        </p:spPr>
        <p:txBody>
          <a:bodyPr/>
          <a:lstStyle/>
          <a:p>
            <a:pPr algn="r"/>
            <a:r>
              <a:rPr lang="en-US" b="1" dirty="0" smtClean="0"/>
              <a:t>October, 2016</a:t>
            </a:r>
          </a:p>
          <a:p>
            <a:pPr algn="r"/>
            <a:r>
              <a:rPr lang="en-US" b="1" dirty="0" smtClean="0"/>
              <a:t>San Diego</a:t>
            </a:r>
            <a:endParaRPr lang="en-US" b="1" dirty="0"/>
          </a:p>
        </p:txBody>
      </p:sp>
      <p:sp>
        <p:nvSpPr>
          <p:cNvPr id="2" name="Title 1"/>
          <p:cNvSpPr>
            <a:spLocks noGrp="1"/>
          </p:cNvSpPr>
          <p:nvPr>
            <p:ph type="ctrTitle"/>
          </p:nvPr>
        </p:nvSpPr>
        <p:spPr/>
        <p:txBody>
          <a:bodyPr/>
          <a:lstStyle/>
          <a:p>
            <a:r>
              <a:rPr lang="en-US" sz="3200" b="1" dirty="0" smtClean="0"/>
              <a:t>The Bible</a:t>
            </a:r>
            <a:br>
              <a:rPr lang="en-US" sz="3200" b="1" dirty="0" smtClean="0"/>
            </a:br>
            <a:r>
              <a:rPr lang="en-US" sz="3200" b="1" dirty="0" smtClean="0"/>
              <a:t>Reliability, Inspiration and Inerrancy</a:t>
            </a:r>
            <a:endParaRPr lang="en-US" sz="3200" b="1" dirty="0"/>
          </a:p>
        </p:txBody>
      </p:sp>
    </p:spTree>
    <p:extLst>
      <p:ext uri="{BB962C8B-B14F-4D97-AF65-F5344CB8AC3E}">
        <p14:creationId xmlns:p14="http://schemas.microsoft.com/office/powerpoint/2010/main" val="33605435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152400"/>
            <a:ext cx="8229600" cy="685800"/>
          </a:xfrm>
        </p:spPr>
        <p:txBody>
          <a:bodyPr/>
          <a:lstStyle/>
          <a:p>
            <a:r>
              <a:rPr lang="en-US" sz="2800"/>
              <a:t>Content (cont.)</a:t>
            </a:r>
          </a:p>
        </p:txBody>
      </p:sp>
      <p:sp>
        <p:nvSpPr>
          <p:cNvPr id="15363" name="Rectangle 3"/>
          <p:cNvSpPr>
            <a:spLocks noGrp="1" noChangeArrowheads="1"/>
          </p:cNvSpPr>
          <p:nvPr>
            <p:ph type="body" idx="1"/>
          </p:nvPr>
        </p:nvSpPr>
        <p:spPr>
          <a:xfrm>
            <a:off x="457200" y="1066800"/>
            <a:ext cx="8229600" cy="5059363"/>
          </a:xfrm>
        </p:spPr>
        <p:txBody>
          <a:bodyPr/>
          <a:lstStyle/>
          <a:p>
            <a:r>
              <a:rPr lang="en-US" sz="2000"/>
              <a:t>A bizarre Gnostic cosmology put into the mouth of Jesus</a:t>
            </a:r>
          </a:p>
          <a:p>
            <a:endParaRPr lang="en-US" sz="2000"/>
          </a:p>
          <a:p>
            <a:r>
              <a:rPr lang="en-US" sz="2000"/>
              <a:t>“Come, that I may teach you about [secrets] no person [has] seen…” (GJ, p. 47)</a:t>
            </a:r>
          </a:p>
          <a:p>
            <a:endParaRPr lang="en-US" sz="2000"/>
          </a:p>
          <a:p>
            <a:r>
              <a:rPr lang="en-US" sz="2000"/>
              <a:t>12 Aeons (gods?) (see on Gnosticism below).</a:t>
            </a:r>
          </a:p>
          <a:p>
            <a:endParaRPr lang="en-US" sz="2000"/>
          </a:p>
          <a:p>
            <a:r>
              <a:rPr lang="en-US" sz="2000"/>
              <a:t>72 heavens and 72 luminaries: six for each of the Aeons.</a:t>
            </a:r>
          </a:p>
          <a:p>
            <a:endParaRPr lang="en-US" sz="2000"/>
          </a:p>
          <a:p>
            <a:r>
              <a:rPr lang="en-US" sz="2000"/>
              <a:t>360 firmaments and 360 luminaries: five for each of the heavens.</a:t>
            </a:r>
          </a:p>
          <a:p>
            <a:endParaRPr lang="en-US" sz="2000"/>
          </a:p>
          <a:p>
            <a:r>
              <a:rPr lang="en-US" sz="2000"/>
              <a:t>Characters such as Nebro, Yaldabaoth, Saklas, Galila, Yobel, Adonaios, Seth.  “The first is Seth, who is called Christ” (GJ p. 52) Jesus is Seth, one of the five rulers of the underworld.</a:t>
            </a:r>
          </a:p>
        </p:txBody>
      </p:sp>
    </p:spTree>
    <p:extLst>
      <p:ext uri="{BB962C8B-B14F-4D97-AF65-F5344CB8AC3E}">
        <p14:creationId xmlns:p14="http://schemas.microsoft.com/office/powerpoint/2010/main" val="138789104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457200" y="152400"/>
            <a:ext cx="8229600" cy="990600"/>
          </a:xfrm>
        </p:spPr>
        <p:txBody>
          <a:bodyPr/>
          <a:lstStyle/>
          <a:p>
            <a:pPr algn="ctr"/>
            <a:r>
              <a:rPr lang="en-US" sz="3200" b="1" dirty="0"/>
              <a:t>Inspiration and Inerrancy</a:t>
            </a:r>
          </a:p>
        </p:txBody>
      </p:sp>
      <p:sp>
        <p:nvSpPr>
          <p:cNvPr id="101379" name="Rectangle 3"/>
          <p:cNvSpPr>
            <a:spLocks noGrp="1" noChangeArrowheads="1"/>
          </p:cNvSpPr>
          <p:nvPr>
            <p:ph type="body" idx="1"/>
          </p:nvPr>
        </p:nvSpPr>
        <p:spPr>
          <a:xfrm>
            <a:off x="457200" y="1371601"/>
            <a:ext cx="7924800" cy="1752600"/>
          </a:xfrm>
        </p:spPr>
        <p:txBody>
          <a:bodyPr>
            <a:normAutofit/>
          </a:bodyPr>
          <a:lstStyle/>
          <a:p>
            <a:r>
              <a:rPr lang="en-US" sz="2800" b="1" dirty="0"/>
              <a:t>Inspiration:  Is the Bible inspired by God?</a:t>
            </a:r>
          </a:p>
          <a:p>
            <a:pPr marL="0" indent="0">
              <a:buNone/>
            </a:pPr>
            <a:endParaRPr lang="en-US" sz="1400" b="1" dirty="0"/>
          </a:p>
          <a:p>
            <a:r>
              <a:rPr lang="en-US" sz="2800" b="1" dirty="0"/>
              <a:t>Inerrancy:  Is the Bible inerrant?</a:t>
            </a:r>
          </a:p>
        </p:txBody>
      </p:sp>
      <p:pic>
        <p:nvPicPr>
          <p:cNvPr id="471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3644264"/>
            <a:ext cx="3512004" cy="2486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10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3276599"/>
            <a:ext cx="4883148" cy="29298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148239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457200" y="381000"/>
            <a:ext cx="8229600" cy="1219200"/>
          </a:xfrm>
        </p:spPr>
        <p:txBody>
          <a:bodyPr>
            <a:normAutofit/>
          </a:bodyPr>
          <a:lstStyle/>
          <a:p>
            <a:pPr algn="ctr"/>
            <a:r>
              <a:rPr lang="en-US" sz="3200" b="1" dirty="0" smtClean="0">
                <a:solidFill>
                  <a:schemeClr val="tx1"/>
                </a:solidFill>
              </a:rPr>
              <a:t>VIII.  Inspiration</a:t>
            </a:r>
            <a:r>
              <a:rPr lang="en-US" sz="3200" b="1" dirty="0">
                <a:solidFill>
                  <a:schemeClr val="tx1"/>
                </a:solidFill>
              </a:rPr>
              <a:t>:  Is the Bible Inspired by God?</a:t>
            </a:r>
          </a:p>
        </p:txBody>
      </p:sp>
      <p:sp>
        <p:nvSpPr>
          <p:cNvPr id="125955" name="Rectangle 3"/>
          <p:cNvSpPr>
            <a:spLocks noGrp="1" noChangeArrowheads="1"/>
          </p:cNvSpPr>
          <p:nvPr>
            <p:ph type="body" idx="1"/>
          </p:nvPr>
        </p:nvSpPr>
        <p:spPr>
          <a:xfrm>
            <a:off x="457200" y="1905000"/>
            <a:ext cx="8229600" cy="4191000"/>
          </a:xfrm>
        </p:spPr>
        <p:txBody>
          <a:bodyPr>
            <a:normAutofit lnSpcReduction="10000"/>
          </a:bodyPr>
          <a:lstStyle/>
          <a:p>
            <a:pPr>
              <a:lnSpc>
                <a:spcPct val="80000"/>
              </a:lnSpc>
            </a:pPr>
            <a:r>
              <a:rPr lang="en-US" sz="2800" b="1" dirty="0"/>
              <a:t>The entire Bible, although authored by men, is divinely and authoritatively the revelation of God.</a:t>
            </a:r>
          </a:p>
          <a:p>
            <a:pPr>
              <a:lnSpc>
                <a:spcPct val="80000"/>
              </a:lnSpc>
            </a:pPr>
            <a:endParaRPr lang="en-US" sz="2800" b="1" dirty="0"/>
          </a:p>
          <a:p>
            <a:pPr>
              <a:lnSpc>
                <a:spcPct val="80000"/>
              </a:lnSpc>
            </a:pPr>
            <a:r>
              <a:rPr lang="en-US" sz="2800" b="1" dirty="0"/>
              <a:t>2 Peter 1:19-21, 2 Tim 3:16, 1 </a:t>
            </a:r>
            <a:r>
              <a:rPr lang="en-US" sz="2800" b="1" dirty="0" err="1"/>
              <a:t>Thess</a:t>
            </a:r>
            <a:r>
              <a:rPr lang="en-US" sz="2800" b="1" dirty="0"/>
              <a:t> 2:13, 2 Peter 3:15-16</a:t>
            </a:r>
          </a:p>
          <a:p>
            <a:pPr>
              <a:lnSpc>
                <a:spcPct val="80000"/>
              </a:lnSpc>
            </a:pPr>
            <a:endParaRPr lang="en-US" sz="2800" b="1" dirty="0"/>
          </a:p>
          <a:p>
            <a:pPr>
              <a:lnSpc>
                <a:spcPct val="80000"/>
              </a:lnSpc>
            </a:pPr>
            <a:r>
              <a:rPr lang="en-US" sz="2800" b="1" dirty="0"/>
              <a:t>Is there such a thing as inspired opinion? (1 </a:t>
            </a:r>
            <a:r>
              <a:rPr lang="en-US" sz="2800" b="1" dirty="0" err="1"/>
              <a:t>Cor</a:t>
            </a:r>
            <a:r>
              <a:rPr lang="en-US" sz="2800" b="1" dirty="0"/>
              <a:t> 7:12  I, not the Lord)</a:t>
            </a:r>
          </a:p>
          <a:p>
            <a:pPr>
              <a:lnSpc>
                <a:spcPct val="80000"/>
              </a:lnSpc>
            </a:pPr>
            <a:endParaRPr lang="en-US" sz="2800" b="1" dirty="0"/>
          </a:p>
          <a:p>
            <a:pPr>
              <a:lnSpc>
                <a:spcPct val="80000"/>
              </a:lnSpc>
            </a:pPr>
            <a:r>
              <a:rPr lang="en-US" sz="2800" b="1" dirty="0"/>
              <a:t>What about John 9:31?  </a:t>
            </a:r>
            <a:r>
              <a:rPr lang="en-US" sz="2800" b="1" dirty="0" smtClean="0"/>
              <a:t>Is there inspired error?</a:t>
            </a:r>
            <a:endParaRPr lang="en-US" sz="2800" b="1" dirty="0"/>
          </a:p>
          <a:p>
            <a:pPr>
              <a:lnSpc>
                <a:spcPct val="80000"/>
              </a:lnSpc>
            </a:pPr>
            <a:endParaRPr lang="en-US" sz="2400" dirty="0"/>
          </a:p>
        </p:txBody>
      </p:sp>
    </p:spTree>
    <p:extLst>
      <p:ext uri="{BB962C8B-B14F-4D97-AF65-F5344CB8AC3E}">
        <p14:creationId xmlns:p14="http://schemas.microsoft.com/office/powerpoint/2010/main" val="12585267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sz="2800"/>
              <a:t>What, Exactly, Is Inspired by God?</a:t>
            </a:r>
          </a:p>
        </p:txBody>
      </p:sp>
      <p:sp>
        <p:nvSpPr>
          <p:cNvPr id="16387" name="Rectangle 3"/>
          <p:cNvSpPr>
            <a:spLocks noGrp="1" noChangeArrowheads="1"/>
          </p:cNvSpPr>
          <p:nvPr>
            <p:ph type="body" idx="1"/>
          </p:nvPr>
        </p:nvSpPr>
        <p:spPr/>
        <p:txBody>
          <a:bodyPr/>
          <a:lstStyle/>
          <a:p>
            <a:pPr>
              <a:lnSpc>
                <a:spcPct val="90000"/>
              </a:lnSpc>
            </a:pPr>
            <a:r>
              <a:rPr lang="en-US" sz="2800" b="1" dirty="0"/>
              <a:t>The Original Autographs   For sure!</a:t>
            </a:r>
          </a:p>
          <a:p>
            <a:pPr lvl="1">
              <a:lnSpc>
                <a:spcPct val="90000"/>
              </a:lnSpc>
            </a:pPr>
            <a:r>
              <a:rPr lang="en-US" sz="2400" b="1" dirty="0">
                <a:solidFill>
                  <a:schemeClr val="tx1"/>
                </a:solidFill>
              </a:rPr>
              <a:t>(But we do not have those)</a:t>
            </a:r>
          </a:p>
          <a:p>
            <a:pPr>
              <a:lnSpc>
                <a:spcPct val="90000"/>
              </a:lnSpc>
            </a:pPr>
            <a:endParaRPr lang="en-US" sz="2800" b="1" dirty="0"/>
          </a:p>
          <a:p>
            <a:pPr>
              <a:lnSpc>
                <a:spcPct val="90000"/>
              </a:lnSpc>
            </a:pPr>
            <a:r>
              <a:rPr lang="en-US" sz="2800" b="1" dirty="0"/>
              <a:t>The Copyists?    No</a:t>
            </a:r>
          </a:p>
          <a:p>
            <a:pPr lvl="1">
              <a:lnSpc>
                <a:spcPct val="90000"/>
              </a:lnSpc>
            </a:pPr>
            <a:r>
              <a:rPr lang="en-US" sz="2400" b="1" dirty="0">
                <a:solidFill>
                  <a:schemeClr val="tx1"/>
                </a:solidFill>
              </a:rPr>
              <a:t>Why would God trust his inspired word to fallible copyists?</a:t>
            </a:r>
          </a:p>
          <a:p>
            <a:pPr>
              <a:lnSpc>
                <a:spcPct val="90000"/>
              </a:lnSpc>
            </a:pPr>
            <a:endParaRPr lang="en-US" sz="2800" b="1" dirty="0"/>
          </a:p>
          <a:p>
            <a:pPr>
              <a:lnSpc>
                <a:spcPct val="90000"/>
              </a:lnSpc>
            </a:pPr>
            <a:r>
              <a:rPr lang="en-US" sz="2800" b="1" dirty="0"/>
              <a:t>The Translators?   No</a:t>
            </a:r>
          </a:p>
          <a:p>
            <a:pPr lvl="1">
              <a:lnSpc>
                <a:spcPct val="90000"/>
              </a:lnSpc>
            </a:pPr>
            <a:r>
              <a:rPr lang="en-US" sz="2400" b="1" dirty="0">
                <a:solidFill>
                  <a:schemeClr val="tx1"/>
                </a:solidFill>
              </a:rPr>
              <a:t>Why would God trust his inspired word to fallible translators?</a:t>
            </a:r>
          </a:p>
        </p:txBody>
      </p:sp>
    </p:spTree>
    <p:extLst>
      <p:ext uri="{BB962C8B-B14F-4D97-AF65-F5344CB8AC3E}">
        <p14:creationId xmlns:p14="http://schemas.microsoft.com/office/powerpoint/2010/main" val="392738152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76400"/>
            <a:ext cx="8229600" cy="4419600"/>
          </a:xfrm>
        </p:spPr>
        <p:txBody>
          <a:bodyPr/>
          <a:lstStyle/>
          <a:p>
            <a:r>
              <a:rPr lang="en-US" b="1" dirty="0" smtClean="0"/>
              <a:t>Galatians 3:16  An argument based on singular vs. plural of a noun.</a:t>
            </a:r>
          </a:p>
          <a:p>
            <a:endParaRPr lang="en-US" b="1" dirty="0"/>
          </a:p>
          <a:p>
            <a:r>
              <a:rPr lang="en-US" b="1" dirty="0" smtClean="0"/>
              <a:t>Luke 20:37-38   An argument based on tense of a verb.</a:t>
            </a:r>
          </a:p>
          <a:p>
            <a:endParaRPr lang="en-US" b="1" dirty="0"/>
          </a:p>
          <a:p>
            <a:r>
              <a:rPr lang="en-US" b="1" dirty="0" smtClean="0"/>
              <a:t>Jesus and Paul clearly believed in verbal inspiration.</a:t>
            </a:r>
            <a:endParaRPr lang="en-US" b="1" dirty="0"/>
          </a:p>
        </p:txBody>
      </p:sp>
      <p:sp>
        <p:nvSpPr>
          <p:cNvPr id="3" name="Title 2"/>
          <p:cNvSpPr>
            <a:spLocks noGrp="1"/>
          </p:cNvSpPr>
          <p:nvPr>
            <p:ph type="title"/>
          </p:nvPr>
        </p:nvSpPr>
        <p:spPr>
          <a:xfrm>
            <a:off x="457200" y="152400"/>
            <a:ext cx="8229600" cy="914400"/>
          </a:xfrm>
        </p:spPr>
        <p:txBody>
          <a:bodyPr>
            <a:normAutofit/>
          </a:bodyPr>
          <a:lstStyle/>
          <a:p>
            <a:pPr algn="ctr"/>
            <a:r>
              <a:rPr lang="en-US" sz="3200" b="1" dirty="0" smtClean="0"/>
              <a:t>Verbal Inspiration</a:t>
            </a:r>
            <a:endParaRPr lang="en-US" sz="3200" b="1" dirty="0"/>
          </a:p>
        </p:txBody>
      </p:sp>
    </p:spTree>
    <p:extLst>
      <p:ext uri="{BB962C8B-B14F-4D97-AF65-F5344CB8AC3E}">
        <p14:creationId xmlns:p14="http://schemas.microsoft.com/office/powerpoint/2010/main" val="3807244078"/>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smtClean="0"/>
              <a:t>No!   Translations are not inspired.</a:t>
            </a:r>
          </a:p>
          <a:p>
            <a:endParaRPr lang="en-US" b="1" dirty="0"/>
          </a:p>
          <a:p>
            <a:r>
              <a:rPr lang="en-US" b="1" dirty="0" smtClean="0"/>
              <a:t>No!  Translations are made from uninspired copies.</a:t>
            </a:r>
          </a:p>
          <a:p>
            <a:endParaRPr lang="en-US" b="1" dirty="0"/>
          </a:p>
          <a:p>
            <a:r>
              <a:rPr lang="en-US" b="1" dirty="0" smtClean="0"/>
              <a:t>The autographs (the original written letters/histories/proverbs, etc. are inspired.</a:t>
            </a:r>
          </a:p>
          <a:p>
            <a:endParaRPr lang="en-US" b="1" dirty="0"/>
          </a:p>
          <a:p>
            <a:r>
              <a:rPr lang="en-US" b="1" dirty="0" smtClean="0"/>
              <a:t>Does uninspired copying affect our faith?</a:t>
            </a:r>
            <a:endParaRPr lang="en-US" b="1" dirty="0"/>
          </a:p>
        </p:txBody>
      </p:sp>
      <p:sp>
        <p:nvSpPr>
          <p:cNvPr id="3" name="Title 2"/>
          <p:cNvSpPr>
            <a:spLocks noGrp="1"/>
          </p:cNvSpPr>
          <p:nvPr>
            <p:ph type="title"/>
          </p:nvPr>
        </p:nvSpPr>
        <p:spPr/>
        <p:txBody>
          <a:bodyPr>
            <a:normAutofit/>
          </a:bodyPr>
          <a:lstStyle/>
          <a:p>
            <a:pPr algn="ctr"/>
            <a:r>
              <a:rPr lang="en-US" sz="3200" b="1" dirty="0" smtClean="0"/>
              <a:t>Do we read inspired Scripture?</a:t>
            </a:r>
            <a:endParaRPr lang="en-US" sz="3200" b="1" dirty="0"/>
          </a:p>
        </p:txBody>
      </p:sp>
    </p:spTree>
    <p:extLst>
      <p:ext uri="{BB962C8B-B14F-4D97-AF65-F5344CB8AC3E}">
        <p14:creationId xmlns:p14="http://schemas.microsoft.com/office/powerpoint/2010/main" val="392406064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828800"/>
            <a:ext cx="8229600" cy="4267200"/>
          </a:xfrm>
        </p:spPr>
        <p:txBody>
          <a:bodyPr>
            <a:normAutofit/>
          </a:bodyPr>
          <a:lstStyle/>
          <a:p>
            <a:r>
              <a:rPr lang="en-US" sz="2400" b="1" dirty="0" smtClean="0"/>
              <a:t>Can I prove Esther 3:4 is inspired?</a:t>
            </a:r>
          </a:p>
          <a:p>
            <a:endParaRPr lang="en-US" sz="2400" b="1" dirty="0"/>
          </a:p>
          <a:p>
            <a:r>
              <a:rPr lang="en-US" sz="2400" b="1" dirty="0" smtClean="0"/>
              <a:t>Remember:  Do not oversell your evidence.</a:t>
            </a:r>
          </a:p>
          <a:p>
            <a:endParaRPr lang="en-US" sz="2400" b="1" dirty="0"/>
          </a:p>
          <a:p>
            <a:r>
              <a:rPr lang="en-US" sz="2400" b="1" dirty="0" smtClean="0"/>
              <a:t>Also, do not undersell your evidence.</a:t>
            </a:r>
          </a:p>
          <a:p>
            <a:endParaRPr lang="en-US" sz="2400" b="1" dirty="0"/>
          </a:p>
        </p:txBody>
      </p:sp>
      <p:sp>
        <p:nvSpPr>
          <p:cNvPr id="3" name="Title 2"/>
          <p:cNvSpPr>
            <a:spLocks noGrp="1"/>
          </p:cNvSpPr>
          <p:nvPr>
            <p:ph type="title"/>
          </p:nvPr>
        </p:nvSpPr>
        <p:spPr>
          <a:xfrm>
            <a:off x="457200" y="152400"/>
            <a:ext cx="8229600" cy="914400"/>
          </a:xfrm>
        </p:spPr>
        <p:txBody>
          <a:bodyPr>
            <a:normAutofit/>
          </a:bodyPr>
          <a:lstStyle/>
          <a:p>
            <a:pPr algn="ctr"/>
            <a:r>
              <a:rPr lang="en-US" sz="3200" b="1" dirty="0" smtClean="0"/>
              <a:t>How Do We Know the Bible is Inspired?</a:t>
            </a:r>
            <a:endParaRPr lang="en-US" sz="3200" b="1" dirty="0"/>
          </a:p>
        </p:txBody>
      </p:sp>
    </p:spTree>
    <p:extLst>
      <p:ext uri="{BB962C8B-B14F-4D97-AF65-F5344CB8AC3E}">
        <p14:creationId xmlns:p14="http://schemas.microsoft.com/office/powerpoint/2010/main" val="126199642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71600"/>
            <a:ext cx="8229600" cy="4724400"/>
          </a:xfrm>
        </p:spPr>
        <p:txBody>
          <a:bodyPr>
            <a:normAutofit fontScale="92500" lnSpcReduction="10000"/>
          </a:bodyPr>
          <a:lstStyle/>
          <a:p>
            <a:pPr marL="0" indent="0">
              <a:buNone/>
            </a:pPr>
            <a:r>
              <a:rPr lang="en-US" b="1" dirty="0"/>
              <a:t>1.  Historical Reliability.</a:t>
            </a:r>
          </a:p>
          <a:p>
            <a:pPr marL="0" indent="0">
              <a:buNone/>
            </a:pPr>
            <a:r>
              <a:rPr lang="en-US" b="1" dirty="0"/>
              <a:t>2. Fulfilled Prophecy.</a:t>
            </a:r>
          </a:p>
          <a:p>
            <a:pPr marL="0" indent="0">
              <a:buNone/>
            </a:pPr>
            <a:r>
              <a:rPr lang="en-US" b="1" dirty="0"/>
              <a:t>3. Fulfilled foreshadow and prefigure.  In the Bible, history itself becomes a prophecy!  (RFB p. 238-239 for examples)</a:t>
            </a:r>
          </a:p>
          <a:p>
            <a:pPr marL="0" indent="0">
              <a:buNone/>
            </a:pPr>
            <a:r>
              <a:rPr lang="en-US" b="1" dirty="0"/>
              <a:t>4. Consistency of doctrine and theology.</a:t>
            </a:r>
          </a:p>
          <a:p>
            <a:pPr marL="0" indent="0">
              <a:buNone/>
            </a:pPr>
            <a:r>
              <a:rPr lang="en-US" b="1" dirty="0"/>
              <a:t>5. Lack of contradiction.</a:t>
            </a:r>
          </a:p>
          <a:p>
            <a:pPr marL="0" indent="0">
              <a:buNone/>
            </a:pPr>
            <a:r>
              <a:rPr lang="en-US" b="1" dirty="0"/>
              <a:t>6. Scientific wisdom.</a:t>
            </a:r>
          </a:p>
          <a:p>
            <a:pPr marL="0" indent="0">
              <a:buNone/>
            </a:pPr>
            <a:r>
              <a:rPr lang="en-US" b="1" dirty="0"/>
              <a:t>7. Jesus believed it was inspired (Matt 15:6) and he </a:t>
            </a:r>
            <a:r>
              <a:rPr lang="en-US" b="1" dirty="0" smtClean="0"/>
              <a:t>did miracles </a:t>
            </a:r>
            <a:r>
              <a:rPr lang="en-US" b="1" dirty="0"/>
              <a:t>and was resurrected from the dead.</a:t>
            </a:r>
          </a:p>
          <a:p>
            <a:pPr marL="0" indent="0">
              <a:buNone/>
            </a:pPr>
            <a:r>
              <a:rPr lang="en-US" b="1" dirty="0"/>
              <a:t>8. Quality of the text.  Ridiculously compact.  Genesis 1 philosophically dense.</a:t>
            </a:r>
          </a:p>
          <a:p>
            <a:endParaRPr lang="en-US" b="1" dirty="0"/>
          </a:p>
        </p:txBody>
      </p:sp>
      <p:sp>
        <p:nvSpPr>
          <p:cNvPr id="3" name="Title 2"/>
          <p:cNvSpPr>
            <a:spLocks noGrp="1"/>
          </p:cNvSpPr>
          <p:nvPr>
            <p:ph type="title"/>
          </p:nvPr>
        </p:nvSpPr>
        <p:spPr>
          <a:xfrm>
            <a:off x="457200" y="152400"/>
            <a:ext cx="8229600" cy="914400"/>
          </a:xfrm>
        </p:spPr>
        <p:txBody>
          <a:bodyPr>
            <a:normAutofit/>
          </a:bodyPr>
          <a:lstStyle/>
          <a:p>
            <a:pPr algn="ctr"/>
            <a:r>
              <a:rPr lang="en-US" sz="3200" b="1" dirty="0" smtClean="0"/>
              <a:t>Evidence of Biblical Inspiration</a:t>
            </a:r>
            <a:endParaRPr lang="en-US" sz="3200" b="1" dirty="0"/>
          </a:p>
        </p:txBody>
      </p:sp>
    </p:spTree>
    <p:extLst>
      <p:ext uri="{BB962C8B-B14F-4D97-AF65-F5344CB8AC3E}">
        <p14:creationId xmlns:p14="http://schemas.microsoft.com/office/powerpoint/2010/main" val="119049593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362200"/>
            <a:ext cx="8229600" cy="3733800"/>
          </a:xfrm>
        </p:spPr>
        <p:txBody>
          <a:bodyPr/>
          <a:lstStyle/>
          <a:p>
            <a:r>
              <a:rPr lang="en-US" sz="2800" b="1" dirty="0"/>
              <a:t>The preponderance of the evidence…   </a:t>
            </a:r>
            <a:r>
              <a:rPr lang="en-US" sz="2800" b="1" dirty="0">
                <a:solidFill>
                  <a:srgbClr val="FFFF00"/>
                </a:solidFill>
              </a:rPr>
              <a:t>What is the most rational conclusion?</a:t>
            </a:r>
          </a:p>
          <a:p>
            <a:endParaRPr lang="en-US" sz="2800" b="1" dirty="0"/>
          </a:p>
          <a:p>
            <a:r>
              <a:rPr lang="en-US" sz="2800" b="1" dirty="0"/>
              <a:t>The rest is filled in by faith.</a:t>
            </a:r>
          </a:p>
          <a:p>
            <a:endParaRPr lang="en-US" dirty="0"/>
          </a:p>
        </p:txBody>
      </p:sp>
      <p:sp>
        <p:nvSpPr>
          <p:cNvPr id="3" name="Title 2"/>
          <p:cNvSpPr>
            <a:spLocks noGrp="1"/>
          </p:cNvSpPr>
          <p:nvPr>
            <p:ph type="title"/>
          </p:nvPr>
        </p:nvSpPr>
        <p:spPr>
          <a:xfrm>
            <a:off x="457200" y="457200"/>
            <a:ext cx="8229600" cy="1600200"/>
          </a:xfrm>
        </p:spPr>
        <p:txBody>
          <a:bodyPr>
            <a:normAutofit/>
          </a:bodyPr>
          <a:lstStyle/>
          <a:p>
            <a:pPr algn="ctr"/>
            <a:r>
              <a:rPr lang="en-US" sz="3200" b="1" dirty="0" smtClean="0"/>
              <a:t>Can I be confident the Bible is inspired by God?</a:t>
            </a:r>
            <a:endParaRPr lang="en-US" sz="3200" b="1" dirty="0"/>
          </a:p>
        </p:txBody>
      </p:sp>
    </p:spTree>
    <p:extLst>
      <p:ext uri="{BB962C8B-B14F-4D97-AF65-F5344CB8AC3E}">
        <p14:creationId xmlns:p14="http://schemas.microsoft.com/office/powerpoint/2010/main" val="31122991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457200" y="277813"/>
            <a:ext cx="8229600" cy="638175"/>
          </a:xfrm>
        </p:spPr>
        <p:txBody>
          <a:bodyPr/>
          <a:lstStyle/>
          <a:p>
            <a:pPr algn="ctr"/>
            <a:r>
              <a:rPr lang="en-US" sz="3200" b="1" dirty="0" smtClean="0"/>
              <a:t>IX.  Is </a:t>
            </a:r>
            <a:r>
              <a:rPr lang="en-US" sz="3200" b="1" dirty="0"/>
              <a:t>the Bible Inerrant?</a:t>
            </a:r>
          </a:p>
        </p:txBody>
      </p:sp>
      <p:sp>
        <p:nvSpPr>
          <p:cNvPr id="128003" name="Rectangle 3"/>
          <p:cNvSpPr>
            <a:spLocks noGrp="1" noChangeArrowheads="1"/>
          </p:cNvSpPr>
          <p:nvPr>
            <p:ph type="body" idx="1"/>
          </p:nvPr>
        </p:nvSpPr>
        <p:spPr>
          <a:xfrm>
            <a:off x="381000" y="1752600"/>
            <a:ext cx="8305800" cy="4419600"/>
          </a:xfrm>
        </p:spPr>
        <p:txBody>
          <a:bodyPr>
            <a:normAutofit/>
          </a:bodyPr>
          <a:lstStyle/>
          <a:p>
            <a:pPr lvl="1">
              <a:lnSpc>
                <a:spcPct val="90000"/>
              </a:lnSpc>
              <a:buFontTx/>
              <a:buNone/>
            </a:pPr>
            <a:r>
              <a:rPr lang="en-US" b="1" dirty="0"/>
              <a:t>Inerrant:  The Bible contains no errors whatsoever.  This is the standard fundamentalist view.</a:t>
            </a:r>
          </a:p>
          <a:p>
            <a:pPr lvl="1">
              <a:lnSpc>
                <a:spcPct val="90000"/>
              </a:lnSpc>
              <a:buFontTx/>
              <a:buNone/>
            </a:pPr>
            <a:endParaRPr lang="en-US" b="1" dirty="0"/>
          </a:p>
          <a:p>
            <a:pPr lvl="1">
              <a:lnSpc>
                <a:spcPct val="90000"/>
              </a:lnSpc>
              <a:buFontTx/>
              <a:buNone/>
            </a:pPr>
            <a:r>
              <a:rPr lang="en-US" b="1" dirty="0"/>
              <a:t>Translation issues.  Translations are not perfect.</a:t>
            </a:r>
          </a:p>
          <a:p>
            <a:pPr lvl="1">
              <a:lnSpc>
                <a:spcPct val="90000"/>
              </a:lnSpc>
              <a:buFontTx/>
              <a:buNone/>
            </a:pPr>
            <a:endParaRPr lang="en-US" b="1" dirty="0"/>
          </a:p>
          <a:p>
            <a:pPr lvl="1">
              <a:lnSpc>
                <a:spcPct val="90000"/>
              </a:lnSpc>
              <a:buFontTx/>
              <a:buNone/>
            </a:pPr>
            <a:r>
              <a:rPr lang="en-US" b="1" dirty="0"/>
              <a:t>Copyist errors.  It is a fact that Hebrew and Greek texts have errors</a:t>
            </a:r>
            <a:r>
              <a:rPr lang="en-US" b="1" dirty="0" smtClean="0"/>
              <a:t>.</a:t>
            </a:r>
          </a:p>
          <a:p>
            <a:pPr lvl="1">
              <a:lnSpc>
                <a:spcPct val="90000"/>
              </a:lnSpc>
              <a:buFontTx/>
              <a:buNone/>
            </a:pPr>
            <a:endParaRPr lang="en-US" b="1" dirty="0"/>
          </a:p>
          <a:p>
            <a:pPr lvl="1">
              <a:lnSpc>
                <a:spcPct val="90000"/>
              </a:lnSpc>
              <a:buFontTx/>
              <a:buNone/>
            </a:pPr>
            <a:r>
              <a:rPr lang="en-US" b="1" dirty="0" smtClean="0"/>
              <a:t>Inerrancy needs to be defined carefully.</a:t>
            </a:r>
            <a:endParaRPr lang="en-US" b="1" dirty="0"/>
          </a:p>
        </p:txBody>
      </p:sp>
    </p:spTree>
    <p:extLst>
      <p:ext uri="{BB962C8B-B14F-4D97-AF65-F5344CB8AC3E}">
        <p14:creationId xmlns:p14="http://schemas.microsoft.com/office/powerpoint/2010/main" val="261764094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752600"/>
            <a:ext cx="8229600" cy="4343400"/>
          </a:xfrm>
        </p:spPr>
        <p:txBody>
          <a:bodyPr/>
          <a:lstStyle/>
          <a:p>
            <a:r>
              <a:rPr lang="en-US" b="1" dirty="0"/>
              <a:t>“The inerrancy of Scripture means that Scripture in the original manuscripts does not affirm anything that is contrary to fact.” - Wayne </a:t>
            </a:r>
            <a:r>
              <a:rPr lang="en-US" b="1" dirty="0" err="1"/>
              <a:t>Grudem</a:t>
            </a:r>
            <a:r>
              <a:rPr lang="en-US" b="1" dirty="0"/>
              <a:t> </a:t>
            </a:r>
            <a:r>
              <a:rPr lang="en-US" b="1" u="sng" dirty="0"/>
              <a:t>(Systematic Theology</a:t>
            </a:r>
            <a:r>
              <a:rPr lang="en-US" b="1" dirty="0"/>
              <a:t>, page 90</a:t>
            </a:r>
            <a:r>
              <a:rPr lang="en-US" b="1" dirty="0" smtClean="0"/>
              <a:t>)</a:t>
            </a:r>
          </a:p>
          <a:p>
            <a:endParaRPr lang="en-US" b="1" dirty="0"/>
          </a:p>
          <a:p>
            <a:r>
              <a:rPr lang="en-US" b="1" dirty="0" smtClean="0"/>
              <a:t>Chicago Statement 1978</a:t>
            </a:r>
            <a:endParaRPr lang="en-US" b="1" dirty="0"/>
          </a:p>
          <a:p>
            <a:endParaRPr lang="en-US" b="1" dirty="0"/>
          </a:p>
        </p:txBody>
      </p:sp>
      <p:sp>
        <p:nvSpPr>
          <p:cNvPr id="3" name="Title 2"/>
          <p:cNvSpPr>
            <a:spLocks noGrp="1"/>
          </p:cNvSpPr>
          <p:nvPr>
            <p:ph type="title"/>
          </p:nvPr>
        </p:nvSpPr>
        <p:spPr>
          <a:xfrm>
            <a:off x="457200" y="152400"/>
            <a:ext cx="8229600" cy="1066800"/>
          </a:xfrm>
        </p:spPr>
        <p:txBody>
          <a:bodyPr>
            <a:normAutofit/>
          </a:bodyPr>
          <a:lstStyle/>
          <a:p>
            <a:pPr algn="ctr"/>
            <a:r>
              <a:rPr lang="en-US" sz="3200" b="1" dirty="0" smtClean="0"/>
              <a:t>Definitions of Inerrancy</a:t>
            </a:r>
            <a:endParaRPr lang="en-US" sz="3200" b="1" dirty="0"/>
          </a:p>
        </p:txBody>
      </p:sp>
    </p:spTree>
    <p:extLst>
      <p:ext uri="{BB962C8B-B14F-4D97-AF65-F5344CB8AC3E}">
        <p14:creationId xmlns:p14="http://schemas.microsoft.com/office/powerpoint/2010/main" val="35997556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200" y="274638"/>
            <a:ext cx="8229600" cy="563562"/>
          </a:xfrm>
        </p:spPr>
        <p:txBody>
          <a:bodyPr/>
          <a:lstStyle/>
          <a:p>
            <a:r>
              <a:rPr lang="en-US" sz="2800"/>
              <a:t>Content (cont.)</a:t>
            </a:r>
          </a:p>
        </p:txBody>
      </p:sp>
      <p:sp>
        <p:nvSpPr>
          <p:cNvPr id="16387" name="Rectangle 3"/>
          <p:cNvSpPr>
            <a:spLocks noGrp="1" noChangeArrowheads="1"/>
          </p:cNvSpPr>
          <p:nvPr>
            <p:ph type="body" idx="1"/>
          </p:nvPr>
        </p:nvSpPr>
        <p:spPr>
          <a:xfrm>
            <a:off x="457200" y="1066800"/>
            <a:ext cx="8229600" cy="5059363"/>
          </a:xfrm>
        </p:spPr>
        <p:txBody>
          <a:bodyPr/>
          <a:lstStyle/>
          <a:p>
            <a:r>
              <a:rPr lang="en-US" sz="2000"/>
              <a:t>The key like comes near the end:  “For you will sacrifice the man that clothes me.” (GJ p. 56)    Believe it or not, this makes sense (to a Gnostic)!</a:t>
            </a:r>
          </a:p>
        </p:txBody>
      </p:sp>
      <p:pic>
        <p:nvPicPr>
          <p:cNvPr id="16388" name="Picture 4" descr="SAVE00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093913"/>
            <a:ext cx="7434263" cy="4764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4045298"/>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457200" y="228600"/>
            <a:ext cx="8458200" cy="1371600"/>
          </a:xfrm>
        </p:spPr>
        <p:txBody>
          <a:bodyPr/>
          <a:lstStyle/>
          <a:p>
            <a:r>
              <a:rPr lang="en-US" sz="2800" b="1"/>
              <a:t>Is the Bible Inerrant?</a:t>
            </a:r>
            <a:br>
              <a:rPr lang="en-US" sz="2800" b="1"/>
            </a:br>
            <a:r>
              <a:rPr lang="en-US" sz="2800" b="1"/>
              <a:t>Are There Mistakes in the Autographs (Original Manuscripts)?</a:t>
            </a:r>
          </a:p>
        </p:txBody>
      </p:sp>
      <p:sp>
        <p:nvSpPr>
          <p:cNvPr id="130051" name="Rectangle 3"/>
          <p:cNvSpPr>
            <a:spLocks noGrp="1" noChangeArrowheads="1"/>
          </p:cNvSpPr>
          <p:nvPr>
            <p:ph type="body" idx="1"/>
          </p:nvPr>
        </p:nvSpPr>
        <p:spPr>
          <a:xfrm>
            <a:off x="457200" y="1752600"/>
            <a:ext cx="8229600" cy="4378325"/>
          </a:xfrm>
        </p:spPr>
        <p:txBody>
          <a:bodyPr>
            <a:normAutofit fontScale="92500" lnSpcReduction="10000"/>
          </a:bodyPr>
          <a:lstStyle/>
          <a:p>
            <a:pPr lvl="1">
              <a:buFontTx/>
              <a:buNone/>
            </a:pPr>
            <a:endParaRPr lang="en-US" sz="2000" b="1" dirty="0"/>
          </a:p>
          <a:p>
            <a:pPr lvl="2"/>
            <a:r>
              <a:rPr lang="en-US" sz="2400" b="1" dirty="0"/>
              <a:t>Does the sun move across the sky?</a:t>
            </a:r>
          </a:p>
          <a:p>
            <a:pPr lvl="2"/>
            <a:r>
              <a:rPr lang="en-US" sz="2400" b="1" dirty="0"/>
              <a:t>Are the gospels or Bible in general exact transcriptions?</a:t>
            </a:r>
          </a:p>
          <a:p>
            <a:pPr lvl="2"/>
            <a:r>
              <a:rPr lang="en-US" sz="2400" b="1" dirty="0" smtClean="0"/>
              <a:t>Are the “days” in Genesis </a:t>
            </a:r>
            <a:r>
              <a:rPr lang="en-US" sz="2400" b="1" dirty="0"/>
              <a:t>1 literal?</a:t>
            </a:r>
          </a:p>
          <a:p>
            <a:pPr lvl="2"/>
            <a:r>
              <a:rPr lang="en-US" sz="2400" b="1" dirty="0"/>
              <a:t>Did Jesus clear the temple twice?</a:t>
            </a:r>
          </a:p>
          <a:p>
            <a:pPr lvl="2"/>
            <a:r>
              <a:rPr lang="en-US" sz="2400" b="1" dirty="0"/>
              <a:t>Are there chronological errors in the NT?</a:t>
            </a:r>
          </a:p>
          <a:p>
            <a:pPr lvl="2"/>
            <a:r>
              <a:rPr lang="en-US" sz="2400" b="1" dirty="0" smtClean="0"/>
              <a:t>What about paraphrases of scripture or quotes from uninspired translations?</a:t>
            </a:r>
            <a:endParaRPr lang="en-US" sz="2400" b="1" dirty="0"/>
          </a:p>
          <a:p>
            <a:pPr lvl="2"/>
            <a:r>
              <a:rPr lang="en-US" sz="2400" b="1" dirty="0" smtClean="0"/>
              <a:t>Hyperbole:  Against you, you only have I sinned….</a:t>
            </a:r>
            <a:endParaRPr lang="en-US" sz="2400" b="1" dirty="0"/>
          </a:p>
          <a:p>
            <a:pPr lvl="2"/>
            <a:r>
              <a:rPr lang="en-US" sz="2400" b="1" dirty="0"/>
              <a:t>Was Moses literally in the desert exactly 40 years</a:t>
            </a:r>
          </a:p>
          <a:p>
            <a:pPr lvl="2"/>
            <a:r>
              <a:rPr lang="en-US" sz="2400" b="1" dirty="0"/>
              <a:t>Be cautious about imposing a modernist/Western concept of inerrancy</a:t>
            </a:r>
            <a:r>
              <a:rPr lang="en-US" sz="2400" b="1" dirty="0" smtClean="0"/>
              <a:t>.</a:t>
            </a:r>
            <a:endParaRPr lang="en-US" sz="2400" b="1" dirty="0"/>
          </a:p>
        </p:txBody>
      </p:sp>
    </p:spTree>
    <p:extLst>
      <p:ext uri="{BB962C8B-B14F-4D97-AF65-F5344CB8AC3E}">
        <p14:creationId xmlns:p14="http://schemas.microsoft.com/office/powerpoint/2010/main" val="3025955521"/>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p:txBody>
          <a:bodyPr/>
          <a:lstStyle/>
          <a:p>
            <a:r>
              <a:rPr lang="en-US" sz="2800" b="1"/>
              <a:t>Bible “Errors”? (cont.)</a:t>
            </a:r>
          </a:p>
        </p:txBody>
      </p:sp>
      <p:sp>
        <p:nvSpPr>
          <p:cNvPr id="142339" name="Rectangle 3"/>
          <p:cNvSpPr>
            <a:spLocks noGrp="1" noChangeArrowheads="1"/>
          </p:cNvSpPr>
          <p:nvPr>
            <p:ph type="body" idx="1"/>
          </p:nvPr>
        </p:nvSpPr>
        <p:spPr>
          <a:xfrm>
            <a:off x="457200" y="2057400"/>
            <a:ext cx="8229600" cy="4038600"/>
          </a:xfrm>
        </p:spPr>
        <p:txBody>
          <a:bodyPr>
            <a:normAutofit/>
          </a:bodyPr>
          <a:lstStyle/>
          <a:p>
            <a:pPr>
              <a:lnSpc>
                <a:spcPct val="80000"/>
              </a:lnSpc>
            </a:pPr>
            <a:r>
              <a:rPr lang="en-US" sz="2000" b="1" dirty="0"/>
              <a:t>Is David mistaken?  Psalm 51:4   Against you only have I sinned.   Psalm 51:5 Original sin?</a:t>
            </a:r>
          </a:p>
          <a:p>
            <a:pPr>
              <a:lnSpc>
                <a:spcPct val="80000"/>
              </a:lnSpc>
            </a:pPr>
            <a:endParaRPr lang="en-US" sz="2000" b="1" dirty="0"/>
          </a:p>
          <a:p>
            <a:pPr>
              <a:lnSpc>
                <a:spcPct val="80000"/>
              </a:lnSpc>
            </a:pPr>
            <a:r>
              <a:rPr lang="en-US" sz="2000" b="1" dirty="0"/>
              <a:t>Psalm 103:12  How far is it from the East to the West?</a:t>
            </a:r>
          </a:p>
          <a:p>
            <a:pPr>
              <a:lnSpc>
                <a:spcPct val="80000"/>
              </a:lnSpc>
            </a:pPr>
            <a:endParaRPr lang="en-US" sz="2000" b="1" dirty="0"/>
          </a:p>
          <a:p>
            <a:pPr>
              <a:lnSpc>
                <a:spcPct val="80000"/>
              </a:lnSpc>
            </a:pPr>
            <a:r>
              <a:rPr lang="en-US" sz="2000" b="1" dirty="0"/>
              <a:t>Do Bible writers misquote the OT?  Is it an “error” if they quote from an </a:t>
            </a:r>
            <a:r>
              <a:rPr lang="en-US" sz="2000" b="1" dirty="0" err="1"/>
              <a:t>unispired</a:t>
            </a:r>
            <a:r>
              <a:rPr lang="en-US" sz="2000" b="1" dirty="0"/>
              <a:t> translation (the Septuagint)?  Are they paraphrasing?  Is that a mistake?</a:t>
            </a:r>
          </a:p>
          <a:p>
            <a:pPr>
              <a:lnSpc>
                <a:spcPct val="80000"/>
              </a:lnSpc>
            </a:pPr>
            <a:endParaRPr lang="en-US" sz="2000" b="1" dirty="0"/>
          </a:p>
          <a:p>
            <a:pPr>
              <a:lnSpc>
                <a:spcPct val="80000"/>
              </a:lnSpc>
            </a:pPr>
            <a:r>
              <a:rPr lang="en-US" sz="2000" b="1" dirty="0"/>
              <a:t>Bottom line, Inspiration is very solid, but inerrancy </a:t>
            </a:r>
            <a:r>
              <a:rPr lang="en-US" sz="2000" b="1" dirty="0" smtClean="0"/>
              <a:t>should be defined and defended carefully.</a:t>
            </a:r>
          </a:p>
        </p:txBody>
      </p:sp>
    </p:spTree>
    <p:extLst>
      <p:ext uri="{BB962C8B-B14F-4D97-AF65-F5344CB8AC3E}">
        <p14:creationId xmlns:p14="http://schemas.microsoft.com/office/powerpoint/2010/main" val="258631306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057400"/>
            <a:ext cx="8229600" cy="4038600"/>
          </a:xfrm>
        </p:spPr>
        <p:txBody>
          <a:bodyPr/>
          <a:lstStyle/>
          <a:p>
            <a:pPr marL="0" indent="0">
              <a:buNone/>
            </a:pPr>
            <a:r>
              <a:rPr lang="en-US" dirty="0" smtClean="0"/>
              <a:t>We </a:t>
            </a:r>
            <a:r>
              <a:rPr lang="en-US" dirty="0"/>
              <a:t>further deny that inerrancy is negated by Biblical phenomena such as a lack of modern technical precision, irregularities of grammar or spelling, observational descriptions of nature, the reporting of falsehoods, the use of hyperbole and round numbers, the topical arrangement of material, variant selections of material in parallel accounts, or the use of free citations.</a:t>
            </a:r>
          </a:p>
          <a:p>
            <a:endParaRPr lang="en-US" dirty="0"/>
          </a:p>
        </p:txBody>
      </p:sp>
      <p:sp>
        <p:nvSpPr>
          <p:cNvPr id="3" name="Title 2"/>
          <p:cNvSpPr>
            <a:spLocks noGrp="1"/>
          </p:cNvSpPr>
          <p:nvPr>
            <p:ph type="title"/>
          </p:nvPr>
        </p:nvSpPr>
        <p:spPr/>
        <p:txBody>
          <a:bodyPr>
            <a:normAutofit/>
          </a:bodyPr>
          <a:lstStyle/>
          <a:p>
            <a:pPr algn="ctr"/>
            <a:r>
              <a:rPr lang="en-US" sz="3600" b="1" dirty="0" smtClean="0">
                <a:solidFill>
                  <a:schemeClr val="tx1"/>
                </a:solidFill>
              </a:rPr>
              <a:t>Chicago Statement</a:t>
            </a:r>
            <a:endParaRPr lang="en-US" sz="3600" b="1" dirty="0">
              <a:solidFill>
                <a:schemeClr val="tx1"/>
              </a:solidFill>
            </a:endParaRPr>
          </a:p>
        </p:txBody>
      </p:sp>
    </p:spTree>
    <p:extLst>
      <p:ext uri="{BB962C8B-B14F-4D97-AF65-F5344CB8AC3E}">
        <p14:creationId xmlns:p14="http://schemas.microsoft.com/office/powerpoint/2010/main" val="57372877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914400"/>
            <a:ext cx="8382000" cy="5943600"/>
          </a:xfrm>
        </p:spPr>
        <p:txBody>
          <a:bodyPr>
            <a:normAutofit fontScale="70000" lnSpcReduction="20000"/>
          </a:bodyPr>
          <a:lstStyle/>
          <a:p>
            <a:r>
              <a:rPr lang="en-US" sz="3300" b="1" dirty="0"/>
              <a:t>Article X.</a:t>
            </a:r>
          </a:p>
          <a:p>
            <a:r>
              <a:rPr lang="en-US" sz="3300" b="1" i="1" dirty="0"/>
              <a:t>WE AFFIRM</a:t>
            </a:r>
            <a:r>
              <a:rPr lang="en-US" sz="3300" b="1" dirty="0"/>
              <a:t>  that inspiration, strictly speaking, applies only to the autographic text of Scripture, which in the providence of God can be ascertained from available manuscripts with great accuracy. We further affirm that copies and translations of Scripture are the Word of God to the extent that they faithfully represent the original.</a:t>
            </a:r>
          </a:p>
          <a:p>
            <a:r>
              <a:rPr lang="en-US" sz="3300" b="1" i="1" dirty="0"/>
              <a:t>WE DENY</a:t>
            </a:r>
            <a:r>
              <a:rPr lang="en-US" sz="3300" b="1" dirty="0"/>
              <a:t>  that any essential element of the Christian faith is affected by the absence of the autographs. We further deny that this absence renders the assertion of Biblical inerrancy invalid or irrelevant.</a:t>
            </a:r>
          </a:p>
          <a:p>
            <a:r>
              <a:rPr lang="en-US" sz="3300" b="1" dirty="0"/>
              <a:t>Article XI.</a:t>
            </a:r>
          </a:p>
          <a:p>
            <a:r>
              <a:rPr lang="en-US" sz="3300" b="1" i="1" dirty="0"/>
              <a:t>WE AFFIRM</a:t>
            </a:r>
            <a:r>
              <a:rPr lang="en-US" sz="3300" b="1" dirty="0"/>
              <a:t>  that Scripture, having been given by divine inspiration, is infallible, so that, far from misleading us, it is true and reliable in all the matters it addresses.</a:t>
            </a:r>
          </a:p>
          <a:p>
            <a:r>
              <a:rPr lang="en-US" sz="3300" b="1" i="1" dirty="0"/>
              <a:t>WE DENY</a:t>
            </a:r>
            <a:r>
              <a:rPr lang="en-US" sz="3300" b="1" dirty="0"/>
              <a:t>  that it is possible for the Bible to be at the same time infallible and errant in its assertions. Infallibility and inerrancy may be distinguished, but not separated.</a:t>
            </a:r>
          </a:p>
          <a:p>
            <a:endParaRPr lang="en-US" dirty="0"/>
          </a:p>
        </p:txBody>
      </p:sp>
      <p:sp>
        <p:nvSpPr>
          <p:cNvPr id="3" name="Title 2"/>
          <p:cNvSpPr>
            <a:spLocks noGrp="1"/>
          </p:cNvSpPr>
          <p:nvPr>
            <p:ph type="title"/>
          </p:nvPr>
        </p:nvSpPr>
        <p:spPr>
          <a:xfrm>
            <a:off x="457200" y="152400"/>
            <a:ext cx="8229600" cy="838200"/>
          </a:xfrm>
        </p:spPr>
        <p:txBody>
          <a:bodyPr>
            <a:normAutofit/>
          </a:bodyPr>
          <a:lstStyle/>
          <a:p>
            <a:pPr algn="ctr"/>
            <a:r>
              <a:rPr lang="en-US" sz="3200" b="1" dirty="0" smtClean="0">
                <a:solidFill>
                  <a:srgbClr val="FFFF00"/>
                </a:solidFill>
              </a:rPr>
              <a:t>Chicago Statement on Inerrancy</a:t>
            </a:r>
            <a:endParaRPr lang="en-US" sz="3200" b="1" dirty="0">
              <a:solidFill>
                <a:srgbClr val="FFFF00"/>
              </a:solidFill>
            </a:endParaRPr>
          </a:p>
        </p:txBody>
      </p:sp>
    </p:spTree>
    <p:extLst>
      <p:ext uri="{BB962C8B-B14F-4D97-AF65-F5344CB8AC3E}">
        <p14:creationId xmlns:p14="http://schemas.microsoft.com/office/powerpoint/2010/main" val="2382818453"/>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066800"/>
            <a:ext cx="8305800" cy="5715000"/>
          </a:xfrm>
        </p:spPr>
        <p:txBody>
          <a:bodyPr>
            <a:normAutofit fontScale="62500" lnSpcReduction="20000"/>
          </a:bodyPr>
          <a:lstStyle/>
          <a:p>
            <a:r>
              <a:rPr lang="en-US" sz="2800" b="1" dirty="0"/>
              <a:t>Article XII.</a:t>
            </a:r>
          </a:p>
          <a:p>
            <a:r>
              <a:rPr lang="en-US" sz="2800" b="1" i="1" dirty="0"/>
              <a:t>WE AFFIRM</a:t>
            </a:r>
            <a:r>
              <a:rPr lang="en-US" sz="2800" b="1" dirty="0"/>
              <a:t>  that Scripture in its entirety is inerrant, being free from all falsehood, fraud, or deceit.</a:t>
            </a:r>
          </a:p>
          <a:p>
            <a:r>
              <a:rPr lang="en-US" sz="2800" b="1" i="1" dirty="0"/>
              <a:t>WE DENY</a:t>
            </a:r>
            <a:r>
              <a:rPr lang="en-US" sz="2800" b="1" dirty="0"/>
              <a:t>  that Biblical infallibility and inerrancy are limited to spiritual, religious, or redemptive themes, exclusive of assertions in the fields of history and science. We further deny that scientific hypotheses about earth history may properly be used to overturn the teaching of Scripture on creation and the flood</a:t>
            </a:r>
            <a:r>
              <a:rPr lang="en-US" sz="2800" b="1" dirty="0" smtClean="0"/>
              <a:t>.</a:t>
            </a:r>
            <a:endParaRPr lang="en-US" b="1" dirty="0"/>
          </a:p>
          <a:p>
            <a:r>
              <a:rPr lang="en-US" sz="2900" b="1" dirty="0" smtClean="0"/>
              <a:t>Article </a:t>
            </a:r>
            <a:r>
              <a:rPr lang="en-US" sz="2900" b="1" dirty="0"/>
              <a:t>XIII.</a:t>
            </a:r>
          </a:p>
          <a:p>
            <a:r>
              <a:rPr lang="en-US" sz="2900" i="1" dirty="0"/>
              <a:t>WE AFFIRM</a:t>
            </a:r>
            <a:r>
              <a:rPr lang="en-US" sz="2900" dirty="0"/>
              <a:t>  the propriety of using inerrancy as a theological term with reference to the complete truthfulness of Scripture.</a:t>
            </a:r>
          </a:p>
          <a:p>
            <a:r>
              <a:rPr lang="en-US" sz="2900" i="1" dirty="0"/>
              <a:t>WE DENY</a:t>
            </a:r>
            <a:r>
              <a:rPr lang="en-US" sz="2900" dirty="0"/>
              <a:t>  that it is proper to evaluate Scripture according to standards of truth and error that are alien to its usage or purpose. We further deny that inerrancy is negated by Biblical phenomena such as a lack of modern technical precision, irregularities of grammar or spelling, observational descriptions of nature, the reporting of falsehoods, the use of hyperbole and round numbers, the topical arrangement of material, variant selections of material in parallel accounts, or the use of free citations.</a:t>
            </a:r>
          </a:p>
          <a:p>
            <a:r>
              <a:rPr lang="en-US" sz="2900" b="1" dirty="0"/>
              <a:t>Article XIV.</a:t>
            </a:r>
          </a:p>
          <a:p>
            <a:r>
              <a:rPr lang="en-US" sz="2900" i="1" dirty="0"/>
              <a:t>WE AFFIRM</a:t>
            </a:r>
            <a:r>
              <a:rPr lang="en-US" sz="2900" dirty="0"/>
              <a:t>  the unity and internal consistency of Scripture.</a:t>
            </a:r>
          </a:p>
          <a:p>
            <a:r>
              <a:rPr lang="en-US" sz="2900" i="1" dirty="0"/>
              <a:t>WE DENY</a:t>
            </a:r>
            <a:r>
              <a:rPr lang="en-US" sz="2900" dirty="0"/>
              <a:t>  that alleged errors and discrepancies that have not yet been resolved vitiate the truth claims of the Bible.</a:t>
            </a:r>
          </a:p>
          <a:p>
            <a:endParaRPr lang="en-US" dirty="0"/>
          </a:p>
        </p:txBody>
      </p:sp>
      <p:sp>
        <p:nvSpPr>
          <p:cNvPr id="3" name="Title 2"/>
          <p:cNvSpPr>
            <a:spLocks noGrp="1"/>
          </p:cNvSpPr>
          <p:nvPr>
            <p:ph type="title"/>
          </p:nvPr>
        </p:nvSpPr>
        <p:spPr>
          <a:xfrm>
            <a:off x="457200" y="152400"/>
            <a:ext cx="8229600" cy="838200"/>
          </a:xfrm>
        </p:spPr>
        <p:txBody>
          <a:bodyPr>
            <a:normAutofit/>
          </a:bodyPr>
          <a:lstStyle/>
          <a:p>
            <a:pPr algn="ctr"/>
            <a:r>
              <a:rPr lang="en-US" sz="3200" b="1" dirty="0" smtClean="0">
                <a:solidFill>
                  <a:srgbClr val="FFFF00"/>
                </a:solidFill>
              </a:rPr>
              <a:t>Chicago Statement on Inerrancy</a:t>
            </a:r>
            <a:endParaRPr lang="en-US" sz="3200" b="1" dirty="0">
              <a:solidFill>
                <a:srgbClr val="FFFF00"/>
              </a:solidFill>
            </a:endParaRPr>
          </a:p>
        </p:txBody>
      </p:sp>
    </p:spTree>
    <p:extLst>
      <p:ext uri="{BB962C8B-B14F-4D97-AF65-F5344CB8AC3E}">
        <p14:creationId xmlns:p14="http://schemas.microsoft.com/office/powerpoint/2010/main" val="1257442994"/>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828800"/>
            <a:ext cx="8229600" cy="4267200"/>
          </a:xfrm>
        </p:spPr>
        <p:txBody>
          <a:bodyPr>
            <a:normAutofit/>
          </a:bodyPr>
          <a:lstStyle/>
          <a:p>
            <a:pPr marL="0" indent="0">
              <a:buNone/>
            </a:pPr>
            <a:r>
              <a:rPr lang="en-US" sz="2400" b="1" dirty="0"/>
              <a:t>If David did not live.</a:t>
            </a:r>
          </a:p>
          <a:p>
            <a:pPr marL="0" indent="0">
              <a:buNone/>
            </a:pPr>
            <a:endParaRPr lang="en-US" sz="1000" b="1" dirty="0"/>
          </a:p>
          <a:p>
            <a:pPr marL="0" indent="0">
              <a:buNone/>
            </a:pPr>
            <a:r>
              <a:rPr lang="en-US" sz="2400" b="1" dirty="0"/>
              <a:t>If David did not kill Goliath.</a:t>
            </a:r>
          </a:p>
          <a:p>
            <a:pPr marL="0" indent="0">
              <a:buNone/>
            </a:pPr>
            <a:endParaRPr lang="en-US" sz="1000" b="1" dirty="0"/>
          </a:p>
          <a:p>
            <a:pPr marL="0" indent="0">
              <a:buNone/>
            </a:pPr>
            <a:r>
              <a:rPr lang="en-US" sz="2400" b="1" dirty="0"/>
              <a:t>If Jesus was not descended from David.</a:t>
            </a:r>
          </a:p>
          <a:p>
            <a:pPr marL="0" indent="0">
              <a:buNone/>
            </a:pPr>
            <a:endParaRPr lang="en-US" sz="1000" b="1" dirty="0"/>
          </a:p>
          <a:p>
            <a:pPr marL="0" indent="0">
              <a:buNone/>
            </a:pPr>
            <a:r>
              <a:rPr lang="en-US" sz="2400" b="1" dirty="0"/>
              <a:t>If David was not, indeed, a prefigure of Christ.</a:t>
            </a:r>
          </a:p>
          <a:p>
            <a:pPr marL="0" indent="0">
              <a:buNone/>
            </a:pPr>
            <a:endParaRPr lang="en-US" sz="1000" b="1" dirty="0"/>
          </a:p>
          <a:p>
            <a:pPr marL="0" indent="0">
              <a:buNone/>
            </a:pPr>
            <a:r>
              <a:rPr lang="en-US" sz="2400" b="1" dirty="0"/>
              <a:t>If prophecies of David turned out to not be fulfilled</a:t>
            </a:r>
            <a:r>
              <a:rPr lang="en-US" sz="2400" b="1" dirty="0" smtClean="0"/>
              <a:t>.</a:t>
            </a:r>
          </a:p>
          <a:p>
            <a:pPr marL="0" indent="0">
              <a:buNone/>
            </a:pPr>
            <a:endParaRPr lang="en-US" sz="800" b="1" dirty="0"/>
          </a:p>
          <a:p>
            <a:pPr marL="0" indent="0">
              <a:buNone/>
            </a:pPr>
            <a:r>
              <a:rPr lang="en-US" sz="2400" b="1" dirty="0"/>
              <a:t>If the Bible made a clear, unambiguous statement of historical significance which was in fact, not true.</a:t>
            </a:r>
          </a:p>
          <a:p>
            <a:pPr marL="0" indent="0">
              <a:buNone/>
            </a:pPr>
            <a:endParaRPr lang="en-US" sz="2400" b="1" dirty="0"/>
          </a:p>
          <a:p>
            <a:pPr marL="0" indent="0">
              <a:buNone/>
            </a:pPr>
            <a:endParaRPr lang="en-US" sz="2400" b="1" dirty="0"/>
          </a:p>
          <a:p>
            <a:pPr marL="0" indent="0">
              <a:buNone/>
            </a:pPr>
            <a:endParaRPr lang="en-US" sz="2400" b="1" dirty="0"/>
          </a:p>
        </p:txBody>
      </p:sp>
      <p:sp>
        <p:nvSpPr>
          <p:cNvPr id="3" name="Title 2"/>
          <p:cNvSpPr>
            <a:spLocks noGrp="1"/>
          </p:cNvSpPr>
          <p:nvPr>
            <p:ph type="title"/>
          </p:nvPr>
        </p:nvSpPr>
        <p:spPr/>
        <p:txBody>
          <a:bodyPr>
            <a:normAutofit/>
          </a:bodyPr>
          <a:lstStyle/>
          <a:p>
            <a:pPr algn="ctr"/>
            <a:r>
              <a:rPr lang="en-US" sz="3200" b="1" dirty="0" smtClean="0"/>
              <a:t>So, What Would Constitute an Error?</a:t>
            </a:r>
            <a:endParaRPr lang="en-US" sz="3200" b="1" dirty="0"/>
          </a:p>
        </p:txBody>
      </p:sp>
    </p:spTree>
    <p:extLst>
      <p:ext uri="{BB962C8B-B14F-4D97-AF65-F5344CB8AC3E}">
        <p14:creationId xmlns:p14="http://schemas.microsoft.com/office/powerpoint/2010/main" val="2742335631"/>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24000"/>
            <a:ext cx="8229600" cy="4953000"/>
          </a:xfrm>
        </p:spPr>
        <p:txBody>
          <a:bodyPr>
            <a:normAutofit lnSpcReduction="10000"/>
          </a:bodyPr>
          <a:lstStyle/>
          <a:p>
            <a:pPr marL="0" indent="0">
              <a:buNone/>
            </a:pPr>
            <a:r>
              <a:rPr lang="en-US" b="1" dirty="0" smtClean="0"/>
              <a:t>If </a:t>
            </a:r>
            <a:r>
              <a:rPr lang="en-US" b="1" dirty="0"/>
              <a:t>the Bible made a clear and unambiguous statement about physical reality/nature which was not true.</a:t>
            </a:r>
          </a:p>
          <a:p>
            <a:pPr marL="0" indent="0">
              <a:buNone/>
            </a:pPr>
            <a:endParaRPr lang="en-US" sz="900" b="1" dirty="0"/>
          </a:p>
          <a:p>
            <a:pPr marL="0" indent="0">
              <a:buNone/>
            </a:pPr>
            <a:r>
              <a:rPr lang="en-US" b="1" dirty="0"/>
              <a:t>If the Bible included a promise of God which was not fulfilled</a:t>
            </a:r>
          </a:p>
          <a:p>
            <a:pPr marL="0" indent="0">
              <a:buNone/>
            </a:pPr>
            <a:endParaRPr lang="en-US" sz="900" b="1" dirty="0"/>
          </a:p>
          <a:p>
            <a:pPr marL="0" indent="0">
              <a:buNone/>
            </a:pPr>
            <a:r>
              <a:rPr lang="en-US" b="1" dirty="0"/>
              <a:t>If the Bible contained doctrinal or theological statements which were unambiguously in contradiction to one another.</a:t>
            </a:r>
          </a:p>
          <a:p>
            <a:pPr marL="0" indent="0">
              <a:buNone/>
            </a:pPr>
            <a:endParaRPr lang="en-US" sz="800" b="1" dirty="0"/>
          </a:p>
          <a:p>
            <a:pPr marL="0" indent="0">
              <a:buNone/>
            </a:pPr>
            <a:r>
              <a:rPr lang="en-US" b="1" dirty="0"/>
              <a:t>If the Bible made a theological statement about reality which is not true</a:t>
            </a:r>
            <a:r>
              <a:rPr lang="en-US" b="1" dirty="0" smtClean="0"/>
              <a:t>.</a:t>
            </a:r>
          </a:p>
          <a:p>
            <a:pPr marL="0" indent="0" algn="r">
              <a:buNone/>
            </a:pPr>
            <a:r>
              <a:rPr lang="en-US" b="1" dirty="0" smtClean="0">
                <a:solidFill>
                  <a:schemeClr val="accent6">
                    <a:lumMod val="40000"/>
                    <a:lumOff val="60000"/>
                  </a:schemeClr>
                </a:solidFill>
              </a:rPr>
              <a:t>I Believe it does not!</a:t>
            </a:r>
            <a:endParaRPr lang="en-US" dirty="0">
              <a:solidFill>
                <a:schemeClr val="accent6">
                  <a:lumMod val="40000"/>
                  <a:lumOff val="60000"/>
                </a:schemeClr>
              </a:solidFill>
            </a:endParaRPr>
          </a:p>
        </p:txBody>
      </p:sp>
      <p:sp>
        <p:nvSpPr>
          <p:cNvPr id="3" name="Title 2"/>
          <p:cNvSpPr>
            <a:spLocks noGrp="1"/>
          </p:cNvSpPr>
          <p:nvPr>
            <p:ph type="title"/>
          </p:nvPr>
        </p:nvSpPr>
        <p:spPr>
          <a:xfrm>
            <a:off x="457200" y="152400"/>
            <a:ext cx="8229600" cy="990600"/>
          </a:xfrm>
        </p:spPr>
        <p:txBody>
          <a:bodyPr>
            <a:normAutofit/>
          </a:bodyPr>
          <a:lstStyle/>
          <a:p>
            <a:pPr algn="ctr"/>
            <a:r>
              <a:rPr lang="en-US" sz="3200" b="1" dirty="0" smtClean="0"/>
              <a:t>What Would Constitute a Biblical Error?</a:t>
            </a:r>
            <a:endParaRPr lang="en-US" sz="3200" b="1" dirty="0"/>
          </a:p>
        </p:txBody>
      </p:sp>
    </p:spTree>
    <p:extLst>
      <p:ext uri="{BB962C8B-B14F-4D97-AF65-F5344CB8AC3E}">
        <p14:creationId xmlns:p14="http://schemas.microsoft.com/office/powerpoint/2010/main" val="3498071090"/>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76400"/>
            <a:ext cx="8229600" cy="4572000"/>
          </a:xfrm>
        </p:spPr>
        <p:txBody>
          <a:bodyPr>
            <a:normAutofit lnSpcReduction="10000"/>
          </a:bodyPr>
          <a:lstStyle/>
          <a:p>
            <a:pPr marL="0" indent="0">
              <a:buNone/>
            </a:pPr>
            <a:r>
              <a:rPr lang="en-US" b="1" dirty="0" smtClean="0"/>
              <a:t>Did God “accommodate” the false thinking of people in the ancient world—for example so that it contains errors of fact with regard to cosmology?</a:t>
            </a:r>
          </a:p>
          <a:p>
            <a:pPr marL="0" indent="0">
              <a:buNone/>
            </a:pPr>
            <a:endParaRPr lang="en-US" sz="1100" b="1" dirty="0"/>
          </a:p>
          <a:p>
            <a:pPr marL="0" indent="0">
              <a:buNone/>
            </a:pPr>
            <a:r>
              <a:rPr lang="en-US" b="1" dirty="0" smtClean="0"/>
              <a:t>The sun rises and sets</a:t>
            </a:r>
          </a:p>
          <a:p>
            <a:pPr marL="0" indent="0">
              <a:buNone/>
            </a:pPr>
            <a:r>
              <a:rPr lang="en-US" b="1" dirty="0" smtClean="0"/>
              <a:t>Paul was taken to the “third heaven”</a:t>
            </a:r>
          </a:p>
          <a:p>
            <a:pPr marL="0" indent="0">
              <a:buNone/>
            </a:pPr>
            <a:r>
              <a:rPr lang="en-US" b="1" dirty="0" smtClean="0"/>
              <a:t>Isaiah 40:22 God sits above the circle of the earth</a:t>
            </a:r>
          </a:p>
          <a:p>
            <a:pPr marL="0" indent="0">
              <a:buNone/>
            </a:pPr>
            <a:endParaRPr lang="en-US" sz="900" b="1" dirty="0" smtClean="0"/>
          </a:p>
          <a:p>
            <a:pPr marL="0" indent="0">
              <a:buNone/>
            </a:pPr>
            <a:r>
              <a:rPr lang="en-US" b="1" dirty="0"/>
              <a:t>Chicago Statement:    “We deny that Jesus’ teaching about scripture may be dismissed by appeals to accommodation or to any natural limitation of His humanity” </a:t>
            </a:r>
          </a:p>
        </p:txBody>
      </p:sp>
      <p:sp>
        <p:nvSpPr>
          <p:cNvPr id="3" name="Title 2"/>
          <p:cNvSpPr>
            <a:spLocks noGrp="1"/>
          </p:cNvSpPr>
          <p:nvPr>
            <p:ph type="title"/>
          </p:nvPr>
        </p:nvSpPr>
        <p:spPr/>
        <p:txBody>
          <a:bodyPr>
            <a:normAutofit/>
          </a:bodyPr>
          <a:lstStyle/>
          <a:p>
            <a:pPr algn="ctr"/>
            <a:r>
              <a:rPr lang="en-US" sz="3200" b="1" dirty="0" smtClean="0"/>
              <a:t>What About Accommodation?</a:t>
            </a:r>
            <a:endParaRPr lang="en-US" sz="3200" b="1" dirty="0"/>
          </a:p>
        </p:txBody>
      </p:sp>
    </p:spTree>
    <p:extLst>
      <p:ext uri="{BB962C8B-B14F-4D97-AF65-F5344CB8AC3E}">
        <p14:creationId xmlns:p14="http://schemas.microsoft.com/office/powerpoint/2010/main" val="129055956"/>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algn="ctr"/>
            <a:r>
              <a:rPr lang="en-US" sz="3200" b="1" dirty="0" smtClean="0"/>
              <a:t>X.  </a:t>
            </a:r>
            <a:r>
              <a:rPr lang="en-US" sz="3200" b="1" dirty="0"/>
              <a:t>Supposed Contradictions in the Bible</a:t>
            </a:r>
          </a:p>
        </p:txBody>
      </p:sp>
      <p:sp>
        <p:nvSpPr>
          <p:cNvPr id="71683" name="Rectangle 3"/>
          <p:cNvSpPr>
            <a:spLocks noGrp="1" noChangeArrowheads="1"/>
          </p:cNvSpPr>
          <p:nvPr>
            <p:ph type="body" idx="1"/>
          </p:nvPr>
        </p:nvSpPr>
        <p:spPr/>
        <p:txBody>
          <a:bodyPr/>
          <a:lstStyle/>
          <a:p>
            <a:r>
              <a:rPr lang="en-US" sz="2400" b="1" dirty="0"/>
              <a:t>Claim:  The Bible is full of obvious errors of fact and of doctrine, which is proved by all the contradictions it has with itself.</a:t>
            </a:r>
          </a:p>
          <a:p>
            <a:endParaRPr lang="en-US" sz="800" dirty="0"/>
          </a:p>
          <a:p>
            <a:r>
              <a:rPr lang="en-US" sz="2400" b="1" dirty="0"/>
              <a:t>Possible Reactions:</a:t>
            </a:r>
          </a:p>
          <a:p>
            <a:pPr lvl="1"/>
            <a:r>
              <a:rPr lang="en-US" b="1" dirty="0"/>
              <a:t>Ignore the questions (a bad idea)</a:t>
            </a:r>
          </a:p>
          <a:p>
            <a:pPr lvl="1"/>
            <a:r>
              <a:rPr lang="en-US" b="1" dirty="0"/>
              <a:t>Think carefully and “Be prepared to give an answer” (1 Peter 3:15)</a:t>
            </a:r>
          </a:p>
        </p:txBody>
      </p:sp>
      <p:pic>
        <p:nvPicPr>
          <p:cNvPr id="471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4343400"/>
            <a:ext cx="3733800" cy="2090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3374994"/>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pPr algn="ctr"/>
            <a:r>
              <a:rPr lang="en-US" sz="2800" b="1" dirty="0"/>
              <a:t>Bible “Contradictions”</a:t>
            </a:r>
          </a:p>
        </p:txBody>
      </p:sp>
      <p:sp>
        <p:nvSpPr>
          <p:cNvPr id="121859" name="Rectangle 3"/>
          <p:cNvSpPr>
            <a:spLocks noGrp="1" noChangeArrowheads="1"/>
          </p:cNvSpPr>
          <p:nvPr>
            <p:ph type="body" idx="1"/>
          </p:nvPr>
        </p:nvSpPr>
        <p:spPr>
          <a:xfrm>
            <a:off x="457200" y="1981200"/>
            <a:ext cx="5334000" cy="4149725"/>
          </a:xfrm>
        </p:spPr>
        <p:txBody>
          <a:bodyPr/>
          <a:lstStyle/>
          <a:p>
            <a:pPr>
              <a:spcBef>
                <a:spcPct val="85000"/>
              </a:spcBef>
            </a:pPr>
            <a:r>
              <a:rPr lang="en-US" sz="2400" b="1" dirty="0" smtClean="0"/>
              <a:t>Identical </a:t>
            </a:r>
            <a:r>
              <a:rPr lang="en-US" sz="2400" b="1" dirty="0"/>
              <a:t>events described by two different authors have details of fact that appear to contradict</a:t>
            </a:r>
            <a:r>
              <a:rPr lang="en-US" sz="2400" b="1" dirty="0" smtClean="0"/>
              <a:t>.</a:t>
            </a:r>
          </a:p>
          <a:p>
            <a:pPr>
              <a:spcBef>
                <a:spcPct val="85000"/>
              </a:spcBef>
            </a:pPr>
            <a:r>
              <a:rPr lang="en-US" sz="2400" b="1" dirty="0" smtClean="0">
                <a:sym typeface="Symbol" pitchFamily="18" charset="2"/>
              </a:rPr>
              <a:t>Claims that a doctrine which is taught in two different passages is contradictory.</a:t>
            </a:r>
            <a:endParaRPr lang="en-US" sz="2400" b="1" dirty="0">
              <a:sym typeface="Symbol" pitchFamily="18" charset="2"/>
            </a:endParaRPr>
          </a:p>
          <a:p>
            <a:pPr>
              <a:spcBef>
                <a:spcPct val="85000"/>
              </a:spcBef>
            </a:pPr>
            <a:r>
              <a:rPr lang="en-US" sz="2400" b="1" dirty="0"/>
              <a:t>Numbers of objects, people or years in two different passages do not agree.</a:t>
            </a:r>
          </a:p>
        </p:txBody>
      </p:sp>
      <p:pic>
        <p:nvPicPr>
          <p:cNvPr id="481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0962" y="2209800"/>
            <a:ext cx="2948739"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502810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r>
              <a:rPr lang="en-US" sz="3600"/>
              <a:t>What about the other “gospels?”</a:t>
            </a:r>
          </a:p>
        </p:txBody>
      </p:sp>
      <p:sp>
        <p:nvSpPr>
          <p:cNvPr id="78851" name="Rectangle 3"/>
          <p:cNvSpPr>
            <a:spLocks noGrp="1" noChangeArrowheads="1"/>
          </p:cNvSpPr>
          <p:nvPr>
            <p:ph type="body" idx="1"/>
          </p:nvPr>
        </p:nvSpPr>
        <p:spPr/>
        <p:txBody>
          <a:bodyPr/>
          <a:lstStyle/>
          <a:p>
            <a:r>
              <a:rPr lang="en-US" sz="2400"/>
              <a:t>There were several Gnostic “gospels,” such as the Gospel of Thomas, the Gospel of Phillip, and the gospel of Judas.</a:t>
            </a:r>
          </a:p>
          <a:p>
            <a:endParaRPr lang="en-US" sz="2400"/>
          </a:p>
          <a:p>
            <a:r>
              <a:rPr lang="en-US" sz="2400"/>
              <a:t>These books were written AD 150-250 and definitely were not written by the apostles.</a:t>
            </a:r>
          </a:p>
          <a:p>
            <a:endParaRPr lang="en-US" sz="2400"/>
          </a:p>
          <a:p>
            <a:r>
              <a:rPr lang="en-US" sz="2400"/>
              <a:t>Even the Gnostics such as Marcion did not include them in their canon of scripture, because everyone knew they did not have apostolic authority.</a:t>
            </a:r>
          </a:p>
        </p:txBody>
      </p:sp>
    </p:spTree>
    <p:extLst>
      <p:ext uri="{BB962C8B-B14F-4D97-AF65-F5344CB8AC3E}">
        <p14:creationId xmlns:p14="http://schemas.microsoft.com/office/powerpoint/2010/main" val="3212227461"/>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55000" lnSpcReduction="20000"/>
          </a:bodyPr>
          <a:lstStyle/>
          <a:p>
            <a:pPr marL="0" indent="0">
              <a:buNone/>
            </a:pPr>
            <a:r>
              <a:rPr lang="en-US" sz="3800" b="1" dirty="0" smtClean="0"/>
              <a:t>1</a:t>
            </a:r>
            <a:r>
              <a:rPr lang="en-US" sz="3800" b="1" dirty="0"/>
              <a:t>. Is this a legitimate contradiction?  In other words, is there a perfectly reasonable explanation of the supposed contradiction that can be found simply by reading the relevant passages in context, giving the benefit of the doubt to biblical reliability.</a:t>
            </a:r>
          </a:p>
          <a:p>
            <a:pPr marL="0" indent="0">
              <a:buNone/>
            </a:pPr>
            <a:r>
              <a:rPr lang="en-US" sz="3800" b="1" dirty="0"/>
              <a:t> </a:t>
            </a:r>
            <a:endParaRPr lang="en-US" sz="3800" b="1" dirty="0" smtClean="0"/>
          </a:p>
          <a:p>
            <a:pPr marL="0" indent="0">
              <a:buNone/>
            </a:pPr>
            <a:r>
              <a:rPr lang="en-US" sz="3800" b="1" dirty="0" smtClean="0"/>
              <a:t>2. Is </a:t>
            </a:r>
            <a:r>
              <a:rPr lang="en-US" sz="3800" b="1" dirty="0"/>
              <a:t>there any chance that a scribal error could explain the apparent discrepancy?  This will be a particularly relevant question in the supposed contradiction involves numbers from the Old Testament Text</a:t>
            </a:r>
            <a:r>
              <a:rPr lang="en-US" sz="3800" b="1" dirty="0" smtClean="0"/>
              <a:t>.</a:t>
            </a:r>
          </a:p>
          <a:p>
            <a:pPr marL="0" indent="0">
              <a:buNone/>
            </a:pPr>
            <a:endParaRPr lang="en-US" sz="1500" b="1" dirty="0"/>
          </a:p>
          <a:p>
            <a:pPr marL="0" indent="0">
              <a:buNone/>
            </a:pPr>
            <a:r>
              <a:rPr lang="en-US" sz="3800" b="1" dirty="0"/>
              <a:t>3.  Is it possible that the two passages, rather than contradictions one another, actually complement one another?  In other words, is it possible that the two apparently discrepant scriptures, when taken together, actually create a fuller picture of what God is trying to communicate?</a:t>
            </a:r>
          </a:p>
          <a:p>
            <a:endParaRPr lang="en-US" dirty="0"/>
          </a:p>
        </p:txBody>
      </p:sp>
      <p:sp>
        <p:nvSpPr>
          <p:cNvPr id="3" name="Title 2"/>
          <p:cNvSpPr>
            <a:spLocks noGrp="1"/>
          </p:cNvSpPr>
          <p:nvPr>
            <p:ph type="title"/>
          </p:nvPr>
        </p:nvSpPr>
        <p:spPr/>
        <p:txBody>
          <a:bodyPr>
            <a:normAutofit/>
          </a:bodyPr>
          <a:lstStyle/>
          <a:p>
            <a:pPr algn="ctr"/>
            <a:r>
              <a:rPr lang="en-US" sz="3200" b="1" dirty="0" smtClean="0"/>
              <a:t>Questions To Ask</a:t>
            </a:r>
            <a:endParaRPr lang="en-US" sz="3200" b="1" dirty="0"/>
          </a:p>
        </p:txBody>
      </p:sp>
    </p:spTree>
    <p:extLst>
      <p:ext uri="{BB962C8B-B14F-4D97-AF65-F5344CB8AC3E}">
        <p14:creationId xmlns:p14="http://schemas.microsoft.com/office/powerpoint/2010/main" val="1907749274"/>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3"/>
          <p:cNvSpPr>
            <a:spLocks noGrp="1" noChangeArrowheads="1"/>
          </p:cNvSpPr>
          <p:nvPr>
            <p:ph type="body" idx="1"/>
          </p:nvPr>
        </p:nvSpPr>
        <p:spPr>
          <a:xfrm>
            <a:off x="381000" y="1219200"/>
            <a:ext cx="8077200" cy="5486400"/>
          </a:xfrm>
        </p:spPr>
        <p:txBody>
          <a:bodyPr>
            <a:normAutofit/>
          </a:bodyPr>
          <a:lstStyle/>
          <a:p>
            <a:r>
              <a:rPr lang="en-US" sz="2800" b="1" dirty="0"/>
              <a:t>Contradictions of Fact:  </a:t>
            </a:r>
            <a:endParaRPr lang="en-US" sz="2000" b="1" dirty="0"/>
          </a:p>
          <a:p>
            <a:pPr lvl="1"/>
            <a:r>
              <a:rPr lang="en-US" sz="2400" b="1" dirty="0"/>
              <a:t>Genesis 7:17  </a:t>
            </a:r>
            <a:r>
              <a:rPr lang="en-US" sz="2400" b="1" dirty="0" err="1"/>
              <a:t>vs</a:t>
            </a:r>
            <a:r>
              <a:rPr lang="en-US" sz="2400" b="1" dirty="0"/>
              <a:t>   Genesis 8:3</a:t>
            </a:r>
          </a:p>
          <a:p>
            <a:pPr lvl="1"/>
            <a:r>
              <a:rPr lang="en-US" sz="2400" b="1" dirty="0"/>
              <a:t>Genesis 37:36    </a:t>
            </a:r>
            <a:r>
              <a:rPr lang="en-US" sz="2400" b="1" dirty="0" err="1"/>
              <a:t>vs</a:t>
            </a:r>
            <a:r>
              <a:rPr lang="en-US" sz="2400" b="1" dirty="0"/>
              <a:t>   Genesis 39:1</a:t>
            </a:r>
          </a:p>
          <a:p>
            <a:pPr lvl="1"/>
            <a:r>
              <a:rPr lang="en-US" sz="2400" b="1" dirty="0"/>
              <a:t>Matthew 27:5   </a:t>
            </a:r>
            <a:r>
              <a:rPr lang="en-US" sz="2400" b="1" dirty="0" err="1"/>
              <a:t>vs</a:t>
            </a:r>
            <a:r>
              <a:rPr lang="en-US" sz="2400" b="1" dirty="0"/>
              <a:t>   Acts 1:18</a:t>
            </a:r>
          </a:p>
          <a:p>
            <a:pPr lvl="1"/>
            <a:r>
              <a:rPr lang="en-US" sz="2400" b="1" dirty="0"/>
              <a:t>John 19:17   </a:t>
            </a:r>
            <a:r>
              <a:rPr lang="en-US" sz="2400" b="1" dirty="0" err="1"/>
              <a:t>vs</a:t>
            </a:r>
            <a:r>
              <a:rPr lang="en-US" sz="2400" b="1" dirty="0"/>
              <a:t>   Mark 15:21-23</a:t>
            </a:r>
          </a:p>
          <a:p>
            <a:pPr lvl="1"/>
            <a:r>
              <a:rPr lang="en-US" sz="2400" b="1" dirty="0"/>
              <a:t>Actual contradictions!  2 Samuel 8:4  </a:t>
            </a:r>
            <a:r>
              <a:rPr lang="en-US" sz="2400" b="1" dirty="0" err="1"/>
              <a:t>vs</a:t>
            </a:r>
            <a:r>
              <a:rPr lang="en-US" sz="2400" b="1" dirty="0"/>
              <a:t>  1 </a:t>
            </a:r>
            <a:r>
              <a:rPr lang="en-US" sz="2400" b="1" dirty="0" err="1"/>
              <a:t>Chron</a:t>
            </a:r>
            <a:r>
              <a:rPr lang="en-US" sz="2400" b="1" dirty="0"/>
              <a:t> 18:4</a:t>
            </a:r>
          </a:p>
          <a:p>
            <a:r>
              <a:rPr lang="en-US" sz="2800" b="1" dirty="0"/>
              <a:t>Contradictions of Doctrine:</a:t>
            </a:r>
          </a:p>
          <a:p>
            <a:pPr lvl="1"/>
            <a:r>
              <a:rPr lang="en-US" sz="2400" b="1" dirty="0"/>
              <a:t>Exodus 20:4-5 </a:t>
            </a:r>
            <a:r>
              <a:rPr lang="en-US" sz="2400" b="1" dirty="0" err="1"/>
              <a:t>vs</a:t>
            </a:r>
            <a:r>
              <a:rPr lang="en-US" sz="2400" b="1" dirty="0"/>
              <a:t>  </a:t>
            </a:r>
            <a:r>
              <a:rPr lang="en-US" sz="2400" b="1" dirty="0" err="1"/>
              <a:t>Ezek</a:t>
            </a:r>
            <a:r>
              <a:rPr lang="en-US" sz="2400" b="1" dirty="0"/>
              <a:t> 18:19-20</a:t>
            </a:r>
          </a:p>
          <a:p>
            <a:pPr lvl="1"/>
            <a:r>
              <a:rPr lang="en-US" sz="2400" b="1" dirty="0"/>
              <a:t>Exodus 20:8   </a:t>
            </a:r>
            <a:r>
              <a:rPr lang="en-US" sz="2400" b="1" dirty="0" err="1"/>
              <a:t>vs</a:t>
            </a:r>
            <a:r>
              <a:rPr lang="en-US" sz="2400" b="1" dirty="0"/>
              <a:t>   Isaiah 1:13</a:t>
            </a:r>
          </a:p>
          <a:p>
            <a:pPr lvl="1"/>
            <a:r>
              <a:rPr lang="en-US" sz="2400" b="1" dirty="0"/>
              <a:t>Ephesians 2:8-9   </a:t>
            </a:r>
            <a:r>
              <a:rPr lang="en-US" sz="2400" b="1" dirty="0" err="1"/>
              <a:t>vs</a:t>
            </a:r>
            <a:r>
              <a:rPr lang="en-US" sz="2400" b="1" dirty="0"/>
              <a:t>  James 2:24</a:t>
            </a:r>
          </a:p>
          <a:p>
            <a:pPr lvl="1"/>
            <a:r>
              <a:rPr lang="en-US" sz="2400" b="1" dirty="0"/>
              <a:t>Proverbs 26:4 and Proverbs 26:5</a:t>
            </a:r>
          </a:p>
        </p:txBody>
      </p:sp>
      <p:sp>
        <p:nvSpPr>
          <p:cNvPr id="73732" name="Text Box 4"/>
          <p:cNvSpPr txBox="1">
            <a:spLocks noChangeArrowheads="1"/>
          </p:cNvSpPr>
          <p:nvPr/>
        </p:nvSpPr>
        <p:spPr bwMode="auto">
          <a:xfrm>
            <a:off x="2270125" y="346075"/>
            <a:ext cx="4740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73733" name="Text Box 5"/>
          <p:cNvSpPr txBox="1">
            <a:spLocks noChangeArrowheads="1"/>
          </p:cNvSpPr>
          <p:nvPr/>
        </p:nvSpPr>
        <p:spPr bwMode="auto">
          <a:xfrm>
            <a:off x="1447800" y="457200"/>
            <a:ext cx="6705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b="1"/>
              <a:t>Categories of Bible “Contradictions”</a:t>
            </a:r>
          </a:p>
        </p:txBody>
      </p:sp>
    </p:spTree>
    <p:extLst>
      <p:ext uri="{BB962C8B-B14F-4D97-AF65-F5344CB8AC3E}">
        <p14:creationId xmlns:p14="http://schemas.microsoft.com/office/powerpoint/2010/main" val="3556332313"/>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457200" y="277813"/>
            <a:ext cx="8229600" cy="714375"/>
          </a:xfrm>
        </p:spPr>
        <p:txBody>
          <a:bodyPr>
            <a:normAutofit/>
          </a:bodyPr>
          <a:lstStyle/>
          <a:p>
            <a:pPr algn="ctr"/>
            <a:r>
              <a:rPr lang="en-US" sz="3600" b="1" dirty="0"/>
              <a:t>Bible Contradictions (cont.)</a:t>
            </a:r>
          </a:p>
        </p:txBody>
      </p:sp>
      <p:sp>
        <p:nvSpPr>
          <p:cNvPr id="119811" name="Rectangle 3"/>
          <p:cNvSpPr>
            <a:spLocks noGrp="1" noChangeArrowheads="1"/>
          </p:cNvSpPr>
          <p:nvPr>
            <p:ph type="body" idx="1"/>
          </p:nvPr>
        </p:nvSpPr>
        <p:spPr>
          <a:xfrm>
            <a:off x="457200" y="1524000"/>
            <a:ext cx="4419600" cy="4606925"/>
          </a:xfrm>
        </p:spPr>
        <p:txBody>
          <a:bodyPr>
            <a:normAutofit/>
          </a:bodyPr>
          <a:lstStyle/>
          <a:p>
            <a:pPr>
              <a:spcBef>
                <a:spcPct val="50000"/>
              </a:spcBef>
            </a:pPr>
            <a:r>
              <a:rPr lang="en-US" sz="2400" b="1" dirty="0"/>
              <a:t>“David took seven hundred (2 Samuel 8:4) or seven thousand (1Chronicles 18:4) horsemen from </a:t>
            </a:r>
            <a:r>
              <a:rPr lang="en-US" sz="2400" b="1" dirty="0" err="1"/>
              <a:t>Hadadezer</a:t>
            </a:r>
            <a:r>
              <a:rPr lang="en-US" sz="2400" b="1" dirty="0"/>
              <a:t>. Which is correct?”</a:t>
            </a:r>
          </a:p>
          <a:p>
            <a:pPr>
              <a:spcBef>
                <a:spcPct val="50000"/>
              </a:spcBef>
            </a:pPr>
            <a:r>
              <a:rPr lang="en-US" sz="2400" b="1" dirty="0"/>
              <a:t>“Exodus 20:8, ‘Remember the Sabbath day by keeping it holy’ contradicts Isaiah 1:13 ‘Your… Sabbaths and convocations—I cannot bear…’”</a:t>
            </a:r>
          </a:p>
          <a:p>
            <a:pPr>
              <a:spcBef>
                <a:spcPct val="50000"/>
              </a:spcBef>
            </a:pPr>
            <a:endParaRPr lang="en-US" sz="2000" dirty="0"/>
          </a:p>
          <a:p>
            <a:endParaRPr lang="en-US" sz="2000" dirty="0"/>
          </a:p>
        </p:txBody>
      </p:sp>
      <p:pic>
        <p:nvPicPr>
          <p:cNvPr id="491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447800"/>
            <a:ext cx="3478102" cy="4341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0649386"/>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r>
              <a:rPr lang="en-US" sz="2800" b="1" dirty="0"/>
              <a:t>More Difficult Supposed Contradictions</a:t>
            </a:r>
          </a:p>
        </p:txBody>
      </p:sp>
      <p:sp>
        <p:nvSpPr>
          <p:cNvPr id="140291" name="Rectangle 3"/>
          <p:cNvSpPr>
            <a:spLocks noGrp="1" noChangeArrowheads="1"/>
          </p:cNvSpPr>
          <p:nvPr>
            <p:ph type="body" sz="half" idx="1"/>
          </p:nvPr>
        </p:nvSpPr>
        <p:spPr>
          <a:xfrm>
            <a:off x="457200" y="1600200"/>
            <a:ext cx="4267200" cy="4530725"/>
          </a:xfrm>
        </p:spPr>
        <p:txBody>
          <a:bodyPr>
            <a:normAutofit/>
          </a:bodyPr>
          <a:lstStyle/>
          <a:p>
            <a:r>
              <a:rPr lang="en-US" sz="2400" b="1" dirty="0"/>
              <a:t>Ephesians 2:8-9  </a:t>
            </a:r>
            <a:r>
              <a:rPr lang="en-US" sz="2400" b="1" dirty="0" err="1"/>
              <a:t>vs</a:t>
            </a:r>
            <a:r>
              <a:rPr lang="en-US" sz="2400" b="1" dirty="0"/>
              <a:t>  James 2:20-24.  Are we saved by works?</a:t>
            </a:r>
          </a:p>
          <a:p>
            <a:endParaRPr lang="en-US" sz="1400" b="1" dirty="0"/>
          </a:p>
          <a:p>
            <a:r>
              <a:rPr lang="en-US" sz="2400" b="1" dirty="0"/>
              <a:t>Exodus 20:4-5 </a:t>
            </a:r>
            <a:r>
              <a:rPr lang="en-US" sz="2400" b="1" dirty="0" err="1"/>
              <a:t>vs</a:t>
            </a:r>
            <a:r>
              <a:rPr lang="en-US" sz="2400" b="1" dirty="0"/>
              <a:t>  </a:t>
            </a:r>
            <a:r>
              <a:rPr lang="en-US" sz="2400" b="1" dirty="0" err="1"/>
              <a:t>Ezek</a:t>
            </a:r>
            <a:r>
              <a:rPr lang="en-US" sz="2400" b="1" dirty="0"/>
              <a:t> 18:19-20</a:t>
            </a:r>
          </a:p>
          <a:p>
            <a:endParaRPr lang="en-US" sz="1400" b="1" dirty="0"/>
          </a:p>
          <a:p>
            <a:r>
              <a:rPr lang="en-US" sz="2400" b="1" dirty="0"/>
              <a:t>All-time most difficult:  Matt 10:10, Luke 9:3  </a:t>
            </a:r>
            <a:r>
              <a:rPr lang="en-US" sz="2400" b="1" dirty="0" err="1"/>
              <a:t>vs</a:t>
            </a:r>
            <a:r>
              <a:rPr lang="en-US" sz="2400" b="1" dirty="0"/>
              <a:t>  Mk 6:8  Were they to carry a staff?</a:t>
            </a:r>
          </a:p>
        </p:txBody>
      </p:sp>
      <p:pic>
        <p:nvPicPr>
          <p:cNvPr id="501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8062" y="2133600"/>
            <a:ext cx="4191000" cy="279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7020175"/>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pPr algn="ctr"/>
            <a:r>
              <a:rPr lang="en-US" sz="2800" b="1" dirty="0"/>
              <a:t>Bible </a:t>
            </a:r>
            <a:r>
              <a:rPr lang="en-US" sz="2800" b="1" dirty="0" smtClean="0"/>
              <a:t>Errors/Contradictions?</a:t>
            </a:r>
            <a:endParaRPr lang="en-US" sz="2800" b="1" dirty="0"/>
          </a:p>
        </p:txBody>
      </p:sp>
      <p:sp>
        <p:nvSpPr>
          <p:cNvPr id="123907" name="Rectangle 3"/>
          <p:cNvSpPr>
            <a:spLocks noGrp="1" noChangeArrowheads="1"/>
          </p:cNvSpPr>
          <p:nvPr>
            <p:ph type="body" idx="1"/>
          </p:nvPr>
        </p:nvSpPr>
        <p:spPr/>
        <p:txBody>
          <a:bodyPr/>
          <a:lstStyle/>
          <a:p>
            <a:r>
              <a:rPr lang="en-US" sz="2000" b="1" dirty="0"/>
              <a:t>Matthew 2:23  Where is the prophecy that Jesus will be called a Nazarene?    Answer: Isaiah 11:1-2, Zechariah 6:9-15 </a:t>
            </a:r>
          </a:p>
          <a:p>
            <a:endParaRPr lang="en-US" sz="2000" b="1" dirty="0"/>
          </a:p>
          <a:p>
            <a:r>
              <a:rPr lang="en-US" sz="2000" b="1" dirty="0"/>
              <a:t>Two different and contradictory Genealogies in Matthew and Luke.   Answer: Matthew is genealogy of Joseph and Luke is genealogy of Mary (Joseph the son in law of </a:t>
            </a:r>
            <a:r>
              <a:rPr lang="en-US" sz="2000" b="1" dirty="0" err="1"/>
              <a:t>Heli</a:t>
            </a:r>
            <a:r>
              <a:rPr lang="en-US" sz="2000" b="1" dirty="0"/>
              <a:t>)</a:t>
            </a:r>
          </a:p>
          <a:p>
            <a:endParaRPr lang="en-US" sz="2000" b="1" dirty="0"/>
          </a:p>
          <a:p>
            <a:r>
              <a:rPr lang="en-US" sz="2000" b="1" dirty="0"/>
              <a:t>Matthew 1:23  “The </a:t>
            </a:r>
            <a:r>
              <a:rPr lang="en-US" sz="2000" b="1" i="1" dirty="0"/>
              <a:t>virgin</a:t>
            </a:r>
            <a:r>
              <a:rPr lang="en-US" sz="2000" b="1" dirty="0"/>
              <a:t> will be with child” is a misquote of the Bible.</a:t>
            </a:r>
          </a:p>
          <a:p>
            <a:endParaRPr lang="en-US" sz="2000" b="1" dirty="0"/>
          </a:p>
          <a:p>
            <a:r>
              <a:rPr lang="en-US" sz="2000" b="1" dirty="0"/>
              <a:t>Matthew 2:15  Mistakenly makes Hosea 11:1 a prophecy (no, it is a fulfilled foreshadow, not a fulfilled historical prophecy)</a:t>
            </a:r>
          </a:p>
          <a:p>
            <a:endParaRPr lang="en-US" sz="2000" b="1" dirty="0"/>
          </a:p>
        </p:txBody>
      </p:sp>
    </p:spTree>
    <p:extLst>
      <p:ext uri="{BB962C8B-B14F-4D97-AF65-F5344CB8AC3E}">
        <p14:creationId xmlns:p14="http://schemas.microsoft.com/office/powerpoint/2010/main" val="3166683382"/>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174" name="Rectangle 726"/>
          <p:cNvSpPr>
            <a:spLocks noChangeArrowheads="1"/>
          </p:cNvSpPr>
          <p:nvPr/>
        </p:nvSpPr>
        <p:spPr bwMode="auto">
          <a:xfrm>
            <a:off x="215721" y="1001524"/>
            <a:ext cx="8839200" cy="5724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en-US" sz="1600" b="1" dirty="0" smtClean="0"/>
              <a:t>1. Romans 2:6 says we "are justified by Jesus' blood," then how is it that "God gives to each person according to what he has done?" Is there a </a:t>
            </a:r>
            <a:r>
              <a:rPr lang="en-US" sz="1600" b="1" dirty="0" err="1" smtClean="0"/>
              <a:t>contraditction</a:t>
            </a:r>
            <a:r>
              <a:rPr lang="en-US" sz="1600" b="1" dirty="0" smtClean="0"/>
              <a:t>?</a:t>
            </a:r>
          </a:p>
          <a:p>
            <a:r>
              <a:rPr lang="en-US" sz="1600" b="1" dirty="0" smtClean="0"/>
              <a:t>2. Why are there 41 generations from David to Jesus in Luke, but only 28 generations in Matthew?</a:t>
            </a:r>
          </a:p>
          <a:p>
            <a:r>
              <a:rPr lang="en-US" sz="1600" b="1" dirty="0" smtClean="0"/>
              <a:t>3. Can you explain the apparent contradiction between Genesis 50:12 and Acts 7:15-16? (regarding the cave Abraham built)</a:t>
            </a:r>
          </a:p>
          <a:p>
            <a:r>
              <a:rPr lang="en-US" sz="1600" b="1" dirty="0" smtClean="0"/>
              <a:t>5. How do you explain the apparent contradiction between Mark 16:5-7 (one angel) and Luke 24:4-7 (two angels)</a:t>
            </a:r>
          </a:p>
          <a:p>
            <a:r>
              <a:rPr lang="en-US" sz="1600" b="1" dirty="0" smtClean="0"/>
              <a:t>6. Did Saul kill himself (1 Sam 31) or did the Amalekite soldier kill him? (2 Sam 1)</a:t>
            </a:r>
          </a:p>
          <a:p>
            <a:r>
              <a:rPr lang="en-US" sz="1600" b="1" dirty="0" smtClean="0"/>
              <a:t>7. Please explain the contradiction </a:t>
            </a:r>
            <a:r>
              <a:rPr lang="en-US" sz="1600" b="1" dirty="0" err="1" smtClean="0"/>
              <a:t>createde</a:t>
            </a:r>
            <a:r>
              <a:rPr lang="en-US" sz="1600" b="1" dirty="0" smtClean="0"/>
              <a:t> by 2 Samuel 24, where it says that Satan incited </a:t>
            </a:r>
          </a:p>
          <a:p>
            <a:r>
              <a:rPr lang="en-US" sz="1600" b="1" dirty="0" smtClean="0"/>
              <a:t>David and 1 </a:t>
            </a:r>
            <a:r>
              <a:rPr lang="en-US" sz="1600" b="1" dirty="0" err="1" smtClean="0"/>
              <a:t>Chron</a:t>
            </a:r>
            <a:r>
              <a:rPr lang="en-US" sz="1600" b="1" dirty="0" smtClean="0"/>
              <a:t> 21 where it says that God incited David</a:t>
            </a:r>
          </a:p>
          <a:p>
            <a:r>
              <a:rPr lang="en-US" sz="1600" b="1" dirty="0" smtClean="0"/>
              <a:t>9. Please explain to me the discrepancies, both theological and numerical, between 2 Samuel 24 and 1Chronicles 21</a:t>
            </a:r>
          </a:p>
          <a:p>
            <a:r>
              <a:rPr lang="en-US" sz="1600" b="1" dirty="0" smtClean="0"/>
              <a:t>10. Leviticus 26:19 mentions iron when the iron age did not start in Canaan until 1150 BC.  Doesn’t this prove that Moses did not write Leviticus?</a:t>
            </a:r>
          </a:p>
          <a:p>
            <a:r>
              <a:rPr lang="en-US" sz="1600" b="1" dirty="0" smtClean="0"/>
              <a:t>11. How do you resolve the difference between 23,000 mentioned as killed in 1 Corinthians 10:8 and the 24,000 mentioned in Numbers?</a:t>
            </a:r>
          </a:p>
          <a:p>
            <a:r>
              <a:rPr lang="en-US" sz="1600" b="1" dirty="0" smtClean="0"/>
              <a:t>12. Was it one thief (Luke) or both (Matthew) who mocked Jesus? How can you resolve this?</a:t>
            </a:r>
          </a:p>
          <a:p>
            <a:r>
              <a:rPr lang="en-US" sz="1600" b="1" dirty="0" smtClean="0"/>
              <a:t>13. Where did Jesus first appear to the eleven disciples? It there a contradiction in the gospel accounts?</a:t>
            </a:r>
          </a:p>
          <a:p>
            <a:r>
              <a:rPr lang="en-US" sz="1600" b="1" dirty="0" smtClean="0"/>
              <a:t>14. How do you reconcile: Gen.23:2 with Joshua 14: 13 - 15 and Gen. 14:14 with Judges 18:29?</a:t>
            </a:r>
          </a:p>
          <a:p>
            <a:r>
              <a:rPr lang="en-US" sz="1600" b="1" dirty="0" smtClean="0"/>
              <a:t>15. Please explain the contradiction between Acts9:7 </a:t>
            </a:r>
            <a:r>
              <a:rPr lang="en-US" sz="1600" b="1" smtClean="0"/>
              <a:t>and 22:9</a:t>
            </a:r>
            <a:endParaRPr lang="en-US" sz="1400" b="1" dirty="0"/>
          </a:p>
          <a:p>
            <a:endParaRPr lang="en-US" sz="1400" b="1" dirty="0"/>
          </a:p>
        </p:txBody>
      </p:sp>
      <p:sp>
        <p:nvSpPr>
          <p:cNvPr id="2" name="TextBox 1"/>
          <p:cNvSpPr txBox="1"/>
          <p:nvPr/>
        </p:nvSpPr>
        <p:spPr>
          <a:xfrm>
            <a:off x="533400" y="457200"/>
            <a:ext cx="8382000" cy="461665"/>
          </a:xfrm>
          <a:prstGeom prst="rect">
            <a:avLst/>
          </a:prstGeom>
          <a:noFill/>
        </p:spPr>
        <p:txBody>
          <a:bodyPr wrap="square" rtlCol="0">
            <a:spAutoFit/>
          </a:bodyPr>
          <a:lstStyle/>
          <a:p>
            <a:r>
              <a:rPr lang="en-US" sz="2400" b="1" dirty="0" smtClean="0"/>
              <a:t>Assignment:  Pick a Proposed Contradiction and Solve It</a:t>
            </a:r>
            <a:endParaRPr lang="en-US" sz="2400" b="1" dirty="0"/>
          </a:p>
        </p:txBody>
      </p:sp>
    </p:spTree>
    <p:extLst>
      <p:ext uri="{BB962C8B-B14F-4D97-AF65-F5344CB8AC3E}">
        <p14:creationId xmlns:p14="http://schemas.microsoft.com/office/powerpoint/2010/main" val="160358425"/>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685800" y="381000"/>
            <a:ext cx="7772400" cy="762000"/>
          </a:xfrm>
        </p:spPr>
        <p:txBody>
          <a:bodyPr>
            <a:normAutofit fontScale="90000"/>
          </a:bodyPr>
          <a:lstStyle/>
          <a:p>
            <a:r>
              <a:rPr lang="en-US" sz="3600" b="1" dirty="0"/>
              <a:t>More Thoughts on Biblical Inspiration</a:t>
            </a:r>
            <a:endParaRPr lang="en-US" sz="3600" dirty="0"/>
          </a:p>
        </p:txBody>
      </p:sp>
      <p:sp>
        <p:nvSpPr>
          <p:cNvPr id="98307" name="Rectangle 3"/>
          <p:cNvSpPr>
            <a:spLocks noGrp="1" noChangeArrowheads="1"/>
          </p:cNvSpPr>
          <p:nvPr>
            <p:ph type="body" idx="1"/>
          </p:nvPr>
        </p:nvSpPr>
        <p:spPr>
          <a:xfrm>
            <a:off x="685800" y="1447800"/>
            <a:ext cx="7772400" cy="5181600"/>
          </a:xfrm>
        </p:spPr>
        <p:txBody>
          <a:bodyPr>
            <a:normAutofit/>
          </a:bodyPr>
          <a:lstStyle/>
          <a:p>
            <a:r>
              <a:rPr lang="en-US" sz="2400" b="1" dirty="0"/>
              <a:t>The Bible has dozens of authors, yet a miraculously consistent message and theme. </a:t>
            </a:r>
            <a:endParaRPr lang="en-US" sz="2400" b="1" dirty="0" smtClean="0"/>
          </a:p>
          <a:p>
            <a:pPr lvl="1"/>
            <a:r>
              <a:rPr lang="en-US" sz="2000" b="1" dirty="0"/>
              <a:t>Mesopotamians, Egyptians, Bedouins and Greeks</a:t>
            </a:r>
          </a:p>
          <a:p>
            <a:pPr lvl="1"/>
            <a:r>
              <a:rPr lang="en-US" sz="2000" b="1" dirty="0"/>
              <a:t>Priests, farmers, soldiers, kings, fishermen, prophets and prime ministers  Historians, poets, seers, </a:t>
            </a:r>
            <a:r>
              <a:rPr lang="en-US" sz="2000" b="1" dirty="0" smtClean="0"/>
              <a:t>teachers</a:t>
            </a:r>
            <a:endParaRPr lang="en-US" sz="2200" b="1" dirty="0"/>
          </a:p>
          <a:p>
            <a:endParaRPr lang="en-US" sz="800" b="1" dirty="0" smtClean="0"/>
          </a:p>
          <a:p>
            <a:r>
              <a:rPr lang="en-US" sz="2400" b="1" dirty="0"/>
              <a:t>The whole Bible is about Jesus</a:t>
            </a:r>
            <a:r>
              <a:rPr lang="en-US" sz="2400" b="1" dirty="0" smtClean="0"/>
              <a:t>.  (John 5:39-40)</a:t>
            </a:r>
            <a:endParaRPr lang="en-US" sz="2400" b="1" dirty="0"/>
          </a:p>
          <a:p>
            <a:r>
              <a:rPr lang="en-US" sz="2400" b="1" dirty="0"/>
              <a:t>Moses frees God’s </a:t>
            </a:r>
            <a:r>
              <a:rPr lang="en-US" sz="2400" b="1" dirty="0" smtClean="0"/>
              <a:t>people</a:t>
            </a:r>
            <a:endParaRPr lang="en-US" sz="2400" b="1" dirty="0"/>
          </a:p>
          <a:p>
            <a:r>
              <a:rPr lang="en-US" sz="2400" b="1" dirty="0"/>
              <a:t>Abraham offers his only </a:t>
            </a:r>
            <a:r>
              <a:rPr lang="en-US" sz="2400" b="1" dirty="0" smtClean="0"/>
              <a:t>son</a:t>
            </a:r>
            <a:endParaRPr lang="en-US" sz="2400" b="1" dirty="0"/>
          </a:p>
          <a:p>
            <a:r>
              <a:rPr lang="en-US" sz="2400" b="1" dirty="0"/>
              <a:t>A snake is lifted up on a pole</a:t>
            </a:r>
            <a:r>
              <a:rPr lang="en-US" sz="2400" b="1" dirty="0" smtClean="0"/>
              <a:t>.</a:t>
            </a:r>
            <a:endParaRPr lang="en-US" sz="2400" b="1" dirty="0"/>
          </a:p>
          <a:p>
            <a:r>
              <a:rPr lang="en-US" sz="2400" b="1" dirty="0"/>
              <a:t>No dualism, polytheism, animism, deism</a:t>
            </a:r>
            <a:r>
              <a:rPr lang="en-US" sz="2400" b="1" dirty="0" smtClean="0"/>
              <a:t>.</a:t>
            </a:r>
            <a:endParaRPr lang="en-US" sz="2400" b="1" dirty="0"/>
          </a:p>
          <a:p>
            <a:r>
              <a:rPr lang="en-US" sz="2400" b="1" dirty="0"/>
              <a:t>Balance of judgment and grace</a:t>
            </a:r>
            <a:r>
              <a:rPr lang="en-US" sz="2400" b="1" dirty="0" smtClean="0"/>
              <a:t>.</a:t>
            </a:r>
            <a:r>
              <a:rPr lang="en-US" sz="2400" dirty="0" smtClean="0"/>
              <a:t> </a:t>
            </a:r>
          </a:p>
          <a:p>
            <a:r>
              <a:rPr lang="en-US" sz="2400" b="1" dirty="0" smtClean="0"/>
              <a:t>Etc.</a:t>
            </a:r>
            <a:endParaRPr lang="en-US" sz="2400" b="1" dirty="0"/>
          </a:p>
          <a:p>
            <a:pPr lvl="1"/>
            <a:endParaRPr lang="en-US" sz="2000" dirty="0"/>
          </a:p>
        </p:txBody>
      </p:sp>
    </p:spTree>
    <p:extLst>
      <p:ext uri="{BB962C8B-B14F-4D97-AF65-F5344CB8AC3E}">
        <p14:creationId xmlns:p14="http://schemas.microsoft.com/office/powerpoint/2010/main" val="449127964"/>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normAutofit/>
          </a:bodyPr>
          <a:lstStyle/>
          <a:p>
            <a:pPr algn="ctr"/>
            <a:r>
              <a:rPr lang="en-US" sz="3200" b="1" dirty="0">
                <a:solidFill>
                  <a:srgbClr val="FFFF00"/>
                </a:solidFill>
              </a:rPr>
              <a:t>The Bible is the best book in the world on…</a:t>
            </a:r>
            <a:br>
              <a:rPr lang="en-US" sz="3200" b="1" dirty="0">
                <a:solidFill>
                  <a:srgbClr val="FFFF00"/>
                </a:solidFill>
              </a:rPr>
            </a:br>
            <a:endParaRPr lang="en-US" sz="3200" b="1" dirty="0">
              <a:solidFill>
                <a:srgbClr val="FFFF00"/>
              </a:solidFill>
            </a:endParaRPr>
          </a:p>
        </p:txBody>
      </p:sp>
      <p:sp>
        <p:nvSpPr>
          <p:cNvPr id="132099" name="Rectangle 3"/>
          <p:cNvSpPr>
            <a:spLocks noGrp="1" noChangeArrowheads="1"/>
          </p:cNvSpPr>
          <p:nvPr>
            <p:ph type="body" idx="1"/>
          </p:nvPr>
        </p:nvSpPr>
        <p:spPr>
          <a:xfrm>
            <a:off x="457200" y="1447800"/>
            <a:ext cx="8229600" cy="5181600"/>
          </a:xfrm>
        </p:spPr>
        <p:txBody>
          <a:bodyPr/>
          <a:lstStyle/>
          <a:p>
            <a:pPr lvl="1">
              <a:lnSpc>
                <a:spcPct val="90000"/>
              </a:lnSpc>
            </a:pPr>
            <a:endParaRPr lang="en-US" sz="900" b="1" dirty="0"/>
          </a:p>
          <a:p>
            <a:pPr lvl="1">
              <a:lnSpc>
                <a:spcPct val="90000"/>
              </a:lnSpc>
            </a:pPr>
            <a:r>
              <a:rPr lang="en-US" b="1" dirty="0" smtClean="0"/>
              <a:t>Psychology</a:t>
            </a:r>
            <a:endParaRPr lang="en-US" b="1" dirty="0"/>
          </a:p>
          <a:p>
            <a:pPr lvl="1">
              <a:lnSpc>
                <a:spcPct val="90000"/>
              </a:lnSpc>
            </a:pPr>
            <a:r>
              <a:rPr lang="en-US" b="1" dirty="0"/>
              <a:t>Teaching   Look at Jesus’ parables</a:t>
            </a:r>
          </a:p>
          <a:p>
            <a:pPr lvl="1">
              <a:lnSpc>
                <a:spcPct val="90000"/>
              </a:lnSpc>
            </a:pPr>
            <a:r>
              <a:rPr lang="en-US" b="1" dirty="0"/>
              <a:t>Literature (Psalms)</a:t>
            </a:r>
          </a:p>
          <a:p>
            <a:pPr lvl="1">
              <a:lnSpc>
                <a:spcPct val="90000"/>
              </a:lnSpc>
            </a:pPr>
            <a:r>
              <a:rPr lang="en-US" b="1" dirty="0"/>
              <a:t>Wisdom (Proverbs)</a:t>
            </a:r>
          </a:p>
          <a:p>
            <a:pPr lvl="1">
              <a:lnSpc>
                <a:spcPct val="90000"/>
              </a:lnSpc>
            </a:pPr>
            <a:r>
              <a:rPr lang="en-US" b="1" dirty="0"/>
              <a:t>Philosophy</a:t>
            </a:r>
          </a:p>
          <a:p>
            <a:pPr lvl="1">
              <a:lnSpc>
                <a:spcPct val="90000"/>
              </a:lnSpc>
            </a:pPr>
            <a:r>
              <a:rPr lang="en-US" b="1" dirty="0"/>
              <a:t>Character, Ethics</a:t>
            </a:r>
          </a:p>
          <a:p>
            <a:pPr lvl="1">
              <a:lnSpc>
                <a:spcPct val="90000"/>
              </a:lnSpc>
            </a:pPr>
            <a:r>
              <a:rPr lang="en-US" b="1" dirty="0"/>
              <a:t>Child Raising</a:t>
            </a:r>
          </a:p>
          <a:p>
            <a:pPr lvl="1">
              <a:lnSpc>
                <a:spcPct val="90000"/>
              </a:lnSpc>
            </a:pPr>
            <a:r>
              <a:rPr lang="en-US" b="1" dirty="0"/>
              <a:t>Finances</a:t>
            </a:r>
          </a:p>
          <a:p>
            <a:pPr lvl="1">
              <a:lnSpc>
                <a:spcPct val="90000"/>
              </a:lnSpc>
            </a:pPr>
            <a:r>
              <a:rPr lang="en-US" b="1" dirty="0" smtClean="0"/>
              <a:t>Government                 </a:t>
            </a:r>
            <a:r>
              <a:rPr lang="en-US" b="1" dirty="0"/>
              <a:t>Q: Other</a:t>
            </a:r>
            <a:r>
              <a:rPr lang="en-US" b="1" dirty="0" smtClean="0"/>
              <a:t>????</a:t>
            </a:r>
          </a:p>
          <a:p>
            <a:pPr lvl="1">
              <a:lnSpc>
                <a:spcPct val="90000"/>
              </a:lnSpc>
            </a:pPr>
            <a:endParaRPr lang="en-US" b="1" dirty="0" smtClean="0"/>
          </a:p>
          <a:p>
            <a:pPr>
              <a:lnSpc>
                <a:spcPct val="90000"/>
              </a:lnSpc>
            </a:pPr>
            <a:r>
              <a:rPr lang="en-US" sz="2400" b="1" dirty="0"/>
              <a:t>The Bible works</a:t>
            </a:r>
          </a:p>
          <a:p>
            <a:pPr lvl="1">
              <a:lnSpc>
                <a:spcPct val="90000"/>
              </a:lnSpc>
            </a:pPr>
            <a:r>
              <a:rPr lang="en-US" sz="2000" b="1" dirty="0"/>
              <a:t>Changed Lives.   John 7:17</a:t>
            </a:r>
          </a:p>
          <a:p>
            <a:pPr lvl="1">
              <a:lnSpc>
                <a:spcPct val="90000"/>
              </a:lnSpc>
            </a:pPr>
            <a:endParaRPr lang="en-US" sz="2000" b="1" dirty="0" smtClean="0"/>
          </a:p>
        </p:txBody>
      </p:sp>
    </p:spTree>
    <p:extLst>
      <p:ext uri="{BB962C8B-B14F-4D97-AF65-F5344CB8AC3E}">
        <p14:creationId xmlns:p14="http://schemas.microsoft.com/office/powerpoint/2010/main" val="1628999087"/>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04800" y="762001"/>
            <a:ext cx="8377239" cy="1676399"/>
          </a:xfrm>
        </p:spPr>
        <p:txBody>
          <a:bodyPr/>
          <a:lstStyle/>
          <a:p>
            <a:r>
              <a:rPr lang="en-US" b="1" dirty="0" smtClean="0">
                <a:solidFill>
                  <a:srgbClr val="FFFF66"/>
                </a:solidFill>
              </a:rPr>
              <a:t>  Evidence of Inspiration:</a:t>
            </a:r>
            <a:br>
              <a:rPr lang="en-US" b="1" dirty="0" smtClean="0">
                <a:solidFill>
                  <a:srgbClr val="FFFF66"/>
                </a:solidFill>
              </a:rPr>
            </a:br>
            <a:r>
              <a:rPr lang="en-US" b="1" dirty="0" smtClean="0">
                <a:solidFill>
                  <a:srgbClr val="FFFF66"/>
                </a:solidFill>
              </a:rPr>
              <a:t>OT </a:t>
            </a:r>
            <a:r>
              <a:rPr lang="en-US" b="1" dirty="0">
                <a:solidFill>
                  <a:srgbClr val="FFFF66"/>
                </a:solidFill>
              </a:rPr>
              <a:t>History and </a:t>
            </a:r>
            <a:r>
              <a:rPr lang="en-US" b="1" dirty="0" smtClean="0">
                <a:solidFill>
                  <a:srgbClr val="FFFF66"/>
                </a:solidFill>
              </a:rPr>
              <a:t>Archaeology</a:t>
            </a:r>
            <a:endParaRPr lang="en-US" b="1" dirty="0">
              <a:solidFill>
                <a:srgbClr val="FFFF66"/>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2109" y="2819400"/>
            <a:ext cx="6226461" cy="3676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9403602"/>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ChangeArrowheads="1"/>
          </p:cNvSpPr>
          <p:nvPr/>
        </p:nvSpPr>
        <p:spPr bwMode="auto">
          <a:xfrm>
            <a:off x="3175" y="228600"/>
            <a:ext cx="9144000" cy="89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just"/>
            <a:endParaRPr lang="en-US" sz="1100" b="1">
              <a:solidFill>
                <a:prstClr val="white"/>
              </a:solidFill>
              <a:latin typeface="Times New Roman" pitchFamily="18" charset="0"/>
              <a:cs typeface="Times New Roman" pitchFamily="18" charset="0"/>
            </a:endParaRPr>
          </a:p>
          <a:p>
            <a:pPr algn="ctr" eaLnBrk="0" hangingPunct="0"/>
            <a:r>
              <a:rPr lang="en-US" sz="2400" b="1">
                <a:solidFill>
                  <a:prstClr val="white"/>
                </a:solidFill>
                <a:latin typeface="Times New Roman" pitchFamily="18" charset="0"/>
                <a:cs typeface="Times New Roman" pitchFamily="18" charset="0"/>
              </a:rPr>
              <a:t>DOMINANT POWERS DURING THE HISTORY OF ISRAEL</a:t>
            </a:r>
          </a:p>
          <a:p>
            <a:pPr eaLnBrk="0" hangingPunct="0"/>
            <a:endParaRPr lang="en-US" sz="2400">
              <a:solidFill>
                <a:prstClr val="white"/>
              </a:solidFill>
              <a:latin typeface="Times New Roman" pitchFamily="18" charset="0"/>
            </a:endParaRPr>
          </a:p>
        </p:txBody>
      </p:sp>
      <p:grpSp>
        <p:nvGrpSpPr>
          <p:cNvPr id="124931" name="Group 3"/>
          <p:cNvGrpSpPr>
            <a:grpSpLocks/>
          </p:cNvGrpSpPr>
          <p:nvPr/>
        </p:nvGrpSpPr>
        <p:grpSpPr bwMode="auto">
          <a:xfrm>
            <a:off x="609600" y="1066800"/>
            <a:ext cx="7391400" cy="5249863"/>
            <a:chOff x="-3" y="1072"/>
            <a:chExt cx="2194" cy="2875"/>
          </a:xfrm>
        </p:grpSpPr>
        <p:grpSp>
          <p:nvGrpSpPr>
            <p:cNvPr id="124932" name="Group 4"/>
            <p:cNvGrpSpPr>
              <a:grpSpLocks/>
            </p:cNvGrpSpPr>
            <p:nvPr/>
          </p:nvGrpSpPr>
          <p:grpSpPr bwMode="auto">
            <a:xfrm>
              <a:off x="0" y="1075"/>
              <a:ext cx="2188" cy="2869"/>
              <a:chOff x="0" y="1075"/>
              <a:chExt cx="2188" cy="2869"/>
            </a:xfrm>
          </p:grpSpPr>
          <p:grpSp>
            <p:nvGrpSpPr>
              <p:cNvPr id="124933" name="Group 5"/>
              <p:cNvGrpSpPr>
                <a:grpSpLocks/>
              </p:cNvGrpSpPr>
              <p:nvPr/>
            </p:nvGrpSpPr>
            <p:grpSpPr bwMode="auto">
              <a:xfrm>
                <a:off x="0" y="1075"/>
                <a:ext cx="1490" cy="336"/>
                <a:chOff x="0" y="1075"/>
                <a:chExt cx="1490" cy="336"/>
              </a:xfrm>
            </p:grpSpPr>
            <p:sp>
              <p:nvSpPr>
                <p:cNvPr id="124934" name="Rectangle 6"/>
                <p:cNvSpPr>
                  <a:spLocks noChangeArrowheads="1"/>
                </p:cNvSpPr>
                <p:nvPr/>
              </p:nvSpPr>
              <p:spPr bwMode="auto">
                <a:xfrm>
                  <a:off x="43" y="1075"/>
                  <a:ext cx="1404" cy="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just"/>
                  <a:r>
                    <a:rPr lang="en-US" sz="2400" b="1">
                      <a:solidFill>
                        <a:prstClr val="white"/>
                      </a:solidFill>
                      <a:latin typeface="Times New Roman" pitchFamily="18" charset="0"/>
                      <a:cs typeface="Times New Roman" pitchFamily="18" charset="0"/>
                    </a:rPr>
                    <a:t>Dominant Power</a:t>
                  </a:r>
                </a:p>
                <a:p>
                  <a:pPr algn="just" eaLnBrk="0" hangingPunct="0"/>
                  <a:endParaRPr lang="en-US" sz="2400">
                    <a:solidFill>
                      <a:prstClr val="white"/>
                    </a:solidFill>
                    <a:latin typeface="Times New Roman" pitchFamily="18" charset="0"/>
                  </a:endParaRPr>
                </a:p>
              </p:txBody>
            </p:sp>
            <p:sp>
              <p:nvSpPr>
                <p:cNvPr id="124935" name="Rectangle 7"/>
                <p:cNvSpPr>
                  <a:spLocks noChangeArrowheads="1"/>
                </p:cNvSpPr>
                <p:nvPr/>
              </p:nvSpPr>
              <p:spPr bwMode="auto">
                <a:xfrm>
                  <a:off x="0" y="1075"/>
                  <a:ext cx="1490" cy="33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white"/>
                    </a:solidFill>
                  </a:endParaRPr>
                </a:p>
              </p:txBody>
            </p:sp>
          </p:grpSp>
          <p:grpSp>
            <p:nvGrpSpPr>
              <p:cNvPr id="124936" name="Group 8"/>
              <p:cNvGrpSpPr>
                <a:grpSpLocks/>
              </p:cNvGrpSpPr>
              <p:nvPr/>
            </p:nvGrpSpPr>
            <p:grpSpPr bwMode="auto">
              <a:xfrm>
                <a:off x="1490" y="1075"/>
                <a:ext cx="698" cy="336"/>
                <a:chOff x="1490" y="1075"/>
                <a:chExt cx="698" cy="336"/>
              </a:xfrm>
            </p:grpSpPr>
            <p:sp>
              <p:nvSpPr>
                <p:cNvPr id="124937" name="Rectangle 9"/>
                <p:cNvSpPr>
                  <a:spLocks noChangeArrowheads="1"/>
                </p:cNvSpPr>
                <p:nvPr/>
              </p:nvSpPr>
              <p:spPr bwMode="auto">
                <a:xfrm>
                  <a:off x="1533" y="1075"/>
                  <a:ext cx="612" cy="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just"/>
                  <a:r>
                    <a:rPr lang="en-US" sz="1100" b="1">
                      <a:solidFill>
                        <a:prstClr val="white"/>
                      </a:solidFill>
                      <a:latin typeface="Times New Roman" pitchFamily="18" charset="0"/>
                      <a:cs typeface="Times New Roman" pitchFamily="18" charset="0"/>
                    </a:rPr>
                    <a:t>   </a:t>
                  </a:r>
                  <a:r>
                    <a:rPr lang="en-US" sz="2400" b="1">
                      <a:solidFill>
                        <a:prstClr val="white"/>
                      </a:solidFill>
                      <a:latin typeface="Times New Roman" pitchFamily="18" charset="0"/>
                      <a:cs typeface="Times New Roman" pitchFamily="18" charset="0"/>
                    </a:rPr>
                    <a:t>Dates</a:t>
                  </a:r>
                </a:p>
                <a:p>
                  <a:pPr algn="just" eaLnBrk="0" hangingPunct="0"/>
                  <a:endParaRPr lang="en-US" sz="2400">
                    <a:solidFill>
                      <a:prstClr val="white"/>
                    </a:solidFill>
                    <a:latin typeface="Times New Roman" pitchFamily="18" charset="0"/>
                  </a:endParaRPr>
                </a:p>
              </p:txBody>
            </p:sp>
            <p:sp>
              <p:nvSpPr>
                <p:cNvPr id="124938" name="Rectangle 10"/>
                <p:cNvSpPr>
                  <a:spLocks noChangeArrowheads="1"/>
                </p:cNvSpPr>
                <p:nvPr/>
              </p:nvSpPr>
              <p:spPr bwMode="auto">
                <a:xfrm>
                  <a:off x="1490" y="1075"/>
                  <a:ext cx="698" cy="33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white"/>
                    </a:solidFill>
                  </a:endParaRPr>
                </a:p>
              </p:txBody>
            </p:sp>
          </p:grpSp>
          <p:grpSp>
            <p:nvGrpSpPr>
              <p:cNvPr id="124939" name="Group 11"/>
              <p:cNvGrpSpPr>
                <a:grpSpLocks/>
              </p:cNvGrpSpPr>
              <p:nvPr/>
            </p:nvGrpSpPr>
            <p:grpSpPr bwMode="auto">
              <a:xfrm>
                <a:off x="0" y="1411"/>
                <a:ext cx="1490" cy="403"/>
                <a:chOff x="0" y="1411"/>
                <a:chExt cx="1490" cy="403"/>
              </a:xfrm>
            </p:grpSpPr>
            <p:sp>
              <p:nvSpPr>
                <p:cNvPr id="124940" name="Rectangle 12"/>
                <p:cNvSpPr>
                  <a:spLocks noChangeArrowheads="1"/>
                </p:cNvSpPr>
                <p:nvPr/>
              </p:nvSpPr>
              <p:spPr bwMode="auto">
                <a:xfrm>
                  <a:off x="43" y="1411"/>
                  <a:ext cx="1404"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a:r>
                    <a:rPr lang="en-US" sz="2000">
                      <a:solidFill>
                        <a:prstClr val="white"/>
                      </a:solidFill>
                      <a:latin typeface="Times New Roman" pitchFamily="18" charset="0"/>
                      <a:cs typeface="Times New Roman" pitchFamily="18" charset="0"/>
                    </a:rPr>
                    <a:t>Hittites and Egyptians</a:t>
                  </a:r>
                </a:p>
                <a:p>
                  <a:pPr algn="just" eaLnBrk="0" hangingPunct="0"/>
                  <a:endParaRPr lang="en-US" sz="2000">
                    <a:solidFill>
                      <a:prstClr val="white"/>
                    </a:solidFill>
                    <a:latin typeface="Times New Roman" pitchFamily="18" charset="0"/>
                  </a:endParaRPr>
                </a:p>
              </p:txBody>
            </p:sp>
            <p:sp>
              <p:nvSpPr>
                <p:cNvPr id="124941" name="Rectangle 13"/>
                <p:cNvSpPr>
                  <a:spLocks noChangeArrowheads="1"/>
                </p:cNvSpPr>
                <p:nvPr/>
              </p:nvSpPr>
              <p:spPr bwMode="auto">
                <a:xfrm>
                  <a:off x="0" y="1411"/>
                  <a:ext cx="1490"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white"/>
                    </a:solidFill>
                  </a:endParaRPr>
                </a:p>
              </p:txBody>
            </p:sp>
          </p:grpSp>
          <p:grpSp>
            <p:nvGrpSpPr>
              <p:cNvPr id="124942" name="Group 14"/>
              <p:cNvGrpSpPr>
                <a:grpSpLocks/>
              </p:cNvGrpSpPr>
              <p:nvPr/>
            </p:nvGrpSpPr>
            <p:grpSpPr bwMode="auto">
              <a:xfrm>
                <a:off x="1490" y="1411"/>
                <a:ext cx="698" cy="403"/>
                <a:chOff x="1490" y="1411"/>
                <a:chExt cx="698" cy="403"/>
              </a:xfrm>
            </p:grpSpPr>
            <p:sp>
              <p:nvSpPr>
                <p:cNvPr id="124943" name="Rectangle 15"/>
                <p:cNvSpPr>
                  <a:spLocks noChangeArrowheads="1"/>
                </p:cNvSpPr>
                <p:nvPr/>
              </p:nvSpPr>
              <p:spPr bwMode="auto">
                <a:xfrm>
                  <a:off x="1533" y="1411"/>
                  <a:ext cx="612"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2000">
                      <a:solidFill>
                        <a:prstClr val="white"/>
                      </a:solidFill>
                      <a:latin typeface="Times New Roman" pitchFamily="18" charset="0"/>
                      <a:cs typeface="Times New Roman" pitchFamily="18" charset="0"/>
                    </a:rPr>
                    <a:t>2000-900 BC</a:t>
                  </a:r>
                </a:p>
                <a:p>
                  <a:pPr eaLnBrk="0" hangingPunct="0"/>
                  <a:endParaRPr lang="en-US" sz="2000">
                    <a:solidFill>
                      <a:prstClr val="white"/>
                    </a:solidFill>
                    <a:latin typeface="Times New Roman" pitchFamily="18" charset="0"/>
                  </a:endParaRPr>
                </a:p>
              </p:txBody>
            </p:sp>
            <p:sp>
              <p:nvSpPr>
                <p:cNvPr id="124944" name="Rectangle 16"/>
                <p:cNvSpPr>
                  <a:spLocks noChangeArrowheads="1"/>
                </p:cNvSpPr>
                <p:nvPr/>
              </p:nvSpPr>
              <p:spPr bwMode="auto">
                <a:xfrm>
                  <a:off x="1490" y="1411"/>
                  <a:ext cx="698"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white"/>
                    </a:solidFill>
                  </a:endParaRPr>
                </a:p>
              </p:txBody>
            </p:sp>
          </p:grpSp>
          <p:grpSp>
            <p:nvGrpSpPr>
              <p:cNvPr id="124945" name="Group 17"/>
              <p:cNvGrpSpPr>
                <a:grpSpLocks/>
              </p:cNvGrpSpPr>
              <p:nvPr/>
            </p:nvGrpSpPr>
            <p:grpSpPr bwMode="auto">
              <a:xfrm>
                <a:off x="0" y="1814"/>
                <a:ext cx="1490" cy="403"/>
                <a:chOff x="0" y="1814"/>
                <a:chExt cx="1490" cy="403"/>
              </a:xfrm>
            </p:grpSpPr>
            <p:sp>
              <p:nvSpPr>
                <p:cNvPr id="124946" name="Rectangle 18"/>
                <p:cNvSpPr>
                  <a:spLocks noChangeArrowheads="1"/>
                </p:cNvSpPr>
                <p:nvPr/>
              </p:nvSpPr>
              <p:spPr bwMode="auto">
                <a:xfrm>
                  <a:off x="43" y="1814"/>
                  <a:ext cx="1404"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2000">
                      <a:solidFill>
                        <a:prstClr val="white"/>
                      </a:solidFill>
                      <a:latin typeface="Times New Roman" pitchFamily="18" charset="0"/>
                      <a:cs typeface="Times New Roman" pitchFamily="18" charset="0"/>
                    </a:rPr>
                    <a:t>Assyria</a:t>
                  </a:r>
                </a:p>
                <a:p>
                  <a:pPr eaLnBrk="0" hangingPunct="0"/>
                  <a:endParaRPr lang="en-US" sz="2000">
                    <a:solidFill>
                      <a:prstClr val="white"/>
                    </a:solidFill>
                    <a:latin typeface="Times New Roman" pitchFamily="18" charset="0"/>
                  </a:endParaRPr>
                </a:p>
              </p:txBody>
            </p:sp>
            <p:sp>
              <p:nvSpPr>
                <p:cNvPr id="124947" name="Rectangle 19"/>
                <p:cNvSpPr>
                  <a:spLocks noChangeArrowheads="1"/>
                </p:cNvSpPr>
                <p:nvPr/>
              </p:nvSpPr>
              <p:spPr bwMode="auto">
                <a:xfrm>
                  <a:off x="0" y="1814"/>
                  <a:ext cx="1490"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white"/>
                    </a:solidFill>
                  </a:endParaRPr>
                </a:p>
              </p:txBody>
            </p:sp>
          </p:grpSp>
          <p:grpSp>
            <p:nvGrpSpPr>
              <p:cNvPr id="124948" name="Group 20"/>
              <p:cNvGrpSpPr>
                <a:grpSpLocks/>
              </p:cNvGrpSpPr>
              <p:nvPr/>
            </p:nvGrpSpPr>
            <p:grpSpPr bwMode="auto">
              <a:xfrm>
                <a:off x="1490" y="1814"/>
                <a:ext cx="698" cy="403"/>
                <a:chOff x="1490" y="1814"/>
                <a:chExt cx="698" cy="403"/>
              </a:xfrm>
            </p:grpSpPr>
            <p:sp>
              <p:nvSpPr>
                <p:cNvPr id="124949" name="Rectangle 21"/>
                <p:cNvSpPr>
                  <a:spLocks noChangeArrowheads="1"/>
                </p:cNvSpPr>
                <p:nvPr/>
              </p:nvSpPr>
              <p:spPr bwMode="auto">
                <a:xfrm>
                  <a:off x="1533" y="1814"/>
                  <a:ext cx="612"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2000">
                      <a:solidFill>
                        <a:prstClr val="white"/>
                      </a:solidFill>
                      <a:latin typeface="Times New Roman" pitchFamily="18" charset="0"/>
                      <a:cs typeface="Times New Roman" pitchFamily="18" charset="0"/>
                    </a:rPr>
                    <a:t>900-606 BC</a:t>
                  </a:r>
                </a:p>
                <a:p>
                  <a:pPr eaLnBrk="0" hangingPunct="0"/>
                  <a:endParaRPr lang="en-US" sz="2000">
                    <a:solidFill>
                      <a:prstClr val="white"/>
                    </a:solidFill>
                    <a:latin typeface="Times New Roman" pitchFamily="18" charset="0"/>
                  </a:endParaRPr>
                </a:p>
              </p:txBody>
            </p:sp>
            <p:sp>
              <p:nvSpPr>
                <p:cNvPr id="124950" name="Rectangle 22"/>
                <p:cNvSpPr>
                  <a:spLocks noChangeArrowheads="1"/>
                </p:cNvSpPr>
                <p:nvPr/>
              </p:nvSpPr>
              <p:spPr bwMode="auto">
                <a:xfrm>
                  <a:off x="1490" y="1814"/>
                  <a:ext cx="698"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white"/>
                    </a:solidFill>
                  </a:endParaRPr>
                </a:p>
              </p:txBody>
            </p:sp>
          </p:grpSp>
          <p:grpSp>
            <p:nvGrpSpPr>
              <p:cNvPr id="124951" name="Group 23"/>
              <p:cNvGrpSpPr>
                <a:grpSpLocks/>
              </p:cNvGrpSpPr>
              <p:nvPr/>
            </p:nvGrpSpPr>
            <p:grpSpPr bwMode="auto">
              <a:xfrm>
                <a:off x="0" y="2217"/>
                <a:ext cx="1490" cy="403"/>
                <a:chOff x="0" y="2217"/>
                <a:chExt cx="1490" cy="403"/>
              </a:xfrm>
            </p:grpSpPr>
            <p:sp>
              <p:nvSpPr>
                <p:cNvPr id="124952" name="Rectangle 24"/>
                <p:cNvSpPr>
                  <a:spLocks noChangeArrowheads="1"/>
                </p:cNvSpPr>
                <p:nvPr/>
              </p:nvSpPr>
              <p:spPr bwMode="auto">
                <a:xfrm>
                  <a:off x="43" y="2217"/>
                  <a:ext cx="1404"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2000">
                      <a:solidFill>
                        <a:prstClr val="white"/>
                      </a:solidFill>
                      <a:latin typeface="Times New Roman" pitchFamily="18" charset="0"/>
                      <a:cs typeface="Times New Roman" pitchFamily="18" charset="0"/>
                    </a:rPr>
                    <a:t>Babylon </a:t>
                  </a:r>
                </a:p>
                <a:p>
                  <a:pPr eaLnBrk="0" hangingPunct="0"/>
                  <a:endParaRPr lang="en-US" sz="2000">
                    <a:solidFill>
                      <a:prstClr val="white"/>
                    </a:solidFill>
                    <a:latin typeface="Times New Roman" pitchFamily="18" charset="0"/>
                  </a:endParaRPr>
                </a:p>
              </p:txBody>
            </p:sp>
            <p:sp>
              <p:nvSpPr>
                <p:cNvPr id="124953" name="Rectangle 25"/>
                <p:cNvSpPr>
                  <a:spLocks noChangeArrowheads="1"/>
                </p:cNvSpPr>
                <p:nvPr/>
              </p:nvSpPr>
              <p:spPr bwMode="auto">
                <a:xfrm>
                  <a:off x="0" y="2217"/>
                  <a:ext cx="1490"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white"/>
                    </a:solidFill>
                  </a:endParaRPr>
                </a:p>
              </p:txBody>
            </p:sp>
          </p:grpSp>
          <p:grpSp>
            <p:nvGrpSpPr>
              <p:cNvPr id="124954" name="Group 26"/>
              <p:cNvGrpSpPr>
                <a:grpSpLocks/>
              </p:cNvGrpSpPr>
              <p:nvPr/>
            </p:nvGrpSpPr>
            <p:grpSpPr bwMode="auto">
              <a:xfrm>
                <a:off x="1490" y="2217"/>
                <a:ext cx="698" cy="403"/>
                <a:chOff x="1490" y="2217"/>
                <a:chExt cx="698" cy="403"/>
              </a:xfrm>
            </p:grpSpPr>
            <p:sp>
              <p:nvSpPr>
                <p:cNvPr id="124955" name="Rectangle 27"/>
                <p:cNvSpPr>
                  <a:spLocks noChangeArrowheads="1"/>
                </p:cNvSpPr>
                <p:nvPr/>
              </p:nvSpPr>
              <p:spPr bwMode="auto">
                <a:xfrm>
                  <a:off x="1533" y="2217"/>
                  <a:ext cx="612"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2000">
                      <a:solidFill>
                        <a:prstClr val="white"/>
                      </a:solidFill>
                      <a:latin typeface="Times New Roman" pitchFamily="18" charset="0"/>
                      <a:cs typeface="Times New Roman" pitchFamily="18" charset="0"/>
                    </a:rPr>
                    <a:t>605-539 BC</a:t>
                  </a:r>
                </a:p>
                <a:p>
                  <a:pPr eaLnBrk="0" hangingPunct="0"/>
                  <a:endParaRPr lang="en-US" sz="2000">
                    <a:solidFill>
                      <a:prstClr val="white"/>
                    </a:solidFill>
                    <a:latin typeface="Times New Roman" pitchFamily="18" charset="0"/>
                  </a:endParaRPr>
                </a:p>
              </p:txBody>
            </p:sp>
            <p:sp>
              <p:nvSpPr>
                <p:cNvPr id="124956" name="Rectangle 28"/>
                <p:cNvSpPr>
                  <a:spLocks noChangeArrowheads="1"/>
                </p:cNvSpPr>
                <p:nvPr/>
              </p:nvSpPr>
              <p:spPr bwMode="auto">
                <a:xfrm>
                  <a:off x="1490" y="2217"/>
                  <a:ext cx="698"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white"/>
                    </a:solidFill>
                  </a:endParaRPr>
                </a:p>
              </p:txBody>
            </p:sp>
          </p:grpSp>
          <p:grpSp>
            <p:nvGrpSpPr>
              <p:cNvPr id="124957" name="Group 29"/>
              <p:cNvGrpSpPr>
                <a:grpSpLocks/>
              </p:cNvGrpSpPr>
              <p:nvPr/>
            </p:nvGrpSpPr>
            <p:grpSpPr bwMode="auto">
              <a:xfrm>
                <a:off x="0" y="2620"/>
                <a:ext cx="1490" cy="403"/>
                <a:chOff x="0" y="2620"/>
                <a:chExt cx="1490" cy="403"/>
              </a:xfrm>
            </p:grpSpPr>
            <p:sp>
              <p:nvSpPr>
                <p:cNvPr id="124958" name="Rectangle 30"/>
                <p:cNvSpPr>
                  <a:spLocks noChangeArrowheads="1"/>
                </p:cNvSpPr>
                <p:nvPr/>
              </p:nvSpPr>
              <p:spPr bwMode="auto">
                <a:xfrm>
                  <a:off x="43" y="2620"/>
                  <a:ext cx="1404"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2000">
                      <a:solidFill>
                        <a:prstClr val="white"/>
                      </a:solidFill>
                      <a:latin typeface="Times New Roman" pitchFamily="18" charset="0"/>
                      <a:cs typeface="Times New Roman" pitchFamily="18" charset="0"/>
                    </a:rPr>
                    <a:t>Persia</a:t>
                  </a:r>
                </a:p>
                <a:p>
                  <a:pPr eaLnBrk="0" hangingPunct="0"/>
                  <a:endParaRPr lang="en-US" sz="2000">
                    <a:solidFill>
                      <a:prstClr val="white"/>
                    </a:solidFill>
                    <a:latin typeface="Times New Roman" pitchFamily="18" charset="0"/>
                  </a:endParaRPr>
                </a:p>
              </p:txBody>
            </p:sp>
            <p:sp>
              <p:nvSpPr>
                <p:cNvPr id="124959" name="Rectangle 31"/>
                <p:cNvSpPr>
                  <a:spLocks noChangeArrowheads="1"/>
                </p:cNvSpPr>
                <p:nvPr/>
              </p:nvSpPr>
              <p:spPr bwMode="auto">
                <a:xfrm>
                  <a:off x="0" y="2620"/>
                  <a:ext cx="1490"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white"/>
                    </a:solidFill>
                  </a:endParaRPr>
                </a:p>
              </p:txBody>
            </p:sp>
          </p:grpSp>
          <p:grpSp>
            <p:nvGrpSpPr>
              <p:cNvPr id="124960" name="Group 32"/>
              <p:cNvGrpSpPr>
                <a:grpSpLocks/>
              </p:cNvGrpSpPr>
              <p:nvPr/>
            </p:nvGrpSpPr>
            <p:grpSpPr bwMode="auto">
              <a:xfrm>
                <a:off x="1490" y="2620"/>
                <a:ext cx="698" cy="403"/>
                <a:chOff x="1490" y="2620"/>
                <a:chExt cx="698" cy="403"/>
              </a:xfrm>
            </p:grpSpPr>
            <p:sp>
              <p:nvSpPr>
                <p:cNvPr id="124961" name="Rectangle 33"/>
                <p:cNvSpPr>
                  <a:spLocks noChangeArrowheads="1"/>
                </p:cNvSpPr>
                <p:nvPr/>
              </p:nvSpPr>
              <p:spPr bwMode="auto">
                <a:xfrm>
                  <a:off x="1533" y="2620"/>
                  <a:ext cx="612"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2000">
                      <a:solidFill>
                        <a:prstClr val="white"/>
                      </a:solidFill>
                      <a:latin typeface="Times New Roman" pitchFamily="18" charset="0"/>
                      <a:cs typeface="Times New Roman" pitchFamily="18" charset="0"/>
                    </a:rPr>
                    <a:t>538-331 BC</a:t>
                  </a:r>
                </a:p>
                <a:p>
                  <a:pPr eaLnBrk="0" hangingPunct="0"/>
                  <a:endParaRPr lang="en-US" sz="2000">
                    <a:solidFill>
                      <a:prstClr val="white"/>
                    </a:solidFill>
                    <a:latin typeface="Times New Roman" pitchFamily="18" charset="0"/>
                  </a:endParaRPr>
                </a:p>
              </p:txBody>
            </p:sp>
            <p:sp>
              <p:nvSpPr>
                <p:cNvPr id="124962" name="Rectangle 34"/>
                <p:cNvSpPr>
                  <a:spLocks noChangeArrowheads="1"/>
                </p:cNvSpPr>
                <p:nvPr/>
              </p:nvSpPr>
              <p:spPr bwMode="auto">
                <a:xfrm>
                  <a:off x="1490" y="2620"/>
                  <a:ext cx="698"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white"/>
                    </a:solidFill>
                  </a:endParaRPr>
                </a:p>
              </p:txBody>
            </p:sp>
          </p:grpSp>
          <p:grpSp>
            <p:nvGrpSpPr>
              <p:cNvPr id="124963" name="Group 35"/>
              <p:cNvGrpSpPr>
                <a:grpSpLocks/>
              </p:cNvGrpSpPr>
              <p:nvPr/>
            </p:nvGrpSpPr>
            <p:grpSpPr bwMode="auto">
              <a:xfrm>
                <a:off x="0" y="3023"/>
                <a:ext cx="1490" cy="518"/>
                <a:chOff x="0" y="3023"/>
                <a:chExt cx="1490" cy="518"/>
              </a:xfrm>
            </p:grpSpPr>
            <p:sp>
              <p:nvSpPr>
                <p:cNvPr id="124964" name="Rectangle 36"/>
                <p:cNvSpPr>
                  <a:spLocks noChangeArrowheads="1"/>
                </p:cNvSpPr>
                <p:nvPr/>
              </p:nvSpPr>
              <p:spPr bwMode="auto">
                <a:xfrm>
                  <a:off x="43" y="3023"/>
                  <a:ext cx="1404"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2000">
                      <a:solidFill>
                        <a:prstClr val="white"/>
                      </a:solidFill>
                      <a:latin typeface="Times New Roman" pitchFamily="18" charset="0"/>
                      <a:cs typeface="Times New Roman" pitchFamily="18" charset="0"/>
                    </a:rPr>
                    <a:t>Alexander and the Greek Dynasties</a:t>
                  </a:r>
                </a:p>
                <a:p>
                  <a:pPr eaLnBrk="0" hangingPunct="0"/>
                  <a:endParaRPr lang="en-US" sz="2000">
                    <a:solidFill>
                      <a:prstClr val="white"/>
                    </a:solidFill>
                    <a:latin typeface="Times New Roman" pitchFamily="18" charset="0"/>
                  </a:endParaRPr>
                </a:p>
              </p:txBody>
            </p:sp>
            <p:sp>
              <p:nvSpPr>
                <p:cNvPr id="124965" name="Rectangle 37"/>
                <p:cNvSpPr>
                  <a:spLocks noChangeArrowheads="1"/>
                </p:cNvSpPr>
                <p:nvPr/>
              </p:nvSpPr>
              <p:spPr bwMode="auto">
                <a:xfrm>
                  <a:off x="0" y="3023"/>
                  <a:ext cx="1490"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white"/>
                    </a:solidFill>
                  </a:endParaRPr>
                </a:p>
              </p:txBody>
            </p:sp>
          </p:grpSp>
          <p:grpSp>
            <p:nvGrpSpPr>
              <p:cNvPr id="124966" name="Group 38"/>
              <p:cNvGrpSpPr>
                <a:grpSpLocks/>
              </p:cNvGrpSpPr>
              <p:nvPr/>
            </p:nvGrpSpPr>
            <p:grpSpPr bwMode="auto">
              <a:xfrm>
                <a:off x="1490" y="3023"/>
                <a:ext cx="698" cy="518"/>
                <a:chOff x="1490" y="3023"/>
                <a:chExt cx="698" cy="518"/>
              </a:xfrm>
            </p:grpSpPr>
            <p:sp>
              <p:nvSpPr>
                <p:cNvPr id="124967" name="Rectangle 39"/>
                <p:cNvSpPr>
                  <a:spLocks noChangeArrowheads="1"/>
                </p:cNvSpPr>
                <p:nvPr/>
              </p:nvSpPr>
              <p:spPr bwMode="auto">
                <a:xfrm>
                  <a:off x="1533" y="3023"/>
                  <a:ext cx="61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2000">
                      <a:solidFill>
                        <a:prstClr val="white"/>
                      </a:solidFill>
                      <a:latin typeface="Times New Roman" pitchFamily="18" charset="0"/>
                      <a:cs typeface="Times New Roman" pitchFamily="18" charset="0"/>
                    </a:rPr>
                    <a:t>330-63 BC</a:t>
                  </a:r>
                </a:p>
                <a:p>
                  <a:pPr eaLnBrk="0" hangingPunct="0"/>
                  <a:endParaRPr lang="en-US" sz="2000">
                    <a:solidFill>
                      <a:prstClr val="white"/>
                    </a:solidFill>
                    <a:latin typeface="Times New Roman" pitchFamily="18" charset="0"/>
                  </a:endParaRPr>
                </a:p>
              </p:txBody>
            </p:sp>
            <p:sp>
              <p:nvSpPr>
                <p:cNvPr id="124968" name="Rectangle 40"/>
                <p:cNvSpPr>
                  <a:spLocks noChangeArrowheads="1"/>
                </p:cNvSpPr>
                <p:nvPr/>
              </p:nvSpPr>
              <p:spPr bwMode="auto">
                <a:xfrm>
                  <a:off x="1490" y="3023"/>
                  <a:ext cx="69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white"/>
                    </a:solidFill>
                  </a:endParaRPr>
                </a:p>
              </p:txBody>
            </p:sp>
          </p:grpSp>
          <p:grpSp>
            <p:nvGrpSpPr>
              <p:cNvPr id="124969" name="Group 41"/>
              <p:cNvGrpSpPr>
                <a:grpSpLocks/>
              </p:cNvGrpSpPr>
              <p:nvPr/>
            </p:nvGrpSpPr>
            <p:grpSpPr bwMode="auto">
              <a:xfrm>
                <a:off x="0" y="3541"/>
                <a:ext cx="1490" cy="403"/>
                <a:chOff x="0" y="3541"/>
                <a:chExt cx="1490" cy="403"/>
              </a:xfrm>
            </p:grpSpPr>
            <p:sp>
              <p:nvSpPr>
                <p:cNvPr id="124970" name="Rectangle 42"/>
                <p:cNvSpPr>
                  <a:spLocks noChangeArrowheads="1"/>
                </p:cNvSpPr>
                <p:nvPr/>
              </p:nvSpPr>
              <p:spPr bwMode="auto">
                <a:xfrm>
                  <a:off x="43" y="3541"/>
                  <a:ext cx="1404"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2000">
                      <a:solidFill>
                        <a:prstClr val="white"/>
                      </a:solidFill>
                      <a:latin typeface="Times New Roman" pitchFamily="18" charset="0"/>
                      <a:cs typeface="Times New Roman" pitchFamily="18" charset="0"/>
                    </a:rPr>
                    <a:t>Rome</a:t>
                  </a:r>
                </a:p>
                <a:p>
                  <a:pPr eaLnBrk="0" hangingPunct="0"/>
                  <a:endParaRPr lang="en-US" sz="2000">
                    <a:solidFill>
                      <a:prstClr val="white"/>
                    </a:solidFill>
                    <a:latin typeface="Times New Roman" pitchFamily="18" charset="0"/>
                  </a:endParaRPr>
                </a:p>
              </p:txBody>
            </p:sp>
            <p:sp>
              <p:nvSpPr>
                <p:cNvPr id="124971" name="Rectangle 43"/>
                <p:cNvSpPr>
                  <a:spLocks noChangeArrowheads="1"/>
                </p:cNvSpPr>
                <p:nvPr/>
              </p:nvSpPr>
              <p:spPr bwMode="auto">
                <a:xfrm>
                  <a:off x="0" y="3541"/>
                  <a:ext cx="1490"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white"/>
                    </a:solidFill>
                  </a:endParaRPr>
                </a:p>
              </p:txBody>
            </p:sp>
          </p:grpSp>
          <p:grpSp>
            <p:nvGrpSpPr>
              <p:cNvPr id="124972" name="Group 44"/>
              <p:cNvGrpSpPr>
                <a:grpSpLocks/>
              </p:cNvGrpSpPr>
              <p:nvPr/>
            </p:nvGrpSpPr>
            <p:grpSpPr bwMode="auto">
              <a:xfrm>
                <a:off x="1490" y="3541"/>
                <a:ext cx="698" cy="403"/>
                <a:chOff x="1490" y="3541"/>
                <a:chExt cx="698" cy="403"/>
              </a:xfrm>
            </p:grpSpPr>
            <p:sp>
              <p:nvSpPr>
                <p:cNvPr id="124973" name="Rectangle 45"/>
                <p:cNvSpPr>
                  <a:spLocks noChangeArrowheads="1"/>
                </p:cNvSpPr>
                <p:nvPr/>
              </p:nvSpPr>
              <p:spPr bwMode="auto">
                <a:xfrm>
                  <a:off x="1533" y="3541"/>
                  <a:ext cx="612"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2000">
                      <a:solidFill>
                        <a:prstClr val="white"/>
                      </a:solidFill>
                      <a:latin typeface="Times New Roman" pitchFamily="18" charset="0"/>
                      <a:cs typeface="Times New Roman" pitchFamily="18" charset="0"/>
                    </a:rPr>
                    <a:t>After 63 BC</a:t>
                  </a:r>
                </a:p>
                <a:p>
                  <a:pPr eaLnBrk="0" hangingPunct="0"/>
                  <a:endParaRPr lang="en-US" sz="2000">
                    <a:solidFill>
                      <a:prstClr val="white"/>
                    </a:solidFill>
                    <a:latin typeface="Times New Roman" pitchFamily="18" charset="0"/>
                  </a:endParaRPr>
                </a:p>
              </p:txBody>
            </p:sp>
            <p:sp>
              <p:nvSpPr>
                <p:cNvPr id="124974" name="Rectangle 46"/>
                <p:cNvSpPr>
                  <a:spLocks noChangeArrowheads="1"/>
                </p:cNvSpPr>
                <p:nvPr/>
              </p:nvSpPr>
              <p:spPr bwMode="auto">
                <a:xfrm>
                  <a:off x="1490" y="3541"/>
                  <a:ext cx="698"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white"/>
                    </a:solidFill>
                  </a:endParaRPr>
                </a:p>
              </p:txBody>
            </p:sp>
          </p:grpSp>
        </p:grpSp>
        <p:sp>
          <p:nvSpPr>
            <p:cNvPr id="124975" name="Rectangle 47"/>
            <p:cNvSpPr>
              <a:spLocks noChangeArrowheads="1"/>
            </p:cNvSpPr>
            <p:nvPr/>
          </p:nvSpPr>
          <p:spPr bwMode="auto">
            <a:xfrm>
              <a:off x="-3" y="1072"/>
              <a:ext cx="2194" cy="2875"/>
            </a:xfrm>
            <a:prstGeom prst="rect">
              <a:avLst/>
            </a:prstGeom>
            <a:noFill/>
            <a:ln w="9525">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white"/>
                </a:solidFill>
              </a:endParaRPr>
            </a:p>
          </p:txBody>
        </p:sp>
      </p:grpSp>
    </p:spTree>
    <p:extLst>
      <p:ext uri="{BB962C8B-B14F-4D97-AF65-F5344CB8AC3E}">
        <p14:creationId xmlns:p14="http://schemas.microsoft.com/office/powerpoint/2010/main" val="35467866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AutoShape 2"/>
          <p:cNvSpPr>
            <a:spLocks noGrp="1" noChangeArrowheads="1"/>
          </p:cNvSpPr>
          <p:nvPr>
            <p:ph type="title"/>
          </p:nvPr>
        </p:nvSpPr>
        <p:spPr/>
        <p:txBody>
          <a:bodyPr/>
          <a:lstStyle/>
          <a:p>
            <a:r>
              <a:rPr lang="en-US" sz="2700"/>
              <a:t>The </a:t>
            </a:r>
            <a:r>
              <a:rPr lang="en-US" sz="2700" i="1"/>
              <a:t>fictional</a:t>
            </a:r>
            <a:r>
              <a:rPr lang="en-US" sz="2700"/>
              <a:t> conspiracy </a:t>
            </a:r>
            <a:br>
              <a:rPr lang="en-US" sz="2700"/>
            </a:br>
            <a:r>
              <a:rPr lang="en-US" sz="2700"/>
              <a:t>of the book</a:t>
            </a:r>
          </a:p>
        </p:txBody>
      </p:sp>
      <p:sp>
        <p:nvSpPr>
          <p:cNvPr id="13315" name="Rectangle 3"/>
          <p:cNvSpPr>
            <a:spLocks noGrp="1" noChangeArrowheads="1"/>
          </p:cNvSpPr>
          <p:nvPr>
            <p:ph type="body" sz="half" idx="2"/>
          </p:nvPr>
        </p:nvSpPr>
        <p:spPr>
          <a:xfrm>
            <a:off x="838200" y="4286250"/>
            <a:ext cx="7693025" cy="1800225"/>
          </a:xfrm>
        </p:spPr>
        <p:txBody>
          <a:bodyPr/>
          <a:lstStyle/>
          <a:p>
            <a:pPr lvl="1">
              <a:buFont typeface="Courier New" pitchFamily="49" charset="0"/>
              <a:buChar char="o"/>
            </a:pPr>
            <a:r>
              <a:rPr lang="en-US" sz="2000" dirty="0"/>
              <a:t>Quote from </a:t>
            </a:r>
            <a:r>
              <a:rPr lang="en-US" sz="2000" i="1" dirty="0"/>
              <a:t>The Da Vinci Code</a:t>
            </a:r>
          </a:p>
          <a:p>
            <a:pPr lvl="1">
              <a:buFont typeface="Courier New" pitchFamily="49" charset="0"/>
              <a:buNone/>
            </a:pPr>
            <a:endParaRPr lang="en-US" sz="2000" i="1" dirty="0"/>
          </a:p>
          <a:p>
            <a:pPr lvl="2">
              <a:buFont typeface="Courier New" pitchFamily="49" charset="0"/>
              <a:buChar char="o"/>
            </a:pPr>
            <a:r>
              <a:rPr lang="en-US" sz="1800" dirty="0"/>
              <a:t>“…almost everything our fathers taught us about Christ is </a:t>
            </a:r>
            <a:r>
              <a:rPr lang="en-US" sz="1800" i="1" dirty="0"/>
              <a:t>false</a:t>
            </a:r>
            <a:r>
              <a:rPr lang="en-US" sz="1800" dirty="0"/>
              <a:t>.” (page 255, DVC)</a:t>
            </a:r>
          </a:p>
        </p:txBody>
      </p:sp>
      <p:pic>
        <p:nvPicPr>
          <p:cNvPr id="13316" name="Picture 4" descr="davinci_object[1]"/>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022600" y="2362200"/>
            <a:ext cx="3322638" cy="1800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62869597"/>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685800" y="304800"/>
            <a:ext cx="7772400" cy="685800"/>
          </a:xfrm>
        </p:spPr>
        <p:txBody>
          <a:bodyPr>
            <a:normAutofit fontScale="90000"/>
          </a:bodyPr>
          <a:lstStyle/>
          <a:p>
            <a:r>
              <a:rPr lang="en-US" sz="4000"/>
              <a:t>Ziggurat in Ur</a:t>
            </a:r>
          </a:p>
        </p:txBody>
      </p:sp>
      <p:pic>
        <p:nvPicPr>
          <p:cNvPr id="126979" name="Picture 3" descr="Ziggurat%20di%20U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1066800"/>
            <a:ext cx="9144000" cy="6219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06534733"/>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6738" name="Group 2"/>
          <p:cNvGrpSpPr>
            <a:grpSpLocks/>
          </p:cNvGrpSpPr>
          <p:nvPr/>
        </p:nvGrpSpPr>
        <p:grpSpPr bwMode="auto">
          <a:xfrm>
            <a:off x="1219200" y="762000"/>
            <a:ext cx="7162800" cy="5638800"/>
            <a:chOff x="855" y="3120"/>
            <a:chExt cx="6225" cy="4860"/>
          </a:xfrm>
        </p:grpSpPr>
        <p:pic>
          <p:nvPicPr>
            <p:cNvPr id="116739" name="Picture 3" descr="HarranUniversityDestroyedByGhenghisKhan2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 y="3120"/>
              <a:ext cx="6180" cy="412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6740" name="Text Box 4"/>
            <p:cNvSpPr txBox="1">
              <a:spLocks noChangeArrowheads="1"/>
            </p:cNvSpPr>
            <p:nvPr/>
          </p:nvSpPr>
          <p:spPr bwMode="auto">
            <a:xfrm>
              <a:off x="855" y="7380"/>
              <a:ext cx="6225" cy="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000" b="1">
                  <a:solidFill>
                    <a:srgbClr val="993300"/>
                  </a:solidFill>
                  <a:latin typeface="Times New Roman" pitchFamily="18" charset="0"/>
                  <a:cs typeface="Times New Roman" pitchFamily="18" charset="0"/>
                </a:rPr>
                <a:t>Haran Ruins In Mesopotamian Plane Near Sanli Urfa, Turkey</a:t>
              </a:r>
              <a:endParaRPr lang="en-US">
                <a:solidFill>
                  <a:srgbClr val="993300"/>
                </a:solidFill>
                <a:latin typeface="Times New Roman" pitchFamily="18" charset="0"/>
              </a:endParaRPr>
            </a:p>
          </p:txBody>
        </p:sp>
      </p:grpSp>
    </p:spTree>
    <p:extLst>
      <p:ext uri="{BB962C8B-B14F-4D97-AF65-F5344CB8AC3E}">
        <p14:creationId xmlns:p14="http://schemas.microsoft.com/office/powerpoint/2010/main" val="2947358645"/>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slide0044_image0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457200"/>
            <a:ext cx="5791200" cy="4338638"/>
          </a:xfrm>
          <a:prstGeom prst="rect">
            <a:avLst/>
          </a:prstGeom>
          <a:noFill/>
          <a:extLst>
            <a:ext uri="{909E8E84-426E-40DD-AFC4-6F175D3DCCD1}">
              <a14:hiddenFill xmlns:a14="http://schemas.microsoft.com/office/drawing/2010/main">
                <a:solidFill>
                  <a:srgbClr val="FFFFFF"/>
                </a:solidFill>
              </a14:hiddenFill>
            </a:ext>
          </a:extLst>
        </p:spPr>
      </p:pic>
      <p:sp>
        <p:nvSpPr>
          <p:cNvPr id="120835" name="Text Box 3"/>
          <p:cNvSpPr txBox="1">
            <a:spLocks noChangeArrowheads="1"/>
          </p:cNvSpPr>
          <p:nvPr/>
        </p:nvSpPr>
        <p:spPr bwMode="auto">
          <a:xfrm>
            <a:off x="914400" y="5257800"/>
            <a:ext cx="7239000" cy="112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b="1">
                <a:solidFill>
                  <a:srgbClr val="FFFF00"/>
                </a:solidFill>
                <a:latin typeface="Times New Roman" pitchFamily="18" charset="0"/>
              </a:rPr>
              <a:t>One of the Ebla Tablets about 2100 BC</a:t>
            </a:r>
          </a:p>
          <a:p>
            <a:pPr algn="ctr">
              <a:spcBef>
                <a:spcPct val="50000"/>
              </a:spcBef>
            </a:pPr>
            <a:r>
              <a:rPr lang="en-US" sz="2400" b="1">
                <a:solidFill>
                  <a:srgbClr val="FFFF00"/>
                </a:solidFill>
                <a:latin typeface="Times New Roman" pitchFamily="18" charset="0"/>
              </a:rPr>
              <a:t>Nahor, Terug, Abram, Sarai</a:t>
            </a:r>
          </a:p>
        </p:txBody>
      </p:sp>
    </p:spTree>
    <p:extLst>
      <p:ext uri="{BB962C8B-B14F-4D97-AF65-F5344CB8AC3E}">
        <p14:creationId xmlns:p14="http://schemas.microsoft.com/office/powerpoint/2010/main" val="611215237"/>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3663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Text Box 3"/>
          <p:cNvSpPr txBox="1">
            <a:spLocks noChangeArrowheads="1"/>
          </p:cNvSpPr>
          <p:nvPr/>
        </p:nvSpPr>
        <p:spPr bwMode="auto">
          <a:xfrm>
            <a:off x="4572000" y="2057400"/>
            <a:ext cx="3276600" cy="244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2800">
                <a:solidFill>
                  <a:prstClr val="white"/>
                </a:solidFill>
                <a:latin typeface="Verdana" pitchFamily="34" charset="0"/>
              </a:rPr>
              <a:t>The Five City League, including Sodom and Gomorrah</a:t>
            </a:r>
          </a:p>
          <a:p>
            <a:pPr eaLnBrk="0" hangingPunct="0">
              <a:spcBef>
                <a:spcPct val="50000"/>
              </a:spcBef>
            </a:pPr>
            <a:r>
              <a:rPr lang="en-US" sz="2800">
                <a:solidFill>
                  <a:prstClr val="white"/>
                </a:solidFill>
                <a:latin typeface="Verdana" pitchFamily="34" charset="0"/>
              </a:rPr>
              <a:t>Genesis 14:2</a:t>
            </a:r>
          </a:p>
        </p:txBody>
      </p:sp>
    </p:spTree>
    <p:extLst>
      <p:ext uri="{BB962C8B-B14F-4D97-AF65-F5344CB8AC3E}">
        <p14:creationId xmlns:p14="http://schemas.microsoft.com/office/powerpoint/2010/main" val="1514502818"/>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7" name="Picture 5" descr="deadseaearlybronzecit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381000"/>
            <a:ext cx="5262563" cy="754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6555422"/>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5" name="Picture 5" descr="sodom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524000"/>
            <a:ext cx="7543800" cy="5032375"/>
          </a:xfrm>
          <a:prstGeom prst="rect">
            <a:avLst/>
          </a:prstGeom>
          <a:noFill/>
          <a:extLst>
            <a:ext uri="{909E8E84-426E-40DD-AFC4-6F175D3DCCD1}">
              <a14:hiddenFill xmlns:a14="http://schemas.microsoft.com/office/drawing/2010/main">
                <a:solidFill>
                  <a:srgbClr val="FFFFFF"/>
                </a:solidFill>
              </a14:hiddenFill>
            </a:ext>
          </a:extLst>
        </p:spPr>
      </p:pic>
      <p:sp>
        <p:nvSpPr>
          <p:cNvPr id="102406" name="Text Box 6"/>
          <p:cNvSpPr txBox="1">
            <a:spLocks noChangeArrowheads="1"/>
          </p:cNvSpPr>
          <p:nvPr/>
        </p:nvSpPr>
        <p:spPr bwMode="auto">
          <a:xfrm>
            <a:off x="1524000" y="381000"/>
            <a:ext cx="6096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800" b="1">
                <a:solidFill>
                  <a:prstClr val="white"/>
                </a:solidFill>
                <a:latin typeface="Times New Roman" pitchFamily="18" charset="0"/>
              </a:rPr>
              <a:t>Ruins at Bab ed-Dhra (Sodom</a:t>
            </a:r>
            <a:r>
              <a:rPr lang="en-US" sz="2400" b="1">
                <a:solidFill>
                  <a:prstClr val="white"/>
                </a:solidFill>
                <a:latin typeface="Times New Roman" pitchFamily="18" charset="0"/>
              </a:rPr>
              <a:t>)</a:t>
            </a:r>
          </a:p>
        </p:txBody>
      </p:sp>
    </p:spTree>
    <p:extLst>
      <p:ext uri="{BB962C8B-B14F-4D97-AF65-F5344CB8AC3E}">
        <p14:creationId xmlns:p14="http://schemas.microsoft.com/office/powerpoint/2010/main" val="1991347246"/>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bogazko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513513" cy="6858000"/>
          </a:xfrm>
          <a:prstGeom prst="rect">
            <a:avLst/>
          </a:prstGeom>
          <a:noFill/>
          <a:extLst>
            <a:ext uri="{909E8E84-426E-40DD-AFC4-6F175D3DCCD1}">
              <a14:hiddenFill xmlns:a14="http://schemas.microsoft.com/office/drawing/2010/main">
                <a:solidFill>
                  <a:srgbClr val="FFFFFF"/>
                </a:solidFill>
              </a14:hiddenFill>
            </a:ext>
          </a:extLst>
        </p:spPr>
      </p:pic>
      <p:sp>
        <p:nvSpPr>
          <p:cNvPr id="135171" name="Text Box 3"/>
          <p:cNvSpPr txBox="1">
            <a:spLocks noChangeArrowheads="1"/>
          </p:cNvSpPr>
          <p:nvPr/>
        </p:nvSpPr>
        <p:spPr bwMode="auto">
          <a:xfrm>
            <a:off x="6858000" y="1417320"/>
            <a:ext cx="19812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2400" b="1" dirty="0">
                <a:solidFill>
                  <a:prstClr val="white"/>
                </a:solidFill>
                <a:latin typeface="Verdana" pitchFamily="34" charset="0"/>
              </a:rPr>
              <a:t>Ruins of </a:t>
            </a:r>
            <a:r>
              <a:rPr lang="en-US" sz="2400" b="1" dirty="0" err="1">
                <a:solidFill>
                  <a:prstClr val="white"/>
                </a:solidFill>
                <a:latin typeface="Verdana" pitchFamily="34" charset="0"/>
              </a:rPr>
              <a:t>Hattusha</a:t>
            </a:r>
            <a:r>
              <a:rPr lang="en-US" sz="2400" b="1" dirty="0">
                <a:solidFill>
                  <a:prstClr val="white"/>
                </a:solidFill>
                <a:latin typeface="Verdana" pitchFamily="34" charset="0"/>
              </a:rPr>
              <a:t>, capital of the Hittites</a:t>
            </a:r>
          </a:p>
        </p:txBody>
      </p:sp>
    </p:spTree>
    <p:extLst>
      <p:ext uri="{BB962C8B-B14F-4D97-AF65-F5344CB8AC3E}">
        <p14:creationId xmlns:p14="http://schemas.microsoft.com/office/powerpoint/2010/main" val="3785840583"/>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hat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314450"/>
            <a:ext cx="7391400" cy="5543550"/>
          </a:xfrm>
          <a:prstGeom prst="rect">
            <a:avLst/>
          </a:prstGeom>
          <a:noFill/>
          <a:extLst>
            <a:ext uri="{909E8E84-426E-40DD-AFC4-6F175D3DCCD1}">
              <a14:hiddenFill xmlns:a14="http://schemas.microsoft.com/office/drawing/2010/main">
                <a:solidFill>
                  <a:srgbClr val="FFFFFF"/>
                </a:solidFill>
              </a14:hiddenFill>
            </a:ext>
          </a:extLst>
        </p:spPr>
      </p:pic>
      <p:sp>
        <p:nvSpPr>
          <p:cNvPr id="137219" name="Text Box 3"/>
          <p:cNvSpPr txBox="1">
            <a:spLocks noChangeArrowheads="1"/>
          </p:cNvSpPr>
          <p:nvPr/>
        </p:nvSpPr>
        <p:spPr bwMode="auto">
          <a:xfrm>
            <a:off x="1905000" y="304800"/>
            <a:ext cx="5867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sz="2400" dirty="0">
                <a:solidFill>
                  <a:prstClr val="white"/>
                </a:solidFill>
                <a:latin typeface="Verdana" pitchFamily="34" charset="0"/>
              </a:rPr>
              <a:t/>
            </a:r>
            <a:br>
              <a:rPr lang="en-US" sz="2400" dirty="0">
                <a:solidFill>
                  <a:prstClr val="white"/>
                </a:solidFill>
                <a:latin typeface="Verdana" pitchFamily="34" charset="0"/>
              </a:rPr>
            </a:br>
            <a:r>
              <a:rPr lang="en-US" sz="2400" b="1" dirty="0">
                <a:solidFill>
                  <a:prstClr val="white"/>
                </a:solidFill>
                <a:latin typeface="Verdana" pitchFamily="34" charset="0"/>
              </a:rPr>
              <a:t>The Lion Gate in </a:t>
            </a:r>
            <a:r>
              <a:rPr lang="en-US" sz="2400" b="1" dirty="0" err="1">
                <a:solidFill>
                  <a:prstClr val="white"/>
                </a:solidFill>
                <a:latin typeface="Verdana" pitchFamily="34" charset="0"/>
              </a:rPr>
              <a:t>Hattusha</a:t>
            </a:r>
            <a:endParaRPr lang="en-US" sz="2400" b="1" dirty="0">
              <a:solidFill>
                <a:prstClr val="white"/>
              </a:solidFill>
              <a:latin typeface="Verdana" pitchFamily="34" charset="0"/>
            </a:endParaRPr>
          </a:p>
        </p:txBody>
      </p:sp>
    </p:spTree>
    <p:extLst>
      <p:ext uri="{BB962C8B-B14F-4D97-AF65-F5344CB8AC3E}">
        <p14:creationId xmlns:p14="http://schemas.microsoft.com/office/powerpoint/2010/main" val="1844395981"/>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ChangeArrowheads="1"/>
          </p:cNvSpPr>
          <p:nvPr/>
        </p:nvSpPr>
        <p:spPr bwMode="auto">
          <a:xfrm>
            <a:off x="0" y="30861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2400">
              <a:solidFill>
                <a:prstClr val="white"/>
              </a:solidFill>
              <a:latin typeface="Times New Roman" pitchFamily="18" charset="0"/>
            </a:endParaRPr>
          </a:p>
        </p:txBody>
      </p:sp>
      <p:sp>
        <p:nvSpPr>
          <p:cNvPr id="141315" name="Rectangle 3"/>
          <p:cNvSpPr>
            <a:spLocks noChangeArrowheads="1"/>
          </p:cNvSpPr>
          <p:nvPr/>
        </p:nvSpPr>
        <p:spPr bwMode="auto">
          <a:xfrm>
            <a:off x="0" y="30861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solidFill>
                <a:prstClr val="white"/>
              </a:solidFill>
            </a:endParaRPr>
          </a:p>
        </p:txBody>
      </p:sp>
      <p:graphicFrame>
        <p:nvGraphicFramePr>
          <p:cNvPr id="141316" name="Group 4"/>
          <p:cNvGraphicFramePr>
            <a:graphicFrameLocks noGrp="1"/>
          </p:cNvGraphicFramePr>
          <p:nvPr/>
        </p:nvGraphicFramePr>
        <p:xfrm>
          <a:off x="4479925" y="3086100"/>
          <a:ext cx="208280" cy="518160"/>
        </p:xfrm>
        <a:graphic>
          <a:graphicData uri="http://schemas.openxmlformats.org/drawingml/2006/table">
            <a:tbl>
              <a:tblPr/>
              <a:tblGrid>
                <a:gridCol w="208280"/>
              </a:tblGrid>
              <a:tr h="0">
                <a:tc>
                  <a:txBody>
                    <a:bodyPr/>
                    <a:lstStyle/>
                    <a:p>
                      <a:pPr marL="0" marR="0" lvl="0" indent="0" algn="l" defTabSz="914400" rtl="0" eaLnBrk="1" fontAlgn="base" latinLnBrk="0" hangingPunct="1">
                        <a:lnSpc>
                          <a:spcPct val="100000"/>
                        </a:lnSpc>
                        <a:spcBef>
                          <a:spcPct val="20000"/>
                        </a:spcBef>
                        <a:spcAft>
                          <a:spcPct val="0"/>
                        </a:spcAft>
                        <a:buClr>
                          <a:schemeClr val="tx2"/>
                        </a:buClr>
                        <a:buSzPct val="11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Arial" charset="0"/>
                        <a:cs typeface="Arial" charset="0"/>
                      </a:endParaRPr>
                    </a:p>
                  </a:txBody>
                  <a:tcPr anchor="ctr" horzOverflow="overflow">
                    <a:lnL cap="flat">
                      <a:noFill/>
                    </a:lnL>
                    <a:lnR cap="flat">
                      <a:noFill/>
                    </a:lnR>
                    <a:lnT cap="flat">
                      <a:noFill/>
                    </a:lnT>
                    <a:lnB cap="flat">
                      <a:noFill/>
                    </a:lnB>
                    <a:lnTlToBr>
                      <a:noFill/>
                    </a:lnTlToBr>
                    <a:lnBlToTr>
                      <a:noFill/>
                    </a:lnBlToTr>
                    <a:noFill/>
                  </a:tcPr>
                </a:tc>
              </a:tr>
            </a:tbl>
          </a:graphicData>
        </a:graphic>
      </p:graphicFrame>
      <p:sp>
        <p:nvSpPr>
          <p:cNvPr id="141322" name="Rectangle 10"/>
          <p:cNvSpPr>
            <a:spLocks noChangeArrowheads="1"/>
          </p:cNvSpPr>
          <p:nvPr/>
        </p:nvSpPr>
        <p:spPr bwMode="auto">
          <a:xfrm>
            <a:off x="0" y="36036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2400">
              <a:solidFill>
                <a:prstClr val="white"/>
              </a:solidFill>
              <a:latin typeface="Times New Roman" pitchFamily="18" charset="0"/>
            </a:endParaRPr>
          </a:p>
        </p:txBody>
      </p:sp>
      <p:sp>
        <p:nvSpPr>
          <p:cNvPr id="141323" name="Text Box 11"/>
          <p:cNvSpPr txBox="1">
            <a:spLocks noChangeArrowheads="1"/>
          </p:cNvSpPr>
          <p:nvPr/>
        </p:nvSpPr>
        <p:spPr bwMode="auto">
          <a:xfrm>
            <a:off x="0" y="685800"/>
            <a:ext cx="4343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3200" b="1" i="1">
                <a:solidFill>
                  <a:srgbClr val="FFFF66"/>
                </a:solidFill>
                <a:latin typeface="Times New Roman" pitchFamily="18" charset="0"/>
              </a:rPr>
              <a:t>Papyrus Ipuwer</a:t>
            </a:r>
          </a:p>
        </p:txBody>
      </p:sp>
      <p:sp>
        <p:nvSpPr>
          <p:cNvPr id="141324" name="Text Box 12"/>
          <p:cNvSpPr txBox="1">
            <a:spLocks noChangeArrowheads="1"/>
          </p:cNvSpPr>
          <p:nvPr/>
        </p:nvSpPr>
        <p:spPr bwMode="auto">
          <a:xfrm>
            <a:off x="533400" y="1828800"/>
            <a:ext cx="83058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400" dirty="0">
                <a:solidFill>
                  <a:prstClr val="white"/>
                </a:solidFill>
                <a:latin typeface="Times New Roman" pitchFamily="18" charset="0"/>
              </a:rPr>
              <a:t/>
            </a:r>
            <a:br>
              <a:rPr lang="en-US" sz="2400" dirty="0">
                <a:solidFill>
                  <a:prstClr val="white"/>
                </a:solidFill>
                <a:latin typeface="Times New Roman" pitchFamily="18" charset="0"/>
              </a:rPr>
            </a:br>
            <a:r>
              <a:rPr lang="en-US" sz="2000" dirty="0">
                <a:solidFill>
                  <a:prstClr val="white"/>
                </a:solidFill>
                <a:latin typeface="Times New Roman" pitchFamily="18" charset="0"/>
              </a:rPr>
              <a:t>• </a:t>
            </a:r>
            <a:r>
              <a:rPr lang="en-US" sz="2000" b="1" dirty="0">
                <a:solidFill>
                  <a:srgbClr val="FFFF66"/>
                </a:solidFill>
                <a:latin typeface="Times New Roman" pitchFamily="18" charset="0"/>
              </a:rPr>
              <a:t>2:2—The river is blood = The river was turned to blood—</a:t>
            </a:r>
            <a:r>
              <a:rPr lang="en-US" sz="2000" b="1" dirty="0" err="1">
                <a:solidFill>
                  <a:srgbClr val="FFFF66"/>
                </a:solidFill>
                <a:latin typeface="Times New Roman" pitchFamily="18" charset="0"/>
              </a:rPr>
              <a:t>Exod</a:t>
            </a:r>
            <a:r>
              <a:rPr lang="en-US" sz="2000" b="1" dirty="0">
                <a:solidFill>
                  <a:srgbClr val="FFFF66"/>
                </a:solidFill>
                <a:latin typeface="Times New Roman" pitchFamily="18" charset="0"/>
              </a:rPr>
              <a:t> 7:20</a:t>
            </a:r>
            <a:br>
              <a:rPr lang="en-US" sz="2000" b="1" dirty="0">
                <a:solidFill>
                  <a:srgbClr val="FFFF66"/>
                </a:solidFill>
                <a:latin typeface="Times New Roman" pitchFamily="18" charset="0"/>
              </a:rPr>
            </a:br>
            <a:r>
              <a:rPr lang="en-US" sz="2000" b="1" dirty="0">
                <a:solidFill>
                  <a:srgbClr val="FFFF66"/>
                </a:solidFill>
                <a:latin typeface="Times New Roman" pitchFamily="18" charset="0"/>
              </a:rPr>
              <a:t/>
            </a:r>
            <a:br>
              <a:rPr lang="en-US" sz="2000" b="1" dirty="0">
                <a:solidFill>
                  <a:srgbClr val="FFFF66"/>
                </a:solidFill>
                <a:latin typeface="Times New Roman" pitchFamily="18" charset="0"/>
              </a:rPr>
            </a:br>
            <a:r>
              <a:rPr lang="en-US" sz="2000" b="1" dirty="0">
                <a:solidFill>
                  <a:srgbClr val="FFFF66"/>
                </a:solidFill>
                <a:latin typeface="Times New Roman" pitchFamily="18" charset="0"/>
              </a:rPr>
              <a:t>• 2:6— Blood is everywhere = Blood is throughout all the land of Egypt— </a:t>
            </a:r>
            <a:r>
              <a:rPr lang="en-US" sz="2000" b="1" dirty="0" err="1">
                <a:solidFill>
                  <a:srgbClr val="FFFF66"/>
                </a:solidFill>
                <a:latin typeface="Times New Roman" pitchFamily="18" charset="0"/>
              </a:rPr>
              <a:t>Exod</a:t>
            </a:r>
            <a:r>
              <a:rPr lang="en-US" sz="2000" b="1" dirty="0">
                <a:solidFill>
                  <a:srgbClr val="FFFF66"/>
                </a:solidFill>
                <a:latin typeface="Times New Roman" pitchFamily="18" charset="0"/>
              </a:rPr>
              <a:t> 7:21 </a:t>
            </a:r>
            <a:br>
              <a:rPr lang="en-US" sz="2000" b="1" dirty="0">
                <a:solidFill>
                  <a:srgbClr val="FFFF66"/>
                </a:solidFill>
                <a:latin typeface="Times New Roman" pitchFamily="18" charset="0"/>
              </a:rPr>
            </a:br>
            <a:r>
              <a:rPr lang="en-US" sz="2000" b="1" dirty="0">
                <a:solidFill>
                  <a:srgbClr val="FFFF66"/>
                </a:solidFill>
                <a:latin typeface="Times New Roman" pitchFamily="18" charset="0"/>
              </a:rPr>
              <a:t>• 4:14—Trees are destroyed = And the hail… broke every tree in the field— </a:t>
            </a:r>
            <a:r>
              <a:rPr lang="en-US" sz="2000" b="1" dirty="0" err="1">
                <a:solidFill>
                  <a:srgbClr val="FFFF66"/>
                </a:solidFill>
                <a:latin typeface="Times New Roman" pitchFamily="18" charset="0"/>
              </a:rPr>
              <a:t>Exod</a:t>
            </a:r>
            <a:r>
              <a:rPr lang="en-US" sz="2000" b="1" dirty="0">
                <a:solidFill>
                  <a:srgbClr val="FFFF66"/>
                </a:solidFill>
                <a:latin typeface="Times New Roman" pitchFamily="18" charset="0"/>
              </a:rPr>
              <a:t> 9:25</a:t>
            </a:r>
            <a:br>
              <a:rPr lang="en-US" sz="2000" b="1" dirty="0">
                <a:solidFill>
                  <a:srgbClr val="FFFF66"/>
                </a:solidFill>
                <a:latin typeface="Times New Roman" pitchFamily="18" charset="0"/>
              </a:rPr>
            </a:br>
            <a:r>
              <a:rPr lang="en-US" sz="2000" b="1" dirty="0">
                <a:solidFill>
                  <a:srgbClr val="FFFF66"/>
                </a:solidFill>
                <a:latin typeface="Times New Roman" pitchFamily="18" charset="0"/>
              </a:rPr>
              <a:t/>
            </a:r>
            <a:br>
              <a:rPr lang="en-US" sz="2000" b="1" dirty="0">
                <a:solidFill>
                  <a:srgbClr val="FFFF66"/>
                </a:solidFill>
                <a:latin typeface="Times New Roman" pitchFamily="18" charset="0"/>
              </a:rPr>
            </a:br>
            <a:r>
              <a:rPr lang="en-US" sz="2000" b="1" dirty="0">
                <a:solidFill>
                  <a:srgbClr val="FFFF66"/>
                </a:solidFill>
                <a:latin typeface="Times New Roman" pitchFamily="18" charset="0"/>
              </a:rPr>
              <a:t>• 9:11—The land is not light = And Moses stretched forth his hand… and there was a thick darkness— </a:t>
            </a:r>
            <a:r>
              <a:rPr lang="en-US" sz="2000" b="1" dirty="0" err="1">
                <a:solidFill>
                  <a:srgbClr val="FFFF66"/>
                </a:solidFill>
                <a:latin typeface="Times New Roman" pitchFamily="18" charset="0"/>
              </a:rPr>
              <a:t>Exod</a:t>
            </a:r>
            <a:r>
              <a:rPr lang="en-US" sz="2000" b="1" dirty="0">
                <a:solidFill>
                  <a:srgbClr val="FFFF66"/>
                </a:solidFill>
                <a:latin typeface="Times New Roman" pitchFamily="18" charset="0"/>
              </a:rPr>
              <a:t> 10:22 </a:t>
            </a:r>
            <a:br>
              <a:rPr lang="en-US" sz="2000" b="1" dirty="0">
                <a:solidFill>
                  <a:srgbClr val="FFFF66"/>
                </a:solidFill>
                <a:latin typeface="Times New Roman" pitchFamily="18" charset="0"/>
              </a:rPr>
            </a:br>
            <a:r>
              <a:rPr lang="en-US" sz="2000" b="1" dirty="0">
                <a:solidFill>
                  <a:srgbClr val="FFFF66"/>
                </a:solidFill>
                <a:latin typeface="Times New Roman" pitchFamily="18" charset="0"/>
              </a:rPr>
              <a:t/>
            </a:r>
            <a:br>
              <a:rPr lang="en-US" sz="2000" b="1" dirty="0">
                <a:solidFill>
                  <a:srgbClr val="FFFF66"/>
                </a:solidFill>
                <a:latin typeface="Times New Roman" pitchFamily="18" charset="0"/>
              </a:rPr>
            </a:br>
            <a:r>
              <a:rPr lang="en-US" sz="2000" b="1" dirty="0">
                <a:solidFill>
                  <a:srgbClr val="FFFF66"/>
                </a:solidFill>
                <a:latin typeface="Times New Roman" pitchFamily="18" charset="0"/>
              </a:rPr>
              <a:t>• 2:13—He who places his brother in the ground is everywhere = For there was not a house where there was not someone dead— </a:t>
            </a:r>
            <a:r>
              <a:rPr lang="en-US" sz="2000" b="1" dirty="0" err="1">
                <a:solidFill>
                  <a:srgbClr val="FFFF66"/>
                </a:solidFill>
                <a:latin typeface="Times New Roman" pitchFamily="18" charset="0"/>
              </a:rPr>
              <a:t>Exod</a:t>
            </a:r>
            <a:r>
              <a:rPr lang="en-US" sz="2000" b="1" dirty="0">
                <a:solidFill>
                  <a:srgbClr val="FFFF66"/>
                </a:solidFill>
                <a:latin typeface="Times New Roman" pitchFamily="18" charset="0"/>
              </a:rPr>
              <a:t> 12:30</a:t>
            </a:r>
            <a:br>
              <a:rPr lang="en-US" sz="2000" b="1" dirty="0">
                <a:solidFill>
                  <a:srgbClr val="FFFF66"/>
                </a:solidFill>
                <a:latin typeface="Times New Roman" pitchFamily="18" charset="0"/>
              </a:rPr>
            </a:br>
            <a:r>
              <a:rPr lang="en-US" sz="2000" dirty="0">
                <a:solidFill>
                  <a:srgbClr val="FFFF66"/>
                </a:solidFill>
                <a:latin typeface="Times New Roman" pitchFamily="18" charset="0"/>
              </a:rPr>
              <a:t/>
            </a:r>
            <a:br>
              <a:rPr lang="en-US" sz="2000" dirty="0">
                <a:solidFill>
                  <a:srgbClr val="FFFF66"/>
                </a:solidFill>
                <a:latin typeface="Times New Roman" pitchFamily="18" charset="0"/>
              </a:rPr>
            </a:br>
            <a:endParaRPr lang="en-US" sz="2000" dirty="0">
              <a:solidFill>
                <a:srgbClr val="FFFF66"/>
              </a:solidFill>
              <a:latin typeface="Times New Roman" pitchFamily="18" charset="0"/>
            </a:endParaRPr>
          </a:p>
        </p:txBody>
      </p:sp>
      <p:pic>
        <p:nvPicPr>
          <p:cNvPr id="141325" name="Picture 13" descr="ipuw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0"/>
            <a:ext cx="4953000" cy="205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9169447"/>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ChangeArrowheads="1"/>
          </p:cNvSpPr>
          <p:nvPr/>
        </p:nvSpPr>
        <p:spPr bwMode="auto">
          <a:xfrm>
            <a:off x="26988" y="14716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2400">
              <a:solidFill>
                <a:prstClr val="white"/>
              </a:solidFill>
              <a:latin typeface="Times New Roman" pitchFamily="18" charset="0"/>
            </a:endParaRPr>
          </a:p>
        </p:txBody>
      </p:sp>
      <p:sp>
        <p:nvSpPr>
          <p:cNvPr id="114691" name="Text Box 3"/>
          <p:cNvSpPr txBox="1">
            <a:spLocks noChangeArrowheads="1"/>
          </p:cNvSpPr>
          <p:nvPr/>
        </p:nvSpPr>
        <p:spPr bwMode="auto">
          <a:xfrm>
            <a:off x="838200" y="5756275"/>
            <a:ext cx="767556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800" b="1">
                <a:solidFill>
                  <a:srgbClr val="FFFF00"/>
                </a:solidFill>
                <a:latin typeface="Times New Roman" pitchFamily="18" charset="0"/>
              </a:rPr>
              <a:t>One of the Tel El Amarna Letters c. 1400 BC</a:t>
            </a:r>
          </a:p>
        </p:txBody>
      </p:sp>
      <p:pic>
        <p:nvPicPr>
          <p:cNvPr id="114692" name="Picture 4" descr="ElAmarnaTablet15cm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381000"/>
            <a:ext cx="3506788" cy="5105400"/>
          </a:xfrm>
          <a:prstGeom prst="rect">
            <a:avLst/>
          </a:prstGeom>
          <a:noFill/>
          <a:extLst>
            <a:ext uri="{909E8E84-426E-40DD-AFC4-6F175D3DCCD1}">
              <a14:hiddenFill xmlns:a14="http://schemas.microsoft.com/office/drawing/2010/main">
                <a:solidFill>
                  <a:srgbClr val="FFFFFF"/>
                </a:solidFill>
              </a14:hiddenFill>
            </a:ext>
          </a:extLst>
        </p:spPr>
      </p:pic>
      <p:sp>
        <p:nvSpPr>
          <p:cNvPr id="114693" name="Text Box 5"/>
          <p:cNvSpPr txBox="1">
            <a:spLocks noChangeArrowheads="1"/>
          </p:cNvSpPr>
          <p:nvPr/>
        </p:nvSpPr>
        <p:spPr bwMode="auto">
          <a:xfrm>
            <a:off x="304800" y="1143000"/>
            <a:ext cx="3886200"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b="1" dirty="0">
                <a:solidFill>
                  <a:srgbClr val="FFFF00"/>
                </a:solidFill>
              </a:rPr>
              <a:t>‘The </a:t>
            </a:r>
            <a:r>
              <a:rPr lang="en-US" sz="2000" b="1" dirty="0" err="1">
                <a:solidFill>
                  <a:srgbClr val="FFFF00"/>
                </a:solidFill>
              </a:rPr>
              <a:t>Habiru</a:t>
            </a:r>
            <a:r>
              <a:rPr lang="en-US" sz="2000" b="1" dirty="0">
                <a:solidFill>
                  <a:srgbClr val="FFFF00"/>
                </a:solidFill>
              </a:rPr>
              <a:t> plunder all lands of the king.  If archers </a:t>
            </a:r>
          </a:p>
          <a:p>
            <a:r>
              <a:rPr lang="en-US" sz="2000" b="1" dirty="0">
                <a:solidFill>
                  <a:srgbClr val="FFFF00"/>
                </a:solidFill>
              </a:rPr>
              <a:t>are here this year, then the lands of the king, the </a:t>
            </a:r>
          </a:p>
          <a:p>
            <a:r>
              <a:rPr lang="en-US" sz="2000" b="1" dirty="0">
                <a:solidFill>
                  <a:srgbClr val="FFFF00"/>
                </a:solidFill>
              </a:rPr>
              <a:t>lord, will remain; but if the archers are not here, </a:t>
            </a:r>
          </a:p>
          <a:p>
            <a:r>
              <a:rPr lang="en-US" sz="2000" b="1" dirty="0">
                <a:solidFill>
                  <a:srgbClr val="FFFF00"/>
                </a:solidFill>
              </a:rPr>
              <a:t>then the lands of the king, my lord, are lost.’</a:t>
            </a:r>
          </a:p>
        </p:txBody>
      </p:sp>
    </p:spTree>
    <p:extLst>
      <p:ext uri="{BB962C8B-B14F-4D97-AF65-F5344CB8AC3E}">
        <p14:creationId xmlns:p14="http://schemas.microsoft.com/office/powerpoint/2010/main" val="22041240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AutoShape 2"/>
          <p:cNvSpPr>
            <a:spLocks noGrp="1" noChangeArrowheads="1"/>
          </p:cNvSpPr>
          <p:nvPr>
            <p:ph type="title"/>
          </p:nvPr>
        </p:nvSpPr>
        <p:spPr/>
        <p:txBody>
          <a:bodyPr/>
          <a:lstStyle/>
          <a:p>
            <a:r>
              <a:rPr lang="en-US"/>
              <a:t>Excerpt from DVC</a:t>
            </a:r>
          </a:p>
        </p:txBody>
      </p:sp>
      <p:sp>
        <p:nvSpPr>
          <p:cNvPr id="84995" name="Rectangle 3"/>
          <p:cNvSpPr>
            <a:spLocks noGrp="1" noChangeArrowheads="1"/>
          </p:cNvSpPr>
          <p:nvPr>
            <p:ph type="body" idx="1"/>
          </p:nvPr>
        </p:nvSpPr>
        <p:spPr/>
        <p:txBody>
          <a:bodyPr/>
          <a:lstStyle/>
          <a:p>
            <a:pPr lvl="1"/>
            <a:r>
              <a:rPr lang="en-US"/>
              <a:t>“Constantine turned Jesus into a deity who existed beyond the scope of the human world, an entity whose power was unchallengeable. …It was all about power… the early Church literally stole Jesus from his original followers, hijacking His human message, shrouding it in an impenetrable cloak of divinity, and using it to expand their own power.” (page 253, DVC) </a:t>
            </a:r>
          </a:p>
        </p:txBody>
      </p:sp>
    </p:spTree>
    <p:extLst>
      <p:ext uri="{BB962C8B-B14F-4D97-AF65-F5344CB8AC3E}">
        <p14:creationId xmlns:p14="http://schemas.microsoft.com/office/powerpoint/2010/main" val="4233375898"/>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Deir 'Alla Inscription (or Bala'am Son of Be'or Inscription)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828800"/>
            <a:ext cx="5839239" cy="44767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19200" y="628412"/>
            <a:ext cx="6934200" cy="954107"/>
          </a:xfrm>
          <a:prstGeom prst="rect">
            <a:avLst/>
          </a:prstGeom>
          <a:noFill/>
        </p:spPr>
        <p:txBody>
          <a:bodyPr wrap="square" rtlCol="0">
            <a:spAutoFit/>
          </a:bodyPr>
          <a:lstStyle/>
          <a:p>
            <a:r>
              <a:rPr lang="en-US" sz="2800" b="1" dirty="0" err="1" smtClean="0">
                <a:solidFill>
                  <a:prstClr val="white"/>
                </a:solidFill>
              </a:rPr>
              <a:t>Deir</a:t>
            </a:r>
            <a:r>
              <a:rPr lang="en-US" sz="2800" b="1" dirty="0" smtClean="0">
                <a:solidFill>
                  <a:prstClr val="white"/>
                </a:solidFill>
              </a:rPr>
              <a:t> </a:t>
            </a:r>
            <a:r>
              <a:rPr lang="en-US" sz="2800" b="1" dirty="0" err="1" smtClean="0">
                <a:solidFill>
                  <a:prstClr val="white"/>
                </a:solidFill>
              </a:rPr>
              <a:t>Alla</a:t>
            </a:r>
            <a:r>
              <a:rPr lang="en-US" sz="2800" b="1" dirty="0" smtClean="0">
                <a:solidFill>
                  <a:prstClr val="white"/>
                </a:solidFill>
              </a:rPr>
              <a:t> Inscription:  Balaam the Seer</a:t>
            </a:r>
          </a:p>
          <a:p>
            <a:r>
              <a:rPr lang="en-US" sz="2800" b="1" dirty="0" smtClean="0">
                <a:solidFill>
                  <a:prstClr val="white"/>
                </a:solidFill>
              </a:rPr>
              <a:t>8</a:t>
            </a:r>
            <a:r>
              <a:rPr lang="en-US" sz="2800" b="1" baseline="30000" dirty="0" smtClean="0">
                <a:solidFill>
                  <a:prstClr val="white"/>
                </a:solidFill>
              </a:rPr>
              <a:t>th</a:t>
            </a:r>
            <a:r>
              <a:rPr lang="en-US" sz="2800" b="1" dirty="0" smtClean="0">
                <a:solidFill>
                  <a:prstClr val="white"/>
                </a:solidFill>
              </a:rPr>
              <a:t> Century </a:t>
            </a:r>
            <a:r>
              <a:rPr lang="en-US" sz="2800" b="1" dirty="0" err="1" smtClean="0">
                <a:solidFill>
                  <a:prstClr val="white"/>
                </a:solidFill>
              </a:rPr>
              <a:t>Jabbok</a:t>
            </a:r>
            <a:r>
              <a:rPr lang="en-US" sz="2800" b="1" dirty="0" smtClean="0">
                <a:solidFill>
                  <a:prstClr val="white"/>
                </a:solidFill>
              </a:rPr>
              <a:t> River (Ammon)</a:t>
            </a:r>
            <a:endParaRPr lang="en-US" sz="2800" b="1" dirty="0">
              <a:solidFill>
                <a:prstClr val="white"/>
              </a:solidFill>
            </a:endParaRPr>
          </a:p>
        </p:txBody>
      </p:sp>
    </p:spTree>
    <p:extLst>
      <p:ext uri="{BB962C8B-B14F-4D97-AF65-F5344CB8AC3E}">
        <p14:creationId xmlns:p14="http://schemas.microsoft.com/office/powerpoint/2010/main" val="93168251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ChangeArrowheads="1"/>
          </p:cNvSpPr>
          <p:nvPr/>
        </p:nvSpPr>
        <p:spPr bwMode="auto">
          <a:xfrm>
            <a:off x="304800" y="990600"/>
            <a:ext cx="8610600" cy="557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b="1" dirty="0">
                <a:solidFill>
                  <a:srgbClr val="FFFF66"/>
                </a:solidFill>
                <a:latin typeface="Times New Roman" pitchFamily="18" charset="0"/>
                <a:cs typeface="Times New Roman" pitchFamily="18" charset="0"/>
              </a:rPr>
              <a:t>1. The city was strongly fortified in the Late Bronze I period, the time of the Conquest according to the biblical chronology (Joshua 2:5,7,15).</a:t>
            </a:r>
          </a:p>
          <a:p>
            <a:pPr eaLnBrk="0" hangingPunct="0"/>
            <a:r>
              <a:rPr lang="en-US" sz="2000" b="1" dirty="0">
                <a:solidFill>
                  <a:srgbClr val="FFFF66"/>
                </a:solidFill>
                <a:latin typeface="Times New Roman" pitchFamily="18" charset="0"/>
                <a:cs typeface="Times New Roman" pitchFamily="18" charset="0"/>
              </a:rPr>
              <a:t> </a:t>
            </a:r>
          </a:p>
          <a:p>
            <a:pPr eaLnBrk="0" hangingPunct="0"/>
            <a:r>
              <a:rPr lang="en-US" sz="2000" b="1" dirty="0">
                <a:solidFill>
                  <a:srgbClr val="FFFF66"/>
                </a:solidFill>
                <a:latin typeface="Times New Roman" pitchFamily="18" charset="0"/>
                <a:cs typeface="Times New Roman" pitchFamily="18" charset="0"/>
              </a:rPr>
              <a:t>2. The city was massively destroyed by fire (Joshua 6:24).</a:t>
            </a:r>
          </a:p>
          <a:p>
            <a:pPr eaLnBrk="0" hangingPunct="0"/>
            <a:r>
              <a:rPr lang="en-US" sz="2000" b="1" dirty="0">
                <a:solidFill>
                  <a:srgbClr val="FFFF66"/>
                </a:solidFill>
                <a:latin typeface="Times New Roman" pitchFamily="18" charset="0"/>
                <a:cs typeface="Times New Roman" pitchFamily="18" charset="0"/>
              </a:rPr>
              <a:t> </a:t>
            </a:r>
          </a:p>
          <a:p>
            <a:pPr eaLnBrk="0" hangingPunct="0"/>
            <a:r>
              <a:rPr lang="en-US" sz="2000" b="1" dirty="0">
                <a:solidFill>
                  <a:srgbClr val="FFFF66"/>
                </a:solidFill>
                <a:latin typeface="Times New Roman" pitchFamily="18" charset="0"/>
                <a:cs typeface="Times New Roman" pitchFamily="18" charset="0"/>
              </a:rPr>
              <a:t>3. The fortification walls collapsed at the time the city was destroyed, possibly by earthquake activity (Joshua 6:20).</a:t>
            </a:r>
          </a:p>
          <a:p>
            <a:pPr eaLnBrk="0" hangingPunct="0"/>
            <a:r>
              <a:rPr lang="en-US" sz="2000" b="1" dirty="0">
                <a:solidFill>
                  <a:srgbClr val="FFFF66"/>
                </a:solidFill>
                <a:latin typeface="Times New Roman" pitchFamily="18" charset="0"/>
                <a:cs typeface="Times New Roman" pitchFamily="18" charset="0"/>
              </a:rPr>
              <a:t> </a:t>
            </a:r>
          </a:p>
          <a:p>
            <a:pPr eaLnBrk="0" hangingPunct="0"/>
            <a:r>
              <a:rPr lang="en-US" sz="2000" b="1" dirty="0">
                <a:solidFill>
                  <a:srgbClr val="FFFF66"/>
                </a:solidFill>
                <a:latin typeface="Times New Roman" pitchFamily="18" charset="0"/>
                <a:cs typeface="Times New Roman" pitchFamily="18" charset="0"/>
              </a:rPr>
              <a:t>4. The destruction occurred at harvest time, in the spring, as indicated by the large quantities of grain stored in the city (Joshua 2:6, 3:15, 5:10).</a:t>
            </a:r>
          </a:p>
          <a:p>
            <a:pPr eaLnBrk="0" hangingPunct="0"/>
            <a:r>
              <a:rPr lang="en-US" sz="2000" b="1" dirty="0">
                <a:solidFill>
                  <a:srgbClr val="FFFF66"/>
                </a:solidFill>
                <a:latin typeface="Times New Roman" pitchFamily="18" charset="0"/>
                <a:cs typeface="Times New Roman" pitchFamily="18" charset="0"/>
              </a:rPr>
              <a:t> </a:t>
            </a:r>
          </a:p>
          <a:p>
            <a:pPr eaLnBrk="0" hangingPunct="0"/>
            <a:r>
              <a:rPr lang="en-US" sz="2000" b="1" dirty="0">
                <a:solidFill>
                  <a:srgbClr val="FFFF66"/>
                </a:solidFill>
                <a:latin typeface="Times New Roman" pitchFamily="18" charset="0"/>
                <a:cs typeface="Times New Roman" pitchFamily="18" charset="0"/>
              </a:rPr>
              <a:t>5. The siege of Jericho was short, as the grain stored in the city was not consumed (Joshua 6:15,20).</a:t>
            </a:r>
          </a:p>
          <a:p>
            <a:pPr eaLnBrk="0" hangingPunct="0"/>
            <a:r>
              <a:rPr lang="en-US" sz="2000" b="1" dirty="0">
                <a:solidFill>
                  <a:srgbClr val="FFFF66"/>
                </a:solidFill>
                <a:latin typeface="Times New Roman" pitchFamily="18" charset="0"/>
                <a:cs typeface="Times New Roman" pitchFamily="18" charset="0"/>
              </a:rPr>
              <a:t> </a:t>
            </a:r>
          </a:p>
          <a:p>
            <a:pPr eaLnBrk="0" hangingPunct="0"/>
            <a:r>
              <a:rPr lang="en-US" sz="2000" b="1" dirty="0">
                <a:solidFill>
                  <a:srgbClr val="FFFF66"/>
                </a:solidFill>
                <a:latin typeface="Times New Roman" pitchFamily="18" charset="0"/>
                <a:cs typeface="Times New Roman" pitchFamily="18" charset="0"/>
              </a:rPr>
              <a:t>6. Contrary to what was customary, the grain was not plundered, in accordance to the command given to Joshua (Joshua 6:17,18).</a:t>
            </a:r>
          </a:p>
          <a:p>
            <a:pPr eaLnBrk="0" hangingPunct="0"/>
            <a:r>
              <a:rPr lang="en-US" sz="2000" dirty="0">
                <a:solidFill>
                  <a:srgbClr val="FFFF66"/>
                </a:solidFill>
                <a:latin typeface="Times New Roman" pitchFamily="18" charset="0"/>
                <a:cs typeface="Times New Roman" pitchFamily="18" charset="0"/>
              </a:rPr>
              <a:t> </a:t>
            </a:r>
          </a:p>
          <a:p>
            <a:pPr eaLnBrk="0" hangingPunct="0"/>
            <a:endParaRPr lang="en-US" sz="2000" dirty="0">
              <a:solidFill>
                <a:srgbClr val="FFFF66"/>
              </a:solidFill>
              <a:latin typeface="Times New Roman" pitchFamily="18" charset="0"/>
              <a:cs typeface="Times New Roman" pitchFamily="18" charset="0"/>
            </a:endParaRPr>
          </a:p>
        </p:txBody>
      </p:sp>
      <p:sp>
        <p:nvSpPr>
          <p:cNvPr id="145411" name="Text Box 3"/>
          <p:cNvSpPr txBox="1">
            <a:spLocks noChangeArrowheads="1"/>
          </p:cNvSpPr>
          <p:nvPr/>
        </p:nvSpPr>
        <p:spPr bwMode="auto">
          <a:xfrm>
            <a:off x="325437" y="269875"/>
            <a:ext cx="85693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400" b="1" dirty="0">
                <a:solidFill>
                  <a:srgbClr val="FFFF66"/>
                </a:solidFill>
                <a:latin typeface="Times New Roman" pitchFamily="18" charset="0"/>
              </a:rPr>
              <a:t>Archaeological Facts about Jericho</a:t>
            </a:r>
          </a:p>
        </p:txBody>
      </p:sp>
    </p:spTree>
    <p:extLst>
      <p:ext uri="{BB962C8B-B14F-4D97-AF65-F5344CB8AC3E}">
        <p14:creationId xmlns:p14="http://schemas.microsoft.com/office/powerpoint/2010/main" val="3757826250"/>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descr="MerneptahSte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2163" y="381000"/>
            <a:ext cx="3376612" cy="6477000"/>
          </a:xfrm>
          <a:prstGeom prst="rect">
            <a:avLst/>
          </a:prstGeom>
          <a:noFill/>
          <a:extLst>
            <a:ext uri="{909E8E84-426E-40DD-AFC4-6F175D3DCCD1}">
              <a14:hiddenFill xmlns:a14="http://schemas.microsoft.com/office/drawing/2010/main">
                <a:solidFill>
                  <a:srgbClr val="FFFFFF"/>
                </a:solidFill>
              </a14:hiddenFill>
            </a:ext>
          </a:extLst>
        </p:spPr>
      </p:pic>
      <p:sp>
        <p:nvSpPr>
          <p:cNvPr id="147459" name="Text Box 3"/>
          <p:cNvSpPr txBox="1">
            <a:spLocks noChangeArrowheads="1"/>
          </p:cNvSpPr>
          <p:nvPr/>
        </p:nvSpPr>
        <p:spPr bwMode="auto">
          <a:xfrm>
            <a:off x="838200" y="1295400"/>
            <a:ext cx="2362200" cy="331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a:solidFill>
                  <a:prstClr val="white"/>
                </a:solidFill>
                <a:latin typeface="Times New Roman" pitchFamily="18" charset="0"/>
              </a:rPr>
              <a:t>The Stele of Merneptah Egypt, 1230 BC</a:t>
            </a:r>
          </a:p>
          <a:p>
            <a:pPr>
              <a:spcBef>
                <a:spcPct val="50000"/>
              </a:spcBef>
            </a:pPr>
            <a:r>
              <a:rPr lang="en-US" sz="2400">
                <a:solidFill>
                  <a:prstClr val="white"/>
                </a:solidFill>
                <a:latin typeface="Times New Roman" pitchFamily="18" charset="0"/>
              </a:rPr>
              <a:t>Mentions the Israelites in Canaan</a:t>
            </a:r>
          </a:p>
        </p:txBody>
      </p:sp>
    </p:spTree>
    <p:extLst>
      <p:ext uri="{BB962C8B-B14F-4D97-AF65-F5344CB8AC3E}">
        <p14:creationId xmlns:p14="http://schemas.microsoft.com/office/powerpoint/2010/main" val="315400711"/>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descr="bol3st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5" y="228600"/>
            <a:ext cx="3948113" cy="6400800"/>
          </a:xfrm>
          <a:prstGeom prst="rect">
            <a:avLst/>
          </a:prstGeom>
          <a:noFill/>
          <a:extLst>
            <a:ext uri="{909E8E84-426E-40DD-AFC4-6F175D3DCCD1}">
              <a14:hiddenFill xmlns:a14="http://schemas.microsoft.com/office/drawing/2010/main">
                <a:solidFill>
                  <a:srgbClr val="FFFFFF"/>
                </a:solidFill>
              </a14:hiddenFill>
            </a:ext>
          </a:extLst>
        </p:spPr>
      </p:pic>
      <p:sp>
        <p:nvSpPr>
          <p:cNvPr id="149507" name="Text Box 3"/>
          <p:cNvSpPr txBox="1">
            <a:spLocks noChangeArrowheads="1"/>
          </p:cNvSpPr>
          <p:nvPr/>
        </p:nvSpPr>
        <p:spPr bwMode="auto">
          <a:xfrm>
            <a:off x="5105400" y="1066800"/>
            <a:ext cx="2971800" cy="3995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a:solidFill>
                  <a:prstClr val="white"/>
                </a:solidFill>
                <a:latin typeface="Times New Roman" pitchFamily="18" charset="0"/>
              </a:rPr>
              <a:t>The Moabite Stone or Mesha Stele 870 BC</a:t>
            </a:r>
          </a:p>
          <a:p>
            <a:pPr>
              <a:spcBef>
                <a:spcPct val="50000"/>
              </a:spcBef>
            </a:pPr>
            <a:r>
              <a:rPr lang="en-US" sz="3200">
                <a:solidFill>
                  <a:prstClr val="white"/>
                </a:solidFill>
                <a:latin typeface="Times New Roman" pitchFamily="18" charset="0"/>
              </a:rPr>
              <a:t> the Louvre</a:t>
            </a:r>
          </a:p>
          <a:p>
            <a:pPr>
              <a:spcBef>
                <a:spcPct val="50000"/>
              </a:spcBef>
            </a:pPr>
            <a:r>
              <a:rPr lang="en-US" sz="2800">
                <a:solidFill>
                  <a:prstClr val="white"/>
                </a:solidFill>
                <a:latin typeface="Times New Roman" pitchFamily="18" charset="0"/>
              </a:rPr>
              <a:t>Ahab “of the house of Omri”</a:t>
            </a:r>
          </a:p>
          <a:p>
            <a:pPr>
              <a:spcBef>
                <a:spcPct val="50000"/>
              </a:spcBef>
            </a:pPr>
            <a:r>
              <a:rPr lang="en-US" sz="2800">
                <a:solidFill>
                  <a:prstClr val="white"/>
                </a:solidFill>
                <a:latin typeface="Times New Roman" pitchFamily="18" charset="0"/>
              </a:rPr>
              <a:t>1 Kings 16:28</a:t>
            </a:r>
          </a:p>
        </p:txBody>
      </p:sp>
    </p:spTree>
    <p:extLst>
      <p:ext uri="{BB962C8B-B14F-4D97-AF65-F5344CB8AC3E}">
        <p14:creationId xmlns:p14="http://schemas.microsoft.com/office/powerpoint/2010/main" val="3512392417"/>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ext Box 2"/>
          <p:cNvSpPr txBox="1">
            <a:spLocks noChangeArrowheads="1"/>
          </p:cNvSpPr>
          <p:nvPr/>
        </p:nvSpPr>
        <p:spPr bwMode="auto">
          <a:xfrm>
            <a:off x="5791200" y="533400"/>
            <a:ext cx="3048000" cy="545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a:solidFill>
                  <a:prstClr val="white"/>
                </a:solidFill>
                <a:latin typeface="Times New Roman" pitchFamily="18" charset="0"/>
              </a:rPr>
              <a:t>The Tel Dan Inscription</a:t>
            </a:r>
          </a:p>
          <a:p>
            <a:pPr>
              <a:spcBef>
                <a:spcPct val="50000"/>
              </a:spcBef>
            </a:pPr>
            <a:r>
              <a:rPr lang="en-US" sz="3200">
                <a:solidFill>
                  <a:prstClr val="white"/>
                </a:solidFill>
                <a:latin typeface="Times New Roman" pitchFamily="18" charset="0"/>
              </a:rPr>
              <a:t>820 BC</a:t>
            </a:r>
          </a:p>
          <a:p>
            <a:pPr>
              <a:spcBef>
                <a:spcPct val="50000"/>
              </a:spcBef>
            </a:pPr>
            <a:r>
              <a:rPr lang="en-US" sz="2800">
                <a:solidFill>
                  <a:prstClr val="white"/>
                </a:solidFill>
                <a:latin typeface="Times New Roman" pitchFamily="18" charset="0"/>
              </a:rPr>
              <a:t>2 Kings 8:28-29</a:t>
            </a:r>
          </a:p>
          <a:p>
            <a:pPr>
              <a:spcBef>
                <a:spcPct val="50000"/>
              </a:spcBef>
            </a:pPr>
            <a:endParaRPr lang="en-US" sz="2800">
              <a:solidFill>
                <a:prstClr val="white"/>
              </a:solidFill>
              <a:latin typeface="Times New Roman" pitchFamily="18" charset="0"/>
            </a:endParaRPr>
          </a:p>
          <a:p>
            <a:pPr>
              <a:spcBef>
                <a:spcPct val="50000"/>
              </a:spcBef>
            </a:pPr>
            <a:r>
              <a:rPr lang="en-US" sz="2400" b="1">
                <a:solidFill>
                  <a:prstClr val="white"/>
                </a:solidFill>
                <a:latin typeface="Times New Roman" pitchFamily="18" charset="0"/>
              </a:rPr>
              <a:t>‘I killed Jehoram, son of Ahab, king of Israel and I killed Ahaziah, son of Jehoram, king of the house of David”</a:t>
            </a:r>
          </a:p>
        </p:txBody>
      </p:sp>
      <p:pic>
        <p:nvPicPr>
          <p:cNvPr id="153603" name="Picture 3" descr="davidste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963" y="304800"/>
            <a:ext cx="5054600" cy="632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0248021"/>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7" name="Picture 5" descr="jehu_bowing_shalmanesar_ii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62400"/>
            <a:ext cx="3810000" cy="2247900"/>
          </a:xfrm>
          <a:prstGeom prst="rect">
            <a:avLst/>
          </a:prstGeom>
          <a:noFill/>
          <a:extLst>
            <a:ext uri="{909E8E84-426E-40DD-AFC4-6F175D3DCCD1}">
              <a14:hiddenFill xmlns:a14="http://schemas.microsoft.com/office/drawing/2010/main">
                <a:solidFill>
                  <a:srgbClr val="FFFFFF"/>
                </a:solidFill>
              </a14:hiddenFill>
            </a:ext>
          </a:extLst>
        </p:spPr>
      </p:pic>
      <p:pic>
        <p:nvPicPr>
          <p:cNvPr id="90119" name="Picture 7" descr="jehu_bowing_shalmanesar_iii_clos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066800"/>
            <a:ext cx="2857500" cy="1733550"/>
          </a:xfrm>
          <a:prstGeom prst="rect">
            <a:avLst/>
          </a:prstGeom>
          <a:noFill/>
          <a:extLst>
            <a:ext uri="{909E8E84-426E-40DD-AFC4-6F175D3DCCD1}">
              <a14:hiddenFill xmlns:a14="http://schemas.microsoft.com/office/drawing/2010/main">
                <a:solidFill>
                  <a:srgbClr val="FFFFFF"/>
                </a:solidFill>
              </a14:hiddenFill>
            </a:ext>
          </a:extLst>
        </p:spPr>
      </p:pic>
      <p:pic>
        <p:nvPicPr>
          <p:cNvPr id="90120" name="Picture 8" descr="20030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152400"/>
            <a:ext cx="5410200" cy="4108450"/>
          </a:xfrm>
          <a:prstGeom prst="rect">
            <a:avLst/>
          </a:prstGeom>
          <a:noFill/>
          <a:extLst>
            <a:ext uri="{909E8E84-426E-40DD-AFC4-6F175D3DCCD1}">
              <a14:hiddenFill xmlns:a14="http://schemas.microsoft.com/office/drawing/2010/main">
                <a:solidFill>
                  <a:srgbClr val="FFFFFF"/>
                </a:solidFill>
              </a14:hiddenFill>
            </a:ext>
          </a:extLst>
        </p:spPr>
      </p:pic>
      <p:sp>
        <p:nvSpPr>
          <p:cNvPr id="90121" name="Text Box 9"/>
          <p:cNvSpPr txBox="1">
            <a:spLocks noChangeArrowheads="1"/>
          </p:cNvSpPr>
          <p:nvPr/>
        </p:nvSpPr>
        <p:spPr bwMode="auto">
          <a:xfrm>
            <a:off x="4038600" y="4800600"/>
            <a:ext cx="4876800" cy="173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400" b="1">
                <a:solidFill>
                  <a:srgbClr val="FFFF00"/>
                </a:solidFill>
              </a:rPr>
              <a:t>Black Obelisk of Shalmanezer III 840 BC</a:t>
            </a:r>
          </a:p>
          <a:p>
            <a:pPr algn="ctr"/>
            <a:r>
              <a:rPr lang="en-US" sz="2400" b="1">
                <a:solidFill>
                  <a:srgbClr val="FFFF00"/>
                </a:solidFill>
              </a:rPr>
              <a:t>British Museum    2 Kings 17:3-6</a:t>
            </a:r>
          </a:p>
          <a:p>
            <a:pPr>
              <a:spcBef>
                <a:spcPct val="50000"/>
              </a:spcBef>
            </a:pPr>
            <a:endParaRPr lang="en-US" sz="2400" b="1">
              <a:solidFill>
                <a:srgbClr val="FFFF00"/>
              </a:solidFill>
            </a:endParaRPr>
          </a:p>
        </p:txBody>
      </p:sp>
    </p:spTree>
    <p:extLst>
      <p:ext uri="{BB962C8B-B14F-4D97-AF65-F5344CB8AC3E}">
        <p14:creationId xmlns:p14="http://schemas.microsoft.com/office/powerpoint/2010/main" val="1475903941"/>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8" name="Text Box 6"/>
          <p:cNvSpPr txBox="1">
            <a:spLocks noChangeArrowheads="1"/>
          </p:cNvSpPr>
          <p:nvPr/>
        </p:nvSpPr>
        <p:spPr bwMode="auto">
          <a:xfrm>
            <a:off x="457200" y="304800"/>
            <a:ext cx="8229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3200">
                <a:solidFill>
                  <a:prstClr val="white"/>
                </a:solidFill>
                <a:latin typeface="Times New Roman" pitchFamily="18" charset="0"/>
              </a:rPr>
              <a:t>The Sennacherib Cylinder or Taylor Prism  British Museum, London (2 Kings 18)  691 BC</a:t>
            </a:r>
          </a:p>
        </p:txBody>
      </p:sp>
      <p:sp>
        <p:nvSpPr>
          <p:cNvPr id="33799" name="Text Box 7"/>
          <p:cNvSpPr txBox="1">
            <a:spLocks noChangeArrowheads="1"/>
          </p:cNvSpPr>
          <p:nvPr/>
        </p:nvSpPr>
        <p:spPr bwMode="auto">
          <a:xfrm>
            <a:off x="4800600" y="1793875"/>
            <a:ext cx="4452938"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400" b="1">
                <a:solidFill>
                  <a:prstClr val="white"/>
                </a:solidFill>
                <a:latin typeface="Times New Roman" pitchFamily="18" charset="0"/>
              </a:rPr>
              <a:t>As to Hezekiah the </a:t>
            </a:r>
          </a:p>
          <a:p>
            <a:r>
              <a:rPr lang="en-US" sz="2400" b="1">
                <a:solidFill>
                  <a:prstClr val="white"/>
                </a:solidFill>
                <a:latin typeface="Times New Roman" pitchFamily="18" charset="0"/>
              </a:rPr>
              <a:t>Jew…  I made him…  </a:t>
            </a:r>
          </a:p>
          <a:p>
            <a:r>
              <a:rPr lang="en-US" sz="2400" b="1">
                <a:solidFill>
                  <a:prstClr val="white"/>
                </a:solidFill>
                <a:latin typeface="Times New Roman" pitchFamily="18" charset="0"/>
              </a:rPr>
              <a:t>“like a bird in a </a:t>
            </a:r>
          </a:p>
          <a:p>
            <a:r>
              <a:rPr lang="en-US" sz="2400" b="1">
                <a:solidFill>
                  <a:prstClr val="white"/>
                </a:solidFill>
                <a:latin typeface="Times New Roman" pitchFamily="18" charset="0"/>
              </a:rPr>
              <a:t>cage”</a:t>
            </a:r>
          </a:p>
        </p:txBody>
      </p:sp>
      <p:pic>
        <p:nvPicPr>
          <p:cNvPr id="33801" name="Picture 9" descr="cylinderofsennacherib-taylorprism-800h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600200"/>
            <a:ext cx="2300288"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7821685"/>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70" name="Text Box 6"/>
          <p:cNvSpPr txBox="1">
            <a:spLocks noChangeArrowheads="1"/>
          </p:cNvSpPr>
          <p:nvPr/>
        </p:nvSpPr>
        <p:spPr bwMode="auto">
          <a:xfrm>
            <a:off x="1676400" y="838200"/>
            <a:ext cx="487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400" b="1">
                <a:solidFill>
                  <a:srgbClr val="FFFF00"/>
                </a:solidFill>
                <a:latin typeface="Times New Roman" pitchFamily="18" charset="0"/>
              </a:rPr>
              <a:t>The Siloam Inscription</a:t>
            </a:r>
            <a:r>
              <a:rPr lang="en-US" sz="2400">
                <a:solidFill>
                  <a:srgbClr val="FFFF00"/>
                </a:solidFill>
                <a:latin typeface="Times New Roman" pitchFamily="18" charset="0"/>
              </a:rPr>
              <a:t>.</a:t>
            </a:r>
          </a:p>
        </p:txBody>
      </p:sp>
      <p:sp>
        <p:nvSpPr>
          <p:cNvPr id="88071" name="Text Box 7"/>
          <p:cNvSpPr txBox="1">
            <a:spLocks noChangeArrowheads="1"/>
          </p:cNvSpPr>
          <p:nvPr/>
        </p:nvSpPr>
        <p:spPr bwMode="auto">
          <a:xfrm>
            <a:off x="990600" y="4800600"/>
            <a:ext cx="701040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i="1">
                <a:solidFill>
                  <a:prstClr val="white"/>
                </a:solidFill>
              </a:rPr>
              <a:t>2 Kings 20:20-21</a:t>
            </a:r>
          </a:p>
          <a:p>
            <a:r>
              <a:rPr lang="en-US" b="1" i="1">
                <a:solidFill>
                  <a:prstClr val="white"/>
                </a:solidFill>
              </a:rPr>
              <a:t>"Now the rest of the acts of Hezekiah--all his might, and how he made a pool and a tunnel and brought water into the city--are they not written in the book of the chronicles of the kings of Judah? So Hezekiah rested with his fathers."</a:t>
            </a:r>
          </a:p>
        </p:txBody>
      </p:sp>
      <p:pic>
        <p:nvPicPr>
          <p:cNvPr id="88073" name="Picture 9" descr="siloam-inscrip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676400"/>
            <a:ext cx="6096000" cy="2847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8534632"/>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7" name="Picture 5" descr="LACHISH_SIEGE_RELIEFS_ROOM,_TB112004283-71538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65200"/>
            <a:ext cx="8458200" cy="5626100"/>
          </a:xfrm>
          <a:prstGeom prst="rect">
            <a:avLst/>
          </a:prstGeom>
          <a:noFill/>
          <a:extLst>
            <a:ext uri="{909E8E84-426E-40DD-AFC4-6F175D3DCCD1}">
              <a14:hiddenFill xmlns:a14="http://schemas.microsoft.com/office/drawing/2010/main">
                <a:solidFill>
                  <a:srgbClr val="FFFFFF"/>
                </a:solidFill>
              </a14:hiddenFill>
            </a:ext>
          </a:extLst>
        </p:spPr>
      </p:pic>
      <p:sp>
        <p:nvSpPr>
          <p:cNvPr id="79878" name="Text Box 6"/>
          <p:cNvSpPr txBox="1">
            <a:spLocks noChangeArrowheads="1"/>
          </p:cNvSpPr>
          <p:nvPr/>
        </p:nvSpPr>
        <p:spPr bwMode="auto">
          <a:xfrm>
            <a:off x="1295400" y="228600"/>
            <a:ext cx="6629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800" b="1">
                <a:solidFill>
                  <a:srgbClr val="FFFF66"/>
                </a:solidFill>
              </a:rPr>
              <a:t>Lachish Room, British Museum</a:t>
            </a:r>
          </a:p>
        </p:txBody>
      </p:sp>
    </p:spTree>
    <p:extLst>
      <p:ext uri="{BB962C8B-B14F-4D97-AF65-F5344CB8AC3E}">
        <p14:creationId xmlns:p14="http://schemas.microsoft.com/office/powerpoint/2010/main" val="2596097649"/>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3" name="Picture 5" descr="lachish-relie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209675"/>
            <a:ext cx="7086600" cy="5314950"/>
          </a:xfrm>
          <a:prstGeom prst="rect">
            <a:avLst/>
          </a:prstGeom>
          <a:noFill/>
          <a:extLst>
            <a:ext uri="{909E8E84-426E-40DD-AFC4-6F175D3DCCD1}">
              <a14:hiddenFill xmlns:a14="http://schemas.microsoft.com/office/drawing/2010/main">
                <a:solidFill>
                  <a:srgbClr val="FFFFFF"/>
                </a:solidFill>
              </a14:hiddenFill>
            </a:ext>
          </a:extLst>
        </p:spPr>
      </p:pic>
      <p:sp>
        <p:nvSpPr>
          <p:cNvPr id="83975" name="Text Box 7"/>
          <p:cNvSpPr txBox="1">
            <a:spLocks noChangeArrowheads="1"/>
          </p:cNvSpPr>
          <p:nvPr/>
        </p:nvSpPr>
        <p:spPr bwMode="auto">
          <a:xfrm>
            <a:off x="1143000" y="381000"/>
            <a:ext cx="7239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b="1">
                <a:solidFill>
                  <a:srgbClr val="FFFF66"/>
                </a:solidFill>
              </a:rPr>
              <a:t>Israeli Captives Being Led from Lachish</a:t>
            </a:r>
          </a:p>
        </p:txBody>
      </p:sp>
    </p:spTree>
    <p:extLst>
      <p:ext uri="{BB962C8B-B14F-4D97-AF65-F5344CB8AC3E}">
        <p14:creationId xmlns:p14="http://schemas.microsoft.com/office/powerpoint/2010/main" val="12845496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AutoShape 2"/>
          <p:cNvSpPr>
            <a:spLocks noGrp="1" noChangeArrowheads="1"/>
          </p:cNvSpPr>
          <p:nvPr>
            <p:ph type="title"/>
          </p:nvPr>
        </p:nvSpPr>
        <p:spPr/>
        <p:txBody>
          <a:bodyPr/>
          <a:lstStyle/>
          <a:p>
            <a:r>
              <a:rPr lang="en-US"/>
              <a:t>Excerpt from DVC</a:t>
            </a:r>
          </a:p>
        </p:txBody>
      </p:sp>
      <p:sp>
        <p:nvSpPr>
          <p:cNvPr id="86019" name="Rectangle 3"/>
          <p:cNvSpPr>
            <a:spLocks noGrp="1" noChangeArrowheads="1"/>
          </p:cNvSpPr>
          <p:nvPr>
            <p:ph type="body" idx="1"/>
          </p:nvPr>
        </p:nvSpPr>
        <p:spPr/>
        <p:txBody>
          <a:bodyPr/>
          <a:lstStyle/>
          <a:p>
            <a:pPr lvl="2"/>
            <a:r>
              <a:rPr lang="en-US"/>
              <a:t>(speaking of the Council of Nicaea, in 325 A.D.) “My dear,’ Teabing declared, ‘until that moment in history, Jesus was viewed by His followers as a mortal prophet… a great and powerful man, but a </a:t>
            </a:r>
            <a:r>
              <a:rPr lang="en-US" i="1"/>
              <a:t>man</a:t>
            </a:r>
            <a:r>
              <a:rPr lang="en-US"/>
              <a:t> nonetheless.  A mortal.” </a:t>
            </a:r>
          </a:p>
          <a:p>
            <a:pPr lvl="2"/>
            <a:r>
              <a:rPr lang="en-US"/>
              <a:t>“Not the Son of God?” </a:t>
            </a:r>
          </a:p>
          <a:p>
            <a:pPr lvl="2"/>
            <a:r>
              <a:rPr lang="en-US"/>
              <a:t>“Right,’ Teabing said, ‘Jesus’ establishment as ‘the Son of God’ was officially proposed and voted on by the Council of Nicaea. ‘…A relatively close vote at that.’  (page 253, DVC) </a:t>
            </a:r>
          </a:p>
        </p:txBody>
      </p:sp>
    </p:spTree>
    <p:extLst>
      <p:ext uri="{BB962C8B-B14F-4D97-AF65-F5344CB8AC3E}">
        <p14:creationId xmlns:p14="http://schemas.microsoft.com/office/powerpoint/2010/main" val="3654803527"/>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6" name="Text Box 6"/>
          <p:cNvSpPr txBox="1">
            <a:spLocks noChangeArrowheads="1"/>
          </p:cNvSpPr>
          <p:nvPr/>
        </p:nvSpPr>
        <p:spPr bwMode="auto">
          <a:xfrm>
            <a:off x="1219200" y="762000"/>
            <a:ext cx="66294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800" b="1">
                <a:solidFill>
                  <a:srgbClr val="FFFF00"/>
                </a:solidFill>
                <a:latin typeface="Times New Roman" pitchFamily="18" charset="0"/>
              </a:rPr>
              <a:t>Jewish captives skinned alive in front of Lachish Walls</a:t>
            </a:r>
          </a:p>
        </p:txBody>
      </p:sp>
      <p:pic>
        <p:nvPicPr>
          <p:cNvPr id="92168" name="Picture 8" descr="17-Copy-Lachish-wall-relief-British-Muse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133600"/>
            <a:ext cx="5410200" cy="438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2719568"/>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5" name="Picture 5" descr="LachishLette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900113"/>
            <a:ext cx="5410200" cy="5159375"/>
          </a:xfrm>
          <a:prstGeom prst="rect">
            <a:avLst/>
          </a:prstGeom>
          <a:noFill/>
          <a:extLst>
            <a:ext uri="{909E8E84-426E-40DD-AFC4-6F175D3DCCD1}">
              <a14:hiddenFill xmlns:a14="http://schemas.microsoft.com/office/drawing/2010/main">
                <a:solidFill>
                  <a:srgbClr val="FFFFFF"/>
                </a:solidFill>
              </a14:hiddenFill>
            </a:ext>
          </a:extLst>
        </p:spPr>
      </p:pic>
      <p:sp>
        <p:nvSpPr>
          <p:cNvPr id="30729" name="Text Box 9"/>
          <p:cNvSpPr txBox="1">
            <a:spLocks noChangeArrowheads="1"/>
          </p:cNvSpPr>
          <p:nvPr/>
        </p:nvSpPr>
        <p:spPr bwMode="auto">
          <a:xfrm>
            <a:off x="381000" y="2667000"/>
            <a:ext cx="2971800" cy="219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b="1">
                <a:solidFill>
                  <a:srgbClr val="FFFF00"/>
                </a:solidFill>
                <a:latin typeface="Times New Roman" pitchFamily="18" charset="0"/>
              </a:rPr>
              <a:t>One of the Lachish Letters, 588 BC</a:t>
            </a:r>
          </a:p>
          <a:p>
            <a:pPr>
              <a:spcBef>
                <a:spcPct val="50000"/>
              </a:spcBef>
            </a:pPr>
            <a:r>
              <a:rPr lang="en-US" sz="2800" b="1">
                <a:solidFill>
                  <a:srgbClr val="FFFF00"/>
                </a:solidFill>
                <a:latin typeface="Times New Roman" pitchFamily="18" charset="0"/>
              </a:rPr>
              <a:t>Jeremiah 34:6,7</a:t>
            </a:r>
          </a:p>
        </p:txBody>
      </p:sp>
    </p:spTree>
    <p:extLst>
      <p:ext uri="{BB962C8B-B14F-4D97-AF65-F5344CB8AC3E}">
        <p14:creationId xmlns:p14="http://schemas.microsoft.com/office/powerpoint/2010/main" val="1642052094"/>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8" name="Picture 4" descr="temple-destruction-tabl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0"/>
            <a:ext cx="4800600" cy="4800600"/>
          </a:xfrm>
          <a:prstGeom prst="rect">
            <a:avLst/>
          </a:prstGeom>
          <a:noFill/>
          <a:extLst>
            <a:ext uri="{909E8E84-426E-40DD-AFC4-6F175D3DCCD1}">
              <a14:hiddenFill xmlns:a14="http://schemas.microsoft.com/office/drawing/2010/main">
                <a:solidFill>
                  <a:srgbClr val="FFFFFF"/>
                </a:solidFill>
              </a14:hiddenFill>
            </a:ext>
          </a:extLst>
        </p:spPr>
      </p:pic>
      <p:sp>
        <p:nvSpPr>
          <p:cNvPr id="108549" name="Text Box 5"/>
          <p:cNvSpPr txBox="1">
            <a:spLocks noChangeArrowheads="1"/>
          </p:cNvSpPr>
          <p:nvPr/>
        </p:nvSpPr>
        <p:spPr bwMode="auto">
          <a:xfrm>
            <a:off x="5562600" y="1447800"/>
            <a:ext cx="2743200" cy="329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800">
                <a:solidFill>
                  <a:srgbClr val="FFFF00"/>
                </a:solidFill>
              </a:rPr>
              <a:t>The Babylonian Chronicles  British Museum, London, 597 BC  2 Kings 24:10-17</a:t>
            </a:r>
          </a:p>
          <a:p>
            <a:pPr>
              <a:spcBef>
                <a:spcPct val="50000"/>
              </a:spcBef>
            </a:pPr>
            <a:endParaRPr lang="en-US" sz="2800">
              <a:solidFill>
                <a:srgbClr val="FFFF00"/>
              </a:solidFill>
            </a:endParaRPr>
          </a:p>
        </p:txBody>
      </p:sp>
      <p:sp>
        <p:nvSpPr>
          <p:cNvPr id="108550" name="Text Box 6"/>
          <p:cNvSpPr txBox="1">
            <a:spLocks noChangeArrowheads="1"/>
          </p:cNvSpPr>
          <p:nvPr/>
        </p:nvSpPr>
        <p:spPr bwMode="auto">
          <a:xfrm>
            <a:off x="381000" y="5029200"/>
            <a:ext cx="838200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FFFF00"/>
                </a:solidFill>
              </a:rPr>
              <a:t>[In] the seventh year, the month of Kislev, the king of  Babylonia mustered his forces and marched to Syria.  He camped against the city of Judah (Jerusalem) and on the second day of the month of Adar he took the city and captured the king.  He appointed a king of his own choice there, took its heavy tribute and brought them to Babylon.</a:t>
            </a:r>
          </a:p>
        </p:txBody>
      </p:sp>
    </p:spTree>
    <p:extLst>
      <p:ext uri="{BB962C8B-B14F-4D97-AF65-F5344CB8AC3E}">
        <p14:creationId xmlns:p14="http://schemas.microsoft.com/office/powerpoint/2010/main" val="2407704253"/>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9" name="Picture 5" descr="21Rations-Jehoiach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119188"/>
            <a:ext cx="4953000" cy="4689475"/>
          </a:xfrm>
          <a:prstGeom prst="rect">
            <a:avLst/>
          </a:prstGeom>
          <a:noFill/>
          <a:extLst>
            <a:ext uri="{909E8E84-426E-40DD-AFC4-6F175D3DCCD1}">
              <a14:hiddenFill xmlns:a14="http://schemas.microsoft.com/office/drawing/2010/main">
                <a:solidFill>
                  <a:srgbClr val="FFFFFF"/>
                </a:solidFill>
              </a14:hiddenFill>
            </a:ext>
          </a:extLst>
        </p:spPr>
      </p:pic>
      <p:sp>
        <p:nvSpPr>
          <p:cNvPr id="98310" name="Text Box 6"/>
          <p:cNvSpPr txBox="1">
            <a:spLocks noChangeArrowheads="1"/>
          </p:cNvSpPr>
          <p:nvPr/>
        </p:nvSpPr>
        <p:spPr bwMode="auto">
          <a:xfrm>
            <a:off x="1371600" y="304800"/>
            <a:ext cx="640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400" b="1">
                <a:solidFill>
                  <a:srgbClr val="FFFF00"/>
                </a:solidFill>
                <a:latin typeface="Times New Roman" pitchFamily="18" charset="0"/>
              </a:rPr>
              <a:t>Yaukin (Jehoiachin), king of the land of Judah</a:t>
            </a:r>
          </a:p>
        </p:txBody>
      </p:sp>
    </p:spTree>
    <p:extLst>
      <p:ext uri="{BB962C8B-B14F-4D97-AF65-F5344CB8AC3E}">
        <p14:creationId xmlns:p14="http://schemas.microsoft.com/office/powerpoint/2010/main" val="1617300308"/>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685800" y="304800"/>
            <a:ext cx="7772400" cy="685800"/>
          </a:xfrm>
        </p:spPr>
        <p:txBody>
          <a:bodyPr/>
          <a:lstStyle/>
          <a:p>
            <a:r>
              <a:rPr lang="en-US" sz="3200"/>
              <a:t>Ziggurat in Ur: Nabonidus and Belshazzar</a:t>
            </a:r>
          </a:p>
        </p:txBody>
      </p:sp>
      <p:pic>
        <p:nvPicPr>
          <p:cNvPr id="59395" name="Picture 3" descr="Ziggurat%20di%20U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1066800"/>
            <a:ext cx="9144000" cy="6219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54827932"/>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6" name="Picture 4" descr="cyrus_cilin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57200"/>
            <a:ext cx="7620000" cy="3924300"/>
          </a:xfrm>
          <a:prstGeom prst="rect">
            <a:avLst/>
          </a:prstGeom>
          <a:noFill/>
          <a:extLst>
            <a:ext uri="{909E8E84-426E-40DD-AFC4-6F175D3DCCD1}">
              <a14:hiddenFill xmlns:a14="http://schemas.microsoft.com/office/drawing/2010/main">
                <a:solidFill>
                  <a:srgbClr val="FFFFFF"/>
                </a:solidFill>
              </a14:hiddenFill>
            </a:ext>
          </a:extLst>
        </p:spPr>
      </p:pic>
      <p:sp>
        <p:nvSpPr>
          <p:cNvPr id="110597" name="Text Box 5"/>
          <p:cNvSpPr txBox="1">
            <a:spLocks noChangeArrowheads="1"/>
          </p:cNvSpPr>
          <p:nvPr/>
        </p:nvSpPr>
        <p:spPr bwMode="auto">
          <a:xfrm>
            <a:off x="685800" y="4953000"/>
            <a:ext cx="7924800" cy="158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800" b="1">
                <a:solidFill>
                  <a:srgbClr val="FFFF00"/>
                </a:solidFill>
              </a:rPr>
              <a:t>Cyrus Cylinder  British Museum  535 BC</a:t>
            </a:r>
          </a:p>
          <a:p>
            <a:pPr algn="ctr"/>
            <a:r>
              <a:rPr lang="en-US" sz="2800" b="1">
                <a:solidFill>
                  <a:srgbClr val="FFFF00"/>
                </a:solidFill>
              </a:rPr>
              <a:t>Ezra 1:2-4</a:t>
            </a:r>
          </a:p>
          <a:p>
            <a:pPr>
              <a:spcBef>
                <a:spcPct val="50000"/>
              </a:spcBef>
            </a:pPr>
            <a:endParaRPr lang="en-US" sz="2800" b="1">
              <a:solidFill>
                <a:srgbClr val="FFFF66"/>
              </a:solidFill>
            </a:endParaRPr>
          </a:p>
        </p:txBody>
      </p:sp>
    </p:spTree>
    <p:extLst>
      <p:ext uri="{BB962C8B-B14F-4D97-AF65-F5344CB8AC3E}">
        <p14:creationId xmlns:p14="http://schemas.microsoft.com/office/powerpoint/2010/main" val="2606038666"/>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5" descr="CaesareaMaritimaPilateInscrip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839913"/>
            <a:ext cx="7391400" cy="484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 Box 7"/>
          <p:cNvSpPr txBox="1">
            <a:spLocks noChangeArrowheads="1"/>
          </p:cNvSpPr>
          <p:nvPr/>
        </p:nvSpPr>
        <p:spPr bwMode="auto">
          <a:xfrm>
            <a:off x="1295400" y="381000"/>
            <a:ext cx="7086600" cy="133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lnSpc>
                <a:spcPct val="80000"/>
              </a:lnSpc>
              <a:spcBef>
                <a:spcPct val="50000"/>
              </a:spcBef>
            </a:pPr>
            <a:r>
              <a:rPr lang="en-US" altLang="en-US" b="1"/>
              <a:t>Pilate Inscription Cesarea Maritima AD 30</a:t>
            </a:r>
          </a:p>
          <a:p>
            <a:pPr algn="ctr" eaLnBrk="1" hangingPunct="1">
              <a:lnSpc>
                <a:spcPct val="80000"/>
              </a:lnSpc>
              <a:spcBef>
                <a:spcPct val="50000"/>
              </a:spcBef>
            </a:pPr>
            <a:r>
              <a:rPr lang="en-US" altLang="en-US" b="1"/>
              <a:t>Discovered 1961</a:t>
            </a:r>
          </a:p>
          <a:p>
            <a:pPr algn="ctr" eaLnBrk="1" hangingPunct="1">
              <a:lnSpc>
                <a:spcPct val="80000"/>
              </a:lnSpc>
              <a:spcBef>
                <a:spcPct val="50000"/>
              </a:spcBef>
            </a:pPr>
            <a:r>
              <a:rPr lang="en-US" altLang="en-US" b="1"/>
              <a:t>Tiberius, Pontius Pilatus, Prefect of Judea</a:t>
            </a:r>
          </a:p>
        </p:txBody>
      </p:sp>
    </p:spTree>
    <p:extLst>
      <p:ext uri="{BB962C8B-B14F-4D97-AF65-F5344CB8AC3E}">
        <p14:creationId xmlns:p14="http://schemas.microsoft.com/office/powerpoint/2010/main" val="13982295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ttp://www.pbs.org/wgbh/pages/frontline/shows/religion/jesus/art/nailinfoo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514600"/>
            <a:ext cx="4378325" cy="347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 Box 4"/>
          <p:cNvSpPr txBox="1">
            <a:spLocks noChangeArrowheads="1"/>
          </p:cNvSpPr>
          <p:nvPr/>
        </p:nvSpPr>
        <p:spPr bwMode="auto">
          <a:xfrm>
            <a:off x="1219200" y="762000"/>
            <a:ext cx="7010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altLang="en-US" sz="2800" b="1">
                <a:latin typeface="Arial" charset="0"/>
                <a:cs typeface="Arial" charset="0"/>
              </a:rPr>
              <a:t>Archaeological Evidence</a:t>
            </a:r>
          </a:p>
        </p:txBody>
      </p:sp>
    </p:spTree>
    <p:extLst>
      <p:ext uri="{BB962C8B-B14F-4D97-AF65-F5344CB8AC3E}">
        <p14:creationId xmlns:p14="http://schemas.microsoft.com/office/powerpoint/2010/main" val="3112177310"/>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http://www.jdbministries.org/siloa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143000"/>
            <a:ext cx="5153025" cy="552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Box 2"/>
          <p:cNvSpPr txBox="1">
            <a:spLocks noChangeArrowheads="1"/>
          </p:cNvSpPr>
          <p:nvPr/>
        </p:nvSpPr>
        <p:spPr bwMode="auto">
          <a:xfrm>
            <a:off x="1676400" y="228600"/>
            <a:ext cx="5562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en-US" sz="2800" b="1">
                <a:latin typeface="Book Antiqua" pitchFamily="18" charset="0"/>
                <a:cs typeface="Arial" charset="0"/>
              </a:rPr>
              <a:t>The Pool of Siloam</a:t>
            </a:r>
          </a:p>
        </p:txBody>
      </p:sp>
    </p:spTree>
    <p:extLst>
      <p:ext uri="{BB962C8B-B14F-4D97-AF65-F5344CB8AC3E}">
        <p14:creationId xmlns:p14="http://schemas.microsoft.com/office/powerpoint/2010/main" val="4171729747"/>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www.english.imjnet.org.il/Media/Uploads/Ossuary-Caiapha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66800"/>
            <a:ext cx="54864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TextBox 2"/>
          <p:cNvSpPr txBox="1">
            <a:spLocks noChangeArrowheads="1"/>
          </p:cNvSpPr>
          <p:nvPr/>
        </p:nvSpPr>
        <p:spPr bwMode="auto">
          <a:xfrm>
            <a:off x="5943600" y="1905000"/>
            <a:ext cx="2895600" cy="210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2800" b="1">
                <a:latin typeface="Book Antiqua" pitchFamily="18" charset="0"/>
                <a:cs typeface="Arial" charset="0"/>
              </a:rPr>
              <a:t>Caiaphas Ossuary</a:t>
            </a:r>
          </a:p>
          <a:p>
            <a:pPr eaLnBrk="1" hangingPunct="1"/>
            <a:endParaRPr lang="en-US" altLang="en-US" sz="2800" b="1">
              <a:latin typeface="Book Antiqua" pitchFamily="18" charset="0"/>
              <a:cs typeface="Arial" charset="0"/>
            </a:endParaRPr>
          </a:p>
          <a:p>
            <a:pPr eaLnBrk="1" hangingPunct="1"/>
            <a:r>
              <a:rPr lang="en-US" altLang="en-US" b="1">
                <a:latin typeface="Book Antiqua" pitchFamily="18" charset="0"/>
                <a:cs typeface="Arial" charset="0"/>
              </a:rPr>
              <a:t>“Caiaphas, son of Joseph”</a:t>
            </a:r>
          </a:p>
        </p:txBody>
      </p:sp>
    </p:spTree>
    <p:extLst>
      <p:ext uri="{BB962C8B-B14F-4D97-AF65-F5344CB8AC3E}">
        <p14:creationId xmlns:p14="http://schemas.microsoft.com/office/powerpoint/2010/main" val="37728369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AutoShape 2"/>
          <p:cNvSpPr>
            <a:spLocks noGrp="1" noChangeArrowheads="1"/>
          </p:cNvSpPr>
          <p:nvPr>
            <p:ph type="title"/>
          </p:nvPr>
        </p:nvSpPr>
        <p:spPr/>
        <p:txBody>
          <a:bodyPr/>
          <a:lstStyle/>
          <a:p>
            <a:r>
              <a:rPr lang="en-US"/>
              <a:t>Excerpt from DVC</a:t>
            </a:r>
          </a:p>
        </p:txBody>
      </p:sp>
      <p:sp>
        <p:nvSpPr>
          <p:cNvPr id="102403" name="Rectangle 3"/>
          <p:cNvSpPr>
            <a:spLocks noGrp="1" noChangeArrowheads="1"/>
          </p:cNvSpPr>
          <p:nvPr>
            <p:ph type="body" idx="1"/>
          </p:nvPr>
        </p:nvSpPr>
        <p:spPr/>
        <p:txBody>
          <a:bodyPr/>
          <a:lstStyle/>
          <a:p>
            <a:r>
              <a:rPr lang="en-US"/>
              <a:t>“More than eighty gospels were considered for the New Testament, and yet only a relative few were chosen for inclusion – Matthew, Mark, Luke and John among them.” (page 251, DVC) </a:t>
            </a:r>
          </a:p>
        </p:txBody>
      </p:sp>
    </p:spTree>
    <p:extLst>
      <p:ext uri="{BB962C8B-B14F-4D97-AF65-F5344CB8AC3E}">
        <p14:creationId xmlns:p14="http://schemas.microsoft.com/office/powerpoint/2010/main" val="2759566455"/>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smtClean="0"/>
              <a:t>Corban</a:t>
            </a:r>
            <a:endParaRPr lang="en-US" b="1" dirty="0"/>
          </a:p>
        </p:txBody>
      </p:sp>
      <p:pic>
        <p:nvPicPr>
          <p:cNvPr id="6656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371600" y="1524000"/>
            <a:ext cx="6542088" cy="4448175"/>
          </a:xfrm>
        </p:spPr>
      </p:pic>
    </p:spTree>
    <p:extLst>
      <p:ext uri="{BB962C8B-B14F-4D97-AF65-F5344CB8AC3E}">
        <p14:creationId xmlns:p14="http://schemas.microsoft.com/office/powerpoint/2010/main" val="51866027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ctrTitle"/>
          </p:nvPr>
        </p:nvSpPr>
        <p:spPr>
          <a:xfrm>
            <a:off x="182563" y="0"/>
            <a:ext cx="8759825" cy="811213"/>
          </a:xfrm>
          <a:ln>
            <a:solidFill>
              <a:srgbClr val="00B050"/>
            </a:solidFill>
            <a:miter lim="800000"/>
            <a:headEnd/>
            <a:tailEnd/>
          </a:ln>
        </p:spPr>
        <p:txBody>
          <a:bodyPr/>
          <a:lstStyle/>
          <a:p>
            <a:pPr eaLnBrk="1" hangingPunct="1"/>
            <a:r>
              <a:rPr lang="en-US" altLang="en-US" sz="4400" b="1" smtClean="0"/>
              <a:t>Acts 13:6-7 Sergius Paulus</a:t>
            </a:r>
          </a:p>
        </p:txBody>
      </p:sp>
      <p:sp>
        <p:nvSpPr>
          <p:cNvPr id="80899" name="Subtitle 2"/>
          <p:cNvSpPr>
            <a:spLocks noGrp="1"/>
          </p:cNvSpPr>
          <p:nvPr>
            <p:ph type="subTitle" idx="1"/>
          </p:nvPr>
        </p:nvSpPr>
        <p:spPr>
          <a:xfrm>
            <a:off x="1143000" y="2146300"/>
            <a:ext cx="6858000" cy="1655763"/>
          </a:xfrm>
        </p:spPr>
        <p:txBody>
          <a:bodyPr/>
          <a:lstStyle/>
          <a:p>
            <a:pPr eaLnBrk="1" hangingPunct="1"/>
            <a:endParaRPr lang="en-US" altLang="en-US" smtClean="0"/>
          </a:p>
        </p:txBody>
      </p:sp>
      <p:pic>
        <p:nvPicPr>
          <p:cNvPr id="80900" name="Picture 3" descr="http://padfield.com/turkey/yalvac/images/sergius-paulus-02.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563" y="952500"/>
            <a:ext cx="8759825" cy="5770563"/>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8618160"/>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idx="4294967295"/>
          </p:nvPr>
        </p:nvSpPr>
        <p:spPr/>
        <p:txBody>
          <a:bodyPr/>
          <a:lstStyle/>
          <a:p>
            <a:pPr eaLnBrk="1" hangingPunct="1">
              <a:defRPr/>
            </a:pPr>
            <a:r>
              <a:rPr lang="en-US" sz="3100" smtClean="0"/>
              <a:t>Sir William Ramsay</a:t>
            </a:r>
          </a:p>
        </p:txBody>
      </p:sp>
      <p:sp>
        <p:nvSpPr>
          <p:cNvPr id="81923" name="Text Box 4"/>
          <p:cNvSpPr txBox="1">
            <a:spLocks noChangeArrowheads="1"/>
          </p:cNvSpPr>
          <p:nvPr/>
        </p:nvSpPr>
        <p:spPr bwMode="auto">
          <a:xfrm>
            <a:off x="457200" y="1447800"/>
            <a:ext cx="8458200" cy="476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SzPct val="115000"/>
              <a:buFont typeface="Wingdings" pitchFamily="2" charset="2"/>
              <a:buChar char="§"/>
              <a:defRPr sz="3200">
                <a:solidFill>
                  <a:schemeClr val="tx1"/>
                </a:solidFill>
                <a:latin typeface="Arial" charset="0"/>
                <a:cs typeface="Arial" charset="0"/>
              </a:defRPr>
            </a:lvl1pPr>
            <a:lvl2pPr marL="742950" indent="-285750" eaLnBrk="0" hangingPunct="0">
              <a:spcBef>
                <a:spcPct val="20000"/>
              </a:spcBef>
              <a:buFont typeface="Wingdings" pitchFamily="2" charset="2"/>
              <a:buChar char="§"/>
              <a:defRPr sz="2800">
                <a:solidFill>
                  <a:schemeClr val="tx1"/>
                </a:solidFill>
                <a:latin typeface="Arial" charset="0"/>
                <a:cs typeface="Arial" charset="0"/>
              </a:defRPr>
            </a:lvl2pPr>
            <a:lvl3pPr marL="1143000" indent="-228600" eaLnBrk="0" hangingPunct="0">
              <a:spcBef>
                <a:spcPct val="20000"/>
              </a:spcBef>
              <a:buClr>
                <a:schemeClr val="tx2"/>
              </a:buClr>
              <a:buSzPct val="115000"/>
              <a:buFont typeface="Wingdings" pitchFamily="2" charset="2"/>
              <a:buChar char="§"/>
              <a:defRPr sz="2400">
                <a:solidFill>
                  <a:schemeClr val="tx1"/>
                </a:solidFill>
                <a:latin typeface="Arial" charset="0"/>
                <a:cs typeface="Arial" charset="0"/>
              </a:defRPr>
            </a:lvl3pPr>
            <a:lvl4pPr marL="1600200" indent="-228600" eaLnBrk="0" hangingPunct="0">
              <a:spcBef>
                <a:spcPct val="20000"/>
              </a:spcBef>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tx2"/>
              </a:buClr>
              <a:buSzPct val="115000"/>
              <a:buFont typeface="Wingdings" pitchFamily="2" charset="2"/>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9pPr>
          </a:lstStyle>
          <a:p>
            <a:pPr eaLnBrk="1" fontAlgn="base" hangingPunct="1">
              <a:spcBef>
                <a:spcPct val="0"/>
              </a:spcBef>
              <a:spcAft>
                <a:spcPct val="0"/>
              </a:spcAft>
              <a:buClrTx/>
              <a:buSzTx/>
              <a:buFontTx/>
              <a:buNone/>
            </a:pPr>
            <a:r>
              <a:rPr lang="en-US" altLang="en-US" sz="1800" smtClean="0">
                <a:solidFill>
                  <a:srgbClr val="EAEAEA"/>
                </a:solidFill>
              </a:rPr>
              <a:t>I found myself brought into contact with the Book of Acts as an authority for the topography, antiquities, and society of Asia Minor. It was gradually borne upon me that in various details the narrative showed marvelous truth. In fact, beginning with a fixed idea that the work was essentially a second century composition, and never relying on its evidence as trustworthy for first century conditions, I gradually came to find it a useful ally in some obscure and difficult investigations.</a:t>
            </a:r>
          </a:p>
          <a:p>
            <a:pPr eaLnBrk="1" fontAlgn="base" hangingPunct="1">
              <a:spcBef>
                <a:spcPct val="0"/>
              </a:spcBef>
              <a:spcAft>
                <a:spcPct val="0"/>
              </a:spcAft>
              <a:buClrTx/>
              <a:buSzTx/>
              <a:buFontTx/>
              <a:buNone/>
            </a:pPr>
            <a:endParaRPr lang="en-US" altLang="en-US" sz="1800" smtClean="0">
              <a:solidFill>
                <a:srgbClr val="EAEAEA"/>
              </a:solidFill>
            </a:endParaRPr>
          </a:p>
          <a:p>
            <a:pPr eaLnBrk="1" fontAlgn="base" hangingPunct="1">
              <a:spcBef>
                <a:spcPct val="0"/>
              </a:spcBef>
              <a:spcAft>
                <a:spcPct val="0"/>
              </a:spcAft>
              <a:buClrTx/>
              <a:buSzTx/>
              <a:buFontTx/>
              <a:buNone/>
            </a:pPr>
            <a:r>
              <a:rPr lang="en-US" altLang="en-US" sz="1800" smtClean="0">
                <a:solidFill>
                  <a:srgbClr val="EAEAEA"/>
                </a:solidFill>
              </a:rPr>
              <a:t>Luke is a historian of the first rank; not merely are his statements of fact trustworthy; he is possessed of the true historic sense; he fixes his mind on the idea and plan that rules in the evolution of history, and proportions the scale of his treatment to the importance of each incident. He seizes the important and critical events and shows their true nature at greater length, while he touches lightly or omits entirely much that was valueless for his purpose. In short, this author should be placed along with the very greatest of historians.</a:t>
            </a:r>
          </a:p>
          <a:p>
            <a:pPr algn="r" eaLnBrk="1" fontAlgn="base" hangingPunct="1">
              <a:spcBef>
                <a:spcPct val="0"/>
              </a:spcBef>
              <a:spcAft>
                <a:spcPct val="0"/>
              </a:spcAft>
              <a:buClrTx/>
              <a:buSzTx/>
              <a:buFontTx/>
              <a:buNone/>
            </a:pPr>
            <a:r>
              <a:rPr lang="en-US" altLang="en-US" sz="1800" smtClean="0">
                <a:solidFill>
                  <a:srgbClr val="EAEAEA"/>
                </a:solidFill>
              </a:rPr>
              <a:t> </a:t>
            </a:r>
            <a:br>
              <a:rPr lang="en-US" altLang="en-US" sz="1800" smtClean="0">
                <a:solidFill>
                  <a:srgbClr val="EAEAEA"/>
                </a:solidFill>
              </a:rPr>
            </a:br>
            <a:r>
              <a:rPr lang="en-US" altLang="en-US" sz="1800" smtClean="0">
                <a:solidFill>
                  <a:srgbClr val="EAEAEA"/>
                </a:solidFill>
              </a:rPr>
              <a:t>Sir William Ramsay, </a:t>
            </a:r>
            <a:r>
              <a:rPr lang="en-US" altLang="en-US" sz="1800" i="1" smtClean="0">
                <a:solidFill>
                  <a:srgbClr val="EAEAEA"/>
                </a:solidFill>
              </a:rPr>
              <a:t>St. Paul, the Traveler and the Roman Citizen</a:t>
            </a:r>
            <a:r>
              <a:rPr lang="en-US" altLang="en-US" sz="1800" smtClean="0">
                <a:solidFill>
                  <a:srgbClr val="EAEAEA"/>
                </a:solidFill>
              </a:rPr>
              <a:t>, (Hodder and Stoughton, 1920).</a:t>
            </a:r>
          </a:p>
        </p:txBody>
      </p:sp>
    </p:spTree>
    <p:extLst>
      <p:ext uri="{BB962C8B-B14F-4D97-AF65-F5344CB8AC3E}">
        <p14:creationId xmlns:p14="http://schemas.microsoft.com/office/powerpoint/2010/main" val="2606935410"/>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134938" y="257175"/>
            <a:ext cx="5580062" cy="1004888"/>
          </a:xfrm>
          <a:ln>
            <a:solidFill>
              <a:schemeClr val="tx1"/>
            </a:solidFill>
            <a:miter lim="800000"/>
            <a:headEnd/>
            <a:tailEnd/>
          </a:ln>
        </p:spPr>
        <p:txBody>
          <a:bodyPr/>
          <a:lstStyle/>
          <a:p>
            <a:pPr eaLnBrk="1" hangingPunct="1"/>
            <a:r>
              <a:rPr lang="en-US" altLang="en-US" smtClean="0"/>
              <a:t>Chapter 17:6  Politarchs </a:t>
            </a:r>
          </a:p>
        </p:txBody>
      </p:sp>
      <p:pic>
        <p:nvPicPr>
          <p:cNvPr id="82947" name="Content Placeholder 3" descr="http://www.theevidence.org.uk/library/arch4_16.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a:xfrm>
            <a:off x="134938" y="1390650"/>
            <a:ext cx="8915400" cy="5307013"/>
          </a:xfrm>
          <a:ln>
            <a:solidFill>
              <a:schemeClr val="tx1"/>
            </a:solidFill>
            <a:miter lim="800000"/>
            <a:headEnd/>
            <a:tailEnd/>
          </a:ln>
        </p:spPr>
      </p:pic>
      <p:sp>
        <p:nvSpPr>
          <p:cNvPr id="82948" name="TextBox 2"/>
          <p:cNvSpPr txBox="1">
            <a:spLocks noChangeArrowheads="1"/>
          </p:cNvSpPr>
          <p:nvPr/>
        </p:nvSpPr>
        <p:spPr bwMode="auto">
          <a:xfrm>
            <a:off x="6019800" y="371475"/>
            <a:ext cx="2590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eaLnBrk="1" fontAlgn="base" hangingPunct="1">
              <a:lnSpc>
                <a:spcPct val="100000"/>
              </a:lnSpc>
              <a:spcBef>
                <a:spcPct val="0"/>
              </a:spcBef>
              <a:spcAft>
                <a:spcPct val="0"/>
              </a:spcAft>
              <a:buFontTx/>
              <a:buNone/>
            </a:pPr>
            <a:r>
              <a:rPr lang="en-US" altLang="en-US" sz="1800" smtClean="0">
                <a:solidFill>
                  <a:prstClr val="black"/>
                </a:solidFill>
                <a:latin typeface="Arial" charset="0"/>
                <a:cs typeface="Arial" charset="0"/>
              </a:rPr>
              <a:t>From a column in Thessalonika, listing six “politarchs.”</a:t>
            </a:r>
          </a:p>
        </p:txBody>
      </p:sp>
    </p:spTree>
    <p:extLst>
      <p:ext uri="{BB962C8B-B14F-4D97-AF65-F5344CB8AC3E}">
        <p14:creationId xmlns:p14="http://schemas.microsoft.com/office/powerpoint/2010/main" val="5025647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81550" y="365125"/>
            <a:ext cx="3733800" cy="6164263"/>
          </a:xfrm>
        </p:spPr>
        <p:txBody>
          <a:bodyPr rtlCol="0">
            <a:normAutofit fontScale="90000"/>
          </a:bodyPr>
          <a:lstStyle/>
          <a:p>
            <a:pPr algn="ctr" eaLnBrk="1" fontAlgn="auto" hangingPunct="1">
              <a:spcAft>
                <a:spcPts val="0"/>
              </a:spcAft>
              <a:defRPr/>
            </a:pPr>
            <a:r>
              <a:rPr lang="en-US" altLang="en-US" sz="3200" b="1" dirty="0" smtClean="0">
                <a:solidFill>
                  <a:srgbClr val="FF0000"/>
                </a:solidFill>
                <a:latin typeface="Arial" panose="020B0604020202020204" pitchFamily="34" charset="0"/>
                <a:cs typeface="Arial" panose="020B0604020202020204" pitchFamily="34" charset="0"/>
              </a:rPr>
              <a:t>Acts 18:11-17</a:t>
            </a:r>
            <a:r>
              <a:rPr lang="en-US" altLang="en-US" sz="2400" b="1" dirty="0" smtClean="0">
                <a:solidFill>
                  <a:srgbClr val="000000"/>
                </a:solidFill>
                <a:latin typeface="Arial" panose="020B0604020202020204" pitchFamily="34" charset="0"/>
                <a:cs typeface="Arial" panose="020B0604020202020204" pitchFamily="34" charset="0"/>
              </a:rPr>
              <a:t/>
            </a:r>
            <a:br>
              <a:rPr lang="en-US" altLang="en-US" sz="2400" b="1" dirty="0" smtClean="0">
                <a:solidFill>
                  <a:srgbClr val="000000"/>
                </a:solidFill>
                <a:latin typeface="Arial" panose="020B0604020202020204" pitchFamily="34" charset="0"/>
                <a:cs typeface="Arial" panose="020B0604020202020204" pitchFamily="34" charset="0"/>
              </a:rPr>
            </a:br>
            <a:r>
              <a:rPr lang="en-US" altLang="en-US" sz="2400" b="1" dirty="0" smtClean="0">
                <a:solidFill>
                  <a:srgbClr val="000000"/>
                </a:solidFill>
                <a:latin typeface="Arial" panose="020B0604020202020204" pitchFamily="34" charset="0"/>
                <a:cs typeface="Arial" panose="020B0604020202020204" pitchFamily="34" charset="0"/>
              </a:rPr>
              <a:t/>
            </a:r>
            <a:br>
              <a:rPr lang="en-US" altLang="en-US" sz="2400" b="1" dirty="0" smtClean="0">
                <a:solidFill>
                  <a:srgbClr val="000000"/>
                </a:solidFill>
                <a:latin typeface="Arial" panose="020B0604020202020204" pitchFamily="34" charset="0"/>
                <a:cs typeface="Arial" panose="020B0604020202020204" pitchFamily="34" charset="0"/>
              </a:rPr>
            </a:br>
            <a:r>
              <a:rPr lang="en-US" altLang="en-US" sz="2400" b="1" dirty="0" smtClean="0">
                <a:solidFill>
                  <a:srgbClr val="000000"/>
                </a:solidFill>
                <a:latin typeface="Arial" panose="020B0604020202020204" pitchFamily="34" charset="0"/>
                <a:cs typeface="Arial" panose="020B0604020202020204" pitchFamily="34" charset="0"/>
              </a:rPr>
              <a:t>Proconsul </a:t>
            </a:r>
            <a:r>
              <a:rPr lang="en-US" altLang="en-US" sz="2400" b="1" dirty="0">
                <a:solidFill>
                  <a:srgbClr val="000000"/>
                </a:solidFill>
                <a:latin typeface="Arial" panose="020B0604020202020204" pitchFamily="34" charset="0"/>
                <a:cs typeface="Arial" panose="020B0604020202020204" pitchFamily="34" charset="0"/>
              </a:rPr>
              <a:t>in ancient Greece by the name of </a:t>
            </a:r>
            <a:r>
              <a:rPr lang="en-US" altLang="en-US" sz="2400" b="1" dirty="0" err="1" smtClean="0">
                <a:solidFill>
                  <a:srgbClr val="000000"/>
                </a:solidFill>
                <a:latin typeface="Arial" panose="020B0604020202020204" pitchFamily="34" charset="0"/>
                <a:cs typeface="Arial" panose="020B0604020202020204" pitchFamily="34" charset="0"/>
              </a:rPr>
              <a:t>Gallio</a:t>
            </a:r>
            <a:r>
              <a:rPr lang="en-US" altLang="en-US" sz="2400" b="1" dirty="0" smtClean="0">
                <a:solidFill>
                  <a:srgbClr val="000000"/>
                </a:solidFill>
                <a:latin typeface="Arial" panose="020B0604020202020204" pitchFamily="34" charset="0"/>
                <a:cs typeface="Arial" panose="020B0604020202020204" pitchFamily="34" charset="0"/>
              </a:rPr>
              <a:t/>
            </a:r>
            <a:br>
              <a:rPr lang="en-US" altLang="en-US" sz="2400" b="1" dirty="0" smtClean="0">
                <a:solidFill>
                  <a:srgbClr val="000000"/>
                </a:solidFill>
                <a:latin typeface="Arial" panose="020B0604020202020204" pitchFamily="34" charset="0"/>
                <a:cs typeface="Arial" panose="020B0604020202020204" pitchFamily="34" charset="0"/>
              </a:rPr>
            </a:br>
            <a:r>
              <a:rPr lang="en-US" altLang="en-US" sz="2400" b="1" dirty="0">
                <a:solidFill>
                  <a:srgbClr val="000000"/>
                </a:solidFill>
                <a:latin typeface="Arial" panose="020B0604020202020204" pitchFamily="34" charset="0"/>
                <a:cs typeface="Arial" panose="020B0604020202020204" pitchFamily="34" charset="0"/>
              </a:rPr>
              <a:t/>
            </a:r>
            <a:br>
              <a:rPr lang="en-US" altLang="en-US" sz="2400" b="1" dirty="0">
                <a:solidFill>
                  <a:srgbClr val="000000"/>
                </a:solidFill>
                <a:latin typeface="Arial" panose="020B0604020202020204" pitchFamily="34" charset="0"/>
                <a:cs typeface="Arial" panose="020B0604020202020204" pitchFamily="34" charset="0"/>
              </a:rPr>
            </a:br>
            <a:r>
              <a:rPr lang="en-US" altLang="en-US" sz="2400" b="1" dirty="0" smtClean="0">
                <a:solidFill>
                  <a:srgbClr val="000000"/>
                </a:solidFill>
                <a:latin typeface="Arial" panose="020B0604020202020204" pitchFamily="34" charset="0"/>
                <a:cs typeface="Arial" panose="020B0604020202020204" pitchFamily="34" charset="0"/>
              </a:rPr>
              <a:t>The</a:t>
            </a:r>
            <a:r>
              <a:rPr lang="en-US" altLang="en-US" sz="2400" b="1" dirty="0">
                <a:solidFill>
                  <a:srgbClr val="000000"/>
                </a:solidFill>
                <a:latin typeface="Arial" panose="020B0604020202020204" pitchFamily="34" charset="0"/>
                <a:cs typeface="Arial" panose="020B0604020202020204" pitchFamily="34" charset="0"/>
              </a:rPr>
              <a:t> Greek </a:t>
            </a:r>
            <a:r>
              <a:rPr lang="en-US" altLang="en-US" sz="2400" b="1" dirty="0" smtClean="0">
                <a:solidFill>
                  <a:srgbClr val="000000"/>
                </a:solidFill>
                <a:latin typeface="Arial" panose="020B0604020202020204" pitchFamily="34" charset="0"/>
                <a:cs typeface="Arial" panose="020B0604020202020204" pitchFamily="34" charset="0"/>
              </a:rPr>
              <a:t>inscription refers </a:t>
            </a:r>
            <a:r>
              <a:rPr lang="en-US" altLang="en-US" sz="2400" b="1" dirty="0">
                <a:solidFill>
                  <a:srgbClr val="000000"/>
                </a:solidFill>
                <a:latin typeface="Arial" panose="020B0604020202020204" pitchFamily="34" charset="0"/>
                <a:cs typeface="Arial" panose="020B0604020202020204" pitchFamily="34" charset="0"/>
              </a:rPr>
              <a:t>to </a:t>
            </a:r>
            <a:r>
              <a:rPr lang="en-US" altLang="en-US" sz="2400" b="1" dirty="0" err="1" smtClean="0">
                <a:solidFill>
                  <a:srgbClr val="000000"/>
                </a:solidFill>
                <a:latin typeface="Arial" panose="020B0604020202020204" pitchFamily="34" charset="0"/>
                <a:cs typeface="Arial" panose="020B0604020202020204" pitchFamily="34" charset="0"/>
              </a:rPr>
              <a:t>Gallio</a:t>
            </a:r>
            <a:r>
              <a:rPr lang="en-US" altLang="en-US" sz="2400" b="1" dirty="0" smtClean="0">
                <a:solidFill>
                  <a:srgbClr val="000000"/>
                </a:solidFill>
                <a:latin typeface="Arial" panose="020B0604020202020204" pitchFamily="34" charset="0"/>
                <a:cs typeface="Arial" panose="020B0604020202020204" pitchFamily="34" charset="0"/>
              </a:rPr>
              <a:t> </a:t>
            </a:r>
            <a:r>
              <a:rPr lang="en-US" altLang="en-US" sz="2400" b="1" dirty="0">
                <a:solidFill>
                  <a:srgbClr val="000000"/>
                </a:solidFill>
                <a:latin typeface="Arial" panose="020B0604020202020204" pitchFamily="34" charset="0"/>
                <a:cs typeface="Arial" panose="020B0604020202020204" pitchFamily="34" charset="0"/>
              </a:rPr>
              <a:t>noted in the Bible. It was written in the 1st century AD and was discovered in </a:t>
            </a:r>
            <a:r>
              <a:rPr lang="en-US" altLang="en-US" sz="2400" b="1" dirty="0" smtClean="0">
                <a:solidFill>
                  <a:srgbClr val="000000"/>
                </a:solidFill>
                <a:latin typeface="Arial" panose="020B0604020202020204" pitchFamily="34" charset="0"/>
                <a:cs typeface="Arial" panose="020B0604020202020204" pitchFamily="34" charset="0"/>
              </a:rPr>
              <a:t>the Temple of Apollo in Delphi </a:t>
            </a:r>
            <a:r>
              <a:rPr lang="en-US" altLang="en-US" sz="2400" b="1" dirty="0">
                <a:solidFill>
                  <a:srgbClr val="000000"/>
                </a:solidFill>
                <a:latin typeface="Arial" panose="020B0604020202020204" pitchFamily="34" charset="0"/>
                <a:cs typeface="Arial" panose="020B0604020202020204" pitchFamily="34" charset="0"/>
              </a:rPr>
              <a:t>in 1905. </a:t>
            </a:r>
            <a:r>
              <a:rPr lang="en-US" altLang="en-US" sz="2400" b="1" dirty="0" smtClean="0">
                <a:solidFill>
                  <a:srgbClr val="000000"/>
                </a:solidFill>
                <a:latin typeface="Arial" panose="020B0604020202020204" pitchFamily="34" charset="0"/>
                <a:cs typeface="Arial" panose="020B0604020202020204" pitchFamily="34" charset="0"/>
              </a:rPr>
              <a:t/>
            </a:r>
            <a:br>
              <a:rPr lang="en-US" altLang="en-US" sz="2400" b="1" dirty="0" smtClean="0">
                <a:solidFill>
                  <a:srgbClr val="000000"/>
                </a:solidFill>
                <a:latin typeface="Arial" panose="020B0604020202020204" pitchFamily="34" charset="0"/>
                <a:cs typeface="Arial" panose="020B0604020202020204" pitchFamily="34" charset="0"/>
              </a:rPr>
            </a:br>
            <a:r>
              <a:rPr lang="en-US" altLang="en-US" sz="2400" b="1" dirty="0">
                <a:solidFill>
                  <a:srgbClr val="000000"/>
                </a:solidFill>
                <a:latin typeface="Arial" panose="020B0604020202020204" pitchFamily="34" charset="0"/>
                <a:cs typeface="Arial" panose="020B0604020202020204" pitchFamily="34" charset="0"/>
              </a:rPr>
              <a:t/>
            </a:r>
            <a:br>
              <a:rPr lang="en-US" altLang="en-US" sz="2400" b="1" dirty="0">
                <a:solidFill>
                  <a:srgbClr val="000000"/>
                </a:solidFill>
                <a:latin typeface="Arial" panose="020B0604020202020204" pitchFamily="34" charset="0"/>
                <a:cs typeface="Arial" panose="020B0604020202020204" pitchFamily="34" charset="0"/>
              </a:rPr>
            </a:br>
            <a:r>
              <a:rPr lang="en-US" altLang="en-US" sz="2400" b="1" dirty="0" smtClean="0">
                <a:solidFill>
                  <a:srgbClr val="000000"/>
                </a:solidFill>
                <a:latin typeface="Arial" panose="020B0604020202020204" pitchFamily="34" charset="0"/>
                <a:cs typeface="Arial" panose="020B0604020202020204" pitchFamily="34" charset="0"/>
              </a:rPr>
              <a:t>It </a:t>
            </a:r>
            <a:r>
              <a:rPr lang="en-US" altLang="en-US" sz="2400" b="1" dirty="0">
                <a:solidFill>
                  <a:srgbClr val="000000"/>
                </a:solidFill>
                <a:latin typeface="Arial" panose="020B0604020202020204" pitchFamily="34" charset="0"/>
                <a:cs typeface="Arial" panose="020B0604020202020204" pitchFamily="34" charset="0"/>
              </a:rPr>
              <a:t>originally consisted of various fragments that were pieced together in 1967. </a:t>
            </a:r>
            <a:r>
              <a:rPr lang="en-US" altLang="en-US" sz="2400" b="1" dirty="0" smtClean="0">
                <a:solidFill>
                  <a:srgbClr val="000000"/>
                </a:solidFill>
                <a:latin typeface="Arial" panose="020B0604020202020204" pitchFamily="34" charset="0"/>
                <a:cs typeface="Arial" panose="020B0604020202020204" pitchFamily="34" charset="0"/>
              </a:rPr>
              <a:t/>
            </a:r>
            <a:br>
              <a:rPr lang="en-US" altLang="en-US" sz="2400" b="1" dirty="0" smtClean="0">
                <a:solidFill>
                  <a:srgbClr val="000000"/>
                </a:solidFill>
                <a:latin typeface="Arial" panose="020B0604020202020204" pitchFamily="34" charset="0"/>
                <a:cs typeface="Arial" panose="020B0604020202020204" pitchFamily="34" charset="0"/>
              </a:rPr>
            </a:br>
            <a:r>
              <a:rPr lang="en-US" altLang="en-US" sz="2400" b="1" dirty="0">
                <a:solidFill>
                  <a:srgbClr val="000000"/>
                </a:solidFill>
                <a:latin typeface="Arial" panose="020B0604020202020204" pitchFamily="34" charset="0"/>
                <a:cs typeface="Arial" panose="020B0604020202020204" pitchFamily="34" charset="0"/>
              </a:rPr>
              <a:t/>
            </a:r>
            <a:br>
              <a:rPr lang="en-US" altLang="en-US" sz="2400" b="1" dirty="0">
                <a:solidFill>
                  <a:srgbClr val="000000"/>
                </a:solidFill>
                <a:latin typeface="Arial" panose="020B0604020202020204" pitchFamily="34" charset="0"/>
                <a:cs typeface="Arial" panose="020B0604020202020204" pitchFamily="34" charset="0"/>
              </a:rPr>
            </a:br>
            <a:r>
              <a:rPr lang="en-US" altLang="en-US" sz="2400" b="1" dirty="0" smtClean="0">
                <a:solidFill>
                  <a:srgbClr val="000000"/>
                </a:solidFill>
                <a:latin typeface="Arial" panose="020B0604020202020204" pitchFamily="34" charset="0"/>
                <a:cs typeface="Arial" panose="020B0604020202020204" pitchFamily="34" charset="0"/>
              </a:rPr>
              <a:t>The </a:t>
            </a:r>
            <a:r>
              <a:rPr lang="en-US" altLang="en-US" sz="2400" b="1" dirty="0">
                <a:solidFill>
                  <a:srgbClr val="000000"/>
                </a:solidFill>
                <a:latin typeface="Arial" panose="020B0604020202020204" pitchFamily="34" charset="0"/>
                <a:cs typeface="Arial" panose="020B0604020202020204" pitchFamily="34" charset="0"/>
              </a:rPr>
              <a:t>artifact is now in the Delphi museum, Greece. </a:t>
            </a:r>
            <a:endParaRPr lang="en-US" sz="1200" dirty="0"/>
          </a:p>
        </p:txBody>
      </p:sp>
      <p:pic>
        <p:nvPicPr>
          <p:cNvPr id="83971"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84150" y="365125"/>
            <a:ext cx="4529138" cy="6164263"/>
          </a:xfrm>
        </p:spPr>
      </p:pic>
      <p:sp>
        <p:nvSpPr>
          <p:cNvPr id="8" name="Rectangle 8"/>
          <p:cNvSpPr>
            <a:spLocks noChangeArrowheads="1"/>
          </p:cNvSpPr>
          <p:nvPr/>
        </p:nvSpPr>
        <p:spPr bwMode="auto">
          <a:xfrm>
            <a:off x="0" y="-211138"/>
            <a:ext cx="742950" cy="879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660192" bIns="79350" anchor="ctr">
            <a:spAutoFit/>
          </a:bodyPr>
          <a:lstStyle/>
          <a:p>
            <a:pPr eaLnBrk="0" fontAlgn="base" hangingPunct="0">
              <a:spcBef>
                <a:spcPct val="0"/>
              </a:spcBef>
              <a:spcAft>
                <a:spcPct val="0"/>
              </a:spcAft>
              <a:defRPr/>
            </a:pPr>
            <a:endParaRPr lang="en-US" altLang="en-US" sz="1300" b="1" dirty="0">
              <a:solidFill>
                <a:prstClr val="black"/>
              </a:solidFill>
              <a:latin typeface="Arial" panose="020B0604020202020204" pitchFamily="34" charset="0"/>
              <a:cs typeface="Arial" charset="0"/>
            </a:endParaRPr>
          </a:p>
          <a:p>
            <a:pPr eaLnBrk="0" fontAlgn="t" hangingPunct="0">
              <a:spcBef>
                <a:spcPct val="0"/>
              </a:spcBef>
              <a:spcAft>
                <a:spcPct val="0"/>
              </a:spcAft>
              <a:defRPr/>
            </a:pPr>
            <a:r>
              <a:rPr lang="en-US" altLang="en-US" sz="1100" b="1" dirty="0">
                <a:solidFill>
                  <a:srgbClr val="FFFFFF"/>
                </a:solidFill>
                <a:latin typeface="Arial" panose="020B0604020202020204" pitchFamily="34" charset="0"/>
                <a:cs typeface="Arial" panose="020B0604020202020204" pitchFamily="34" charset="0"/>
                <a:hlinkClick r:id="rId3"/>
              </a:rPr>
              <a:t>  </a:t>
            </a:r>
            <a:endParaRPr lang="en-US" altLang="en-US" sz="1100" dirty="0">
              <a:solidFill>
                <a:srgbClr val="000000"/>
              </a:solidFill>
              <a:latin typeface="Arial" panose="020B0604020202020204" pitchFamily="34" charset="0"/>
              <a:cs typeface="Arial" panose="020B0604020202020204" pitchFamily="34" charset="0"/>
            </a:endParaRPr>
          </a:p>
          <a:p>
            <a:pPr eaLnBrk="0" fontAlgn="base" hangingPunct="0">
              <a:spcBef>
                <a:spcPct val="0"/>
              </a:spcBef>
              <a:spcAft>
                <a:spcPct val="0"/>
              </a:spcAft>
              <a:defRPr/>
            </a:pPr>
            <a:r>
              <a:rPr lang="en-US" altLang="en-US" sz="1400" b="1" dirty="0">
                <a:solidFill>
                  <a:srgbClr val="000000"/>
                </a:solidFill>
                <a:latin typeface="Arial" panose="020B0604020202020204" pitchFamily="34" charset="0"/>
                <a:cs typeface="Arial" panose="020B0604020202020204" pitchFamily="34" charset="0"/>
              </a:rPr>
              <a:t/>
            </a:r>
            <a:br>
              <a:rPr lang="en-US" altLang="en-US" sz="1400" b="1" dirty="0">
                <a:solidFill>
                  <a:srgbClr val="000000"/>
                </a:solidFill>
                <a:latin typeface="Arial" panose="020B0604020202020204" pitchFamily="34" charset="0"/>
                <a:cs typeface="Arial" panose="020B0604020202020204" pitchFamily="34" charset="0"/>
              </a:rPr>
            </a:br>
            <a:endParaRPr lang="en-US" altLang="en-US" sz="1400" b="1" dirty="0">
              <a:solidFill>
                <a:srgbClr val="FFFFFF"/>
              </a:solidFill>
              <a:latin typeface="Arial" panose="020B0604020202020204" pitchFamily="34" charset="0"/>
              <a:cs typeface="Arial" panose="020B0604020202020204" pitchFamily="34" charset="0"/>
            </a:endParaRPr>
          </a:p>
        </p:txBody>
      </p:sp>
      <p:pic>
        <p:nvPicPr>
          <p:cNvPr id="83973" name="Picture 9" descr="http://2.bp.blogspot.com/-n3ml81r0rFs/UqO7c5B2asI/AAAAAAAAAfI/4rVXQ8nQMis/s200/Gallio+inscription+3+fragments,+tb051603751+bl+-+Copy+(2).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 y="-11453813"/>
            <a:ext cx="1428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1836051"/>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a:xfrm>
            <a:off x="533400" y="228600"/>
            <a:ext cx="7981950" cy="1577975"/>
          </a:xfrm>
        </p:spPr>
        <p:txBody>
          <a:bodyPr/>
          <a:lstStyle/>
          <a:p>
            <a:pPr eaLnBrk="1" hangingPunct="1"/>
            <a:r>
              <a:rPr lang="en-US" altLang="en-US" sz="2800" b="1" smtClean="0"/>
              <a:t>Temple of Apollo at Delphi where </a:t>
            </a:r>
            <a:r>
              <a:rPr lang="en-US" altLang="en-US" sz="2800" b="1" u="sng" smtClean="0">
                <a:hlinkClick r:id="rId2" tooltip="Delphi Inscription"/>
              </a:rPr>
              <a:t>Delphi Inscription</a:t>
            </a:r>
            <a:r>
              <a:rPr lang="en-US" altLang="en-US" sz="2800" b="1" smtClean="0"/>
              <a:t> was discovered in the 20th century, used to date the proconsulship of Gallio which provides a peg for the chronology of Paul.</a:t>
            </a:r>
            <a:r>
              <a:rPr lang="en-US" altLang="en-US" sz="2800" b="1" u="sng" baseline="30000" smtClean="0"/>
              <a:t> </a:t>
            </a:r>
            <a:r>
              <a:rPr lang="en-US" altLang="en-US" sz="2800" b="1" u="sng" smtClean="0"/>
              <a:t> </a:t>
            </a:r>
            <a:r>
              <a:rPr lang="en-US" altLang="en-US" sz="2800" b="1" smtClean="0"/>
              <a:t>Paul was in Corinth c. 52-53 AD.</a:t>
            </a:r>
          </a:p>
        </p:txBody>
      </p:sp>
      <p:pic>
        <p:nvPicPr>
          <p:cNvPr id="84995"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98450" y="1806575"/>
            <a:ext cx="8547100" cy="4954588"/>
          </a:xfrm>
        </p:spPr>
      </p:pic>
    </p:spTree>
    <p:extLst>
      <p:ext uri="{BB962C8B-B14F-4D97-AF65-F5344CB8AC3E}">
        <p14:creationId xmlns:p14="http://schemas.microsoft.com/office/powerpoint/2010/main" val="812989948"/>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200" b="1" dirty="0" smtClean="0"/>
              <a:t>Erastus Inscription in Corinth</a:t>
            </a:r>
            <a:br>
              <a:rPr lang="en-US" sz="3200" b="1" dirty="0" smtClean="0"/>
            </a:br>
            <a:r>
              <a:rPr lang="en-US" sz="3200" b="1" dirty="0" smtClean="0"/>
              <a:t>Acts 19:22  AD 50</a:t>
            </a:r>
            <a:endParaRPr lang="en-US" sz="3200" b="1" dirty="0"/>
          </a:p>
        </p:txBody>
      </p:sp>
      <p:sp>
        <p:nvSpPr>
          <p:cNvPr id="86019" name="AutoShape 2" descr="Image result for luke erastus"/>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tx2"/>
              </a:buClr>
              <a:buSzPct val="115000"/>
              <a:buFont typeface="Wingdings" pitchFamily="2" charset="2"/>
              <a:buChar char="§"/>
              <a:defRPr sz="3200">
                <a:solidFill>
                  <a:schemeClr val="tx1"/>
                </a:solidFill>
                <a:latin typeface="Arial" charset="0"/>
                <a:cs typeface="Arial" charset="0"/>
              </a:defRPr>
            </a:lvl1pPr>
            <a:lvl2pPr marL="742950" indent="-285750" eaLnBrk="0" hangingPunct="0">
              <a:spcBef>
                <a:spcPct val="20000"/>
              </a:spcBef>
              <a:buFont typeface="Wingdings" pitchFamily="2" charset="2"/>
              <a:buChar char="§"/>
              <a:defRPr sz="2800">
                <a:solidFill>
                  <a:schemeClr val="tx1"/>
                </a:solidFill>
                <a:latin typeface="Arial" charset="0"/>
                <a:cs typeface="Arial" charset="0"/>
              </a:defRPr>
            </a:lvl2pPr>
            <a:lvl3pPr marL="1143000" indent="-228600" eaLnBrk="0" hangingPunct="0">
              <a:spcBef>
                <a:spcPct val="20000"/>
              </a:spcBef>
              <a:buClr>
                <a:schemeClr val="tx2"/>
              </a:buClr>
              <a:buSzPct val="115000"/>
              <a:buFont typeface="Wingdings" pitchFamily="2" charset="2"/>
              <a:buChar char="§"/>
              <a:defRPr sz="2400">
                <a:solidFill>
                  <a:schemeClr val="tx1"/>
                </a:solidFill>
                <a:latin typeface="Arial" charset="0"/>
                <a:cs typeface="Arial" charset="0"/>
              </a:defRPr>
            </a:lvl3pPr>
            <a:lvl4pPr marL="1600200" indent="-228600" eaLnBrk="0" hangingPunct="0">
              <a:spcBef>
                <a:spcPct val="20000"/>
              </a:spcBef>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tx2"/>
              </a:buClr>
              <a:buSzPct val="115000"/>
              <a:buFont typeface="Wingdings" pitchFamily="2" charset="2"/>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Arial" charset="0"/>
                <a:cs typeface="Arial" charset="0"/>
              </a:defRPr>
            </a:lvl9pPr>
          </a:lstStyle>
          <a:p>
            <a:pPr eaLnBrk="1" fontAlgn="base" hangingPunct="1">
              <a:spcBef>
                <a:spcPct val="0"/>
              </a:spcBef>
              <a:spcAft>
                <a:spcPct val="0"/>
              </a:spcAft>
              <a:buClrTx/>
              <a:buSzTx/>
              <a:buFontTx/>
              <a:buNone/>
            </a:pPr>
            <a:endParaRPr lang="en-US" altLang="en-US" sz="1800" smtClean="0">
              <a:solidFill>
                <a:srgbClr val="EAEAEA"/>
              </a:solidFill>
            </a:endParaRPr>
          </a:p>
        </p:txBody>
      </p:sp>
      <p:pic>
        <p:nvPicPr>
          <p:cNvPr id="86020" name="Picture 4" descr="http://www.bibleodyssey.org/~/media/Images/Places/C/church-at-corinth-erastus.ash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0438" y="1600200"/>
            <a:ext cx="7315200" cy="522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673365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lstStyle/>
          <a:p>
            <a:r>
              <a:rPr lang="en-US" altLang="en-US" sz="2000" smtClean="0">
                <a:latin typeface="Comic Sans MS" pitchFamily="66" charset="0"/>
              </a:rPr>
              <a:t>Let no Gentile enter within the partition and barrier surrounding the Temple; whosoever is caught shall be responsible for his subsequent death.</a:t>
            </a:r>
          </a:p>
        </p:txBody>
      </p:sp>
      <p:pic>
        <p:nvPicPr>
          <p:cNvPr id="87043" name="Picture 3" descr="Arch_Jesus_Jeru00002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600200"/>
            <a:ext cx="7696200"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1005840"/>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title"/>
          </p:nvPr>
        </p:nvSpPr>
        <p:spPr>
          <a:xfrm>
            <a:off x="5418138" y="365125"/>
            <a:ext cx="3097212" cy="1325563"/>
          </a:xfrm>
        </p:spPr>
        <p:txBody>
          <a:bodyPr/>
          <a:lstStyle/>
          <a:p>
            <a:pPr eaLnBrk="1" hangingPunct="1"/>
            <a:endParaRPr lang="en-US" altLang="en-US" smtClean="0"/>
          </a:p>
        </p:txBody>
      </p:sp>
      <p:sp>
        <p:nvSpPr>
          <p:cNvPr id="114691" name="Content Placeholder 2"/>
          <p:cNvSpPr>
            <a:spLocks noGrp="1"/>
          </p:cNvSpPr>
          <p:nvPr>
            <p:ph idx="1"/>
          </p:nvPr>
        </p:nvSpPr>
        <p:spPr>
          <a:xfrm>
            <a:off x="144463" y="166688"/>
            <a:ext cx="4552950" cy="6491287"/>
          </a:xfrm>
        </p:spPr>
        <p:txBody>
          <a:bodyPr/>
          <a:lstStyle/>
          <a:p>
            <a:pPr marL="0" indent="0">
              <a:lnSpc>
                <a:spcPct val="100000"/>
              </a:lnSpc>
              <a:spcBef>
                <a:spcPct val="0"/>
              </a:spcBef>
              <a:buFont typeface="Arial" charset="0"/>
              <a:buNone/>
            </a:pPr>
            <a:r>
              <a:rPr lang="en-US" altLang="en-US" sz="2400" smtClean="0">
                <a:solidFill>
                  <a:srgbClr val="000000"/>
                </a:solidFill>
                <a:latin typeface="Verdana" pitchFamily="34" charset="0"/>
                <a:cs typeface="Times New Roman" pitchFamily="18" charset="0"/>
              </a:rPr>
              <a:t>Acts 23:24</a:t>
            </a:r>
          </a:p>
          <a:p>
            <a:pPr marL="0" indent="0">
              <a:lnSpc>
                <a:spcPct val="100000"/>
              </a:lnSpc>
              <a:spcBef>
                <a:spcPct val="0"/>
              </a:spcBef>
              <a:buFont typeface="Arial" charset="0"/>
              <a:buNone/>
            </a:pPr>
            <a:endParaRPr lang="en-US" altLang="en-US" sz="2400" smtClean="0">
              <a:solidFill>
                <a:srgbClr val="000000"/>
              </a:solidFill>
              <a:latin typeface="Verdana" pitchFamily="34" charset="0"/>
              <a:cs typeface="Times New Roman" pitchFamily="18" charset="0"/>
            </a:endParaRPr>
          </a:p>
          <a:p>
            <a:pPr marL="0" indent="0">
              <a:lnSpc>
                <a:spcPct val="100000"/>
              </a:lnSpc>
              <a:spcBef>
                <a:spcPct val="0"/>
              </a:spcBef>
              <a:buFont typeface="Arial" charset="0"/>
              <a:buNone/>
            </a:pPr>
            <a:r>
              <a:rPr lang="en-US" altLang="en-US" sz="2400" smtClean="0">
                <a:solidFill>
                  <a:srgbClr val="000000"/>
                </a:solidFill>
                <a:latin typeface="Verdana" pitchFamily="34" charset="0"/>
                <a:cs typeface="Times New Roman" pitchFamily="18" charset="0"/>
              </a:rPr>
              <a:t>Marcus Antonius Felix was the ancient Roman procurator of the Judaea Province from 52-60 AD. Felix</a:t>
            </a:r>
            <a:r>
              <a:rPr lang="en-US" altLang="en-US" sz="2400" smtClean="0">
                <a:solidFill>
                  <a:srgbClr val="000000"/>
                </a:solidFill>
                <a:cs typeface="Times New Roman" pitchFamily="18" charset="0"/>
              </a:rPr>
              <a:t>’</a:t>
            </a:r>
            <a:r>
              <a:rPr lang="en-US" altLang="en-US" sz="2400" smtClean="0">
                <a:solidFill>
                  <a:srgbClr val="000000"/>
                </a:solidFill>
                <a:latin typeface="Verdana" pitchFamily="34" charset="0"/>
                <a:cs typeface="Times New Roman" pitchFamily="18" charset="0"/>
              </a:rPr>
              <a:t>s cruelty and licentiousness, coupled with his accessibility to bribes, led to a great increase of crime in Judaea.</a:t>
            </a:r>
            <a:endParaRPr lang="en-US" altLang="en-US" sz="2400" smtClean="0">
              <a:latin typeface="Arial" charset="0"/>
            </a:endParaRPr>
          </a:p>
          <a:p>
            <a:pPr marL="0" indent="0" eaLnBrk="1" hangingPunct="1">
              <a:buFont typeface="Arial" charset="0"/>
              <a:buNone/>
            </a:pPr>
            <a:endParaRPr lang="en-US" altLang="en-US" smtClean="0"/>
          </a:p>
        </p:txBody>
      </p:sp>
      <p:sp>
        <p:nvSpPr>
          <p:cNvPr id="114692" name="Rectangle 2"/>
          <p:cNvSpPr>
            <a:spLocks noChangeArrowheads="1"/>
          </p:cNvSpPr>
          <p:nvPr/>
        </p:nvSpPr>
        <p:spPr bwMode="auto">
          <a:xfrm>
            <a:off x="0" y="444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eaLnBrk="1" fontAlgn="base" hangingPunct="1">
              <a:lnSpc>
                <a:spcPct val="100000"/>
              </a:lnSpc>
              <a:spcBef>
                <a:spcPct val="0"/>
              </a:spcBef>
              <a:spcAft>
                <a:spcPct val="0"/>
              </a:spcAft>
              <a:buFontTx/>
              <a:buNone/>
            </a:pPr>
            <a:endParaRPr lang="en-US" altLang="en-US" sz="1800" smtClean="0">
              <a:solidFill>
                <a:srgbClr val="000000"/>
              </a:solidFill>
              <a:cs typeface="Arial" charset="0"/>
            </a:endParaRPr>
          </a:p>
        </p:txBody>
      </p:sp>
      <p:pic>
        <p:nvPicPr>
          <p:cNvPr id="114693" name="Picture 13" descr="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8863" y="166688"/>
            <a:ext cx="4105275" cy="649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4" name="Picture 6" descr="https://upload.wikimedia.org/wikipedia/commons/9/9f/Coin_Antonius_Feli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75" y="3503613"/>
            <a:ext cx="4327525"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0581218"/>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828800"/>
            <a:ext cx="8229600" cy="4267200"/>
          </a:xfrm>
        </p:spPr>
        <p:txBody>
          <a:bodyPr>
            <a:normAutofit/>
          </a:bodyPr>
          <a:lstStyle/>
          <a:p>
            <a:r>
              <a:rPr lang="en-US" sz="2800" b="1" dirty="0" smtClean="0"/>
              <a:t>Luke 24:44  He said to them, “This is what I told you while I was still with you; Everything must be fulfilled that is written about me in the Law of Moses, the Prophets and the Psalms.</a:t>
            </a:r>
            <a:endParaRPr lang="en-US" sz="2800" b="1" dirty="0"/>
          </a:p>
        </p:txBody>
      </p:sp>
      <p:sp>
        <p:nvSpPr>
          <p:cNvPr id="3" name="Title 2"/>
          <p:cNvSpPr>
            <a:spLocks noGrp="1"/>
          </p:cNvSpPr>
          <p:nvPr>
            <p:ph type="title"/>
          </p:nvPr>
        </p:nvSpPr>
        <p:spPr/>
        <p:txBody>
          <a:bodyPr>
            <a:normAutofit/>
          </a:bodyPr>
          <a:lstStyle/>
          <a:p>
            <a:pPr algn="ctr"/>
            <a:r>
              <a:rPr lang="en-US" sz="3600" b="1" dirty="0" smtClean="0">
                <a:solidFill>
                  <a:srgbClr val="FFFF00"/>
                </a:solidFill>
              </a:rPr>
              <a:t>VII.  Messianic Prophecies</a:t>
            </a:r>
            <a:endParaRPr lang="en-US" sz="3600" b="1" dirty="0">
              <a:solidFill>
                <a:srgbClr val="FFFF00"/>
              </a:solidFill>
            </a:endParaRPr>
          </a:p>
        </p:txBody>
      </p:sp>
    </p:spTree>
    <p:extLst>
      <p:ext uri="{BB962C8B-B14F-4D97-AF65-F5344CB8AC3E}">
        <p14:creationId xmlns:p14="http://schemas.microsoft.com/office/powerpoint/2010/main" val="39041251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133600"/>
            <a:ext cx="8229600" cy="3962400"/>
          </a:xfrm>
        </p:spPr>
        <p:txBody>
          <a:bodyPr/>
          <a:lstStyle/>
          <a:p>
            <a:pPr marL="514350" indent="-514350">
              <a:buAutoNum type="alphaUcPeriod"/>
            </a:pPr>
            <a:r>
              <a:rPr lang="en-US" b="1" dirty="0" smtClean="0"/>
              <a:t>Definitions</a:t>
            </a:r>
          </a:p>
          <a:p>
            <a:pPr marL="514350" indent="-514350">
              <a:buAutoNum type="alphaUcPeriod"/>
            </a:pPr>
            <a:r>
              <a:rPr lang="en-US" b="1" dirty="0" smtClean="0"/>
              <a:t>Manuscripts</a:t>
            </a:r>
          </a:p>
          <a:p>
            <a:pPr marL="514350" indent="-514350">
              <a:buAutoNum type="alphaUcPeriod"/>
            </a:pPr>
            <a:r>
              <a:rPr lang="en-US" b="1" dirty="0" smtClean="0"/>
              <a:t>Church Father Quotes</a:t>
            </a:r>
          </a:p>
          <a:p>
            <a:pPr marL="514350" indent="-514350">
              <a:buAutoNum type="alphaUcPeriod"/>
            </a:pPr>
            <a:r>
              <a:rPr lang="en-US" b="1" dirty="0" smtClean="0"/>
              <a:t>The Question of Greek Manuscript Errors</a:t>
            </a:r>
            <a:endParaRPr lang="en-US" b="1" dirty="0"/>
          </a:p>
        </p:txBody>
      </p:sp>
      <p:sp>
        <p:nvSpPr>
          <p:cNvPr id="3" name="Title 2"/>
          <p:cNvSpPr>
            <a:spLocks noGrp="1"/>
          </p:cNvSpPr>
          <p:nvPr>
            <p:ph type="title"/>
          </p:nvPr>
        </p:nvSpPr>
        <p:spPr/>
        <p:txBody>
          <a:bodyPr>
            <a:normAutofit/>
          </a:bodyPr>
          <a:lstStyle/>
          <a:p>
            <a:pPr algn="ctr"/>
            <a:r>
              <a:rPr lang="en-US" sz="3200" b="1" dirty="0" smtClean="0"/>
              <a:t>II.  New Testament Manuscript Evidence</a:t>
            </a:r>
            <a:endParaRPr lang="en-US" sz="3200" b="1" dirty="0"/>
          </a:p>
        </p:txBody>
      </p:sp>
    </p:spTree>
    <p:extLst>
      <p:ext uri="{BB962C8B-B14F-4D97-AF65-F5344CB8AC3E}">
        <p14:creationId xmlns:p14="http://schemas.microsoft.com/office/powerpoint/2010/main" val="3924083522"/>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457200"/>
            <a:ext cx="8229600" cy="5668963"/>
          </a:xfrm>
        </p:spPr>
        <p:txBody>
          <a:bodyPr>
            <a:normAutofit lnSpcReduction="10000"/>
          </a:bodyPr>
          <a:lstStyle/>
          <a:p>
            <a:pPr marL="0" indent="0" algn="ctr">
              <a:buNone/>
            </a:pPr>
            <a:r>
              <a:rPr lang="en-US" sz="2800" b="1" dirty="0" smtClean="0"/>
              <a:t>Good Questions:</a:t>
            </a:r>
          </a:p>
          <a:p>
            <a:endParaRPr lang="en-US" sz="2800" b="1" dirty="0">
              <a:solidFill>
                <a:srgbClr val="FFFF00"/>
              </a:solidFill>
            </a:endParaRPr>
          </a:p>
          <a:p>
            <a:r>
              <a:rPr lang="en-US" sz="2800" b="1" dirty="0" smtClean="0">
                <a:solidFill>
                  <a:srgbClr val="FFFF00"/>
                </a:solidFill>
              </a:rPr>
              <a:t>Where these prophecies in fact written hundreds of years before Jesus lived?</a:t>
            </a:r>
          </a:p>
          <a:p>
            <a:endParaRPr lang="en-US" sz="900" b="1" dirty="0">
              <a:solidFill>
                <a:srgbClr val="FFFF00"/>
              </a:solidFill>
            </a:endParaRPr>
          </a:p>
          <a:p>
            <a:r>
              <a:rPr lang="en-US" sz="2800" b="1" dirty="0" smtClean="0">
                <a:solidFill>
                  <a:srgbClr val="FFFF00"/>
                </a:solidFill>
              </a:rPr>
              <a:t>Were they in fact written about the Jewish Messiah?</a:t>
            </a:r>
          </a:p>
          <a:p>
            <a:endParaRPr lang="en-US" sz="900" b="1" dirty="0">
              <a:solidFill>
                <a:srgbClr val="FFFF00"/>
              </a:solidFill>
            </a:endParaRPr>
          </a:p>
          <a:p>
            <a:r>
              <a:rPr lang="en-US" sz="2800" b="1" dirty="0" smtClean="0">
                <a:solidFill>
                  <a:srgbClr val="FFFF00"/>
                </a:solidFill>
              </a:rPr>
              <a:t>Might Jesus have arranged to fulfill the prophecies in order to support his claim to be the </a:t>
            </a:r>
            <a:r>
              <a:rPr lang="en-US" sz="2800" b="1" dirty="0" err="1" smtClean="0">
                <a:solidFill>
                  <a:srgbClr val="FFFF00"/>
                </a:solidFill>
              </a:rPr>
              <a:t>Mesiah</a:t>
            </a:r>
            <a:r>
              <a:rPr lang="en-US" sz="2800" b="1" dirty="0" smtClean="0">
                <a:solidFill>
                  <a:srgbClr val="FFFF00"/>
                </a:solidFill>
              </a:rPr>
              <a:t>?</a:t>
            </a:r>
          </a:p>
          <a:p>
            <a:endParaRPr lang="en-US" sz="900" b="1" dirty="0">
              <a:solidFill>
                <a:srgbClr val="FFFF00"/>
              </a:solidFill>
            </a:endParaRPr>
          </a:p>
          <a:p>
            <a:r>
              <a:rPr lang="en-US" sz="2800" b="1" dirty="0" smtClean="0">
                <a:solidFill>
                  <a:srgbClr val="FFFF00"/>
                </a:solidFill>
              </a:rPr>
              <a:t>Do we know from extra-biblical sources that Jesus did in fact do this?</a:t>
            </a:r>
            <a:endParaRPr lang="en-US" sz="2800" b="1" dirty="0">
              <a:solidFill>
                <a:srgbClr val="FFFF00"/>
              </a:solidFill>
            </a:endParaRPr>
          </a:p>
        </p:txBody>
      </p:sp>
    </p:spTree>
    <p:extLst>
      <p:ext uri="{BB962C8B-B14F-4D97-AF65-F5344CB8AC3E}">
        <p14:creationId xmlns:p14="http://schemas.microsoft.com/office/powerpoint/2010/main" val="431772891"/>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6"/>
          <p:cNvSpPr txBox="1">
            <a:spLocks noChangeArrowheads="1"/>
          </p:cNvSpPr>
          <p:nvPr/>
        </p:nvSpPr>
        <p:spPr bwMode="auto">
          <a:xfrm>
            <a:off x="914400" y="228600"/>
            <a:ext cx="7543800" cy="5232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rgbClr val="FFFF66"/>
                </a:solidFill>
                <a:latin typeface="Arial" charset="0"/>
              </a:defRPr>
            </a:lvl1pPr>
            <a:lvl2pPr marL="742950" indent="-285750" eaLnBrk="0" hangingPunct="0">
              <a:defRPr sz="2800">
                <a:solidFill>
                  <a:srgbClr val="FFFF66"/>
                </a:solidFill>
                <a:latin typeface="Arial" charset="0"/>
              </a:defRPr>
            </a:lvl2pPr>
            <a:lvl3pPr marL="1143000" indent="-228600" eaLnBrk="0" hangingPunct="0">
              <a:defRPr sz="2800">
                <a:solidFill>
                  <a:srgbClr val="FFFF66"/>
                </a:solidFill>
                <a:latin typeface="Arial" charset="0"/>
              </a:defRPr>
            </a:lvl3pPr>
            <a:lvl4pPr marL="1600200" indent="-228600" eaLnBrk="0" hangingPunct="0">
              <a:defRPr sz="2800">
                <a:solidFill>
                  <a:srgbClr val="FFFF66"/>
                </a:solidFill>
                <a:latin typeface="Arial" charset="0"/>
              </a:defRPr>
            </a:lvl4pPr>
            <a:lvl5pPr marL="2057400" indent="-228600" eaLnBrk="0" hangingPunct="0">
              <a:defRPr sz="2800">
                <a:solidFill>
                  <a:srgbClr val="FFFF66"/>
                </a:solidFill>
                <a:latin typeface="Arial" charset="0"/>
              </a:defRPr>
            </a:lvl5pPr>
            <a:lvl6pPr marL="2514600" indent="-228600" eaLnBrk="0" fontAlgn="base" hangingPunct="0">
              <a:spcBef>
                <a:spcPct val="0"/>
              </a:spcBef>
              <a:spcAft>
                <a:spcPct val="0"/>
              </a:spcAft>
              <a:defRPr sz="2800">
                <a:solidFill>
                  <a:srgbClr val="FFFF66"/>
                </a:solidFill>
                <a:latin typeface="Arial" charset="0"/>
              </a:defRPr>
            </a:lvl6pPr>
            <a:lvl7pPr marL="2971800" indent="-228600" eaLnBrk="0" fontAlgn="base" hangingPunct="0">
              <a:spcBef>
                <a:spcPct val="0"/>
              </a:spcBef>
              <a:spcAft>
                <a:spcPct val="0"/>
              </a:spcAft>
              <a:defRPr sz="2800">
                <a:solidFill>
                  <a:srgbClr val="FFFF66"/>
                </a:solidFill>
                <a:latin typeface="Arial" charset="0"/>
              </a:defRPr>
            </a:lvl7pPr>
            <a:lvl8pPr marL="3429000" indent="-228600" eaLnBrk="0" fontAlgn="base" hangingPunct="0">
              <a:spcBef>
                <a:spcPct val="0"/>
              </a:spcBef>
              <a:spcAft>
                <a:spcPct val="0"/>
              </a:spcAft>
              <a:defRPr sz="2800">
                <a:solidFill>
                  <a:srgbClr val="FFFF66"/>
                </a:solidFill>
                <a:latin typeface="Arial" charset="0"/>
              </a:defRPr>
            </a:lvl8pPr>
            <a:lvl9pPr marL="3886200" indent="-228600" eaLnBrk="0" fontAlgn="base" hangingPunct="0">
              <a:spcBef>
                <a:spcPct val="0"/>
              </a:spcBef>
              <a:spcAft>
                <a:spcPct val="0"/>
              </a:spcAft>
              <a:defRPr sz="2800">
                <a:solidFill>
                  <a:srgbClr val="FFFF66"/>
                </a:solidFill>
                <a:latin typeface="Arial" charset="0"/>
              </a:defRPr>
            </a:lvl9pPr>
          </a:lstStyle>
          <a:p>
            <a:pPr algn="ctr" eaLnBrk="1" hangingPunct="1">
              <a:spcBef>
                <a:spcPct val="50000"/>
              </a:spcBef>
            </a:pPr>
            <a:r>
              <a:rPr lang="en-US" dirty="0"/>
              <a:t>Isaiah 53:1-13:</a:t>
            </a:r>
          </a:p>
          <a:p>
            <a:pPr algn="ctr" eaLnBrk="1" hangingPunct="1">
              <a:spcBef>
                <a:spcPct val="50000"/>
              </a:spcBef>
            </a:pPr>
            <a:endParaRPr lang="en-US" sz="2000" dirty="0"/>
          </a:p>
          <a:p>
            <a:pPr eaLnBrk="1" hangingPunct="1">
              <a:spcBef>
                <a:spcPct val="50000"/>
              </a:spcBef>
            </a:pPr>
            <a:r>
              <a:rPr lang="en-US" sz="2400" b="1" dirty="0"/>
              <a:t>He was despised and rejected by men, a man of sorrows, familiar with suffering. (v. 3)</a:t>
            </a:r>
          </a:p>
          <a:p>
            <a:pPr eaLnBrk="1" hangingPunct="1">
              <a:spcBef>
                <a:spcPct val="50000"/>
              </a:spcBef>
            </a:pPr>
            <a:r>
              <a:rPr lang="en-US" sz="2400" b="1" dirty="0" smtClean="0"/>
              <a:t>But </a:t>
            </a:r>
            <a:r>
              <a:rPr lang="en-US" sz="2400" b="1" dirty="0"/>
              <a:t>he was pierced for our transgressions, he was crushed for our iniquities; the punishment that brought us peace was upon him, and by his wounds we are healed. (v. 5)  (John 19:31-37)</a:t>
            </a:r>
          </a:p>
          <a:p>
            <a:pPr eaLnBrk="1" hangingPunct="1">
              <a:spcBef>
                <a:spcPct val="50000"/>
              </a:spcBef>
            </a:pPr>
            <a:r>
              <a:rPr lang="en-US" sz="2400" b="1" dirty="0" smtClean="0"/>
              <a:t>He </a:t>
            </a:r>
            <a:r>
              <a:rPr lang="en-US" sz="2400" b="1" dirty="0"/>
              <a:t>was oppressed and afflicted, yet he did not open his mouth; he was led like a lamb to the slaughter and as a sheep before her shearers is silent, so he did not open his mouth. (v. 7)</a:t>
            </a:r>
          </a:p>
        </p:txBody>
      </p:sp>
    </p:spTree>
    <p:extLst>
      <p:ext uri="{BB962C8B-B14F-4D97-AF65-F5344CB8AC3E}">
        <p14:creationId xmlns:p14="http://schemas.microsoft.com/office/powerpoint/2010/main" val="1847191128"/>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5" descr="68_sm"/>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2427288" y="304800"/>
            <a:ext cx="4046537" cy="6324600"/>
          </a:xfrm>
          <a:noFill/>
        </p:spPr>
      </p:pic>
    </p:spTree>
    <p:extLst>
      <p:ext uri="{BB962C8B-B14F-4D97-AF65-F5344CB8AC3E}">
        <p14:creationId xmlns:p14="http://schemas.microsoft.com/office/powerpoint/2010/main" val="1859315638"/>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4"/>
          <p:cNvSpPr txBox="1">
            <a:spLocks noChangeArrowheads="1"/>
          </p:cNvSpPr>
          <p:nvPr/>
        </p:nvSpPr>
        <p:spPr bwMode="auto">
          <a:xfrm>
            <a:off x="609600" y="228600"/>
            <a:ext cx="7620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rgbClr val="FFFF66"/>
                </a:solidFill>
                <a:latin typeface="Arial" charset="0"/>
              </a:defRPr>
            </a:lvl1pPr>
            <a:lvl2pPr marL="742950" indent="-285750" eaLnBrk="0" hangingPunct="0">
              <a:defRPr sz="2800">
                <a:solidFill>
                  <a:srgbClr val="FFFF66"/>
                </a:solidFill>
                <a:latin typeface="Arial" charset="0"/>
              </a:defRPr>
            </a:lvl2pPr>
            <a:lvl3pPr marL="1143000" indent="-228600" eaLnBrk="0" hangingPunct="0">
              <a:defRPr sz="2800">
                <a:solidFill>
                  <a:srgbClr val="FFFF66"/>
                </a:solidFill>
                <a:latin typeface="Arial" charset="0"/>
              </a:defRPr>
            </a:lvl3pPr>
            <a:lvl4pPr marL="1600200" indent="-228600" eaLnBrk="0" hangingPunct="0">
              <a:defRPr sz="2800">
                <a:solidFill>
                  <a:srgbClr val="FFFF66"/>
                </a:solidFill>
                <a:latin typeface="Arial" charset="0"/>
              </a:defRPr>
            </a:lvl4pPr>
            <a:lvl5pPr marL="2057400" indent="-228600" eaLnBrk="0" hangingPunct="0">
              <a:defRPr sz="2800">
                <a:solidFill>
                  <a:srgbClr val="FFFF66"/>
                </a:solidFill>
                <a:latin typeface="Arial" charset="0"/>
              </a:defRPr>
            </a:lvl5pPr>
            <a:lvl6pPr marL="2514600" indent="-228600" eaLnBrk="0" fontAlgn="base" hangingPunct="0">
              <a:spcBef>
                <a:spcPct val="0"/>
              </a:spcBef>
              <a:spcAft>
                <a:spcPct val="0"/>
              </a:spcAft>
              <a:defRPr sz="2800">
                <a:solidFill>
                  <a:srgbClr val="FFFF66"/>
                </a:solidFill>
                <a:latin typeface="Arial" charset="0"/>
              </a:defRPr>
            </a:lvl6pPr>
            <a:lvl7pPr marL="2971800" indent="-228600" eaLnBrk="0" fontAlgn="base" hangingPunct="0">
              <a:spcBef>
                <a:spcPct val="0"/>
              </a:spcBef>
              <a:spcAft>
                <a:spcPct val="0"/>
              </a:spcAft>
              <a:defRPr sz="2800">
                <a:solidFill>
                  <a:srgbClr val="FFFF66"/>
                </a:solidFill>
                <a:latin typeface="Arial" charset="0"/>
              </a:defRPr>
            </a:lvl7pPr>
            <a:lvl8pPr marL="3429000" indent="-228600" eaLnBrk="0" fontAlgn="base" hangingPunct="0">
              <a:spcBef>
                <a:spcPct val="0"/>
              </a:spcBef>
              <a:spcAft>
                <a:spcPct val="0"/>
              </a:spcAft>
              <a:defRPr sz="2800">
                <a:solidFill>
                  <a:srgbClr val="FFFF66"/>
                </a:solidFill>
                <a:latin typeface="Arial" charset="0"/>
              </a:defRPr>
            </a:lvl8pPr>
            <a:lvl9pPr marL="3886200" indent="-228600" eaLnBrk="0" fontAlgn="base" hangingPunct="0">
              <a:spcBef>
                <a:spcPct val="0"/>
              </a:spcBef>
              <a:spcAft>
                <a:spcPct val="0"/>
              </a:spcAft>
              <a:defRPr sz="2800">
                <a:solidFill>
                  <a:srgbClr val="FFFF66"/>
                </a:solidFill>
                <a:latin typeface="Arial" charset="0"/>
              </a:defRPr>
            </a:lvl9pPr>
          </a:lstStyle>
          <a:p>
            <a:pPr eaLnBrk="1" hangingPunct="1">
              <a:spcBef>
                <a:spcPct val="50000"/>
              </a:spcBef>
            </a:pPr>
            <a:endParaRPr lang="en-US"/>
          </a:p>
        </p:txBody>
      </p:sp>
      <p:sp>
        <p:nvSpPr>
          <p:cNvPr id="27651" name="Text Box 5"/>
          <p:cNvSpPr txBox="1">
            <a:spLocks noChangeArrowheads="1"/>
          </p:cNvSpPr>
          <p:nvPr/>
        </p:nvSpPr>
        <p:spPr bwMode="auto">
          <a:xfrm>
            <a:off x="685800" y="838200"/>
            <a:ext cx="8229600" cy="523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rgbClr val="FFFF66"/>
                </a:solidFill>
                <a:latin typeface="Arial" charset="0"/>
              </a:defRPr>
            </a:lvl1pPr>
            <a:lvl2pPr marL="742950" indent="-285750" eaLnBrk="0" hangingPunct="0">
              <a:defRPr sz="2800">
                <a:solidFill>
                  <a:srgbClr val="FFFF66"/>
                </a:solidFill>
                <a:latin typeface="Arial" charset="0"/>
              </a:defRPr>
            </a:lvl2pPr>
            <a:lvl3pPr marL="1143000" indent="-228600" eaLnBrk="0" hangingPunct="0">
              <a:defRPr sz="2800">
                <a:solidFill>
                  <a:srgbClr val="FFFF66"/>
                </a:solidFill>
                <a:latin typeface="Arial" charset="0"/>
              </a:defRPr>
            </a:lvl3pPr>
            <a:lvl4pPr marL="1600200" indent="-228600" eaLnBrk="0" hangingPunct="0">
              <a:defRPr sz="2800">
                <a:solidFill>
                  <a:srgbClr val="FFFF66"/>
                </a:solidFill>
                <a:latin typeface="Arial" charset="0"/>
              </a:defRPr>
            </a:lvl4pPr>
            <a:lvl5pPr marL="2057400" indent="-228600" eaLnBrk="0" hangingPunct="0">
              <a:defRPr sz="2800">
                <a:solidFill>
                  <a:srgbClr val="FFFF66"/>
                </a:solidFill>
                <a:latin typeface="Arial" charset="0"/>
              </a:defRPr>
            </a:lvl5pPr>
            <a:lvl6pPr marL="2514600" indent="-228600" eaLnBrk="0" fontAlgn="base" hangingPunct="0">
              <a:spcBef>
                <a:spcPct val="0"/>
              </a:spcBef>
              <a:spcAft>
                <a:spcPct val="0"/>
              </a:spcAft>
              <a:defRPr sz="2800">
                <a:solidFill>
                  <a:srgbClr val="FFFF66"/>
                </a:solidFill>
                <a:latin typeface="Arial" charset="0"/>
              </a:defRPr>
            </a:lvl6pPr>
            <a:lvl7pPr marL="2971800" indent="-228600" eaLnBrk="0" fontAlgn="base" hangingPunct="0">
              <a:spcBef>
                <a:spcPct val="0"/>
              </a:spcBef>
              <a:spcAft>
                <a:spcPct val="0"/>
              </a:spcAft>
              <a:defRPr sz="2800">
                <a:solidFill>
                  <a:srgbClr val="FFFF66"/>
                </a:solidFill>
                <a:latin typeface="Arial" charset="0"/>
              </a:defRPr>
            </a:lvl7pPr>
            <a:lvl8pPr marL="3429000" indent="-228600" eaLnBrk="0" fontAlgn="base" hangingPunct="0">
              <a:spcBef>
                <a:spcPct val="0"/>
              </a:spcBef>
              <a:spcAft>
                <a:spcPct val="0"/>
              </a:spcAft>
              <a:defRPr sz="2800">
                <a:solidFill>
                  <a:srgbClr val="FFFF66"/>
                </a:solidFill>
                <a:latin typeface="Arial" charset="0"/>
              </a:defRPr>
            </a:lvl8pPr>
            <a:lvl9pPr marL="3886200" indent="-228600" eaLnBrk="0" fontAlgn="base" hangingPunct="0">
              <a:spcBef>
                <a:spcPct val="0"/>
              </a:spcBef>
              <a:spcAft>
                <a:spcPct val="0"/>
              </a:spcAft>
              <a:defRPr sz="2800">
                <a:solidFill>
                  <a:srgbClr val="FFFF66"/>
                </a:solidFill>
                <a:latin typeface="Arial" charset="0"/>
              </a:defRPr>
            </a:lvl9pPr>
          </a:lstStyle>
          <a:p>
            <a:pPr algn="ctr" eaLnBrk="1" hangingPunct="1">
              <a:spcBef>
                <a:spcPct val="50000"/>
              </a:spcBef>
            </a:pPr>
            <a:r>
              <a:rPr lang="en-US" dirty="0"/>
              <a:t>Micah 5:2</a:t>
            </a:r>
          </a:p>
          <a:p>
            <a:pPr eaLnBrk="1" hangingPunct="1">
              <a:spcBef>
                <a:spcPct val="50000"/>
              </a:spcBef>
            </a:pPr>
            <a:r>
              <a:rPr lang="en-US" sz="2400" b="1" dirty="0"/>
              <a:t>But you, Bethlehem </a:t>
            </a:r>
            <a:r>
              <a:rPr lang="en-US" sz="2400" b="1" dirty="0" err="1"/>
              <a:t>Ephrathrah</a:t>
            </a:r>
            <a:r>
              <a:rPr lang="en-US" sz="2400" b="1" dirty="0"/>
              <a:t>, though you are small among the clans of Judah, out of you will come for me one who will be ruler over Israel, whose origins are from old, from ancient times.</a:t>
            </a:r>
          </a:p>
          <a:p>
            <a:pPr algn="ctr" eaLnBrk="1" hangingPunct="1">
              <a:spcBef>
                <a:spcPct val="50000"/>
              </a:spcBef>
            </a:pPr>
            <a:r>
              <a:rPr lang="en-US" dirty="0"/>
              <a:t>Isaiah 9:1,6</a:t>
            </a:r>
          </a:p>
          <a:p>
            <a:pPr eaLnBrk="1" hangingPunct="1">
              <a:spcBef>
                <a:spcPct val="50000"/>
              </a:spcBef>
            </a:pPr>
            <a:r>
              <a:rPr lang="en-US" sz="2400" b="1" dirty="0"/>
              <a:t>In the past he humbled the land of </a:t>
            </a:r>
            <a:r>
              <a:rPr lang="en-US" sz="2400" b="1" dirty="0" err="1"/>
              <a:t>Zebulun</a:t>
            </a:r>
            <a:r>
              <a:rPr lang="en-US" sz="2400" b="1" dirty="0"/>
              <a:t> and the land of Naphtali, but in the future he will honor Galilee of the Gentiles, by the way of the sea, along the Jordan….   For to us a child is born… And he will be called Wonderful Counselor, Mighty God, Everlasting Father, Prince of Peace.</a:t>
            </a:r>
          </a:p>
        </p:txBody>
      </p:sp>
    </p:spTree>
    <p:extLst>
      <p:ext uri="{BB962C8B-B14F-4D97-AF65-F5344CB8AC3E}">
        <p14:creationId xmlns:p14="http://schemas.microsoft.com/office/powerpoint/2010/main" val="3031010898"/>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5" descr="IsraelTribes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3625" y="381000"/>
            <a:ext cx="4532313"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374424"/>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5" descr="maps-palestine-33A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6400" y="-1143000"/>
            <a:ext cx="6021388" cy="944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7695982"/>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4"/>
          <p:cNvSpPr txBox="1">
            <a:spLocks noChangeArrowheads="1"/>
          </p:cNvSpPr>
          <p:nvPr/>
        </p:nvSpPr>
        <p:spPr bwMode="auto">
          <a:xfrm>
            <a:off x="457200" y="1981200"/>
            <a:ext cx="8077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rgbClr val="FFFF66"/>
                </a:solidFill>
                <a:latin typeface="Arial" charset="0"/>
              </a:defRPr>
            </a:lvl1pPr>
            <a:lvl2pPr marL="742950" indent="-285750" eaLnBrk="0" hangingPunct="0">
              <a:defRPr sz="2800">
                <a:solidFill>
                  <a:srgbClr val="FFFF66"/>
                </a:solidFill>
                <a:latin typeface="Arial" charset="0"/>
              </a:defRPr>
            </a:lvl2pPr>
            <a:lvl3pPr marL="1143000" indent="-228600" eaLnBrk="0" hangingPunct="0">
              <a:defRPr sz="2800">
                <a:solidFill>
                  <a:srgbClr val="FFFF66"/>
                </a:solidFill>
                <a:latin typeface="Arial" charset="0"/>
              </a:defRPr>
            </a:lvl3pPr>
            <a:lvl4pPr marL="1600200" indent="-228600" eaLnBrk="0" hangingPunct="0">
              <a:defRPr sz="2800">
                <a:solidFill>
                  <a:srgbClr val="FFFF66"/>
                </a:solidFill>
                <a:latin typeface="Arial" charset="0"/>
              </a:defRPr>
            </a:lvl4pPr>
            <a:lvl5pPr marL="2057400" indent="-228600" eaLnBrk="0" hangingPunct="0">
              <a:defRPr sz="2800">
                <a:solidFill>
                  <a:srgbClr val="FFFF66"/>
                </a:solidFill>
                <a:latin typeface="Arial" charset="0"/>
              </a:defRPr>
            </a:lvl5pPr>
            <a:lvl6pPr marL="2514600" indent="-228600" eaLnBrk="0" fontAlgn="base" hangingPunct="0">
              <a:spcBef>
                <a:spcPct val="0"/>
              </a:spcBef>
              <a:spcAft>
                <a:spcPct val="0"/>
              </a:spcAft>
              <a:defRPr sz="2800">
                <a:solidFill>
                  <a:srgbClr val="FFFF66"/>
                </a:solidFill>
                <a:latin typeface="Arial" charset="0"/>
              </a:defRPr>
            </a:lvl6pPr>
            <a:lvl7pPr marL="2971800" indent="-228600" eaLnBrk="0" fontAlgn="base" hangingPunct="0">
              <a:spcBef>
                <a:spcPct val="0"/>
              </a:spcBef>
              <a:spcAft>
                <a:spcPct val="0"/>
              </a:spcAft>
              <a:defRPr sz="2800">
                <a:solidFill>
                  <a:srgbClr val="FFFF66"/>
                </a:solidFill>
                <a:latin typeface="Arial" charset="0"/>
              </a:defRPr>
            </a:lvl7pPr>
            <a:lvl8pPr marL="3429000" indent="-228600" eaLnBrk="0" fontAlgn="base" hangingPunct="0">
              <a:spcBef>
                <a:spcPct val="0"/>
              </a:spcBef>
              <a:spcAft>
                <a:spcPct val="0"/>
              </a:spcAft>
              <a:defRPr sz="2800">
                <a:solidFill>
                  <a:srgbClr val="FFFF66"/>
                </a:solidFill>
                <a:latin typeface="Arial" charset="0"/>
              </a:defRPr>
            </a:lvl8pPr>
            <a:lvl9pPr marL="3886200" indent="-228600" eaLnBrk="0" fontAlgn="base" hangingPunct="0">
              <a:spcBef>
                <a:spcPct val="0"/>
              </a:spcBef>
              <a:spcAft>
                <a:spcPct val="0"/>
              </a:spcAft>
              <a:defRPr sz="2800">
                <a:solidFill>
                  <a:srgbClr val="FFFF66"/>
                </a:solidFill>
                <a:latin typeface="Arial" charset="0"/>
              </a:defRPr>
            </a:lvl9pPr>
          </a:lstStyle>
          <a:p>
            <a:pPr eaLnBrk="1" hangingPunct="1">
              <a:spcBef>
                <a:spcPct val="50000"/>
              </a:spcBef>
            </a:pPr>
            <a:endParaRPr lang="en-US"/>
          </a:p>
        </p:txBody>
      </p:sp>
      <p:sp>
        <p:nvSpPr>
          <p:cNvPr id="30723" name="Text Box 5"/>
          <p:cNvSpPr txBox="1">
            <a:spLocks noChangeArrowheads="1"/>
          </p:cNvSpPr>
          <p:nvPr/>
        </p:nvSpPr>
        <p:spPr bwMode="auto">
          <a:xfrm>
            <a:off x="533400" y="2590800"/>
            <a:ext cx="8153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rgbClr val="FFFF66"/>
                </a:solidFill>
                <a:latin typeface="Arial" charset="0"/>
              </a:defRPr>
            </a:lvl1pPr>
            <a:lvl2pPr marL="742950" indent="-285750" eaLnBrk="0" hangingPunct="0">
              <a:defRPr sz="2800">
                <a:solidFill>
                  <a:srgbClr val="FFFF66"/>
                </a:solidFill>
                <a:latin typeface="Arial" charset="0"/>
              </a:defRPr>
            </a:lvl2pPr>
            <a:lvl3pPr marL="1143000" indent="-228600" eaLnBrk="0" hangingPunct="0">
              <a:defRPr sz="2800">
                <a:solidFill>
                  <a:srgbClr val="FFFF66"/>
                </a:solidFill>
                <a:latin typeface="Arial" charset="0"/>
              </a:defRPr>
            </a:lvl3pPr>
            <a:lvl4pPr marL="1600200" indent="-228600" eaLnBrk="0" hangingPunct="0">
              <a:defRPr sz="2800">
                <a:solidFill>
                  <a:srgbClr val="FFFF66"/>
                </a:solidFill>
                <a:latin typeface="Arial" charset="0"/>
              </a:defRPr>
            </a:lvl4pPr>
            <a:lvl5pPr marL="2057400" indent="-228600" eaLnBrk="0" hangingPunct="0">
              <a:defRPr sz="2800">
                <a:solidFill>
                  <a:srgbClr val="FFFF66"/>
                </a:solidFill>
                <a:latin typeface="Arial" charset="0"/>
              </a:defRPr>
            </a:lvl5pPr>
            <a:lvl6pPr marL="2514600" indent="-228600" eaLnBrk="0" fontAlgn="base" hangingPunct="0">
              <a:spcBef>
                <a:spcPct val="0"/>
              </a:spcBef>
              <a:spcAft>
                <a:spcPct val="0"/>
              </a:spcAft>
              <a:defRPr sz="2800">
                <a:solidFill>
                  <a:srgbClr val="FFFF66"/>
                </a:solidFill>
                <a:latin typeface="Arial" charset="0"/>
              </a:defRPr>
            </a:lvl6pPr>
            <a:lvl7pPr marL="2971800" indent="-228600" eaLnBrk="0" fontAlgn="base" hangingPunct="0">
              <a:spcBef>
                <a:spcPct val="0"/>
              </a:spcBef>
              <a:spcAft>
                <a:spcPct val="0"/>
              </a:spcAft>
              <a:defRPr sz="2800">
                <a:solidFill>
                  <a:srgbClr val="FFFF66"/>
                </a:solidFill>
                <a:latin typeface="Arial" charset="0"/>
              </a:defRPr>
            </a:lvl7pPr>
            <a:lvl8pPr marL="3429000" indent="-228600" eaLnBrk="0" fontAlgn="base" hangingPunct="0">
              <a:spcBef>
                <a:spcPct val="0"/>
              </a:spcBef>
              <a:spcAft>
                <a:spcPct val="0"/>
              </a:spcAft>
              <a:defRPr sz="2800">
                <a:solidFill>
                  <a:srgbClr val="FFFF66"/>
                </a:solidFill>
                <a:latin typeface="Arial" charset="0"/>
              </a:defRPr>
            </a:lvl8pPr>
            <a:lvl9pPr marL="3886200" indent="-228600" eaLnBrk="0" fontAlgn="base" hangingPunct="0">
              <a:spcBef>
                <a:spcPct val="0"/>
              </a:spcBef>
              <a:spcAft>
                <a:spcPct val="0"/>
              </a:spcAft>
              <a:defRPr sz="2800">
                <a:solidFill>
                  <a:srgbClr val="FFFF66"/>
                </a:solidFill>
                <a:latin typeface="Arial" charset="0"/>
              </a:defRPr>
            </a:lvl9pPr>
          </a:lstStyle>
          <a:p>
            <a:pPr eaLnBrk="1" hangingPunct="1">
              <a:spcBef>
                <a:spcPct val="50000"/>
              </a:spcBef>
            </a:pPr>
            <a:endParaRPr lang="en-US"/>
          </a:p>
        </p:txBody>
      </p:sp>
      <p:sp>
        <p:nvSpPr>
          <p:cNvPr id="30724" name="Text Box 6"/>
          <p:cNvSpPr txBox="1">
            <a:spLocks noChangeArrowheads="1"/>
          </p:cNvSpPr>
          <p:nvPr/>
        </p:nvSpPr>
        <p:spPr bwMode="auto">
          <a:xfrm>
            <a:off x="838200" y="1143000"/>
            <a:ext cx="80772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rgbClr val="FFFF66"/>
                </a:solidFill>
                <a:latin typeface="Arial" charset="0"/>
              </a:defRPr>
            </a:lvl1pPr>
            <a:lvl2pPr marL="742950" indent="-285750" eaLnBrk="0" hangingPunct="0">
              <a:defRPr sz="2800">
                <a:solidFill>
                  <a:srgbClr val="FFFF66"/>
                </a:solidFill>
                <a:latin typeface="Arial" charset="0"/>
              </a:defRPr>
            </a:lvl2pPr>
            <a:lvl3pPr marL="1143000" indent="-228600" eaLnBrk="0" hangingPunct="0">
              <a:defRPr sz="2800">
                <a:solidFill>
                  <a:srgbClr val="FFFF66"/>
                </a:solidFill>
                <a:latin typeface="Arial" charset="0"/>
              </a:defRPr>
            </a:lvl3pPr>
            <a:lvl4pPr marL="1600200" indent="-228600" eaLnBrk="0" hangingPunct="0">
              <a:defRPr sz="2800">
                <a:solidFill>
                  <a:srgbClr val="FFFF66"/>
                </a:solidFill>
                <a:latin typeface="Arial" charset="0"/>
              </a:defRPr>
            </a:lvl4pPr>
            <a:lvl5pPr marL="2057400" indent="-228600" eaLnBrk="0" hangingPunct="0">
              <a:defRPr sz="2800">
                <a:solidFill>
                  <a:srgbClr val="FFFF66"/>
                </a:solidFill>
                <a:latin typeface="Arial" charset="0"/>
              </a:defRPr>
            </a:lvl5pPr>
            <a:lvl6pPr marL="2514600" indent="-228600" eaLnBrk="0" fontAlgn="base" hangingPunct="0">
              <a:spcBef>
                <a:spcPct val="0"/>
              </a:spcBef>
              <a:spcAft>
                <a:spcPct val="0"/>
              </a:spcAft>
              <a:defRPr sz="2800">
                <a:solidFill>
                  <a:srgbClr val="FFFF66"/>
                </a:solidFill>
                <a:latin typeface="Arial" charset="0"/>
              </a:defRPr>
            </a:lvl6pPr>
            <a:lvl7pPr marL="2971800" indent="-228600" eaLnBrk="0" fontAlgn="base" hangingPunct="0">
              <a:spcBef>
                <a:spcPct val="0"/>
              </a:spcBef>
              <a:spcAft>
                <a:spcPct val="0"/>
              </a:spcAft>
              <a:defRPr sz="2800">
                <a:solidFill>
                  <a:srgbClr val="FFFF66"/>
                </a:solidFill>
                <a:latin typeface="Arial" charset="0"/>
              </a:defRPr>
            </a:lvl7pPr>
            <a:lvl8pPr marL="3429000" indent="-228600" eaLnBrk="0" fontAlgn="base" hangingPunct="0">
              <a:spcBef>
                <a:spcPct val="0"/>
              </a:spcBef>
              <a:spcAft>
                <a:spcPct val="0"/>
              </a:spcAft>
              <a:defRPr sz="2800">
                <a:solidFill>
                  <a:srgbClr val="FFFF66"/>
                </a:solidFill>
                <a:latin typeface="Arial" charset="0"/>
              </a:defRPr>
            </a:lvl8pPr>
            <a:lvl9pPr marL="3886200" indent="-228600" eaLnBrk="0" fontAlgn="base" hangingPunct="0">
              <a:spcBef>
                <a:spcPct val="0"/>
              </a:spcBef>
              <a:spcAft>
                <a:spcPct val="0"/>
              </a:spcAft>
              <a:defRPr sz="2800">
                <a:solidFill>
                  <a:srgbClr val="FFFF66"/>
                </a:solidFill>
                <a:latin typeface="Arial" charset="0"/>
              </a:defRPr>
            </a:lvl9pPr>
          </a:lstStyle>
          <a:p>
            <a:pPr algn="ctr" eaLnBrk="1" hangingPunct="1">
              <a:spcBef>
                <a:spcPct val="50000"/>
              </a:spcBef>
            </a:pPr>
            <a:r>
              <a:rPr lang="en-US"/>
              <a:t>Psalm 22:16-18</a:t>
            </a:r>
          </a:p>
          <a:p>
            <a:pPr eaLnBrk="1" hangingPunct="1">
              <a:spcBef>
                <a:spcPct val="50000"/>
              </a:spcBef>
            </a:pPr>
            <a:r>
              <a:rPr lang="en-US" sz="2400" b="1"/>
              <a:t>Dogs have surrounded me;</a:t>
            </a:r>
          </a:p>
          <a:p>
            <a:pPr eaLnBrk="1" hangingPunct="1">
              <a:spcBef>
                <a:spcPct val="50000"/>
              </a:spcBef>
            </a:pPr>
            <a:r>
              <a:rPr lang="en-US" sz="2400" b="1"/>
              <a:t>   a band of evil men have encircled me,</a:t>
            </a:r>
          </a:p>
          <a:p>
            <a:pPr eaLnBrk="1" hangingPunct="1">
              <a:spcBef>
                <a:spcPct val="50000"/>
              </a:spcBef>
            </a:pPr>
            <a:r>
              <a:rPr lang="en-US" sz="2400" b="1"/>
              <a:t>   they have pierced my hands and my feet.</a:t>
            </a:r>
          </a:p>
          <a:p>
            <a:pPr eaLnBrk="1" hangingPunct="1">
              <a:spcBef>
                <a:spcPct val="50000"/>
              </a:spcBef>
            </a:pPr>
            <a:r>
              <a:rPr lang="en-US" sz="2400" b="1"/>
              <a:t>I can count all my bones;    (John 19:3-37)</a:t>
            </a:r>
          </a:p>
          <a:p>
            <a:pPr eaLnBrk="1" hangingPunct="1">
              <a:spcBef>
                <a:spcPct val="50000"/>
              </a:spcBef>
            </a:pPr>
            <a:r>
              <a:rPr lang="en-US" sz="2400" b="1"/>
              <a:t>   people stare and gloat over me.</a:t>
            </a:r>
          </a:p>
          <a:p>
            <a:pPr eaLnBrk="1" hangingPunct="1">
              <a:spcBef>
                <a:spcPct val="50000"/>
              </a:spcBef>
            </a:pPr>
            <a:r>
              <a:rPr lang="en-US" sz="2400" b="1"/>
              <a:t>They divide my garments among them</a:t>
            </a:r>
          </a:p>
          <a:p>
            <a:pPr eaLnBrk="1" hangingPunct="1">
              <a:spcBef>
                <a:spcPct val="50000"/>
              </a:spcBef>
            </a:pPr>
            <a:r>
              <a:rPr lang="en-US" sz="2400" b="1"/>
              <a:t>   and cast lots for my clothing.   (John 19:23,24)</a:t>
            </a:r>
          </a:p>
        </p:txBody>
      </p:sp>
    </p:spTree>
    <p:extLst>
      <p:ext uri="{BB962C8B-B14F-4D97-AF65-F5344CB8AC3E}">
        <p14:creationId xmlns:p14="http://schemas.microsoft.com/office/powerpoint/2010/main" val="1407423532"/>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5" descr="34"/>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508000" y="1403350"/>
            <a:ext cx="8128000" cy="3594100"/>
          </a:xfrm>
          <a:noFill/>
        </p:spPr>
      </p:pic>
    </p:spTree>
    <p:extLst>
      <p:ext uri="{BB962C8B-B14F-4D97-AF65-F5344CB8AC3E}">
        <p14:creationId xmlns:p14="http://schemas.microsoft.com/office/powerpoint/2010/main" val="632749094"/>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5" descr="img_passion_h"/>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2362200" y="2133600"/>
            <a:ext cx="3962400" cy="2725738"/>
          </a:xfrm>
          <a:noFill/>
        </p:spPr>
      </p:pic>
    </p:spTree>
    <p:extLst>
      <p:ext uri="{BB962C8B-B14F-4D97-AF65-F5344CB8AC3E}">
        <p14:creationId xmlns:p14="http://schemas.microsoft.com/office/powerpoint/2010/main" val="1245428252"/>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4"/>
          <p:cNvSpPr txBox="1">
            <a:spLocks noChangeArrowheads="1"/>
          </p:cNvSpPr>
          <p:nvPr/>
        </p:nvSpPr>
        <p:spPr bwMode="auto">
          <a:xfrm>
            <a:off x="228600" y="381000"/>
            <a:ext cx="8610600" cy="601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rgbClr val="FFFF66"/>
                </a:solidFill>
                <a:latin typeface="Arial" charset="0"/>
              </a:defRPr>
            </a:lvl1pPr>
            <a:lvl2pPr marL="742950" indent="-285750" eaLnBrk="0" hangingPunct="0">
              <a:defRPr sz="2800">
                <a:solidFill>
                  <a:srgbClr val="FFFF66"/>
                </a:solidFill>
                <a:latin typeface="Arial" charset="0"/>
              </a:defRPr>
            </a:lvl2pPr>
            <a:lvl3pPr marL="1143000" indent="-228600" eaLnBrk="0" hangingPunct="0">
              <a:defRPr sz="2800">
                <a:solidFill>
                  <a:srgbClr val="FFFF66"/>
                </a:solidFill>
                <a:latin typeface="Arial" charset="0"/>
              </a:defRPr>
            </a:lvl3pPr>
            <a:lvl4pPr marL="1600200" indent="-228600" eaLnBrk="0" hangingPunct="0">
              <a:defRPr sz="2800">
                <a:solidFill>
                  <a:srgbClr val="FFFF66"/>
                </a:solidFill>
                <a:latin typeface="Arial" charset="0"/>
              </a:defRPr>
            </a:lvl4pPr>
            <a:lvl5pPr marL="2057400" indent="-228600" eaLnBrk="0" hangingPunct="0">
              <a:defRPr sz="2800">
                <a:solidFill>
                  <a:srgbClr val="FFFF66"/>
                </a:solidFill>
                <a:latin typeface="Arial" charset="0"/>
              </a:defRPr>
            </a:lvl5pPr>
            <a:lvl6pPr marL="2514600" indent="-228600" eaLnBrk="0" fontAlgn="base" hangingPunct="0">
              <a:spcBef>
                <a:spcPct val="0"/>
              </a:spcBef>
              <a:spcAft>
                <a:spcPct val="0"/>
              </a:spcAft>
              <a:defRPr sz="2800">
                <a:solidFill>
                  <a:srgbClr val="FFFF66"/>
                </a:solidFill>
                <a:latin typeface="Arial" charset="0"/>
              </a:defRPr>
            </a:lvl6pPr>
            <a:lvl7pPr marL="2971800" indent="-228600" eaLnBrk="0" fontAlgn="base" hangingPunct="0">
              <a:spcBef>
                <a:spcPct val="0"/>
              </a:spcBef>
              <a:spcAft>
                <a:spcPct val="0"/>
              </a:spcAft>
              <a:defRPr sz="2800">
                <a:solidFill>
                  <a:srgbClr val="FFFF66"/>
                </a:solidFill>
                <a:latin typeface="Arial" charset="0"/>
              </a:defRPr>
            </a:lvl7pPr>
            <a:lvl8pPr marL="3429000" indent="-228600" eaLnBrk="0" fontAlgn="base" hangingPunct="0">
              <a:spcBef>
                <a:spcPct val="0"/>
              </a:spcBef>
              <a:spcAft>
                <a:spcPct val="0"/>
              </a:spcAft>
              <a:defRPr sz="2800">
                <a:solidFill>
                  <a:srgbClr val="FFFF66"/>
                </a:solidFill>
                <a:latin typeface="Arial" charset="0"/>
              </a:defRPr>
            </a:lvl8pPr>
            <a:lvl9pPr marL="3886200" indent="-228600" eaLnBrk="0" fontAlgn="base" hangingPunct="0">
              <a:spcBef>
                <a:spcPct val="0"/>
              </a:spcBef>
              <a:spcAft>
                <a:spcPct val="0"/>
              </a:spcAft>
              <a:defRPr sz="2800">
                <a:solidFill>
                  <a:srgbClr val="FFFF66"/>
                </a:solidFill>
                <a:latin typeface="Arial" charset="0"/>
              </a:defRPr>
            </a:lvl9pPr>
          </a:lstStyle>
          <a:p>
            <a:pPr algn="ctr" eaLnBrk="1" hangingPunct="1">
              <a:spcBef>
                <a:spcPct val="50000"/>
              </a:spcBef>
            </a:pPr>
            <a:r>
              <a:rPr lang="en-US"/>
              <a:t>Daniel 9:24-26</a:t>
            </a:r>
          </a:p>
          <a:p>
            <a:pPr algn="ctr" eaLnBrk="1" hangingPunct="1">
              <a:spcBef>
                <a:spcPct val="50000"/>
              </a:spcBef>
            </a:pPr>
            <a:endParaRPr lang="en-US" sz="1000"/>
          </a:p>
          <a:p>
            <a:pPr eaLnBrk="1" hangingPunct="1">
              <a:spcBef>
                <a:spcPct val="50000"/>
              </a:spcBef>
            </a:pPr>
            <a:r>
              <a:rPr lang="en-US" sz="2400"/>
              <a:t>	</a:t>
            </a:r>
            <a:r>
              <a:rPr lang="en-US" sz="2400" b="1"/>
              <a:t>Seventy ‘sevens’ are decreed for your people and your holy city to finish transgression, to put an end to sin, to atone for wickedness, to bring in everlasting righteousness, to seal up vision and prophecy and to anoint the most holy.</a:t>
            </a:r>
          </a:p>
          <a:p>
            <a:pPr eaLnBrk="1" hangingPunct="1">
              <a:spcBef>
                <a:spcPct val="50000"/>
              </a:spcBef>
            </a:pPr>
            <a:r>
              <a:rPr lang="en-US" sz="2400" b="1"/>
              <a:t>	Know and understand this: From the issuing of the decree to restore and rebuild Jerusalem, until the Anointed One, the ruler comes, there will be seven ‘sevens’ and sixty two ‘sevens’  </a:t>
            </a:r>
          </a:p>
          <a:p>
            <a:pPr eaLnBrk="1" hangingPunct="1">
              <a:spcBef>
                <a:spcPct val="50000"/>
              </a:spcBef>
            </a:pPr>
            <a:endParaRPr lang="en-US" sz="1000" b="1"/>
          </a:p>
          <a:p>
            <a:pPr eaLnBrk="1" hangingPunct="1">
              <a:spcBef>
                <a:spcPct val="50000"/>
              </a:spcBef>
            </a:pPr>
            <a:r>
              <a:rPr lang="en-US" sz="2400" b="1"/>
              <a:t>Decree of Artaxerxes (Ezra 7:12-26)  458 BC</a:t>
            </a:r>
          </a:p>
          <a:p>
            <a:pPr eaLnBrk="1" hangingPunct="1">
              <a:spcBef>
                <a:spcPct val="50000"/>
              </a:spcBef>
            </a:pPr>
            <a:endParaRPr lang="en-US" sz="1000" b="1"/>
          </a:p>
          <a:p>
            <a:pPr eaLnBrk="1" hangingPunct="1">
              <a:spcBef>
                <a:spcPct val="50000"/>
              </a:spcBef>
            </a:pPr>
            <a:r>
              <a:rPr lang="en-US" sz="2400" b="1"/>
              <a:t>458 BC - 490 years = -32    (no zero BC)</a:t>
            </a:r>
          </a:p>
        </p:txBody>
      </p:sp>
    </p:spTree>
    <p:extLst>
      <p:ext uri="{BB962C8B-B14F-4D97-AF65-F5344CB8AC3E}">
        <p14:creationId xmlns:p14="http://schemas.microsoft.com/office/powerpoint/2010/main" val="1434518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19200"/>
            <a:ext cx="8229600" cy="5257800"/>
          </a:xfrm>
        </p:spPr>
        <p:txBody>
          <a:bodyPr>
            <a:normAutofit fontScale="55000" lnSpcReduction="20000"/>
          </a:bodyPr>
          <a:lstStyle/>
          <a:p>
            <a:r>
              <a:rPr lang="en-US" sz="3300" b="1" dirty="0">
                <a:solidFill>
                  <a:srgbClr val="FFFF00"/>
                </a:solidFill>
              </a:rPr>
              <a:t>manuscript</a:t>
            </a:r>
            <a:r>
              <a:rPr lang="en-US" sz="3300" dirty="0"/>
              <a:t>  </a:t>
            </a:r>
          </a:p>
          <a:p>
            <a:r>
              <a:rPr lang="en-US" sz="3300" dirty="0" smtClean="0"/>
              <a:t>Any </a:t>
            </a:r>
            <a:r>
              <a:rPr lang="en-US" sz="3300" dirty="0"/>
              <a:t>ancient document which contains all or parts of either the New of the Old Testament.  The word literally means hand-written.  Manuscripts may be in the original language or they may be a translation from the original language.  </a:t>
            </a:r>
          </a:p>
          <a:p>
            <a:r>
              <a:rPr lang="en-US" sz="3300" b="1" dirty="0"/>
              <a:t> </a:t>
            </a:r>
            <a:endParaRPr lang="en-US" sz="3300" dirty="0"/>
          </a:p>
          <a:p>
            <a:r>
              <a:rPr lang="en-US" sz="3300" b="1" dirty="0">
                <a:solidFill>
                  <a:srgbClr val="FFFF00"/>
                </a:solidFill>
              </a:rPr>
              <a:t>canon</a:t>
            </a:r>
            <a:endParaRPr lang="en-US" sz="3300" dirty="0">
              <a:solidFill>
                <a:srgbClr val="FFFF00"/>
              </a:solidFill>
            </a:endParaRPr>
          </a:p>
          <a:p>
            <a:r>
              <a:rPr lang="en-US" sz="3300" dirty="0"/>
              <a:t>	The canon </a:t>
            </a:r>
            <a:r>
              <a:rPr lang="en-US" sz="3300" dirty="0" smtClean="0"/>
              <a:t> (Greek: reed, or measuring stick) of </a:t>
            </a:r>
            <a:r>
              <a:rPr lang="en-US" sz="3300" dirty="0"/>
              <a:t>either the New or the Old Testament is the officially accepted list of books to be included in the scriptures.  </a:t>
            </a:r>
          </a:p>
          <a:p>
            <a:r>
              <a:rPr lang="en-US" sz="3300" dirty="0"/>
              <a:t> </a:t>
            </a:r>
          </a:p>
          <a:p>
            <a:r>
              <a:rPr lang="en-US" sz="3300" b="1" dirty="0">
                <a:solidFill>
                  <a:srgbClr val="FFFF00"/>
                </a:solidFill>
              </a:rPr>
              <a:t>scroll</a:t>
            </a:r>
            <a:endParaRPr lang="en-US" sz="3300" dirty="0">
              <a:solidFill>
                <a:srgbClr val="FFFF00"/>
              </a:solidFill>
            </a:endParaRPr>
          </a:p>
          <a:p>
            <a:r>
              <a:rPr lang="en-US" sz="3300" dirty="0"/>
              <a:t>	A long piece of material, usually leather, which </a:t>
            </a:r>
            <a:r>
              <a:rPr lang="en-US" sz="3300" dirty="0" smtClean="0"/>
              <a:t>contains </a:t>
            </a:r>
            <a:r>
              <a:rPr lang="en-US" sz="3300" dirty="0"/>
              <a:t>a number of pages of writing in rows, arranged in columns, designed to be rolled up and stored.  This was the principal form of manuscripts before the time of Christ (2 Timothy 4:13).</a:t>
            </a:r>
          </a:p>
          <a:p>
            <a:r>
              <a:rPr lang="en-US" sz="3300" dirty="0"/>
              <a:t> </a:t>
            </a:r>
          </a:p>
          <a:p>
            <a:r>
              <a:rPr lang="en-US" sz="3300" b="1" dirty="0">
                <a:solidFill>
                  <a:srgbClr val="FFFF00"/>
                </a:solidFill>
              </a:rPr>
              <a:t>codex</a:t>
            </a:r>
            <a:endParaRPr lang="en-US" sz="3300" dirty="0">
              <a:solidFill>
                <a:srgbClr val="FFFF00"/>
              </a:solidFill>
            </a:endParaRPr>
          </a:p>
          <a:p>
            <a:r>
              <a:rPr lang="en-US" sz="3300" dirty="0"/>
              <a:t>	A long piece of either leather or papyrus, folded up in a format basically like a modern book.  This was the most common form of manuscripts after about 200 AD</a:t>
            </a:r>
            <a:r>
              <a:rPr lang="en-US" sz="3300" dirty="0" smtClean="0"/>
              <a:t>.</a:t>
            </a:r>
            <a:r>
              <a:rPr lang="en-US" sz="3300" dirty="0"/>
              <a:t> </a:t>
            </a:r>
          </a:p>
          <a:p>
            <a:endParaRPr lang="en-US" dirty="0"/>
          </a:p>
        </p:txBody>
      </p:sp>
      <p:sp>
        <p:nvSpPr>
          <p:cNvPr id="3" name="Title 2"/>
          <p:cNvSpPr>
            <a:spLocks noGrp="1"/>
          </p:cNvSpPr>
          <p:nvPr>
            <p:ph type="title"/>
          </p:nvPr>
        </p:nvSpPr>
        <p:spPr>
          <a:xfrm>
            <a:off x="457200" y="152400"/>
            <a:ext cx="8229600" cy="838200"/>
          </a:xfrm>
        </p:spPr>
        <p:txBody>
          <a:bodyPr>
            <a:normAutofit/>
          </a:bodyPr>
          <a:lstStyle/>
          <a:p>
            <a:pPr algn="ctr"/>
            <a:r>
              <a:rPr lang="en-US" sz="2800" b="1" dirty="0" smtClean="0"/>
              <a:t>Definitions</a:t>
            </a:r>
            <a:endParaRPr lang="en-US" sz="2800" b="1" dirty="0"/>
          </a:p>
        </p:txBody>
      </p:sp>
    </p:spTree>
    <p:extLst>
      <p:ext uri="{BB962C8B-B14F-4D97-AF65-F5344CB8AC3E}">
        <p14:creationId xmlns:p14="http://schemas.microsoft.com/office/powerpoint/2010/main" val="2238714825"/>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4"/>
          <p:cNvSpPr txBox="1">
            <a:spLocks noChangeArrowheads="1"/>
          </p:cNvSpPr>
          <p:nvPr/>
        </p:nvSpPr>
        <p:spPr bwMode="auto">
          <a:xfrm>
            <a:off x="457200" y="304800"/>
            <a:ext cx="8305800"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rgbClr val="FFFF66"/>
                </a:solidFill>
                <a:latin typeface="Arial" charset="0"/>
              </a:defRPr>
            </a:lvl1pPr>
            <a:lvl2pPr marL="742950" indent="-285750" eaLnBrk="0" hangingPunct="0">
              <a:defRPr sz="2800">
                <a:solidFill>
                  <a:srgbClr val="FFFF66"/>
                </a:solidFill>
                <a:latin typeface="Arial" charset="0"/>
              </a:defRPr>
            </a:lvl2pPr>
            <a:lvl3pPr marL="1143000" indent="-228600" eaLnBrk="0" hangingPunct="0">
              <a:defRPr sz="2800">
                <a:solidFill>
                  <a:srgbClr val="FFFF66"/>
                </a:solidFill>
                <a:latin typeface="Arial" charset="0"/>
              </a:defRPr>
            </a:lvl3pPr>
            <a:lvl4pPr marL="1600200" indent="-228600" eaLnBrk="0" hangingPunct="0">
              <a:defRPr sz="2800">
                <a:solidFill>
                  <a:srgbClr val="FFFF66"/>
                </a:solidFill>
                <a:latin typeface="Arial" charset="0"/>
              </a:defRPr>
            </a:lvl4pPr>
            <a:lvl5pPr marL="2057400" indent="-228600" eaLnBrk="0" hangingPunct="0">
              <a:defRPr sz="2800">
                <a:solidFill>
                  <a:srgbClr val="FFFF66"/>
                </a:solidFill>
                <a:latin typeface="Arial" charset="0"/>
              </a:defRPr>
            </a:lvl5pPr>
            <a:lvl6pPr marL="2514600" indent="-228600" eaLnBrk="0" fontAlgn="base" hangingPunct="0">
              <a:spcBef>
                <a:spcPct val="0"/>
              </a:spcBef>
              <a:spcAft>
                <a:spcPct val="0"/>
              </a:spcAft>
              <a:defRPr sz="2800">
                <a:solidFill>
                  <a:srgbClr val="FFFF66"/>
                </a:solidFill>
                <a:latin typeface="Arial" charset="0"/>
              </a:defRPr>
            </a:lvl6pPr>
            <a:lvl7pPr marL="2971800" indent="-228600" eaLnBrk="0" fontAlgn="base" hangingPunct="0">
              <a:spcBef>
                <a:spcPct val="0"/>
              </a:spcBef>
              <a:spcAft>
                <a:spcPct val="0"/>
              </a:spcAft>
              <a:defRPr sz="2800">
                <a:solidFill>
                  <a:srgbClr val="FFFF66"/>
                </a:solidFill>
                <a:latin typeface="Arial" charset="0"/>
              </a:defRPr>
            </a:lvl7pPr>
            <a:lvl8pPr marL="3429000" indent="-228600" eaLnBrk="0" fontAlgn="base" hangingPunct="0">
              <a:spcBef>
                <a:spcPct val="0"/>
              </a:spcBef>
              <a:spcAft>
                <a:spcPct val="0"/>
              </a:spcAft>
              <a:defRPr sz="2800">
                <a:solidFill>
                  <a:srgbClr val="FFFF66"/>
                </a:solidFill>
                <a:latin typeface="Arial" charset="0"/>
              </a:defRPr>
            </a:lvl8pPr>
            <a:lvl9pPr marL="3886200" indent="-228600" eaLnBrk="0" fontAlgn="base" hangingPunct="0">
              <a:spcBef>
                <a:spcPct val="0"/>
              </a:spcBef>
              <a:spcAft>
                <a:spcPct val="0"/>
              </a:spcAft>
              <a:defRPr sz="2800">
                <a:solidFill>
                  <a:srgbClr val="FFFF66"/>
                </a:solidFill>
                <a:latin typeface="Arial" charset="0"/>
              </a:defRPr>
            </a:lvl9pPr>
          </a:lstStyle>
          <a:p>
            <a:pPr algn="ctr" eaLnBrk="1" hangingPunct="1">
              <a:spcBef>
                <a:spcPct val="50000"/>
              </a:spcBef>
            </a:pPr>
            <a:r>
              <a:rPr lang="en-US"/>
              <a:t>Zechariah 11:12,13</a:t>
            </a:r>
          </a:p>
          <a:p>
            <a:pPr algn="ctr" eaLnBrk="1" hangingPunct="1">
              <a:spcBef>
                <a:spcPct val="50000"/>
              </a:spcBef>
            </a:pPr>
            <a:endParaRPr lang="en-US" sz="1600"/>
          </a:p>
          <a:p>
            <a:pPr eaLnBrk="1" hangingPunct="1">
              <a:spcBef>
                <a:spcPct val="50000"/>
              </a:spcBef>
            </a:pPr>
            <a:r>
              <a:rPr lang="en-US" sz="2400"/>
              <a:t>	</a:t>
            </a:r>
            <a:r>
              <a:rPr lang="en-US" sz="2400" b="1"/>
              <a:t>I told them, “If you think it best, give me my pay; but if not, keep it.”  so they paid me thirty pieces of silver.      (Matthew 26:14-16)</a:t>
            </a:r>
          </a:p>
          <a:p>
            <a:pPr eaLnBrk="1" hangingPunct="1">
              <a:spcBef>
                <a:spcPct val="50000"/>
              </a:spcBef>
            </a:pPr>
            <a:r>
              <a:rPr lang="en-US" sz="2400"/>
              <a:t>	</a:t>
            </a:r>
          </a:p>
          <a:p>
            <a:pPr eaLnBrk="1" hangingPunct="1">
              <a:spcBef>
                <a:spcPct val="50000"/>
              </a:spcBef>
            </a:pPr>
            <a:endParaRPr lang="en-US" sz="2400"/>
          </a:p>
        </p:txBody>
      </p:sp>
      <p:pic>
        <p:nvPicPr>
          <p:cNvPr id="33795" name="Picture 4" descr="http://www.indyprops.com/pp-30pc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514600"/>
            <a:ext cx="4438650" cy="413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TextBox 3"/>
          <p:cNvSpPr txBox="1">
            <a:spLocks noChangeArrowheads="1"/>
          </p:cNvSpPr>
          <p:nvPr/>
        </p:nvSpPr>
        <p:spPr bwMode="auto">
          <a:xfrm>
            <a:off x="457200" y="2895600"/>
            <a:ext cx="38862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rgbClr val="FFFF66"/>
                </a:solidFill>
                <a:latin typeface="Arial" charset="0"/>
              </a:defRPr>
            </a:lvl1pPr>
            <a:lvl2pPr marL="742950" indent="-285750" eaLnBrk="0" hangingPunct="0">
              <a:defRPr sz="2800">
                <a:solidFill>
                  <a:srgbClr val="FFFF66"/>
                </a:solidFill>
                <a:latin typeface="Arial" charset="0"/>
              </a:defRPr>
            </a:lvl2pPr>
            <a:lvl3pPr marL="1143000" indent="-228600" eaLnBrk="0" hangingPunct="0">
              <a:defRPr sz="2800">
                <a:solidFill>
                  <a:srgbClr val="FFFF66"/>
                </a:solidFill>
                <a:latin typeface="Arial" charset="0"/>
              </a:defRPr>
            </a:lvl3pPr>
            <a:lvl4pPr marL="1600200" indent="-228600" eaLnBrk="0" hangingPunct="0">
              <a:defRPr sz="2800">
                <a:solidFill>
                  <a:srgbClr val="FFFF66"/>
                </a:solidFill>
                <a:latin typeface="Arial" charset="0"/>
              </a:defRPr>
            </a:lvl4pPr>
            <a:lvl5pPr marL="2057400" indent="-228600" eaLnBrk="0" hangingPunct="0">
              <a:defRPr sz="2800">
                <a:solidFill>
                  <a:srgbClr val="FFFF66"/>
                </a:solidFill>
                <a:latin typeface="Arial" charset="0"/>
              </a:defRPr>
            </a:lvl5pPr>
            <a:lvl6pPr marL="2514600" indent="-228600" eaLnBrk="0" fontAlgn="base" hangingPunct="0">
              <a:spcBef>
                <a:spcPct val="0"/>
              </a:spcBef>
              <a:spcAft>
                <a:spcPct val="0"/>
              </a:spcAft>
              <a:defRPr sz="2800">
                <a:solidFill>
                  <a:srgbClr val="FFFF66"/>
                </a:solidFill>
                <a:latin typeface="Arial" charset="0"/>
              </a:defRPr>
            </a:lvl6pPr>
            <a:lvl7pPr marL="2971800" indent="-228600" eaLnBrk="0" fontAlgn="base" hangingPunct="0">
              <a:spcBef>
                <a:spcPct val="0"/>
              </a:spcBef>
              <a:spcAft>
                <a:spcPct val="0"/>
              </a:spcAft>
              <a:defRPr sz="2800">
                <a:solidFill>
                  <a:srgbClr val="FFFF66"/>
                </a:solidFill>
                <a:latin typeface="Arial" charset="0"/>
              </a:defRPr>
            </a:lvl7pPr>
            <a:lvl8pPr marL="3429000" indent="-228600" eaLnBrk="0" fontAlgn="base" hangingPunct="0">
              <a:spcBef>
                <a:spcPct val="0"/>
              </a:spcBef>
              <a:spcAft>
                <a:spcPct val="0"/>
              </a:spcAft>
              <a:defRPr sz="2800">
                <a:solidFill>
                  <a:srgbClr val="FFFF66"/>
                </a:solidFill>
                <a:latin typeface="Arial" charset="0"/>
              </a:defRPr>
            </a:lvl8pPr>
            <a:lvl9pPr marL="3886200" indent="-228600" eaLnBrk="0" fontAlgn="base" hangingPunct="0">
              <a:spcBef>
                <a:spcPct val="0"/>
              </a:spcBef>
              <a:spcAft>
                <a:spcPct val="0"/>
              </a:spcAft>
              <a:defRPr sz="2800">
                <a:solidFill>
                  <a:srgbClr val="FFFF66"/>
                </a:solidFill>
                <a:latin typeface="Arial" charset="0"/>
              </a:defRPr>
            </a:lvl9pPr>
          </a:lstStyle>
          <a:p>
            <a:pPr eaLnBrk="1" hangingPunct="1"/>
            <a:r>
              <a:rPr lang="en-US" sz="2400" b="1"/>
              <a:t>And the Lord said to me, “Throw it to the potter”—the handsome price at which they priced me!  So I  took the thirty pieces of silver and threw them into the house of the Lord, to the potter.    (Matthew 27:3-8)</a:t>
            </a:r>
          </a:p>
        </p:txBody>
      </p:sp>
    </p:spTree>
    <p:extLst>
      <p:ext uri="{BB962C8B-B14F-4D97-AF65-F5344CB8AC3E}">
        <p14:creationId xmlns:p14="http://schemas.microsoft.com/office/powerpoint/2010/main" val="2801375914"/>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70" name="Rectangle 2"/>
          <p:cNvSpPr>
            <a:spLocks noGrp="1" noChangeArrowheads="1"/>
          </p:cNvSpPr>
          <p:nvPr>
            <p:ph type="title"/>
          </p:nvPr>
        </p:nvSpPr>
        <p:spPr>
          <a:xfrm>
            <a:off x="463394" y="311150"/>
            <a:ext cx="8027963" cy="868363"/>
          </a:xfrm>
        </p:spPr>
        <p:txBody>
          <a:bodyPr>
            <a:normAutofit/>
          </a:bodyPr>
          <a:lstStyle/>
          <a:p>
            <a:pPr marL="54864" indent="0" eaLnBrk="1" fontAlgn="auto" hangingPunct="1">
              <a:spcAft>
                <a:spcPts val="0"/>
              </a:spcAft>
              <a:defRPr/>
            </a:pPr>
            <a:r>
              <a:rPr lang="en-US" sz="2600" b="1" dirty="0">
                <a:solidFill>
                  <a:srgbClr val="FFFF66"/>
                </a:solidFill>
              </a:rPr>
              <a:t>According to the Old Testament, the Messiah must:</a:t>
            </a:r>
          </a:p>
        </p:txBody>
      </p:sp>
      <p:sp>
        <p:nvSpPr>
          <p:cNvPr id="35843" name="Rectangle 3"/>
          <p:cNvSpPr>
            <a:spLocks noGrp="1" noChangeArrowheads="1"/>
          </p:cNvSpPr>
          <p:nvPr>
            <p:ph idx="1"/>
          </p:nvPr>
        </p:nvSpPr>
        <p:spPr>
          <a:xfrm>
            <a:off x="381000" y="1447800"/>
            <a:ext cx="8305800" cy="5181600"/>
          </a:xfrm>
        </p:spPr>
        <p:txBody>
          <a:bodyPr>
            <a:normAutofit/>
          </a:bodyPr>
          <a:lstStyle/>
          <a:p>
            <a:pPr eaLnBrk="1" hangingPunct="1"/>
            <a:r>
              <a:rPr lang="en-US" sz="2000" b="1" dirty="0" smtClean="0">
                <a:solidFill>
                  <a:srgbClr val="FFFF66"/>
                </a:solidFill>
              </a:rPr>
              <a:t>Be born in Bethlehem</a:t>
            </a:r>
          </a:p>
          <a:p>
            <a:pPr eaLnBrk="1" hangingPunct="1"/>
            <a:r>
              <a:rPr lang="en-US" sz="2000" b="1" dirty="0" smtClean="0">
                <a:solidFill>
                  <a:srgbClr val="FFFF66"/>
                </a:solidFill>
              </a:rPr>
              <a:t>Be raised in Galilee near Nazareth</a:t>
            </a:r>
          </a:p>
          <a:p>
            <a:pPr eaLnBrk="1" hangingPunct="1"/>
            <a:r>
              <a:rPr lang="en-US" sz="2000" b="1" dirty="0" smtClean="0">
                <a:solidFill>
                  <a:srgbClr val="FFFF66"/>
                </a:solidFill>
              </a:rPr>
              <a:t>Be despised and rejected by men</a:t>
            </a:r>
          </a:p>
          <a:p>
            <a:pPr eaLnBrk="1" hangingPunct="1"/>
            <a:r>
              <a:rPr lang="en-US" sz="2000" b="1" dirty="0" smtClean="0">
                <a:solidFill>
                  <a:srgbClr val="FFFF66"/>
                </a:solidFill>
              </a:rPr>
              <a:t>Be meek and silent before his accusers</a:t>
            </a:r>
          </a:p>
          <a:p>
            <a:pPr eaLnBrk="1" hangingPunct="1"/>
            <a:r>
              <a:rPr lang="en-US" sz="2000" b="1" dirty="0" smtClean="0">
                <a:solidFill>
                  <a:srgbClr val="FFFF66"/>
                </a:solidFill>
              </a:rPr>
              <a:t>Be “pierced”</a:t>
            </a:r>
          </a:p>
          <a:p>
            <a:pPr eaLnBrk="1" hangingPunct="1"/>
            <a:r>
              <a:rPr lang="en-US" sz="2000" b="1" dirty="0" smtClean="0">
                <a:solidFill>
                  <a:srgbClr val="FFFF66"/>
                </a:solidFill>
              </a:rPr>
              <a:t>Be crucified</a:t>
            </a:r>
          </a:p>
          <a:p>
            <a:pPr eaLnBrk="1" hangingPunct="1"/>
            <a:r>
              <a:rPr lang="en-US" sz="2000" b="1" dirty="0" smtClean="0">
                <a:solidFill>
                  <a:srgbClr val="FFFF66"/>
                </a:solidFill>
              </a:rPr>
              <a:t>Have his garments divided and gambled over</a:t>
            </a:r>
          </a:p>
          <a:p>
            <a:pPr eaLnBrk="1" hangingPunct="1"/>
            <a:r>
              <a:rPr lang="en-US" sz="2000" b="1" dirty="0" smtClean="0">
                <a:solidFill>
                  <a:srgbClr val="FFFF66"/>
                </a:solidFill>
              </a:rPr>
              <a:t>Be betrayed for 30 pieces of silver</a:t>
            </a:r>
          </a:p>
          <a:p>
            <a:pPr eaLnBrk="1" hangingPunct="1"/>
            <a:r>
              <a:rPr lang="en-US" sz="2000" b="1" dirty="0" smtClean="0">
                <a:solidFill>
                  <a:srgbClr val="FFFF66"/>
                </a:solidFill>
              </a:rPr>
              <a:t>Come to Jerusalem to make atonement for sin in about AD 33</a:t>
            </a:r>
          </a:p>
          <a:p>
            <a:pPr eaLnBrk="1" hangingPunct="1"/>
            <a:r>
              <a:rPr lang="en-US" sz="2000" b="1" dirty="0" smtClean="0">
                <a:solidFill>
                  <a:srgbClr val="FFFF66"/>
                </a:solidFill>
              </a:rPr>
              <a:t>And many more….</a:t>
            </a:r>
          </a:p>
          <a:p>
            <a:pPr eaLnBrk="1" hangingPunct="1"/>
            <a:endParaRPr lang="en-US" sz="900" dirty="0" smtClean="0">
              <a:solidFill>
                <a:srgbClr val="FFFF66"/>
              </a:solidFill>
            </a:endParaRPr>
          </a:p>
          <a:p>
            <a:pPr eaLnBrk="1" hangingPunct="1">
              <a:buFontTx/>
              <a:buNone/>
            </a:pPr>
            <a:r>
              <a:rPr lang="en-US" sz="2000" b="1" dirty="0" smtClean="0">
                <a:solidFill>
                  <a:srgbClr val="FFFF66"/>
                </a:solidFill>
              </a:rPr>
              <a:t>Was all this an accident, or did God plan all along for the death of Christ for forgiveness of sins?   </a:t>
            </a:r>
          </a:p>
          <a:p>
            <a:pPr eaLnBrk="1" hangingPunct="1">
              <a:buFontTx/>
              <a:buNone/>
            </a:pPr>
            <a:endParaRPr lang="en-US" sz="2000" dirty="0" smtClean="0">
              <a:solidFill>
                <a:srgbClr val="FFFF66"/>
              </a:solidFill>
            </a:endParaRPr>
          </a:p>
        </p:txBody>
      </p:sp>
    </p:spTree>
    <p:extLst>
      <p:ext uri="{BB962C8B-B14F-4D97-AF65-F5344CB8AC3E}">
        <p14:creationId xmlns:p14="http://schemas.microsoft.com/office/powerpoint/2010/main" val="3830249013"/>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4000"/>
            <a:ext cx="8229600" cy="1041400"/>
          </a:xfrm>
        </p:spPr>
        <p:txBody>
          <a:bodyPr/>
          <a:lstStyle/>
          <a:p>
            <a:pPr algn="ctr">
              <a:defRPr/>
            </a:pPr>
            <a:r>
              <a:rPr lang="en-US" sz="3600" b="1" dirty="0" smtClean="0"/>
              <a:t>But There is More…  A Lot More!</a:t>
            </a:r>
            <a:endParaRPr lang="en-US" sz="3600" b="1" dirty="0"/>
          </a:p>
        </p:txBody>
      </p:sp>
      <p:sp>
        <p:nvSpPr>
          <p:cNvPr id="36867" name="Content Placeholder 2"/>
          <p:cNvSpPr>
            <a:spLocks noGrp="1"/>
          </p:cNvSpPr>
          <p:nvPr>
            <p:ph idx="1"/>
          </p:nvPr>
        </p:nvSpPr>
        <p:spPr>
          <a:xfrm>
            <a:off x="457200" y="2209800"/>
            <a:ext cx="8229600" cy="3962400"/>
          </a:xfrm>
        </p:spPr>
        <p:txBody>
          <a:bodyPr/>
          <a:lstStyle/>
          <a:p>
            <a:r>
              <a:rPr lang="en-US" sz="2800" smtClean="0"/>
              <a:t>Historical Foreshadows</a:t>
            </a:r>
          </a:p>
          <a:p>
            <a:endParaRPr lang="en-US" sz="2800" smtClean="0"/>
          </a:p>
          <a:p>
            <a:r>
              <a:rPr lang="en-US" sz="2800" smtClean="0"/>
              <a:t>Prefigures of the Messiah</a:t>
            </a:r>
          </a:p>
        </p:txBody>
      </p:sp>
    </p:spTree>
    <p:extLst>
      <p:ext uri="{BB962C8B-B14F-4D97-AF65-F5344CB8AC3E}">
        <p14:creationId xmlns:p14="http://schemas.microsoft.com/office/powerpoint/2010/main" val="34226786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990600"/>
            <a:ext cx="8229600" cy="5562600"/>
          </a:xfrm>
        </p:spPr>
        <p:txBody>
          <a:bodyPr>
            <a:normAutofit fontScale="85000" lnSpcReduction="10000"/>
          </a:bodyPr>
          <a:lstStyle/>
          <a:p>
            <a:r>
              <a:rPr lang="en-US" sz="2000" b="1" dirty="0">
                <a:solidFill>
                  <a:srgbClr val="FFFF00"/>
                </a:solidFill>
              </a:rPr>
              <a:t>papyrus</a:t>
            </a:r>
            <a:endParaRPr lang="en-US" sz="2000" dirty="0">
              <a:solidFill>
                <a:srgbClr val="FFFF00"/>
              </a:solidFill>
            </a:endParaRPr>
          </a:p>
          <a:p>
            <a:r>
              <a:rPr lang="en-US" sz="2000" dirty="0"/>
              <a:t>	Papyrus is </a:t>
            </a:r>
            <a:r>
              <a:rPr lang="en-US" sz="2000" dirty="0" smtClean="0"/>
              <a:t> found in the </a:t>
            </a:r>
            <a:r>
              <a:rPr lang="en-US" sz="2000" dirty="0"/>
              <a:t>Nile delta.  </a:t>
            </a:r>
            <a:r>
              <a:rPr lang="en-US" sz="2000" dirty="0" smtClean="0"/>
              <a:t> </a:t>
            </a:r>
            <a:r>
              <a:rPr lang="en-US" sz="2000" dirty="0"/>
              <a:t>Horizontal and vertical layers were glued together to create a light and easy-to-use writing substrate.  Unfortunately, papyrus is the least likely of the ancient writing materials to survive for long periods without disintegrating</a:t>
            </a:r>
            <a:r>
              <a:rPr lang="en-US" sz="2000" dirty="0" smtClean="0"/>
              <a:t>.  Commonly used in the first and second century.</a:t>
            </a:r>
            <a:endParaRPr lang="en-US" sz="2000" dirty="0"/>
          </a:p>
          <a:p>
            <a:r>
              <a:rPr lang="en-US" sz="2000" dirty="0"/>
              <a:t> </a:t>
            </a:r>
          </a:p>
          <a:p>
            <a:r>
              <a:rPr lang="en-US" sz="2000" b="1" dirty="0">
                <a:solidFill>
                  <a:srgbClr val="FFFF00"/>
                </a:solidFill>
              </a:rPr>
              <a:t>vellum, parchment</a:t>
            </a:r>
            <a:endParaRPr lang="en-US" sz="2000" dirty="0">
              <a:solidFill>
                <a:srgbClr val="FFFF00"/>
              </a:solidFill>
            </a:endParaRPr>
          </a:p>
          <a:p>
            <a:r>
              <a:rPr lang="en-US" sz="2000" dirty="0"/>
              <a:t>	</a:t>
            </a:r>
            <a:r>
              <a:rPr lang="en-US" sz="2000" dirty="0" smtClean="0"/>
              <a:t>Parchments are specially prepared sheep of goat skins used as </a:t>
            </a:r>
            <a:r>
              <a:rPr lang="en-US" sz="2000" dirty="0"/>
              <a:t>writing materials.  V</a:t>
            </a:r>
            <a:r>
              <a:rPr lang="en-US" sz="2000" dirty="0" smtClean="0"/>
              <a:t>ellum </a:t>
            </a:r>
            <a:r>
              <a:rPr lang="en-US" sz="2000" dirty="0"/>
              <a:t>was made of calf or antelope skins.  When papyrus became scarce in the early centuries AD, vellum became the chief material for creating manuscripts.</a:t>
            </a:r>
          </a:p>
          <a:p>
            <a:r>
              <a:rPr lang="en-US" sz="2000" dirty="0"/>
              <a:t> </a:t>
            </a:r>
          </a:p>
          <a:p>
            <a:r>
              <a:rPr lang="en-US" sz="2000" b="1" dirty="0">
                <a:solidFill>
                  <a:srgbClr val="FFFF00"/>
                </a:solidFill>
              </a:rPr>
              <a:t>uncial</a:t>
            </a:r>
            <a:endParaRPr lang="en-US" sz="2000" dirty="0">
              <a:solidFill>
                <a:srgbClr val="FFFF00"/>
              </a:solidFill>
            </a:endParaRPr>
          </a:p>
          <a:p>
            <a:r>
              <a:rPr lang="en-US" sz="2000" dirty="0"/>
              <a:t>	These are manuscripts which are written using all capital letters.  The oldest Greek manuscripts are uncials.</a:t>
            </a:r>
          </a:p>
          <a:p>
            <a:r>
              <a:rPr lang="en-US" sz="2000" dirty="0"/>
              <a:t> </a:t>
            </a:r>
          </a:p>
          <a:p>
            <a:r>
              <a:rPr lang="en-US" sz="2000" b="1" dirty="0">
                <a:solidFill>
                  <a:srgbClr val="FFFF00"/>
                </a:solidFill>
              </a:rPr>
              <a:t>Cursive/miniscule</a:t>
            </a:r>
            <a:endParaRPr lang="en-US" sz="2000" dirty="0">
              <a:solidFill>
                <a:srgbClr val="FFFF00"/>
              </a:solidFill>
            </a:endParaRPr>
          </a:p>
          <a:p>
            <a:r>
              <a:rPr lang="en-US" sz="2000" dirty="0"/>
              <a:t>	These are manuscripts which use both capital and small letters, similar to a modern style of writing.  The later manuscripts—after about AD 800—are usually cursives.</a:t>
            </a:r>
          </a:p>
          <a:p>
            <a:endParaRPr lang="en-US" sz="2000" b="1" dirty="0"/>
          </a:p>
        </p:txBody>
      </p:sp>
      <p:sp>
        <p:nvSpPr>
          <p:cNvPr id="3" name="Title 2"/>
          <p:cNvSpPr>
            <a:spLocks noGrp="1"/>
          </p:cNvSpPr>
          <p:nvPr>
            <p:ph type="title"/>
          </p:nvPr>
        </p:nvSpPr>
        <p:spPr>
          <a:xfrm>
            <a:off x="457200" y="152400"/>
            <a:ext cx="8229600" cy="762000"/>
          </a:xfrm>
        </p:spPr>
        <p:txBody>
          <a:bodyPr>
            <a:normAutofit/>
          </a:bodyPr>
          <a:lstStyle/>
          <a:p>
            <a:pPr algn="ctr"/>
            <a:r>
              <a:rPr lang="en-US" sz="3200" b="1" dirty="0" smtClean="0"/>
              <a:t>Definitions (cont.)</a:t>
            </a:r>
            <a:endParaRPr lang="en-US" sz="3200" b="1" dirty="0"/>
          </a:p>
        </p:txBody>
      </p:sp>
    </p:spTree>
    <p:extLst>
      <p:ext uri="{BB962C8B-B14F-4D97-AF65-F5344CB8AC3E}">
        <p14:creationId xmlns:p14="http://schemas.microsoft.com/office/powerpoint/2010/main" val="10046379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sz="2800"/>
              <a:t>Apologetic Strategies:  John Oakes</a:t>
            </a:r>
          </a:p>
        </p:txBody>
      </p:sp>
      <p:sp>
        <p:nvSpPr>
          <p:cNvPr id="9219" name="Rectangle 3"/>
          <p:cNvSpPr>
            <a:spLocks noGrp="1" noChangeArrowheads="1"/>
          </p:cNvSpPr>
          <p:nvPr>
            <p:ph type="body" sz="half" idx="1"/>
          </p:nvPr>
        </p:nvSpPr>
        <p:spPr>
          <a:xfrm>
            <a:off x="304800" y="1600200"/>
            <a:ext cx="4191000" cy="4419600"/>
          </a:xfrm>
        </p:spPr>
        <p:txBody>
          <a:bodyPr/>
          <a:lstStyle/>
          <a:p>
            <a:r>
              <a:rPr lang="en-US" sz="2400" b="1" dirty="0">
                <a:solidFill>
                  <a:srgbClr val="FFFF00"/>
                </a:solidFill>
              </a:rPr>
              <a:t>Defending the Faith</a:t>
            </a:r>
          </a:p>
          <a:p>
            <a:endParaRPr lang="en-US" sz="2400" b="1" dirty="0">
              <a:solidFill>
                <a:srgbClr val="FFFF00"/>
              </a:solidFill>
            </a:endParaRPr>
          </a:p>
          <a:p>
            <a:pPr marL="457200" lvl="1" indent="0">
              <a:buNone/>
            </a:pPr>
            <a:r>
              <a:rPr lang="en-US" sz="2000" b="1" dirty="0">
                <a:solidFill>
                  <a:srgbClr val="FFFF00"/>
                </a:solidFill>
              </a:rPr>
              <a:t>History and Archaeology</a:t>
            </a:r>
          </a:p>
          <a:p>
            <a:pPr lvl="1"/>
            <a:endParaRPr lang="en-US" sz="2000" b="1" dirty="0">
              <a:solidFill>
                <a:srgbClr val="FFFF00"/>
              </a:solidFill>
            </a:endParaRPr>
          </a:p>
          <a:p>
            <a:pPr marL="457200" lvl="1" indent="0">
              <a:buNone/>
            </a:pPr>
            <a:r>
              <a:rPr lang="en-US" sz="2000" b="1" dirty="0">
                <a:solidFill>
                  <a:srgbClr val="FFFF00"/>
                </a:solidFill>
              </a:rPr>
              <a:t>How We Got the Bible (including response to form criticism, etc.)</a:t>
            </a:r>
          </a:p>
          <a:p>
            <a:pPr lvl="1"/>
            <a:endParaRPr lang="en-US" sz="2000" b="1" dirty="0">
              <a:solidFill>
                <a:srgbClr val="FFFF00"/>
              </a:solidFill>
            </a:endParaRPr>
          </a:p>
          <a:p>
            <a:pPr marL="457200" lvl="1" indent="0">
              <a:buNone/>
            </a:pPr>
            <a:r>
              <a:rPr lang="en-US" sz="2000" b="1" dirty="0">
                <a:solidFill>
                  <a:srgbClr val="FFFF00"/>
                </a:solidFill>
              </a:rPr>
              <a:t>Science</a:t>
            </a:r>
          </a:p>
          <a:p>
            <a:pPr lvl="1"/>
            <a:endParaRPr lang="en-US" sz="2000" b="1" dirty="0">
              <a:solidFill>
                <a:srgbClr val="FFFF00"/>
              </a:solidFill>
            </a:endParaRPr>
          </a:p>
          <a:p>
            <a:pPr marL="457200" lvl="1" indent="0">
              <a:buNone/>
            </a:pPr>
            <a:r>
              <a:rPr lang="en-US" sz="2000" b="1" dirty="0" smtClean="0">
                <a:solidFill>
                  <a:srgbClr val="FFFF00"/>
                </a:solidFill>
              </a:rPr>
              <a:t>Refuting Contradictions </a:t>
            </a:r>
            <a:r>
              <a:rPr lang="en-US" sz="2000" b="1" dirty="0">
                <a:solidFill>
                  <a:srgbClr val="FFFF00"/>
                </a:solidFill>
              </a:rPr>
              <a:t>in the Bible</a:t>
            </a:r>
          </a:p>
        </p:txBody>
      </p:sp>
      <p:sp>
        <p:nvSpPr>
          <p:cNvPr id="9220" name="Rectangle 4"/>
          <p:cNvSpPr>
            <a:spLocks noGrp="1" noChangeArrowheads="1"/>
          </p:cNvSpPr>
          <p:nvPr>
            <p:ph type="body" sz="half" idx="2"/>
          </p:nvPr>
        </p:nvSpPr>
        <p:spPr/>
        <p:txBody>
          <a:bodyPr/>
          <a:lstStyle/>
          <a:p>
            <a:r>
              <a:rPr lang="en-US" sz="2400" b="1" dirty="0">
                <a:solidFill>
                  <a:srgbClr val="FFFF00"/>
                </a:solidFill>
              </a:rPr>
              <a:t>Creating Faith</a:t>
            </a:r>
          </a:p>
          <a:p>
            <a:endParaRPr lang="en-US" sz="2400" b="1" dirty="0">
              <a:solidFill>
                <a:srgbClr val="FFFF00"/>
              </a:solidFill>
            </a:endParaRPr>
          </a:p>
          <a:p>
            <a:pPr marL="457200" lvl="1" indent="0">
              <a:buNone/>
            </a:pPr>
            <a:r>
              <a:rPr lang="en-US" sz="2000" b="1" dirty="0">
                <a:solidFill>
                  <a:srgbClr val="FFFF00"/>
                </a:solidFill>
              </a:rPr>
              <a:t>World View</a:t>
            </a:r>
          </a:p>
          <a:p>
            <a:pPr lvl="1"/>
            <a:endParaRPr lang="en-US" sz="2000" b="1" dirty="0">
              <a:solidFill>
                <a:srgbClr val="FFFF00"/>
              </a:solidFill>
            </a:endParaRPr>
          </a:p>
          <a:p>
            <a:pPr marL="457200" lvl="1" indent="0">
              <a:buNone/>
            </a:pPr>
            <a:r>
              <a:rPr lang="en-US" sz="2000" b="1" dirty="0">
                <a:solidFill>
                  <a:srgbClr val="FFFF00"/>
                </a:solidFill>
              </a:rPr>
              <a:t>Prophecy</a:t>
            </a:r>
          </a:p>
          <a:p>
            <a:pPr lvl="1"/>
            <a:endParaRPr lang="en-US" sz="2000" b="1" dirty="0">
              <a:solidFill>
                <a:srgbClr val="FFFF00"/>
              </a:solidFill>
            </a:endParaRPr>
          </a:p>
          <a:p>
            <a:pPr marL="457200" lvl="1" indent="0">
              <a:buNone/>
            </a:pPr>
            <a:r>
              <a:rPr lang="en-US" sz="2000" b="1" dirty="0">
                <a:solidFill>
                  <a:srgbClr val="FFFF00"/>
                </a:solidFill>
              </a:rPr>
              <a:t>Miracles/Resurrection</a:t>
            </a:r>
          </a:p>
          <a:p>
            <a:pPr lvl="1"/>
            <a:endParaRPr lang="en-US" sz="2000" b="1" dirty="0">
              <a:solidFill>
                <a:srgbClr val="FFFF00"/>
              </a:solidFill>
            </a:endParaRPr>
          </a:p>
          <a:p>
            <a:pPr marL="457200" lvl="1" indent="0">
              <a:buNone/>
            </a:pPr>
            <a:r>
              <a:rPr lang="en-US" sz="2000" b="1" dirty="0">
                <a:solidFill>
                  <a:srgbClr val="FFFF00"/>
                </a:solidFill>
              </a:rPr>
              <a:t>Claims of Jesus</a:t>
            </a:r>
          </a:p>
        </p:txBody>
      </p:sp>
    </p:spTree>
    <p:extLst>
      <p:ext uri="{BB962C8B-B14F-4D97-AF65-F5344CB8AC3E}">
        <p14:creationId xmlns:p14="http://schemas.microsoft.com/office/powerpoint/2010/main" val="3662251771"/>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1.bp.blogspot.com/_I6Q-KiSwrKY/TEodLXmjb1I/AAAAAAAABt8/yQy_5O5N87o/s400/Greek_manuscript_uncial_4t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899" y="1600200"/>
            <a:ext cx="2619375" cy="28956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bibledifferences.com/wp-content/uploads/2011/05/ms157small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819400"/>
            <a:ext cx="4229100" cy="25622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3400" y="4667766"/>
            <a:ext cx="3200400" cy="461665"/>
          </a:xfrm>
          <a:prstGeom prst="rect">
            <a:avLst/>
          </a:prstGeom>
          <a:noFill/>
        </p:spPr>
        <p:txBody>
          <a:bodyPr wrap="square" rtlCol="0">
            <a:spAutoFit/>
          </a:bodyPr>
          <a:lstStyle/>
          <a:p>
            <a:r>
              <a:rPr lang="en-US" sz="2400" dirty="0" smtClean="0">
                <a:solidFill>
                  <a:srgbClr val="FFFF00"/>
                </a:solidFill>
              </a:rPr>
              <a:t>An Uncial Manuscript</a:t>
            </a:r>
            <a:endParaRPr lang="en-US" sz="2400" dirty="0">
              <a:solidFill>
                <a:srgbClr val="FFFF00"/>
              </a:solidFill>
            </a:endParaRPr>
          </a:p>
        </p:txBody>
      </p:sp>
      <p:sp>
        <p:nvSpPr>
          <p:cNvPr id="3" name="TextBox 2"/>
          <p:cNvSpPr txBox="1"/>
          <p:nvPr/>
        </p:nvSpPr>
        <p:spPr>
          <a:xfrm>
            <a:off x="4953000" y="2057400"/>
            <a:ext cx="3733800" cy="461665"/>
          </a:xfrm>
          <a:prstGeom prst="rect">
            <a:avLst/>
          </a:prstGeom>
          <a:noFill/>
        </p:spPr>
        <p:txBody>
          <a:bodyPr wrap="square" rtlCol="0">
            <a:spAutoFit/>
          </a:bodyPr>
          <a:lstStyle/>
          <a:p>
            <a:r>
              <a:rPr lang="en-US" sz="2400" dirty="0" smtClean="0">
                <a:solidFill>
                  <a:srgbClr val="FFFF00"/>
                </a:solidFill>
              </a:rPr>
              <a:t>A Miniscule Manuscript</a:t>
            </a:r>
            <a:endParaRPr lang="en-US" sz="2400" dirty="0">
              <a:solidFill>
                <a:srgbClr val="FFFF00"/>
              </a:solidFill>
            </a:endParaRPr>
          </a:p>
        </p:txBody>
      </p:sp>
    </p:spTree>
    <p:extLst>
      <p:ext uri="{BB962C8B-B14F-4D97-AF65-F5344CB8AC3E}">
        <p14:creationId xmlns:p14="http://schemas.microsoft.com/office/powerpoint/2010/main" val="5481475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ttp://www.antiques.com/vendor_item_images/ori__363369802_1062845_Papyrus_Manuscript_-_CK.06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05000"/>
            <a:ext cx="2760345" cy="4381500"/>
          </a:xfrm>
          <a:prstGeom prst="rect">
            <a:avLst/>
          </a:prstGeom>
          <a:noFill/>
          <a:extLst>
            <a:ext uri="{909E8E84-426E-40DD-AFC4-6F175D3DCCD1}">
              <a14:hiddenFill xmlns:a14="http://schemas.microsoft.com/office/drawing/2010/main">
                <a:solidFill>
                  <a:srgbClr val="FFFFFF"/>
                </a:solidFill>
              </a14:hiddenFill>
            </a:ext>
          </a:extLst>
        </p:spPr>
      </p:pic>
      <p:pic>
        <p:nvPicPr>
          <p:cNvPr id="38916" name="Picture 4" descr="http://laurabuffa.files.wordpress.com/2011/03/codex_sinaiticus_open_full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609600"/>
            <a:ext cx="5067300" cy="29718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800600" y="3917434"/>
            <a:ext cx="3162300" cy="461665"/>
          </a:xfrm>
          <a:prstGeom prst="rect">
            <a:avLst/>
          </a:prstGeom>
          <a:noFill/>
        </p:spPr>
        <p:txBody>
          <a:bodyPr wrap="square" rtlCol="0">
            <a:spAutoFit/>
          </a:bodyPr>
          <a:lstStyle/>
          <a:p>
            <a:r>
              <a:rPr lang="en-US" sz="2400" b="1" dirty="0" smtClean="0">
                <a:solidFill>
                  <a:srgbClr val="FFFF00"/>
                </a:solidFill>
              </a:rPr>
              <a:t>A vellum codex</a:t>
            </a:r>
            <a:endParaRPr lang="en-US" sz="2400" b="1" dirty="0">
              <a:solidFill>
                <a:srgbClr val="FFFF00"/>
              </a:solidFill>
            </a:endParaRPr>
          </a:p>
        </p:txBody>
      </p:sp>
      <p:sp>
        <p:nvSpPr>
          <p:cNvPr id="4" name="TextBox 3"/>
          <p:cNvSpPr txBox="1"/>
          <p:nvPr/>
        </p:nvSpPr>
        <p:spPr>
          <a:xfrm>
            <a:off x="381000" y="990600"/>
            <a:ext cx="3048000" cy="830997"/>
          </a:xfrm>
          <a:prstGeom prst="rect">
            <a:avLst/>
          </a:prstGeom>
          <a:noFill/>
        </p:spPr>
        <p:txBody>
          <a:bodyPr wrap="square" rtlCol="0">
            <a:spAutoFit/>
          </a:bodyPr>
          <a:lstStyle/>
          <a:p>
            <a:r>
              <a:rPr lang="en-US" sz="2400" b="1" dirty="0" smtClean="0">
                <a:solidFill>
                  <a:srgbClr val="FFFF00"/>
                </a:solidFill>
              </a:rPr>
              <a:t>A papyrus manuscript</a:t>
            </a:r>
            <a:endParaRPr lang="en-US" sz="2400" b="1" dirty="0">
              <a:solidFill>
                <a:srgbClr val="FFFF00"/>
              </a:solidFill>
            </a:endParaRPr>
          </a:p>
        </p:txBody>
      </p:sp>
    </p:spTree>
    <p:extLst>
      <p:ext uri="{BB962C8B-B14F-4D97-AF65-F5344CB8AC3E}">
        <p14:creationId xmlns:p14="http://schemas.microsoft.com/office/powerpoint/2010/main" val="32901482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5" name="Rectangle 5"/>
          <p:cNvSpPr>
            <a:spLocks noChangeArrowheads="1"/>
          </p:cNvSpPr>
          <p:nvPr/>
        </p:nvSpPr>
        <p:spPr bwMode="auto">
          <a:xfrm>
            <a:off x="4479925" y="3048000"/>
            <a:ext cx="184150" cy="76200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sz="4400">
              <a:solidFill>
                <a:schemeClr val="tx2"/>
              </a:solidFill>
              <a:latin typeface="Times New Roman" pitchFamily="18" charset="0"/>
            </a:endParaRPr>
          </a:p>
        </p:txBody>
      </p:sp>
      <p:sp>
        <p:nvSpPr>
          <p:cNvPr id="35846" name="Rectangle 6"/>
          <p:cNvSpPr>
            <a:spLocks noChangeArrowheads="1"/>
          </p:cNvSpPr>
          <p:nvPr/>
        </p:nvSpPr>
        <p:spPr bwMode="auto">
          <a:xfrm>
            <a:off x="3175" y="-1317625"/>
            <a:ext cx="9144000"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200">
                <a:latin typeface="Times New Roman" pitchFamily="18" charset="0"/>
                <a:cs typeface="Times New Roman" pitchFamily="18" charset="0"/>
              </a:rPr>
              <a:t> </a:t>
            </a:r>
          </a:p>
          <a:p>
            <a:pPr eaLnBrk="0" hangingPunct="0"/>
            <a:endParaRPr lang="en-US" sz="2400">
              <a:latin typeface="Times New Roman" pitchFamily="18" charset="0"/>
            </a:endParaRPr>
          </a:p>
        </p:txBody>
      </p:sp>
      <p:grpSp>
        <p:nvGrpSpPr>
          <p:cNvPr id="35847" name="Group 7"/>
          <p:cNvGrpSpPr>
            <a:grpSpLocks/>
          </p:cNvGrpSpPr>
          <p:nvPr/>
        </p:nvGrpSpPr>
        <p:grpSpPr bwMode="auto">
          <a:xfrm>
            <a:off x="381000" y="838200"/>
            <a:ext cx="8459788" cy="5715000"/>
            <a:chOff x="-3" y="400"/>
            <a:chExt cx="3128" cy="4948"/>
          </a:xfrm>
        </p:grpSpPr>
        <p:grpSp>
          <p:nvGrpSpPr>
            <p:cNvPr id="35848" name="Group 8"/>
            <p:cNvGrpSpPr>
              <a:grpSpLocks/>
            </p:cNvGrpSpPr>
            <p:nvPr/>
          </p:nvGrpSpPr>
          <p:grpSpPr bwMode="auto">
            <a:xfrm>
              <a:off x="0" y="403"/>
              <a:ext cx="3122" cy="4942"/>
              <a:chOff x="0" y="403"/>
              <a:chExt cx="3122" cy="4942"/>
            </a:xfrm>
          </p:grpSpPr>
          <p:grpSp>
            <p:nvGrpSpPr>
              <p:cNvPr id="35849" name="Group 9"/>
              <p:cNvGrpSpPr>
                <a:grpSpLocks/>
              </p:cNvGrpSpPr>
              <p:nvPr/>
            </p:nvGrpSpPr>
            <p:grpSpPr bwMode="auto">
              <a:xfrm>
                <a:off x="0" y="403"/>
                <a:ext cx="756" cy="394"/>
                <a:chOff x="0" y="403"/>
                <a:chExt cx="756" cy="394"/>
              </a:xfrm>
            </p:grpSpPr>
            <p:sp>
              <p:nvSpPr>
                <p:cNvPr id="35850" name="Rectangle 10"/>
                <p:cNvSpPr>
                  <a:spLocks noChangeArrowheads="1"/>
                </p:cNvSpPr>
                <p:nvPr/>
              </p:nvSpPr>
              <p:spPr bwMode="auto">
                <a:xfrm>
                  <a:off x="43" y="403"/>
                  <a:ext cx="670" cy="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ctr"/>
                  <a:r>
                    <a:rPr lang="en-US" sz="2000" b="1">
                      <a:latin typeface="Times New Roman" pitchFamily="18" charset="0"/>
                    </a:rPr>
                    <a:t>Author</a:t>
                  </a:r>
                </a:p>
                <a:p>
                  <a:pPr algn="ctr" eaLnBrk="0" hangingPunct="0"/>
                  <a:endParaRPr lang="en-US" sz="2000">
                    <a:latin typeface="Times New Roman" pitchFamily="18" charset="0"/>
                  </a:endParaRPr>
                </a:p>
              </p:txBody>
            </p:sp>
            <p:sp>
              <p:nvSpPr>
                <p:cNvPr id="35851" name="Rectangle 11"/>
                <p:cNvSpPr>
                  <a:spLocks noChangeArrowheads="1"/>
                </p:cNvSpPr>
                <p:nvPr/>
              </p:nvSpPr>
              <p:spPr bwMode="auto">
                <a:xfrm>
                  <a:off x="0" y="403"/>
                  <a:ext cx="756" cy="39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852" name="Group 12"/>
              <p:cNvGrpSpPr>
                <a:grpSpLocks/>
              </p:cNvGrpSpPr>
              <p:nvPr/>
            </p:nvGrpSpPr>
            <p:grpSpPr bwMode="auto">
              <a:xfrm>
                <a:off x="756" y="403"/>
                <a:ext cx="599" cy="394"/>
                <a:chOff x="756" y="403"/>
                <a:chExt cx="599" cy="394"/>
              </a:xfrm>
            </p:grpSpPr>
            <p:sp>
              <p:nvSpPr>
                <p:cNvPr id="35853" name="Rectangle 13"/>
                <p:cNvSpPr>
                  <a:spLocks noChangeArrowheads="1"/>
                </p:cNvSpPr>
                <p:nvPr/>
              </p:nvSpPr>
              <p:spPr bwMode="auto">
                <a:xfrm>
                  <a:off x="799" y="403"/>
                  <a:ext cx="513" cy="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ctr"/>
                  <a:r>
                    <a:rPr lang="en-US" sz="2000" b="1">
                      <a:latin typeface="Times New Roman" pitchFamily="18" charset="0"/>
                    </a:rPr>
                    <a:t>Date</a:t>
                  </a:r>
                </a:p>
                <a:p>
                  <a:pPr algn="ctr" eaLnBrk="0" hangingPunct="0"/>
                  <a:endParaRPr lang="en-US" sz="2000">
                    <a:latin typeface="Times New Roman" pitchFamily="18" charset="0"/>
                  </a:endParaRPr>
                </a:p>
              </p:txBody>
            </p:sp>
            <p:sp>
              <p:nvSpPr>
                <p:cNvPr id="35854" name="Rectangle 14"/>
                <p:cNvSpPr>
                  <a:spLocks noChangeArrowheads="1"/>
                </p:cNvSpPr>
                <p:nvPr/>
              </p:nvSpPr>
              <p:spPr bwMode="auto">
                <a:xfrm>
                  <a:off x="756" y="403"/>
                  <a:ext cx="599" cy="39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855" name="Group 15"/>
              <p:cNvGrpSpPr>
                <a:grpSpLocks/>
              </p:cNvGrpSpPr>
              <p:nvPr/>
            </p:nvGrpSpPr>
            <p:grpSpPr bwMode="auto">
              <a:xfrm>
                <a:off x="1355" y="403"/>
                <a:ext cx="690" cy="394"/>
                <a:chOff x="1355" y="403"/>
                <a:chExt cx="690" cy="394"/>
              </a:xfrm>
            </p:grpSpPr>
            <p:sp>
              <p:nvSpPr>
                <p:cNvPr id="35856" name="Rectangle 16"/>
                <p:cNvSpPr>
                  <a:spLocks noChangeArrowheads="1"/>
                </p:cNvSpPr>
                <p:nvPr/>
              </p:nvSpPr>
              <p:spPr bwMode="auto">
                <a:xfrm>
                  <a:off x="1398" y="403"/>
                  <a:ext cx="604" cy="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b="1">
                      <a:latin typeface="Times New Roman" pitchFamily="18" charset="0"/>
                      <a:cs typeface="Times New Roman" pitchFamily="18" charset="0"/>
                    </a:rPr>
                    <a:t>Oldest Copy</a:t>
                  </a:r>
                </a:p>
                <a:p>
                  <a:pPr algn="ctr" eaLnBrk="0" hangingPunct="0"/>
                  <a:endParaRPr lang="en-US" sz="2000">
                    <a:latin typeface="Times New Roman" pitchFamily="18" charset="0"/>
                  </a:endParaRPr>
                </a:p>
              </p:txBody>
            </p:sp>
            <p:sp>
              <p:nvSpPr>
                <p:cNvPr id="35857" name="Rectangle 17"/>
                <p:cNvSpPr>
                  <a:spLocks noChangeArrowheads="1"/>
                </p:cNvSpPr>
                <p:nvPr/>
              </p:nvSpPr>
              <p:spPr bwMode="auto">
                <a:xfrm>
                  <a:off x="1355" y="403"/>
                  <a:ext cx="690" cy="39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858" name="Group 18"/>
              <p:cNvGrpSpPr>
                <a:grpSpLocks/>
              </p:cNvGrpSpPr>
              <p:nvPr/>
            </p:nvGrpSpPr>
            <p:grpSpPr bwMode="auto">
              <a:xfrm>
                <a:off x="2045" y="403"/>
                <a:ext cx="607" cy="394"/>
                <a:chOff x="2045" y="403"/>
                <a:chExt cx="607" cy="394"/>
              </a:xfrm>
            </p:grpSpPr>
            <p:sp>
              <p:nvSpPr>
                <p:cNvPr id="35859" name="Rectangle 19"/>
                <p:cNvSpPr>
                  <a:spLocks noChangeArrowheads="1"/>
                </p:cNvSpPr>
                <p:nvPr/>
              </p:nvSpPr>
              <p:spPr bwMode="auto">
                <a:xfrm>
                  <a:off x="2088" y="403"/>
                  <a:ext cx="521" cy="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ctr"/>
                  <a:r>
                    <a:rPr lang="en-US" sz="2000" b="1">
                      <a:latin typeface="Times New Roman" pitchFamily="18" charset="0"/>
                    </a:rPr>
                    <a:t>Interval</a:t>
                  </a:r>
                </a:p>
                <a:p>
                  <a:pPr algn="ctr" eaLnBrk="0" hangingPunct="0"/>
                  <a:endParaRPr lang="en-US" sz="2000">
                    <a:latin typeface="Times New Roman" pitchFamily="18" charset="0"/>
                  </a:endParaRPr>
                </a:p>
              </p:txBody>
            </p:sp>
            <p:sp>
              <p:nvSpPr>
                <p:cNvPr id="35860" name="Rectangle 20"/>
                <p:cNvSpPr>
                  <a:spLocks noChangeArrowheads="1"/>
                </p:cNvSpPr>
                <p:nvPr/>
              </p:nvSpPr>
              <p:spPr bwMode="auto">
                <a:xfrm>
                  <a:off x="2045" y="403"/>
                  <a:ext cx="607" cy="39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861" name="Group 21"/>
              <p:cNvGrpSpPr>
                <a:grpSpLocks/>
              </p:cNvGrpSpPr>
              <p:nvPr/>
            </p:nvGrpSpPr>
            <p:grpSpPr bwMode="auto">
              <a:xfrm>
                <a:off x="2652" y="403"/>
                <a:ext cx="470" cy="394"/>
                <a:chOff x="2652" y="403"/>
                <a:chExt cx="470" cy="394"/>
              </a:xfrm>
            </p:grpSpPr>
            <p:sp>
              <p:nvSpPr>
                <p:cNvPr id="35862" name="Rectangle 22"/>
                <p:cNvSpPr>
                  <a:spLocks noChangeArrowheads="1"/>
                </p:cNvSpPr>
                <p:nvPr/>
              </p:nvSpPr>
              <p:spPr bwMode="auto">
                <a:xfrm>
                  <a:off x="2695" y="403"/>
                  <a:ext cx="384" cy="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ctr"/>
                  <a:r>
                    <a:rPr lang="en-US" sz="2000" b="1">
                      <a:latin typeface="Times New Roman" pitchFamily="18" charset="0"/>
                    </a:rPr>
                    <a:t>Copies</a:t>
                  </a:r>
                </a:p>
                <a:p>
                  <a:pPr algn="ctr" eaLnBrk="0" hangingPunct="0"/>
                  <a:endParaRPr lang="en-US" sz="2000">
                    <a:latin typeface="Times New Roman" pitchFamily="18" charset="0"/>
                  </a:endParaRPr>
                </a:p>
              </p:txBody>
            </p:sp>
            <p:sp>
              <p:nvSpPr>
                <p:cNvPr id="35863" name="Rectangle 23"/>
                <p:cNvSpPr>
                  <a:spLocks noChangeArrowheads="1"/>
                </p:cNvSpPr>
                <p:nvPr/>
              </p:nvSpPr>
              <p:spPr bwMode="auto">
                <a:xfrm>
                  <a:off x="2652" y="403"/>
                  <a:ext cx="470" cy="39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864" name="Group 24"/>
              <p:cNvGrpSpPr>
                <a:grpSpLocks/>
              </p:cNvGrpSpPr>
              <p:nvPr/>
            </p:nvGrpSpPr>
            <p:grpSpPr bwMode="auto">
              <a:xfrm>
                <a:off x="0" y="797"/>
                <a:ext cx="756" cy="403"/>
                <a:chOff x="0" y="797"/>
                <a:chExt cx="756" cy="403"/>
              </a:xfrm>
            </p:grpSpPr>
            <p:sp>
              <p:nvSpPr>
                <p:cNvPr id="35865" name="Rectangle 25"/>
                <p:cNvSpPr>
                  <a:spLocks noChangeArrowheads="1"/>
                </p:cNvSpPr>
                <p:nvPr/>
              </p:nvSpPr>
              <p:spPr bwMode="auto">
                <a:xfrm>
                  <a:off x="43" y="797"/>
                  <a:ext cx="67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2000" dirty="0">
                      <a:latin typeface="Times New Roman" pitchFamily="18" charset="0"/>
                      <a:cs typeface="Times New Roman" pitchFamily="18" charset="0"/>
                    </a:rPr>
                    <a:t>Aristophanes</a:t>
                  </a:r>
                </a:p>
                <a:p>
                  <a:pPr eaLnBrk="0" hangingPunct="0"/>
                  <a:endParaRPr lang="en-US" sz="1800" dirty="0">
                    <a:latin typeface="Times New Roman" pitchFamily="18" charset="0"/>
                  </a:endParaRPr>
                </a:p>
              </p:txBody>
            </p:sp>
            <p:sp>
              <p:nvSpPr>
                <p:cNvPr id="35866" name="Rectangle 26"/>
                <p:cNvSpPr>
                  <a:spLocks noChangeArrowheads="1"/>
                </p:cNvSpPr>
                <p:nvPr/>
              </p:nvSpPr>
              <p:spPr bwMode="auto">
                <a:xfrm>
                  <a:off x="0" y="797"/>
                  <a:ext cx="75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867" name="Group 27"/>
              <p:cNvGrpSpPr>
                <a:grpSpLocks/>
              </p:cNvGrpSpPr>
              <p:nvPr/>
            </p:nvGrpSpPr>
            <p:grpSpPr bwMode="auto">
              <a:xfrm>
                <a:off x="756" y="797"/>
                <a:ext cx="599" cy="403"/>
                <a:chOff x="756" y="797"/>
                <a:chExt cx="599" cy="403"/>
              </a:xfrm>
            </p:grpSpPr>
            <p:sp>
              <p:nvSpPr>
                <p:cNvPr id="35868" name="Rectangle 28"/>
                <p:cNvSpPr>
                  <a:spLocks noChangeArrowheads="1"/>
                </p:cNvSpPr>
                <p:nvPr/>
              </p:nvSpPr>
              <p:spPr bwMode="auto">
                <a:xfrm>
                  <a:off x="799" y="797"/>
                  <a:ext cx="513"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latin typeface="Times New Roman" pitchFamily="18" charset="0"/>
                      <a:cs typeface="Times New Roman" pitchFamily="18" charset="0"/>
                    </a:rPr>
                    <a:t>400 BC</a:t>
                  </a:r>
                </a:p>
                <a:p>
                  <a:pPr algn="ctr" eaLnBrk="0" hangingPunct="0"/>
                  <a:endParaRPr lang="en-US" sz="2000">
                    <a:latin typeface="Times New Roman" pitchFamily="18" charset="0"/>
                  </a:endParaRPr>
                </a:p>
              </p:txBody>
            </p:sp>
            <p:sp>
              <p:nvSpPr>
                <p:cNvPr id="35869" name="Rectangle 29"/>
                <p:cNvSpPr>
                  <a:spLocks noChangeArrowheads="1"/>
                </p:cNvSpPr>
                <p:nvPr/>
              </p:nvSpPr>
              <p:spPr bwMode="auto">
                <a:xfrm>
                  <a:off x="756" y="797"/>
                  <a:ext cx="599"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870" name="Group 30"/>
              <p:cNvGrpSpPr>
                <a:grpSpLocks/>
              </p:cNvGrpSpPr>
              <p:nvPr/>
            </p:nvGrpSpPr>
            <p:grpSpPr bwMode="auto">
              <a:xfrm>
                <a:off x="1355" y="797"/>
                <a:ext cx="690" cy="403"/>
                <a:chOff x="1355" y="797"/>
                <a:chExt cx="690" cy="403"/>
              </a:xfrm>
            </p:grpSpPr>
            <p:sp>
              <p:nvSpPr>
                <p:cNvPr id="35871" name="Rectangle 31"/>
                <p:cNvSpPr>
                  <a:spLocks noChangeArrowheads="1"/>
                </p:cNvSpPr>
                <p:nvPr/>
              </p:nvSpPr>
              <p:spPr bwMode="auto">
                <a:xfrm>
                  <a:off x="1398" y="797"/>
                  <a:ext cx="604"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latin typeface="Times New Roman" pitchFamily="18" charset="0"/>
                      <a:cs typeface="Times New Roman" pitchFamily="18" charset="0"/>
                    </a:rPr>
                    <a:t>AD 900</a:t>
                  </a:r>
                </a:p>
                <a:p>
                  <a:pPr eaLnBrk="0" hangingPunct="0"/>
                  <a:endParaRPr lang="en-US" sz="2000">
                    <a:latin typeface="Times New Roman" pitchFamily="18" charset="0"/>
                  </a:endParaRPr>
                </a:p>
              </p:txBody>
            </p:sp>
            <p:sp>
              <p:nvSpPr>
                <p:cNvPr id="35872" name="Rectangle 32"/>
                <p:cNvSpPr>
                  <a:spLocks noChangeArrowheads="1"/>
                </p:cNvSpPr>
                <p:nvPr/>
              </p:nvSpPr>
              <p:spPr bwMode="auto">
                <a:xfrm>
                  <a:off x="1355" y="797"/>
                  <a:ext cx="690"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873" name="Group 33"/>
              <p:cNvGrpSpPr>
                <a:grpSpLocks/>
              </p:cNvGrpSpPr>
              <p:nvPr/>
            </p:nvGrpSpPr>
            <p:grpSpPr bwMode="auto">
              <a:xfrm>
                <a:off x="2045" y="797"/>
                <a:ext cx="607" cy="403"/>
                <a:chOff x="2045" y="797"/>
                <a:chExt cx="607" cy="403"/>
              </a:xfrm>
            </p:grpSpPr>
            <p:sp>
              <p:nvSpPr>
                <p:cNvPr id="35874" name="Rectangle 34"/>
                <p:cNvSpPr>
                  <a:spLocks noChangeArrowheads="1"/>
                </p:cNvSpPr>
                <p:nvPr/>
              </p:nvSpPr>
              <p:spPr bwMode="auto">
                <a:xfrm>
                  <a:off x="2088" y="797"/>
                  <a:ext cx="521"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2000">
                      <a:latin typeface="Times New Roman" pitchFamily="18" charset="0"/>
                      <a:cs typeface="Times New Roman" pitchFamily="18" charset="0"/>
                    </a:rPr>
                    <a:t>1,300 years</a:t>
                  </a:r>
                </a:p>
                <a:p>
                  <a:pPr eaLnBrk="0" hangingPunct="0"/>
                  <a:endParaRPr lang="en-US" sz="2000">
                    <a:latin typeface="Times New Roman" pitchFamily="18" charset="0"/>
                  </a:endParaRPr>
                </a:p>
              </p:txBody>
            </p:sp>
            <p:sp>
              <p:nvSpPr>
                <p:cNvPr id="35875" name="Rectangle 35"/>
                <p:cNvSpPr>
                  <a:spLocks noChangeArrowheads="1"/>
                </p:cNvSpPr>
                <p:nvPr/>
              </p:nvSpPr>
              <p:spPr bwMode="auto">
                <a:xfrm>
                  <a:off x="2045" y="797"/>
                  <a:ext cx="607"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876" name="Group 36"/>
              <p:cNvGrpSpPr>
                <a:grpSpLocks/>
              </p:cNvGrpSpPr>
              <p:nvPr/>
            </p:nvGrpSpPr>
            <p:grpSpPr bwMode="auto">
              <a:xfrm>
                <a:off x="2652" y="797"/>
                <a:ext cx="470" cy="403"/>
                <a:chOff x="2652" y="797"/>
                <a:chExt cx="470" cy="403"/>
              </a:xfrm>
            </p:grpSpPr>
            <p:sp>
              <p:nvSpPr>
                <p:cNvPr id="35877" name="Rectangle 37"/>
                <p:cNvSpPr>
                  <a:spLocks noChangeArrowheads="1"/>
                </p:cNvSpPr>
                <p:nvPr/>
              </p:nvSpPr>
              <p:spPr bwMode="auto">
                <a:xfrm>
                  <a:off x="2695" y="797"/>
                  <a:ext cx="384"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latin typeface="Times New Roman" pitchFamily="18" charset="0"/>
                      <a:cs typeface="Times New Roman" pitchFamily="18" charset="0"/>
                    </a:rPr>
                    <a:t>45</a:t>
                  </a:r>
                </a:p>
                <a:p>
                  <a:pPr algn="ctr" eaLnBrk="0" hangingPunct="0"/>
                  <a:endParaRPr lang="en-US" sz="2000">
                    <a:latin typeface="Times New Roman" pitchFamily="18" charset="0"/>
                  </a:endParaRPr>
                </a:p>
              </p:txBody>
            </p:sp>
            <p:sp>
              <p:nvSpPr>
                <p:cNvPr id="35878" name="Rectangle 38"/>
                <p:cNvSpPr>
                  <a:spLocks noChangeArrowheads="1"/>
                </p:cNvSpPr>
                <p:nvPr/>
              </p:nvSpPr>
              <p:spPr bwMode="auto">
                <a:xfrm>
                  <a:off x="2652" y="797"/>
                  <a:ext cx="470"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879" name="Group 39"/>
              <p:cNvGrpSpPr>
                <a:grpSpLocks/>
              </p:cNvGrpSpPr>
              <p:nvPr/>
            </p:nvGrpSpPr>
            <p:grpSpPr bwMode="auto">
              <a:xfrm>
                <a:off x="0" y="1200"/>
                <a:ext cx="756" cy="403"/>
                <a:chOff x="0" y="1200"/>
                <a:chExt cx="756" cy="403"/>
              </a:xfrm>
            </p:grpSpPr>
            <p:sp>
              <p:nvSpPr>
                <p:cNvPr id="35880" name="Rectangle 40"/>
                <p:cNvSpPr>
                  <a:spLocks noChangeArrowheads="1"/>
                </p:cNvSpPr>
                <p:nvPr/>
              </p:nvSpPr>
              <p:spPr bwMode="auto">
                <a:xfrm>
                  <a:off x="43" y="1200"/>
                  <a:ext cx="67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2000">
                      <a:latin typeface="Times New Roman" pitchFamily="18" charset="0"/>
                      <a:cs typeface="Times New Roman" pitchFamily="18" charset="0"/>
                    </a:rPr>
                    <a:t>Aristotle</a:t>
                  </a:r>
                </a:p>
                <a:p>
                  <a:pPr eaLnBrk="0" hangingPunct="0"/>
                  <a:endParaRPr lang="en-US" sz="2000">
                    <a:latin typeface="Times New Roman" pitchFamily="18" charset="0"/>
                  </a:endParaRPr>
                </a:p>
              </p:txBody>
            </p:sp>
            <p:sp>
              <p:nvSpPr>
                <p:cNvPr id="35881" name="Rectangle 41"/>
                <p:cNvSpPr>
                  <a:spLocks noChangeArrowheads="1"/>
                </p:cNvSpPr>
                <p:nvPr/>
              </p:nvSpPr>
              <p:spPr bwMode="auto">
                <a:xfrm>
                  <a:off x="0" y="1200"/>
                  <a:ext cx="75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882" name="Group 42"/>
              <p:cNvGrpSpPr>
                <a:grpSpLocks/>
              </p:cNvGrpSpPr>
              <p:nvPr/>
            </p:nvGrpSpPr>
            <p:grpSpPr bwMode="auto">
              <a:xfrm>
                <a:off x="756" y="1200"/>
                <a:ext cx="599" cy="403"/>
                <a:chOff x="756" y="1200"/>
                <a:chExt cx="599" cy="403"/>
              </a:xfrm>
            </p:grpSpPr>
            <p:sp>
              <p:nvSpPr>
                <p:cNvPr id="35883" name="Rectangle 43"/>
                <p:cNvSpPr>
                  <a:spLocks noChangeArrowheads="1"/>
                </p:cNvSpPr>
                <p:nvPr/>
              </p:nvSpPr>
              <p:spPr bwMode="auto">
                <a:xfrm>
                  <a:off x="799" y="1200"/>
                  <a:ext cx="513"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latin typeface="Times New Roman" pitchFamily="18" charset="0"/>
                      <a:cs typeface="Times New Roman" pitchFamily="18" charset="0"/>
                    </a:rPr>
                    <a:t>340 BC</a:t>
                  </a:r>
                </a:p>
                <a:p>
                  <a:pPr algn="ctr" eaLnBrk="0" hangingPunct="0"/>
                  <a:endParaRPr lang="en-US" sz="2400">
                    <a:latin typeface="Times New Roman" pitchFamily="18" charset="0"/>
                  </a:endParaRPr>
                </a:p>
              </p:txBody>
            </p:sp>
            <p:sp>
              <p:nvSpPr>
                <p:cNvPr id="35884" name="Rectangle 44"/>
                <p:cNvSpPr>
                  <a:spLocks noChangeArrowheads="1"/>
                </p:cNvSpPr>
                <p:nvPr/>
              </p:nvSpPr>
              <p:spPr bwMode="auto">
                <a:xfrm>
                  <a:off x="756" y="1200"/>
                  <a:ext cx="599"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885" name="Group 45"/>
              <p:cNvGrpSpPr>
                <a:grpSpLocks/>
              </p:cNvGrpSpPr>
              <p:nvPr/>
            </p:nvGrpSpPr>
            <p:grpSpPr bwMode="auto">
              <a:xfrm>
                <a:off x="1355" y="1200"/>
                <a:ext cx="690" cy="403"/>
                <a:chOff x="1355" y="1200"/>
                <a:chExt cx="690" cy="403"/>
              </a:xfrm>
            </p:grpSpPr>
            <p:sp>
              <p:nvSpPr>
                <p:cNvPr id="35886" name="Rectangle 46"/>
                <p:cNvSpPr>
                  <a:spLocks noChangeArrowheads="1"/>
                </p:cNvSpPr>
                <p:nvPr/>
              </p:nvSpPr>
              <p:spPr bwMode="auto">
                <a:xfrm>
                  <a:off x="1398" y="1200"/>
                  <a:ext cx="604"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latin typeface="Times New Roman" pitchFamily="18" charset="0"/>
                      <a:cs typeface="Times New Roman" pitchFamily="18" charset="0"/>
                    </a:rPr>
                    <a:t>AD 1100</a:t>
                  </a:r>
                </a:p>
                <a:p>
                  <a:pPr eaLnBrk="0" hangingPunct="0"/>
                  <a:endParaRPr lang="en-US" sz="2000">
                    <a:latin typeface="Times New Roman" pitchFamily="18" charset="0"/>
                  </a:endParaRPr>
                </a:p>
              </p:txBody>
            </p:sp>
            <p:sp>
              <p:nvSpPr>
                <p:cNvPr id="35887" name="Rectangle 47"/>
                <p:cNvSpPr>
                  <a:spLocks noChangeArrowheads="1"/>
                </p:cNvSpPr>
                <p:nvPr/>
              </p:nvSpPr>
              <p:spPr bwMode="auto">
                <a:xfrm>
                  <a:off x="1355" y="1200"/>
                  <a:ext cx="690"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888" name="Group 48"/>
              <p:cNvGrpSpPr>
                <a:grpSpLocks/>
              </p:cNvGrpSpPr>
              <p:nvPr/>
            </p:nvGrpSpPr>
            <p:grpSpPr bwMode="auto">
              <a:xfrm>
                <a:off x="2045" y="1200"/>
                <a:ext cx="607" cy="403"/>
                <a:chOff x="2045" y="1200"/>
                <a:chExt cx="607" cy="403"/>
              </a:xfrm>
            </p:grpSpPr>
            <p:sp>
              <p:nvSpPr>
                <p:cNvPr id="35889" name="Rectangle 49"/>
                <p:cNvSpPr>
                  <a:spLocks noChangeArrowheads="1"/>
                </p:cNvSpPr>
                <p:nvPr/>
              </p:nvSpPr>
              <p:spPr bwMode="auto">
                <a:xfrm>
                  <a:off x="2088" y="1200"/>
                  <a:ext cx="521"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2000">
                      <a:latin typeface="Times New Roman" pitchFamily="18" charset="0"/>
                      <a:cs typeface="Times New Roman" pitchFamily="18" charset="0"/>
                    </a:rPr>
                    <a:t>1,450 years</a:t>
                  </a:r>
                </a:p>
                <a:p>
                  <a:pPr eaLnBrk="0" hangingPunct="0"/>
                  <a:endParaRPr lang="en-US" sz="2000">
                    <a:latin typeface="Times New Roman" pitchFamily="18" charset="0"/>
                  </a:endParaRPr>
                </a:p>
              </p:txBody>
            </p:sp>
            <p:sp>
              <p:nvSpPr>
                <p:cNvPr id="35890" name="Rectangle 50"/>
                <p:cNvSpPr>
                  <a:spLocks noChangeArrowheads="1"/>
                </p:cNvSpPr>
                <p:nvPr/>
              </p:nvSpPr>
              <p:spPr bwMode="auto">
                <a:xfrm>
                  <a:off x="2045" y="1200"/>
                  <a:ext cx="607"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891" name="Group 51"/>
              <p:cNvGrpSpPr>
                <a:grpSpLocks/>
              </p:cNvGrpSpPr>
              <p:nvPr/>
            </p:nvGrpSpPr>
            <p:grpSpPr bwMode="auto">
              <a:xfrm>
                <a:off x="2652" y="1200"/>
                <a:ext cx="470" cy="403"/>
                <a:chOff x="2652" y="1200"/>
                <a:chExt cx="470" cy="403"/>
              </a:xfrm>
            </p:grpSpPr>
            <p:sp>
              <p:nvSpPr>
                <p:cNvPr id="35892" name="Rectangle 52"/>
                <p:cNvSpPr>
                  <a:spLocks noChangeArrowheads="1"/>
                </p:cNvSpPr>
                <p:nvPr/>
              </p:nvSpPr>
              <p:spPr bwMode="auto">
                <a:xfrm>
                  <a:off x="2695" y="1200"/>
                  <a:ext cx="384"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latin typeface="Times New Roman" pitchFamily="18" charset="0"/>
                      <a:cs typeface="Times New Roman" pitchFamily="18" charset="0"/>
                    </a:rPr>
                    <a:t>5</a:t>
                  </a:r>
                </a:p>
                <a:p>
                  <a:pPr algn="ctr" eaLnBrk="0" hangingPunct="0"/>
                  <a:endParaRPr lang="en-US" sz="2400">
                    <a:latin typeface="Times New Roman" pitchFamily="18" charset="0"/>
                  </a:endParaRPr>
                </a:p>
              </p:txBody>
            </p:sp>
            <p:sp>
              <p:nvSpPr>
                <p:cNvPr id="35893" name="Rectangle 53"/>
                <p:cNvSpPr>
                  <a:spLocks noChangeArrowheads="1"/>
                </p:cNvSpPr>
                <p:nvPr/>
              </p:nvSpPr>
              <p:spPr bwMode="auto">
                <a:xfrm>
                  <a:off x="2652" y="1200"/>
                  <a:ext cx="470"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894" name="Group 54"/>
              <p:cNvGrpSpPr>
                <a:grpSpLocks/>
              </p:cNvGrpSpPr>
              <p:nvPr/>
            </p:nvGrpSpPr>
            <p:grpSpPr bwMode="auto">
              <a:xfrm>
                <a:off x="0" y="1603"/>
                <a:ext cx="756" cy="403"/>
                <a:chOff x="0" y="1603"/>
                <a:chExt cx="756" cy="403"/>
              </a:xfrm>
            </p:grpSpPr>
            <p:sp>
              <p:nvSpPr>
                <p:cNvPr id="35895" name="Rectangle 55"/>
                <p:cNvSpPr>
                  <a:spLocks noChangeArrowheads="1"/>
                </p:cNvSpPr>
                <p:nvPr/>
              </p:nvSpPr>
              <p:spPr bwMode="auto">
                <a:xfrm>
                  <a:off x="43" y="1603"/>
                  <a:ext cx="67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2000">
                      <a:latin typeface="Times New Roman" pitchFamily="18" charset="0"/>
                      <a:cs typeface="Times New Roman" pitchFamily="18" charset="0"/>
                    </a:rPr>
                    <a:t>Demosthenes</a:t>
                  </a:r>
                </a:p>
                <a:p>
                  <a:pPr eaLnBrk="0" hangingPunct="0"/>
                  <a:endParaRPr lang="en-US" sz="2000">
                    <a:latin typeface="Times New Roman" pitchFamily="18" charset="0"/>
                  </a:endParaRPr>
                </a:p>
              </p:txBody>
            </p:sp>
            <p:sp>
              <p:nvSpPr>
                <p:cNvPr id="35896" name="Rectangle 56"/>
                <p:cNvSpPr>
                  <a:spLocks noChangeArrowheads="1"/>
                </p:cNvSpPr>
                <p:nvPr/>
              </p:nvSpPr>
              <p:spPr bwMode="auto">
                <a:xfrm>
                  <a:off x="0" y="1603"/>
                  <a:ext cx="75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897" name="Group 57"/>
              <p:cNvGrpSpPr>
                <a:grpSpLocks/>
              </p:cNvGrpSpPr>
              <p:nvPr/>
            </p:nvGrpSpPr>
            <p:grpSpPr bwMode="auto">
              <a:xfrm>
                <a:off x="756" y="1603"/>
                <a:ext cx="599" cy="403"/>
                <a:chOff x="756" y="1603"/>
                <a:chExt cx="599" cy="403"/>
              </a:xfrm>
            </p:grpSpPr>
            <p:sp>
              <p:nvSpPr>
                <p:cNvPr id="35898" name="Rectangle 58"/>
                <p:cNvSpPr>
                  <a:spLocks noChangeArrowheads="1"/>
                </p:cNvSpPr>
                <p:nvPr/>
              </p:nvSpPr>
              <p:spPr bwMode="auto">
                <a:xfrm>
                  <a:off x="799" y="1603"/>
                  <a:ext cx="513"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latin typeface="Times New Roman" pitchFamily="18" charset="0"/>
                      <a:cs typeface="Times New Roman" pitchFamily="18" charset="0"/>
                    </a:rPr>
                    <a:t>300 BC</a:t>
                  </a:r>
                </a:p>
                <a:p>
                  <a:pPr eaLnBrk="0" hangingPunct="0"/>
                  <a:endParaRPr lang="en-US" sz="2000">
                    <a:latin typeface="Times New Roman" pitchFamily="18" charset="0"/>
                  </a:endParaRPr>
                </a:p>
              </p:txBody>
            </p:sp>
            <p:sp>
              <p:nvSpPr>
                <p:cNvPr id="35899" name="Rectangle 59"/>
                <p:cNvSpPr>
                  <a:spLocks noChangeArrowheads="1"/>
                </p:cNvSpPr>
                <p:nvPr/>
              </p:nvSpPr>
              <p:spPr bwMode="auto">
                <a:xfrm>
                  <a:off x="756" y="1603"/>
                  <a:ext cx="599"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900" name="Group 60"/>
              <p:cNvGrpSpPr>
                <a:grpSpLocks/>
              </p:cNvGrpSpPr>
              <p:nvPr/>
            </p:nvGrpSpPr>
            <p:grpSpPr bwMode="auto">
              <a:xfrm>
                <a:off x="1355" y="1603"/>
                <a:ext cx="690" cy="403"/>
                <a:chOff x="1355" y="1603"/>
                <a:chExt cx="690" cy="403"/>
              </a:xfrm>
            </p:grpSpPr>
            <p:sp>
              <p:nvSpPr>
                <p:cNvPr id="35901" name="Rectangle 61"/>
                <p:cNvSpPr>
                  <a:spLocks noChangeArrowheads="1"/>
                </p:cNvSpPr>
                <p:nvPr/>
              </p:nvSpPr>
              <p:spPr bwMode="auto">
                <a:xfrm>
                  <a:off x="1398" y="1603"/>
                  <a:ext cx="604"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latin typeface="Times New Roman" pitchFamily="18" charset="0"/>
                      <a:cs typeface="Times New Roman" pitchFamily="18" charset="0"/>
                    </a:rPr>
                    <a:t>AD 1100</a:t>
                  </a:r>
                </a:p>
                <a:p>
                  <a:pPr algn="ctr" eaLnBrk="0" hangingPunct="0"/>
                  <a:endParaRPr lang="en-US" sz="2000">
                    <a:latin typeface="Times New Roman" pitchFamily="18" charset="0"/>
                  </a:endParaRPr>
                </a:p>
              </p:txBody>
            </p:sp>
            <p:sp>
              <p:nvSpPr>
                <p:cNvPr id="35902" name="Rectangle 62"/>
                <p:cNvSpPr>
                  <a:spLocks noChangeArrowheads="1"/>
                </p:cNvSpPr>
                <p:nvPr/>
              </p:nvSpPr>
              <p:spPr bwMode="auto">
                <a:xfrm>
                  <a:off x="1355" y="1603"/>
                  <a:ext cx="690"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903" name="Group 63"/>
              <p:cNvGrpSpPr>
                <a:grpSpLocks/>
              </p:cNvGrpSpPr>
              <p:nvPr/>
            </p:nvGrpSpPr>
            <p:grpSpPr bwMode="auto">
              <a:xfrm>
                <a:off x="2045" y="1603"/>
                <a:ext cx="607" cy="403"/>
                <a:chOff x="2045" y="1603"/>
                <a:chExt cx="607" cy="403"/>
              </a:xfrm>
            </p:grpSpPr>
            <p:sp>
              <p:nvSpPr>
                <p:cNvPr id="35904" name="Rectangle 64"/>
                <p:cNvSpPr>
                  <a:spLocks noChangeArrowheads="1"/>
                </p:cNvSpPr>
                <p:nvPr/>
              </p:nvSpPr>
              <p:spPr bwMode="auto">
                <a:xfrm>
                  <a:off x="2088" y="1603"/>
                  <a:ext cx="521"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2000">
                      <a:latin typeface="Times New Roman" pitchFamily="18" charset="0"/>
                      <a:cs typeface="Times New Roman" pitchFamily="18" charset="0"/>
                    </a:rPr>
                    <a:t>1,400 years</a:t>
                  </a:r>
                </a:p>
                <a:p>
                  <a:pPr eaLnBrk="0" hangingPunct="0"/>
                  <a:endParaRPr lang="en-US" sz="2000">
                    <a:latin typeface="Times New Roman" pitchFamily="18" charset="0"/>
                  </a:endParaRPr>
                </a:p>
              </p:txBody>
            </p:sp>
            <p:sp>
              <p:nvSpPr>
                <p:cNvPr id="35905" name="Rectangle 65"/>
                <p:cNvSpPr>
                  <a:spLocks noChangeArrowheads="1"/>
                </p:cNvSpPr>
                <p:nvPr/>
              </p:nvSpPr>
              <p:spPr bwMode="auto">
                <a:xfrm>
                  <a:off x="2045" y="1603"/>
                  <a:ext cx="607"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906" name="Group 66"/>
              <p:cNvGrpSpPr>
                <a:grpSpLocks/>
              </p:cNvGrpSpPr>
              <p:nvPr/>
            </p:nvGrpSpPr>
            <p:grpSpPr bwMode="auto">
              <a:xfrm>
                <a:off x="2652" y="1603"/>
                <a:ext cx="470" cy="403"/>
                <a:chOff x="2652" y="1603"/>
                <a:chExt cx="470" cy="403"/>
              </a:xfrm>
            </p:grpSpPr>
            <p:sp>
              <p:nvSpPr>
                <p:cNvPr id="35907" name="Rectangle 67"/>
                <p:cNvSpPr>
                  <a:spLocks noChangeArrowheads="1"/>
                </p:cNvSpPr>
                <p:nvPr/>
              </p:nvSpPr>
              <p:spPr bwMode="auto">
                <a:xfrm>
                  <a:off x="2695" y="1603"/>
                  <a:ext cx="384"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latin typeface="Times New Roman" pitchFamily="18" charset="0"/>
                      <a:cs typeface="Times New Roman" pitchFamily="18" charset="0"/>
                    </a:rPr>
                    <a:t>200</a:t>
                  </a:r>
                </a:p>
                <a:p>
                  <a:pPr algn="ctr" eaLnBrk="0" hangingPunct="0"/>
                  <a:endParaRPr lang="en-US" sz="2000">
                    <a:latin typeface="Times New Roman" pitchFamily="18" charset="0"/>
                  </a:endParaRPr>
                </a:p>
              </p:txBody>
            </p:sp>
            <p:sp>
              <p:nvSpPr>
                <p:cNvPr id="35908" name="Rectangle 68"/>
                <p:cNvSpPr>
                  <a:spLocks noChangeArrowheads="1"/>
                </p:cNvSpPr>
                <p:nvPr/>
              </p:nvSpPr>
              <p:spPr bwMode="auto">
                <a:xfrm>
                  <a:off x="2652" y="1603"/>
                  <a:ext cx="470"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909" name="Group 69"/>
              <p:cNvGrpSpPr>
                <a:grpSpLocks/>
              </p:cNvGrpSpPr>
              <p:nvPr/>
            </p:nvGrpSpPr>
            <p:grpSpPr bwMode="auto">
              <a:xfrm>
                <a:off x="0" y="2006"/>
                <a:ext cx="756" cy="403"/>
                <a:chOff x="0" y="2006"/>
                <a:chExt cx="756" cy="403"/>
              </a:xfrm>
            </p:grpSpPr>
            <p:sp>
              <p:nvSpPr>
                <p:cNvPr id="35910" name="Rectangle 70"/>
                <p:cNvSpPr>
                  <a:spLocks noChangeArrowheads="1"/>
                </p:cNvSpPr>
                <p:nvPr/>
              </p:nvSpPr>
              <p:spPr bwMode="auto">
                <a:xfrm>
                  <a:off x="43" y="2006"/>
                  <a:ext cx="67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2000">
                      <a:latin typeface="Times New Roman" pitchFamily="18" charset="0"/>
                      <a:cs typeface="Times New Roman" pitchFamily="18" charset="0"/>
                    </a:rPr>
                    <a:t>Julius Caesar</a:t>
                  </a:r>
                </a:p>
                <a:p>
                  <a:pPr eaLnBrk="0" hangingPunct="0"/>
                  <a:endParaRPr lang="en-US" sz="2000">
                    <a:latin typeface="Times New Roman" pitchFamily="18" charset="0"/>
                  </a:endParaRPr>
                </a:p>
              </p:txBody>
            </p:sp>
            <p:sp>
              <p:nvSpPr>
                <p:cNvPr id="35911" name="Rectangle 71"/>
                <p:cNvSpPr>
                  <a:spLocks noChangeArrowheads="1"/>
                </p:cNvSpPr>
                <p:nvPr/>
              </p:nvSpPr>
              <p:spPr bwMode="auto">
                <a:xfrm>
                  <a:off x="0" y="2006"/>
                  <a:ext cx="75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912" name="Group 72"/>
              <p:cNvGrpSpPr>
                <a:grpSpLocks/>
              </p:cNvGrpSpPr>
              <p:nvPr/>
            </p:nvGrpSpPr>
            <p:grpSpPr bwMode="auto">
              <a:xfrm>
                <a:off x="756" y="2006"/>
                <a:ext cx="599" cy="403"/>
                <a:chOff x="756" y="2006"/>
                <a:chExt cx="599" cy="403"/>
              </a:xfrm>
            </p:grpSpPr>
            <p:sp>
              <p:nvSpPr>
                <p:cNvPr id="35913" name="Rectangle 73"/>
                <p:cNvSpPr>
                  <a:spLocks noChangeArrowheads="1"/>
                </p:cNvSpPr>
                <p:nvPr/>
              </p:nvSpPr>
              <p:spPr bwMode="auto">
                <a:xfrm>
                  <a:off x="799" y="2006"/>
                  <a:ext cx="513"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latin typeface="Times New Roman" pitchFamily="18" charset="0"/>
                      <a:cs typeface="Times New Roman" pitchFamily="18" charset="0"/>
                    </a:rPr>
                    <a:t>50 BC</a:t>
                  </a:r>
                </a:p>
                <a:p>
                  <a:pPr eaLnBrk="0" hangingPunct="0"/>
                  <a:endParaRPr lang="en-US" sz="2000">
                    <a:latin typeface="Times New Roman" pitchFamily="18" charset="0"/>
                  </a:endParaRPr>
                </a:p>
              </p:txBody>
            </p:sp>
            <p:sp>
              <p:nvSpPr>
                <p:cNvPr id="35914" name="Rectangle 74"/>
                <p:cNvSpPr>
                  <a:spLocks noChangeArrowheads="1"/>
                </p:cNvSpPr>
                <p:nvPr/>
              </p:nvSpPr>
              <p:spPr bwMode="auto">
                <a:xfrm>
                  <a:off x="756" y="2006"/>
                  <a:ext cx="599"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915" name="Group 75"/>
              <p:cNvGrpSpPr>
                <a:grpSpLocks/>
              </p:cNvGrpSpPr>
              <p:nvPr/>
            </p:nvGrpSpPr>
            <p:grpSpPr bwMode="auto">
              <a:xfrm>
                <a:off x="1355" y="2006"/>
                <a:ext cx="690" cy="403"/>
                <a:chOff x="1355" y="2006"/>
                <a:chExt cx="690" cy="403"/>
              </a:xfrm>
            </p:grpSpPr>
            <p:sp>
              <p:nvSpPr>
                <p:cNvPr id="35916" name="Rectangle 76"/>
                <p:cNvSpPr>
                  <a:spLocks noChangeArrowheads="1"/>
                </p:cNvSpPr>
                <p:nvPr/>
              </p:nvSpPr>
              <p:spPr bwMode="auto">
                <a:xfrm>
                  <a:off x="1398" y="2006"/>
                  <a:ext cx="604"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latin typeface="Times New Roman" pitchFamily="18" charset="0"/>
                      <a:cs typeface="Times New Roman" pitchFamily="18" charset="0"/>
                    </a:rPr>
                    <a:t>AD 900</a:t>
                  </a:r>
                </a:p>
                <a:p>
                  <a:pPr eaLnBrk="0" hangingPunct="0"/>
                  <a:endParaRPr lang="en-US" sz="2000">
                    <a:latin typeface="Times New Roman" pitchFamily="18" charset="0"/>
                  </a:endParaRPr>
                </a:p>
              </p:txBody>
            </p:sp>
            <p:sp>
              <p:nvSpPr>
                <p:cNvPr id="35917" name="Rectangle 77"/>
                <p:cNvSpPr>
                  <a:spLocks noChangeArrowheads="1"/>
                </p:cNvSpPr>
                <p:nvPr/>
              </p:nvSpPr>
              <p:spPr bwMode="auto">
                <a:xfrm>
                  <a:off x="1355" y="2006"/>
                  <a:ext cx="690"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918" name="Group 78"/>
              <p:cNvGrpSpPr>
                <a:grpSpLocks/>
              </p:cNvGrpSpPr>
              <p:nvPr/>
            </p:nvGrpSpPr>
            <p:grpSpPr bwMode="auto">
              <a:xfrm>
                <a:off x="2045" y="2006"/>
                <a:ext cx="607" cy="403"/>
                <a:chOff x="2045" y="2006"/>
                <a:chExt cx="607" cy="403"/>
              </a:xfrm>
            </p:grpSpPr>
            <p:sp>
              <p:nvSpPr>
                <p:cNvPr id="35919" name="Rectangle 79"/>
                <p:cNvSpPr>
                  <a:spLocks noChangeArrowheads="1"/>
                </p:cNvSpPr>
                <p:nvPr/>
              </p:nvSpPr>
              <p:spPr bwMode="auto">
                <a:xfrm>
                  <a:off x="2088" y="2006"/>
                  <a:ext cx="521"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2000">
                      <a:latin typeface="Times New Roman" pitchFamily="18" charset="0"/>
                      <a:cs typeface="Times New Roman" pitchFamily="18" charset="0"/>
                    </a:rPr>
                    <a:t>950 years</a:t>
                  </a:r>
                </a:p>
                <a:p>
                  <a:pPr eaLnBrk="0" hangingPunct="0"/>
                  <a:endParaRPr lang="en-US" sz="2000">
                    <a:latin typeface="Times New Roman" pitchFamily="18" charset="0"/>
                  </a:endParaRPr>
                </a:p>
              </p:txBody>
            </p:sp>
            <p:sp>
              <p:nvSpPr>
                <p:cNvPr id="35920" name="Rectangle 80"/>
                <p:cNvSpPr>
                  <a:spLocks noChangeArrowheads="1"/>
                </p:cNvSpPr>
                <p:nvPr/>
              </p:nvSpPr>
              <p:spPr bwMode="auto">
                <a:xfrm>
                  <a:off x="2045" y="2006"/>
                  <a:ext cx="607"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921" name="Group 81"/>
              <p:cNvGrpSpPr>
                <a:grpSpLocks/>
              </p:cNvGrpSpPr>
              <p:nvPr/>
            </p:nvGrpSpPr>
            <p:grpSpPr bwMode="auto">
              <a:xfrm>
                <a:off x="2652" y="2006"/>
                <a:ext cx="470" cy="403"/>
                <a:chOff x="2652" y="2006"/>
                <a:chExt cx="470" cy="403"/>
              </a:xfrm>
            </p:grpSpPr>
            <p:sp>
              <p:nvSpPr>
                <p:cNvPr id="35922" name="Rectangle 82"/>
                <p:cNvSpPr>
                  <a:spLocks noChangeArrowheads="1"/>
                </p:cNvSpPr>
                <p:nvPr/>
              </p:nvSpPr>
              <p:spPr bwMode="auto">
                <a:xfrm>
                  <a:off x="2695" y="2006"/>
                  <a:ext cx="384"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latin typeface="Times New Roman" pitchFamily="18" charset="0"/>
                      <a:cs typeface="Times New Roman" pitchFamily="18" charset="0"/>
                    </a:rPr>
                    <a:t>10</a:t>
                  </a:r>
                </a:p>
                <a:p>
                  <a:pPr algn="ctr" eaLnBrk="0" hangingPunct="0"/>
                  <a:endParaRPr lang="en-US" sz="2000">
                    <a:latin typeface="Times New Roman" pitchFamily="18" charset="0"/>
                  </a:endParaRPr>
                </a:p>
              </p:txBody>
            </p:sp>
            <p:sp>
              <p:nvSpPr>
                <p:cNvPr id="35923" name="Rectangle 83"/>
                <p:cNvSpPr>
                  <a:spLocks noChangeArrowheads="1"/>
                </p:cNvSpPr>
                <p:nvPr/>
              </p:nvSpPr>
              <p:spPr bwMode="auto">
                <a:xfrm>
                  <a:off x="2652" y="2006"/>
                  <a:ext cx="470"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924" name="Group 84"/>
              <p:cNvGrpSpPr>
                <a:grpSpLocks/>
              </p:cNvGrpSpPr>
              <p:nvPr/>
            </p:nvGrpSpPr>
            <p:grpSpPr bwMode="auto">
              <a:xfrm>
                <a:off x="0" y="2409"/>
                <a:ext cx="756" cy="403"/>
                <a:chOff x="0" y="2409"/>
                <a:chExt cx="756" cy="403"/>
              </a:xfrm>
            </p:grpSpPr>
            <p:sp>
              <p:nvSpPr>
                <p:cNvPr id="35925" name="Rectangle 85"/>
                <p:cNvSpPr>
                  <a:spLocks noChangeArrowheads="1"/>
                </p:cNvSpPr>
                <p:nvPr/>
              </p:nvSpPr>
              <p:spPr bwMode="auto">
                <a:xfrm>
                  <a:off x="43" y="2409"/>
                  <a:ext cx="67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2000">
                      <a:latin typeface="Times New Roman" pitchFamily="18" charset="0"/>
                      <a:cs typeface="Times New Roman" pitchFamily="18" charset="0"/>
                    </a:rPr>
                    <a:t>Herodotus</a:t>
                  </a:r>
                </a:p>
                <a:p>
                  <a:pPr eaLnBrk="0" hangingPunct="0"/>
                  <a:endParaRPr lang="en-US" sz="2000">
                    <a:latin typeface="Times New Roman" pitchFamily="18" charset="0"/>
                  </a:endParaRPr>
                </a:p>
              </p:txBody>
            </p:sp>
            <p:sp>
              <p:nvSpPr>
                <p:cNvPr id="35926" name="Rectangle 86"/>
                <p:cNvSpPr>
                  <a:spLocks noChangeArrowheads="1"/>
                </p:cNvSpPr>
                <p:nvPr/>
              </p:nvSpPr>
              <p:spPr bwMode="auto">
                <a:xfrm>
                  <a:off x="0" y="2409"/>
                  <a:ext cx="75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927" name="Group 87"/>
              <p:cNvGrpSpPr>
                <a:grpSpLocks/>
              </p:cNvGrpSpPr>
              <p:nvPr/>
            </p:nvGrpSpPr>
            <p:grpSpPr bwMode="auto">
              <a:xfrm>
                <a:off x="756" y="2409"/>
                <a:ext cx="599" cy="403"/>
                <a:chOff x="756" y="2409"/>
                <a:chExt cx="599" cy="403"/>
              </a:xfrm>
            </p:grpSpPr>
            <p:sp>
              <p:nvSpPr>
                <p:cNvPr id="35928" name="Rectangle 88"/>
                <p:cNvSpPr>
                  <a:spLocks noChangeArrowheads="1"/>
                </p:cNvSpPr>
                <p:nvPr/>
              </p:nvSpPr>
              <p:spPr bwMode="auto">
                <a:xfrm>
                  <a:off x="799" y="2409"/>
                  <a:ext cx="513"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latin typeface="Times New Roman" pitchFamily="18" charset="0"/>
                      <a:cs typeface="Times New Roman" pitchFamily="18" charset="0"/>
                    </a:rPr>
                    <a:t>435 BC</a:t>
                  </a:r>
                </a:p>
                <a:p>
                  <a:pPr eaLnBrk="0" hangingPunct="0"/>
                  <a:endParaRPr lang="en-US" sz="2000">
                    <a:latin typeface="Times New Roman" pitchFamily="18" charset="0"/>
                  </a:endParaRPr>
                </a:p>
              </p:txBody>
            </p:sp>
            <p:sp>
              <p:nvSpPr>
                <p:cNvPr id="35929" name="Rectangle 89"/>
                <p:cNvSpPr>
                  <a:spLocks noChangeArrowheads="1"/>
                </p:cNvSpPr>
                <p:nvPr/>
              </p:nvSpPr>
              <p:spPr bwMode="auto">
                <a:xfrm>
                  <a:off x="756" y="2409"/>
                  <a:ext cx="599"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930" name="Group 90"/>
              <p:cNvGrpSpPr>
                <a:grpSpLocks/>
              </p:cNvGrpSpPr>
              <p:nvPr/>
            </p:nvGrpSpPr>
            <p:grpSpPr bwMode="auto">
              <a:xfrm>
                <a:off x="1355" y="2409"/>
                <a:ext cx="690" cy="403"/>
                <a:chOff x="1355" y="2409"/>
                <a:chExt cx="690" cy="403"/>
              </a:xfrm>
            </p:grpSpPr>
            <p:sp>
              <p:nvSpPr>
                <p:cNvPr id="35931" name="Rectangle 91"/>
                <p:cNvSpPr>
                  <a:spLocks noChangeArrowheads="1"/>
                </p:cNvSpPr>
                <p:nvPr/>
              </p:nvSpPr>
              <p:spPr bwMode="auto">
                <a:xfrm>
                  <a:off x="1398" y="2409"/>
                  <a:ext cx="604"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latin typeface="Times New Roman" pitchFamily="18" charset="0"/>
                      <a:cs typeface="Times New Roman" pitchFamily="18" charset="0"/>
                    </a:rPr>
                    <a:t>AD 900</a:t>
                  </a:r>
                </a:p>
                <a:p>
                  <a:pPr eaLnBrk="0" hangingPunct="0"/>
                  <a:endParaRPr lang="en-US" sz="2000">
                    <a:latin typeface="Times New Roman" pitchFamily="18" charset="0"/>
                  </a:endParaRPr>
                </a:p>
              </p:txBody>
            </p:sp>
            <p:sp>
              <p:nvSpPr>
                <p:cNvPr id="35932" name="Rectangle 92"/>
                <p:cNvSpPr>
                  <a:spLocks noChangeArrowheads="1"/>
                </p:cNvSpPr>
                <p:nvPr/>
              </p:nvSpPr>
              <p:spPr bwMode="auto">
                <a:xfrm>
                  <a:off x="1355" y="2409"/>
                  <a:ext cx="690"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933" name="Group 93"/>
              <p:cNvGrpSpPr>
                <a:grpSpLocks/>
              </p:cNvGrpSpPr>
              <p:nvPr/>
            </p:nvGrpSpPr>
            <p:grpSpPr bwMode="auto">
              <a:xfrm>
                <a:off x="2045" y="2409"/>
                <a:ext cx="607" cy="403"/>
                <a:chOff x="2045" y="2409"/>
                <a:chExt cx="607" cy="403"/>
              </a:xfrm>
            </p:grpSpPr>
            <p:sp>
              <p:nvSpPr>
                <p:cNvPr id="35934" name="Rectangle 94"/>
                <p:cNvSpPr>
                  <a:spLocks noChangeArrowheads="1"/>
                </p:cNvSpPr>
                <p:nvPr/>
              </p:nvSpPr>
              <p:spPr bwMode="auto">
                <a:xfrm>
                  <a:off x="2088" y="2409"/>
                  <a:ext cx="521"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2000">
                      <a:latin typeface="Times New Roman" pitchFamily="18" charset="0"/>
                      <a:cs typeface="Times New Roman" pitchFamily="18" charset="0"/>
                    </a:rPr>
                    <a:t>1,350 years</a:t>
                  </a:r>
                </a:p>
                <a:p>
                  <a:pPr eaLnBrk="0" hangingPunct="0"/>
                  <a:endParaRPr lang="en-US" sz="2400">
                    <a:latin typeface="Times New Roman" pitchFamily="18" charset="0"/>
                  </a:endParaRPr>
                </a:p>
              </p:txBody>
            </p:sp>
            <p:sp>
              <p:nvSpPr>
                <p:cNvPr id="35935" name="Rectangle 95"/>
                <p:cNvSpPr>
                  <a:spLocks noChangeArrowheads="1"/>
                </p:cNvSpPr>
                <p:nvPr/>
              </p:nvSpPr>
              <p:spPr bwMode="auto">
                <a:xfrm>
                  <a:off x="2045" y="2409"/>
                  <a:ext cx="607"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936" name="Group 96"/>
              <p:cNvGrpSpPr>
                <a:grpSpLocks/>
              </p:cNvGrpSpPr>
              <p:nvPr/>
            </p:nvGrpSpPr>
            <p:grpSpPr bwMode="auto">
              <a:xfrm>
                <a:off x="2652" y="2409"/>
                <a:ext cx="470" cy="403"/>
                <a:chOff x="2652" y="2409"/>
                <a:chExt cx="470" cy="403"/>
              </a:xfrm>
            </p:grpSpPr>
            <p:sp>
              <p:nvSpPr>
                <p:cNvPr id="35937" name="Rectangle 97"/>
                <p:cNvSpPr>
                  <a:spLocks noChangeArrowheads="1"/>
                </p:cNvSpPr>
                <p:nvPr/>
              </p:nvSpPr>
              <p:spPr bwMode="auto">
                <a:xfrm>
                  <a:off x="2695" y="2409"/>
                  <a:ext cx="384"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latin typeface="Times New Roman" pitchFamily="18" charset="0"/>
                      <a:cs typeface="Times New Roman" pitchFamily="18" charset="0"/>
                    </a:rPr>
                    <a:t>8</a:t>
                  </a:r>
                </a:p>
                <a:p>
                  <a:pPr algn="ctr" eaLnBrk="0" hangingPunct="0"/>
                  <a:endParaRPr lang="en-US" sz="2000">
                    <a:latin typeface="Times New Roman" pitchFamily="18" charset="0"/>
                  </a:endParaRPr>
                </a:p>
              </p:txBody>
            </p:sp>
            <p:sp>
              <p:nvSpPr>
                <p:cNvPr id="35938" name="Rectangle 98"/>
                <p:cNvSpPr>
                  <a:spLocks noChangeArrowheads="1"/>
                </p:cNvSpPr>
                <p:nvPr/>
              </p:nvSpPr>
              <p:spPr bwMode="auto">
                <a:xfrm>
                  <a:off x="2652" y="2409"/>
                  <a:ext cx="470"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939" name="Group 99"/>
              <p:cNvGrpSpPr>
                <a:grpSpLocks/>
              </p:cNvGrpSpPr>
              <p:nvPr/>
            </p:nvGrpSpPr>
            <p:grpSpPr bwMode="auto">
              <a:xfrm>
                <a:off x="0" y="2812"/>
                <a:ext cx="756" cy="403"/>
                <a:chOff x="0" y="2812"/>
                <a:chExt cx="756" cy="403"/>
              </a:xfrm>
            </p:grpSpPr>
            <p:sp>
              <p:nvSpPr>
                <p:cNvPr id="35940" name="Rectangle 100"/>
                <p:cNvSpPr>
                  <a:spLocks noChangeArrowheads="1"/>
                </p:cNvSpPr>
                <p:nvPr/>
              </p:nvSpPr>
              <p:spPr bwMode="auto">
                <a:xfrm>
                  <a:off x="43" y="2812"/>
                  <a:ext cx="67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2000">
                      <a:latin typeface="Times New Roman" pitchFamily="18" charset="0"/>
                      <a:cs typeface="Times New Roman" pitchFamily="18" charset="0"/>
                    </a:rPr>
                    <a:t>Homer</a:t>
                  </a:r>
                </a:p>
                <a:p>
                  <a:pPr eaLnBrk="0" hangingPunct="0"/>
                  <a:endParaRPr lang="en-US" sz="2000">
                    <a:latin typeface="Times New Roman" pitchFamily="18" charset="0"/>
                  </a:endParaRPr>
                </a:p>
              </p:txBody>
            </p:sp>
            <p:sp>
              <p:nvSpPr>
                <p:cNvPr id="35941" name="Rectangle 101"/>
                <p:cNvSpPr>
                  <a:spLocks noChangeArrowheads="1"/>
                </p:cNvSpPr>
                <p:nvPr/>
              </p:nvSpPr>
              <p:spPr bwMode="auto">
                <a:xfrm>
                  <a:off x="0" y="2812"/>
                  <a:ext cx="75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942" name="Group 102"/>
              <p:cNvGrpSpPr>
                <a:grpSpLocks/>
              </p:cNvGrpSpPr>
              <p:nvPr/>
            </p:nvGrpSpPr>
            <p:grpSpPr bwMode="auto">
              <a:xfrm>
                <a:off x="756" y="2812"/>
                <a:ext cx="599" cy="403"/>
                <a:chOff x="756" y="2812"/>
                <a:chExt cx="599" cy="403"/>
              </a:xfrm>
            </p:grpSpPr>
            <p:sp>
              <p:nvSpPr>
                <p:cNvPr id="35943" name="Rectangle 103"/>
                <p:cNvSpPr>
                  <a:spLocks noChangeArrowheads="1"/>
                </p:cNvSpPr>
                <p:nvPr/>
              </p:nvSpPr>
              <p:spPr bwMode="auto">
                <a:xfrm>
                  <a:off x="799" y="2812"/>
                  <a:ext cx="513"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latin typeface="Times New Roman" pitchFamily="18" charset="0"/>
                      <a:cs typeface="Times New Roman" pitchFamily="18" charset="0"/>
                    </a:rPr>
                    <a:t>800 BC</a:t>
                  </a:r>
                </a:p>
                <a:p>
                  <a:pPr eaLnBrk="0" hangingPunct="0"/>
                  <a:endParaRPr lang="en-US" sz="2000">
                    <a:latin typeface="Times New Roman" pitchFamily="18" charset="0"/>
                  </a:endParaRPr>
                </a:p>
              </p:txBody>
            </p:sp>
            <p:sp>
              <p:nvSpPr>
                <p:cNvPr id="35944" name="Rectangle 104"/>
                <p:cNvSpPr>
                  <a:spLocks noChangeArrowheads="1"/>
                </p:cNvSpPr>
                <p:nvPr/>
              </p:nvSpPr>
              <p:spPr bwMode="auto">
                <a:xfrm>
                  <a:off x="756" y="2812"/>
                  <a:ext cx="599"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945" name="Group 105"/>
              <p:cNvGrpSpPr>
                <a:grpSpLocks/>
              </p:cNvGrpSpPr>
              <p:nvPr/>
            </p:nvGrpSpPr>
            <p:grpSpPr bwMode="auto">
              <a:xfrm>
                <a:off x="1355" y="2812"/>
                <a:ext cx="690" cy="403"/>
                <a:chOff x="1355" y="2812"/>
                <a:chExt cx="690" cy="403"/>
              </a:xfrm>
            </p:grpSpPr>
            <p:sp>
              <p:nvSpPr>
                <p:cNvPr id="35946" name="Rectangle 106"/>
                <p:cNvSpPr>
                  <a:spLocks noChangeArrowheads="1"/>
                </p:cNvSpPr>
                <p:nvPr/>
              </p:nvSpPr>
              <p:spPr bwMode="auto">
                <a:xfrm>
                  <a:off x="1398" y="2812"/>
                  <a:ext cx="604"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latin typeface="Times New Roman" pitchFamily="18" charset="0"/>
                      <a:cs typeface="Times New Roman" pitchFamily="18" charset="0"/>
                    </a:rPr>
                    <a:t>AD 100</a:t>
                  </a:r>
                </a:p>
                <a:p>
                  <a:pPr eaLnBrk="0" hangingPunct="0"/>
                  <a:endParaRPr lang="en-US" sz="2000">
                    <a:latin typeface="Times New Roman" pitchFamily="18" charset="0"/>
                  </a:endParaRPr>
                </a:p>
              </p:txBody>
            </p:sp>
            <p:sp>
              <p:nvSpPr>
                <p:cNvPr id="35947" name="Rectangle 107"/>
                <p:cNvSpPr>
                  <a:spLocks noChangeArrowheads="1"/>
                </p:cNvSpPr>
                <p:nvPr/>
              </p:nvSpPr>
              <p:spPr bwMode="auto">
                <a:xfrm>
                  <a:off x="1355" y="2812"/>
                  <a:ext cx="690"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948" name="Group 108"/>
              <p:cNvGrpSpPr>
                <a:grpSpLocks/>
              </p:cNvGrpSpPr>
              <p:nvPr/>
            </p:nvGrpSpPr>
            <p:grpSpPr bwMode="auto">
              <a:xfrm>
                <a:off x="2045" y="2812"/>
                <a:ext cx="607" cy="403"/>
                <a:chOff x="2045" y="2812"/>
                <a:chExt cx="607" cy="403"/>
              </a:xfrm>
            </p:grpSpPr>
            <p:sp>
              <p:nvSpPr>
                <p:cNvPr id="35949" name="Rectangle 109"/>
                <p:cNvSpPr>
                  <a:spLocks noChangeArrowheads="1"/>
                </p:cNvSpPr>
                <p:nvPr/>
              </p:nvSpPr>
              <p:spPr bwMode="auto">
                <a:xfrm>
                  <a:off x="2088" y="2812"/>
                  <a:ext cx="521"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2000">
                      <a:latin typeface="Times New Roman" pitchFamily="18" charset="0"/>
                      <a:cs typeface="Times New Roman" pitchFamily="18" charset="0"/>
                    </a:rPr>
                    <a:t>900 years</a:t>
                  </a:r>
                </a:p>
                <a:p>
                  <a:pPr eaLnBrk="0" hangingPunct="0"/>
                  <a:endParaRPr lang="en-US" sz="2000">
                    <a:latin typeface="Times New Roman" pitchFamily="18" charset="0"/>
                  </a:endParaRPr>
                </a:p>
              </p:txBody>
            </p:sp>
            <p:sp>
              <p:nvSpPr>
                <p:cNvPr id="35950" name="Rectangle 110"/>
                <p:cNvSpPr>
                  <a:spLocks noChangeArrowheads="1"/>
                </p:cNvSpPr>
                <p:nvPr/>
              </p:nvSpPr>
              <p:spPr bwMode="auto">
                <a:xfrm>
                  <a:off x="2045" y="2812"/>
                  <a:ext cx="607"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951" name="Group 111"/>
              <p:cNvGrpSpPr>
                <a:grpSpLocks/>
              </p:cNvGrpSpPr>
              <p:nvPr/>
            </p:nvGrpSpPr>
            <p:grpSpPr bwMode="auto">
              <a:xfrm>
                <a:off x="2652" y="2812"/>
                <a:ext cx="470" cy="403"/>
                <a:chOff x="2652" y="2812"/>
                <a:chExt cx="470" cy="403"/>
              </a:xfrm>
            </p:grpSpPr>
            <p:sp>
              <p:nvSpPr>
                <p:cNvPr id="35952" name="Rectangle 112"/>
                <p:cNvSpPr>
                  <a:spLocks noChangeArrowheads="1"/>
                </p:cNvSpPr>
                <p:nvPr/>
              </p:nvSpPr>
              <p:spPr bwMode="auto">
                <a:xfrm>
                  <a:off x="2695" y="2812"/>
                  <a:ext cx="384"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latin typeface="Times New Roman" pitchFamily="18" charset="0"/>
                      <a:cs typeface="Times New Roman" pitchFamily="18" charset="0"/>
                    </a:rPr>
                    <a:t>643</a:t>
                  </a:r>
                </a:p>
                <a:p>
                  <a:pPr algn="ctr" eaLnBrk="0" hangingPunct="0"/>
                  <a:endParaRPr lang="en-US" sz="2400">
                    <a:latin typeface="Times New Roman" pitchFamily="18" charset="0"/>
                  </a:endParaRPr>
                </a:p>
              </p:txBody>
            </p:sp>
            <p:sp>
              <p:nvSpPr>
                <p:cNvPr id="35953" name="Rectangle 113"/>
                <p:cNvSpPr>
                  <a:spLocks noChangeArrowheads="1"/>
                </p:cNvSpPr>
                <p:nvPr/>
              </p:nvSpPr>
              <p:spPr bwMode="auto">
                <a:xfrm>
                  <a:off x="2652" y="2812"/>
                  <a:ext cx="470"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954" name="Group 114"/>
              <p:cNvGrpSpPr>
                <a:grpSpLocks/>
              </p:cNvGrpSpPr>
              <p:nvPr/>
            </p:nvGrpSpPr>
            <p:grpSpPr bwMode="auto">
              <a:xfrm>
                <a:off x="0" y="3215"/>
                <a:ext cx="756" cy="403"/>
                <a:chOff x="0" y="3215"/>
                <a:chExt cx="756" cy="403"/>
              </a:xfrm>
            </p:grpSpPr>
            <p:sp>
              <p:nvSpPr>
                <p:cNvPr id="35955" name="Rectangle 115"/>
                <p:cNvSpPr>
                  <a:spLocks noChangeArrowheads="1"/>
                </p:cNvSpPr>
                <p:nvPr/>
              </p:nvSpPr>
              <p:spPr bwMode="auto">
                <a:xfrm>
                  <a:off x="43" y="3215"/>
                  <a:ext cx="67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2000">
                      <a:latin typeface="Times New Roman" pitchFamily="18" charset="0"/>
                      <a:cs typeface="Times New Roman" pitchFamily="18" charset="0"/>
                    </a:rPr>
                    <a:t>Plato</a:t>
                  </a:r>
                </a:p>
                <a:p>
                  <a:pPr eaLnBrk="0" hangingPunct="0"/>
                  <a:endParaRPr lang="en-US" sz="2000">
                    <a:latin typeface="Times New Roman" pitchFamily="18" charset="0"/>
                  </a:endParaRPr>
                </a:p>
              </p:txBody>
            </p:sp>
            <p:sp>
              <p:nvSpPr>
                <p:cNvPr id="35956" name="Rectangle 116"/>
                <p:cNvSpPr>
                  <a:spLocks noChangeArrowheads="1"/>
                </p:cNvSpPr>
                <p:nvPr/>
              </p:nvSpPr>
              <p:spPr bwMode="auto">
                <a:xfrm>
                  <a:off x="0" y="3215"/>
                  <a:ext cx="75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957" name="Group 117"/>
              <p:cNvGrpSpPr>
                <a:grpSpLocks/>
              </p:cNvGrpSpPr>
              <p:nvPr/>
            </p:nvGrpSpPr>
            <p:grpSpPr bwMode="auto">
              <a:xfrm>
                <a:off x="756" y="3215"/>
                <a:ext cx="599" cy="403"/>
                <a:chOff x="756" y="3215"/>
                <a:chExt cx="599" cy="403"/>
              </a:xfrm>
            </p:grpSpPr>
            <p:sp>
              <p:nvSpPr>
                <p:cNvPr id="35958" name="Rectangle 118"/>
                <p:cNvSpPr>
                  <a:spLocks noChangeArrowheads="1"/>
                </p:cNvSpPr>
                <p:nvPr/>
              </p:nvSpPr>
              <p:spPr bwMode="auto">
                <a:xfrm>
                  <a:off x="799" y="3215"/>
                  <a:ext cx="513"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latin typeface="Times New Roman" pitchFamily="18" charset="0"/>
                      <a:cs typeface="Times New Roman" pitchFamily="18" charset="0"/>
                    </a:rPr>
                    <a:t>360 BC</a:t>
                  </a:r>
                </a:p>
                <a:p>
                  <a:pPr eaLnBrk="0" hangingPunct="0"/>
                  <a:endParaRPr lang="en-US" sz="2000">
                    <a:latin typeface="Times New Roman" pitchFamily="18" charset="0"/>
                  </a:endParaRPr>
                </a:p>
              </p:txBody>
            </p:sp>
            <p:sp>
              <p:nvSpPr>
                <p:cNvPr id="35959" name="Rectangle 119"/>
                <p:cNvSpPr>
                  <a:spLocks noChangeArrowheads="1"/>
                </p:cNvSpPr>
                <p:nvPr/>
              </p:nvSpPr>
              <p:spPr bwMode="auto">
                <a:xfrm>
                  <a:off x="756" y="3215"/>
                  <a:ext cx="599"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960" name="Group 120"/>
              <p:cNvGrpSpPr>
                <a:grpSpLocks/>
              </p:cNvGrpSpPr>
              <p:nvPr/>
            </p:nvGrpSpPr>
            <p:grpSpPr bwMode="auto">
              <a:xfrm>
                <a:off x="1355" y="3215"/>
                <a:ext cx="690" cy="403"/>
                <a:chOff x="1355" y="3215"/>
                <a:chExt cx="690" cy="403"/>
              </a:xfrm>
            </p:grpSpPr>
            <p:sp>
              <p:nvSpPr>
                <p:cNvPr id="35961" name="Rectangle 121"/>
                <p:cNvSpPr>
                  <a:spLocks noChangeArrowheads="1"/>
                </p:cNvSpPr>
                <p:nvPr/>
              </p:nvSpPr>
              <p:spPr bwMode="auto">
                <a:xfrm>
                  <a:off x="1398" y="3215"/>
                  <a:ext cx="604"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latin typeface="Times New Roman" pitchFamily="18" charset="0"/>
                      <a:cs typeface="Times New Roman" pitchFamily="18" charset="0"/>
                    </a:rPr>
                    <a:t>AD 800</a:t>
                  </a:r>
                </a:p>
                <a:p>
                  <a:pPr eaLnBrk="0" hangingPunct="0"/>
                  <a:endParaRPr lang="en-US" sz="2000">
                    <a:latin typeface="Times New Roman" pitchFamily="18" charset="0"/>
                  </a:endParaRPr>
                </a:p>
              </p:txBody>
            </p:sp>
            <p:sp>
              <p:nvSpPr>
                <p:cNvPr id="35962" name="Rectangle 122"/>
                <p:cNvSpPr>
                  <a:spLocks noChangeArrowheads="1"/>
                </p:cNvSpPr>
                <p:nvPr/>
              </p:nvSpPr>
              <p:spPr bwMode="auto">
                <a:xfrm>
                  <a:off x="1355" y="3215"/>
                  <a:ext cx="690"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963" name="Group 123"/>
              <p:cNvGrpSpPr>
                <a:grpSpLocks/>
              </p:cNvGrpSpPr>
              <p:nvPr/>
            </p:nvGrpSpPr>
            <p:grpSpPr bwMode="auto">
              <a:xfrm>
                <a:off x="2045" y="3215"/>
                <a:ext cx="607" cy="403"/>
                <a:chOff x="2045" y="3215"/>
                <a:chExt cx="607" cy="403"/>
              </a:xfrm>
            </p:grpSpPr>
            <p:sp>
              <p:nvSpPr>
                <p:cNvPr id="35964" name="Rectangle 124"/>
                <p:cNvSpPr>
                  <a:spLocks noChangeArrowheads="1"/>
                </p:cNvSpPr>
                <p:nvPr/>
              </p:nvSpPr>
              <p:spPr bwMode="auto">
                <a:xfrm>
                  <a:off x="2088" y="3215"/>
                  <a:ext cx="521"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2000">
                      <a:latin typeface="Times New Roman" pitchFamily="18" charset="0"/>
                      <a:cs typeface="Times New Roman" pitchFamily="18" charset="0"/>
                    </a:rPr>
                    <a:t>1,150 years</a:t>
                  </a:r>
                </a:p>
                <a:p>
                  <a:pPr eaLnBrk="0" hangingPunct="0"/>
                  <a:endParaRPr lang="en-US" sz="2400">
                    <a:latin typeface="Times New Roman" pitchFamily="18" charset="0"/>
                  </a:endParaRPr>
                </a:p>
              </p:txBody>
            </p:sp>
            <p:sp>
              <p:nvSpPr>
                <p:cNvPr id="35965" name="Rectangle 125"/>
                <p:cNvSpPr>
                  <a:spLocks noChangeArrowheads="1"/>
                </p:cNvSpPr>
                <p:nvPr/>
              </p:nvSpPr>
              <p:spPr bwMode="auto">
                <a:xfrm>
                  <a:off x="2045" y="3215"/>
                  <a:ext cx="607"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966" name="Group 126"/>
              <p:cNvGrpSpPr>
                <a:grpSpLocks/>
              </p:cNvGrpSpPr>
              <p:nvPr/>
            </p:nvGrpSpPr>
            <p:grpSpPr bwMode="auto">
              <a:xfrm>
                <a:off x="2652" y="3215"/>
                <a:ext cx="470" cy="403"/>
                <a:chOff x="2652" y="3215"/>
                <a:chExt cx="470" cy="403"/>
              </a:xfrm>
            </p:grpSpPr>
            <p:sp>
              <p:nvSpPr>
                <p:cNvPr id="35967" name="Rectangle 127"/>
                <p:cNvSpPr>
                  <a:spLocks noChangeArrowheads="1"/>
                </p:cNvSpPr>
                <p:nvPr/>
              </p:nvSpPr>
              <p:spPr bwMode="auto">
                <a:xfrm>
                  <a:off x="2695" y="3215"/>
                  <a:ext cx="384"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latin typeface="Times New Roman" pitchFamily="18" charset="0"/>
                      <a:cs typeface="Times New Roman" pitchFamily="18" charset="0"/>
                    </a:rPr>
                    <a:t>15</a:t>
                  </a:r>
                </a:p>
                <a:p>
                  <a:pPr algn="ctr" eaLnBrk="0" hangingPunct="0"/>
                  <a:endParaRPr lang="en-US" sz="2400">
                    <a:latin typeface="Times New Roman" pitchFamily="18" charset="0"/>
                  </a:endParaRPr>
                </a:p>
              </p:txBody>
            </p:sp>
            <p:sp>
              <p:nvSpPr>
                <p:cNvPr id="35968" name="Rectangle 128"/>
                <p:cNvSpPr>
                  <a:spLocks noChangeArrowheads="1"/>
                </p:cNvSpPr>
                <p:nvPr/>
              </p:nvSpPr>
              <p:spPr bwMode="auto">
                <a:xfrm>
                  <a:off x="2652" y="3215"/>
                  <a:ext cx="470"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969" name="Group 129"/>
              <p:cNvGrpSpPr>
                <a:grpSpLocks/>
              </p:cNvGrpSpPr>
              <p:nvPr/>
            </p:nvGrpSpPr>
            <p:grpSpPr bwMode="auto">
              <a:xfrm>
                <a:off x="0" y="3618"/>
                <a:ext cx="756" cy="403"/>
                <a:chOff x="0" y="3618"/>
                <a:chExt cx="756" cy="403"/>
              </a:xfrm>
            </p:grpSpPr>
            <p:sp>
              <p:nvSpPr>
                <p:cNvPr id="35970" name="Rectangle 130"/>
                <p:cNvSpPr>
                  <a:spLocks noChangeArrowheads="1"/>
                </p:cNvSpPr>
                <p:nvPr/>
              </p:nvSpPr>
              <p:spPr bwMode="auto">
                <a:xfrm>
                  <a:off x="43" y="3618"/>
                  <a:ext cx="67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2000">
                      <a:latin typeface="Times New Roman" pitchFamily="18" charset="0"/>
                      <a:cs typeface="Times New Roman" pitchFamily="18" charset="0"/>
                    </a:rPr>
                    <a:t>Sophocles</a:t>
                  </a:r>
                </a:p>
                <a:p>
                  <a:pPr eaLnBrk="0" hangingPunct="0"/>
                  <a:endParaRPr lang="en-US" sz="2000">
                    <a:latin typeface="Times New Roman" pitchFamily="18" charset="0"/>
                  </a:endParaRPr>
                </a:p>
              </p:txBody>
            </p:sp>
            <p:sp>
              <p:nvSpPr>
                <p:cNvPr id="35971" name="Rectangle 131"/>
                <p:cNvSpPr>
                  <a:spLocks noChangeArrowheads="1"/>
                </p:cNvSpPr>
                <p:nvPr/>
              </p:nvSpPr>
              <p:spPr bwMode="auto">
                <a:xfrm>
                  <a:off x="0" y="3618"/>
                  <a:ext cx="75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972" name="Group 132"/>
              <p:cNvGrpSpPr>
                <a:grpSpLocks/>
              </p:cNvGrpSpPr>
              <p:nvPr/>
            </p:nvGrpSpPr>
            <p:grpSpPr bwMode="auto">
              <a:xfrm>
                <a:off x="756" y="3618"/>
                <a:ext cx="599" cy="403"/>
                <a:chOff x="756" y="3618"/>
                <a:chExt cx="599" cy="403"/>
              </a:xfrm>
            </p:grpSpPr>
            <p:sp>
              <p:nvSpPr>
                <p:cNvPr id="35973" name="Rectangle 133"/>
                <p:cNvSpPr>
                  <a:spLocks noChangeArrowheads="1"/>
                </p:cNvSpPr>
                <p:nvPr/>
              </p:nvSpPr>
              <p:spPr bwMode="auto">
                <a:xfrm>
                  <a:off x="799" y="3618"/>
                  <a:ext cx="513"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latin typeface="Times New Roman" pitchFamily="18" charset="0"/>
                      <a:cs typeface="Times New Roman" pitchFamily="18" charset="0"/>
                    </a:rPr>
                    <a:t>415 BC</a:t>
                  </a:r>
                </a:p>
                <a:p>
                  <a:pPr eaLnBrk="0" hangingPunct="0"/>
                  <a:endParaRPr lang="en-US" sz="2400">
                    <a:latin typeface="Times New Roman" pitchFamily="18" charset="0"/>
                  </a:endParaRPr>
                </a:p>
              </p:txBody>
            </p:sp>
            <p:sp>
              <p:nvSpPr>
                <p:cNvPr id="35974" name="Rectangle 134"/>
                <p:cNvSpPr>
                  <a:spLocks noChangeArrowheads="1"/>
                </p:cNvSpPr>
                <p:nvPr/>
              </p:nvSpPr>
              <p:spPr bwMode="auto">
                <a:xfrm>
                  <a:off x="756" y="3618"/>
                  <a:ext cx="599"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975" name="Group 135"/>
              <p:cNvGrpSpPr>
                <a:grpSpLocks/>
              </p:cNvGrpSpPr>
              <p:nvPr/>
            </p:nvGrpSpPr>
            <p:grpSpPr bwMode="auto">
              <a:xfrm>
                <a:off x="1355" y="3618"/>
                <a:ext cx="690" cy="403"/>
                <a:chOff x="1355" y="3618"/>
                <a:chExt cx="690" cy="403"/>
              </a:xfrm>
            </p:grpSpPr>
            <p:sp>
              <p:nvSpPr>
                <p:cNvPr id="35976" name="Rectangle 136"/>
                <p:cNvSpPr>
                  <a:spLocks noChangeArrowheads="1"/>
                </p:cNvSpPr>
                <p:nvPr/>
              </p:nvSpPr>
              <p:spPr bwMode="auto">
                <a:xfrm>
                  <a:off x="1398" y="3618"/>
                  <a:ext cx="604"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latin typeface="Times New Roman" pitchFamily="18" charset="0"/>
                      <a:cs typeface="Times New Roman" pitchFamily="18" charset="0"/>
                    </a:rPr>
                    <a:t>AD 1000</a:t>
                  </a:r>
                </a:p>
                <a:p>
                  <a:pPr eaLnBrk="0" hangingPunct="0"/>
                  <a:endParaRPr lang="en-US" sz="2000">
                    <a:latin typeface="Times New Roman" pitchFamily="18" charset="0"/>
                  </a:endParaRPr>
                </a:p>
              </p:txBody>
            </p:sp>
            <p:sp>
              <p:nvSpPr>
                <p:cNvPr id="35977" name="Rectangle 137"/>
                <p:cNvSpPr>
                  <a:spLocks noChangeArrowheads="1"/>
                </p:cNvSpPr>
                <p:nvPr/>
              </p:nvSpPr>
              <p:spPr bwMode="auto">
                <a:xfrm>
                  <a:off x="1355" y="3618"/>
                  <a:ext cx="690"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978" name="Group 138"/>
              <p:cNvGrpSpPr>
                <a:grpSpLocks/>
              </p:cNvGrpSpPr>
              <p:nvPr/>
            </p:nvGrpSpPr>
            <p:grpSpPr bwMode="auto">
              <a:xfrm>
                <a:off x="2045" y="3618"/>
                <a:ext cx="607" cy="403"/>
                <a:chOff x="2045" y="3618"/>
                <a:chExt cx="607" cy="403"/>
              </a:xfrm>
            </p:grpSpPr>
            <p:sp>
              <p:nvSpPr>
                <p:cNvPr id="35979" name="Rectangle 139"/>
                <p:cNvSpPr>
                  <a:spLocks noChangeArrowheads="1"/>
                </p:cNvSpPr>
                <p:nvPr/>
              </p:nvSpPr>
              <p:spPr bwMode="auto">
                <a:xfrm>
                  <a:off x="2088" y="3618"/>
                  <a:ext cx="521"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2000">
                      <a:latin typeface="Times New Roman" pitchFamily="18" charset="0"/>
                      <a:cs typeface="Times New Roman" pitchFamily="18" charset="0"/>
                    </a:rPr>
                    <a:t>1,400 years</a:t>
                  </a:r>
                </a:p>
                <a:p>
                  <a:pPr eaLnBrk="0" hangingPunct="0"/>
                  <a:endParaRPr lang="en-US" sz="2000">
                    <a:latin typeface="Times New Roman" pitchFamily="18" charset="0"/>
                  </a:endParaRPr>
                </a:p>
              </p:txBody>
            </p:sp>
            <p:sp>
              <p:nvSpPr>
                <p:cNvPr id="35980" name="Rectangle 140"/>
                <p:cNvSpPr>
                  <a:spLocks noChangeArrowheads="1"/>
                </p:cNvSpPr>
                <p:nvPr/>
              </p:nvSpPr>
              <p:spPr bwMode="auto">
                <a:xfrm>
                  <a:off x="2045" y="3618"/>
                  <a:ext cx="607"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981" name="Group 141"/>
              <p:cNvGrpSpPr>
                <a:grpSpLocks/>
              </p:cNvGrpSpPr>
              <p:nvPr/>
            </p:nvGrpSpPr>
            <p:grpSpPr bwMode="auto">
              <a:xfrm>
                <a:off x="2652" y="3618"/>
                <a:ext cx="470" cy="403"/>
                <a:chOff x="2652" y="3618"/>
                <a:chExt cx="470" cy="403"/>
              </a:xfrm>
            </p:grpSpPr>
            <p:sp>
              <p:nvSpPr>
                <p:cNvPr id="35982" name="Rectangle 142"/>
                <p:cNvSpPr>
                  <a:spLocks noChangeArrowheads="1"/>
                </p:cNvSpPr>
                <p:nvPr/>
              </p:nvSpPr>
              <p:spPr bwMode="auto">
                <a:xfrm>
                  <a:off x="2695" y="3618"/>
                  <a:ext cx="384"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latin typeface="Times New Roman" pitchFamily="18" charset="0"/>
                      <a:cs typeface="Times New Roman" pitchFamily="18" charset="0"/>
                    </a:rPr>
                    <a:t>7</a:t>
                  </a:r>
                </a:p>
                <a:p>
                  <a:pPr algn="ctr" eaLnBrk="0" hangingPunct="0"/>
                  <a:endParaRPr lang="en-US" sz="2000">
                    <a:latin typeface="Times New Roman" pitchFamily="18" charset="0"/>
                  </a:endParaRPr>
                </a:p>
              </p:txBody>
            </p:sp>
            <p:sp>
              <p:nvSpPr>
                <p:cNvPr id="35983" name="Rectangle 143"/>
                <p:cNvSpPr>
                  <a:spLocks noChangeArrowheads="1"/>
                </p:cNvSpPr>
                <p:nvPr/>
              </p:nvSpPr>
              <p:spPr bwMode="auto">
                <a:xfrm>
                  <a:off x="2652" y="3618"/>
                  <a:ext cx="470"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984" name="Group 144"/>
              <p:cNvGrpSpPr>
                <a:grpSpLocks/>
              </p:cNvGrpSpPr>
              <p:nvPr/>
            </p:nvGrpSpPr>
            <p:grpSpPr bwMode="auto">
              <a:xfrm>
                <a:off x="0" y="4021"/>
                <a:ext cx="756" cy="403"/>
                <a:chOff x="0" y="4021"/>
                <a:chExt cx="756" cy="403"/>
              </a:xfrm>
            </p:grpSpPr>
            <p:sp>
              <p:nvSpPr>
                <p:cNvPr id="35985" name="Rectangle 145"/>
                <p:cNvSpPr>
                  <a:spLocks noChangeArrowheads="1"/>
                </p:cNvSpPr>
                <p:nvPr/>
              </p:nvSpPr>
              <p:spPr bwMode="auto">
                <a:xfrm>
                  <a:off x="43" y="4021"/>
                  <a:ext cx="67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2000">
                      <a:latin typeface="Times New Roman" pitchFamily="18" charset="0"/>
                      <a:cs typeface="Times New Roman" pitchFamily="18" charset="0"/>
                    </a:rPr>
                    <a:t>Thucydides</a:t>
                  </a:r>
                </a:p>
                <a:p>
                  <a:pPr eaLnBrk="0" hangingPunct="0"/>
                  <a:endParaRPr lang="en-US" sz="2000">
                    <a:latin typeface="Times New Roman" pitchFamily="18" charset="0"/>
                  </a:endParaRPr>
                </a:p>
              </p:txBody>
            </p:sp>
            <p:sp>
              <p:nvSpPr>
                <p:cNvPr id="35986" name="Rectangle 146"/>
                <p:cNvSpPr>
                  <a:spLocks noChangeArrowheads="1"/>
                </p:cNvSpPr>
                <p:nvPr/>
              </p:nvSpPr>
              <p:spPr bwMode="auto">
                <a:xfrm>
                  <a:off x="0" y="4021"/>
                  <a:ext cx="75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987" name="Group 147"/>
              <p:cNvGrpSpPr>
                <a:grpSpLocks/>
              </p:cNvGrpSpPr>
              <p:nvPr/>
            </p:nvGrpSpPr>
            <p:grpSpPr bwMode="auto">
              <a:xfrm>
                <a:off x="756" y="4021"/>
                <a:ext cx="599" cy="403"/>
                <a:chOff x="756" y="4021"/>
                <a:chExt cx="599" cy="403"/>
              </a:xfrm>
            </p:grpSpPr>
            <p:sp>
              <p:nvSpPr>
                <p:cNvPr id="35988" name="Rectangle 148"/>
                <p:cNvSpPr>
                  <a:spLocks noChangeArrowheads="1"/>
                </p:cNvSpPr>
                <p:nvPr/>
              </p:nvSpPr>
              <p:spPr bwMode="auto">
                <a:xfrm>
                  <a:off x="799" y="4021"/>
                  <a:ext cx="513"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latin typeface="Times New Roman" pitchFamily="18" charset="0"/>
                      <a:cs typeface="Times New Roman" pitchFamily="18" charset="0"/>
                    </a:rPr>
                    <a:t>410 BC</a:t>
                  </a:r>
                </a:p>
                <a:p>
                  <a:pPr eaLnBrk="0" hangingPunct="0"/>
                  <a:endParaRPr lang="en-US" sz="2000">
                    <a:latin typeface="Times New Roman" pitchFamily="18" charset="0"/>
                  </a:endParaRPr>
                </a:p>
              </p:txBody>
            </p:sp>
            <p:sp>
              <p:nvSpPr>
                <p:cNvPr id="35989" name="Rectangle 149"/>
                <p:cNvSpPr>
                  <a:spLocks noChangeArrowheads="1"/>
                </p:cNvSpPr>
                <p:nvPr/>
              </p:nvSpPr>
              <p:spPr bwMode="auto">
                <a:xfrm>
                  <a:off x="756" y="4021"/>
                  <a:ext cx="599"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990" name="Group 150"/>
              <p:cNvGrpSpPr>
                <a:grpSpLocks/>
              </p:cNvGrpSpPr>
              <p:nvPr/>
            </p:nvGrpSpPr>
            <p:grpSpPr bwMode="auto">
              <a:xfrm>
                <a:off x="1355" y="4021"/>
                <a:ext cx="690" cy="403"/>
                <a:chOff x="1355" y="4021"/>
                <a:chExt cx="690" cy="403"/>
              </a:xfrm>
            </p:grpSpPr>
            <p:sp>
              <p:nvSpPr>
                <p:cNvPr id="35991" name="Rectangle 151"/>
                <p:cNvSpPr>
                  <a:spLocks noChangeArrowheads="1"/>
                </p:cNvSpPr>
                <p:nvPr/>
              </p:nvSpPr>
              <p:spPr bwMode="auto">
                <a:xfrm>
                  <a:off x="1398" y="4021"/>
                  <a:ext cx="604"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latin typeface="Times New Roman" pitchFamily="18" charset="0"/>
                      <a:cs typeface="Times New Roman" pitchFamily="18" charset="0"/>
                    </a:rPr>
                    <a:t>AD 900</a:t>
                  </a:r>
                </a:p>
                <a:p>
                  <a:pPr algn="ctr" eaLnBrk="0" hangingPunct="0"/>
                  <a:endParaRPr lang="en-US" sz="2000">
                    <a:latin typeface="Times New Roman" pitchFamily="18" charset="0"/>
                  </a:endParaRPr>
                </a:p>
              </p:txBody>
            </p:sp>
            <p:sp>
              <p:nvSpPr>
                <p:cNvPr id="35992" name="Rectangle 152"/>
                <p:cNvSpPr>
                  <a:spLocks noChangeArrowheads="1"/>
                </p:cNvSpPr>
                <p:nvPr/>
              </p:nvSpPr>
              <p:spPr bwMode="auto">
                <a:xfrm>
                  <a:off x="1355" y="4021"/>
                  <a:ext cx="690"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993" name="Group 153"/>
              <p:cNvGrpSpPr>
                <a:grpSpLocks/>
              </p:cNvGrpSpPr>
              <p:nvPr/>
            </p:nvGrpSpPr>
            <p:grpSpPr bwMode="auto">
              <a:xfrm>
                <a:off x="2045" y="4021"/>
                <a:ext cx="607" cy="403"/>
                <a:chOff x="2045" y="4021"/>
                <a:chExt cx="607" cy="403"/>
              </a:xfrm>
            </p:grpSpPr>
            <p:sp>
              <p:nvSpPr>
                <p:cNvPr id="35994" name="Rectangle 154"/>
                <p:cNvSpPr>
                  <a:spLocks noChangeArrowheads="1"/>
                </p:cNvSpPr>
                <p:nvPr/>
              </p:nvSpPr>
              <p:spPr bwMode="auto">
                <a:xfrm>
                  <a:off x="2088" y="4021"/>
                  <a:ext cx="521"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2000">
                      <a:latin typeface="Times New Roman" pitchFamily="18" charset="0"/>
                      <a:cs typeface="Times New Roman" pitchFamily="18" charset="0"/>
                    </a:rPr>
                    <a:t>1,300 years</a:t>
                  </a:r>
                </a:p>
                <a:p>
                  <a:pPr eaLnBrk="0" hangingPunct="0"/>
                  <a:endParaRPr lang="en-US" sz="2400">
                    <a:latin typeface="Times New Roman" pitchFamily="18" charset="0"/>
                  </a:endParaRPr>
                </a:p>
              </p:txBody>
            </p:sp>
            <p:sp>
              <p:nvSpPr>
                <p:cNvPr id="35995" name="Rectangle 155"/>
                <p:cNvSpPr>
                  <a:spLocks noChangeArrowheads="1"/>
                </p:cNvSpPr>
                <p:nvPr/>
              </p:nvSpPr>
              <p:spPr bwMode="auto">
                <a:xfrm>
                  <a:off x="2045" y="4021"/>
                  <a:ext cx="607"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996" name="Group 156"/>
              <p:cNvGrpSpPr>
                <a:grpSpLocks/>
              </p:cNvGrpSpPr>
              <p:nvPr/>
            </p:nvGrpSpPr>
            <p:grpSpPr bwMode="auto">
              <a:xfrm>
                <a:off x="2652" y="4021"/>
                <a:ext cx="470" cy="403"/>
                <a:chOff x="2652" y="4021"/>
                <a:chExt cx="470" cy="403"/>
              </a:xfrm>
            </p:grpSpPr>
            <p:sp>
              <p:nvSpPr>
                <p:cNvPr id="35997" name="Rectangle 157"/>
                <p:cNvSpPr>
                  <a:spLocks noChangeArrowheads="1"/>
                </p:cNvSpPr>
                <p:nvPr/>
              </p:nvSpPr>
              <p:spPr bwMode="auto">
                <a:xfrm>
                  <a:off x="2695" y="4021"/>
                  <a:ext cx="384"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latin typeface="Times New Roman" pitchFamily="18" charset="0"/>
                      <a:cs typeface="Times New Roman" pitchFamily="18" charset="0"/>
                    </a:rPr>
                    <a:t>8</a:t>
                  </a:r>
                </a:p>
                <a:p>
                  <a:pPr algn="ctr" eaLnBrk="0" hangingPunct="0"/>
                  <a:endParaRPr lang="en-US" sz="2000">
                    <a:latin typeface="Times New Roman" pitchFamily="18" charset="0"/>
                  </a:endParaRPr>
                </a:p>
              </p:txBody>
            </p:sp>
            <p:sp>
              <p:nvSpPr>
                <p:cNvPr id="35998" name="Rectangle 158"/>
                <p:cNvSpPr>
                  <a:spLocks noChangeArrowheads="1"/>
                </p:cNvSpPr>
                <p:nvPr/>
              </p:nvSpPr>
              <p:spPr bwMode="auto">
                <a:xfrm>
                  <a:off x="2652" y="4021"/>
                  <a:ext cx="470"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999" name="Group 159"/>
              <p:cNvGrpSpPr>
                <a:grpSpLocks/>
              </p:cNvGrpSpPr>
              <p:nvPr/>
            </p:nvGrpSpPr>
            <p:grpSpPr bwMode="auto">
              <a:xfrm>
                <a:off x="0" y="4424"/>
                <a:ext cx="756" cy="518"/>
                <a:chOff x="0" y="4424"/>
                <a:chExt cx="756" cy="518"/>
              </a:xfrm>
            </p:grpSpPr>
            <p:sp>
              <p:nvSpPr>
                <p:cNvPr id="36000" name="Rectangle 160"/>
                <p:cNvSpPr>
                  <a:spLocks noChangeArrowheads="1"/>
                </p:cNvSpPr>
                <p:nvPr/>
              </p:nvSpPr>
              <p:spPr bwMode="auto">
                <a:xfrm>
                  <a:off x="43" y="4424"/>
                  <a:ext cx="670"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2000">
                      <a:latin typeface="Times New Roman" pitchFamily="18" charset="0"/>
                      <a:cs typeface="Times New Roman" pitchFamily="18" charset="0"/>
                    </a:rPr>
                    <a:t>Old Testament</a:t>
                  </a:r>
                </a:p>
                <a:p>
                  <a:pPr eaLnBrk="0" hangingPunct="0"/>
                  <a:endParaRPr lang="en-US" sz="2000">
                    <a:latin typeface="Times New Roman" pitchFamily="18" charset="0"/>
                  </a:endParaRPr>
                </a:p>
              </p:txBody>
            </p:sp>
            <p:sp>
              <p:nvSpPr>
                <p:cNvPr id="36001" name="Rectangle 161"/>
                <p:cNvSpPr>
                  <a:spLocks noChangeArrowheads="1"/>
                </p:cNvSpPr>
                <p:nvPr/>
              </p:nvSpPr>
              <p:spPr bwMode="auto">
                <a:xfrm>
                  <a:off x="0" y="4424"/>
                  <a:ext cx="756"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6002" name="Group 162"/>
              <p:cNvGrpSpPr>
                <a:grpSpLocks/>
              </p:cNvGrpSpPr>
              <p:nvPr/>
            </p:nvGrpSpPr>
            <p:grpSpPr bwMode="auto">
              <a:xfrm>
                <a:off x="756" y="4424"/>
                <a:ext cx="599" cy="518"/>
                <a:chOff x="756" y="4424"/>
                <a:chExt cx="599" cy="518"/>
              </a:xfrm>
            </p:grpSpPr>
            <p:sp>
              <p:nvSpPr>
                <p:cNvPr id="36003" name="Rectangle 163"/>
                <p:cNvSpPr>
                  <a:spLocks noChangeArrowheads="1"/>
                </p:cNvSpPr>
                <p:nvPr/>
              </p:nvSpPr>
              <p:spPr bwMode="auto">
                <a:xfrm>
                  <a:off x="799" y="4424"/>
                  <a:ext cx="513"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1800">
                      <a:latin typeface="Times New Roman" pitchFamily="18" charset="0"/>
                      <a:cs typeface="Times New Roman" pitchFamily="18" charset="0"/>
                    </a:rPr>
                    <a:t>1400 BC – 430 BC</a:t>
                  </a:r>
                </a:p>
                <a:p>
                  <a:pPr eaLnBrk="0" hangingPunct="0"/>
                  <a:endParaRPr lang="en-US" sz="1800">
                    <a:latin typeface="Times New Roman" pitchFamily="18" charset="0"/>
                  </a:endParaRPr>
                </a:p>
              </p:txBody>
            </p:sp>
            <p:sp>
              <p:nvSpPr>
                <p:cNvPr id="36004" name="Rectangle 164"/>
                <p:cNvSpPr>
                  <a:spLocks noChangeArrowheads="1"/>
                </p:cNvSpPr>
                <p:nvPr/>
              </p:nvSpPr>
              <p:spPr bwMode="auto">
                <a:xfrm>
                  <a:off x="756" y="4424"/>
                  <a:ext cx="599"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6005" name="Group 165"/>
              <p:cNvGrpSpPr>
                <a:grpSpLocks/>
              </p:cNvGrpSpPr>
              <p:nvPr/>
            </p:nvGrpSpPr>
            <p:grpSpPr bwMode="auto">
              <a:xfrm>
                <a:off x="1355" y="4424"/>
                <a:ext cx="690" cy="518"/>
                <a:chOff x="1355" y="4424"/>
                <a:chExt cx="690" cy="518"/>
              </a:xfrm>
            </p:grpSpPr>
            <p:sp>
              <p:nvSpPr>
                <p:cNvPr id="36006" name="Rectangle 166"/>
                <p:cNvSpPr>
                  <a:spLocks noChangeArrowheads="1"/>
                </p:cNvSpPr>
                <p:nvPr/>
              </p:nvSpPr>
              <p:spPr bwMode="auto">
                <a:xfrm>
                  <a:off x="1398" y="4424"/>
                  <a:ext cx="604"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latin typeface="Times New Roman" pitchFamily="18" charset="0"/>
                      <a:cs typeface="Times New Roman" pitchFamily="18" charset="0"/>
                    </a:rPr>
                    <a:t>250 BC</a:t>
                  </a:r>
                </a:p>
                <a:p>
                  <a:pPr eaLnBrk="0" hangingPunct="0"/>
                  <a:endParaRPr lang="en-US" sz="2000">
                    <a:latin typeface="Times New Roman" pitchFamily="18" charset="0"/>
                  </a:endParaRPr>
                </a:p>
              </p:txBody>
            </p:sp>
            <p:sp>
              <p:nvSpPr>
                <p:cNvPr id="36007" name="Rectangle 167"/>
                <p:cNvSpPr>
                  <a:spLocks noChangeArrowheads="1"/>
                </p:cNvSpPr>
                <p:nvPr/>
              </p:nvSpPr>
              <p:spPr bwMode="auto">
                <a:xfrm>
                  <a:off x="1355" y="4424"/>
                  <a:ext cx="690"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6008" name="Group 168"/>
              <p:cNvGrpSpPr>
                <a:grpSpLocks/>
              </p:cNvGrpSpPr>
              <p:nvPr/>
            </p:nvGrpSpPr>
            <p:grpSpPr bwMode="auto">
              <a:xfrm>
                <a:off x="2045" y="4424"/>
                <a:ext cx="607" cy="518"/>
                <a:chOff x="2045" y="4424"/>
                <a:chExt cx="607" cy="518"/>
              </a:xfrm>
            </p:grpSpPr>
            <p:sp>
              <p:nvSpPr>
                <p:cNvPr id="36009" name="Rectangle 169"/>
                <p:cNvSpPr>
                  <a:spLocks noChangeArrowheads="1"/>
                </p:cNvSpPr>
                <p:nvPr/>
              </p:nvSpPr>
              <p:spPr bwMode="auto">
                <a:xfrm>
                  <a:off x="2088" y="4424"/>
                  <a:ext cx="521"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1800">
                      <a:latin typeface="Times New Roman" pitchFamily="18" charset="0"/>
                      <a:cs typeface="Times New Roman" pitchFamily="18" charset="0"/>
                    </a:rPr>
                    <a:t>200-400 years</a:t>
                  </a:r>
                </a:p>
                <a:p>
                  <a:pPr eaLnBrk="0" hangingPunct="0"/>
                  <a:endParaRPr lang="en-US" sz="2400">
                    <a:latin typeface="Times New Roman" pitchFamily="18" charset="0"/>
                  </a:endParaRPr>
                </a:p>
              </p:txBody>
            </p:sp>
            <p:sp>
              <p:nvSpPr>
                <p:cNvPr id="36010" name="Rectangle 170"/>
                <p:cNvSpPr>
                  <a:spLocks noChangeArrowheads="1"/>
                </p:cNvSpPr>
                <p:nvPr/>
              </p:nvSpPr>
              <p:spPr bwMode="auto">
                <a:xfrm>
                  <a:off x="2045" y="4424"/>
                  <a:ext cx="607"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6011" name="Group 171"/>
              <p:cNvGrpSpPr>
                <a:grpSpLocks/>
              </p:cNvGrpSpPr>
              <p:nvPr/>
            </p:nvGrpSpPr>
            <p:grpSpPr bwMode="auto">
              <a:xfrm>
                <a:off x="2652" y="4424"/>
                <a:ext cx="470" cy="518"/>
                <a:chOff x="2652" y="4424"/>
                <a:chExt cx="470" cy="518"/>
              </a:xfrm>
            </p:grpSpPr>
            <p:sp>
              <p:nvSpPr>
                <p:cNvPr id="36012" name="Rectangle 172"/>
                <p:cNvSpPr>
                  <a:spLocks noChangeArrowheads="1"/>
                </p:cNvSpPr>
                <p:nvPr/>
              </p:nvSpPr>
              <p:spPr bwMode="auto">
                <a:xfrm>
                  <a:off x="2695" y="4424"/>
                  <a:ext cx="384"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latin typeface="Times New Roman" pitchFamily="18" charset="0"/>
                      <a:cs typeface="Times New Roman" pitchFamily="18" charset="0"/>
                    </a:rPr>
                    <a:t>5,000</a:t>
                  </a:r>
                </a:p>
                <a:p>
                  <a:pPr algn="ctr" eaLnBrk="0" hangingPunct="0"/>
                  <a:endParaRPr lang="en-US" sz="2400">
                    <a:latin typeface="Times New Roman" pitchFamily="18" charset="0"/>
                  </a:endParaRPr>
                </a:p>
              </p:txBody>
            </p:sp>
            <p:sp>
              <p:nvSpPr>
                <p:cNvPr id="36013" name="Rectangle 173"/>
                <p:cNvSpPr>
                  <a:spLocks noChangeArrowheads="1"/>
                </p:cNvSpPr>
                <p:nvPr/>
              </p:nvSpPr>
              <p:spPr bwMode="auto">
                <a:xfrm>
                  <a:off x="2652" y="4424"/>
                  <a:ext cx="470"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6014" name="Group 174"/>
              <p:cNvGrpSpPr>
                <a:grpSpLocks/>
              </p:cNvGrpSpPr>
              <p:nvPr/>
            </p:nvGrpSpPr>
            <p:grpSpPr bwMode="auto">
              <a:xfrm>
                <a:off x="0" y="4942"/>
                <a:ext cx="756" cy="403"/>
                <a:chOff x="0" y="4942"/>
                <a:chExt cx="756" cy="403"/>
              </a:xfrm>
            </p:grpSpPr>
            <p:sp>
              <p:nvSpPr>
                <p:cNvPr id="36015" name="Rectangle 175"/>
                <p:cNvSpPr>
                  <a:spLocks noChangeArrowheads="1"/>
                </p:cNvSpPr>
                <p:nvPr/>
              </p:nvSpPr>
              <p:spPr bwMode="auto">
                <a:xfrm>
                  <a:off x="43" y="4942"/>
                  <a:ext cx="67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1800">
                      <a:latin typeface="Times New Roman" pitchFamily="18" charset="0"/>
                      <a:cs typeface="Times New Roman" pitchFamily="18" charset="0"/>
                    </a:rPr>
                    <a:t>New Testament</a:t>
                  </a:r>
                </a:p>
                <a:p>
                  <a:pPr eaLnBrk="0" hangingPunct="0"/>
                  <a:endParaRPr lang="en-US" sz="2400">
                    <a:latin typeface="Times New Roman" pitchFamily="18" charset="0"/>
                  </a:endParaRPr>
                </a:p>
              </p:txBody>
            </p:sp>
            <p:sp>
              <p:nvSpPr>
                <p:cNvPr id="36016" name="Rectangle 176"/>
                <p:cNvSpPr>
                  <a:spLocks noChangeArrowheads="1"/>
                </p:cNvSpPr>
                <p:nvPr/>
              </p:nvSpPr>
              <p:spPr bwMode="auto">
                <a:xfrm>
                  <a:off x="0" y="4942"/>
                  <a:ext cx="75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6017" name="Group 177"/>
              <p:cNvGrpSpPr>
                <a:grpSpLocks/>
              </p:cNvGrpSpPr>
              <p:nvPr/>
            </p:nvGrpSpPr>
            <p:grpSpPr bwMode="auto">
              <a:xfrm>
                <a:off x="756" y="4942"/>
                <a:ext cx="599" cy="403"/>
                <a:chOff x="756" y="4942"/>
                <a:chExt cx="599" cy="403"/>
              </a:xfrm>
            </p:grpSpPr>
            <p:sp>
              <p:nvSpPr>
                <p:cNvPr id="36018" name="Rectangle 178"/>
                <p:cNvSpPr>
                  <a:spLocks noChangeArrowheads="1"/>
                </p:cNvSpPr>
                <p:nvPr/>
              </p:nvSpPr>
              <p:spPr bwMode="auto">
                <a:xfrm>
                  <a:off x="799" y="4942"/>
                  <a:ext cx="513"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latin typeface="Times New Roman" pitchFamily="18" charset="0"/>
                      <a:cs typeface="Times New Roman" pitchFamily="18" charset="0"/>
                    </a:rPr>
                    <a:t>AD 50-90</a:t>
                  </a:r>
                </a:p>
                <a:p>
                  <a:pPr eaLnBrk="0" hangingPunct="0"/>
                  <a:endParaRPr lang="en-US" sz="2400">
                    <a:latin typeface="Times New Roman" pitchFamily="18" charset="0"/>
                  </a:endParaRPr>
                </a:p>
              </p:txBody>
            </p:sp>
            <p:sp>
              <p:nvSpPr>
                <p:cNvPr id="36019" name="Rectangle 179"/>
                <p:cNvSpPr>
                  <a:spLocks noChangeArrowheads="1"/>
                </p:cNvSpPr>
                <p:nvPr/>
              </p:nvSpPr>
              <p:spPr bwMode="auto">
                <a:xfrm>
                  <a:off x="756" y="4942"/>
                  <a:ext cx="599"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6020" name="Group 180"/>
              <p:cNvGrpSpPr>
                <a:grpSpLocks/>
              </p:cNvGrpSpPr>
              <p:nvPr/>
            </p:nvGrpSpPr>
            <p:grpSpPr bwMode="auto">
              <a:xfrm>
                <a:off x="1355" y="4942"/>
                <a:ext cx="690" cy="403"/>
                <a:chOff x="1355" y="4942"/>
                <a:chExt cx="690" cy="403"/>
              </a:xfrm>
            </p:grpSpPr>
            <p:sp>
              <p:nvSpPr>
                <p:cNvPr id="36021" name="Rectangle 181"/>
                <p:cNvSpPr>
                  <a:spLocks noChangeArrowheads="1"/>
                </p:cNvSpPr>
                <p:nvPr/>
              </p:nvSpPr>
              <p:spPr bwMode="auto">
                <a:xfrm>
                  <a:off x="1398" y="4942"/>
                  <a:ext cx="604"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latin typeface="Times New Roman" pitchFamily="18" charset="0"/>
                      <a:cs typeface="Times New Roman" pitchFamily="18" charset="0"/>
                    </a:rPr>
                    <a:t>AD 125 </a:t>
                  </a:r>
                </a:p>
                <a:p>
                  <a:pPr eaLnBrk="0" hangingPunct="0"/>
                  <a:endParaRPr lang="en-US" sz="2000">
                    <a:latin typeface="Times New Roman" pitchFamily="18" charset="0"/>
                  </a:endParaRPr>
                </a:p>
              </p:txBody>
            </p:sp>
            <p:sp>
              <p:nvSpPr>
                <p:cNvPr id="36022" name="Rectangle 182"/>
                <p:cNvSpPr>
                  <a:spLocks noChangeArrowheads="1"/>
                </p:cNvSpPr>
                <p:nvPr/>
              </p:nvSpPr>
              <p:spPr bwMode="auto">
                <a:xfrm>
                  <a:off x="1355" y="4942"/>
                  <a:ext cx="690"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6023" name="Group 183"/>
              <p:cNvGrpSpPr>
                <a:grpSpLocks/>
              </p:cNvGrpSpPr>
              <p:nvPr/>
            </p:nvGrpSpPr>
            <p:grpSpPr bwMode="auto">
              <a:xfrm>
                <a:off x="2045" y="4942"/>
                <a:ext cx="607" cy="403"/>
                <a:chOff x="2045" y="4942"/>
                <a:chExt cx="607" cy="403"/>
              </a:xfrm>
            </p:grpSpPr>
            <p:sp>
              <p:nvSpPr>
                <p:cNvPr id="36024" name="Rectangle 184"/>
                <p:cNvSpPr>
                  <a:spLocks noChangeArrowheads="1"/>
                </p:cNvSpPr>
                <p:nvPr/>
              </p:nvSpPr>
              <p:spPr bwMode="auto">
                <a:xfrm>
                  <a:off x="2088" y="4942"/>
                  <a:ext cx="521"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2000">
                      <a:latin typeface="Times New Roman" pitchFamily="18" charset="0"/>
                      <a:cs typeface="Times New Roman" pitchFamily="18" charset="0"/>
                    </a:rPr>
                    <a:t>50 years</a:t>
                  </a:r>
                </a:p>
                <a:p>
                  <a:pPr eaLnBrk="0" hangingPunct="0"/>
                  <a:endParaRPr lang="en-US" sz="2000">
                    <a:latin typeface="Times New Roman" pitchFamily="18" charset="0"/>
                  </a:endParaRPr>
                </a:p>
              </p:txBody>
            </p:sp>
            <p:sp>
              <p:nvSpPr>
                <p:cNvPr id="36025" name="Rectangle 185"/>
                <p:cNvSpPr>
                  <a:spLocks noChangeArrowheads="1"/>
                </p:cNvSpPr>
                <p:nvPr/>
              </p:nvSpPr>
              <p:spPr bwMode="auto">
                <a:xfrm>
                  <a:off x="2045" y="4942"/>
                  <a:ext cx="607"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6026" name="Group 186"/>
              <p:cNvGrpSpPr>
                <a:grpSpLocks/>
              </p:cNvGrpSpPr>
              <p:nvPr/>
            </p:nvGrpSpPr>
            <p:grpSpPr bwMode="auto">
              <a:xfrm>
                <a:off x="2652" y="4942"/>
                <a:ext cx="470" cy="403"/>
                <a:chOff x="2652" y="4942"/>
                <a:chExt cx="470" cy="403"/>
              </a:xfrm>
            </p:grpSpPr>
            <p:sp>
              <p:nvSpPr>
                <p:cNvPr id="36027" name="Rectangle 187"/>
                <p:cNvSpPr>
                  <a:spLocks noChangeArrowheads="1"/>
                </p:cNvSpPr>
                <p:nvPr/>
              </p:nvSpPr>
              <p:spPr bwMode="auto">
                <a:xfrm>
                  <a:off x="2695" y="4942"/>
                  <a:ext cx="384"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latin typeface="Times New Roman" pitchFamily="18" charset="0"/>
                      <a:cs typeface="Times New Roman" pitchFamily="18" charset="0"/>
                    </a:rPr>
                    <a:t>8,000</a:t>
                  </a:r>
                </a:p>
                <a:p>
                  <a:pPr algn="ctr" eaLnBrk="0" hangingPunct="0"/>
                  <a:endParaRPr lang="en-US" sz="2400">
                    <a:latin typeface="Times New Roman" pitchFamily="18" charset="0"/>
                  </a:endParaRPr>
                </a:p>
              </p:txBody>
            </p:sp>
            <p:sp>
              <p:nvSpPr>
                <p:cNvPr id="36028" name="Rectangle 188"/>
                <p:cNvSpPr>
                  <a:spLocks noChangeArrowheads="1"/>
                </p:cNvSpPr>
                <p:nvPr/>
              </p:nvSpPr>
              <p:spPr bwMode="auto">
                <a:xfrm>
                  <a:off x="2652" y="4942"/>
                  <a:ext cx="470"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36029" name="Rectangle 189"/>
            <p:cNvSpPr>
              <a:spLocks noChangeArrowheads="1"/>
            </p:cNvSpPr>
            <p:nvPr/>
          </p:nvSpPr>
          <p:spPr bwMode="auto">
            <a:xfrm>
              <a:off x="-3" y="400"/>
              <a:ext cx="3128" cy="4948"/>
            </a:xfrm>
            <a:prstGeom prst="rect">
              <a:avLst/>
            </a:prstGeom>
            <a:noFill/>
            <a:ln w="11112">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6030" name="Text Box 190"/>
          <p:cNvSpPr txBox="1">
            <a:spLocks noChangeArrowheads="1"/>
          </p:cNvSpPr>
          <p:nvPr/>
        </p:nvSpPr>
        <p:spPr bwMode="auto">
          <a:xfrm>
            <a:off x="1143000" y="269875"/>
            <a:ext cx="7086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400" b="1">
                <a:latin typeface="Times New Roman" pitchFamily="18" charset="0"/>
              </a:rPr>
              <a:t>Textual Evidence for Ancient Manuscripts</a:t>
            </a:r>
          </a:p>
        </p:txBody>
      </p:sp>
    </p:spTree>
    <p:extLst>
      <p:ext uri="{BB962C8B-B14F-4D97-AF65-F5344CB8AC3E}">
        <p14:creationId xmlns:p14="http://schemas.microsoft.com/office/powerpoint/2010/main" val="38432067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4" name="Group 2"/>
          <p:cNvGrpSpPr>
            <a:grpSpLocks/>
          </p:cNvGrpSpPr>
          <p:nvPr/>
        </p:nvGrpSpPr>
        <p:grpSpPr bwMode="auto">
          <a:xfrm>
            <a:off x="4108578" y="1600200"/>
            <a:ext cx="3962400" cy="5791200"/>
            <a:chOff x="1060" y="75"/>
            <a:chExt cx="4140" cy="6510"/>
          </a:xfrm>
        </p:grpSpPr>
        <p:pic>
          <p:nvPicPr>
            <p:cNvPr id="28675" name="Picture 3" descr="Rylands Frag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3" y="75"/>
              <a:ext cx="4035" cy="585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8676" name="Text Box 4"/>
            <p:cNvSpPr txBox="1">
              <a:spLocks noChangeArrowheads="1"/>
            </p:cNvSpPr>
            <p:nvPr/>
          </p:nvSpPr>
          <p:spPr bwMode="auto">
            <a:xfrm>
              <a:off x="1060" y="5940"/>
              <a:ext cx="4140" cy="6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en-US" sz="2400">
                <a:latin typeface="Times New Roman" pitchFamily="18" charset="0"/>
              </a:endParaRPr>
            </a:p>
          </p:txBody>
        </p:sp>
      </p:grpSp>
      <p:sp>
        <p:nvSpPr>
          <p:cNvPr id="28677" name="Text Box 5"/>
          <p:cNvSpPr txBox="1">
            <a:spLocks noChangeArrowheads="1"/>
          </p:cNvSpPr>
          <p:nvPr/>
        </p:nvSpPr>
        <p:spPr bwMode="auto">
          <a:xfrm>
            <a:off x="609600" y="2708275"/>
            <a:ext cx="27432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400" b="1">
                <a:latin typeface="Times New Roman" pitchFamily="18" charset="0"/>
              </a:rPr>
              <a:t>The Rylands </a:t>
            </a:r>
          </a:p>
          <a:p>
            <a:r>
              <a:rPr lang="en-US" sz="2400" b="1">
                <a:latin typeface="Times New Roman" pitchFamily="18" charset="0"/>
              </a:rPr>
              <a:t>Fragment</a:t>
            </a:r>
          </a:p>
          <a:p>
            <a:r>
              <a:rPr lang="en-US" sz="2400" b="1">
                <a:latin typeface="Times New Roman" pitchFamily="18" charset="0"/>
              </a:rPr>
              <a:t>John 18:31-33, 37</a:t>
            </a:r>
          </a:p>
          <a:p>
            <a:r>
              <a:rPr lang="en-US" sz="2400" b="1">
                <a:latin typeface="Times New Roman" pitchFamily="18" charset="0"/>
              </a:rPr>
              <a:t>AD 125</a:t>
            </a:r>
          </a:p>
        </p:txBody>
      </p:sp>
      <p:sp>
        <p:nvSpPr>
          <p:cNvPr id="28678" name="Text Box 6"/>
          <p:cNvSpPr txBox="1">
            <a:spLocks noChangeArrowheads="1"/>
          </p:cNvSpPr>
          <p:nvPr/>
        </p:nvSpPr>
        <p:spPr bwMode="auto">
          <a:xfrm>
            <a:off x="990600" y="381000"/>
            <a:ext cx="7239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b="1"/>
              <a:t>Manuscript evidence for the canonical gospels</a:t>
            </a:r>
          </a:p>
        </p:txBody>
      </p:sp>
    </p:spTree>
    <p:extLst>
      <p:ext uri="{BB962C8B-B14F-4D97-AF65-F5344CB8AC3E}">
        <p14:creationId xmlns:p14="http://schemas.microsoft.com/office/powerpoint/2010/main" val="1236415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400812"/>
            <a:ext cx="3581400" cy="6016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838200" y="1752600"/>
            <a:ext cx="3200400" cy="1384995"/>
          </a:xfrm>
          <a:prstGeom prst="rect">
            <a:avLst/>
          </a:prstGeom>
          <a:noFill/>
        </p:spPr>
        <p:txBody>
          <a:bodyPr wrap="square" rtlCol="0">
            <a:spAutoFit/>
          </a:bodyPr>
          <a:lstStyle/>
          <a:p>
            <a:r>
              <a:rPr lang="en-US" sz="2800" b="1" dirty="0" err="1" smtClean="0"/>
              <a:t>Sackler</a:t>
            </a:r>
            <a:r>
              <a:rPr lang="en-US" sz="2800" b="1" dirty="0" smtClean="0"/>
              <a:t> Library</a:t>
            </a:r>
          </a:p>
          <a:p>
            <a:r>
              <a:rPr lang="en-US" sz="2800" b="1" dirty="0" smtClean="0"/>
              <a:t>John 18:36-19:1</a:t>
            </a:r>
          </a:p>
          <a:p>
            <a:r>
              <a:rPr lang="en-US" sz="2800" b="1" dirty="0" smtClean="0"/>
              <a:t>150 AD</a:t>
            </a:r>
            <a:endParaRPr lang="en-US" sz="2800" b="1" dirty="0"/>
          </a:p>
        </p:txBody>
      </p:sp>
    </p:spTree>
    <p:extLst>
      <p:ext uri="{BB962C8B-B14F-4D97-AF65-F5344CB8AC3E}">
        <p14:creationId xmlns:p14="http://schemas.microsoft.com/office/powerpoint/2010/main" val="19623439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http://ancientroadpublications.com/Studies/StudiesGraphics/Magdal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981200"/>
            <a:ext cx="5638800" cy="357582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438400" y="457200"/>
            <a:ext cx="4356100" cy="954107"/>
          </a:xfrm>
          <a:prstGeom prst="rect">
            <a:avLst/>
          </a:prstGeom>
          <a:noFill/>
        </p:spPr>
        <p:txBody>
          <a:bodyPr wrap="square" rtlCol="0">
            <a:spAutoFit/>
          </a:bodyPr>
          <a:lstStyle/>
          <a:p>
            <a:r>
              <a:rPr lang="en-US" sz="2800" b="1" dirty="0" err="1" smtClean="0">
                <a:solidFill>
                  <a:srgbClr val="FFFF00"/>
                </a:solidFill>
              </a:rPr>
              <a:t>Magdalen</a:t>
            </a:r>
            <a:r>
              <a:rPr lang="en-US" sz="2800" b="1" dirty="0" smtClean="0">
                <a:solidFill>
                  <a:srgbClr val="FFFF00"/>
                </a:solidFill>
              </a:rPr>
              <a:t> Manuscript Matthew 3:5,26  AD 175</a:t>
            </a:r>
            <a:endParaRPr lang="en-US" sz="2800" b="1" dirty="0">
              <a:solidFill>
                <a:srgbClr val="FFFF00"/>
              </a:solidFill>
            </a:endParaRPr>
          </a:p>
        </p:txBody>
      </p:sp>
    </p:spTree>
    <p:extLst>
      <p:ext uri="{BB962C8B-B14F-4D97-AF65-F5344CB8AC3E}">
        <p14:creationId xmlns:p14="http://schemas.microsoft.com/office/powerpoint/2010/main" val="18489289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ttp://upload.wikimedia.org/wikipedia/commons/thumb/5/5c/P46.jpg/220px-P46.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609600"/>
            <a:ext cx="4038600" cy="570911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791200" y="2286000"/>
            <a:ext cx="2590800" cy="1569660"/>
          </a:xfrm>
          <a:prstGeom prst="rect">
            <a:avLst/>
          </a:prstGeom>
          <a:noFill/>
        </p:spPr>
        <p:txBody>
          <a:bodyPr wrap="square" rtlCol="0">
            <a:spAutoFit/>
          </a:bodyPr>
          <a:lstStyle/>
          <a:p>
            <a:r>
              <a:rPr lang="en-US" sz="2400" dirty="0" smtClean="0">
                <a:solidFill>
                  <a:srgbClr val="FFFF00"/>
                </a:solidFill>
              </a:rPr>
              <a:t>Chester Beatty Papyrus</a:t>
            </a:r>
          </a:p>
          <a:p>
            <a:r>
              <a:rPr lang="en-US" sz="2400" dirty="0" smtClean="0">
                <a:solidFill>
                  <a:srgbClr val="FFFF00"/>
                </a:solidFill>
              </a:rPr>
              <a:t>2 </a:t>
            </a:r>
            <a:r>
              <a:rPr lang="en-US" sz="2400" dirty="0" err="1" smtClean="0">
                <a:solidFill>
                  <a:srgbClr val="FFFF00"/>
                </a:solidFill>
              </a:rPr>
              <a:t>Cor</a:t>
            </a:r>
            <a:r>
              <a:rPr lang="en-US" sz="2400" dirty="0" smtClean="0">
                <a:solidFill>
                  <a:srgbClr val="FFFF00"/>
                </a:solidFill>
              </a:rPr>
              <a:t> 11:33-12:9</a:t>
            </a:r>
          </a:p>
          <a:p>
            <a:r>
              <a:rPr lang="en-US" sz="2400" dirty="0" smtClean="0">
                <a:solidFill>
                  <a:srgbClr val="FFFF00"/>
                </a:solidFill>
              </a:rPr>
              <a:t>200 AD</a:t>
            </a:r>
            <a:endParaRPr lang="en-US" sz="2400" dirty="0">
              <a:solidFill>
                <a:srgbClr val="FFFF00"/>
              </a:solidFill>
            </a:endParaRPr>
          </a:p>
        </p:txBody>
      </p:sp>
    </p:spTree>
    <p:extLst>
      <p:ext uri="{BB962C8B-B14F-4D97-AF65-F5344CB8AC3E}">
        <p14:creationId xmlns:p14="http://schemas.microsoft.com/office/powerpoint/2010/main" val="512299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Picture 4" descr="http://upload.wikimedia.org/wikipedia/commons/3/38/Papyrus_Bodmer_VII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1524000"/>
            <a:ext cx="7603067" cy="45618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858433" y="685800"/>
            <a:ext cx="5410200" cy="461665"/>
          </a:xfrm>
          <a:prstGeom prst="rect">
            <a:avLst/>
          </a:prstGeom>
          <a:noFill/>
        </p:spPr>
        <p:txBody>
          <a:bodyPr wrap="square" rtlCol="0">
            <a:spAutoFit/>
          </a:bodyPr>
          <a:lstStyle/>
          <a:p>
            <a:pPr algn="ctr"/>
            <a:r>
              <a:rPr lang="en-US" sz="2400" b="1" dirty="0" err="1" smtClean="0">
                <a:solidFill>
                  <a:srgbClr val="FFFF00"/>
                </a:solidFill>
              </a:rPr>
              <a:t>Bodmer</a:t>
            </a:r>
            <a:r>
              <a:rPr lang="en-US" sz="2400" b="1" dirty="0" smtClean="0">
                <a:solidFill>
                  <a:srgbClr val="FFFF00"/>
                </a:solidFill>
              </a:rPr>
              <a:t> Papyrus Codex c. 200AD</a:t>
            </a:r>
            <a:endParaRPr lang="en-US" sz="2400" b="1" dirty="0">
              <a:solidFill>
                <a:srgbClr val="FFFF00"/>
              </a:solidFill>
            </a:endParaRPr>
          </a:p>
        </p:txBody>
      </p:sp>
    </p:spTree>
    <p:extLst>
      <p:ext uri="{BB962C8B-B14F-4D97-AF65-F5344CB8AC3E}">
        <p14:creationId xmlns:p14="http://schemas.microsoft.com/office/powerpoint/2010/main" val="19390738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Image result for mummy mask mar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813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6678" y="838201"/>
            <a:ext cx="5281808"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85800" y="1295400"/>
            <a:ext cx="2667000" cy="3785652"/>
          </a:xfrm>
          <a:prstGeom prst="rect">
            <a:avLst/>
          </a:prstGeom>
          <a:noFill/>
        </p:spPr>
        <p:txBody>
          <a:bodyPr wrap="square" rtlCol="0">
            <a:spAutoFit/>
          </a:bodyPr>
          <a:lstStyle/>
          <a:p>
            <a:r>
              <a:rPr lang="en-US" sz="2400" b="1" dirty="0" smtClean="0"/>
              <a:t>Mark Fragments</a:t>
            </a:r>
          </a:p>
          <a:p>
            <a:r>
              <a:rPr lang="en-US" sz="2400" b="1" dirty="0" smtClean="0"/>
              <a:t>from a mummy mask?</a:t>
            </a:r>
          </a:p>
          <a:p>
            <a:endParaRPr lang="en-US" sz="2400" b="1" dirty="0" smtClean="0"/>
          </a:p>
          <a:p>
            <a:r>
              <a:rPr lang="en-US" sz="2400" b="1" dirty="0" smtClean="0"/>
              <a:t>Discovered 2012</a:t>
            </a:r>
          </a:p>
          <a:p>
            <a:endParaRPr lang="en-US" sz="2400" b="1" dirty="0"/>
          </a:p>
          <a:p>
            <a:r>
              <a:rPr lang="en-US" sz="2400" b="1" dirty="0" smtClean="0"/>
              <a:t>AD 80 </a:t>
            </a:r>
            <a:r>
              <a:rPr lang="en-US" sz="2400" b="1" dirty="0" smtClean="0">
                <a:latin typeface="Times New Roman"/>
                <a:cs typeface="Times New Roman"/>
              </a:rPr>
              <a:t>± 20</a:t>
            </a:r>
          </a:p>
          <a:p>
            <a:endParaRPr lang="en-US" sz="2400" b="1" dirty="0">
              <a:latin typeface="Times New Roman"/>
              <a:cs typeface="Times New Roman"/>
            </a:endParaRPr>
          </a:p>
          <a:p>
            <a:endParaRPr lang="en-US" sz="2400" b="1" dirty="0" smtClean="0"/>
          </a:p>
          <a:p>
            <a:endParaRPr lang="en-US" sz="2400" b="1" dirty="0" smtClean="0"/>
          </a:p>
        </p:txBody>
      </p:sp>
    </p:spTree>
    <p:extLst>
      <p:ext uri="{BB962C8B-B14F-4D97-AF65-F5344CB8AC3E}">
        <p14:creationId xmlns:p14="http://schemas.microsoft.com/office/powerpoint/2010/main" val="11849040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Rectangle 4"/>
          <p:cNvSpPr>
            <a:spLocks noChangeArrowheads="1"/>
          </p:cNvSpPr>
          <p:nvPr/>
        </p:nvSpPr>
        <p:spPr bwMode="auto">
          <a:xfrm>
            <a:off x="4479925" y="3048000"/>
            <a:ext cx="1841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sz="4400">
              <a:solidFill>
                <a:schemeClr val="tx2"/>
              </a:solidFill>
              <a:latin typeface="Times New Roman" pitchFamily="18" charset="0"/>
            </a:endParaRPr>
          </a:p>
        </p:txBody>
      </p:sp>
      <p:graphicFrame>
        <p:nvGraphicFramePr>
          <p:cNvPr id="33797" name="Object 5"/>
          <p:cNvGraphicFramePr>
            <a:graphicFrameLocks noChangeAspect="1"/>
          </p:cNvGraphicFramePr>
          <p:nvPr/>
        </p:nvGraphicFramePr>
        <p:xfrm>
          <a:off x="2057400" y="1047750"/>
          <a:ext cx="5715000" cy="5715000"/>
        </p:xfrm>
        <a:graphic>
          <a:graphicData uri="http://schemas.openxmlformats.org/presentationml/2006/ole">
            <mc:AlternateContent xmlns:mc="http://schemas.openxmlformats.org/markup-compatibility/2006">
              <mc:Choice xmlns:v="urn:schemas-microsoft-com:vml" Requires="v">
                <p:oleObj spid="_x0000_s43069" name="Photo Editor Photo" r:id="rId4" imgW="4761905" imgH="4761905" progId="MSPhotoEd.3">
                  <p:embed/>
                </p:oleObj>
              </mc:Choice>
              <mc:Fallback>
                <p:oleObj name="Photo Editor Photo" r:id="rId4" imgW="4761905" imgH="4761905"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1047750"/>
                        <a:ext cx="5715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3798" name="Text Box 6"/>
          <p:cNvSpPr txBox="1">
            <a:spLocks noChangeArrowheads="1"/>
          </p:cNvSpPr>
          <p:nvPr/>
        </p:nvSpPr>
        <p:spPr bwMode="auto">
          <a:xfrm>
            <a:off x="609600" y="228600"/>
            <a:ext cx="7924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800"/>
              <a:t>Codex Sinaiticus AD 350 British Museum</a:t>
            </a:r>
          </a:p>
        </p:txBody>
      </p:sp>
    </p:spTree>
    <p:extLst>
      <p:ext uri="{BB962C8B-B14F-4D97-AF65-F5344CB8AC3E}">
        <p14:creationId xmlns:p14="http://schemas.microsoft.com/office/powerpoint/2010/main" val="20487623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5400"/>
            <a:ext cx="8229600" cy="4800600"/>
          </a:xfrm>
        </p:spPr>
        <p:txBody>
          <a:bodyPr>
            <a:normAutofit fontScale="92500"/>
          </a:bodyPr>
          <a:lstStyle/>
          <a:p>
            <a:r>
              <a:rPr lang="en-US" sz="2400" dirty="0"/>
              <a:t>I.  General </a:t>
            </a:r>
            <a:r>
              <a:rPr lang="en-US" sz="2400" dirty="0" smtClean="0"/>
              <a:t>Introduction:  How to handle apologetic questions.</a:t>
            </a:r>
            <a:endParaRPr lang="en-US" sz="800" strike="sngStrike" dirty="0"/>
          </a:p>
          <a:p>
            <a:r>
              <a:rPr lang="en-US" sz="2400" dirty="0"/>
              <a:t>II.  </a:t>
            </a:r>
            <a:r>
              <a:rPr lang="en-US" sz="2400" dirty="0" smtClean="0"/>
              <a:t>New Testament Documents </a:t>
            </a:r>
          </a:p>
          <a:p>
            <a:r>
              <a:rPr lang="en-US" sz="2400" dirty="0" smtClean="0"/>
              <a:t>III.  New Testament Canon</a:t>
            </a:r>
            <a:endParaRPr lang="en-US" sz="2400" dirty="0"/>
          </a:p>
          <a:p>
            <a:r>
              <a:rPr lang="en-US" sz="2400" dirty="0" smtClean="0"/>
              <a:t>IV. Old Testament Documents and Canon</a:t>
            </a:r>
            <a:endParaRPr lang="en-US" sz="2400" dirty="0"/>
          </a:p>
          <a:p>
            <a:r>
              <a:rPr lang="en-US" sz="2400" dirty="0" smtClean="0"/>
              <a:t>V. </a:t>
            </a:r>
            <a:r>
              <a:rPr lang="en-US" sz="2400" dirty="0"/>
              <a:t>Contrast:  </a:t>
            </a:r>
            <a:r>
              <a:rPr lang="en-US" sz="2400" dirty="0" err="1"/>
              <a:t>Extrabiblical</a:t>
            </a:r>
            <a:r>
              <a:rPr lang="en-US" sz="2400" dirty="0"/>
              <a:t> </a:t>
            </a:r>
            <a:r>
              <a:rPr lang="en-US" sz="2400" dirty="0" smtClean="0"/>
              <a:t>documents</a:t>
            </a:r>
            <a:endParaRPr lang="en-US" sz="2400" dirty="0"/>
          </a:p>
          <a:p>
            <a:r>
              <a:rPr lang="en-US" sz="2400" dirty="0" smtClean="0"/>
              <a:t>VI.</a:t>
            </a:r>
            <a:r>
              <a:rPr lang="en-US" sz="2400" dirty="0"/>
              <a:t>  Contrast:  Scriptures of other religions</a:t>
            </a:r>
            <a:r>
              <a:rPr lang="en-US" sz="2400" dirty="0" smtClean="0"/>
              <a:t>.</a:t>
            </a:r>
          </a:p>
          <a:p>
            <a:r>
              <a:rPr lang="en-US" sz="2400" dirty="0" smtClean="0"/>
              <a:t>VII. Definition and Defense of Biblical Inspiration.</a:t>
            </a:r>
          </a:p>
          <a:p>
            <a:r>
              <a:rPr lang="en-US" sz="2400" dirty="0" smtClean="0"/>
              <a:t>VIII. Definition and Defense of Biblical Inerrancy.</a:t>
            </a:r>
          </a:p>
          <a:p>
            <a:r>
              <a:rPr lang="en-US" sz="2400" dirty="0" smtClean="0"/>
              <a:t>IX. Supposed Bible Contradictions.</a:t>
            </a:r>
          </a:p>
          <a:p>
            <a:r>
              <a:rPr lang="en-US" sz="2400" dirty="0"/>
              <a:t>X</a:t>
            </a:r>
            <a:r>
              <a:rPr lang="en-US" sz="2400" dirty="0" smtClean="0"/>
              <a:t>.  Internal Evidence; Consistency, etc.</a:t>
            </a:r>
          </a:p>
          <a:p>
            <a:r>
              <a:rPr lang="en-US" sz="2400" dirty="0" smtClean="0"/>
              <a:t>XI. The Bible: The Best Book of….</a:t>
            </a:r>
            <a:r>
              <a:rPr lang="en-US" sz="2400" dirty="0"/>
              <a:t> </a:t>
            </a:r>
          </a:p>
          <a:p>
            <a:endParaRPr lang="en-US" sz="2400" b="1" dirty="0"/>
          </a:p>
        </p:txBody>
      </p:sp>
      <p:sp>
        <p:nvSpPr>
          <p:cNvPr id="3" name="Title 2"/>
          <p:cNvSpPr>
            <a:spLocks noGrp="1"/>
          </p:cNvSpPr>
          <p:nvPr>
            <p:ph type="title"/>
          </p:nvPr>
        </p:nvSpPr>
        <p:spPr>
          <a:xfrm>
            <a:off x="457200" y="152400"/>
            <a:ext cx="8229600" cy="914400"/>
          </a:xfrm>
        </p:spPr>
        <p:txBody>
          <a:bodyPr>
            <a:normAutofit/>
          </a:bodyPr>
          <a:lstStyle/>
          <a:p>
            <a:pPr algn="ctr"/>
            <a:r>
              <a:rPr lang="en-US" sz="3200" b="1" dirty="0" smtClean="0"/>
              <a:t>Outline</a:t>
            </a:r>
            <a:endParaRPr lang="en-US" sz="3200" b="1" dirty="0"/>
          </a:p>
        </p:txBody>
      </p:sp>
    </p:spTree>
    <p:extLst>
      <p:ext uri="{BB962C8B-B14F-4D97-AF65-F5344CB8AC3E}">
        <p14:creationId xmlns:p14="http://schemas.microsoft.com/office/powerpoint/2010/main" val="2303294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legacy.earlham.edu/~seidti/iam/codex_bezae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068102"/>
            <a:ext cx="3886200" cy="558018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352800" y="304800"/>
            <a:ext cx="2819400" cy="523220"/>
          </a:xfrm>
          <a:prstGeom prst="rect">
            <a:avLst/>
          </a:prstGeom>
          <a:noFill/>
        </p:spPr>
        <p:txBody>
          <a:bodyPr wrap="square" rtlCol="0">
            <a:spAutoFit/>
          </a:bodyPr>
          <a:lstStyle/>
          <a:p>
            <a:r>
              <a:rPr lang="en-US" sz="2800" dirty="0" smtClean="0">
                <a:solidFill>
                  <a:srgbClr val="FFFF00"/>
                </a:solidFill>
              </a:rPr>
              <a:t>Codex </a:t>
            </a:r>
            <a:r>
              <a:rPr lang="en-US" sz="2800" dirty="0" err="1" smtClean="0">
                <a:solidFill>
                  <a:srgbClr val="FFFF00"/>
                </a:solidFill>
              </a:rPr>
              <a:t>Bezae</a:t>
            </a:r>
            <a:r>
              <a:rPr lang="en-US" sz="2800" dirty="0" smtClean="0">
                <a:solidFill>
                  <a:srgbClr val="FFFF00"/>
                </a:solidFill>
              </a:rPr>
              <a:t>  D</a:t>
            </a:r>
            <a:endParaRPr lang="en-US" sz="2800" dirty="0">
              <a:solidFill>
                <a:srgbClr val="FFFF00"/>
              </a:solidFill>
            </a:endParaRPr>
          </a:p>
        </p:txBody>
      </p:sp>
    </p:spTree>
    <p:extLst>
      <p:ext uri="{BB962C8B-B14F-4D97-AF65-F5344CB8AC3E}">
        <p14:creationId xmlns:p14="http://schemas.microsoft.com/office/powerpoint/2010/main" val="185569194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p:cNvSpPr>
            <a:spLocks noChangeArrowheads="1"/>
          </p:cNvSpPr>
          <p:nvPr/>
        </p:nvSpPr>
        <p:spPr bwMode="auto">
          <a:xfrm>
            <a:off x="1066800" y="838200"/>
            <a:ext cx="6934200" cy="5690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1800" dirty="0">
              <a:solidFill>
                <a:schemeClr val="tx2"/>
              </a:solidFill>
            </a:endParaRPr>
          </a:p>
          <a:p>
            <a:pPr>
              <a:lnSpc>
                <a:spcPct val="155000"/>
              </a:lnSpc>
            </a:pPr>
            <a:r>
              <a:rPr lang="en-US" sz="2800" b="1" dirty="0" smtClean="0"/>
              <a:t>John </a:t>
            </a:r>
            <a:r>
              <a:rPr lang="en-US" sz="2800" b="1" dirty="0" err="1" smtClean="0"/>
              <a:t>Rylands</a:t>
            </a:r>
            <a:r>
              <a:rPr lang="en-US" sz="2800" b="1" dirty="0" smtClean="0"/>
              <a:t> Papyrus (AD 125)</a:t>
            </a:r>
          </a:p>
          <a:p>
            <a:pPr>
              <a:lnSpc>
                <a:spcPct val="155000"/>
              </a:lnSpc>
            </a:pPr>
            <a:r>
              <a:rPr lang="en-US" sz="2800" b="1" dirty="0" smtClean="0"/>
              <a:t>Chester Beatty Papyrus (AD 200)</a:t>
            </a:r>
          </a:p>
          <a:p>
            <a:pPr>
              <a:lnSpc>
                <a:spcPct val="155000"/>
              </a:lnSpc>
            </a:pPr>
            <a:r>
              <a:rPr lang="en-US" sz="2800" b="1" dirty="0" err="1" smtClean="0"/>
              <a:t>Bodmer</a:t>
            </a:r>
            <a:r>
              <a:rPr lang="en-US" sz="2800" b="1" dirty="0" smtClean="0"/>
              <a:t> Papyri (AD 200)</a:t>
            </a:r>
          </a:p>
          <a:p>
            <a:pPr>
              <a:lnSpc>
                <a:spcPct val="155000"/>
              </a:lnSpc>
            </a:pPr>
            <a:r>
              <a:rPr lang="en-US" sz="2800" b="1" dirty="0" smtClean="0"/>
              <a:t>Codex </a:t>
            </a:r>
            <a:r>
              <a:rPr lang="en-US" sz="2800" b="1" dirty="0" err="1" smtClean="0"/>
              <a:t>Vaticanus</a:t>
            </a:r>
            <a:r>
              <a:rPr lang="en-US" sz="2800" b="1" dirty="0" smtClean="0"/>
              <a:t> (AD 325)</a:t>
            </a:r>
            <a:endParaRPr lang="en-US" sz="2800" b="1" dirty="0"/>
          </a:p>
          <a:p>
            <a:pPr>
              <a:lnSpc>
                <a:spcPct val="155000"/>
              </a:lnSpc>
            </a:pPr>
            <a:r>
              <a:rPr lang="en-US" sz="2800" b="1" dirty="0" smtClean="0"/>
              <a:t>Codex </a:t>
            </a:r>
            <a:r>
              <a:rPr lang="en-US" sz="2800" b="1" dirty="0" err="1"/>
              <a:t>Sinaiticus</a:t>
            </a:r>
            <a:r>
              <a:rPr lang="en-US" sz="2800" b="1" dirty="0"/>
              <a:t>  (350 AD)</a:t>
            </a:r>
          </a:p>
          <a:p>
            <a:pPr>
              <a:lnSpc>
                <a:spcPct val="155000"/>
              </a:lnSpc>
            </a:pPr>
            <a:r>
              <a:rPr lang="en-US" sz="2800" b="1" dirty="0" smtClean="0"/>
              <a:t>Codex </a:t>
            </a:r>
            <a:r>
              <a:rPr lang="en-US" sz="2800" b="1" dirty="0" err="1" smtClean="0"/>
              <a:t>Alexandrinus</a:t>
            </a:r>
            <a:r>
              <a:rPr lang="en-US" sz="2800" b="1" dirty="0" smtClean="0"/>
              <a:t>  (400 </a:t>
            </a:r>
            <a:r>
              <a:rPr lang="en-US" sz="2800" b="1" dirty="0"/>
              <a:t>AD)</a:t>
            </a:r>
          </a:p>
          <a:p>
            <a:pPr>
              <a:lnSpc>
                <a:spcPct val="155000"/>
              </a:lnSpc>
            </a:pPr>
            <a:r>
              <a:rPr lang="en-US" sz="2800" b="1" dirty="0"/>
              <a:t>Codex </a:t>
            </a:r>
            <a:r>
              <a:rPr lang="en-US" sz="2800" b="1" dirty="0" err="1"/>
              <a:t>Bezae</a:t>
            </a:r>
            <a:r>
              <a:rPr lang="en-US" sz="2800" b="1" dirty="0"/>
              <a:t>  </a:t>
            </a:r>
            <a:r>
              <a:rPr lang="en-US" sz="2800" b="1" dirty="0" smtClean="0"/>
              <a:t>(450 </a:t>
            </a:r>
            <a:r>
              <a:rPr lang="en-US" sz="2800" b="1" dirty="0"/>
              <a:t>AD)</a:t>
            </a:r>
          </a:p>
          <a:p>
            <a:pPr>
              <a:spcBef>
                <a:spcPct val="50000"/>
              </a:spcBef>
              <a:buFontTx/>
              <a:buChar char="•"/>
            </a:pPr>
            <a:endParaRPr lang="en-US" sz="2800" b="1" dirty="0">
              <a:latin typeface="Times New Roman" pitchFamily="18" charset="0"/>
            </a:endParaRPr>
          </a:p>
        </p:txBody>
      </p:sp>
    </p:spTree>
    <p:extLst>
      <p:ext uri="{BB962C8B-B14F-4D97-AF65-F5344CB8AC3E}">
        <p14:creationId xmlns:p14="http://schemas.microsoft.com/office/powerpoint/2010/main" val="27308916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b="1" dirty="0" smtClean="0"/>
              <a:t>Text Types</a:t>
            </a:r>
            <a:endParaRPr lang="en-US" sz="3600" b="1" dirty="0"/>
          </a:p>
        </p:txBody>
      </p:sp>
      <p:sp>
        <p:nvSpPr>
          <p:cNvPr id="3" name="Content Placeholder 2"/>
          <p:cNvSpPr>
            <a:spLocks noGrp="1"/>
          </p:cNvSpPr>
          <p:nvPr>
            <p:ph idx="1"/>
          </p:nvPr>
        </p:nvSpPr>
        <p:spPr>
          <a:xfrm>
            <a:off x="457200" y="1676400"/>
            <a:ext cx="8229600" cy="4419600"/>
          </a:xfrm>
        </p:spPr>
        <p:txBody>
          <a:bodyPr/>
          <a:lstStyle/>
          <a:p>
            <a:r>
              <a:rPr lang="en-US" b="1" dirty="0" smtClean="0">
                <a:solidFill>
                  <a:srgbClr val="FFFF00"/>
                </a:solidFill>
              </a:rPr>
              <a:t>Alexandrine</a:t>
            </a:r>
          </a:p>
          <a:p>
            <a:endParaRPr lang="en-US" b="1" dirty="0">
              <a:solidFill>
                <a:srgbClr val="FFFF00"/>
              </a:solidFill>
            </a:endParaRPr>
          </a:p>
          <a:p>
            <a:r>
              <a:rPr lang="en-US" b="1" dirty="0" smtClean="0">
                <a:solidFill>
                  <a:srgbClr val="FFFF00"/>
                </a:solidFill>
              </a:rPr>
              <a:t>Western</a:t>
            </a:r>
          </a:p>
          <a:p>
            <a:endParaRPr lang="en-US" b="1" dirty="0">
              <a:solidFill>
                <a:srgbClr val="FFFF00"/>
              </a:solidFill>
            </a:endParaRPr>
          </a:p>
          <a:p>
            <a:r>
              <a:rPr lang="en-US" b="1" dirty="0" smtClean="0">
                <a:solidFill>
                  <a:srgbClr val="FFFF00"/>
                </a:solidFill>
              </a:rPr>
              <a:t>Byzantine</a:t>
            </a:r>
          </a:p>
          <a:p>
            <a:endParaRPr lang="en-US" b="1" dirty="0">
              <a:solidFill>
                <a:srgbClr val="FFFF00"/>
              </a:solidFill>
            </a:endParaRPr>
          </a:p>
          <a:p>
            <a:pPr marL="0" indent="0">
              <a:buNone/>
            </a:pPr>
            <a:endParaRPr lang="en-US" b="1" dirty="0">
              <a:solidFill>
                <a:srgbClr val="FFFF00"/>
              </a:solidFill>
            </a:endParaRPr>
          </a:p>
        </p:txBody>
      </p:sp>
    </p:spTree>
    <p:extLst>
      <p:ext uri="{BB962C8B-B14F-4D97-AF65-F5344CB8AC3E}">
        <p14:creationId xmlns:p14="http://schemas.microsoft.com/office/powerpoint/2010/main" val="139806927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8382000" cy="4495800"/>
          </a:xfrm>
        </p:spPr>
        <p:txBody>
          <a:bodyPr>
            <a:normAutofit/>
          </a:bodyPr>
          <a:lstStyle/>
          <a:p>
            <a:r>
              <a:rPr lang="en-US" b="1" dirty="0" smtClean="0">
                <a:solidFill>
                  <a:srgbClr val="FFFF00"/>
                </a:solidFill>
              </a:rPr>
              <a:t>Coptic  (Alexandrine)    2</a:t>
            </a:r>
            <a:r>
              <a:rPr lang="en-US" b="1" baseline="30000" dirty="0" smtClean="0">
                <a:solidFill>
                  <a:srgbClr val="FFFF00"/>
                </a:solidFill>
              </a:rPr>
              <a:t>nd</a:t>
            </a:r>
            <a:r>
              <a:rPr lang="en-US" b="1" dirty="0" smtClean="0">
                <a:solidFill>
                  <a:srgbClr val="FFFF00"/>
                </a:solidFill>
              </a:rPr>
              <a:t> Century</a:t>
            </a:r>
          </a:p>
          <a:p>
            <a:endParaRPr lang="en-US" b="1" dirty="0">
              <a:solidFill>
                <a:srgbClr val="FFFF00"/>
              </a:solidFill>
            </a:endParaRPr>
          </a:p>
          <a:p>
            <a:r>
              <a:rPr lang="en-US" b="1" dirty="0" smtClean="0">
                <a:solidFill>
                  <a:srgbClr val="FFFF00"/>
                </a:solidFill>
              </a:rPr>
              <a:t>Old </a:t>
            </a:r>
            <a:r>
              <a:rPr lang="en-US" b="1" dirty="0" err="1" smtClean="0">
                <a:solidFill>
                  <a:srgbClr val="FFFF00"/>
                </a:solidFill>
              </a:rPr>
              <a:t>Syriac</a:t>
            </a:r>
            <a:r>
              <a:rPr lang="en-US" b="1" dirty="0" smtClean="0">
                <a:solidFill>
                  <a:srgbClr val="FFFF00"/>
                </a:solidFill>
              </a:rPr>
              <a:t>    2</a:t>
            </a:r>
            <a:r>
              <a:rPr lang="en-US" b="1" baseline="30000" dirty="0" smtClean="0">
                <a:solidFill>
                  <a:srgbClr val="FFFF00"/>
                </a:solidFill>
              </a:rPr>
              <a:t>nd</a:t>
            </a:r>
            <a:r>
              <a:rPr lang="en-US" b="1" dirty="0" smtClean="0">
                <a:solidFill>
                  <a:srgbClr val="FFFF00"/>
                </a:solidFill>
              </a:rPr>
              <a:t> Century</a:t>
            </a:r>
          </a:p>
          <a:p>
            <a:endParaRPr lang="en-US" b="1" dirty="0">
              <a:solidFill>
                <a:srgbClr val="FFFF00"/>
              </a:solidFill>
            </a:endParaRPr>
          </a:p>
          <a:p>
            <a:r>
              <a:rPr lang="en-US" b="1" dirty="0" smtClean="0">
                <a:solidFill>
                  <a:srgbClr val="FFFF00"/>
                </a:solidFill>
              </a:rPr>
              <a:t>Old Latin  (Western?)     2</a:t>
            </a:r>
            <a:r>
              <a:rPr lang="en-US" b="1" baseline="30000" dirty="0" smtClean="0">
                <a:solidFill>
                  <a:srgbClr val="FFFF00"/>
                </a:solidFill>
              </a:rPr>
              <a:t>nd</a:t>
            </a:r>
            <a:r>
              <a:rPr lang="en-US" b="1" dirty="0" smtClean="0">
                <a:solidFill>
                  <a:srgbClr val="FFFF00"/>
                </a:solidFill>
              </a:rPr>
              <a:t> Century</a:t>
            </a:r>
          </a:p>
          <a:p>
            <a:endParaRPr lang="en-US" b="1" dirty="0">
              <a:solidFill>
                <a:srgbClr val="FFFF00"/>
              </a:solidFill>
            </a:endParaRPr>
          </a:p>
          <a:p>
            <a:r>
              <a:rPr lang="en-US" b="1" dirty="0" smtClean="0">
                <a:solidFill>
                  <a:srgbClr val="FFFF00"/>
                </a:solidFill>
              </a:rPr>
              <a:t>Jerome:  The Vulgate    384 AD</a:t>
            </a:r>
          </a:p>
          <a:p>
            <a:endParaRPr lang="en-US" b="1" dirty="0">
              <a:solidFill>
                <a:srgbClr val="FFFF00"/>
              </a:solidFill>
            </a:endParaRPr>
          </a:p>
          <a:p>
            <a:r>
              <a:rPr lang="en-US" b="1" dirty="0" smtClean="0">
                <a:solidFill>
                  <a:srgbClr val="FFFF00"/>
                </a:solidFill>
              </a:rPr>
              <a:t>These are a “snapshot” of the NT in the 2</a:t>
            </a:r>
            <a:r>
              <a:rPr lang="en-US" b="1" baseline="30000" dirty="0" smtClean="0">
                <a:solidFill>
                  <a:srgbClr val="FFFF00"/>
                </a:solidFill>
              </a:rPr>
              <a:t>nd</a:t>
            </a:r>
            <a:r>
              <a:rPr lang="en-US" b="1" dirty="0" smtClean="0">
                <a:solidFill>
                  <a:srgbClr val="FFFF00"/>
                </a:solidFill>
              </a:rPr>
              <a:t> century.</a:t>
            </a:r>
            <a:endParaRPr lang="en-US" b="1" dirty="0">
              <a:solidFill>
                <a:srgbClr val="FFFF00"/>
              </a:solidFill>
            </a:endParaRPr>
          </a:p>
        </p:txBody>
      </p:sp>
      <p:sp>
        <p:nvSpPr>
          <p:cNvPr id="3" name="Title 2"/>
          <p:cNvSpPr>
            <a:spLocks noGrp="1"/>
          </p:cNvSpPr>
          <p:nvPr>
            <p:ph type="title"/>
          </p:nvPr>
        </p:nvSpPr>
        <p:spPr/>
        <p:txBody>
          <a:bodyPr>
            <a:normAutofit/>
          </a:bodyPr>
          <a:lstStyle/>
          <a:p>
            <a:pPr algn="ctr"/>
            <a:r>
              <a:rPr lang="en-US" sz="3200" b="1" dirty="0" smtClean="0"/>
              <a:t>Other Evidence:  Translations</a:t>
            </a:r>
            <a:endParaRPr lang="en-US" sz="3200" b="1" dirty="0"/>
          </a:p>
        </p:txBody>
      </p:sp>
    </p:spTree>
    <p:extLst>
      <p:ext uri="{BB962C8B-B14F-4D97-AF65-F5344CB8AC3E}">
        <p14:creationId xmlns:p14="http://schemas.microsoft.com/office/powerpoint/2010/main" val="171060652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685800" y="609600"/>
            <a:ext cx="7772400" cy="639763"/>
          </a:xfrm>
        </p:spPr>
        <p:txBody>
          <a:bodyPr>
            <a:normAutofit/>
          </a:bodyPr>
          <a:lstStyle/>
          <a:p>
            <a:r>
              <a:rPr lang="en-US" sz="3200" b="1" dirty="0"/>
              <a:t>Church Father Quotes</a:t>
            </a:r>
          </a:p>
        </p:txBody>
      </p:sp>
      <p:sp>
        <p:nvSpPr>
          <p:cNvPr id="86019" name="Rectangle 3"/>
          <p:cNvSpPr>
            <a:spLocks noGrp="1" noChangeArrowheads="1"/>
          </p:cNvSpPr>
          <p:nvPr>
            <p:ph type="body" idx="1"/>
          </p:nvPr>
        </p:nvSpPr>
        <p:spPr>
          <a:xfrm>
            <a:off x="457200" y="1143000"/>
            <a:ext cx="8229600" cy="4983163"/>
          </a:xfrm>
        </p:spPr>
        <p:txBody>
          <a:bodyPr>
            <a:normAutofit/>
          </a:bodyPr>
          <a:lstStyle/>
          <a:p>
            <a:endParaRPr lang="en-US" sz="2000" dirty="0" smtClean="0"/>
          </a:p>
          <a:p>
            <a:r>
              <a:rPr lang="en-US" sz="2400" b="1" dirty="0" smtClean="0"/>
              <a:t>Clement </a:t>
            </a:r>
            <a:r>
              <a:rPr lang="en-US" sz="2400" b="1" dirty="0"/>
              <a:t>of Rome AD 95 or 96 quotes from ten of the twenty-seven New Testament books</a:t>
            </a:r>
            <a:r>
              <a:rPr lang="en-US" sz="2400" b="1" dirty="0" smtClean="0"/>
              <a:t>.   Matthew</a:t>
            </a:r>
            <a:r>
              <a:rPr lang="en-US" sz="2400" b="1" dirty="0"/>
              <a:t>, Mark Luke (possibly only two of the three), Acts, Romans 1 Corinthians, Hebrews, James, 1,2 Peter. </a:t>
            </a:r>
            <a:endParaRPr lang="en-US" sz="2400" b="1" dirty="0" smtClean="0"/>
          </a:p>
          <a:p>
            <a:endParaRPr lang="en-US" sz="2400" b="1" dirty="0"/>
          </a:p>
          <a:p>
            <a:r>
              <a:rPr lang="en-US" sz="2400" b="1" dirty="0" smtClean="0"/>
              <a:t>Ignatius </a:t>
            </a:r>
            <a:r>
              <a:rPr lang="en-US" sz="2400" b="1" dirty="0"/>
              <a:t>d. AD </a:t>
            </a:r>
            <a:r>
              <a:rPr lang="en-US" sz="2400" b="1" dirty="0" smtClean="0"/>
              <a:t>108     Letter </a:t>
            </a:r>
            <a:r>
              <a:rPr lang="en-US" sz="2400" b="1" dirty="0"/>
              <a:t>to Ephesians:  Matthew, Luke, John, Romans, 1,2 Corinthians, Ephesians, 2 Timothy, James, 1 Pet.   </a:t>
            </a:r>
          </a:p>
          <a:p>
            <a:r>
              <a:rPr lang="en-US" sz="2400" b="1" dirty="0"/>
              <a:t>Also quoted in other letters, 1 Tim, 2 </a:t>
            </a:r>
            <a:r>
              <a:rPr lang="en-US" sz="2400" b="1" dirty="0" err="1"/>
              <a:t>Thess</a:t>
            </a:r>
            <a:r>
              <a:rPr lang="en-US" sz="2400" b="1" dirty="0"/>
              <a:t>, Acts, Hebrews, Galatians, Revelation</a:t>
            </a:r>
            <a:r>
              <a:rPr lang="en-US" sz="2400" b="1" dirty="0" smtClean="0"/>
              <a:t>.</a:t>
            </a:r>
            <a:endParaRPr lang="en-US" sz="2400" b="1" dirty="0"/>
          </a:p>
          <a:p>
            <a:endParaRPr lang="en-US" sz="2000" dirty="0"/>
          </a:p>
        </p:txBody>
      </p:sp>
    </p:spTree>
    <p:extLst>
      <p:ext uri="{BB962C8B-B14F-4D97-AF65-F5344CB8AC3E}">
        <p14:creationId xmlns:p14="http://schemas.microsoft.com/office/powerpoint/2010/main" val="207754232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marL="0" indent="0">
              <a:buNone/>
            </a:pPr>
            <a:r>
              <a:rPr lang="en-US" sz="2400" b="1" dirty="0"/>
              <a:t>Polycarp, writing to the Philippians in AD 120 quotes from Matthew, Mark, Luke, Acts, 1,2 Corinthians, Galatians, Ephesians, Philippians, 1,2 Thessalonians, 1,2 Timothy, Hebrews, 1 Peter, and 1,3 </a:t>
            </a:r>
            <a:r>
              <a:rPr lang="en-US" sz="2400" b="1" dirty="0" smtClean="0"/>
              <a:t>John.</a:t>
            </a:r>
          </a:p>
          <a:p>
            <a:pPr marL="0" indent="0">
              <a:buNone/>
            </a:pPr>
            <a:endParaRPr lang="en-US" sz="900" b="1" dirty="0"/>
          </a:p>
          <a:p>
            <a:pPr marL="0" indent="0">
              <a:buNone/>
            </a:pPr>
            <a:r>
              <a:rPr lang="en-US" sz="2400" b="1" dirty="0" smtClean="0"/>
              <a:t>Irenaeus AD 180 quotes from all NT books.</a:t>
            </a:r>
            <a:endParaRPr lang="en-US" sz="2400" b="1" dirty="0"/>
          </a:p>
          <a:p>
            <a:pPr marL="0" indent="0">
              <a:buNone/>
            </a:pPr>
            <a:endParaRPr lang="en-US" sz="900" b="1" dirty="0"/>
          </a:p>
          <a:p>
            <a:pPr marL="0" indent="0">
              <a:buNone/>
            </a:pPr>
            <a:r>
              <a:rPr lang="en-US" sz="2400" b="1" dirty="0"/>
              <a:t>Nearly the entire New Testament can be reconstructed from quotes of the church fathers in the 2nd and 3rd centuries.</a:t>
            </a:r>
          </a:p>
          <a:p>
            <a:pPr marL="0" indent="0">
              <a:buNone/>
            </a:pPr>
            <a:endParaRPr lang="en-US" sz="800" b="1" dirty="0"/>
          </a:p>
          <a:p>
            <a:pPr marL="0" indent="0">
              <a:buNone/>
            </a:pPr>
            <a:r>
              <a:rPr lang="en-US" sz="2400" b="1" dirty="0"/>
              <a:t>None of these ever quoted from a Gnostic gospel, ever! (although they quoted the OT Apocrypha)</a:t>
            </a:r>
          </a:p>
          <a:p>
            <a:pPr marL="0" indent="0">
              <a:buNone/>
            </a:pPr>
            <a:endParaRPr lang="en-US" sz="2400" b="1" dirty="0"/>
          </a:p>
        </p:txBody>
      </p:sp>
      <p:sp>
        <p:nvSpPr>
          <p:cNvPr id="3" name="Title 2"/>
          <p:cNvSpPr>
            <a:spLocks noGrp="1"/>
          </p:cNvSpPr>
          <p:nvPr>
            <p:ph type="title"/>
          </p:nvPr>
        </p:nvSpPr>
        <p:spPr/>
        <p:txBody>
          <a:bodyPr>
            <a:normAutofit/>
          </a:bodyPr>
          <a:lstStyle/>
          <a:p>
            <a:pPr algn="ctr"/>
            <a:r>
              <a:rPr lang="en-US" sz="3600" b="1" dirty="0" smtClean="0"/>
              <a:t>Church Father Quotes (cont.)</a:t>
            </a:r>
            <a:endParaRPr lang="en-US" sz="3600" b="1" dirty="0"/>
          </a:p>
        </p:txBody>
      </p:sp>
    </p:spTree>
    <p:extLst>
      <p:ext uri="{BB962C8B-B14F-4D97-AF65-F5344CB8AC3E}">
        <p14:creationId xmlns:p14="http://schemas.microsoft.com/office/powerpoint/2010/main" val="235796919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Text Box 4"/>
          <p:cNvSpPr txBox="1">
            <a:spLocks noChangeArrowheads="1"/>
          </p:cNvSpPr>
          <p:nvPr/>
        </p:nvSpPr>
        <p:spPr bwMode="auto">
          <a:xfrm>
            <a:off x="1295400" y="381000"/>
            <a:ext cx="6781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400" dirty="0"/>
              <a:t>What about the </a:t>
            </a:r>
            <a:r>
              <a:rPr lang="en-US" sz="2400" dirty="0" smtClean="0"/>
              <a:t>200,000 </a:t>
            </a:r>
            <a:r>
              <a:rPr lang="en-US" sz="2400" dirty="0"/>
              <a:t>manuscript errors in the New Testament?</a:t>
            </a:r>
          </a:p>
        </p:txBody>
      </p:sp>
      <p:graphicFrame>
        <p:nvGraphicFramePr>
          <p:cNvPr id="40965" name="Object 5"/>
          <p:cNvGraphicFramePr>
            <a:graphicFrameLocks noChangeAspect="1"/>
          </p:cNvGraphicFramePr>
          <p:nvPr/>
        </p:nvGraphicFramePr>
        <p:xfrm>
          <a:off x="1600200" y="2819400"/>
          <a:ext cx="7162800" cy="2109788"/>
        </p:xfrm>
        <a:graphic>
          <a:graphicData uri="http://schemas.openxmlformats.org/presentationml/2006/ole">
            <mc:AlternateContent xmlns:mc="http://schemas.openxmlformats.org/markup-compatibility/2006">
              <mc:Choice xmlns:v="urn:schemas-microsoft-com:vml" Requires="v">
                <p:oleObj spid="_x0000_s44094" name="Photo Editor Photo" r:id="rId4" imgW="4761905" imgH="1905266" progId="MSPhotoEd.3">
                  <p:embed/>
                </p:oleObj>
              </mc:Choice>
              <mc:Fallback>
                <p:oleObj name="Photo Editor Photo" r:id="rId4" imgW="4761905" imgH="1905266"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2819400"/>
                        <a:ext cx="7162800" cy="2109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0966" name="Text Box 6"/>
          <p:cNvSpPr txBox="1">
            <a:spLocks noChangeArrowheads="1"/>
          </p:cNvSpPr>
          <p:nvPr/>
        </p:nvSpPr>
        <p:spPr bwMode="auto">
          <a:xfrm>
            <a:off x="1447800" y="1801813"/>
            <a:ext cx="54832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400" b="1">
                <a:latin typeface="Times New Roman" pitchFamily="18" charset="0"/>
              </a:rPr>
              <a:t>Blow-up of text from Codex Sinaiticus</a:t>
            </a:r>
          </a:p>
          <a:p>
            <a:pPr algn="ctr"/>
            <a:r>
              <a:rPr lang="en-US" sz="2400" b="1">
                <a:latin typeface="Times New Roman" pitchFamily="18" charset="0"/>
              </a:rPr>
              <a:t>Showing uncial manuscript type</a:t>
            </a:r>
          </a:p>
        </p:txBody>
      </p:sp>
      <p:sp>
        <p:nvSpPr>
          <p:cNvPr id="40967" name="Text Box 7"/>
          <p:cNvSpPr txBox="1">
            <a:spLocks noChangeArrowheads="1"/>
          </p:cNvSpPr>
          <p:nvPr/>
        </p:nvSpPr>
        <p:spPr bwMode="auto">
          <a:xfrm>
            <a:off x="1066800" y="5257800"/>
            <a:ext cx="73914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buFontTx/>
              <a:buChar char="•"/>
            </a:pPr>
            <a:r>
              <a:rPr lang="en-US" sz="1800"/>
              <a:t>NOTEVERYONEWHOSAYSTOMELORDLORDWILLENTERTHEKINGDOMOFHEAVENBUTONLYHEWHODOESTHEWILLOFMYFATHERWHOISINHEAVEN</a:t>
            </a:r>
          </a:p>
        </p:txBody>
      </p:sp>
    </p:spTree>
    <p:extLst>
      <p:ext uri="{BB962C8B-B14F-4D97-AF65-F5344CB8AC3E}">
        <p14:creationId xmlns:p14="http://schemas.microsoft.com/office/powerpoint/2010/main" val="175364916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smtClean="0"/>
              <a:t>Slips of the pen</a:t>
            </a:r>
          </a:p>
          <a:p>
            <a:endParaRPr lang="en-US" b="1" dirty="0"/>
          </a:p>
          <a:p>
            <a:r>
              <a:rPr lang="en-US" b="1" dirty="0" smtClean="0"/>
              <a:t>Lines repeated, switched, etc.</a:t>
            </a:r>
          </a:p>
          <a:p>
            <a:endParaRPr lang="en-US" b="1" dirty="0"/>
          </a:p>
          <a:p>
            <a:r>
              <a:rPr lang="en-US" b="1" dirty="0" smtClean="0"/>
              <a:t>Scribes’ attempts to “improve” or “smooth” the text.</a:t>
            </a:r>
          </a:p>
          <a:p>
            <a:endParaRPr lang="en-US" b="1" dirty="0"/>
          </a:p>
          <a:p>
            <a:r>
              <a:rPr lang="en-US" b="1" dirty="0" smtClean="0"/>
              <a:t>Interpolations (generally inserted in the margins and later incorporated into the text).</a:t>
            </a:r>
            <a:endParaRPr lang="en-US" b="1" dirty="0"/>
          </a:p>
        </p:txBody>
      </p:sp>
      <p:sp>
        <p:nvSpPr>
          <p:cNvPr id="3" name="Title 2"/>
          <p:cNvSpPr>
            <a:spLocks noGrp="1"/>
          </p:cNvSpPr>
          <p:nvPr>
            <p:ph type="title"/>
          </p:nvPr>
        </p:nvSpPr>
        <p:spPr>
          <a:xfrm>
            <a:off x="457200" y="152400"/>
            <a:ext cx="8229600" cy="838200"/>
          </a:xfrm>
        </p:spPr>
        <p:txBody>
          <a:bodyPr>
            <a:normAutofit/>
          </a:bodyPr>
          <a:lstStyle/>
          <a:p>
            <a:pPr algn="ctr"/>
            <a:r>
              <a:rPr lang="en-US" sz="3200" b="1" dirty="0" smtClean="0">
                <a:solidFill>
                  <a:srgbClr val="FFFF00"/>
                </a:solidFill>
              </a:rPr>
              <a:t>Copying Errors/Editing of the Text?</a:t>
            </a:r>
            <a:endParaRPr lang="en-US" sz="3200" b="1" dirty="0">
              <a:solidFill>
                <a:srgbClr val="FFFF00"/>
              </a:solidFill>
            </a:endParaRPr>
          </a:p>
        </p:txBody>
      </p:sp>
    </p:spTree>
    <p:extLst>
      <p:ext uri="{BB962C8B-B14F-4D97-AF65-F5344CB8AC3E}">
        <p14:creationId xmlns:p14="http://schemas.microsoft.com/office/powerpoint/2010/main" val="320205859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many textual variants?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54395606"/>
              </p:ext>
            </p:extLst>
          </p:nvPr>
        </p:nvGraphicFramePr>
        <p:xfrm>
          <a:off x="457200" y="1600200"/>
          <a:ext cx="7620000" cy="4800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1771374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Meaningful but not viable</a:t>
            </a:r>
            <a:endParaRPr lang="en-US" dirty="0"/>
          </a:p>
        </p:txBody>
      </p:sp>
      <p:sp>
        <p:nvSpPr>
          <p:cNvPr id="5" name="Text Placeholder 4"/>
          <p:cNvSpPr>
            <a:spLocks noGrp="1"/>
          </p:cNvSpPr>
          <p:nvPr>
            <p:ph type="body" idx="1"/>
          </p:nvPr>
        </p:nvSpPr>
        <p:spPr/>
        <p:txBody>
          <a:bodyPr/>
          <a:lstStyle/>
          <a:p>
            <a:r>
              <a:rPr lang="en-US" dirty="0" smtClean="0"/>
              <a:t>1 Thessalonians 2:9</a:t>
            </a:r>
            <a:endParaRPr lang="en-US" dirty="0"/>
          </a:p>
        </p:txBody>
      </p:sp>
      <p:sp>
        <p:nvSpPr>
          <p:cNvPr id="6" name="Content Placeholder 5"/>
          <p:cNvSpPr>
            <a:spLocks noGrp="1"/>
          </p:cNvSpPr>
          <p:nvPr>
            <p:ph sz="half" idx="2"/>
          </p:nvPr>
        </p:nvSpPr>
        <p:spPr/>
        <p:txBody>
          <a:bodyPr/>
          <a:lstStyle/>
          <a:p>
            <a:pPr marL="114300" indent="0">
              <a:buNone/>
            </a:pPr>
            <a:r>
              <a:rPr lang="en-US" dirty="0"/>
              <a:t>Surely you remember, brothers and sisters, our toil and hardship; we worked night and day in order not to be a burden to anyone while we preached the gospel of </a:t>
            </a:r>
            <a:r>
              <a:rPr lang="en-US" b="1" dirty="0"/>
              <a:t>God</a:t>
            </a:r>
            <a:r>
              <a:rPr lang="en-US" dirty="0"/>
              <a:t> to you</a:t>
            </a:r>
            <a:r>
              <a:rPr lang="en-US" dirty="0" smtClean="0"/>
              <a:t>.</a:t>
            </a:r>
          </a:p>
          <a:p>
            <a:pPr marL="114300" indent="0">
              <a:buNone/>
            </a:pPr>
            <a:endParaRPr lang="en-US" dirty="0"/>
          </a:p>
          <a:p>
            <a:pPr marL="114300" indent="0" algn="ctr">
              <a:buNone/>
            </a:pPr>
            <a:r>
              <a:rPr lang="en-US" dirty="0" smtClean="0"/>
              <a:t>3</a:t>
            </a:r>
            <a:r>
              <a:rPr lang="en-US" baseline="30000" dirty="0" smtClean="0"/>
              <a:t>rd</a:t>
            </a:r>
            <a:r>
              <a:rPr lang="en-US" dirty="0" smtClean="0"/>
              <a:t> Century</a:t>
            </a:r>
            <a:endParaRPr lang="en-US" dirty="0"/>
          </a:p>
        </p:txBody>
      </p:sp>
      <p:sp>
        <p:nvSpPr>
          <p:cNvPr id="7" name="Text Placeholder 6"/>
          <p:cNvSpPr>
            <a:spLocks noGrp="1"/>
          </p:cNvSpPr>
          <p:nvPr>
            <p:ph type="body" sz="quarter" idx="3"/>
          </p:nvPr>
        </p:nvSpPr>
        <p:spPr/>
        <p:txBody>
          <a:bodyPr/>
          <a:lstStyle/>
          <a:p>
            <a:r>
              <a:rPr lang="en-US" dirty="0"/>
              <a:t>1 Thessalonians 2:9</a:t>
            </a:r>
          </a:p>
        </p:txBody>
      </p:sp>
      <p:sp>
        <p:nvSpPr>
          <p:cNvPr id="8" name="Content Placeholder 7"/>
          <p:cNvSpPr>
            <a:spLocks noGrp="1"/>
          </p:cNvSpPr>
          <p:nvPr>
            <p:ph sz="quarter" idx="4"/>
          </p:nvPr>
        </p:nvSpPr>
        <p:spPr/>
        <p:txBody>
          <a:bodyPr/>
          <a:lstStyle/>
          <a:p>
            <a:pPr marL="114300" indent="0">
              <a:buNone/>
            </a:pPr>
            <a:r>
              <a:rPr lang="en-US" dirty="0"/>
              <a:t>Surely you remember, brothers and sisters, our toil and hardship; we worked night and day in order not to be a burden to anyone while we preached the gospel of </a:t>
            </a:r>
            <a:r>
              <a:rPr lang="en-US" b="1" dirty="0" smtClean="0"/>
              <a:t>Christ</a:t>
            </a:r>
            <a:r>
              <a:rPr lang="en-US" dirty="0" smtClean="0"/>
              <a:t> to </a:t>
            </a:r>
            <a:r>
              <a:rPr lang="en-US" dirty="0"/>
              <a:t>you</a:t>
            </a:r>
            <a:r>
              <a:rPr lang="en-US" dirty="0" smtClean="0"/>
              <a:t>.</a:t>
            </a:r>
          </a:p>
          <a:p>
            <a:pPr marL="114300" indent="0">
              <a:buNone/>
            </a:pPr>
            <a:endParaRPr lang="en-US" dirty="0"/>
          </a:p>
          <a:p>
            <a:pPr marL="114300" indent="0" algn="ctr">
              <a:buNone/>
            </a:pPr>
            <a:r>
              <a:rPr lang="en-US" dirty="0" smtClean="0"/>
              <a:t>13</a:t>
            </a:r>
            <a:r>
              <a:rPr lang="en-US" baseline="30000" dirty="0" smtClean="0"/>
              <a:t>th</a:t>
            </a:r>
            <a:r>
              <a:rPr lang="en-US" dirty="0" smtClean="0"/>
              <a:t> Century</a:t>
            </a:r>
            <a:endParaRPr lang="en-US" dirty="0"/>
          </a:p>
        </p:txBody>
      </p:sp>
    </p:spTree>
    <p:extLst>
      <p:ext uri="{BB962C8B-B14F-4D97-AF65-F5344CB8AC3E}">
        <p14:creationId xmlns:p14="http://schemas.microsoft.com/office/powerpoint/2010/main" val="42122170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752600"/>
            <a:ext cx="8229600" cy="4267200"/>
          </a:xfrm>
        </p:spPr>
        <p:txBody>
          <a:bodyPr>
            <a:normAutofit fontScale="92500" lnSpcReduction="10000"/>
          </a:bodyPr>
          <a:lstStyle/>
          <a:p>
            <a:r>
              <a:rPr lang="en-US" b="1" dirty="0" smtClean="0"/>
              <a:t>Don’t overreach.  Don’t oversell the evidence.</a:t>
            </a:r>
          </a:p>
          <a:p>
            <a:pPr lvl="1"/>
            <a:endParaRPr lang="en-US" b="1" dirty="0" smtClean="0"/>
          </a:p>
          <a:p>
            <a:r>
              <a:rPr lang="en-US" b="1" dirty="0" smtClean="0"/>
              <a:t>Don’t paint yourself into a corner.</a:t>
            </a:r>
          </a:p>
          <a:p>
            <a:endParaRPr lang="en-US" b="1" dirty="0"/>
          </a:p>
          <a:p>
            <a:r>
              <a:rPr lang="en-US" b="1" dirty="0" smtClean="0"/>
              <a:t>Don’t undersell either.</a:t>
            </a:r>
          </a:p>
          <a:p>
            <a:endParaRPr lang="en-US" b="1" dirty="0"/>
          </a:p>
          <a:p>
            <a:r>
              <a:rPr lang="en-US" b="1" dirty="0" smtClean="0"/>
              <a:t>Leave some ammunition in your “gun”.</a:t>
            </a:r>
          </a:p>
          <a:p>
            <a:endParaRPr lang="en-US" b="1" dirty="0"/>
          </a:p>
          <a:p>
            <a:r>
              <a:rPr lang="en-US" b="1" dirty="0" smtClean="0"/>
              <a:t>Be confident:  You are right! (at least in the big picture)    </a:t>
            </a:r>
          </a:p>
        </p:txBody>
      </p:sp>
      <p:sp>
        <p:nvSpPr>
          <p:cNvPr id="3" name="Title 2"/>
          <p:cNvSpPr>
            <a:spLocks noGrp="1"/>
          </p:cNvSpPr>
          <p:nvPr>
            <p:ph type="title"/>
          </p:nvPr>
        </p:nvSpPr>
        <p:spPr/>
        <p:txBody>
          <a:bodyPr>
            <a:normAutofit/>
          </a:bodyPr>
          <a:lstStyle/>
          <a:p>
            <a:pPr algn="ctr"/>
            <a:r>
              <a:rPr lang="en-US" sz="3200" b="1" dirty="0" smtClean="0"/>
              <a:t>I. Introduction:  How Do I Answer Questions?</a:t>
            </a:r>
            <a:endParaRPr lang="en-US" sz="3200" b="1" dirty="0"/>
          </a:p>
        </p:txBody>
      </p:sp>
    </p:spTree>
    <p:extLst>
      <p:ext uri="{BB962C8B-B14F-4D97-AF65-F5344CB8AC3E}">
        <p14:creationId xmlns:p14="http://schemas.microsoft.com/office/powerpoint/2010/main" val="205112458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76400"/>
            <a:ext cx="8229600" cy="4419600"/>
          </a:xfrm>
        </p:spPr>
        <p:txBody>
          <a:bodyPr/>
          <a:lstStyle/>
          <a:p>
            <a:r>
              <a:rPr lang="en-US" b="1" dirty="0" smtClean="0">
                <a:solidFill>
                  <a:srgbClr val="FFFF00"/>
                </a:solidFill>
              </a:rPr>
              <a:t>About 60 in number</a:t>
            </a:r>
          </a:p>
          <a:p>
            <a:endParaRPr lang="en-US" b="1" dirty="0">
              <a:solidFill>
                <a:srgbClr val="FFFF00"/>
              </a:solidFill>
            </a:endParaRPr>
          </a:p>
          <a:p>
            <a:r>
              <a:rPr lang="en-US" b="1" smtClean="0">
                <a:solidFill>
                  <a:srgbClr val="FFFF00"/>
                </a:solidFill>
              </a:rPr>
              <a:t>Matthew 11:19 </a:t>
            </a:r>
            <a:r>
              <a:rPr lang="en-US" b="1" dirty="0" smtClean="0">
                <a:solidFill>
                  <a:srgbClr val="FFFF00"/>
                </a:solidFill>
              </a:rPr>
              <a:t>for example</a:t>
            </a:r>
          </a:p>
          <a:p>
            <a:endParaRPr lang="en-US" b="1" dirty="0">
              <a:solidFill>
                <a:srgbClr val="FFFF00"/>
              </a:solidFill>
            </a:endParaRPr>
          </a:p>
          <a:p>
            <a:pPr lvl="1"/>
            <a:r>
              <a:rPr lang="en-US" b="1" dirty="0" smtClean="0">
                <a:solidFill>
                  <a:srgbClr val="FFFF00"/>
                </a:solidFill>
              </a:rPr>
              <a:t>But wisdom is proved right by her actions/deeds</a:t>
            </a:r>
          </a:p>
          <a:p>
            <a:pPr lvl="1"/>
            <a:endParaRPr lang="en-US" b="1" dirty="0">
              <a:solidFill>
                <a:srgbClr val="FFFF00"/>
              </a:solidFill>
            </a:endParaRPr>
          </a:p>
          <a:p>
            <a:pPr lvl="1"/>
            <a:r>
              <a:rPr lang="en-US" b="1" dirty="0" smtClean="0">
                <a:solidFill>
                  <a:srgbClr val="FFFF00"/>
                </a:solidFill>
              </a:rPr>
              <a:t>But wisdom is proved right by her children</a:t>
            </a:r>
          </a:p>
          <a:p>
            <a:pPr lvl="1"/>
            <a:endParaRPr lang="en-US" b="1" dirty="0">
              <a:solidFill>
                <a:srgbClr val="FFFF00"/>
              </a:solidFill>
            </a:endParaRPr>
          </a:p>
          <a:p>
            <a:pPr lvl="1"/>
            <a:r>
              <a:rPr lang="en-US" b="1" dirty="0" smtClean="0">
                <a:solidFill>
                  <a:srgbClr val="FFFF00"/>
                </a:solidFill>
              </a:rPr>
              <a:t>Compare to Luke 7:35</a:t>
            </a:r>
            <a:endParaRPr lang="en-US" b="1" dirty="0">
              <a:solidFill>
                <a:srgbClr val="FFFF00"/>
              </a:solidFill>
            </a:endParaRPr>
          </a:p>
        </p:txBody>
      </p:sp>
      <p:sp>
        <p:nvSpPr>
          <p:cNvPr id="3" name="Title 2"/>
          <p:cNvSpPr>
            <a:spLocks noGrp="1"/>
          </p:cNvSpPr>
          <p:nvPr>
            <p:ph type="title"/>
          </p:nvPr>
        </p:nvSpPr>
        <p:spPr>
          <a:xfrm>
            <a:off x="457200" y="152400"/>
            <a:ext cx="8229600" cy="990600"/>
          </a:xfrm>
        </p:spPr>
        <p:txBody>
          <a:bodyPr>
            <a:normAutofit/>
          </a:bodyPr>
          <a:lstStyle/>
          <a:p>
            <a:pPr algn="ctr"/>
            <a:r>
              <a:rPr lang="en-US" sz="3200" b="1" dirty="0" smtClean="0"/>
              <a:t>Significant Textual Issues</a:t>
            </a:r>
            <a:endParaRPr lang="en-US" sz="3200" b="1" dirty="0"/>
          </a:p>
        </p:txBody>
      </p:sp>
    </p:spTree>
    <p:extLst>
      <p:ext uri="{BB962C8B-B14F-4D97-AF65-F5344CB8AC3E}">
        <p14:creationId xmlns:p14="http://schemas.microsoft.com/office/powerpoint/2010/main" val="37077882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981200"/>
            <a:ext cx="8229600" cy="4114800"/>
          </a:xfrm>
        </p:spPr>
        <p:txBody>
          <a:bodyPr/>
          <a:lstStyle/>
          <a:p>
            <a:r>
              <a:rPr lang="en-US" b="1" dirty="0" smtClean="0">
                <a:solidFill>
                  <a:srgbClr val="FFFF00"/>
                </a:solidFill>
              </a:rPr>
              <a:t>Age and quality of witnesses.</a:t>
            </a:r>
          </a:p>
          <a:p>
            <a:endParaRPr lang="en-US" b="1" dirty="0">
              <a:solidFill>
                <a:srgbClr val="FFFF00"/>
              </a:solidFill>
            </a:endParaRPr>
          </a:p>
          <a:p>
            <a:r>
              <a:rPr lang="en-US" b="1" dirty="0" err="1" smtClean="0">
                <a:solidFill>
                  <a:srgbClr val="FFFF00"/>
                </a:solidFill>
              </a:rPr>
              <a:t>Unharmonized</a:t>
            </a:r>
            <a:r>
              <a:rPr lang="en-US" b="1" dirty="0" smtClean="0">
                <a:solidFill>
                  <a:srgbClr val="FFFF00"/>
                </a:solidFill>
              </a:rPr>
              <a:t> reading is preferred.</a:t>
            </a:r>
          </a:p>
          <a:p>
            <a:endParaRPr lang="en-US" b="1" dirty="0">
              <a:solidFill>
                <a:srgbClr val="FFFF00"/>
              </a:solidFill>
            </a:endParaRPr>
          </a:p>
          <a:p>
            <a:r>
              <a:rPr lang="en-US" b="1" dirty="0" smtClean="0">
                <a:solidFill>
                  <a:srgbClr val="FFFF00"/>
                </a:solidFill>
              </a:rPr>
              <a:t>The “more difficult” reading is preferred.</a:t>
            </a:r>
            <a:endParaRPr lang="en-US" b="1" dirty="0">
              <a:solidFill>
                <a:srgbClr val="FFFF00"/>
              </a:solidFill>
            </a:endParaRPr>
          </a:p>
        </p:txBody>
      </p:sp>
      <p:sp>
        <p:nvSpPr>
          <p:cNvPr id="3" name="Title 2"/>
          <p:cNvSpPr>
            <a:spLocks noGrp="1"/>
          </p:cNvSpPr>
          <p:nvPr>
            <p:ph type="title"/>
          </p:nvPr>
        </p:nvSpPr>
        <p:spPr>
          <a:xfrm>
            <a:off x="457200" y="152400"/>
            <a:ext cx="8229600" cy="990600"/>
          </a:xfrm>
        </p:spPr>
        <p:txBody>
          <a:bodyPr>
            <a:normAutofit/>
          </a:bodyPr>
          <a:lstStyle/>
          <a:p>
            <a:pPr algn="ctr"/>
            <a:r>
              <a:rPr lang="en-US" sz="3200" b="1" dirty="0" smtClean="0"/>
              <a:t>Textual (Lower) Criticism</a:t>
            </a:r>
            <a:endParaRPr lang="en-US" sz="3200" b="1" dirty="0"/>
          </a:p>
        </p:txBody>
      </p:sp>
    </p:spTree>
    <p:extLst>
      <p:ext uri="{BB962C8B-B14F-4D97-AF65-F5344CB8AC3E}">
        <p14:creationId xmlns:p14="http://schemas.microsoft.com/office/powerpoint/2010/main" val="258377809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8229600" cy="4495800"/>
          </a:xfrm>
        </p:spPr>
        <p:txBody>
          <a:bodyPr/>
          <a:lstStyle/>
          <a:p>
            <a:r>
              <a:rPr lang="en-US" sz="2400" b="1" dirty="0" smtClean="0"/>
              <a:t>John 7:53-8:11  Woman caught in adultery</a:t>
            </a:r>
          </a:p>
          <a:p>
            <a:endParaRPr lang="en-US" sz="2400" b="1" dirty="0"/>
          </a:p>
          <a:p>
            <a:r>
              <a:rPr lang="en-US" sz="2400" b="1" dirty="0" smtClean="0"/>
              <a:t>Acts 8:37  If you believe with all your heart…</a:t>
            </a:r>
          </a:p>
          <a:p>
            <a:endParaRPr lang="en-US" sz="2400" b="1" dirty="0"/>
          </a:p>
          <a:p>
            <a:r>
              <a:rPr lang="en-US" sz="2400" b="1" dirty="0" smtClean="0"/>
              <a:t>1 John 5:7   There are three that testify…</a:t>
            </a:r>
          </a:p>
          <a:p>
            <a:endParaRPr lang="en-US" sz="2400" b="1" dirty="0"/>
          </a:p>
          <a:p>
            <a:r>
              <a:rPr lang="en-US" sz="2400" b="1" dirty="0" smtClean="0"/>
              <a:t>John 5:4   The angel stirred the water…</a:t>
            </a:r>
          </a:p>
          <a:p>
            <a:endParaRPr lang="en-US" sz="2400" b="1" dirty="0"/>
          </a:p>
          <a:p>
            <a:r>
              <a:rPr lang="en-US" sz="2400" b="1" dirty="0" smtClean="0"/>
              <a:t>Mark 16:9-20</a:t>
            </a:r>
          </a:p>
          <a:p>
            <a:endParaRPr lang="en-US" b="1" dirty="0" smtClean="0"/>
          </a:p>
          <a:p>
            <a:endParaRPr lang="en-US" b="1" dirty="0"/>
          </a:p>
          <a:p>
            <a:endParaRPr lang="en-US" b="1" dirty="0"/>
          </a:p>
        </p:txBody>
      </p:sp>
      <p:sp>
        <p:nvSpPr>
          <p:cNvPr id="3" name="Title 2"/>
          <p:cNvSpPr>
            <a:spLocks noGrp="1"/>
          </p:cNvSpPr>
          <p:nvPr>
            <p:ph type="title"/>
          </p:nvPr>
        </p:nvSpPr>
        <p:spPr>
          <a:xfrm>
            <a:off x="457200" y="152400"/>
            <a:ext cx="8229600" cy="914400"/>
          </a:xfrm>
        </p:spPr>
        <p:txBody>
          <a:bodyPr>
            <a:normAutofit/>
          </a:bodyPr>
          <a:lstStyle/>
          <a:p>
            <a:pPr algn="ctr"/>
            <a:r>
              <a:rPr lang="en-US" sz="3200" b="1" dirty="0" smtClean="0"/>
              <a:t>Significant Textual Issues</a:t>
            </a:r>
            <a:endParaRPr lang="en-US" sz="3200" b="1" dirty="0"/>
          </a:p>
        </p:txBody>
      </p:sp>
    </p:spTree>
    <p:extLst>
      <p:ext uri="{BB962C8B-B14F-4D97-AF65-F5344CB8AC3E}">
        <p14:creationId xmlns:p14="http://schemas.microsoft.com/office/powerpoint/2010/main" val="230144297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Textual Variant?</a:t>
            </a:r>
            <a:endParaRPr lang="en-US" dirty="0"/>
          </a:p>
        </p:txBody>
      </p:sp>
      <p:sp>
        <p:nvSpPr>
          <p:cNvPr id="3" name="Text Placeholder 2"/>
          <p:cNvSpPr>
            <a:spLocks noGrp="1"/>
          </p:cNvSpPr>
          <p:nvPr>
            <p:ph type="body" idx="1"/>
          </p:nvPr>
        </p:nvSpPr>
        <p:spPr>
          <a:xfrm>
            <a:off x="457200" y="2209800"/>
            <a:ext cx="3657600" cy="639762"/>
          </a:xfrm>
        </p:spPr>
        <p:txBody>
          <a:bodyPr/>
          <a:lstStyle/>
          <a:p>
            <a:r>
              <a:rPr lang="en-US" dirty="0" smtClean="0"/>
              <a:t>Mark 9:29</a:t>
            </a:r>
            <a:endParaRPr lang="en-US" dirty="0"/>
          </a:p>
        </p:txBody>
      </p:sp>
      <p:sp>
        <p:nvSpPr>
          <p:cNvPr id="4" name="Content Placeholder 3"/>
          <p:cNvSpPr>
            <a:spLocks noGrp="1"/>
          </p:cNvSpPr>
          <p:nvPr>
            <p:ph sz="half" idx="2"/>
          </p:nvPr>
        </p:nvSpPr>
        <p:spPr>
          <a:xfrm>
            <a:off x="457200" y="2971799"/>
            <a:ext cx="3657600" cy="3154363"/>
          </a:xfrm>
        </p:spPr>
        <p:txBody>
          <a:bodyPr/>
          <a:lstStyle/>
          <a:p>
            <a:r>
              <a:rPr lang="en-US" dirty="0"/>
              <a:t>He replied, “This kind can come out only by prayer</a:t>
            </a:r>
            <a:r>
              <a:rPr lang="en-US" dirty="0" smtClean="0"/>
              <a:t>.”</a:t>
            </a:r>
            <a:endParaRPr lang="en-US" dirty="0"/>
          </a:p>
        </p:txBody>
      </p:sp>
      <p:sp>
        <p:nvSpPr>
          <p:cNvPr id="5" name="Text Placeholder 4"/>
          <p:cNvSpPr>
            <a:spLocks noGrp="1"/>
          </p:cNvSpPr>
          <p:nvPr>
            <p:ph type="body" sz="quarter" idx="3"/>
          </p:nvPr>
        </p:nvSpPr>
        <p:spPr>
          <a:xfrm>
            <a:off x="4419600" y="2209800"/>
            <a:ext cx="3657600" cy="639762"/>
          </a:xfrm>
        </p:spPr>
        <p:txBody>
          <a:bodyPr/>
          <a:lstStyle/>
          <a:p>
            <a:r>
              <a:rPr lang="en-US" dirty="0"/>
              <a:t>Mark 9:29</a:t>
            </a:r>
          </a:p>
        </p:txBody>
      </p:sp>
      <p:sp>
        <p:nvSpPr>
          <p:cNvPr id="6" name="Content Placeholder 5"/>
          <p:cNvSpPr>
            <a:spLocks noGrp="1"/>
          </p:cNvSpPr>
          <p:nvPr>
            <p:ph sz="quarter" idx="4"/>
          </p:nvPr>
        </p:nvSpPr>
        <p:spPr>
          <a:xfrm>
            <a:off x="4419600" y="2971799"/>
            <a:ext cx="3657600" cy="3154363"/>
          </a:xfrm>
        </p:spPr>
        <p:txBody>
          <a:bodyPr/>
          <a:lstStyle/>
          <a:p>
            <a:r>
              <a:rPr lang="en-US" dirty="0"/>
              <a:t>He replied, “This kind can come out only by </a:t>
            </a:r>
            <a:r>
              <a:rPr lang="en-US" dirty="0" smtClean="0"/>
              <a:t>prayer</a:t>
            </a:r>
            <a:r>
              <a:rPr lang="en-US" b="1" i="1" dirty="0" smtClean="0"/>
              <a:t> and fasting</a:t>
            </a:r>
            <a:r>
              <a:rPr lang="en-US" dirty="0" smtClean="0"/>
              <a:t>”</a:t>
            </a:r>
            <a:endParaRPr lang="en-US" dirty="0"/>
          </a:p>
        </p:txBody>
      </p:sp>
      <p:sp>
        <p:nvSpPr>
          <p:cNvPr id="8" name="TextBox 7"/>
          <p:cNvSpPr txBox="1"/>
          <p:nvPr/>
        </p:nvSpPr>
        <p:spPr>
          <a:xfrm>
            <a:off x="423333" y="1363990"/>
            <a:ext cx="7806267" cy="461665"/>
          </a:xfrm>
          <a:prstGeom prst="rect">
            <a:avLst/>
          </a:prstGeom>
          <a:noFill/>
        </p:spPr>
        <p:txBody>
          <a:bodyPr wrap="square" rtlCol="0">
            <a:spAutoFit/>
          </a:bodyPr>
          <a:lstStyle/>
          <a:p>
            <a:r>
              <a:rPr lang="en-US" sz="2400" dirty="0" smtClean="0">
                <a:solidFill>
                  <a:srgbClr val="2F2B20"/>
                </a:solidFill>
              </a:rPr>
              <a:t>Any place where two manuscripts differ from each other</a:t>
            </a:r>
            <a:endParaRPr lang="en-US" sz="2400" dirty="0">
              <a:solidFill>
                <a:srgbClr val="2F2B20"/>
              </a:solidFill>
            </a:endParaRPr>
          </a:p>
        </p:txBody>
      </p:sp>
    </p:spTree>
    <p:extLst>
      <p:ext uri="{BB962C8B-B14F-4D97-AF65-F5344CB8AC3E}">
        <p14:creationId xmlns:p14="http://schemas.microsoft.com/office/powerpoint/2010/main" val="111894491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Meaningful and Viable</a:t>
            </a:r>
          </a:p>
        </p:txBody>
      </p:sp>
      <p:sp>
        <p:nvSpPr>
          <p:cNvPr id="3" name="Text Placeholder 2"/>
          <p:cNvSpPr>
            <a:spLocks noGrp="1"/>
          </p:cNvSpPr>
          <p:nvPr>
            <p:ph type="body" idx="1"/>
          </p:nvPr>
        </p:nvSpPr>
        <p:spPr/>
        <p:txBody>
          <a:bodyPr/>
          <a:lstStyle/>
          <a:p>
            <a:r>
              <a:rPr lang="en-US" dirty="0" smtClean="0"/>
              <a:t>Acts 15:40</a:t>
            </a:r>
            <a:endParaRPr lang="en-US" dirty="0"/>
          </a:p>
        </p:txBody>
      </p:sp>
      <p:sp>
        <p:nvSpPr>
          <p:cNvPr id="4" name="Content Placeholder 3"/>
          <p:cNvSpPr>
            <a:spLocks noGrp="1"/>
          </p:cNvSpPr>
          <p:nvPr>
            <p:ph sz="half" idx="2"/>
          </p:nvPr>
        </p:nvSpPr>
        <p:spPr/>
        <p:txBody>
          <a:bodyPr/>
          <a:lstStyle/>
          <a:p>
            <a:pPr marL="114300" indent="0">
              <a:buNone/>
            </a:pPr>
            <a:r>
              <a:rPr lang="en-US" dirty="0" smtClean="0"/>
              <a:t>But Paul </a:t>
            </a:r>
            <a:r>
              <a:rPr lang="en-US" b="1" dirty="0" smtClean="0"/>
              <a:t>chose</a:t>
            </a:r>
            <a:r>
              <a:rPr lang="en-US" dirty="0" smtClean="0"/>
              <a:t> Silas and departed, being commended by the brethren to the grace of God.</a:t>
            </a:r>
            <a:endParaRPr lang="en-US" dirty="0"/>
          </a:p>
        </p:txBody>
      </p:sp>
      <p:sp>
        <p:nvSpPr>
          <p:cNvPr id="5" name="Text Placeholder 4"/>
          <p:cNvSpPr>
            <a:spLocks noGrp="1"/>
          </p:cNvSpPr>
          <p:nvPr>
            <p:ph type="body" sz="quarter" idx="3"/>
          </p:nvPr>
        </p:nvSpPr>
        <p:spPr/>
        <p:txBody>
          <a:bodyPr/>
          <a:lstStyle/>
          <a:p>
            <a:r>
              <a:rPr lang="en-US" dirty="0" smtClean="0"/>
              <a:t>Acts 15:40</a:t>
            </a:r>
            <a:endParaRPr lang="en-US" dirty="0"/>
          </a:p>
        </p:txBody>
      </p:sp>
      <p:sp>
        <p:nvSpPr>
          <p:cNvPr id="6" name="Content Placeholder 5"/>
          <p:cNvSpPr>
            <a:spLocks noGrp="1"/>
          </p:cNvSpPr>
          <p:nvPr>
            <p:ph sz="quarter" idx="4"/>
          </p:nvPr>
        </p:nvSpPr>
        <p:spPr/>
        <p:txBody>
          <a:bodyPr/>
          <a:lstStyle/>
          <a:p>
            <a:pPr marL="114300" indent="0">
              <a:buNone/>
            </a:pPr>
            <a:r>
              <a:rPr lang="en-US" dirty="0" smtClean="0"/>
              <a:t>But Paul </a:t>
            </a:r>
            <a:r>
              <a:rPr lang="en-US" b="1" dirty="0" smtClean="0"/>
              <a:t>received</a:t>
            </a:r>
            <a:r>
              <a:rPr lang="en-US" dirty="0" smtClean="0"/>
              <a:t> Silas and departed, being commended by the brethren to the grace of God</a:t>
            </a:r>
            <a:endParaRPr lang="en-US" dirty="0"/>
          </a:p>
        </p:txBody>
      </p:sp>
    </p:spTree>
    <p:extLst>
      <p:ext uri="{BB962C8B-B14F-4D97-AF65-F5344CB8AC3E}">
        <p14:creationId xmlns:p14="http://schemas.microsoft.com/office/powerpoint/2010/main" val="372851906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Chose/Received</a:t>
            </a:r>
            <a:endParaRPr lang="en-US" dirty="0"/>
          </a:p>
        </p:txBody>
      </p:sp>
      <p:sp>
        <p:nvSpPr>
          <p:cNvPr id="3" name="Text Placeholder 2"/>
          <p:cNvSpPr>
            <a:spLocks noGrp="1"/>
          </p:cNvSpPr>
          <p:nvPr>
            <p:ph type="body" idx="1"/>
          </p:nvPr>
        </p:nvSpPr>
        <p:spPr/>
        <p:txBody>
          <a:bodyPr/>
          <a:lstStyle/>
          <a:p>
            <a:r>
              <a:rPr lang="en-US" dirty="0" smtClean="0"/>
              <a:t>Chose</a:t>
            </a:r>
            <a:endParaRPr lang="en-US" dirty="0"/>
          </a:p>
        </p:txBody>
      </p:sp>
      <p:sp>
        <p:nvSpPr>
          <p:cNvPr id="4" name="Content Placeholder 3"/>
          <p:cNvSpPr>
            <a:spLocks noGrp="1"/>
          </p:cNvSpPr>
          <p:nvPr>
            <p:ph sz="half" idx="2"/>
          </p:nvPr>
        </p:nvSpPr>
        <p:spPr/>
        <p:txBody>
          <a:bodyPr>
            <a:normAutofit/>
          </a:bodyPr>
          <a:lstStyle/>
          <a:p>
            <a:pPr marL="114300" indent="0" algn="ctr">
              <a:buNone/>
            </a:pPr>
            <a:r>
              <a:rPr lang="el-GR" sz="4400" dirty="0"/>
              <a:t>ἐπιλεξάμενος</a:t>
            </a:r>
            <a:endParaRPr lang="en-US" sz="4400" dirty="0">
              <a:latin typeface="Times New Roman" panose="02020603050405020304" pitchFamily="18" charset="0"/>
              <a:cs typeface="Times New Roman" panose="02020603050405020304" pitchFamily="18" charset="0"/>
            </a:endParaRPr>
          </a:p>
        </p:txBody>
      </p:sp>
      <p:sp>
        <p:nvSpPr>
          <p:cNvPr id="5" name="Text Placeholder 4"/>
          <p:cNvSpPr>
            <a:spLocks noGrp="1"/>
          </p:cNvSpPr>
          <p:nvPr>
            <p:ph type="body" sz="quarter" idx="3"/>
          </p:nvPr>
        </p:nvSpPr>
        <p:spPr/>
        <p:txBody>
          <a:bodyPr/>
          <a:lstStyle/>
          <a:p>
            <a:r>
              <a:rPr lang="en-US" dirty="0" smtClean="0"/>
              <a:t>Received</a:t>
            </a:r>
            <a:endParaRPr lang="en-US" dirty="0"/>
          </a:p>
        </p:txBody>
      </p:sp>
      <p:sp>
        <p:nvSpPr>
          <p:cNvPr id="6" name="Content Placeholder 5"/>
          <p:cNvSpPr>
            <a:spLocks noGrp="1"/>
          </p:cNvSpPr>
          <p:nvPr>
            <p:ph sz="quarter" idx="4"/>
          </p:nvPr>
        </p:nvSpPr>
        <p:spPr/>
        <p:txBody>
          <a:bodyPr>
            <a:normAutofit/>
          </a:bodyPr>
          <a:lstStyle/>
          <a:p>
            <a:pPr marL="114300" indent="0" algn="ctr">
              <a:buNone/>
            </a:pPr>
            <a:r>
              <a:rPr lang="el-GR" sz="4400" dirty="0" smtClean="0"/>
              <a:t>ἐπιΔεξάμενος</a:t>
            </a:r>
            <a:endParaRPr lang="en-US" sz="4400" dirty="0"/>
          </a:p>
        </p:txBody>
      </p:sp>
    </p:spTree>
    <p:extLst>
      <p:ext uri="{BB962C8B-B14F-4D97-AF65-F5344CB8AC3E}">
        <p14:creationId xmlns:p14="http://schemas.microsoft.com/office/powerpoint/2010/main" val="156954879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b="1" dirty="0" smtClean="0"/>
              <a:t>Luke 3:22</a:t>
            </a:r>
          </a:p>
          <a:p>
            <a:pPr lvl="1"/>
            <a:r>
              <a:rPr lang="en-US" b="1" dirty="0" smtClean="0"/>
              <a:t>You are my beloved Son; in you I am well pleased.</a:t>
            </a:r>
          </a:p>
          <a:p>
            <a:pPr lvl="1"/>
            <a:r>
              <a:rPr lang="en-US" b="1" dirty="0" err="1" smtClean="0"/>
              <a:t>Vaticanus</a:t>
            </a:r>
            <a:r>
              <a:rPr lang="en-US" b="1" dirty="0" smtClean="0"/>
              <a:t>, </a:t>
            </a:r>
            <a:r>
              <a:rPr lang="en-US" b="1" dirty="0" err="1" smtClean="0"/>
              <a:t>Sinaiticus</a:t>
            </a:r>
            <a:r>
              <a:rPr lang="en-US" b="1" dirty="0" smtClean="0"/>
              <a:t>, </a:t>
            </a:r>
            <a:r>
              <a:rPr lang="en-US" b="1" dirty="0" err="1" smtClean="0"/>
              <a:t>Alexandrinus</a:t>
            </a:r>
            <a:r>
              <a:rPr lang="en-US" b="1" dirty="0" smtClean="0"/>
              <a:t>, etc.</a:t>
            </a:r>
          </a:p>
          <a:p>
            <a:pPr lvl="1"/>
            <a:endParaRPr lang="en-US" b="1" dirty="0" smtClean="0"/>
          </a:p>
          <a:p>
            <a:pPr lvl="1"/>
            <a:r>
              <a:rPr lang="en-US" b="1" dirty="0" smtClean="0"/>
              <a:t>You are my beloved Son; today I have begotten you.</a:t>
            </a:r>
          </a:p>
          <a:p>
            <a:pPr lvl="1"/>
            <a:r>
              <a:rPr lang="en-US" b="1" dirty="0" err="1" smtClean="0"/>
              <a:t>Bezae</a:t>
            </a:r>
            <a:r>
              <a:rPr lang="en-US" b="1" dirty="0" smtClean="0"/>
              <a:t>, Justin Martyr, Clement of Alexandria, Old Latin</a:t>
            </a:r>
          </a:p>
          <a:p>
            <a:endParaRPr lang="en-US" b="1" dirty="0"/>
          </a:p>
          <a:p>
            <a:r>
              <a:rPr lang="en-US" b="1" dirty="0" smtClean="0"/>
              <a:t>Compare to Mark 1:11</a:t>
            </a:r>
          </a:p>
          <a:p>
            <a:endParaRPr lang="en-US" b="1" dirty="0"/>
          </a:p>
          <a:p>
            <a:r>
              <a:rPr lang="en-US" b="1" dirty="0" smtClean="0"/>
              <a:t>Compare to Psalm 2:7</a:t>
            </a:r>
            <a:endParaRPr lang="en-US" b="1" dirty="0"/>
          </a:p>
        </p:txBody>
      </p:sp>
      <p:sp>
        <p:nvSpPr>
          <p:cNvPr id="3" name="Title 2"/>
          <p:cNvSpPr>
            <a:spLocks noGrp="1"/>
          </p:cNvSpPr>
          <p:nvPr>
            <p:ph type="title"/>
          </p:nvPr>
        </p:nvSpPr>
        <p:spPr>
          <a:xfrm>
            <a:off x="457200" y="152400"/>
            <a:ext cx="8229600" cy="990600"/>
          </a:xfrm>
        </p:spPr>
        <p:txBody>
          <a:bodyPr>
            <a:normAutofit/>
          </a:bodyPr>
          <a:lstStyle/>
          <a:p>
            <a:pPr algn="ctr"/>
            <a:r>
              <a:rPr lang="en-US" sz="3200" b="1" dirty="0" smtClean="0">
                <a:solidFill>
                  <a:srgbClr val="FFFF00"/>
                </a:solidFill>
              </a:rPr>
              <a:t>Orthodox Corruption of Scripture?</a:t>
            </a:r>
            <a:endParaRPr lang="en-US" sz="3200" b="1" dirty="0">
              <a:solidFill>
                <a:srgbClr val="FFFF00"/>
              </a:solidFill>
            </a:endParaRPr>
          </a:p>
        </p:txBody>
      </p:sp>
    </p:spTree>
    <p:extLst>
      <p:ext uri="{BB962C8B-B14F-4D97-AF65-F5344CB8AC3E}">
        <p14:creationId xmlns:p14="http://schemas.microsoft.com/office/powerpoint/2010/main" val="375380351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14400" y="1028343"/>
            <a:ext cx="6705600" cy="3693319"/>
          </a:xfrm>
          <a:prstGeom prst="rect">
            <a:avLst/>
          </a:prstGeom>
        </p:spPr>
        <p:txBody>
          <a:bodyPr wrap="square">
            <a:spAutoFit/>
          </a:bodyPr>
          <a:lstStyle/>
          <a:p>
            <a:r>
              <a:rPr lang="en-US" b="1" dirty="0"/>
              <a:t>Even the hyper-critic </a:t>
            </a:r>
            <a:r>
              <a:rPr lang="en-US" b="1" dirty="0" smtClean="0"/>
              <a:t> Bart </a:t>
            </a:r>
            <a:r>
              <a:rPr lang="en-US" b="1" dirty="0" err="1" smtClean="0"/>
              <a:t>Ehrman</a:t>
            </a:r>
            <a:r>
              <a:rPr lang="en-US" b="1" dirty="0" smtClean="0"/>
              <a:t> </a:t>
            </a:r>
            <a:r>
              <a:rPr lang="en-US" b="1" dirty="0"/>
              <a:t>says:</a:t>
            </a:r>
          </a:p>
          <a:p>
            <a:r>
              <a:rPr lang="en-US" b="1" dirty="0"/>
              <a:t> </a:t>
            </a:r>
          </a:p>
          <a:p>
            <a:r>
              <a:rPr lang="en-US" b="1" i="1" dirty="0">
                <a:solidFill>
                  <a:srgbClr val="FFFF00"/>
                </a:solidFill>
              </a:rPr>
              <a:t>I do not think that the "corruption" of Scripture means that scribes changed everything in the text, or even most things. The original texts certainly spoke at great length about Jesus' crucifixion and resurrection. The issues involved in the corruption of the text usually entail nuances of interpretation. These are important nuances; but most of the New Testament can be reconstructed by scholars with reasonable certainty -- as much certainty as we can reconstruct *any* book of the ancient world.</a:t>
            </a:r>
            <a:endParaRPr lang="en-US" b="1" dirty="0">
              <a:solidFill>
                <a:srgbClr val="FFFF00"/>
              </a:solidFill>
            </a:endParaRPr>
          </a:p>
        </p:txBody>
      </p:sp>
    </p:spTree>
    <p:extLst>
      <p:ext uri="{BB962C8B-B14F-4D97-AF65-F5344CB8AC3E}">
        <p14:creationId xmlns:p14="http://schemas.microsoft.com/office/powerpoint/2010/main" val="176527310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t>Summary:</a:t>
            </a:r>
            <a:endParaRPr lang="en-US" sz="3200" b="1" dirty="0"/>
          </a:p>
        </p:txBody>
      </p:sp>
      <p:sp>
        <p:nvSpPr>
          <p:cNvPr id="3" name="Content Placeholder 2"/>
          <p:cNvSpPr>
            <a:spLocks noGrp="1"/>
          </p:cNvSpPr>
          <p:nvPr>
            <p:ph idx="1"/>
          </p:nvPr>
        </p:nvSpPr>
        <p:spPr/>
        <p:txBody>
          <a:bodyPr/>
          <a:lstStyle/>
          <a:p>
            <a:r>
              <a:rPr lang="en-US" sz="2400" b="1" dirty="0" smtClean="0"/>
              <a:t>Westcott and </a:t>
            </a:r>
            <a:r>
              <a:rPr lang="en-US" sz="2400" b="1" dirty="0" err="1" smtClean="0"/>
              <a:t>Hort</a:t>
            </a:r>
            <a:r>
              <a:rPr lang="en-US" sz="2400" b="1" dirty="0" smtClean="0"/>
              <a:t>  1881.  .1%?  1%? 2%?</a:t>
            </a:r>
          </a:p>
          <a:p>
            <a:endParaRPr lang="en-US" sz="2400" b="1" dirty="0"/>
          </a:p>
          <a:p>
            <a:r>
              <a:rPr lang="en-US" sz="2400" b="1" dirty="0" smtClean="0"/>
              <a:t>No significant point of doctrine or theology is at stake.</a:t>
            </a:r>
          </a:p>
          <a:p>
            <a:endParaRPr lang="en-US" sz="2400" b="1" dirty="0"/>
          </a:p>
          <a:p>
            <a:r>
              <a:rPr lang="en-US" sz="2400" b="1" dirty="0" smtClean="0"/>
              <a:t>The Greek text we have at this point is a nearly perfect representation of the autographs of the New Testament. </a:t>
            </a:r>
            <a:endParaRPr lang="en-US" sz="2400" b="1" dirty="0"/>
          </a:p>
        </p:txBody>
      </p:sp>
    </p:spTree>
    <p:extLst>
      <p:ext uri="{BB962C8B-B14F-4D97-AF65-F5344CB8AC3E}">
        <p14:creationId xmlns:p14="http://schemas.microsoft.com/office/powerpoint/2010/main" val="425698739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600" dirty="0" smtClean="0"/>
              <a:t>III.  The Canon of the New Testament</a:t>
            </a:r>
            <a:endParaRPr lang="en-US" sz="3600" dirty="0"/>
          </a:p>
        </p:txBody>
      </p:sp>
      <p:pic>
        <p:nvPicPr>
          <p:cNvPr id="45058" name="Picture 2" descr="Lodovico Antonio Muratori, discoverer of the Muratorian fragment">
            <a:hlinkClick r:id="rId3" tooltip="Lodovico Antonio Muratori, discoverer of the Muratorian fragmen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900" y="1708052"/>
            <a:ext cx="2095500" cy="2852210"/>
          </a:xfrm>
          <a:prstGeom prst="rect">
            <a:avLst/>
          </a:prstGeom>
          <a:noFill/>
          <a:extLst>
            <a:ext uri="{909E8E84-426E-40DD-AFC4-6F175D3DCCD1}">
              <a14:hiddenFill xmlns:a14="http://schemas.microsoft.com/office/drawing/2010/main">
                <a:solidFill>
                  <a:srgbClr val="FFFFFF"/>
                </a:solidFill>
              </a14:hiddenFill>
            </a:ext>
          </a:extLst>
        </p:spPr>
      </p:pic>
      <p:pic>
        <p:nvPicPr>
          <p:cNvPr id="45060" name="Picture 4" descr="http://www.scrollpublishing.com/store/media/Muratoria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7250" y="3056156"/>
            <a:ext cx="3943350" cy="300821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25500" y="4681834"/>
            <a:ext cx="2908300" cy="400110"/>
          </a:xfrm>
          <a:prstGeom prst="rect">
            <a:avLst/>
          </a:prstGeom>
          <a:noFill/>
        </p:spPr>
        <p:txBody>
          <a:bodyPr wrap="square" rtlCol="0">
            <a:spAutoFit/>
          </a:bodyPr>
          <a:lstStyle/>
          <a:p>
            <a:r>
              <a:rPr lang="en-US" sz="2000" b="1" dirty="0" err="1" smtClean="0"/>
              <a:t>Ledovio</a:t>
            </a:r>
            <a:r>
              <a:rPr lang="en-US" sz="2000" b="1" dirty="0" smtClean="0"/>
              <a:t> </a:t>
            </a:r>
            <a:r>
              <a:rPr lang="en-US" sz="2000" b="1" dirty="0" err="1" smtClean="0"/>
              <a:t>Muratori</a:t>
            </a:r>
            <a:endParaRPr lang="en-US" sz="2000" b="1" dirty="0"/>
          </a:p>
        </p:txBody>
      </p:sp>
      <p:sp>
        <p:nvSpPr>
          <p:cNvPr id="6" name="TextBox 5"/>
          <p:cNvSpPr txBox="1"/>
          <p:nvPr/>
        </p:nvSpPr>
        <p:spPr>
          <a:xfrm>
            <a:off x="4648200" y="2286000"/>
            <a:ext cx="4114800" cy="400110"/>
          </a:xfrm>
          <a:prstGeom prst="rect">
            <a:avLst/>
          </a:prstGeom>
          <a:noFill/>
        </p:spPr>
        <p:txBody>
          <a:bodyPr wrap="square" rtlCol="0">
            <a:spAutoFit/>
          </a:bodyPr>
          <a:lstStyle/>
          <a:p>
            <a:r>
              <a:rPr lang="en-US" sz="2000" b="1" dirty="0" smtClean="0"/>
              <a:t>The </a:t>
            </a:r>
            <a:r>
              <a:rPr lang="en-US" sz="2000" b="1" dirty="0" err="1" smtClean="0"/>
              <a:t>Muratorian</a:t>
            </a:r>
            <a:r>
              <a:rPr lang="en-US" sz="2000" b="1" dirty="0" smtClean="0"/>
              <a:t> Fragment?</a:t>
            </a:r>
            <a:endParaRPr lang="en-US" sz="2000" b="1" dirty="0"/>
          </a:p>
        </p:txBody>
      </p:sp>
    </p:spTree>
    <p:extLst>
      <p:ext uri="{BB962C8B-B14F-4D97-AF65-F5344CB8AC3E}">
        <p14:creationId xmlns:p14="http://schemas.microsoft.com/office/powerpoint/2010/main" val="40384322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71600"/>
            <a:ext cx="8229600" cy="4724400"/>
          </a:xfrm>
        </p:spPr>
        <p:txBody>
          <a:bodyPr>
            <a:normAutofit fontScale="92500" lnSpcReduction="10000"/>
          </a:bodyPr>
          <a:lstStyle/>
          <a:p>
            <a:r>
              <a:rPr lang="en-US" sz="2400" dirty="0" smtClean="0"/>
              <a:t>The </a:t>
            </a:r>
            <a:r>
              <a:rPr lang="en-US" sz="2400" dirty="0"/>
              <a:t>gospels were written in the second century and are fabrications, designed to make Jesus into some sort of God, with virtually no historical content at all.</a:t>
            </a:r>
          </a:p>
          <a:p>
            <a:r>
              <a:rPr lang="en-US" sz="2400" dirty="0"/>
              <a:t>2. There were dozens of gospels in existence in the second and third century.  There was no consensus about which of these “gospels” was the most reliable picture of Jesus.  In the 4</a:t>
            </a:r>
            <a:r>
              <a:rPr lang="en-US" sz="2400" baseline="30000" dirty="0"/>
              <a:t>th</a:t>
            </a:r>
            <a:r>
              <a:rPr lang="en-US" sz="2400" dirty="0"/>
              <a:t> century, Constantine became emperor, what is now the Orthodox position won out.  At this time, all the other gospels were suppressed, and the New Testament documents which remain were edited to fit Orthodox doctrine.</a:t>
            </a:r>
          </a:p>
          <a:p>
            <a:r>
              <a:rPr lang="en-US" sz="2400" dirty="0"/>
              <a:t>3. Bart </a:t>
            </a:r>
            <a:r>
              <a:rPr lang="en-US" sz="2400" dirty="0" err="1"/>
              <a:t>Ehrman</a:t>
            </a:r>
            <a:r>
              <a:rPr lang="en-US" sz="2400" dirty="0"/>
              <a:t>:  The Orthodox Corruption of Scripture.   The New Testament was a very fluid document until well into the fifth century, with copyists feeling free to edit the text in order to make it fit their own theology.</a:t>
            </a:r>
          </a:p>
          <a:p>
            <a:endParaRPr lang="en-US" sz="2400" b="1" dirty="0"/>
          </a:p>
        </p:txBody>
      </p:sp>
      <p:sp>
        <p:nvSpPr>
          <p:cNvPr id="3" name="Title 2"/>
          <p:cNvSpPr>
            <a:spLocks noGrp="1"/>
          </p:cNvSpPr>
          <p:nvPr>
            <p:ph type="title"/>
          </p:nvPr>
        </p:nvSpPr>
        <p:spPr>
          <a:xfrm>
            <a:off x="457200" y="152400"/>
            <a:ext cx="8229600" cy="914400"/>
          </a:xfrm>
        </p:spPr>
        <p:txBody>
          <a:bodyPr>
            <a:normAutofit/>
          </a:bodyPr>
          <a:lstStyle/>
          <a:p>
            <a:pPr algn="ctr"/>
            <a:r>
              <a:rPr lang="en-US" sz="3200" b="1" dirty="0" smtClean="0"/>
              <a:t>Common Criticisms</a:t>
            </a:r>
            <a:endParaRPr lang="en-US" sz="3200" b="1" dirty="0"/>
          </a:p>
        </p:txBody>
      </p:sp>
    </p:spTree>
    <p:extLst>
      <p:ext uri="{BB962C8B-B14F-4D97-AF65-F5344CB8AC3E}">
        <p14:creationId xmlns:p14="http://schemas.microsoft.com/office/powerpoint/2010/main" val="281090516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685800" y="609600"/>
            <a:ext cx="7772400" cy="685799"/>
          </a:xfrm>
        </p:spPr>
        <p:txBody>
          <a:bodyPr>
            <a:normAutofit/>
          </a:bodyPr>
          <a:lstStyle/>
          <a:p>
            <a:r>
              <a:rPr lang="en-US" sz="2800" b="1" dirty="0"/>
              <a:t>Development of the New Testament Canon</a:t>
            </a:r>
          </a:p>
        </p:txBody>
      </p:sp>
      <p:sp>
        <p:nvSpPr>
          <p:cNvPr id="88067" name="Rectangle 3"/>
          <p:cNvSpPr>
            <a:spLocks noGrp="1" noChangeArrowheads="1"/>
          </p:cNvSpPr>
          <p:nvPr>
            <p:ph type="body" idx="1"/>
          </p:nvPr>
        </p:nvSpPr>
        <p:spPr>
          <a:xfrm>
            <a:off x="533400" y="1676400"/>
            <a:ext cx="8229600" cy="4754563"/>
          </a:xfrm>
        </p:spPr>
        <p:txBody>
          <a:bodyPr>
            <a:normAutofit/>
          </a:bodyPr>
          <a:lstStyle/>
          <a:p>
            <a:pPr>
              <a:lnSpc>
                <a:spcPct val="90000"/>
              </a:lnSpc>
            </a:pPr>
            <a:r>
              <a:rPr lang="en-US" sz="2400" dirty="0" smtClean="0"/>
              <a:t>A collection of Paul’s letters, perhaps not including the Pastoral Epistles, was circulating among the churches by the 90s AD</a:t>
            </a:r>
          </a:p>
          <a:p>
            <a:pPr>
              <a:lnSpc>
                <a:spcPct val="90000"/>
              </a:lnSpc>
            </a:pPr>
            <a:endParaRPr lang="en-US" sz="2400" dirty="0"/>
          </a:p>
          <a:p>
            <a:pPr>
              <a:lnSpc>
                <a:spcPct val="90000"/>
              </a:lnSpc>
            </a:pPr>
            <a:r>
              <a:rPr lang="en-US" sz="2400" dirty="0" smtClean="0"/>
              <a:t>Four </a:t>
            </a:r>
            <a:r>
              <a:rPr lang="en-US" sz="2400" dirty="0"/>
              <a:t>gospels circulating and recognized as apostolic by AD 100 or even by AD 90</a:t>
            </a:r>
            <a:r>
              <a:rPr lang="en-US" sz="2400" dirty="0" smtClean="0"/>
              <a:t>.</a:t>
            </a:r>
          </a:p>
          <a:p>
            <a:pPr>
              <a:lnSpc>
                <a:spcPct val="90000"/>
              </a:lnSpc>
            </a:pPr>
            <a:endParaRPr lang="en-US" sz="2400" dirty="0"/>
          </a:p>
          <a:p>
            <a:pPr>
              <a:lnSpc>
                <a:spcPct val="90000"/>
              </a:lnSpc>
            </a:pPr>
            <a:r>
              <a:rPr lang="en-US" sz="2400" dirty="0" err="1" smtClean="0"/>
              <a:t>Marcion</a:t>
            </a:r>
            <a:r>
              <a:rPr lang="en-US" sz="2400" dirty="0" smtClean="0"/>
              <a:t>:  AD 140  Developed and alternative canon.</a:t>
            </a:r>
            <a:endParaRPr lang="en-US" sz="2400" dirty="0"/>
          </a:p>
          <a:p>
            <a:pPr marL="0" indent="0">
              <a:lnSpc>
                <a:spcPct val="90000"/>
              </a:lnSpc>
              <a:buNone/>
            </a:pPr>
            <a:endParaRPr lang="en-US" sz="2400" dirty="0"/>
          </a:p>
          <a:p>
            <a:pPr>
              <a:lnSpc>
                <a:spcPct val="90000"/>
              </a:lnSpc>
            </a:pPr>
            <a:r>
              <a:rPr lang="en-US" sz="2400" dirty="0"/>
              <a:t>A still fluid, but developing list of canonical books </a:t>
            </a:r>
            <a:r>
              <a:rPr lang="en-US" sz="2400" dirty="0" smtClean="0"/>
              <a:t>being read in the church by </a:t>
            </a:r>
            <a:r>
              <a:rPr lang="en-US" sz="2400" dirty="0"/>
              <a:t>AD 150.  </a:t>
            </a:r>
            <a:r>
              <a:rPr lang="en-US" sz="2400" dirty="0" smtClean="0"/>
              <a:t>“The memoirs of the apostles.”</a:t>
            </a:r>
            <a:endParaRPr lang="en-US" sz="2400" dirty="0"/>
          </a:p>
        </p:txBody>
      </p:sp>
    </p:spTree>
    <p:extLst>
      <p:ext uri="{BB962C8B-B14F-4D97-AF65-F5344CB8AC3E}">
        <p14:creationId xmlns:p14="http://schemas.microsoft.com/office/powerpoint/2010/main" val="107172254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a:lnSpc>
                <a:spcPct val="90000"/>
              </a:lnSpc>
            </a:pPr>
            <a:r>
              <a:rPr lang="en-US" sz="2400" dirty="0" err="1" smtClean="0"/>
              <a:t>Irenaeus</a:t>
            </a:r>
            <a:r>
              <a:rPr lang="en-US" sz="2400" dirty="0" smtClean="0"/>
              <a:t> AD 180.  </a:t>
            </a:r>
            <a:r>
              <a:rPr lang="en-US" sz="2400" dirty="0" err="1" smtClean="0"/>
              <a:t>Gosples</a:t>
            </a:r>
            <a:r>
              <a:rPr lang="en-US" sz="2400" dirty="0" smtClean="0"/>
              <a:t> “the four pillars” of the church.</a:t>
            </a:r>
          </a:p>
          <a:p>
            <a:pPr>
              <a:lnSpc>
                <a:spcPct val="90000"/>
              </a:lnSpc>
            </a:pPr>
            <a:endParaRPr lang="en-US" sz="2400" dirty="0"/>
          </a:p>
          <a:p>
            <a:pPr>
              <a:lnSpc>
                <a:spcPct val="90000"/>
              </a:lnSpc>
            </a:pPr>
            <a:r>
              <a:rPr lang="en-US" sz="2400" dirty="0" err="1" smtClean="0"/>
              <a:t>Muratorian</a:t>
            </a:r>
            <a:r>
              <a:rPr lang="en-US" sz="2400" dirty="0" smtClean="0"/>
              <a:t> Fragment.  AD 180.</a:t>
            </a:r>
          </a:p>
          <a:p>
            <a:pPr marL="0" indent="0">
              <a:lnSpc>
                <a:spcPct val="90000"/>
              </a:lnSpc>
              <a:buNone/>
            </a:pPr>
            <a:endParaRPr lang="en-US" sz="2400" dirty="0"/>
          </a:p>
          <a:p>
            <a:pPr>
              <a:lnSpc>
                <a:spcPct val="90000"/>
              </a:lnSpc>
            </a:pPr>
            <a:r>
              <a:rPr lang="en-US" sz="2400" dirty="0"/>
              <a:t>By AD 200, the New Testament as we know it was canonized by acclamation of the church. </a:t>
            </a:r>
            <a:endParaRPr lang="en-US" sz="2400" dirty="0" smtClean="0"/>
          </a:p>
          <a:p>
            <a:pPr>
              <a:lnSpc>
                <a:spcPct val="90000"/>
              </a:lnSpc>
            </a:pPr>
            <a:endParaRPr lang="en-US" sz="2400" dirty="0"/>
          </a:p>
          <a:p>
            <a:pPr>
              <a:lnSpc>
                <a:spcPct val="90000"/>
              </a:lnSpc>
            </a:pPr>
            <a:r>
              <a:rPr lang="en-US" sz="2400" dirty="0" smtClean="0"/>
              <a:t>Origen 220 AD Still some doubt about Hebrews, 2 Peter, 2,3 John, Jude, Revelation. </a:t>
            </a:r>
            <a:endParaRPr lang="en-US" sz="2400" dirty="0"/>
          </a:p>
          <a:p>
            <a:endParaRPr lang="en-US" dirty="0" smtClean="0"/>
          </a:p>
          <a:p>
            <a:r>
              <a:rPr lang="en-US" dirty="0" smtClean="0"/>
              <a:t>Shepherd of </a:t>
            </a:r>
            <a:r>
              <a:rPr lang="en-US" dirty="0" err="1" smtClean="0"/>
              <a:t>Hermas</a:t>
            </a:r>
            <a:r>
              <a:rPr lang="en-US" dirty="0" smtClean="0"/>
              <a:t>, Epistle of Barnabas, </a:t>
            </a:r>
            <a:r>
              <a:rPr lang="en-US" dirty="0" err="1" smtClean="0"/>
              <a:t>Didache</a:t>
            </a:r>
            <a:r>
              <a:rPr lang="en-US" dirty="0" smtClean="0"/>
              <a:t> “profitable for reading in the church.”</a:t>
            </a:r>
            <a:endParaRPr lang="en-US" dirty="0"/>
          </a:p>
        </p:txBody>
      </p:sp>
      <p:sp>
        <p:nvSpPr>
          <p:cNvPr id="3" name="Title 2"/>
          <p:cNvSpPr>
            <a:spLocks noGrp="1"/>
          </p:cNvSpPr>
          <p:nvPr>
            <p:ph type="title"/>
          </p:nvPr>
        </p:nvSpPr>
        <p:spPr>
          <a:xfrm>
            <a:off x="457200" y="152400"/>
            <a:ext cx="8229600" cy="990600"/>
          </a:xfrm>
        </p:spPr>
        <p:txBody>
          <a:bodyPr>
            <a:normAutofit/>
          </a:bodyPr>
          <a:lstStyle/>
          <a:p>
            <a:pPr algn="ctr"/>
            <a:r>
              <a:rPr lang="en-US" sz="3200" b="1" dirty="0" smtClean="0"/>
              <a:t>Development of the New Testament Canon</a:t>
            </a:r>
            <a:endParaRPr lang="en-US" sz="3200" b="1" dirty="0"/>
          </a:p>
        </p:txBody>
      </p:sp>
    </p:spTree>
    <p:extLst>
      <p:ext uri="{BB962C8B-B14F-4D97-AF65-F5344CB8AC3E}">
        <p14:creationId xmlns:p14="http://schemas.microsoft.com/office/powerpoint/2010/main" val="332714666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sz="2400" b="1" dirty="0" smtClean="0"/>
              <a:t>Muslims: “The Bible is Corrupt.”</a:t>
            </a:r>
          </a:p>
          <a:p>
            <a:pPr marL="0" indent="0">
              <a:buNone/>
            </a:pPr>
            <a:endParaRPr lang="en-US" sz="800" b="1" dirty="0"/>
          </a:p>
          <a:p>
            <a:pPr marL="0" indent="0">
              <a:buNone/>
            </a:pPr>
            <a:r>
              <a:rPr lang="en-US" sz="2400" b="1" dirty="0" smtClean="0"/>
              <a:t>Daniel Brown et al:  Constantine/the Catholic Church changed the Bible.</a:t>
            </a:r>
          </a:p>
          <a:p>
            <a:pPr marL="0" indent="0">
              <a:buNone/>
            </a:pPr>
            <a:endParaRPr lang="en-US" sz="800" b="1" dirty="0"/>
          </a:p>
          <a:p>
            <a:pPr marL="0" indent="0">
              <a:buNone/>
            </a:pPr>
            <a:r>
              <a:rPr lang="en-US" sz="2400" b="1" dirty="0" smtClean="0"/>
              <a:t>Hindus:  At the Council of </a:t>
            </a:r>
            <a:r>
              <a:rPr lang="en-US" sz="2400" b="1" dirty="0" err="1" smtClean="0"/>
              <a:t>Nicea</a:t>
            </a:r>
            <a:r>
              <a:rPr lang="en-US" sz="2400" b="1" dirty="0" smtClean="0"/>
              <a:t> they removed all mention of reincarnation from the New Testament.</a:t>
            </a:r>
          </a:p>
          <a:p>
            <a:pPr marL="0" indent="0">
              <a:buNone/>
            </a:pPr>
            <a:endParaRPr lang="en-US" sz="800" b="1" dirty="0" smtClean="0"/>
          </a:p>
          <a:p>
            <a:pPr marL="0" indent="0">
              <a:buNone/>
            </a:pPr>
            <a:r>
              <a:rPr lang="en-US" sz="2400" b="1" dirty="0" smtClean="0"/>
              <a:t>There were many competing gospels and after </a:t>
            </a:r>
            <a:r>
              <a:rPr lang="en-US" sz="2400" b="1" dirty="0" err="1" smtClean="0"/>
              <a:t>Nicea</a:t>
            </a:r>
            <a:r>
              <a:rPr lang="en-US" sz="2400" b="1" dirty="0" smtClean="0"/>
              <a:t>, the Orthodox view won, and all others were destroyed.</a:t>
            </a:r>
            <a:endParaRPr lang="en-US" sz="2400" b="1" dirty="0"/>
          </a:p>
          <a:p>
            <a:pPr marL="0" indent="0">
              <a:buNone/>
            </a:pPr>
            <a:endParaRPr lang="en-US" sz="800" b="1" dirty="0" smtClean="0">
              <a:solidFill>
                <a:srgbClr val="FFFF00"/>
              </a:solidFill>
            </a:endParaRPr>
          </a:p>
          <a:p>
            <a:pPr marL="0" indent="0">
              <a:buNone/>
            </a:pPr>
            <a:r>
              <a:rPr lang="en-US" sz="2400" b="1" dirty="0" smtClean="0">
                <a:solidFill>
                  <a:srgbClr val="FFFF00"/>
                </a:solidFill>
              </a:rPr>
              <a:t>Response: This is pure fiction.  The claims are absolutely insupportable by the facts.</a:t>
            </a:r>
            <a:endParaRPr lang="en-US" sz="2400" b="1" dirty="0">
              <a:solidFill>
                <a:srgbClr val="FFFF00"/>
              </a:solidFill>
            </a:endParaRPr>
          </a:p>
        </p:txBody>
      </p:sp>
      <p:sp>
        <p:nvSpPr>
          <p:cNvPr id="3" name="Title 2"/>
          <p:cNvSpPr>
            <a:spLocks noGrp="1"/>
          </p:cNvSpPr>
          <p:nvPr>
            <p:ph type="title"/>
          </p:nvPr>
        </p:nvSpPr>
        <p:spPr/>
        <p:txBody>
          <a:bodyPr>
            <a:normAutofit/>
          </a:bodyPr>
          <a:lstStyle/>
          <a:p>
            <a:pPr algn="ctr"/>
            <a:r>
              <a:rPr lang="en-US" sz="3600" b="1" dirty="0" smtClean="0"/>
              <a:t>So, What About Those Claims of Corruption?</a:t>
            </a:r>
            <a:endParaRPr lang="en-US" sz="3600" b="1" dirty="0"/>
          </a:p>
        </p:txBody>
      </p:sp>
    </p:spTree>
    <p:extLst>
      <p:ext uri="{BB962C8B-B14F-4D97-AF65-F5344CB8AC3E}">
        <p14:creationId xmlns:p14="http://schemas.microsoft.com/office/powerpoint/2010/main" val="323941332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r>
              <a:rPr lang="en-US" sz="3200"/>
              <a:t>Summary</a:t>
            </a:r>
          </a:p>
        </p:txBody>
      </p:sp>
      <p:sp>
        <p:nvSpPr>
          <p:cNvPr id="90115" name="Rectangle 3"/>
          <p:cNvSpPr>
            <a:spLocks noGrp="1" noChangeArrowheads="1"/>
          </p:cNvSpPr>
          <p:nvPr>
            <p:ph type="body" idx="1"/>
          </p:nvPr>
        </p:nvSpPr>
        <p:spPr/>
        <p:txBody>
          <a:bodyPr/>
          <a:lstStyle/>
          <a:p>
            <a:r>
              <a:rPr lang="en-US" sz="2400"/>
              <a:t>The New Testament canon was selected by consensus of the church in the second century as those books with apostolic authority.</a:t>
            </a:r>
          </a:p>
          <a:p>
            <a:endParaRPr lang="en-US" sz="2400"/>
          </a:p>
          <a:p>
            <a:r>
              <a:rPr lang="en-US" sz="2400"/>
              <a:t>The evidence is conclusive that the Greek New Testament we have is virtually identical to the original writings of the inspired writers.</a:t>
            </a:r>
          </a:p>
        </p:txBody>
      </p:sp>
    </p:spTree>
    <p:extLst>
      <p:ext uri="{BB962C8B-B14F-4D97-AF65-F5344CB8AC3E}">
        <p14:creationId xmlns:p14="http://schemas.microsoft.com/office/powerpoint/2010/main" val="24088572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sz="3200" b="1" dirty="0" smtClean="0"/>
              <a:t>IV.  The Hebrew Text of the Old Testament</a:t>
            </a:r>
            <a:endParaRPr lang="en-US" sz="3200" b="1" dirty="0"/>
          </a:p>
        </p:txBody>
      </p:sp>
      <p:sp>
        <p:nvSpPr>
          <p:cNvPr id="5" name="TextBox 4"/>
          <p:cNvSpPr txBox="1"/>
          <p:nvPr/>
        </p:nvSpPr>
        <p:spPr>
          <a:xfrm>
            <a:off x="1066799" y="2133600"/>
            <a:ext cx="7239001" cy="461665"/>
          </a:xfrm>
          <a:prstGeom prst="rect">
            <a:avLst/>
          </a:prstGeom>
          <a:noFill/>
        </p:spPr>
        <p:txBody>
          <a:bodyPr wrap="square" rtlCol="0">
            <a:spAutoFit/>
          </a:bodyPr>
          <a:lstStyle/>
          <a:p>
            <a:r>
              <a:rPr lang="en-US" sz="2400" b="1" dirty="0" smtClean="0">
                <a:solidFill>
                  <a:srgbClr val="FFFF00"/>
                </a:solidFill>
              </a:rPr>
              <a:t>A section of the Psalms from the Dead Sea Scrolls</a:t>
            </a:r>
            <a:endParaRPr lang="en-US" sz="2400" b="1" dirty="0">
              <a:solidFill>
                <a:srgbClr val="FFFF00"/>
              </a:solidFill>
            </a:endParaRPr>
          </a:p>
        </p:txBody>
      </p:sp>
      <p:pic>
        <p:nvPicPr>
          <p:cNvPr id="64516" name="Picture 4" descr="http://www.sdnhm.org/scrolls/images/11QPsalmsIA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124200"/>
            <a:ext cx="7391400" cy="2088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751331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r>
              <a:rPr lang="en-US" sz="2800" b="1"/>
              <a:t>Reliability of the Old Testament Hebrew and Aramaic Text</a:t>
            </a:r>
          </a:p>
        </p:txBody>
      </p:sp>
      <p:sp>
        <p:nvSpPr>
          <p:cNvPr id="100355" name="Rectangle 3"/>
          <p:cNvSpPr>
            <a:spLocks noGrp="1" noChangeArrowheads="1"/>
          </p:cNvSpPr>
          <p:nvPr>
            <p:ph type="body" idx="1"/>
          </p:nvPr>
        </p:nvSpPr>
        <p:spPr>
          <a:xfrm>
            <a:off x="685800" y="1981200"/>
            <a:ext cx="7772400" cy="3352800"/>
          </a:xfrm>
        </p:spPr>
        <p:txBody>
          <a:bodyPr>
            <a:normAutofit/>
          </a:bodyPr>
          <a:lstStyle/>
          <a:p>
            <a:r>
              <a:rPr lang="en-US" sz="2400" b="1" dirty="0" smtClean="0">
                <a:solidFill>
                  <a:srgbClr val="FFFF00"/>
                </a:solidFill>
              </a:rPr>
              <a:t>The Masoretic Text</a:t>
            </a:r>
          </a:p>
          <a:p>
            <a:endParaRPr lang="en-US" sz="2400" b="1" dirty="0">
              <a:solidFill>
                <a:srgbClr val="FFFF00"/>
              </a:solidFill>
            </a:endParaRPr>
          </a:p>
          <a:p>
            <a:r>
              <a:rPr lang="en-US" sz="2400" b="1" dirty="0" smtClean="0">
                <a:solidFill>
                  <a:srgbClr val="FFFF00"/>
                </a:solidFill>
              </a:rPr>
              <a:t>The Dead Sea Scrolls</a:t>
            </a:r>
          </a:p>
          <a:p>
            <a:endParaRPr lang="en-US" sz="2400" b="1" dirty="0">
              <a:solidFill>
                <a:srgbClr val="FFFF00"/>
              </a:solidFill>
            </a:endParaRPr>
          </a:p>
          <a:p>
            <a:r>
              <a:rPr lang="en-US" sz="2400" b="1" dirty="0" smtClean="0">
                <a:solidFill>
                  <a:srgbClr val="FFFF00"/>
                </a:solidFill>
              </a:rPr>
              <a:t>The Septuagint and Other Early Translations</a:t>
            </a:r>
            <a:endParaRPr lang="en-US" sz="2400" b="1" dirty="0">
              <a:solidFill>
                <a:srgbClr val="FFFF00"/>
              </a:solidFill>
            </a:endParaRPr>
          </a:p>
        </p:txBody>
      </p:sp>
    </p:spTree>
    <p:extLst>
      <p:ext uri="{BB962C8B-B14F-4D97-AF65-F5344CB8AC3E}">
        <p14:creationId xmlns:p14="http://schemas.microsoft.com/office/powerpoint/2010/main" val="246793748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685800" y="609600"/>
            <a:ext cx="7772400" cy="762000"/>
          </a:xfrm>
        </p:spPr>
        <p:txBody>
          <a:bodyPr/>
          <a:lstStyle/>
          <a:p>
            <a:r>
              <a:rPr lang="en-US" sz="3200" b="1"/>
              <a:t>Early Translations of the Old Testament</a:t>
            </a:r>
          </a:p>
        </p:txBody>
      </p:sp>
      <p:sp>
        <p:nvSpPr>
          <p:cNvPr id="102403" name="Rectangle 3"/>
          <p:cNvSpPr>
            <a:spLocks noGrp="1" noChangeArrowheads="1"/>
          </p:cNvSpPr>
          <p:nvPr>
            <p:ph type="body" idx="1"/>
          </p:nvPr>
        </p:nvSpPr>
        <p:spPr>
          <a:xfrm>
            <a:off x="685800" y="2209800"/>
            <a:ext cx="7772400" cy="3886200"/>
          </a:xfrm>
        </p:spPr>
        <p:txBody>
          <a:bodyPr/>
          <a:lstStyle/>
          <a:p>
            <a:r>
              <a:rPr lang="en-US" sz="2400" b="1" dirty="0"/>
              <a:t>Samaritan Pentateuch   400 BC        6000 errors</a:t>
            </a:r>
            <a:r>
              <a:rPr lang="en-US" sz="2400" b="1" dirty="0" smtClean="0"/>
              <a:t>?</a:t>
            </a:r>
          </a:p>
          <a:p>
            <a:endParaRPr lang="en-US" sz="2400" b="1" dirty="0"/>
          </a:p>
          <a:p>
            <a:r>
              <a:rPr lang="en-US" sz="2400" b="1" dirty="0"/>
              <a:t>Septuagint    200 BC  </a:t>
            </a:r>
            <a:endParaRPr lang="en-US" sz="2400" b="1" dirty="0" smtClean="0"/>
          </a:p>
          <a:p>
            <a:endParaRPr lang="en-US" sz="2400" b="1" dirty="0"/>
          </a:p>
          <a:p>
            <a:r>
              <a:rPr lang="en-US" sz="2400" b="1" dirty="0" err="1"/>
              <a:t>Syriac</a:t>
            </a:r>
            <a:r>
              <a:rPr lang="en-US" sz="2400" b="1" dirty="0"/>
              <a:t> Version  AD </a:t>
            </a:r>
            <a:r>
              <a:rPr lang="en-US" sz="2400" b="1" dirty="0" smtClean="0"/>
              <a:t>100</a:t>
            </a:r>
          </a:p>
          <a:p>
            <a:endParaRPr lang="en-US" sz="2400" b="1" dirty="0"/>
          </a:p>
          <a:p>
            <a:r>
              <a:rPr lang="en-US" sz="2400" b="1" dirty="0"/>
              <a:t>Quotes from the Mishnah/Talmud</a:t>
            </a:r>
          </a:p>
        </p:txBody>
      </p:sp>
    </p:spTree>
    <p:extLst>
      <p:ext uri="{BB962C8B-B14F-4D97-AF65-F5344CB8AC3E}">
        <p14:creationId xmlns:p14="http://schemas.microsoft.com/office/powerpoint/2010/main" val="269548791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685800" y="715963"/>
            <a:ext cx="7772400" cy="655637"/>
          </a:xfrm>
        </p:spPr>
        <p:txBody>
          <a:bodyPr>
            <a:normAutofit/>
          </a:bodyPr>
          <a:lstStyle/>
          <a:p>
            <a:pPr algn="ctr"/>
            <a:r>
              <a:rPr lang="en-US" sz="3200" b="1" dirty="0">
                <a:solidFill>
                  <a:srgbClr val="FFFF00"/>
                </a:solidFill>
              </a:rPr>
              <a:t>The </a:t>
            </a:r>
            <a:r>
              <a:rPr lang="en-US" sz="3200" b="1" dirty="0" smtClean="0">
                <a:solidFill>
                  <a:srgbClr val="FFFF00"/>
                </a:solidFill>
              </a:rPr>
              <a:t>Hebrew Text </a:t>
            </a:r>
            <a:r>
              <a:rPr lang="en-US" sz="3200" b="1" dirty="0">
                <a:solidFill>
                  <a:srgbClr val="FFFF00"/>
                </a:solidFill>
              </a:rPr>
              <a:t>of the Old Testament</a:t>
            </a:r>
          </a:p>
        </p:txBody>
      </p:sp>
      <p:sp>
        <p:nvSpPr>
          <p:cNvPr id="92163" name="Rectangle 3"/>
          <p:cNvSpPr>
            <a:spLocks noGrp="1" noChangeArrowheads="1"/>
          </p:cNvSpPr>
          <p:nvPr>
            <p:ph type="body" idx="1"/>
          </p:nvPr>
        </p:nvSpPr>
        <p:spPr>
          <a:xfrm>
            <a:off x="228600" y="1066800"/>
            <a:ext cx="8839200" cy="3276600"/>
          </a:xfrm>
        </p:spPr>
        <p:txBody>
          <a:bodyPr>
            <a:normAutofit/>
          </a:bodyPr>
          <a:lstStyle/>
          <a:p>
            <a:pPr>
              <a:lnSpc>
                <a:spcPct val="90000"/>
              </a:lnSpc>
            </a:pPr>
            <a:endParaRPr lang="en-US" sz="2400" dirty="0"/>
          </a:p>
          <a:p>
            <a:pPr>
              <a:lnSpc>
                <a:spcPct val="90000"/>
              </a:lnSpc>
            </a:pPr>
            <a:r>
              <a:rPr lang="en-US" sz="2400" b="1" dirty="0"/>
              <a:t>The Cairo Codex: The former and latter prophets AD 895</a:t>
            </a:r>
          </a:p>
          <a:p>
            <a:pPr>
              <a:lnSpc>
                <a:spcPct val="90000"/>
              </a:lnSpc>
            </a:pPr>
            <a:r>
              <a:rPr lang="en-US" sz="2400" b="1" dirty="0"/>
              <a:t>The Aleppo Codex: Oldest Hebrew manuscript of the entire Old Testament  AD 920</a:t>
            </a:r>
          </a:p>
          <a:p>
            <a:pPr>
              <a:lnSpc>
                <a:spcPct val="90000"/>
              </a:lnSpc>
            </a:pPr>
            <a:r>
              <a:rPr lang="en-US" sz="2400" b="1" dirty="0"/>
              <a:t>The Leningrad Codex:  Manuscript of the whole Old Testament   AD </a:t>
            </a:r>
            <a:r>
              <a:rPr lang="en-US" sz="2400" b="1" dirty="0" smtClean="0"/>
              <a:t>1008</a:t>
            </a:r>
            <a:endParaRPr lang="en-US" sz="2400" b="1" dirty="0"/>
          </a:p>
          <a:p>
            <a:pPr>
              <a:lnSpc>
                <a:spcPct val="90000"/>
              </a:lnSpc>
            </a:pPr>
            <a:r>
              <a:rPr lang="en-US" sz="2400" b="1" dirty="0"/>
              <a:t>The </a:t>
            </a:r>
            <a:r>
              <a:rPr lang="en-US" sz="2400" b="1" dirty="0" err="1"/>
              <a:t>Masoretes</a:t>
            </a:r>
            <a:r>
              <a:rPr lang="en-US" sz="2400" b="1" dirty="0"/>
              <a:t> and the Masoretic Text.  These guys were fanatics!</a:t>
            </a:r>
          </a:p>
        </p:txBody>
      </p:sp>
      <p:pic>
        <p:nvPicPr>
          <p:cNvPr id="1026" name="Picture 2" descr="http://ancientstandard.com/images2/carioprophetscode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8640" y="4038600"/>
            <a:ext cx="4175760" cy="26098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24000" y="4800600"/>
            <a:ext cx="2209800" cy="954107"/>
          </a:xfrm>
          <a:prstGeom prst="rect">
            <a:avLst/>
          </a:prstGeom>
          <a:noFill/>
        </p:spPr>
        <p:txBody>
          <a:bodyPr wrap="square" rtlCol="0">
            <a:spAutoFit/>
          </a:bodyPr>
          <a:lstStyle/>
          <a:p>
            <a:r>
              <a:rPr lang="en-US" sz="2800" b="1" dirty="0" smtClean="0">
                <a:solidFill>
                  <a:srgbClr val="FFFF00"/>
                </a:solidFill>
              </a:rPr>
              <a:t>The Cairo Codex</a:t>
            </a:r>
            <a:endParaRPr lang="en-US" sz="2800" b="1" dirty="0">
              <a:solidFill>
                <a:srgbClr val="FFFF00"/>
              </a:solidFill>
            </a:endParaRPr>
          </a:p>
        </p:txBody>
      </p:sp>
    </p:spTree>
    <p:extLst>
      <p:ext uri="{BB962C8B-B14F-4D97-AF65-F5344CB8AC3E}">
        <p14:creationId xmlns:p14="http://schemas.microsoft.com/office/powerpoint/2010/main" val="372762448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685800" y="609600"/>
            <a:ext cx="7772400" cy="762000"/>
          </a:xfrm>
        </p:spPr>
        <p:txBody>
          <a:bodyPr/>
          <a:lstStyle/>
          <a:p>
            <a:r>
              <a:rPr lang="en-US" sz="2800"/>
              <a:t>The Masoretes AD 500-1000  Tiberias</a:t>
            </a:r>
          </a:p>
        </p:txBody>
      </p:sp>
      <p:sp>
        <p:nvSpPr>
          <p:cNvPr id="110595" name="Rectangle 3"/>
          <p:cNvSpPr>
            <a:spLocks noGrp="1" noChangeArrowheads="1"/>
          </p:cNvSpPr>
          <p:nvPr>
            <p:ph type="body" idx="1"/>
          </p:nvPr>
        </p:nvSpPr>
        <p:spPr>
          <a:xfrm>
            <a:off x="685800" y="1600200"/>
            <a:ext cx="7772400" cy="4495800"/>
          </a:xfrm>
        </p:spPr>
        <p:txBody>
          <a:bodyPr/>
          <a:lstStyle/>
          <a:p>
            <a:pPr>
              <a:buFontTx/>
              <a:buNone/>
            </a:pPr>
            <a:r>
              <a:rPr lang="en-US" sz="2000"/>
              <a:t>	Before starting to copy the scrolls or codices, the scribe required by the Masoretes to go through an elaborate ceremony.  In order to preserve the integrity of the text, the Masorete scribes counted all the letters in the Old Testament.  They kept track of such arcane details as the middle verse of the Pentateuch (Leviticus 8:7).  They also found the middle verse of the entire Hebrew Bible (Jeremiah 6:7). They were aware of the middle word of the whole Old Testament, as well as the middle word of each book.  They also kept record of the middle letter and verse of each book.  Taking it to the extreme, they also counted the number of times each Hebrew letter appeared in each book and counted the number of verses which contained all the letters of the Hebrew alphabet.  All this was intended to produce exact copies of the Scriptures.  All this without word processors.</a:t>
            </a:r>
          </a:p>
        </p:txBody>
      </p:sp>
    </p:spTree>
    <p:extLst>
      <p:ext uri="{BB962C8B-B14F-4D97-AF65-F5344CB8AC3E}">
        <p14:creationId xmlns:p14="http://schemas.microsoft.com/office/powerpoint/2010/main" val="53952207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10000"/>
          </a:bodyPr>
          <a:lstStyle/>
          <a:p>
            <a:r>
              <a:rPr lang="en-US" sz="2000" dirty="0">
                <a:latin typeface="Times New Roman"/>
                <a:ea typeface="Times New Roman"/>
              </a:rPr>
              <a:t>A synagogue roll must be written on the skins of clean animals, prepared for the particular use of the synagogue by a Jew.  These must be fastened together with strings taken from clean animals.  Every skin must contain a certain number of columns, equal throughout the entire codex.  The length of each column must not extend over less than forty-eight, or more than sixty lines; and the breadth must consist of thirty letters.  The whole copy must be first lined; and if three words be written in it without a line, it is worthless.  The ink should be black, neither red, green, nor any other color and be prepared according to a definite recipe.  An authentic copy must be the exemplar, from which the transcriber ought not in the least deviate.  No word or letter, not even a </a:t>
            </a:r>
            <a:r>
              <a:rPr lang="en-US" sz="2000" i="1" dirty="0" err="1">
                <a:latin typeface="Times New Roman"/>
                <a:ea typeface="Times New Roman"/>
              </a:rPr>
              <a:t>yod</a:t>
            </a:r>
            <a:r>
              <a:rPr lang="en-US" sz="2000" dirty="0">
                <a:latin typeface="Times New Roman"/>
                <a:ea typeface="Times New Roman"/>
              </a:rPr>
              <a:t> (a vowel mark), must be written from memory, the scribe not having looked at the codex before him…. Between every consonant the space of a hair or thread must intervene; between every word, the breadth of a narrow consonant; between every new section, the breadth of nine consonants; between every book, three lines.  The fifth book of Moses must terminate exactly with a line, but the rest need not do so.  Besides this, the copyist must sit in full Jewish dress, wash his whole body, not begin to write the name of God with a pen newly dipped in ink, and should a king address him while writing that name he must take no notice of him…. The rolls in which these regulations are not observed are condemned to be buried in the ground or burned; or they are banished to the schools, to be used as reading books.</a:t>
            </a:r>
            <a:endParaRPr lang="en-US" sz="2000" dirty="0"/>
          </a:p>
        </p:txBody>
      </p:sp>
      <p:sp>
        <p:nvSpPr>
          <p:cNvPr id="3" name="Title 2"/>
          <p:cNvSpPr>
            <a:spLocks noGrp="1"/>
          </p:cNvSpPr>
          <p:nvPr>
            <p:ph type="title"/>
          </p:nvPr>
        </p:nvSpPr>
        <p:spPr/>
        <p:txBody>
          <a:bodyPr>
            <a:normAutofit/>
          </a:bodyPr>
          <a:lstStyle/>
          <a:p>
            <a:r>
              <a:rPr lang="en-US" sz="2800" b="1" dirty="0" smtClean="0"/>
              <a:t>The Talmudists  (AD 100-400) were radical too!!!</a:t>
            </a:r>
            <a:endParaRPr lang="en-US" sz="2800" b="1" dirty="0"/>
          </a:p>
        </p:txBody>
      </p:sp>
    </p:spTree>
    <p:extLst>
      <p:ext uri="{BB962C8B-B14F-4D97-AF65-F5344CB8AC3E}">
        <p14:creationId xmlns:p14="http://schemas.microsoft.com/office/powerpoint/2010/main" val="9195777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5029200" y="914400"/>
            <a:ext cx="3886200" cy="4724400"/>
          </a:xfrm>
        </p:spPr>
        <p:txBody>
          <a:bodyPr/>
          <a:lstStyle/>
          <a:p>
            <a:r>
              <a:rPr lang="en-US" sz="3600"/>
              <a:t>Judas: </a:t>
            </a:r>
            <a:br>
              <a:rPr lang="en-US" sz="3600"/>
            </a:br>
            <a:r>
              <a:rPr lang="en-US" sz="3600"/>
              <a:t> Another Gospel?</a:t>
            </a:r>
          </a:p>
        </p:txBody>
      </p:sp>
      <p:pic>
        <p:nvPicPr>
          <p:cNvPr id="2056" name="Picture 8" descr="imageWX104040617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0"/>
            <a:ext cx="4635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65676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3200400"/>
          </a:xfrm>
        </p:spPr>
        <p:txBody>
          <a:bodyPr>
            <a:normAutofit/>
          </a:bodyPr>
          <a:lstStyle/>
          <a:p>
            <a:r>
              <a:rPr lang="en-US" sz="2800" b="1" dirty="0" smtClean="0"/>
              <a:t>But…</a:t>
            </a:r>
            <a:br>
              <a:rPr lang="en-US" sz="2800" b="1" dirty="0" smtClean="0"/>
            </a:br>
            <a:r>
              <a:rPr lang="en-US" sz="2800" b="1" dirty="0"/>
              <a:t/>
            </a:r>
            <a:br>
              <a:rPr lang="en-US" sz="2800" b="1" dirty="0"/>
            </a:br>
            <a:r>
              <a:rPr lang="en-US" sz="2800" b="1" dirty="0" smtClean="0"/>
              <a:t>There is still that annoying 1400 years or so!</a:t>
            </a:r>
            <a:r>
              <a:rPr lang="en-US" dirty="0" smtClean="0"/>
              <a:t/>
            </a:r>
            <a:br>
              <a:rPr lang="en-US" dirty="0" smtClean="0"/>
            </a:br>
            <a:endParaRPr lang="en-US" dirty="0"/>
          </a:p>
        </p:txBody>
      </p:sp>
    </p:spTree>
    <p:extLst>
      <p:ext uri="{BB962C8B-B14F-4D97-AF65-F5344CB8AC3E}">
        <p14:creationId xmlns:p14="http://schemas.microsoft.com/office/powerpoint/2010/main" val="49348042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8" name="Text Box 4"/>
          <p:cNvSpPr txBox="1">
            <a:spLocks noChangeArrowheads="1"/>
          </p:cNvSpPr>
          <p:nvPr/>
        </p:nvSpPr>
        <p:spPr bwMode="auto">
          <a:xfrm>
            <a:off x="1143000" y="2133600"/>
            <a:ext cx="777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p>
        </p:txBody>
      </p:sp>
      <p:sp>
        <p:nvSpPr>
          <p:cNvPr id="108549" name="Text Box 5"/>
          <p:cNvSpPr txBox="1">
            <a:spLocks noChangeArrowheads="1"/>
          </p:cNvSpPr>
          <p:nvPr/>
        </p:nvSpPr>
        <p:spPr bwMode="auto">
          <a:xfrm>
            <a:off x="990600" y="2209800"/>
            <a:ext cx="25146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20000"/>
              </a:spcBef>
            </a:pPr>
            <a:r>
              <a:rPr lang="en-US" sz="2400" dirty="0">
                <a:solidFill>
                  <a:srgbClr val="FFFF00"/>
                </a:solidFill>
              </a:rPr>
              <a:t>All this changed in 1947 with an Arab child in the hills east of Jerusalem</a:t>
            </a:r>
            <a:r>
              <a:rPr lang="en-US" sz="2400" dirty="0" smtClean="0">
                <a:solidFill>
                  <a:srgbClr val="FFFF00"/>
                </a:solidFill>
              </a:rPr>
              <a:t>….</a:t>
            </a:r>
            <a:endParaRPr lang="en-US" sz="2400" dirty="0">
              <a:solidFill>
                <a:srgbClr val="FFFF00"/>
              </a:solidFill>
            </a:endParaRPr>
          </a:p>
        </p:txBody>
      </p:sp>
      <p:pic>
        <p:nvPicPr>
          <p:cNvPr id="65538" name="Picture 2" descr="http://greatcommission.com/israel/QumranJarThatHeldDeadSeaScroll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457200"/>
            <a:ext cx="388620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193600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QumranCave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975" y="228600"/>
            <a:ext cx="4568825" cy="64008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4211" name="Rectangle 3"/>
          <p:cNvSpPr>
            <a:spLocks noChangeArrowheads="1"/>
          </p:cNvSpPr>
          <p:nvPr/>
        </p:nvSpPr>
        <p:spPr bwMode="auto">
          <a:xfrm>
            <a:off x="0" y="-5476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94212" name="Rectangle 4"/>
          <p:cNvSpPr>
            <a:spLocks noChangeArrowheads="1"/>
          </p:cNvSpPr>
          <p:nvPr/>
        </p:nvSpPr>
        <p:spPr bwMode="auto">
          <a:xfrm>
            <a:off x="6172200" y="2133600"/>
            <a:ext cx="1941513"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800" b="1" dirty="0">
                <a:cs typeface="Times New Roman" pitchFamily="18" charset="0"/>
              </a:rPr>
              <a:t>Qumran</a:t>
            </a:r>
          </a:p>
          <a:p>
            <a:r>
              <a:rPr lang="en-US" sz="2800" b="1" dirty="0">
                <a:cs typeface="Times New Roman" pitchFamily="18" charset="0"/>
              </a:rPr>
              <a:t>Cave #4</a:t>
            </a:r>
          </a:p>
        </p:txBody>
      </p:sp>
    </p:spTree>
    <p:extLst>
      <p:ext uri="{BB962C8B-B14F-4D97-AF65-F5344CB8AC3E}">
        <p14:creationId xmlns:p14="http://schemas.microsoft.com/office/powerpoint/2010/main" val="42373363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timeline"/>
          <p:cNvPicPr>
            <a:picLocks noChangeAspect="1" noChangeArrowheads="1"/>
          </p:cNvPicPr>
          <p:nvPr/>
        </p:nvPicPr>
        <p:blipFill>
          <a:blip r:embed="rId3">
            <a:extLst>
              <a:ext uri="{28A0092B-C50C-407E-A947-70E740481C1C}">
                <a14:useLocalDpi xmlns:a14="http://schemas.microsoft.com/office/drawing/2010/main" val="0"/>
              </a:ext>
            </a:extLst>
          </a:blip>
          <a:srcRect b="67209"/>
          <a:stretch>
            <a:fillRect/>
          </a:stretch>
        </p:blipFill>
        <p:spPr bwMode="auto">
          <a:xfrm>
            <a:off x="838200" y="1676400"/>
            <a:ext cx="7086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6259" name="Group 3"/>
          <p:cNvGraphicFramePr>
            <a:graphicFrameLocks noGrp="1"/>
          </p:cNvGraphicFramePr>
          <p:nvPr/>
        </p:nvGraphicFramePr>
        <p:xfrm>
          <a:off x="685800" y="2794000"/>
          <a:ext cx="7391400" cy="1158240"/>
        </p:xfrm>
        <a:graphic>
          <a:graphicData uri="http://schemas.openxmlformats.org/drawingml/2006/table">
            <a:tbl>
              <a:tblPr/>
              <a:tblGrid>
                <a:gridCol w="1143000"/>
                <a:gridCol w="4191000"/>
                <a:gridCol w="2057400"/>
              </a:tblGrid>
              <a:tr h="4286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Last Old Testament Book Written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Autograph</a:t>
                      </a:r>
                      <a:endParaRPr kumimoji="0" lang="en-US" sz="14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Dead Sea Scrolls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Written</a:t>
                      </a:r>
                      <a:endParaRPr kumimoji="0" lang="en-US" sz="14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cs typeface="Times New Roman" pitchFamily="18" charset="0"/>
                        </a:rPr>
                        <a:t>Oldest Old Testament Manuscript Before Dead Sea Scrolls</a:t>
                      </a:r>
                      <a:endParaRPr kumimoji="0" lang="en-US" sz="1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96269" name="Rectangle 13"/>
          <p:cNvSpPr>
            <a:spLocks noChangeArrowheads="1"/>
          </p:cNvSpPr>
          <p:nvPr/>
        </p:nvSpPr>
        <p:spPr bwMode="auto">
          <a:xfrm>
            <a:off x="0" y="40624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800">
              <a:latin typeface="Arial" pitchFamily="34" charset="0"/>
              <a:cs typeface="Arial" pitchFamily="34" charset="0"/>
            </a:endParaRPr>
          </a:p>
        </p:txBody>
      </p:sp>
      <p:sp>
        <p:nvSpPr>
          <p:cNvPr id="96270" name="Text Box 14"/>
          <p:cNvSpPr txBox="1">
            <a:spLocks noChangeArrowheads="1"/>
          </p:cNvSpPr>
          <p:nvPr/>
        </p:nvSpPr>
        <p:spPr bwMode="auto">
          <a:xfrm>
            <a:off x="1600200" y="725488"/>
            <a:ext cx="556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latin typeface="Arial" pitchFamily="34" charset="0"/>
                <a:cs typeface="Arial" pitchFamily="34" charset="0"/>
              </a:rPr>
              <a:t>The Effect of the Dead Sea Scrolls</a:t>
            </a:r>
          </a:p>
        </p:txBody>
      </p:sp>
    </p:spTree>
    <p:extLst>
      <p:ext uri="{BB962C8B-B14F-4D97-AF65-F5344CB8AC3E}">
        <p14:creationId xmlns:p14="http://schemas.microsoft.com/office/powerpoint/2010/main" val="91894323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normAutofit/>
          </a:bodyPr>
          <a:lstStyle/>
          <a:p>
            <a:pPr algn="ctr"/>
            <a:r>
              <a:rPr lang="en-US" sz="3200" b="1" dirty="0" smtClean="0"/>
              <a:t>Important Dead Sea Scrolls</a:t>
            </a:r>
            <a:endParaRPr lang="en-US" sz="3200" b="1" dirty="0"/>
          </a:p>
        </p:txBody>
      </p:sp>
      <p:sp>
        <p:nvSpPr>
          <p:cNvPr id="3" name="Content Placeholder 2"/>
          <p:cNvSpPr>
            <a:spLocks noGrp="1"/>
          </p:cNvSpPr>
          <p:nvPr>
            <p:ph idx="1"/>
          </p:nvPr>
        </p:nvSpPr>
        <p:spPr>
          <a:xfrm>
            <a:off x="457200" y="3810000"/>
            <a:ext cx="6400800" cy="3200400"/>
          </a:xfrm>
        </p:spPr>
        <p:txBody>
          <a:bodyPr>
            <a:noAutofit/>
          </a:bodyPr>
          <a:lstStyle/>
          <a:p>
            <a:r>
              <a:rPr lang="en-US" sz="2400" b="1" dirty="0" smtClean="0"/>
              <a:t>Isaiah A    13 changes t0 1952 RSV  </a:t>
            </a:r>
          </a:p>
          <a:p>
            <a:r>
              <a:rPr lang="en-US" sz="2400" b="1" dirty="0" smtClean="0"/>
              <a:t>Isaiah B</a:t>
            </a:r>
          </a:p>
          <a:p>
            <a:r>
              <a:rPr lang="en-US" sz="2400" b="1" dirty="0" smtClean="0"/>
              <a:t>Samuel</a:t>
            </a:r>
          </a:p>
          <a:p>
            <a:r>
              <a:rPr lang="en-US" sz="2400" b="1" dirty="0" smtClean="0"/>
              <a:t>1 &amp; 2 Samuel    250 BC</a:t>
            </a:r>
          </a:p>
          <a:p>
            <a:r>
              <a:rPr lang="en-US" sz="2400" b="1" dirty="0" smtClean="0"/>
              <a:t>Psalms</a:t>
            </a:r>
          </a:p>
          <a:p>
            <a:r>
              <a:rPr lang="en-US" sz="2400" b="1" dirty="0" smtClean="0"/>
              <a:t>Exodus    </a:t>
            </a:r>
            <a:r>
              <a:rPr lang="en-US" sz="2400" b="1" dirty="0" err="1"/>
              <a:t>p</a:t>
            </a:r>
            <a:r>
              <a:rPr lang="en-US" sz="2400" b="1" dirty="0" err="1" smtClean="0"/>
              <a:t>aleo</a:t>
            </a:r>
            <a:r>
              <a:rPr lang="en-US" sz="2400" b="1" dirty="0" smtClean="0"/>
              <a:t>-Hebrew  200 BC</a:t>
            </a:r>
            <a:endParaRPr lang="en-US" sz="2400" b="1" dirty="0"/>
          </a:p>
        </p:txBody>
      </p:sp>
      <p:pic>
        <p:nvPicPr>
          <p:cNvPr id="66561" name="Picture 1" descr="http://www.english.imjnet.org.il/Media/Uploads/Isaiah-Scroll-Qumeran-cav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95400"/>
            <a:ext cx="5981700" cy="23907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705600" y="2133600"/>
            <a:ext cx="1752600" cy="830997"/>
          </a:xfrm>
          <a:prstGeom prst="rect">
            <a:avLst/>
          </a:prstGeom>
          <a:noFill/>
        </p:spPr>
        <p:txBody>
          <a:bodyPr wrap="square" rtlCol="0">
            <a:spAutoFit/>
          </a:bodyPr>
          <a:lstStyle/>
          <a:p>
            <a:r>
              <a:rPr lang="en-US" sz="2400" b="1" dirty="0" smtClean="0">
                <a:solidFill>
                  <a:srgbClr val="FFFF00"/>
                </a:solidFill>
              </a:rPr>
              <a:t>Isaiah 58:6-65:4</a:t>
            </a:r>
            <a:endParaRPr lang="en-US" sz="2400" b="1" dirty="0">
              <a:solidFill>
                <a:srgbClr val="FFFF00"/>
              </a:solidFill>
            </a:endParaRPr>
          </a:p>
        </p:txBody>
      </p:sp>
    </p:spTree>
    <p:extLst>
      <p:ext uri="{BB962C8B-B14F-4D97-AF65-F5344CB8AC3E}">
        <p14:creationId xmlns:p14="http://schemas.microsoft.com/office/powerpoint/2010/main" val="196176049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24000"/>
            <a:ext cx="5029200" cy="4572000"/>
          </a:xfrm>
        </p:spPr>
        <p:txBody>
          <a:bodyPr>
            <a:normAutofit fontScale="92500" lnSpcReduction="20000"/>
          </a:bodyPr>
          <a:lstStyle/>
          <a:p>
            <a:r>
              <a:rPr lang="en-US" b="1" dirty="0" smtClean="0"/>
              <a:t>Samaritan Pentateuch  400 BC  </a:t>
            </a:r>
          </a:p>
          <a:p>
            <a:pPr marL="0" indent="0">
              <a:buNone/>
            </a:pPr>
            <a:r>
              <a:rPr lang="en-US" b="1" dirty="0"/>
              <a:t> </a:t>
            </a:r>
            <a:r>
              <a:rPr lang="en-US" b="1" dirty="0" smtClean="0"/>
              <a:t>    6000 errors?</a:t>
            </a:r>
          </a:p>
          <a:p>
            <a:endParaRPr lang="en-US" b="1" dirty="0"/>
          </a:p>
          <a:p>
            <a:r>
              <a:rPr lang="en-US" b="1" dirty="0" smtClean="0"/>
              <a:t>Septuagint  250 BC</a:t>
            </a:r>
          </a:p>
          <a:p>
            <a:endParaRPr lang="en-US" b="1" dirty="0"/>
          </a:p>
          <a:p>
            <a:r>
              <a:rPr lang="en-US" b="1" dirty="0" smtClean="0"/>
              <a:t>Aramaic </a:t>
            </a:r>
            <a:r>
              <a:rPr lang="en-US" b="1" dirty="0" err="1" smtClean="0"/>
              <a:t>Targums</a:t>
            </a:r>
            <a:r>
              <a:rPr lang="en-US" b="1" dirty="0" smtClean="0"/>
              <a:t>    about 0 BC</a:t>
            </a:r>
          </a:p>
          <a:p>
            <a:endParaRPr lang="en-US" b="1" dirty="0"/>
          </a:p>
          <a:p>
            <a:r>
              <a:rPr lang="en-US" b="1" dirty="0" smtClean="0"/>
              <a:t>Old </a:t>
            </a:r>
            <a:r>
              <a:rPr lang="en-US" b="1" dirty="0" err="1" smtClean="0"/>
              <a:t>Syriac</a:t>
            </a:r>
            <a:r>
              <a:rPr lang="en-US" b="1" dirty="0" smtClean="0"/>
              <a:t>  AD 100</a:t>
            </a:r>
          </a:p>
          <a:p>
            <a:endParaRPr lang="en-US" b="1" dirty="0"/>
          </a:p>
          <a:p>
            <a:r>
              <a:rPr lang="en-US" b="1" dirty="0" smtClean="0"/>
              <a:t>Old Latin AD 100</a:t>
            </a:r>
          </a:p>
          <a:p>
            <a:endParaRPr lang="en-US" b="1" dirty="0"/>
          </a:p>
          <a:p>
            <a:r>
              <a:rPr lang="en-US" b="1" dirty="0" smtClean="0"/>
              <a:t>Vulgate  Jerome  AD 386</a:t>
            </a:r>
            <a:endParaRPr lang="en-US" b="1" dirty="0"/>
          </a:p>
        </p:txBody>
      </p:sp>
      <p:sp>
        <p:nvSpPr>
          <p:cNvPr id="3" name="Title 2"/>
          <p:cNvSpPr>
            <a:spLocks noGrp="1"/>
          </p:cNvSpPr>
          <p:nvPr>
            <p:ph type="title"/>
          </p:nvPr>
        </p:nvSpPr>
        <p:spPr>
          <a:xfrm>
            <a:off x="457200" y="152400"/>
            <a:ext cx="8229600" cy="1066800"/>
          </a:xfrm>
        </p:spPr>
        <p:txBody>
          <a:bodyPr>
            <a:normAutofit/>
          </a:bodyPr>
          <a:lstStyle/>
          <a:p>
            <a:pPr algn="ctr"/>
            <a:r>
              <a:rPr lang="en-US" sz="3200" b="1" dirty="0" smtClean="0">
                <a:solidFill>
                  <a:srgbClr val="FFFF00"/>
                </a:solidFill>
              </a:rPr>
              <a:t>Other Hebrew Bible Translations</a:t>
            </a:r>
            <a:endParaRPr lang="en-US" sz="3200" b="1" dirty="0">
              <a:solidFill>
                <a:srgbClr val="FFFF00"/>
              </a:solidFill>
            </a:endParaRPr>
          </a:p>
        </p:txBody>
      </p:sp>
      <p:pic>
        <p:nvPicPr>
          <p:cNvPr id="67586" name="Picture 2" descr="http://www.lib.cam.ac.uk/Taylor-Schechter/fotm/november-2007/T-S_Ar.1a.136,v.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8758" y="2590800"/>
            <a:ext cx="2848341" cy="38722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562600" y="1752600"/>
            <a:ext cx="3276600" cy="707886"/>
          </a:xfrm>
          <a:prstGeom prst="rect">
            <a:avLst/>
          </a:prstGeom>
          <a:noFill/>
        </p:spPr>
        <p:txBody>
          <a:bodyPr wrap="square" rtlCol="0">
            <a:spAutoFit/>
          </a:bodyPr>
          <a:lstStyle/>
          <a:p>
            <a:r>
              <a:rPr lang="en-US" sz="2000" b="1" dirty="0" smtClean="0"/>
              <a:t>Arab Translation of Samaritan Pentateuch</a:t>
            </a:r>
            <a:endParaRPr lang="en-US" sz="2000" b="1" dirty="0"/>
          </a:p>
        </p:txBody>
      </p:sp>
    </p:spTree>
    <p:extLst>
      <p:ext uri="{BB962C8B-B14F-4D97-AF65-F5344CB8AC3E}">
        <p14:creationId xmlns:p14="http://schemas.microsoft.com/office/powerpoint/2010/main" val="7926914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752600"/>
            <a:ext cx="8229600" cy="4343400"/>
          </a:xfrm>
        </p:spPr>
        <p:txBody>
          <a:bodyPr>
            <a:normAutofit/>
          </a:bodyPr>
          <a:lstStyle/>
          <a:p>
            <a:r>
              <a:rPr lang="en-US" sz="2400" b="1" dirty="0" smtClean="0"/>
              <a:t>Names and numbers</a:t>
            </a:r>
          </a:p>
          <a:p>
            <a:endParaRPr lang="en-US" sz="2400" b="1" dirty="0"/>
          </a:p>
          <a:p>
            <a:r>
              <a:rPr lang="en-US" sz="2400" dirty="0" err="1"/>
              <a:t>Amerixan</a:t>
            </a:r>
            <a:r>
              <a:rPr lang="en-US" sz="2400" dirty="0"/>
              <a:t>    </a:t>
            </a:r>
            <a:r>
              <a:rPr lang="en-US" sz="2400" dirty="0" err="1"/>
              <a:t>vs</a:t>
            </a:r>
            <a:r>
              <a:rPr lang="en-US" sz="2400" dirty="0"/>
              <a:t>   </a:t>
            </a:r>
            <a:r>
              <a:rPr lang="en-US" sz="2400" dirty="0" smtClean="0"/>
              <a:t>American   510 </a:t>
            </a:r>
            <a:r>
              <a:rPr lang="en-US" sz="2400" dirty="0" err="1" smtClean="0"/>
              <a:t>vs</a:t>
            </a:r>
            <a:r>
              <a:rPr lang="en-US" sz="2400" dirty="0" smtClean="0"/>
              <a:t> </a:t>
            </a:r>
            <a:r>
              <a:rPr lang="en-US" sz="2400" dirty="0"/>
              <a:t>51 or 5100 or 500 </a:t>
            </a:r>
            <a:r>
              <a:rPr lang="en-US" sz="2400" dirty="0" smtClean="0"/>
              <a:t>soldiers</a:t>
            </a:r>
          </a:p>
          <a:p>
            <a:r>
              <a:rPr lang="en-US" sz="2400" dirty="0" smtClean="0"/>
              <a:t> </a:t>
            </a:r>
            <a:r>
              <a:rPr lang="en-US" sz="2400" dirty="0"/>
              <a:t> </a:t>
            </a:r>
          </a:p>
          <a:p>
            <a:r>
              <a:rPr lang="en-US" sz="2400" dirty="0"/>
              <a:t>The Hebrew letters </a:t>
            </a:r>
            <a:r>
              <a:rPr lang="en-US" sz="2400" i="1" dirty="0" err="1"/>
              <a:t>kaleth</a:t>
            </a:r>
            <a:r>
              <a:rPr lang="en-US" sz="2400" i="1" dirty="0"/>
              <a:t> </a:t>
            </a:r>
            <a:r>
              <a:rPr lang="en-US" sz="2400" dirty="0"/>
              <a:t>(ד) and </a:t>
            </a:r>
            <a:r>
              <a:rPr lang="en-US" sz="2400" dirty="0" err="1"/>
              <a:t>resh</a:t>
            </a:r>
            <a:r>
              <a:rPr lang="en-US" sz="2400" dirty="0"/>
              <a:t> (ר) are very difficult to distinguish.  Similarly, the letters </a:t>
            </a:r>
            <a:r>
              <a:rPr lang="en-US" sz="2400" i="1" dirty="0"/>
              <a:t>he</a:t>
            </a:r>
            <a:r>
              <a:rPr lang="en-US" sz="2400" dirty="0"/>
              <a:t> (ה) and </a:t>
            </a:r>
            <a:r>
              <a:rPr lang="en-US" sz="2400" i="1" dirty="0" err="1"/>
              <a:t>heth</a:t>
            </a:r>
            <a:r>
              <a:rPr lang="en-US" sz="2400" i="1" u="sng" dirty="0"/>
              <a:t> </a:t>
            </a:r>
            <a:r>
              <a:rPr lang="en-US" sz="2400" dirty="0"/>
              <a:t>(ח) could easily be mistaken for one another.  </a:t>
            </a:r>
          </a:p>
          <a:p>
            <a:endParaRPr lang="en-US" sz="2400" b="1" dirty="0"/>
          </a:p>
        </p:txBody>
      </p:sp>
      <p:sp>
        <p:nvSpPr>
          <p:cNvPr id="3" name="Title 2"/>
          <p:cNvSpPr>
            <a:spLocks noGrp="1"/>
          </p:cNvSpPr>
          <p:nvPr>
            <p:ph type="title"/>
          </p:nvPr>
        </p:nvSpPr>
        <p:spPr>
          <a:xfrm>
            <a:off x="457200" y="152400"/>
            <a:ext cx="8229600" cy="914400"/>
          </a:xfrm>
        </p:spPr>
        <p:txBody>
          <a:bodyPr>
            <a:normAutofit/>
          </a:bodyPr>
          <a:lstStyle/>
          <a:p>
            <a:pPr algn="ctr"/>
            <a:r>
              <a:rPr lang="en-US" sz="3200" b="1" dirty="0" smtClean="0"/>
              <a:t>Textual Errors in the Hebrew Bible</a:t>
            </a:r>
            <a:endParaRPr lang="en-US" sz="3200" b="1" dirty="0"/>
          </a:p>
        </p:txBody>
      </p:sp>
    </p:spTree>
    <p:extLst>
      <p:ext uri="{BB962C8B-B14F-4D97-AF65-F5344CB8AC3E}">
        <p14:creationId xmlns:p14="http://schemas.microsoft.com/office/powerpoint/2010/main" val="47288451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24000"/>
            <a:ext cx="8534400" cy="4572000"/>
          </a:xfrm>
        </p:spPr>
        <p:txBody>
          <a:bodyPr>
            <a:normAutofit lnSpcReduction="10000"/>
          </a:bodyPr>
          <a:lstStyle/>
          <a:p>
            <a:r>
              <a:rPr lang="en-US" sz="2800" b="1" dirty="0" err="1" smtClean="0"/>
              <a:t>Targums</a:t>
            </a:r>
            <a:r>
              <a:rPr lang="en-US" sz="2800" b="1" dirty="0" smtClean="0"/>
              <a:t>, Talmud, </a:t>
            </a:r>
            <a:r>
              <a:rPr lang="en-US" sz="2800" b="1" dirty="0" err="1" smtClean="0"/>
              <a:t>Mishna</a:t>
            </a:r>
            <a:endParaRPr lang="en-US" sz="2800" b="1" dirty="0" smtClean="0"/>
          </a:p>
          <a:p>
            <a:pPr lvl="1"/>
            <a:r>
              <a:rPr lang="en-US" b="1" dirty="0" smtClean="0"/>
              <a:t>Talmud: Ezra</a:t>
            </a:r>
          </a:p>
          <a:p>
            <a:endParaRPr lang="en-US" sz="1500" b="1" dirty="0"/>
          </a:p>
          <a:p>
            <a:r>
              <a:rPr lang="en-US" sz="2800" b="1" dirty="0" smtClean="0"/>
              <a:t>Josephus   Not 10,000 but 22 books</a:t>
            </a:r>
          </a:p>
          <a:p>
            <a:endParaRPr lang="en-US" sz="1700" b="1" dirty="0"/>
          </a:p>
          <a:p>
            <a:r>
              <a:rPr lang="en-US" sz="2800" b="1" dirty="0" smtClean="0"/>
              <a:t>New Testament!!!  (all but either books quoted)</a:t>
            </a:r>
          </a:p>
          <a:p>
            <a:endParaRPr lang="en-US" sz="1600" b="1" dirty="0"/>
          </a:p>
          <a:p>
            <a:r>
              <a:rPr lang="en-US" sz="2800" b="1" dirty="0" smtClean="0"/>
              <a:t>Council </a:t>
            </a:r>
            <a:r>
              <a:rPr lang="en-US" sz="2800" b="1" dirty="0"/>
              <a:t>of </a:t>
            </a:r>
            <a:r>
              <a:rPr lang="en-US" sz="2800" b="1" dirty="0" err="1"/>
              <a:t>Jamnia</a:t>
            </a:r>
            <a:r>
              <a:rPr lang="en-US" sz="2800" b="1" dirty="0"/>
              <a:t> AD 90-100  Confirmed that Ecclesiastes and Song of Solomon should remain included in the accepted canon.  Did NOT create an OT canon.</a:t>
            </a:r>
          </a:p>
          <a:p>
            <a:endParaRPr lang="en-US" dirty="0"/>
          </a:p>
        </p:txBody>
      </p:sp>
      <p:sp>
        <p:nvSpPr>
          <p:cNvPr id="3" name="Title 2"/>
          <p:cNvSpPr>
            <a:spLocks noGrp="1"/>
          </p:cNvSpPr>
          <p:nvPr>
            <p:ph type="title"/>
          </p:nvPr>
        </p:nvSpPr>
        <p:spPr/>
        <p:txBody>
          <a:bodyPr>
            <a:normAutofit/>
          </a:bodyPr>
          <a:lstStyle/>
          <a:p>
            <a:pPr algn="ctr"/>
            <a:r>
              <a:rPr lang="en-US" sz="3200" b="1" dirty="0" smtClean="0"/>
              <a:t>III.  Old Testament Canon</a:t>
            </a:r>
            <a:endParaRPr lang="en-US" sz="3200" b="1" dirty="0"/>
          </a:p>
        </p:txBody>
      </p:sp>
    </p:spTree>
    <p:extLst>
      <p:ext uri="{BB962C8B-B14F-4D97-AF65-F5344CB8AC3E}">
        <p14:creationId xmlns:p14="http://schemas.microsoft.com/office/powerpoint/2010/main" val="366629489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r>
              <a:rPr lang="en-US" sz="3200"/>
              <a:t>Old Testament Reliability: A Summary</a:t>
            </a:r>
          </a:p>
        </p:txBody>
      </p:sp>
      <p:sp>
        <p:nvSpPr>
          <p:cNvPr id="112643" name="Rectangle 3"/>
          <p:cNvSpPr>
            <a:spLocks noGrp="1" noChangeArrowheads="1"/>
          </p:cNvSpPr>
          <p:nvPr>
            <p:ph type="body" idx="1"/>
          </p:nvPr>
        </p:nvSpPr>
        <p:spPr>
          <a:xfrm>
            <a:off x="685800" y="1905000"/>
            <a:ext cx="7772400" cy="4191000"/>
          </a:xfrm>
        </p:spPr>
        <p:txBody>
          <a:bodyPr/>
          <a:lstStyle/>
          <a:p>
            <a:r>
              <a:rPr lang="en-US" sz="2400" b="1" dirty="0"/>
              <a:t>The canon of the Old Testament was set by general consensus of the Jewish rabbis perhaps as early as 300 BC, but almost certainly by 200 BC.  The council of </a:t>
            </a:r>
            <a:r>
              <a:rPr lang="en-US" sz="2400" b="1" dirty="0" err="1"/>
              <a:t>Jamnia</a:t>
            </a:r>
            <a:r>
              <a:rPr lang="en-US" sz="2400" b="1" dirty="0"/>
              <a:t> more or less confirmed this list of books.</a:t>
            </a:r>
          </a:p>
          <a:p>
            <a:endParaRPr lang="en-US" sz="2400" b="1" dirty="0"/>
          </a:p>
          <a:p>
            <a:r>
              <a:rPr lang="en-US" sz="2400" b="1" dirty="0"/>
              <a:t>The Hebrew and Aramaic text of the Old Testament is </a:t>
            </a:r>
            <a:r>
              <a:rPr lang="en-US" sz="2400" b="1" dirty="0" smtClean="0"/>
              <a:t>remarkably </a:t>
            </a:r>
            <a:r>
              <a:rPr lang="en-US" sz="2400" b="1" dirty="0"/>
              <a:t>close to that of the original writings.</a:t>
            </a:r>
          </a:p>
        </p:txBody>
      </p:sp>
    </p:spTree>
    <p:extLst>
      <p:ext uri="{BB962C8B-B14F-4D97-AF65-F5344CB8AC3E}">
        <p14:creationId xmlns:p14="http://schemas.microsoft.com/office/powerpoint/2010/main" val="123052822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828800"/>
            <a:ext cx="8229600" cy="4267200"/>
          </a:xfrm>
        </p:spPr>
        <p:txBody>
          <a:bodyPr>
            <a:normAutofit/>
          </a:bodyPr>
          <a:lstStyle/>
          <a:p>
            <a:r>
              <a:rPr lang="en-US" sz="2400" b="1" dirty="0" smtClean="0"/>
              <a:t>Old Testament Apocrypha</a:t>
            </a:r>
          </a:p>
          <a:p>
            <a:endParaRPr lang="en-US" sz="2400" b="1" dirty="0"/>
          </a:p>
          <a:p>
            <a:r>
              <a:rPr lang="en-US" sz="2400" b="1" dirty="0" smtClean="0"/>
              <a:t>Other Jewish Extra-Biblical Writings (1 </a:t>
            </a:r>
            <a:r>
              <a:rPr lang="en-US" sz="2400" b="1" dirty="0" err="1" smtClean="0"/>
              <a:t>Esdras</a:t>
            </a:r>
            <a:r>
              <a:rPr lang="en-US" sz="2400" b="1" dirty="0" smtClean="0"/>
              <a:t>, 1 Enoch, etc…)</a:t>
            </a:r>
          </a:p>
          <a:p>
            <a:endParaRPr lang="en-US" sz="2400" b="1" dirty="0"/>
          </a:p>
          <a:p>
            <a:r>
              <a:rPr lang="en-US" sz="2400" b="1" dirty="0" smtClean="0"/>
              <a:t>Church Father writings not included in NT canon.</a:t>
            </a:r>
          </a:p>
          <a:p>
            <a:endParaRPr lang="en-US" sz="2400" b="1" dirty="0"/>
          </a:p>
          <a:p>
            <a:r>
              <a:rPr lang="en-US" sz="2400" b="1" dirty="0" smtClean="0"/>
              <a:t>Heretical Writings (Gospel of Thomas, Gospel of Peter, Gospel of Judas, etc.)</a:t>
            </a:r>
            <a:endParaRPr lang="en-US" sz="2400" b="1" dirty="0"/>
          </a:p>
        </p:txBody>
      </p:sp>
      <p:sp>
        <p:nvSpPr>
          <p:cNvPr id="3" name="Title 2"/>
          <p:cNvSpPr>
            <a:spLocks noGrp="1"/>
          </p:cNvSpPr>
          <p:nvPr>
            <p:ph type="title"/>
          </p:nvPr>
        </p:nvSpPr>
        <p:spPr/>
        <p:txBody>
          <a:bodyPr>
            <a:normAutofit/>
          </a:bodyPr>
          <a:lstStyle/>
          <a:p>
            <a:pPr algn="ctr"/>
            <a:r>
              <a:rPr lang="en-US" sz="3200" b="1" dirty="0" smtClean="0">
                <a:solidFill>
                  <a:schemeClr val="tx1"/>
                </a:solidFill>
              </a:rPr>
              <a:t>VI.  Further Evidence:  Compare to  Extra-Biblical Writings</a:t>
            </a:r>
            <a:endParaRPr lang="en-US" sz="3200" b="1" dirty="0">
              <a:solidFill>
                <a:schemeClr val="tx1"/>
              </a:solidFill>
            </a:endParaRPr>
          </a:p>
        </p:txBody>
      </p:sp>
    </p:spTree>
    <p:extLst>
      <p:ext uri="{BB962C8B-B14F-4D97-AF65-F5344CB8AC3E}">
        <p14:creationId xmlns:p14="http://schemas.microsoft.com/office/powerpoint/2010/main" val="13754694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6"/>
          <p:cNvGraphicFramePr>
            <a:graphicFrameLocks noChangeAspect="1"/>
          </p:cNvGraphicFramePr>
          <p:nvPr/>
        </p:nvGraphicFramePr>
        <p:xfrm>
          <a:off x="1981200" y="0"/>
          <a:ext cx="4419600" cy="2589213"/>
        </p:xfrm>
        <a:graphic>
          <a:graphicData uri="http://schemas.openxmlformats.org/presentationml/2006/ole">
            <mc:AlternateContent xmlns:mc="http://schemas.openxmlformats.org/markup-compatibility/2006">
              <mc:Choice xmlns:v="urn:schemas-microsoft-com:vml" Requires="v">
                <p:oleObj spid="_x0000_s46110" name="Photo Editor Photo" r:id="rId4" imgW="1886213" imgH="1104762" progId="MSPhotoEd.3">
                  <p:embed/>
                </p:oleObj>
              </mc:Choice>
              <mc:Fallback>
                <p:oleObj name="Photo Editor Photo" r:id="rId4" imgW="1886213" imgH="1104762"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0"/>
                        <a:ext cx="4419600" cy="2589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3" name="Text Box 7"/>
          <p:cNvSpPr txBox="1">
            <a:spLocks noChangeArrowheads="1"/>
          </p:cNvSpPr>
          <p:nvPr/>
        </p:nvSpPr>
        <p:spPr bwMode="auto">
          <a:xfrm>
            <a:off x="914400" y="3048000"/>
            <a:ext cx="6629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fontAlgn="base" hangingPunct="1">
              <a:spcBef>
                <a:spcPct val="50000"/>
              </a:spcBef>
              <a:spcAft>
                <a:spcPct val="0"/>
              </a:spcAft>
            </a:pPr>
            <a:endParaRPr lang="en-US" altLang="en-US" sz="1800" smtClean="0">
              <a:solidFill>
                <a:srgbClr val="000000"/>
              </a:solidFill>
            </a:endParaRPr>
          </a:p>
        </p:txBody>
      </p:sp>
      <p:sp>
        <p:nvSpPr>
          <p:cNvPr id="5124" name="Text Box 8"/>
          <p:cNvSpPr txBox="1">
            <a:spLocks noChangeArrowheads="1"/>
          </p:cNvSpPr>
          <p:nvPr/>
        </p:nvSpPr>
        <p:spPr bwMode="auto">
          <a:xfrm>
            <a:off x="990600" y="3200400"/>
            <a:ext cx="6705600" cy="270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fontAlgn="base" hangingPunct="1">
              <a:spcBef>
                <a:spcPct val="50000"/>
              </a:spcBef>
              <a:spcAft>
                <a:spcPct val="0"/>
              </a:spcAft>
            </a:pPr>
            <a:r>
              <a:rPr lang="en-US" altLang="en-US" sz="1800" smtClean="0">
                <a:solidFill>
                  <a:srgbClr val="000000"/>
                </a:solidFill>
              </a:rPr>
              <a:t>National Geographic Article:</a:t>
            </a:r>
          </a:p>
          <a:p>
            <a:pPr eaLnBrk="1" fontAlgn="base" hangingPunct="1">
              <a:spcBef>
                <a:spcPct val="50000"/>
              </a:spcBef>
              <a:spcAft>
                <a:spcPct val="0"/>
              </a:spcAft>
            </a:pPr>
            <a:r>
              <a:rPr lang="en-US" altLang="en-US" sz="1800" smtClean="0">
                <a:solidFill>
                  <a:srgbClr val="000000"/>
                </a:solidFill>
              </a:rPr>
              <a:t>“Some of these alternative versions (Gospel of Thomas, Gospel of Phillip, Gospel of Judas) may have circulated more widely than the familiar four Gospels”</a:t>
            </a:r>
          </a:p>
          <a:p>
            <a:pPr eaLnBrk="1" fontAlgn="base" hangingPunct="1">
              <a:spcBef>
                <a:spcPct val="50000"/>
              </a:spcBef>
              <a:spcAft>
                <a:spcPct val="0"/>
              </a:spcAft>
            </a:pPr>
            <a:r>
              <a:rPr lang="en-US" altLang="en-US" sz="1800" smtClean="0">
                <a:solidFill>
                  <a:srgbClr val="000000"/>
                </a:solidFill>
              </a:rPr>
              <a:t>“A long-buried side of Christianity is re-emerging”</a:t>
            </a:r>
          </a:p>
          <a:p>
            <a:pPr eaLnBrk="1" fontAlgn="base" hangingPunct="1">
              <a:spcBef>
                <a:spcPct val="50000"/>
              </a:spcBef>
              <a:spcAft>
                <a:spcPct val="0"/>
              </a:spcAft>
            </a:pPr>
            <a:r>
              <a:rPr lang="en-US" altLang="en-US" sz="1800" smtClean="0">
                <a:solidFill>
                  <a:srgbClr val="000000"/>
                </a:solidFill>
              </a:rPr>
              <a:t>“In fact, it is unclear whether the authors of any of the gospels—even the familiar four—actually witnessed the events they described.”</a:t>
            </a:r>
          </a:p>
        </p:txBody>
      </p:sp>
    </p:spTree>
    <p:extLst>
      <p:ext uri="{BB962C8B-B14F-4D97-AF65-F5344CB8AC3E}">
        <p14:creationId xmlns:p14="http://schemas.microsoft.com/office/powerpoint/2010/main" val="91849416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24000"/>
            <a:ext cx="8229600" cy="4572000"/>
          </a:xfrm>
        </p:spPr>
        <p:txBody>
          <a:bodyPr>
            <a:normAutofit lnSpcReduction="10000"/>
          </a:bodyPr>
          <a:lstStyle/>
          <a:p>
            <a:r>
              <a:rPr lang="en-US" sz="2400" b="1" dirty="0" smtClean="0"/>
              <a:t>Included in the Septuagint?</a:t>
            </a:r>
          </a:p>
          <a:p>
            <a:endParaRPr lang="en-US" sz="2400" b="1" dirty="0"/>
          </a:p>
          <a:p>
            <a:r>
              <a:rPr lang="en-US" sz="2400" b="1" dirty="0" smtClean="0"/>
              <a:t>Included by Jerome in Vulgate under protest.</a:t>
            </a:r>
          </a:p>
          <a:p>
            <a:endParaRPr lang="en-US" sz="2400" b="1" dirty="0"/>
          </a:p>
          <a:p>
            <a:r>
              <a:rPr lang="en-US" sz="2400" b="1" dirty="0" smtClean="0"/>
              <a:t>Never quoted by Jesus.  Mentioned in Jude, alluded to in Hebrews.</a:t>
            </a:r>
          </a:p>
          <a:p>
            <a:endParaRPr lang="en-US" sz="2400" b="1" dirty="0"/>
          </a:p>
          <a:p>
            <a:r>
              <a:rPr lang="en-US" sz="2400" b="1" dirty="0" smtClean="0"/>
              <a:t>Used extensively by the Church Fathers, esp. after AD 200.  1 </a:t>
            </a:r>
            <a:r>
              <a:rPr lang="en-US" sz="2400" b="1" dirty="0" err="1" smtClean="0"/>
              <a:t>Esdras</a:t>
            </a:r>
            <a:r>
              <a:rPr lang="en-US" sz="2400" b="1" dirty="0" smtClean="0"/>
              <a:t> included in Coptic Bibles.</a:t>
            </a:r>
          </a:p>
          <a:p>
            <a:endParaRPr lang="en-US" sz="2400" b="1" dirty="0"/>
          </a:p>
          <a:p>
            <a:r>
              <a:rPr lang="en-US" sz="2400" b="1" dirty="0" smtClean="0"/>
              <a:t>Finally rejected definitively by Jewish Rabbis.</a:t>
            </a:r>
            <a:endParaRPr lang="en-US" sz="2400" b="1" dirty="0"/>
          </a:p>
        </p:txBody>
      </p:sp>
      <p:sp>
        <p:nvSpPr>
          <p:cNvPr id="3" name="Title 2"/>
          <p:cNvSpPr>
            <a:spLocks noGrp="1"/>
          </p:cNvSpPr>
          <p:nvPr>
            <p:ph type="title"/>
          </p:nvPr>
        </p:nvSpPr>
        <p:spPr>
          <a:xfrm>
            <a:off x="457200" y="152400"/>
            <a:ext cx="8229600" cy="914400"/>
          </a:xfrm>
        </p:spPr>
        <p:txBody>
          <a:bodyPr>
            <a:normAutofit/>
          </a:bodyPr>
          <a:lstStyle/>
          <a:p>
            <a:pPr algn="ctr"/>
            <a:r>
              <a:rPr lang="en-US" sz="3200" b="1" dirty="0" smtClean="0"/>
              <a:t>Old Testament Apocrypha</a:t>
            </a:r>
            <a:endParaRPr lang="en-US" sz="3200" b="1" dirty="0"/>
          </a:p>
        </p:txBody>
      </p:sp>
    </p:spTree>
    <p:extLst>
      <p:ext uri="{BB962C8B-B14F-4D97-AF65-F5344CB8AC3E}">
        <p14:creationId xmlns:p14="http://schemas.microsoft.com/office/powerpoint/2010/main" val="98243136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457200" y="277813"/>
            <a:ext cx="8229600" cy="790575"/>
          </a:xfrm>
        </p:spPr>
        <p:txBody>
          <a:bodyPr/>
          <a:lstStyle/>
          <a:p>
            <a:pPr algn="ctr" eaLnBrk="1" hangingPunct="1">
              <a:defRPr/>
            </a:pPr>
            <a:r>
              <a:rPr lang="en-US" sz="3200" b="1" dirty="0" smtClean="0"/>
              <a:t>Old Testament Apocrypha</a:t>
            </a:r>
          </a:p>
        </p:txBody>
      </p:sp>
      <p:sp>
        <p:nvSpPr>
          <p:cNvPr id="107523" name="Rectangle 3"/>
          <p:cNvSpPr>
            <a:spLocks noGrp="1" noChangeArrowheads="1"/>
          </p:cNvSpPr>
          <p:nvPr>
            <p:ph type="body" idx="1"/>
          </p:nvPr>
        </p:nvSpPr>
        <p:spPr/>
        <p:txBody>
          <a:bodyPr>
            <a:normAutofit/>
          </a:bodyPr>
          <a:lstStyle/>
          <a:p>
            <a:pPr eaLnBrk="1" hangingPunct="1">
              <a:lnSpc>
                <a:spcPct val="90000"/>
              </a:lnSpc>
              <a:spcBef>
                <a:spcPct val="50000"/>
              </a:spcBef>
              <a:defRPr/>
            </a:pPr>
            <a:r>
              <a:rPr lang="en-US" sz="2400" b="1" dirty="0" smtClean="0"/>
              <a:t>Composed in the 3</a:t>
            </a:r>
            <a:r>
              <a:rPr lang="en-US" sz="2400" b="1" baseline="30000" dirty="0" smtClean="0"/>
              <a:t>rd</a:t>
            </a:r>
            <a:r>
              <a:rPr lang="en-US" sz="2400" b="1" dirty="0" smtClean="0"/>
              <a:t> and 2</a:t>
            </a:r>
            <a:r>
              <a:rPr lang="en-US" sz="2400" b="1" baseline="30000" dirty="0" smtClean="0"/>
              <a:t>nd</a:t>
            </a:r>
            <a:r>
              <a:rPr lang="en-US" sz="2400" b="1" dirty="0" smtClean="0"/>
              <a:t>  century BC</a:t>
            </a:r>
          </a:p>
          <a:p>
            <a:pPr eaLnBrk="1" hangingPunct="1">
              <a:lnSpc>
                <a:spcPct val="90000"/>
              </a:lnSpc>
              <a:spcBef>
                <a:spcPct val="50000"/>
              </a:spcBef>
              <a:defRPr/>
            </a:pPr>
            <a:r>
              <a:rPr lang="en-US" sz="2400" b="1" dirty="0" smtClean="0"/>
              <a:t>Never quoted in NT (Jude 14 and exception?)</a:t>
            </a:r>
          </a:p>
          <a:p>
            <a:pPr eaLnBrk="1" hangingPunct="1">
              <a:lnSpc>
                <a:spcPct val="90000"/>
              </a:lnSpc>
              <a:spcBef>
                <a:spcPct val="50000"/>
              </a:spcBef>
              <a:defRPr/>
            </a:pPr>
            <a:r>
              <a:rPr lang="en-US" sz="2400" b="1" dirty="0" smtClean="0"/>
              <a:t>By 3</a:t>
            </a:r>
            <a:r>
              <a:rPr lang="en-US" sz="2400" b="1" baseline="30000" dirty="0" smtClean="0"/>
              <a:t>rd</a:t>
            </a:r>
            <a:r>
              <a:rPr lang="en-US" sz="2400" b="1" dirty="0" smtClean="0"/>
              <a:t> Century these books were quoted extensively and treated as scripture by church fathers</a:t>
            </a:r>
          </a:p>
          <a:p>
            <a:pPr eaLnBrk="1" hangingPunct="1">
              <a:lnSpc>
                <a:spcPct val="90000"/>
              </a:lnSpc>
              <a:spcBef>
                <a:spcPct val="50000"/>
              </a:spcBef>
              <a:defRPr/>
            </a:pPr>
            <a:r>
              <a:rPr lang="en-US" sz="2400" b="1" dirty="0" smtClean="0"/>
              <a:t>Included in Jerome’s Vulgate</a:t>
            </a:r>
          </a:p>
          <a:p>
            <a:pPr eaLnBrk="1" hangingPunct="1">
              <a:lnSpc>
                <a:spcPct val="90000"/>
              </a:lnSpc>
              <a:spcBef>
                <a:spcPct val="50000"/>
              </a:spcBef>
              <a:defRPr/>
            </a:pPr>
            <a:r>
              <a:rPr lang="en-US" sz="2400" b="1" dirty="0" smtClean="0"/>
              <a:t>Rejected by Jews by 3</a:t>
            </a:r>
            <a:r>
              <a:rPr lang="en-US" sz="2400" b="1" baseline="30000" dirty="0" smtClean="0"/>
              <a:t>rd</a:t>
            </a:r>
            <a:r>
              <a:rPr lang="en-US" sz="2400" b="1" dirty="0" smtClean="0"/>
              <a:t> century.  NOT in Jewish Bible</a:t>
            </a:r>
          </a:p>
          <a:p>
            <a:pPr eaLnBrk="1" hangingPunct="1">
              <a:lnSpc>
                <a:spcPct val="90000"/>
              </a:lnSpc>
              <a:spcBef>
                <a:spcPct val="50000"/>
              </a:spcBef>
              <a:defRPr/>
            </a:pPr>
            <a:r>
              <a:rPr lang="en-US" sz="2400" b="1" dirty="0" smtClean="0"/>
              <a:t>Included in KJV, Luther’s Bible</a:t>
            </a:r>
          </a:p>
          <a:p>
            <a:pPr eaLnBrk="1" hangingPunct="1">
              <a:lnSpc>
                <a:spcPct val="90000"/>
              </a:lnSpc>
              <a:spcBef>
                <a:spcPct val="50000"/>
              </a:spcBef>
              <a:defRPr/>
            </a:pPr>
            <a:r>
              <a:rPr lang="en-US" sz="2400" b="1" dirty="0" smtClean="0"/>
              <a:t>Excluded by Protestant Bibles in 17</a:t>
            </a:r>
            <a:r>
              <a:rPr lang="en-US" sz="2400" b="1" baseline="30000" dirty="0" smtClean="0"/>
              <a:t>th</a:t>
            </a:r>
            <a:r>
              <a:rPr lang="en-US" sz="2400" b="1" dirty="0" smtClean="0"/>
              <a:t> century</a:t>
            </a:r>
          </a:p>
        </p:txBody>
      </p:sp>
    </p:spTree>
    <p:extLst>
      <p:ext uri="{BB962C8B-B14F-4D97-AF65-F5344CB8AC3E}">
        <p14:creationId xmlns:p14="http://schemas.microsoft.com/office/powerpoint/2010/main" val="331423753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457200" y="277813"/>
            <a:ext cx="8229600" cy="790575"/>
          </a:xfrm>
        </p:spPr>
        <p:txBody>
          <a:bodyPr>
            <a:normAutofit/>
          </a:bodyPr>
          <a:lstStyle/>
          <a:p>
            <a:pPr algn="ctr" eaLnBrk="1" hangingPunct="1">
              <a:defRPr/>
            </a:pPr>
            <a:r>
              <a:rPr lang="en-US" sz="3200" b="1" dirty="0" smtClean="0"/>
              <a:t>Old Testament Apocrypha</a:t>
            </a:r>
          </a:p>
        </p:txBody>
      </p:sp>
      <p:sp>
        <p:nvSpPr>
          <p:cNvPr id="109571" name="Rectangle 3"/>
          <p:cNvSpPr>
            <a:spLocks noGrp="1" noChangeArrowheads="1"/>
          </p:cNvSpPr>
          <p:nvPr>
            <p:ph type="body" idx="1"/>
          </p:nvPr>
        </p:nvSpPr>
        <p:spPr/>
        <p:txBody>
          <a:bodyPr/>
          <a:lstStyle/>
          <a:p>
            <a:pPr eaLnBrk="1" hangingPunct="1">
              <a:lnSpc>
                <a:spcPct val="80000"/>
              </a:lnSpc>
              <a:defRPr/>
            </a:pPr>
            <a:r>
              <a:rPr lang="en-US" sz="2400" b="1" dirty="0" smtClean="0"/>
              <a:t>Tobit</a:t>
            </a:r>
          </a:p>
          <a:p>
            <a:pPr eaLnBrk="1" hangingPunct="1">
              <a:lnSpc>
                <a:spcPct val="80000"/>
              </a:lnSpc>
              <a:defRPr/>
            </a:pPr>
            <a:r>
              <a:rPr lang="en-US" sz="2400" b="1" dirty="0" smtClean="0"/>
              <a:t>Judith</a:t>
            </a:r>
          </a:p>
          <a:p>
            <a:pPr eaLnBrk="1" hangingPunct="1">
              <a:lnSpc>
                <a:spcPct val="80000"/>
              </a:lnSpc>
              <a:defRPr/>
            </a:pPr>
            <a:r>
              <a:rPr lang="en-US" sz="2400" b="1" dirty="0" smtClean="0"/>
              <a:t>Additions to Esther</a:t>
            </a:r>
          </a:p>
          <a:p>
            <a:pPr eaLnBrk="1" hangingPunct="1">
              <a:lnSpc>
                <a:spcPct val="80000"/>
              </a:lnSpc>
              <a:defRPr/>
            </a:pPr>
            <a:r>
              <a:rPr lang="en-US" sz="2400" b="1" dirty="0" smtClean="0"/>
              <a:t>First Maccabees</a:t>
            </a:r>
          </a:p>
          <a:p>
            <a:pPr eaLnBrk="1" hangingPunct="1">
              <a:lnSpc>
                <a:spcPct val="80000"/>
              </a:lnSpc>
              <a:defRPr/>
            </a:pPr>
            <a:r>
              <a:rPr lang="en-US" sz="2400" b="1" dirty="0" smtClean="0"/>
              <a:t>Second Maccabees</a:t>
            </a:r>
          </a:p>
          <a:p>
            <a:pPr eaLnBrk="1" hangingPunct="1">
              <a:lnSpc>
                <a:spcPct val="80000"/>
              </a:lnSpc>
              <a:defRPr/>
            </a:pPr>
            <a:r>
              <a:rPr lang="en-US" sz="2400" b="1" dirty="0" smtClean="0"/>
              <a:t>Wisdom</a:t>
            </a:r>
          </a:p>
          <a:p>
            <a:pPr eaLnBrk="1" hangingPunct="1">
              <a:lnSpc>
                <a:spcPct val="80000"/>
              </a:lnSpc>
              <a:defRPr/>
            </a:pPr>
            <a:r>
              <a:rPr lang="en-US" sz="2400" b="1" dirty="0" smtClean="0"/>
              <a:t>Ecclesiasticus (Wisdom of Jesus Ben Sirach)</a:t>
            </a:r>
          </a:p>
          <a:p>
            <a:pPr eaLnBrk="1" hangingPunct="1">
              <a:lnSpc>
                <a:spcPct val="80000"/>
              </a:lnSpc>
              <a:defRPr/>
            </a:pPr>
            <a:r>
              <a:rPr lang="en-US" sz="2400" b="1" dirty="0" smtClean="0"/>
              <a:t>Baruch</a:t>
            </a:r>
          </a:p>
          <a:p>
            <a:pPr eaLnBrk="1" hangingPunct="1">
              <a:lnSpc>
                <a:spcPct val="80000"/>
              </a:lnSpc>
              <a:defRPr/>
            </a:pPr>
            <a:r>
              <a:rPr lang="en-US" sz="2400" b="1" dirty="0" smtClean="0"/>
              <a:t>Additions to Daniel:</a:t>
            </a:r>
          </a:p>
          <a:p>
            <a:pPr lvl="1" eaLnBrk="1" hangingPunct="1">
              <a:lnSpc>
                <a:spcPct val="80000"/>
              </a:lnSpc>
              <a:defRPr/>
            </a:pPr>
            <a:r>
              <a:rPr lang="en-US" sz="2000" b="1" dirty="0" smtClean="0"/>
              <a:t>The Prayer of </a:t>
            </a:r>
            <a:r>
              <a:rPr lang="en-US" sz="2000" b="1" dirty="0" err="1" smtClean="0"/>
              <a:t>Azariah</a:t>
            </a:r>
            <a:r>
              <a:rPr lang="en-US" sz="2000" b="1" dirty="0" smtClean="0"/>
              <a:t> and The Song of the Three Children</a:t>
            </a:r>
          </a:p>
          <a:p>
            <a:pPr lvl="1" eaLnBrk="1" hangingPunct="1">
              <a:lnSpc>
                <a:spcPct val="80000"/>
              </a:lnSpc>
              <a:defRPr/>
            </a:pPr>
            <a:r>
              <a:rPr lang="en-US" sz="2000" b="1" dirty="0" smtClean="0"/>
              <a:t>Susanna</a:t>
            </a:r>
          </a:p>
          <a:p>
            <a:pPr lvl="1" eaLnBrk="1" hangingPunct="1">
              <a:lnSpc>
                <a:spcPct val="80000"/>
              </a:lnSpc>
              <a:defRPr/>
            </a:pPr>
            <a:r>
              <a:rPr lang="en-US" sz="2000" b="1" dirty="0" smtClean="0"/>
              <a:t>Bel and the Dragon</a:t>
            </a:r>
          </a:p>
        </p:txBody>
      </p:sp>
    </p:spTree>
    <p:extLst>
      <p:ext uri="{BB962C8B-B14F-4D97-AF65-F5344CB8AC3E}">
        <p14:creationId xmlns:p14="http://schemas.microsoft.com/office/powerpoint/2010/main" val="339350435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normAutofit/>
          </a:bodyPr>
          <a:lstStyle/>
          <a:p>
            <a:pPr algn="ctr" eaLnBrk="1" hangingPunct="1">
              <a:defRPr/>
            </a:pPr>
            <a:r>
              <a:rPr lang="en-US" sz="3200" b="1" dirty="0" smtClean="0"/>
              <a:t>Tobit, Judith, Additions to Esther, Susanna, Bel and the Dragon </a:t>
            </a:r>
          </a:p>
        </p:txBody>
      </p:sp>
      <p:sp>
        <p:nvSpPr>
          <p:cNvPr id="115715" name="Rectangle 3"/>
          <p:cNvSpPr>
            <a:spLocks noGrp="1" noChangeArrowheads="1"/>
          </p:cNvSpPr>
          <p:nvPr>
            <p:ph type="body" idx="1"/>
          </p:nvPr>
        </p:nvSpPr>
        <p:spPr>
          <a:xfrm>
            <a:off x="457200" y="1981200"/>
            <a:ext cx="8229600" cy="4149725"/>
          </a:xfrm>
        </p:spPr>
        <p:txBody>
          <a:bodyPr>
            <a:noAutofit/>
          </a:bodyPr>
          <a:lstStyle/>
          <a:p>
            <a:pPr eaLnBrk="1" hangingPunct="1">
              <a:lnSpc>
                <a:spcPct val="80000"/>
              </a:lnSpc>
              <a:spcBef>
                <a:spcPct val="50000"/>
              </a:spcBef>
              <a:defRPr/>
            </a:pPr>
            <a:r>
              <a:rPr lang="en-US" sz="2400" b="1" dirty="0" smtClean="0"/>
              <a:t>Jewish Fables/Parables</a:t>
            </a:r>
          </a:p>
          <a:p>
            <a:pPr eaLnBrk="1" hangingPunct="1">
              <a:lnSpc>
                <a:spcPct val="80000"/>
              </a:lnSpc>
              <a:spcBef>
                <a:spcPct val="50000"/>
              </a:spcBef>
              <a:defRPr/>
            </a:pPr>
            <a:r>
              <a:rPr lang="en-US" sz="2400" b="1" dirty="0" smtClean="0"/>
              <a:t>Tobit:  Using the smoke from the liver and heart of a fish to drive off a demon.</a:t>
            </a:r>
            <a:r>
              <a:rPr lang="en-US" sz="2400" dirty="0" smtClean="0"/>
              <a:t> </a:t>
            </a:r>
          </a:p>
          <a:p>
            <a:pPr eaLnBrk="1" hangingPunct="1">
              <a:lnSpc>
                <a:spcPct val="80000"/>
              </a:lnSpc>
              <a:spcBef>
                <a:spcPct val="50000"/>
              </a:spcBef>
              <a:defRPr/>
            </a:pPr>
            <a:r>
              <a:rPr lang="en-US" sz="2400" b="1" dirty="0" smtClean="0"/>
              <a:t>Judith:  Nebuchadnezzar called a king of the Assyrians.</a:t>
            </a:r>
          </a:p>
          <a:p>
            <a:pPr eaLnBrk="1" hangingPunct="1">
              <a:lnSpc>
                <a:spcPct val="80000"/>
              </a:lnSpc>
              <a:spcBef>
                <a:spcPct val="50000"/>
              </a:spcBef>
              <a:defRPr/>
            </a:pPr>
            <a:r>
              <a:rPr lang="en-US" sz="2400" b="1" dirty="0" smtClean="0"/>
              <a:t>Additions to Esther:  A Greek interpolation.  A “Targum”  A Jewish commentary.  Never in Hebrew.</a:t>
            </a:r>
          </a:p>
          <a:p>
            <a:pPr eaLnBrk="1" hangingPunct="1">
              <a:lnSpc>
                <a:spcPct val="80000"/>
              </a:lnSpc>
              <a:spcBef>
                <a:spcPct val="50000"/>
              </a:spcBef>
              <a:defRPr/>
            </a:pPr>
            <a:r>
              <a:rPr lang="en-US" sz="2400" b="1" dirty="0" smtClean="0"/>
              <a:t>Susanna:  Daniel as a young boy. “And from that day onward, Daniel was greatly esteemed by the people.”</a:t>
            </a:r>
          </a:p>
          <a:p>
            <a:pPr eaLnBrk="1" hangingPunct="1">
              <a:lnSpc>
                <a:spcPct val="80000"/>
              </a:lnSpc>
              <a:spcBef>
                <a:spcPct val="50000"/>
              </a:spcBef>
              <a:defRPr/>
            </a:pPr>
            <a:r>
              <a:rPr lang="en-US" sz="2400" b="1" dirty="0" smtClean="0"/>
              <a:t>Bel and the Dragon:  Daniel convinces Cyrus that Bel and “the Dragon” are mere idols</a:t>
            </a:r>
          </a:p>
        </p:txBody>
      </p:sp>
    </p:spTree>
    <p:extLst>
      <p:ext uri="{BB962C8B-B14F-4D97-AF65-F5344CB8AC3E}">
        <p14:creationId xmlns:p14="http://schemas.microsoft.com/office/powerpoint/2010/main" val="328767125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457200" y="152400"/>
            <a:ext cx="8229600" cy="1066800"/>
          </a:xfrm>
        </p:spPr>
        <p:txBody>
          <a:bodyPr>
            <a:normAutofit/>
          </a:bodyPr>
          <a:lstStyle/>
          <a:p>
            <a:pPr algn="ctr" eaLnBrk="1" hangingPunct="1">
              <a:defRPr/>
            </a:pPr>
            <a:r>
              <a:rPr lang="en-US" sz="3600" b="1" dirty="0" smtClean="0"/>
              <a:t>1</a:t>
            </a:r>
            <a:r>
              <a:rPr lang="en-US" sz="3600" b="1" baseline="30000" dirty="0" smtClean="0"/>
              <a:t>st</a:t>
            </a:r>
            <a:r>
              <a:rPr lang="en-US" sz="3600" b="1" dirty="0" smtClean="0"/>
              <a:t> and 2</a:t>
            </a:r>
            <a:r>
              <a:rPr lang="en-US" sz="3600" b="1" baseline="30000" dirty="0" smtClean="0"/>
              <a:t>nd</a:t>
            </a:r>
            <a:r>
              <a:rPr lang="en-US" sz="3600" b="1" dirty="0" smtClean="0"/>
              <a:t> Maccabees</a:t>
            </a:r>
          </a:p>
        </p:txBody>
      </p:sp>
      <p:sp>
        <p:nvSpPr>
          <p:cNvPr id="117763" name="Rectangle 3"/>
          <p:cNvSpPr>
            <a:spLocks noGrp="1" noChangeArrowheads="1"/>
          </p:cNvSpPr>
          <p:nvPr>
            <p:ph type="body" idx="1"/>
          </p:nvPr>
        </p:nvSpPr>
        <p:spPr>
          <a:xfrm>
            <a:off x="457200" y="1524000"/>
            <a:ext cx="8229600" cy="4606925"/>
          </a:xfrm>
        </p:spPr>
        <p:txBody>
          <a:bodyPr>
            <a:noAutofit/>
          </a:bodyPr>
          <a:lstStyle/>
          <a:p>
            <a:pPr eaLnBrk="1" hangingPunct="1">
              <a:lnSpc>
                <a:spcPct val="90000"/>
              </a:lnSpc>
              <a:defRPr/>
            </a:pPr>
            <a:r>
              <a:rPr lang="en-US" sz="2400" b="1" dirty="0" smtClean="0"/>
              <a:t>1</a:t>
            </a:r>
            <a:r>
              <a:rPr lang="en-US" sz="2400" b="1" baseline="30000" dirty="0" smtClean="0"/>
              <a:t>st</a:t>
            </a:r>
            <a:r>
              <a:rPr lang="en-US" sz="2400" b="1" dirty="0" smtClean="0"/>
              <a:t> Maccabees of very high quality.  Rejected because it is favorable of the Romans?</a:t>
            </a:r>
          </a:p>
          <a:p>
            <a:pPr eaLnBrk="1" hangingPunct="1">
              <a:lnSpc>
                <a:spcPct val="90000"/>
              </a:lnSpc>
              <a:defRPr/>
            </a:pPr>
            <a:endParaRPr lang="en-US" sz="2400" b="1" dirty="0" smtClean="0"/>
          </a:p>
          <a:p>
            <a:pPr eaLnBrk="1" hangingPunct="1">
              <a:lnSpc>
                <a:spcPct val="90000"/>
              </a:lnSpc>
              <a:defRPr/>
            </a:pPr>
            <a:r>
              <a:rPr lang="en-US" sz="2400" b="1" dirty="0" smtClean="0"/>
              <a:t>2</a:t>
            </a:r>
            <a:r>
              <a:rPr lang="en-US" sz="2400" b="1" baseline="30000" dirty="0" smtClean="0"/>
              <a:t>nd</a:t>
            </a:r>
            <a:r>
              <a:rPr lang="en-US" sz="2400" b="1" dirty="0" smtClean="0"/>
              <a:t> Maccabees of much lower quality.   </a:t>
            </a:r>
          </a:p>
          <a:p>
            <a:pPr lvl="1" eaLnBrk="1" hangingPunct="1">
              <a:lnSpc>
                <a:spcPct val="90000"/>
              </a:lnSpc>
              <a:defRPr/>
            </a:pPr>
            <a:r>
              <a:rPr lang="en-US" b="1" dirty="0" smtClean="0"/>
              <a:t>Some very inspiring stories. (2 Maccabees 7)</a:t>
            </a:r>
          </a:p>
          <a:p>
            <a:pPr lvl="1" eaLnBrk="1" hangingPunct="1">
              <a:lnSpc>
                <a:spcPct val="90000"/>
              </a:lnSpc>
              <a:defRPr/>
            </a:pPr>
            <a:r>
              <a:rPr lang="en-US" b="1" dirty="0" smtClean="0"/>
              <a:t>Many historical errors.</a:t>
            </a:r>
          </a:p>
          <a:p>
            <a:pPr lvl="1" eaLnBrk="1" hangingPunct="1">
              <a:lnSpc>
                <a:spcPct val="90000"/>
              </a:lnSpc>
              <a:defRPr/>
            </a:pPr>
            <a:r>
              <a:rPr lang="en-US" b="1" dirty="0" smtClean="0"/>
              <a:t>2 Maccabees 6:17  “Without further ado, we must go on with our story.”</a:t>
            </a:r>
          </a:p>
          <a:p>
            <a:pPr lvl="1" eaLnBrk="1" hangingPunct="1">
              <a:lnSpc>
                <a:spcPct val="90000"/>
              </a:lnSpc>
              <a:defRPr/>
            </a:pPr>
            <a:r>
              <a:rPr lang="en-US" b="1" dirty="0" smtClean="0"/>
              <a:t>“I will bring my own story to an end here too. If it is well written, and to the point, that is what I wanted; if it is poorly done and mediocre, that is the best I could do” (2 Maccabees 15:37-38)</a:t>
            </a:r>
            <a:r>
              <a:rPr lang="en-US" dirty="0" smtClean="0"/>
              <a:t> </a:t>
            </a:r>
            <a:endParaRPr lang="en-US" b="1" dirty="0" smtClean="0"/>
          </a:p>
        </p:txBody>
      </p:sp>
    </p:spTree>
    <p:extLst>
      <p:ext uri="{BB962C8B-B14F-4D97-AF65-F5344CB8AC3E}">
        <p14:creationId xmlns:p14="http://schemas.microsoft.com/office/powerpoint/2010/main" val="118652637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381000" y="152400"/>
            <a:ext cx="8305800" cy="1066800"/>
          </a:xfrm>
        </p:spPr>
        <p:txBody>
          <a:bodyPr>
            <a:normAutofit/>
          </a:bodyPr>
          <a:lstStyle/>
          <a:p>
            <a:pPr algn="ctr" eaLnBrk="1" hangingPunct="1">
              <a:defRPr/>
            </a:pPr>
            <a:r>
              <a:rPr lang="en-US" sz="3600" b="1" dirty="0" smtClean="0"/>
              <a:t>Wisdom and Ecclesiasticus</a:t>
            </a:r>
          </a:p>
        </p:txBody>
      </p:sp>
      <p:sp>
        <p:nvSpPr>
          <p:cNvPr id="134147" name="Rectangle 3"/>
          <p:cNvSpPr>
            <a:spLocks noGrp="1" noChangeArrowheads="1"/>
          </p:cNvSpPr>
          <p:nvPr>
            <p:ph type="body" idx="1"/>
          </p:nvPr>
        </p:nvSpPr>
        <p:spPr>
          <a:xfrm>
            <a:off x="457200" y="1524000"/>
            <a:ext cx="8229600" cy="4602163"/>
          </a:xfrm>
        </p:spPr>
        <p:txBody>
          <a:bodyPr/>
          <a:lstStyle/>
          <a:p>
            <a:pPr eaLnBrk="1" hangingPunct="1">
              <a:lnSpc>
                <a:spcPct val="80000"/>
              </a:lnSpc>
              <a:defRPr/>
            </a:pPr>
            <a:r>
              <a:rPr lang="en-US" sz="2400" b="1" dirty="0" smtClean="0"/>
              <a:t>Very similar in form and substance to Proverbs.</a:t>
            </a:r>
          </a:p>
          <a:p>
            <a:pPr eaLnBrk="1" hangingPunct="1">
              <a:lnSpc>
                <a:spcPct val="80000"/>
              </a:lnSpc>
              <a:defRPr/>
            </a:pPr>
            <a:endParaRPr lang="en-US" sz="2400" b="1" dirty="0" smtClean="0"/>
          </a:p>
          <a:p>
            <a:pPr eaLnBrk="1" hangingPunct="1">
              <a:lnSpc>
                <a:spcPct val="80000"/>
              </a:lnSpc>
              <a:defRPr/>
            </a:pPr>
            <a:r>
              <a:rPr lang="en-US" sz="2400" b="1" dirty="0" smtClean="0"/>
              <a:t>Wisdom is a </a:t>
            </a:r>
            <a:r>
              <a:rPr lang="en-US" sz="2400" b="1" dirty="0" err="1" smtClean="0"/>
              <a:t>Pseudepigrapha</a:t>
            </a:r>
            <a:r>
              <a:rPr lang="en-US" sz="2400" b="1" dirty="0" smtClean="0"/>
              <a:t> (falsely ascribed book)  Solomon?  Written about 100 BC</a:t>
            </a:r>
          </a:p>
          <a:p>
            <a:pPr eaLnBrk="1" hangingPunct="1">
              <a:lnSpc>
                <a:spcPct val="80000"/>
              </a:lnSpc>
              <a:defRPr/>
            </a:pPr>
            <a:endParaRPr lang="en-US" sz="2400" b="1" dirty="0" smtClean="0"/>
          </a:p>
          <a:p>
            <a:pPr eaLnBrk="1" hangingPunct="1">
              <a:lnSpc>
                <a:spcPct val="80000"/>
              </a:lnSpc>
              <a:defRPr/>
            </a:pPr>
            <a:r>
              <a:rPr lang="en-US" sz="2400" b="1" dirty="0" smtClean="0"/>
              <a:t>Some very good advice.</a:t>
            </a:r>
          </a:p>
          <a:p>
            <a:pPr eaLnBrk="1" hangingPunct="1">
              <a:lnSpc>
                <a:spcPct val="80000"/>
              </a:lnSpc>
              <a:defRPr/>
            </a:pPr>
            <a:endParaRPr lang="en-US" sz="1300" b="1" dirty="0" smtClean="0"/>
          </a:p>
          <a:p>
            <a:pPr lvl="1" eaLnBrk="1" hangingPunct="1">
              <a:lnSpc>
                <a:spcPct val="80000"/>
              </a:lnSpc>
              <a:defRPr/>
            </a:pPr>
            <a:r>
              <a:rPr lang="en-US" sz="2000" b="1" dirty="0" smtClean="0"/>
              <a:t>Envy and anger shorten one’s life, Worry brings on premature age.  One who is cheerful and gay while at table benefits from his food (Sirach 30:24,45)</a:t>
            </a:r>
          </a:p>
          <a:p>
            <a:pPr lvl="1" eaLnBrk="1" hangingPunct="1">
              <a:lnSpc>
                <a:spcPct val="80000"/>
              </a:lnSpc>
              <a:defRPr/>
            </a:pPr>
            <a:endParaRPr lang="en-US" sz="2000" b="1" dirty="0" smtClean="0"/>
          </a:p>
          <a:p>
            <a:pPr lvl="1" eaLnBrk="1" hangingPunct="1">
              <a:lnSpc>
                <a:spcPct val="80000"/>
              </a:lnSpc>
              <a:defRPr/>
            </a:pPr>
            <a:r>
              <a:rPr lang="en-US" sz="2000" b="1" dirty="0" smtClean="0"/>
              <a:t>If there are many with you at table, be not the first one to reach out your hand. Sirach 31:18)</a:t>
            </a:r>
            <a:endParaRPr lang="en-US" sz="3200" b="1" dirty="0" smtClean="0"/>
          </a:p>
        </p:txBody>
      </p:sp>
    </p:spTree>
    <p:extLst>
      <p:ext uri="{BB962C8B-B14F-4D97-AF65-F5344CB8AC3E}">
        <p14:creationId xmlns:p14="http://schemas.microsoft.com/office/powerpoint/2010/main" val="140962578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533400" y="277813"/>
            <a:ext cx="8153400" cy="1169987"/>
          </a:xfrm>
        </p:spPr>
        <p:txBody>
          <a:bodyPr>
            <a:noAutofit/>
          </a:bodyPr>
          <a:lstStyle/>
          <a:p>
            <a:pPr algn="ctr" eaLnBrk="1" hangingPunct="1">
              <a:defRPr/>
            </a:pPr>
            <a:r>
              <a:rPr lang="en-US" sz="3200" b="1" dirty="0" smtClean="0"/>
              <a:t>Wisdom and Sirach Include False Doctrine and Unbiblical Advice</a:t>
            </a:r>
          </a:p>
        </p:txBody>
      </p:sp>
      <p:sp>
        <p:nvSpPr>
          <p:cNvPr id="136195" name="Rectangle 3"/>
          <p:cNvSpPr>
            <a:spLocks noGrp="1" noChangeArrowheads="1"/>
          </p:cNvSpPr>
          <p:nvPr>
            <p:ph type="body" idx="1"/>
          </p:nvPr>
        </p:nvSpPr>
        <p:spPr>
          <a:xfrm>
            <a:off x="457200" y="1600200"/>
            <a:ext cx="8229600" cy="4495800"/>
          </a:xfrm>
        </p:spPr>
        <p:txBody>
          <a:bodyPr>
            <a:noAutofit/>
          </a:bodyPr>
          <a:lstStyle/>
          <a:p>
            <a:pPr eaLnBrk="1" hangingPunct="1">
              <a:defRPr/>
            </a:pPr>
            <a:r>
              <a:rPr lang="en-US" sz="2000" b="1" dirty="0" smtClean="0"/>
              <a:t>Tell nothing to a friend or foe; If you have a fault, reveal it not (Sirach 19:7)</a:t>
            </a:r>
          </a:p>
          <a:p>
            <a:pPr eaLnBrk="1" hangingPunct="1">
              <a:defRPr/>
            </a:pPr>
            <a:endParaRPr lang="en-US" sz="800" b="1" dirty="0" smtClean="0"/>
          </a:p>
          <a:p>
            <a:pPr eaLnBrk="1" hangingPunct="1">
              <a:defRPr/>
            </a:pPr>
            <a:r>
              <a:rPr lang="en-US" sz="2000" b="1" dirty="0" smtClean="0"/>
              <a:t>For kindness to a father will not be forgotten, it will serve as a sin offering–it will take lasting root.  In time of tribulation it will be recalled to your advantage, like warmth upon frost it will melt away your sins (Sirach 3:14-15).</a:t>
            </a:r>
          </a:p>
          <a:p>
            <a:pPr eaLnBrk="1" hangingPunct="1">
              <a:defRPr/>
            </a:pPr>
            <a:endParaRPr lang="en-US" sz="800" b="1" dirty="0" smtClean="0"/>
          </a:p>
          <a:p>
            <a:pPr eaLnBrk="1" hangingPunct="1">
              <a:defRPr/>
            </a:pPr>
            <a:r>
              <a:rPr lang="en-US" sz="2000" b="1" dirty="0" smtClean="0"/>
              <a:t>Water quenches a flaming fire and alms atone for sins. (Sirach 3:29)</a:t>
            </a:r>
          </a:p>
          <a:p>
            <a:pPr eaLnBrk="1" hangingPunct="1">
              <a:defRPr/>
            </a:pPr>
            <a:endParaRPr lang="en-US" sz="800" b="1" dirty="0" smtClean="0"/>
          </a:p>
          <a:p>
            <a:pPr eaLnBrk="1" hangingPunct="1">
              <a:defRPr/>
            </a:pPr>
            <a:r>
              <a:rPr lang="en-US" sz="2000" b="1" dirty="0" smtClean="0"/>
              <a:t>Worst of all wounds is that of the heart, worst of all evils is that of a woman....  There is scarce any evil like that in a woman; may she fall to the lot of the sinner (Sirach 25:12,18).</a:t>
            </a:r>
          </a:p>
        </p:txBody>
      </p:sp>
    </p:spTree>
    <p:extLst>
      <p:ext uri="{BB962C8B-B14F-4D97-AF65-F5344CB8AC3E}">
        <p14:creationId xmlns:p14="http://schemas.microsoft.com/office/powerpoint/2010/main" val="328380534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752600"/>
            <a:ext cx="8229600" cy="4343400"/>
          </a:xfrm>
        </p:spPr>
        <p:txBody>
          <a:bodyPr>
            <a:normAutofit lnSpcReduction="10000"/>
          </a:bodyPr>
          <a:lstStyle/>
          <a:p>
            <a:r>
              <a:rPr lang="en-US" b="1" dirty="0"/>
              <a:t>Shepherd of </a:t>
            </a:r>
            <a:r>
              <a:rPr lang="en-US" b="1" dirty="0" err="1"/>
              <a:t>Hermas</a:t>
            </a:r>
            <a:r>
              <a:rPr lang="en-US" b="1" dirty="0"/>
              <a:t>, Epistle of Barnabas, </a:t>
            </a:r>
            <a:r>
              <a:rPr lang="en-US" b="1" dirty="0" err="1" smtClean="0"/>
              <a:t>Didache</a:t>
            </a:r>
            <a:r>
              <a:rPr lang="en-US" b="1" dirty="0" smtClean="0"/>
              <a:t>,     1</a:t>
            </a:r>
            <a:r>
              <a:rPr lang="en-US" b="1" baseline="30000" dirty="0" smtClean="0"/>
              <a:t>st</a:t>
            </a:r>
            <a:r>
              <a:rPr lang="en-US" b="1" dirty="0" smtClean="0"/>
              <a:t>  Clement </a:t>
            </a:r>
            <a:r>
              <a:rPr lang="en-US" b="1" dirty="0"/>
              <a:t>“profitable for reading in the church</a:t>
            </a:r>
            <a:r>
              <a:rPr lang="en-US" b="1" dirty="0" smtClean="0"/>
              <a:t>.”</a:t>
            </a:r>
          </a:p>
          <a:p>
            <a:endParaRPr lang="en-US" sz="900" b="1" dirty="0"/>
          </a:p>
          <a:p>
            <a:r>
              <a:rPr lang="en-US" b="1" dirty="0" smtClean="0"/>
              <a:t>Epistle of Barnabas:  </a:t>
            </a:r>
          </a:p>
          <a:p>
            <a:pPr lvl="1"/>
            <a:r>
              <a:rPr lang="en-US" b="1" dirty="0" smtClean="0"/>
              <a:t>Unfounded allegorical interpretation of the Old Testament.</a:t>
            </a:r>
          </a:p>
          <a:p>
            <a:pPr lvl="1"/>
            <a:r>
              <a:rPr lang="en-US" b="1" dirty="0" smtClean="0"/>
              <a:t>Anti-Semitic attitude which contradicts Paul’s statements.</a:t>
            </a:r>
          </a:p>
          <a:p>
            <a:r>
              <a:rPr lang="en-US" b="1" dirty="0" smtClean="0"/>
              <a:t>Shepherd of </a:t>
            </a:r>
            <a:r>
              <a:rPr lang="en-US" b="1" dirty="0" err="1" smtClean="0"/>
              <a:t>Hermas</a:t>
            </a:r>
            <a:r>
              <a:rPr lang="en-US" b="1" dirty="0" smtClean="0"/>
              <a:t>.</a:t>
            </a:r>
          </a:p>
          <a:p>
            <a:pPr lvl="1"/>
            <a:r>
              <a:rPr lang="en-US" b="1" dirty="0" smtClean="0"/>
              <a:t>Highly allegorized interpretation of the Old Testament.</a:t>
            </a:r>
            <a:endParaRPr lang="en-US" b="1" dirty="0"/>
          </a:p>
          <a:p>
            <a:endParaRPr lang="en-US" dirty="0"/>
          </a:p>
        </p:txBody>
      </p:sp>
      <p:sp>
        <p:nvSpPr>
          <p:cNvPr id="3" name="Title 2"/>
          <p:cNvSpPr>
            <a:spLocks noGrp="1"/>
          </p:cNvSpPr>
          <p:nvPr>
            <p:ph type="title"/>
          </p:nvPr>
        </p:nvSpPr>
        <p:spPr/>
        <p:txBody>
          <a:bodyPr>
            <a:normAutofit/>
          </a:bodyPr>
          <a:lstStyle/>
          <a:p>
            <a:pPr algn="ctr"/>
            <a:r>
              <a:rPr lang="en-US" sz="3200" b="1" dirty="0" smtClean="0">
                <a:solidFill>
                  <a:schemeClr val="tx1"/>
                </a:solidFill>
              </a:rPr>
              <a:t>Documents Considered for Inclusion in the New Testament</a:t>
            </a:r>
            <a:endParaRPr lang="en-US" sz="3200" b="1" dirty="0">
              <a:solidFill>
                <a:schemeClr val="tx1"/>
              </a:solidFill>
            </a:endParaRPr>
          </a:p>
        </p:txBody>
      </p:sp>
    </p:spTree>
    <p:extLst>
      <p:ext uri="{BB962C8B-B14F-4D97-AF65-F5344CB8AC3E}">
        <p14:creationId xmlns:p14="http://schemas.microsoft.com/office/powerpoint/2010/main" val="247220397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algn="ctr" eaLnBrk="1" hangingPunct="1"/>
            <a:r>
              <a:rPr lang="en-US" altLang="en-US" sz="3600" b="1" dirty="0" smtClean="0"/>
              <a:t>What about the other “gospels?”</a:t>
            </a:r>
          </a:p>
        </p:txBody>
      </p:sp>
      <p:sp>
        <p:nvSpPr>
          <p:cNvPr id="11267" name="Rectangle 3"/>
          <p:cNvSpPr>
            <a:spLocks noGrp="1" noChangeArrowheads="1"/>
          </p:cNvSpPr>
          <p:nvPr>
            <p:ph type="body" idx="1"/>
          </p:nvPr>
        </p:nvSpPr>
        <p:spPr>
          <a:xfrm>
            <a:off x="457200" y="1752600"/>
            <a:ext cx="8229600" cy="4343400"/>
          </a:xfrm>
        </p:spPr>
        <p:txBody>
          <a:bodyPr/>
          <a:lstStyle/>
          <a:p>
            <a:pPr eaLnBrk="1" hangingPunct="1"/>
            <a:r>
              <a:rPr lang="en-US" altLang="en-US" sz="2400" b="1" dirty="0" smtClean="0"/>
              <a:t>There were several Gnostic “gospels,” such as the Gospel of Thomas, the Gospel of Phillip, and the gospel of Judas.</a:t>
            </a:r>
          </a:p>
          <a:p>
            <a:pPr eaLnBrk="1" hangingPunct="1"/>
            <a:endParaRPr lang="en-US" altLang="en-US" sz="1000" b="1" dirty="0" smtClean="0"/>
          </a:p>
          <a:p>
            <a:pPr eaLnBrk="1" hangingPunct="1"/>
            <a:r>
              <a:rPr lang="en-US" altLang="en-US" sz="2400" b="1" dirty="0" smtClean="0"/>
              <a:t>These books were written AD 150-250 and definitely were not written by the apostles.</a:t>
            </a:r>
          </a:p>
          <a:p>
            <a:pPr eaLnBrk="1" hangingPunct="1"/>
            <a:endParaRPr lang="en-US" altLang="en-US" sz="1000" b="1" dirty="0" smtClean="0"/>
          </a:p>
          <a:p>
            <a:pPr eaLnBrk="1" hangingPunct="1"/>
            <a:r>
              <a:rPr lang="en-US" altLang="en-US" sz="2400" b="1" dirty="0" smtClean="0"/>
              <a:t>Even the Gnostics such as </a:t>
            </a:r>
            <a:r>
              <a:rPr lang="en-US" altLang="en-US" sz="2400" b="1" dirty="0" err="1" smtClean="0"/>
              <a:t>Marcion</a:t>
            </a:r>
            <a:r>
              <a:rPr lang="en-US" altLang="en-US" sz="2400" b="1" dirty="0" smtClean="0"/>
              <a:t> did not include them in their canon of scripture, because everyone knew they did not have apostolic authority.</a:t>
            </a:r>
          </a:p>
        </p:txBody>
      </p:sp>
    </p:spTree>
    <p:extLst>
      <p:ext uri="{BB962C8B-B14F-4D97-AF65-F5344CB8AC3E}">
        <p14:creationId xmlns:p14="http://schemas.microsoft.com/office/powerpoint/2010/main" val="180491409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algn="ctr" eaLnBrk="1" hangingPunct="1"/>
            <a:r>
              <a:rPr lang="en-US" altLang="en-US" b="1" dirty="0" smtClean="0"/>
              <a:t>From “The Gospel of Thomas”</a:t>
            </a:r>
          </a:p>
        </p:txBody>
      </p:sp>
      <p:sp>
        <p:nvSpPr>
          <p:cNvPr id="12291" name="Rectangle 3"/>
          <p:cNvSpPr>
            <a:spLocks noGrp="1" noChangeArrowheads="1"/>
          </p:cNvSpPr>
          <p:nvPr>
            <p:ph type="body" idx="1"/>
          </p:nvPr>
        </p:nvSpPr>
        <p:spPr>
          <a:xfrm>
            <a:off x="381000" y="1752600"/>
            <a:ext cx="8305800" cy="4343400"/>
          </a:xfrm>
        </p:spPr>
        <p:txBody>
          <a:bodyPr/>
          <a:lstStyle/>
          <a:p>
            <a:pPr marL="777240" lvl="2" indent="0" eaLnBrk="1" hangingPunct="1">
              <a:buNone/>
            </a:pPr>
            <a:r>
              <a:rPr lang="en-US" altLang="en-US" b="1" dirty="0" smtClean="0"/>
              <a:t>(supposedly quoting Peter) </a:t>
            </a:r>
            <a:r>
              <a:rPr lang="en-US" altLang="en-US" b="1" i="1" dirty="0" smtClean="0"/>
              <a:t>“Let Mary go away from us, because women are not worthy of life.”</a:t>
            </a:r>
          </a:p>
          <a:p>
            <a:pPr lvl="2" eaLnBrk="1" hangingPunct="1">
              <a:buFontTx/>
              <a:buNone/>
            </a:pPr>
            <a:endParaRPr lang="en-US" altLang="en-US" sz="1000" b="1" i="1" dirty="0" smtClean="0"/>
          </a:p>
          <a:p>
            <a:pPr marL="777240" lvl="2" indent="0" eaLnBrk="1" hangingPunct="1">
              <a:buNone/>
            </a:pPr>
            <a:r>
              <a:rPr lang="en-US" altLang="en-US" b="1" dirty="0" smtClean="0"/>
              <a:t>Then Jesus allegedly tells Peter that “</a:t>
            </a:r>
            <a:r>
              <a:rPr lang="en-US" altLang="en-US" b="1" i="1" dirty="0" smtClean="0"/>
              <a:t>he will make Mary male so that she may enter the kingdom of heaven.”</a:t>
            </a:r>
          </a:p>
          <a:p>
            <a:pPr marL="777240" lvl="2" indent="0" eaLnBrk="1" hangingPunct="1">
              <a:buNone/>
            </a:pPr>
            <a:endParaRPr lang="en-US" altLang="en-US" sz="1000" b="1" i="1" dirty="0"/>
          </a:p>
          <a:p>
            <a:pPr marL="777240" lvl="2" indent="0" eaLnBrk="1" hangingPunct="1">
              <a:buNone/>
            </a:pPr>
            <a:r>
              <a:rPr lang="en-US" altLang="en-US" b="1" dirty="0" smtClean="0"/>
              <a:t>Childhood miracles such as bringing clay birds to life and speaking from the cradle.</a:t>
            </a:r>
          </a:p>
          <a:p>
            <a:pPr lvl="2" eaLnBrk="1" hangingPunct="1">
              <a:buFontTx/>
              <a:buNone/>
            </a:pPr>
            <a:endParaRPr lang="en-US" altLang="en-US" sz="1000" b="1" i="1" dirty="0" smtClean="0"/>
          </a:p>
          <a:p>
            <a:pPr marL="777240" lvl="2" indent="0" eaLnBrk="1" hangingPunct="1">
              <a:buNone/>
            </a:pPr>
            <a:r>
              <a:rPr lang="en-US" altLang="en-US" b="1" dirty="0" smtClean="0"/>
              <a:t>Gospel of Phillip:   </a:t>
            </a:r>
            <a:r>
              <a:rPr lang="en-US" altLang="en-US" b="1" dirty="0" err="1" smtClean="0"/>
              <a:t>Echamoth</a:t>
            </a:r>
            <a:r>
              <a:rPr lang="en-US" altLang="en-US" b="1" dirty="0" smtClean="0"/>
              <a:t> is one thing and </a:t>
            </a:r>
            <a:r>
              <a:rPr lang="en-US" altLang="en-US" b="1" dirty="0" err="1" smtClean="0"/>
              <a:t>Echmoth</a:t>
            </a:r>
            <a:r>
              <a:rPr lang="en-US" altLang="en-US" b="1" dirty="0"/>
              <a:t> </a:t>
            </a:r>
            <a:r>
              <a:rPr lang="en-US" altLang="en-US" b="1" dirty="0" smtClean="0"/>
              <a:t>another.  </a:t>
            </a:r>
            <a:r>
              <a:rPr lang="en-US" altLang="en-US" b="1" dirty="0" err="1" smtClean="0"/>
              <a:t>Echamoth</a:t>
            </a:r>
            <a:r>
              <a:rPr lang="en-US" altLang="en-US" b="1" dirty="0" smtClean="0"/>
              <a:t> is Wisdom simply, but </a:t>
            </a:r>
            <a:r>
              <a:rPr lang="en-US" altLang="en-US" b="1" dirty="0" err="1" smtClean="0"/>
              <a:t>Echmoth</a:t>
            </a:r>
            <a:r>
              <a:rPr lang="en-US" altLang="en-US" b="1" dirty="0" smtClean="0"/>
              <a:t> is the Wisdom of death, which is the one who knows death, which is called “the little Wisdom.”</a:t>
            </a:r>
          </a:p>
        </p:txBody>
      </p:sp>
    </p:spTree>
    <p:extLst>
      <p:ext uri="{BB962C8B-B14F-4D97-AF65-F5344CB8AC3E}">
        <p14:creationId xmlns:p14="http://schemas.microsoft.com/office/powerpoint/2010/main" val="20399701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sz="2800"/>
              <a:t>Is it Genuine?</a:t>
            </a:r>
          </a:p>
        </p:txBody>
      </p:sp>
      <p:sp>
        <p:nvSpPr>
          <p:cNvPr id="3075" name="Rectangle 3"/>
          <p:cNvSpPr>
            <a:spLocks noGrp="1" noChangeArrowheads="1"/>
          </p:cNvSpPr>
          <p:nvPr>
            <p:ph type="body" sz="half" idx="1"/>
          </p:nvPr>
        </p:nvSpPr>
        <p:spPr>
          <a:xfrm>
            <a:off x="228600" y="1600200"/>
            <a:ext cx="5486400" cy="4525963"/>
          </a:xfrm>
        </p:spPr>
        <p:txBody>
          <a:bodyPr/>
          <a:lstStyle/>
          <a:p>
            <a:r>
              <a:rPr lang="en-US" sz="1800"/>
              <a:t>Discovered in a subterranean chamber in Egypt in 1970’s.</a:t>
            </a:r>
          </a:p>
          <a:p>
            <a:endParaRPr lang="en-US" sz="1800"/>
          </a:p>
          <a:p>
            <a:r>
              <a:rPr lang="en-US" sz="1800"/>
              <a:t>Carbon-14 dating:  AD 220-340.</a:t>
            </a:r>
          </a:p>
          <a:p>
            <a:endParaRPr lang="en-US" sz="1800"/>
          </a:p>
          <a:p>
            <a:r>
              <a:rPr lang="en-US" sz="1800"/>
              <a:t>A Coptic manuscript on papyrus.</a:t>
            </a:r>
          </a:p>
          <a:p>
            <a:pPr>
              <a:buFontTx/>
              <a:buNone/>
            </a:pPr>
            <a:endParaRPr lang="en-US" sz="1800"/>
          </a:p>
          <a:p>
            <a:r>
              <a:rPr lang="en-US" sz="1800"/>
              <a:t>Quoted by Iranaeus </a:t>
            </a:r>
            <a:r>
              <a:rPr lang="en-US" sz="1800" i="1"/>
              <a:t>Against Heresies</a:t>
            </a:r>
            <a:r>
              <a:rPr lang="en-US" sz="1800"/>
              <a:t>  AD180.</a:t>
            </a:r>
          </a:p>
          <a:p>
            <a:endParaRPr lang="en-US" sz="1800"/>
          </a:p>
          <a:p>
            <a:r>
              <a:rPr lang="en-US" sz="1800"/>
              <a:t>Probably originated AD 150-170.</a:t>
            </a:r>
          </a:p>
          <a:p>
            <a:endParaRPr lang="en-US" sz="1800"/>
          </a:p>
          <a:p>
            <a:r>
              <a:rPr lang="en-US" sz="1800"/>
              <a:t>Bottom line, it is genuine! </a:t>
            </a:r>
          </a:p>
        </p:txBody>
      </p:sp>
      <p:pic>
        <p:nvPicPr>
          <p:cNvPr id="3077" name="Picture 5" descr="reg-1240099-77809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257800" y="4343400"/>
            <a:ext cx="3657600" cy="2422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6074098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76400"/>
            <a:ext cx="8229600" cy="4419600"/>
          </a:xfrm>
        </p:spPr>
        <p:txBody>
          <a:bodyPr>
            <a:normAutofit lnSpcReduction="10000"/>
          </a:bodyPr>
          <a:lstStyle/>
          <a:p>
            <a:r>
              <a:rPr lang="en-US" b="1" dirty="0" smtClean="0"/>
              <a:t>Islam</a:t>
            </a:r>
          </a:p>
          <a:p>
            <a:endParaRPr lang="en-US" b="1" dirty="0"/>
          </a:p>
          <a:p>
            <a:r>
              <a:rPr lang="en-US" b="1" dirty="0" err="1" smtClean="0"/>
              <a:t>Bahai</a:t>
            </a:r>
            <a:endParaRPr lang="en-US" b="1" dirty="0" smtClean="0"/>
          </a:p>
          <a:p>
            <a:endParaRPr lang="en-US" b="1" dirty="0"/>
          </a:p>
          <a:p>
            <a:r>
              <a:rPr lang="en-US" b="1" dirty="0" smtClean="0"/>
              <a:t>Mormonism  (Don’t go there!)</a:t>
            </a:r>
          </a:p>
          <a:p>
            <a:endParaRPr lang="en-US" b="1" dirty="0"/>
          </a:p>
          <a:p>
            <a:r>
              <a:rPr lang="en-US" b="1" dirty="0" smtClean="0"/>
              <a:t>Hinduism, Buddhism, etc.</a:t>
            </a:r>
          </a:p>
          <a:p>
            <a:endParaRPr lang="en-US" b="1" dirty="0"/>
          </a:p>
          <a:p>
            <a:pPr marL="0" indent="0">
              <a:buNone/>
            </a:pPr>
            <a:r>
              <a:rPr lang="en-US" b="1" dirty="0" smtClean="0"/>
              <a:t>In all religions, it is clear the Bible is the standard of inspiration to which all others are compared!!!!</a:t>
            </a:r>
            <a:endParaRPr lang="en-US" b="1" dirty="0"/>
          </a:p>
        </p:txBody>
      </p:sp>
      <p:sp>
        <p:nvSpPr>
          <p:cNvPr id="3" name="Title 2"/>
          <p:cNvSpPr>
            <a:spLocks noGrp="1"/>
          </p:cNvSpPr>
          <p:nvPr>
            <p:ph type="title"/>
          </p:nvPr>
        </p:nvSpPr>
        <p:spPr/>
        <p:txBody>
          <a:bodyPr>
            <a:normAutofit/>
          </a:bodyPr>
          <a:lstStyle/>
          <a:p>
            <a:pPr algn="ctr"/>
            <a:r>
              <a:rPr lang="en-US" sz="2800" b="1" dirty="0" smtClean="0"/>
              <a:t>VII.  Inspiration of the Bible:  Compare to the  Scriptures of Other Religions</a:t>
            </a:r>
            <a:endParaRPr lang="en-US" sz="2800" b="1" dirty="0"/>
          </a:p>
        </p:txBody>
      </p:sp>
    </p:spTree>
    <p:extLst>
      <p:ext uri="{BB962C8B-B14F-4D97-AF65-F5344CB8AC3E}">
        <p14:creationId xmlns:p14="http://schemas.microsoft.com/office/powerpoint/2010/main" val="241965069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Perfectly reliability text.</a:t>
            </a:r>
          </a:p>
          <a:p>
            <a:endParaRPr lang="en-US" dirty="0"/>
          </a:p>
          <a:p>
            <a:r>
              <a:rPr lang="en-US" dirty="0" smtClean="0"/>
              <a:t>Numerology.</a:t>
            </a:r>
          </a:p>
          <a:p>
            <a:endParaRPr lang="en-US" dirty="0"/>
          </a:p>
          <a:p>
            <a:r>
              <a:rPr lang="en-US" dirty="0" smtClean="0"/>
              <a:t>Scientific accuracy.</a:t>
            </a:r>
          </a:p>
          <a:p>
            <a:pPr marL="0" indent="0">
              <a:buNone/>
            </a:pPr>
            <a:endParaRPr lang="en-US" dirty="0"/>
          </a:p>
          <a:p>
            <a:r>
              <a:rPr lang="en-US" dirty="0" smtClean="0"/>
              <a:t>Beauty of the Arabic text.</a:t>
            </a:r>
          </a:p>
          <a:p>
            <a:endParaRPr lang="en-US" dirty="0"/>
          </a:p>
          <a:p>
            <a:r>
              <a:rPr lang="en-US" dirty="0" smtClean="0"/>
              <a:t>The main thing:  Undermine the Bible at any cost!</a:t>
            </a:r>
            <a:endParaRPr lang="en-US" dirty="0"/>
          </a:p>
        </p:txBody>
      </p:sp>
      <p:sp>
        <p:nvSpPr>
          <p:cNvPr id="3" name="Title 2"/>
          <p:cNvSpPr>
            <a:spLocks noGrp="1"/>
          </p:cNvSpPr>
          <p:nvPr>
            <p:ph type="title"/>
          </p:nvPr>
        </p:nvSpPr>
        <p:spPr>
          <a:xfrm>
            <a:off x="457200" y="152400"/>
            <a:ext cx="8229600" cy="990600"/>
          </a:xfrm>
        </p:spPr>
        <p:txBody>
          <a:bodyPr>
            <a:normAutofit/>
          </a:bodyPr>
          <a:lstStyle/>
          <a:p>
            <a:pPr algn="ctr"/>
            <a:r>
              <a:rPr lang="en-US" sz="3200" b="1" dirty="0" smtClean="0"/>
              <a:t>Muslim Apologetics</a:t>
            </a:r>
            <a:endParaRPr lang="en-US" sz="3200" b="1" dirty="0"/>
          </a:p>
        </p:txBody>
      </p:sp>
    </p:spTree>
    <p:extLst>
      <p:ext uri="{BB962C8B-B14F-4D97-AF65-F5344CB8AC3E}">
        <p14:creationId xmlns:p14="http://schemas.microsoft.com/office/powerpoint/2010/main" val="370518744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800600" y="2133600"/>
            <a:ext cx="3886200" cy="3962400"/>
          </a:xfrm>
        </p:spPr>
        <p:txBody>
          <a:bodyPr>
            <a:normAutofit fontScale="92500" lnSpcReduction="20000"/>
          </a:bodyPr>
          <a:lstStyle/>
          <a:p>
            <a:r>
              <a:rPr lang="en-US" sz="2800" dirty="0" smtClean="0"/>
              <a:t>Claim that the text is without error</a:t>
            </a:r>
          </a:p>
          <a:p>
            <a:pPr lvl="1"/>
            <a:r>
              <a:rPr lang="en-US" dirty="0" err="1" smtClean="0"/>
              <a:t>Uthman</a:t>
            </a:r>
            <a:endParaRPr lang="en-US" dirty="0" smtClean="0"/>
          </a:p>
          <a:p>
            <a:pPr lvl="1"/>
            <a:r>
              <a:rPr lang="en-US" dirty="0" smtClean="0"/>
              <a:t>Sana’a Manuscripts</a:t>
            </a:r>
          </a:p>
          <a:p>
            <a:endParaRPr lang="en-US" sz="2800" dirty="0"/>
          </a:p>
          <a:p>
            <a:r>
              <a:rPr lang="en-US" sz="2800" dirty="0" smtClean="0"/>
              <a:t>Generally refuse to allow translation because, unlike Christians, they require that we read a perfect Qur’an</a:t>
            </a:r>
            <a:endParaRPr lang="en-US" sz="2800" dirty="0"/>
          </a:p>
        </p:txBody>
      </p:sp>
      <p:sp>
        <p:nvSpPr>
          <p:cNvPr id="3" name="Title 2"/>
          <p:cNvSpPr>
            <a:spLocks noGrp="1"/>
          </p:cNvSpPr>
          <p:nvPr>
            <p:ph type="title"/>
          </p:nvPr>
        </p:nvSpPr>
        <p:spPr>
          <a:xfrm>
            <a:off x="457200" y="152400"/>
            <a:ext cx="8229600" cy="990600"/>
          </a:xfrm>
        </p:spPr>
        <p:txBody>
          <a:bodyPr>
            <a:normAutofit/>
          </a:bodyPr>
          <a:lstStyle/>
          <a:p>
            <a:pPr algn="ctr"/>
            <a:r>
              <a:rPr lang="en-US" sz="3200" b="1" dirty="0" smtClean="0"/>
              <a:t>Muslim Claims of Inerrancy</a:t>
            </a:r>
            <a:endParaRPr lang="en-US" sz="3200" b="1" dirty="0"/>
          </a:p>
        </p:txBody>
      </p:sp>
      <p:pic>
        <p:nvPicPr>
          <p:cNvPr id="2050" name="Picture 2" descr="http://wa2.www.unesco.org/webworld/mdm/visite/sanaa/image2/161291C.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0814" y="1905000"/>
            <a:ext cx="4526757" cy="301783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09600" y="4922838"/>
            <a:ext cx="3352800" cy="523220"/>
          </a:xfrm>
          <a:prstGeom prst="rect">
            <a:avLst/>
          </a:prstGeom>
          <a:noFill/>
        </p:spPr>
        <p:txBody>
          <a:bodyPr wrap="square" rtlCol="0">
            <a:spAutoFit/>
          </a:bodyPr>
          <a:lstStyle/>
          <a:p>
            <a:r>
              <a:rPr lang="en-US" sz="2800" b="1" dirty="0" smtClean="0">
                <a:solidFill>
                  <a:srgbClr val="FFFF00"/>
                </a:solidFill>
              </a:rPr>
              <a:t>Sana’a Manuscript</a:t>
            </a:r>
            <a:endParaRPr lang="en-US" sz="2800" b="1" dirty="0">
              <a:solidFill>
                <a:srgbClr val="FFFF00"/>
              </a:solidFill>
            </a:endParaRPr>
          </a:p>
        </p:txBody>
      </p:sp>
    </p:spTree>
    <p:extLst>
      <p:ext uri="{BB962C8B-B14F-4D97-AF65-F5344CB8AC3E}">
        <p14:creationId xmlns:p14="http://schemas.microsoft.com/office/powerpoint/2010/main" val="91801387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http://upload.wikimedia.org/wikipedia/commons/thumb/5/5b/Uthman_Koran_Taschkent_a.jpg/250px-Uthman_Koran_Taschkent_a.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3719513"/>
            <a:ext cx="2381250" cy="12668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14400" y="5242571"/>
            <a:ext cx="6172200" cy="461665"/>
          </a:xfrm>
          <a:prstGeom prst="rect">
            <a:avLst/>
          </a:prstGeom>
          <a:noFill/>
        </p:spPr>
        <p:txBody>
          <a:bodyPr wrap="square" rtlCol="0">
            <a:spAutoFit/>
          </a:bodyPr>
          <a:lstStyle/>
          <a:p>
            <a:r>
              <a:rPr lang="en-US" sz="2400" b="1" dirty="0" smtClean="0">
                <a:solidFill>
                  <a:prstClr val="white"/>
                </a:solidFill>
              </a:rPr>
              <a:t>Tashkent Manuscript  AD 850</a:t>
            </a:r>
            <a:endParaRPr lang="en-US" sz="2400" b="1" dirty="0">
              <a:solidFill>
                <a:prstClr val="white"/>
              </a:solidFill>
            </a:endParaRPr>
          </a:p>
        </p:txBody>
      </p:sp>
      <p:pic>
        <p:nvPicPr>
          <p:cNvPr id="45060" name="Picture 4" descr="http://upload.wikimedia.org/wikipedia/en/thumb/a/a7/SanaaQuoranDoubleVersions.jpg/350px-SanaaQuoranDoubleVersions.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5400" y="1066800"/>
            <a:ext cx="3333750" cy="2514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24000" y="1908601"/>
            <a:ext cx="3429000" cy="830997"/>
          </a:xfrm>
          <a:prstGeom prst="rect">
            <a:avLst/>
          </a:prstGeom>
          <a:noFill/>
        </p:spPr>
        <p:txBody>
          <a:bodyPr wrap="square" rtlCol="0">
            <a:spAutoFit/>
          </a:bodyPr>
          <a:lstStyle/>
          <a:p>
            <a:r>
              <a:rPr lang="en-US" sz="2400" b="1" dirty="0" smtClean="0">
                <a:solidFill>
                  <a:prstClr val="white"/>
                </a:solidFill>
              </a:rPr>
              <a:t>Sana’a Manuscript</a:t>
            </a:r>
          </a:p>
          <a:p>
            <a:r>
              <a:rPr lang="en-US" sz="2400" b="1" dirty="0" smtClean="0">
                <a:solidFill>
                  <a:prstClr val="white"/>
                </a:solidFill>
              </a:rPr>
              <a:t>AD 710</a:t>
            </a:r>
            <a:endParaRPr lang="en-US" sz="2400" b="1" dirty="0">
              <a:solidFill>
                <a:prstClr val="white"/>
              </a:solidFill>
            </a:endParaRPr>
          </a:p>
        </p:txBody>
      </p:sp>
      <p:sp>
        <p:nvSpPr>
          <p:cNvPr id="2" name="TextBox 1"/>
          <p:cNvSpPr txBox="1"/>
          <p:nvPr/>
        </p:nvSpPr>
        <p:spPr>
          <a:xfrm>
            <a:off x="1524000" y="697468"/>
            <a:ext cx="2324100" cy="584775"/>
          </a:xfrm>
          <a:prstGeom prst="rect">
            <a:avLst/>
          </a:prstGeom>
          <a:noFill/>
        </p:spPr>
        <p:txBody>
          <a:bodyPr wrap="square" rtlCol="0">
            <a:spAutoFit/>
          </a:bodyPr>
          <a:lstStyle/>
          <a:p>
            <a:r>
              <a:rPr lang="en-US" sz="3200" dirty="0" smtClean="0">
                <a:solidFill>
                  <a:srgbClr val="FFFF00"/>
                </a:solidFill>
              </a:rPr>
              <a:t>Islam</a:t>
            </a:r>
            <a:endParaRPr lang="en-US" sz="3200" dirty="0">
              <a:solidFill>
                <a:srgbClr val="FFFF00"/>
              </a:solidFill>
            </a:endParaRPr>
          </a:p>
        </p:txBody>
      </p:sp>
    </p:spTree>
    <p:extLst>
      <p:ext uri="{BB962C8B-B14F-4D97-AF65-F5344CB8AC3E}">
        <p14:creationId xmlns:p14="http://schemas.microsoft.com/office/powerpoint/2010/main" val="60918140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ChangeArrowheads="1"/>
          </p:cNvSpPr>
          <p:nvPr>
            <p:ph type="title"/>
          </p:nvPr>
        </p:nvSpPr>
        <p:spPr/>
        <p:txBody>
          <a:bodyPr/>
          <a:lstStyle/>
          <a:p>
            <a:r>
              <a:rPr lang="en-US" sz="3300" b="1">
                <a:solidFill>
                  <a:srgbClr val="FFFF00"/>
                </a:solidFill>
              </a:rPr>
              <a:t>Quranic view of biblical inspiration</a:t>
            </a:r>
            <a:r>
              <a:rPr lang="en-US" sz="2800">
                <a:solidFill>
                  <a:srgbClr val="FFFF00"/>
                </a:solidFill>
              </a:rPr>
              <a:t>		</a:t>
            </a:r>
          </a:p>
        </p:txBody>
      </p:sp>
      <p:sp>
        <p:nvSpPr>
          <p:cNvPr id="337923" name="Rectangle 3"/>
          <p:cNvSpPr>
            <a:spLocks noGrp="1" noChangeArrowheads="1"/>
          </p:cNvSpPr>
          <p:nvPr>
            <p:ph type="body" idx="1"/>
          </p:nvPr>
        </p:nvSpPr>
        <p:spPr>
          <a:xfrm>
            <a:off x="685800" y="1600200"/>
            <a:ext cx="7772400" cy="4495800"/>
          </a:xfrm>
        </p:spPr>
        <p:txBody>
          <a:bodyPr>
            <a:normAutofit fontScale="92500"/>
          </a:bodyPr>
          <a:lstStyle/>
          <a:p>
            <a:pPr>
              <a:lnSpc>
                <a:spcPct val="90000"/>
              </a:lnSpc>
            </a:pPr>
            <a:r>
              <a:rPr lang="en-US" sz="2600" b="1" dirty="0">
                <a:solidFill>
                  <a:schemeClr val="bg1"/>
                </a:solidFill>
              </a:rPr>
              <a:t>Follow </a:t>
            </a:r>
            <a:r>
              <a:rPr lang="en-US" sz="2600" b="1" dirty="0" smtClean="0">
                <a:solidFill>
                  <a:schemeClr val="bg1"/>
                </a:solidFill>
              </a:rPr>
              <a:t>the </a:t>
            </a:r>
            <a:r>
              <a:rPr lang="en-US" sz="2600" b="1" dirty="0" err="1" smtClean="0">
                <a:solidFill>
                  <a:schemeClr val="bg1"/>
                </a:solidFill>
              </a:rPr>
              <a:t>Injil</a:t>
            </a:r>
            <a:r>
              <a:rPr lang="en-US" sz="2600" b="1" dirty="0" smtClean="0">
                <a:solidFill>
                  <a:schemeClr val="bg1"/>
                </a:solidFill>
              </a:rPr>
              <a:t>    5:47</a:t>
            </a:r>
            <a:endParaRPr lang="en-US" sz="2600" b="1" dirty="0">
              <a:solidFill>
                <a:schemeClr val="bg1"/>
              </a:solidFill>
            </a:endParaRPr>
          </a:p>
          <a:p>
            <a:pPr>
              <a:lnSpc>
                <a:spcPct val="90000"/>
              </a:lnSpc>
              <a:buFontTx/>
              <a:buNone/>
            </a:pPr>
            <a:r>
              <a:rPr lang="en-US" sz="2600" b="1" dirty="0">
                <a:solidFill>
                  <a:schemeClr val="bg1"/>
                </a:solidFill>
              </a:rPr>
              <a:t>	( </a:t>
            </a:r>
            <a:r>
              <a:rPr lang="en-US" sz="2500" b="1" dirty="0" err="1">
                <a:solidFill>
                  <a:schemeClr val="bg1"/>
                </a:solidFill>
                <a:latin typeface="Bwgrkl" pitchFamily="18" charset="0"/>
              </a:rPr>
              <a:t>euvaggelion</a:t>
            </a:r>
            <a:r>
              <a:rPr lang="en-US" sz="2600" b="1" dirty="0">
                <a:solidFill>
                  <a:schemeClr val="bg1"/>
                </a:solidFill>
              </a:rPr>
              <a:t> )				            </a:t>
            </a:r>
            <a:endParaRPr lang="en-US" sz="2600" b="1" dirty="0" smtClean="0">
              <a:solidFill>
                <a:schemeClr val="bg1"/>
              </a:solidFill>
            </a:endParaRPr>
          </a:p>
          <a:p>
            <a:pPr>
              <a:lnSpc>
                <a:spcPct val="90000"/>
              </a:lnSpc>
            </a:pPr>
            <a:r>
              <a:rPr lang="en-US" sz="2600" b="1" dirty="0" smtClean="0">
                <a:solidFill>
                  <a:schemeClr val="bg1"/>
                </a:solidFill>
              </a:rPr>
              <a:t>Follow the O.T.			    6:92, 37:117, 40:53</a:t>
            </a:r>
          </a:p>
          <a:p>
            <a:pPr>
              <a:lnSpc>
                <a:spcPct val="90000"/>
              </a:lnSpc>
            </a:pPr>
            <a:r>
              <a:rPr lang="en-US" sz="2600" b="1" dirty="0" smtClean="0">
                <a:solidFill>
                  <a:schemeClr val="bg1"/>
                </a:solidFill>
              </a:rPr>
              <a:t>“</a:t>
            </a:r>
            <a:r>
              <a:rPr lang="en-US" sz="2600" b="1" dirty="0">
                <a:solidFill>
                  <a:schemeClr val="bg1"/>
                </a:solidFill>
              </a:rPr>
              <a:t>Qur’an unchanged”	                  MS Discoveries...</a:t>
            </a:r>
          </a:p>
          <a:p>
            <a:pPr>
              <a:lnSpc>
                <a:spcPct val="90000"/>
              </a:lnSpc>
              <a:buFontTx/>
              <a:buNone/>
            </a:pPr>
            <a:endParaRPr lang="en-US" sz="900" b="1" dirty="0">
              <a:solidFill>
                <a:schemeClr val="bg1"/>
              </a:solidFill>
            </a:endParaRPr>
          </a:p>
          <a:p>
            <a:pPr>
              <a:lnSpc>
                <a:spcPct val="90000"/>
              </a:lnSpc>
            </a:pPr>
            <a:endParaRPr lang="en-US" sz="900" b="1" dirty="0">
              <a:solidFill>
                <a:schemeClr val="bg1"/>
              </a:solidFill>
            </a:endParaRPr>
          </a:p>
          <a:p>
            <a:pPr>
              <a:lnSpc>
                <a:spcPct val="90000"/>
              </a:lnSpc>
              <a:buFontTx/>
              <a:buNone/>
            </a:pPr>
            <a:r>
              <a:rPr lang="en-US" sz="2600" b="1" dirty="0">
                <a:solidFill>
                  <a:schemeClr val="bg1"/>
                </a:solidFill>
              </a:rPr>
              <a:t>“The people of the </a:t>
            </a:r>
            <a:r>
              <a:rPr lang="en-US" sz="2600" b="1" dirty="0" err="1">
                <a:solidFill>
                  <a:schemeClr val="bg1"/>
                </a:solidFill>
              </a:rPr>
              <a:t>Injil</a:t>
            </a:r>
            <a:r>
              <a:rPr lang="en-US" sz="2600" b="1" dirty="0">
                <a:solidFill>
                  <a:schemeClr val="bg1"/>
                </a:solidFill>
              </a:rPr>
              <a:t> shall rule in accordance with Allah’s revelations therein. Anyone who does not rule in accordance with Allah’s revelations -- these are the wicked!”</a:t>
            </a:r>
          </a:p>
          <a:p>
            <a:pPr>
              <a:lnSpc>
                <a:spcPct val="90000"/>
              </a:lnSpc>
              <a:buFontTx/>
              <a:buNone/>
            </a:pPr>
            <a:endParaRPr lang="en-US" sz="900" b="1" dirty="0">
              <a:solidFill>
                <a:schemeClr val="bg1"/>
              </a:solidFill>
            </a:endParaRPr>
          </a:p>
          <a:p>
            <a:pPr>
              <a:lnSpc>
                <a:spcPct val="90000"/>
              </a:lnSpc>
              <a:buFontTx/>
              <a:buNone/>
            </a:pPr>
            <a:r>
              <a:rPr lang="en-US" sz="2600" b="1" dirty="0">
                <a:solidFill>
                  <a:srgbClr val="000066"/>
                </a:solidFill>
                <a:effectDag name="">
                  <a:cont type="tree" name="">
                    <a:effect ref="fillLine"/>
                    <a:outerShdw dist="38100" dir="13500000" algn="br">
                      <a:srgbClr val="333399"/>
                    </a:outerShdw>
                  </a:cont>
                  <a:cont type="tree" name="">
                    <a:effect ref="fillLine"/>
                    <a:outerShdw dist="38100" dir="2700000" algn="tl">
                      <a:srgbClr val="00003D"/>
                    </a:outerShdw>
                  </a:cont>
                  <a:effect ref="fillLine"/>
                </a:effectDag>
              </a:rPr>
              <a:t>Inconsistency: Use OT and NT to refute Christians. Why, if the scriptures are “corrupt”?</a:t>
            </a:r>
          </a:p>
        </p:txBody>
      </p:sp>
    </p:spTree>
    <p:extLst>
      <p:ext uri="{BB962C8B-B14F-4D97-AF65-F5344CB8AC3E}">
        <p14:creationId xmlns:p14="http://schemas.microsoft.com/office/powerpoint/2010/main" val="389917220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2"/>
          <p:cNvSpPr>
            <a:spLocks noGrp="1" noChangeArrowheads="1"/>
          </p:cNvSpPr>
          <p:nvPr>
            <p:ph type="title"/>
          </p:nvPr>
        </p:nvSpPr>
        <p:spPr>
          <a:xfrm>
            <a:off x="685800" y="381000"/>
            <a:ext cx="7772400" cy="1143000"/>
          </a:xfrm>
        </p:spPr>
        <p:txBody>
          <a:bodyPr/>
          <a:lstStyle/>
          <a:p>
            <a:pPr algn="ctr"/>
            <a:r>
              <a:rPr lang="en-US" sz="3700" b="1" dirty="0">
                <a:solidFill>
                  <a:srgbClr val="FFFF00"/>
                </a:solidFill>
              </a:rPr>
              <a:t>Purported Prophecies (I)</a:t>
            </a:r>
            <a:endParaRPr lang="en-US" sz="2800" dirty="0">
              <a:solidFill>
                <a:srgbClr val="FFFF00"/>
              </a:solidFill>
            </a:endParaRPr>
          </a:p>
        </p:txBody>
      </p:sp>
      <p:sp>
        <p:nvSpPr>
          <p:cNvPr id="344067" name="Rectangle 3"/>
          <p:cNvSpPr>
            <a:spLocks noGrp="1" noChangeArrowheads="1"/>
          </p:cNvSpPr>
          <p:nvPr>
            <p:ph type="body" idx="1"/>
          </p:nvPr>
        </p:nvSpPr>
        <p:spPr>
          <a:xfrm>
            <a:off x="609600" y="1752600"/>
            <a:ext cx="7848600" cy="4648200"/>
          </a:xfrm>
        </p:spPr>
        <p:txBody>
          <a:bodyPr/>
          <a:lstStyle/>
          <a:p>
            <a:pPr>
              <a:buFontTx/>
              <a:buNone/>
            </a:pPr>
            <a:r>
              <a:rPr lang="en-US" sz="2200" b="1" dirty="0" err="1">
                <a:solidFill>
                  <a:srgbClr val="FFFF00"/>
                </a:solidFill>
              </a:rPr>
              <a:t>Deut</a:t>
            </a:r>
            <a:r>
              <a:rPr lang="en-US" sz="2200" b="1" dirty="0">
                <a:solidFill>
                  <a:srgbClr val="FFFF00"/>
                </a:solidFill>
              </a:rPr>
              <a:t> </a:t>
            </a:r>
            <a:r>
              <a:rPr lang="en-US" sz="2200" b="1" dirty="0" smtClean="0">
                <a:solidFill>
                  <a:srgbClr val="FFFF00"/>
                </a:solidFill>
              </a:rPr>
              <a:t>18:15-18</a:t>
            </a:r>
          </a:p>
          <a:p>
            <a:pPr>
              <a:buFontTx/>
              <a:buNone/>
            </a:pPr>
            <a:endParaRPr lang="en-US" sz="900" b="1" dirty="0">
              <a:solidFill>
                <a:schemeClr val="bg1"/>
              </a:solidFill>
            </a:endParaRPr>
          </a:p>
          <a:p>
            <a:pPr>
              <a:buFontTx/>
              <a:buNone/>
            </a:pPr>
            <a:r>
              <a:rPr lang="en-US" sz="2200" b="1" dirty="0">
                <a:solidFill>
                  <a:schemeClr val="bg1"/>
                </a:solidFill>
              </a:rPr>
              <a:t> </a:t>
            </a:r>
            <a:r>
              <a:rPr lang="en-US" sz="2200" b="1" baseline="30000" dirty="0">
                <a:solidFill>
                  <a:schemeClr val="bg1"/>
                </a:solidFill>
              </a:rPr>
              <a:t>15</a:t>
            </a:r>
            <a:r>
              <a:rPr lang="en-US" sz="2200" b="1" dirty="0">
                <a:solidFill>
                  <a:schemeClr val="bg1"/>
                </a:solidFill>
              </a:rPr>
              <a:t>The Lord your God will raise up for you a prophet </a:t>
            </a:r>
            <a:r>
              <a:rPr lang="en-US" sz="2200" b="1" i="1" dirty="0">
                <a:solidFill>
                  <a:schemeClr val="bg1"/>
                </a:solidFill>
              </a:rPr>
              <a:t>like me from among your own brothers</a:t>
            </a:r>
            <a:r>
              <a:rPr lang="en-US" sz="2200" b="1" dirty="0">
                <a:solidFill>
                  <a:schemeClr val="bg1"/>
                </a:solidFill>
              </a:rPr>
              <a:t>. You must listen to him. </a:t>
            </a:r>
            <a:r>
              <a:rPr lang="en-US" sz="2200" b="1" baseline="30000" dirty="0">
                <a:solidFill>
                  <a:schemeClr val="bg1"/>
                </a:solidFill>
              </a:rPr>
              <a:t>16</a:t>
            </a:r>
            <a:r>
              <a:rPr lang="en-US" sz="2200" b="1" dirty="0">
                <a:solidFill>
                  <a:schemeClr val="bg1"/>
                </a:solidFill>
              </a:rPr>
              <a:t>For this is what you asked of the Lord your God at </a:t>
            </a:r>
            <a:r>
              <a:rPr lang="en-US" sz="2200" b="1" dirty="0" err="1">
                <a:solidFill>
                  <a:schemeClr val="bg1"/>
                </a:solidFill>
              </a:rPr>
              <a:t>Horeb</a:t>
            </a:r>
            <a:r>
              <a:rPr lang="en-US" sz="2200" b="1" dirty="0">
                <a:solidFill>
                  <a:schemeClr val="bg1"/>
                </a:solidFill>
              </a:rPr>
              <a:t> on the day of the assembly when you said, "Let us not hear the voice of the Lord our God nor see this great fire anymore, or we will die.“ </a:t>
            </a:r>
            <a:r>
              <a:rPr lang="en-US" sz="2200" b="1" baseline="30000" dirty="0">
                <a:solidFill>
                  <a:schemeClr val="bg1"/>
                </a:solidFill>
              </a:rPr>
              <a:t>17</a:t>
            </a:r>
            <a:r>
              <a:rPr lang="en-US" sz="2200" b="1" dirty="0">
                <a:solidFill>
                  <a:schemeClr val="bg1"/>
                </a:solidFill>
              </a:rPr>
              <a:t>The Lord said to me: "What they say is good. </a:t>
            </a:r>
            <a:r>
              <a:rPr lang="en-US" sz="2200" b="1" baseline="30000" dirty="0">
                <a:solidFill>
                  <a:schemeClr val="bg1"/>
                </a:solidFill>
              </a:rPr>
              <a:t>18</a:t>
            </a:r>
            <a:r>
              <a:rPr lang="en-US" sz="2200" b="1" dirty="0">
                <a:solidFill>
                  <a:schemeClr val="bg1"/>
                </a:solidFill>
              </a:rPr>
              <a:t> I will raise up for them a prophet </a:t>
            </a:r>
            <a:r>
              <a:rPr lang="en-US" sz="2200" b="1" i="1" dirty="0">
                <a:solidFill>
                  <a:schemeClr val="bg1"/>
                </a:solidFill>
              </a:rPr>
              <a:t>like you from among their brothers</a:t>
            </a:r>
            <a:r>
              <a:rPr lang="en-US" sz="2200" b="1" dirty="0">
                <a:solidFill>
                  <a:schemeClr val="bg1"/>
                </a:solidFill>
              </a:rPr>
              <a:t>; I will put my words in his mouth, and he will tell them everything I command him.</a:t>
            </a:r>
          </a:p>
        </p:txBody>
      </p:sp>
    </p:spTree>
    <p:extLst>
      <p:ext uri="{BB962C8B-B14F-4D97-AF65-F5344CB8AC3E}">
        <p14:creationId xmlns:p14="http://schemas.microsoft.com/office/powerpoint/2010/main" val="105824234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2"/>
          <p:cNvSpPr>
            <a:spLocks noGrp="1" noChangeArrowheads="1"/>
          </p:cNvSpPr>
          <p:nvPr>
            <p:ph type="title"/>
          </p:nvPr>
        </p:nvSpPr>
        <p:spPr>
          <a:xfrm>
            <a:off x="685800" y="381000"/>
            <a:ext cx="7772400" cy="1371600"/>
          </a:xfrm>
        </p:spPr>
        <p:txBody>
          <a:bodyPr/>
          <a:lstStyle/>
          <a:p>
            <a:r>
              <a:rPr lang="en-US" sz="3700" b="1">
                <a:solidFill>
                  <a:srgbClr val="FFFF00"/>
                </a:solidFill>
              </a:rPr>
              <a:t>	 Purported Prophecies  (III)</a:t>
            </a:r>
            <a:r>
              <a:rPr lang="en-US" sz="2800" b="1">
                <a:solidFill>
                  <a:srgbClr val="FFFF00"/>
                </a:solidFill>
              </a:rPr>
              <a:t>	</a:t>
            </a:r>
            <a:r>
              <a:rPr lang="en-US" sz="2800">
                <a:solidFill>
                  <a:srgbClr val="FFFF00"/>
                </a:solidFill>
              </a:rPr>
              <a:t>	</a:t>
            </a:r>
          </a:p>
        </p:txBody>
      </p:sp>
      <p:sp>
        <p:nvSpPr>
          <p:cNvPr id="348163" name="Rectangle 3"/>
          <p:cNvSpPr>
            <a:spLocks noGrp="1" noChangeArrowheads="1"/>
          </p:cNvSpPr>
          <p:nvPr>
            <p:ph type="body" idx="1"/>
          </p:nvPr>
        </p:nvSpPr>
        <p:spPr>
          <a:xfrm>
            <a:off x="685800" y="1371600"/>
            <a:ext cx="7772400" cy="5105400"/>
          </a:xfrm>
        </p:spPr>
        <p:txBody>
          <a:bodyPr>
            <a:normAutofit lnSpcReduction="10000"/>
          </a:bodyPr>
          <a:lstStyle/>
          <a:p>
            <a:pPr>
              <a:buFontTx/>
              <a:buNone/>
            </a:pPr>
            <a:r>
              <a:rPr lang="en-US" sz="2600" b="1" dirty="0">
                <a:solidFill>
                  <a:srgbClr val="FFFF00"/>
                </a:solidFill>
              </a:rPr>
              <a:t>Isa 21:7  </a:t>
            </a:r>
            <a:r>
              <a:rPr lang="en-US" sz="2600" b="1" dirty="0">
                <a:solidFill>
                  <a:schemeClr val="bg1"/>
                </a:solidFill>
              </a:rPr>
              <a:t>”when he sees…riders on donkeys or riders on camels, let him be fully alert” </a:t>
            </a:r>
          </a:p>
          <a:p>
            <a:pPr>
              <a:buFontTx/>
              <a:buNone/>
            </a:pPr>
            <a:r>
              <a:rPr lang="en-US" sz="2600" b="1" dirty="0">
                <a:solidFill>
                  <a:schemeClr val="bg1"/>
                </a:solidFill>
              </a:rPr>
              <a:t>	Muslim claim:  riders on donkeys = Jesus, riders on camels = Mohammed. Context: fall of Babylon!</a:t>
            </a:r>
          </a:p>
          <a:p>
            <a:pPr>
              <a:buFontTx/>
              <a:buNone/>
            </a:pPr>
            <a:endParaRPr lang="en-US" sz="2600" b="1" dirty="0">
              <a:solidFill>
                <a:srgbClr val="FFFF00"/>
              </a:solidFill>
            </a:endParaRPr>
          </a:p>
          <a:p>
            <a:pPr>
              <a:buFontTx/>
              <a:buNone/>
            </a:pPr>
            <a:r>
              <a:rPr lang="en-US" sz="2600" b="1" dirty="0" err="1">
                <a:solidFill>
                  <a:srgbClr val="FFFF00"/>
                </a:solidFill>
              </a:rPr>
              <a:t>Jn</a:t>
            </a:r>
            <a:r>
              <a:rPr lang="en-US" sz="2600" b="1" dirty="0">
                <a:solidFill>
                  <a:srgbClr val="FFFF00"/>
                </a:solidFill>
              </a:rPr>
              <a:t> 14:16</a:t>
            </a:r>
            <a:r>
              <a:rPr lang="en-US" sz="2600" b="1" dirty="0">
                <a:solidFill>
                  <a:schemeClr val="bg1"/>
                </a:solidFill>
              </a:rPr>
              <a:t>—</a:t>
            </a:r>
            <a:r>
              <a:rPr lang="en-US" sz="2600" b="1" dirty="0" err="1">
                <a:solidFill>
                  <a:schemeClr val="bg1"/>
                </a:solidFill>
              </a:rPr>
              <a:t>parakletos</a:t>
            </a:r>
            <a:r>
              <a:rPr lang="en-US" sz="2600" b="1" dirty="0">
                <a:solidFill>
                  <a:schemeClr val="bg1"/>
                </a:solidFill>
              </a:rPr>
              <a:t> </a:t>
            </a:r>
            <a:r>
              <a:rPr lang="en-US" sz="2600" b="1" dirty="0">
                <a:solidFill>
                  <a:schemeClr val="bg1"/>
                </a:solidFill>
                <a:sym typeface="Wingdings" pitchFamily="2" charset="2"/>
              </a:rPr>
              <a:t> </a:t>
            </a:r>
            <a:r>
              <a:rPr lang="en-US" sz="2600" b="1" dirty="0" err="1">
                <a:solidFill>
                  <a:schemeClr val="bg1"/>
                </a:solidFill>
                <a:sym typeface="Wingdings" pitchFamily="2" charset="2"/>
              </a:rPr>
              <a:t>periclytos</a:t>
            </a:r>
            <a:r>
              <a:rPr lang="en-US" sz="2600" b="1" dirty="0">
                <a:solidFill>
                  <a:schemeClr val="bg1"/>
                </a:solidFill>
                <a:sym typeface="Wingdings" pitchFamily="2" charset="2"/>
              </a:rPr>
              <a:t> (praised one)—without any MS supp. Moreover, 14:26 shows the helper is </a:t>
            </a:r>
            <a:r>
              <a:rPr lang="en-US" sz="2600" b="1" i="1" dirty="0">
                <a:solidFill>
                  <a:schemeClr val="bg1"/>
                </a:solidFill>
                <a:sym typeface="Wingdings" pitchFamily="2" charset="2"/>
              </a:rPr>
              <a:t>the Spirit. </a:t>
            </a:r>
            <a:r>
              <a:rPr lang="en-US" sz="2600" b="1" dirty="0" err="1">
                <a:solidFill>
                  <a:schemeClr val="bg1"/>
                </a:solidFill>
              </a:rPr>
              <a:t>Jn</a:t>
            </a:r>
            <a:r>
              <a:rPr lang="en-US" sz="2600" b="1" dirty="0">
                <a:solidFill>
                  <a:schemeClr val="bg1"/>
                </a:solidFill>
              </a:rPr>
              <a:t> 16—The helper to abide forever. (M is dead.) 14:26—Helper to be sent in Jesus’ name; but no Muslim would allow this! Besides, Acts 1:5—helper to come in not many days – not in the 7</a:t>
            </a:r>
            <a:r>
              <a:rPr lang="en-US" sz="2600" b="1" baseline="30000" dirty="0">
                <a:solidFill>
                  <a:schemeClr val="bg1"/>
                </a:solidFill>
              </a:rPr>
              <a:t>th</a:t>
            </a:r>
            <a:r>
              <a:rPr lang="en-US" sz="2600" b="1" dirty="0">
                <a:solidFill>
                  <a:schemeClr val="bg1"/>
                </a:solidFill>
              </a:rPr>
              <a:t> century!</a:t>
            </a:r>
          </a:p>
        </p:txBody>
      </p:sp>
    </p:spTree>
    <p:extLst>
      <p:ext uri="{BB962C8B-B14F-4D97-AF65-F5344CB8AC3E}">
        <p14:creationId xmlns:p14="http://schemas.microsoft.com/office/powerpoint/2010/main" val="238091838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ChangeArrowheads="1"/>
          </p:cNvSpPr>
          <p:nvPr>
            <p:ph type="title"/>
          </p:nvPr>
        </p:nvSpPr>
        <p:spPr>
          <a:xfrm>
            <a:off x="685800" y="152400"/>
            <a:ext cx="7772400" cy="1143000"/>
          </a:xfrm>
        </p:spPr>
        <p:txBody>
          <a:bodyPr/>
          <a:lstStyle/>
          <a:p>
            <a:r>
              <a:rPr lang="en-US" sz="3700" b="1">
                <a:solidFill>
                  <a:srgbClr val="FFFF00"/>
                </a:solidFill>
              </a:rPr>
              <a:t>	Scientific errors in Qur’an (II)</a:t>
            </a:r>
            <a:r>
              <a:rPr lang="en-US" sz="2800">
                <a:solidFill>
                  <a:srgbClr val="FFFF00"/>
                </a:solidFill>
              </a:rPr>
              <a:t>	</a:t>
            </a:r>
          </a:p>
        </p:txBody>
      </p:sp>
      <p:sp>
        <p:nvSpPr>
          <p:cNvPr id="266243" name="Rectangle 3"/>
          <p:cNvSpPr>
            <a:spLocks noGrp="1" noChangeArrowheads="1"/>
          </p:cNvSpPr>
          <p:nvPr>
            <p:ph type="body" idx="1"/>
          </p:nvPr>
        </p:nvSpPr>
        <p:spPr>
          <a:xfrm>
            <a:off x="685800" y="1905000"/>
            <a:ext cx="7772400" cy="4267200"/>
          </a:xfrm>
        </p:spPr>
        <p:txBody>
          <a:bodyPr>
            <a:normAutofit lnSpcReduction="10000"/>
          </a:bodyPr>
          <a:lstStyle/>
          <a:p>
            <a:pPr>
              <a:buFontTx/>
              <a:buNone/>
            </a:pPr>
            <a:r>
              <a:rPr lang="en-US" sz="2800" b="1" dirty="0">
                <a:solidFill>
                  <a:schemeClr val="bg1"/>
                </a:solidFill>
              </a:rPr>
              <a:t>21:33—</a:t>
            </a:r>
            <a:r>
              <a:rPr lang="en-US" sz="2800" b="1" i="1" dirty="0">
                <a:solidFill>
                  <a:schemeClr val="bg1"/>
                </a:solidFill>
              </a:rPr>
              <a:t>Sun and stars orbit the earth</a:t>
            </a:r>
          </a:p>
          <a:p>
            <a:pPr>
              <a:buFontTx/>
              <a:buNone/>
            </a:pPr>
            <a:endParaRPr lang="en-US" sz="2800" b="1" dirty="0">
              <a:solidFill>
                <a:schemeClr val="bg1"/>
              </a:solidFill>
            </a:endParaRPr>
          </a:p>
          <a:p>
            <a:pPr>
              <a:buFontTx/>
              <a:buNone/>
            </a:pPr>
            <a:r>
              <a:rPr lang="en-US" sz="2800" b="1" i="1" dirty="0">
                <a:solidFill>
                  <a:schemeClr val="bg1"/>
                </a:solidFill>
              </a:rPr>
              <a:t>41:12 7--“heavens”, stars, comets in “lowest heaven</a:t>
            </a:r>
          </a:p>
          <a:p>
            <a:pPr>
              <a:buFontTx/>
              <a:buNone/>
            </a:pPr>
            <a:endParaRPr lang="en-US" sz="2800" b="1" i="1" dirty="0">
              <a:solidFill>
                <a:schemeClr val="bg1"/>
              </a:solidFill>
            </a:endParaRPr>
          </a:p>
          <a:p>
            <a:pPr>
              <a:buFontTx/>
              <a:buNone/>
            </a:pPr>
            <a:r>
              <a:rPr lang="en-US" sz="2800" b="1" dirty="0">
                <a:solidFill>
                  <a:schemeClr val="bg1"/>
                </a:solidFill>
              </a:rPr>
              <a:t>34:9, 52:44—</a:t>
            </a:r>
            <a:r>
              <a:rPr lang="en-US" sz="2800" b="1" i="1" dirty="0">
                <a:solidFill>
                  <a:schemeClr val="bg1"/>
                </a:solidFill>
              </a:rPr>
              <a:t>Piece of sky falls and kills someone</a:t>
            </a:r>
          </a:p>
          <a:p>
            <a:pPr>
              <a:buFontTx/>
              <a:buNone/>
            </a:pPr>
            <a:r>
              <a:rPr lang="en-US" sz="2800" b="1" i="1" dirty="0">
                <a:solidFill>
                  <a:schemeClr val="bg1"/>
                </a:solidFill>
              </a:rPr>
              <a:t>36:4, 23:14--Man deposits child into the mother</a:t>
            </a:r>
            <a:endParaRPr lang="en-US" sz="2800" b="1" dirty="0">
              <a:solidFill>
                <a:schemeClr val="bg1"/>
              </a:solidFill>
            </a:endParaRPr>
          </a:p>
        </p:txBody>
      </p:sp>
    </p:spTree>
    <p:extLst>
      <p:ext uri="{BB962C8B-B14F-4D97-AF65-F5344CB8AC3E}">
        <p14:creationId xmlns:p14="http://schemas.microsoft.com/office/powerpoint/2010/main" val="88014624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9" name="Rectangle 3"/>
          <p:cNvSpPr>
            <a:spLocks noGrp="1" noChangeArrowheads="1"/>
          </p:cNvSpPr>
          <p:nvPr>
            <p:ph type="body" idx="4294967295"/>
          </p:nvPr>
        </p:nvSpPr>
        <p:spPr>
          <a:xfrm>
            <a:off x="647700" y="1524000"/>
            <a:ext cx="7772400" cy="4267200"/>
          </a:xfrm>
        </p:spPr>
        <p:txBody>
          <a:bodyPr>
            <a:normAutofit fontScale="92500" lnSpcReduction="10000"/>
          </a:bodyPr>
          <a:lstStyle/>
          <a:p>
            <a:pPr>
              <a:lnSpc>
                <a:spcPct val="90000"/>
              </a:lnSpc>
              <a:buFontTx/>
              <a:buNone/>
            </a:pPr>
            <a:r>
              <a:rPr lang="en-US" sz="3000" b="1" dirty="0"/>
              <a:t>23:14—</a:t>
            </a:r>
            <a:r>
              <a:rPr lang="en-US" sz="3000" b="1" i="1" dirty="0"/>
              <a:t>Creation from the clot of blood</a:t>
            </a:r>
          </a:p>
          <a:p>
            <a:pPr>
              <a:lnSpc>
                <a:spcPct val="90000"/>
              </a:lnSpc>
              <a:buFontTx/>
              <a:buNone/>
            </a:pPr>
            <a:r>
              <a:rPr lang="en-US" sz="3000" b="1" dirty="0"/>
              <a:t>“Then we made the sperm into a clot of congealed blood; then from that clot we made a lump; and we made out of that lump bones and clothed the bones with flesh.”</a:t>
            </a:r>
          </a:p>
          <a:p>
            <a:pPr>
              <a:lnSpc>
                <a:spcPct val="90000"/>
              </a:lnSpc>
              <a:buFontTx/>
              <a:buNone/>
            </a:pPr>
            <a:endParaRPr lang="en-US" sz="3000" b="1" dirty="0"/>
          </a:p>
          <a:p>
            <a:pPr>
              <a:lnSpc>
                <a:spcPct val="90000"/>
              </a:lnSpc>
              <a:buFontTx/>
              <a:buNone/>
            </a:pPr>
            <a:r>
              <a:rPr lang="en-US" sz="3000" b="1" dirty="0"/>
              <a:t>18:86—</a:t>
            </a:r>
            <a:r>
              <a:rPr lang="en-US" sz="3000" b="1" i="1" dirty="0"/>
              <a:t>Traveling west…</a:t>
            </a:r>
          </a:p>
          <a:p>
            <a:pPr>
              <a:lnSpc>
                <a:spcPct val="90000"/>
              </a:lnSpc>
              <a:buFontTx/>
              <a:buNone/>
            </a:pPr>
            <a:r>
              <a:rPr lang="en-US" sz="3000" b="1" dirty="0"/>
              <a:t>“… till, when he reached the setting-place of the sun, he found it setting in a muddy spring.”</a:t>
            </a:r>
          </a:p>
        </p:txBody>
      </p:sp>
      <p:sp>
        <p:nvSpPr>
          <p:cNvPr id="347140" name="Text Box 4"/>
          <p:cNvSpPr txBox="1">
            <a:spLocks noChangeArrowheads="1"/>
          </p:cNvSpPr>
          <p:nvPr/>
        </p:nvSpPr>
        <p:spPr bwMode="auto">
          <a:xfrm>
            <a:off x="1524000" y="533400"/>
            <a:ext cx="6019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3200" b="1">
                <a:solidFill>
                  <a:prstClr val="white"/>
                </a:solidFill>
                <a:latin typeface="Garamond" pitchFamily="18" charset="0"/>
                <a:cs typeface="Arial" pitchFamily="34" charset="0"/>
              </a:rPr>
              <a:t>Scientific Errors in the Qur’an</a:t>
            </a:r>
          </a:p>
        </p:txBody>
      </p:sp>
    </p:spTree>
    <p:extLst>
      <p:ext uri="{BB962C8B-B14F-4D97-AF65-F5344CB8AC3E}">
        <p14:creationId xmlns:p14="http://schemas.microsoft.com/office/powerpoint/2010/main" val="320401820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2"/>
          <p:cNvSpPr>
            <a:spLocks noGrp="1" noChangeArrowheads="1"/>
          </p:cNvSpPr>
          <p:nvPr>
            <p:ph type="title"/>
          </p:nvPr>
        </p:nvSpPr>
        <p:spPr>
          <a:xfrm>
            <a:off x="685800" y="609600"/>
            <a:ext cx="7772400" cy="838200"/>
          </a:xfrm>
        </p:spPr>
        <p:txBody>
          <a:bodyPr>
            <a:normAutofit fontScale="90000"/>
          </a:bodyPr>
          <a:lstStyle/>
          <a:p>
            <a:pPr algn="ctr"/>
            <a:r>
              <a:rPr lang="en-US" sz="3700" b="1" dirty="0">
                <a:solidFill>
                  <a:srgbClr val="FFFF00"/>
                </a:solidFill>
              </a:rPr>
              <a:t>    </a:t>
            </a:r>
            <a:r>
              <a:rPr lang="en-US" sz="3700" b="1" dirty="0">
                <a:solidFill>
                  <a:schemeClr val="tx1"/>
                </a:solidFill>
              </a:rPr>
              <a:t>Historical errors in the Qur’an</a:t>
            </a:r>
            <a:r>
              <a:rPr lang="en-US" sz="2800" dirty="0">
                <a:solidFill>
                  <a:srgbClr val="FFFF00"/>
                </a:solidFill>
              </a:rPr>
              <a:t>		</a:t>
            </a:r>
          </a:p>
        </p:txBody>
      </p:sp>
      <p:sp>
        <p:nvSpPr>
          <p:cNvPr id="342019" name="Rectangle 3"/>
          <p:cNvSpPr>
            <a:spLocks noGrp="1" noChangeArrowheads="1"/>
          </p:cNvSpPr>
          <p:nvPr>
            <p:ph type="body" idx="1"/>
          </p:nvPr>
        </p:nvSpPr>
        <p:spPr>
          <a:xfrm>
            <a:off x="533400" y="2895600"/>
            <a:ext cx="8229600" cy="2743200"/>
          </a:xfrm>
        </p:spPr>
        <p:txBody>
          <a:bodyPr>
            <a:normAutofit fontScale="92500" lnSpcReduction="20000"/>
          </a:bodyPr>
          <a:lstStyle/>
          <a:p>
            <a:pPr>
              <a:lnSpc>
                <a:spcPct val="90000"/>
              </a:lnSpc>
            </a:pPr>
            <a:r>
              <a:rPr lang="en-US" sz="2800" b="1" dirty="0">
                <a:solidFill>
                  <a:schemeClr val="bg1"/>
                </a:solidFill>
              </a:rPr>
              <a:t>Ishmael = Isaac					37:102</a:t>
            </a:r>
          </a:p>
          <a:p>
            <a:pPr>
              <a:lnSpc>
                <a:spcPct val="90000"/>
              </a:lnSpc>
            </a:pPr>
            <a:r>
              <a:rPr lang="en-US" sz="2800" b="1" dirty="0">
                <a:solidFill>
                  <a:schemeClr val="bg1"/>
                </a:solidFill>
              </a:rPr>
              <a:t>2 trees in Eden = 1 tree			20:120</a:t>
            </a:r>
          </a:p>
          <a:p>
            <a:pPr>
              <a:lnSpc>
                <a:spcPct val="90000"/>
              </a:lnSpc>
            </a:pPr>
            <a:r>
              <a:rPr lang="en-US" sz="2800" b="1" dirty="0">
                <a:solidFill>
                  <a:schemeClr val="bg1"/>
                </a:solidFill>
              </a:rPr>
              <a:t>Noah’s 4th son drowns			11:43</a:t>
            </a:r>
          </a:p>
          <a:p>
            <a:pPr>
              <a:lnSpc>
                <a:spcPct val="90000"/>
              </a:lnSpc>
            </a:pPr>
            <a:r>
              <a:rPr lang="en-US" sz="2800" b="1" dirty="0">
                <a:solidFill>
                  <a:schemeClr val="bg1"/>
                </a:solidFill>
              </a:rPr>
              <a:t>Zechariah silent 3 days (not 9 months)	  3:41</a:t>
            </a:r>
          </a:p>
          <a:p>
            <a:pPr>
              <a:lnSpc>
                <a:spcPct val="90000"/>
              </a:lnSpc>
            </a:pPr>
            <a:r>
              <a:rPr lang="en-US" sz="2800" b="1" dirty="0">
                <a:solidFill>
                  <a:schemeClr val="bg1"/>
                </a:solidFill>
              </a:rPr>
              <a:t>Pharaoh’s magicians repent		20:70</a:t>
            </a:r>
          </a:p>
          <a:p>
            <a:pPr>
              <a:lnSpc>
                <a:spcPct val="90000"/>
              </a:lnSpc>
            </a:pPr>
            <a:r>
              <a:rPr lang="en-US" sz="2800" b="1" dirty="0">
                <a:solidFill>
                  <a:schemeClr val="bg1"/>
                </a:solidFill>
              </a:rPr>
              <a:t>Judges 7 / 1 Sam 17 conflated		2:249</a:t>
            </a:r>
          </a:p>
          <a:p>
            <a:pPr>
              <a:lnSpc>
                <a:spcPct val="90000"/>
              </a:lnSpc>
            </a:pPr>
            <a:r>
              <a:rPr lang="en-US" sz="2800" b="1" dirty="0">
                <a:solidFill>
                  <a:schemeClr val="bg1"/>
                </a:solidFill>
              </a:rPr>
              <a:t>Jesus’ childhood miracles	3:49, 5:110, 19:30</a:t>
            </a:r>
            <a:endParaRPr lang="en-US" sz="2800" dirty="0">
              <a:solidFill>
                <a:schemeClr val="bg1"/>
              </a:solidFill>
            </a:endParaRPr>
          </a:p>
        </p:txBody>
      </p:sp>
      <p:pic>
        <p:nvPicPr>
          <p:cNvPr id="342020" name="Picture 4"/>
          <p:cNvPicPr>
            <a:picLocks noChangeAspect="1" noChangeArrowheads="1"/>
          </p:cNvPicPr>
          <p:nvPr/>
        </p:nvPicPr>
        <p:blipFill>
          <a:blip r:embed="rId3">
            <a:extLst>
              <a:ext uri="{28A0092B-C50C-407E-A947-70E740481C1C}">
                <a14:useLocalDpi xmlns:a14="http://schemas.microsoft.com/office/drawing/2010/main" val="0"/>
              </a:ext>
            </a:extLst>
          </a:blip>
          <a:srcRect r="61333"/>
          <a:stretch>
            <a:fillRect/>
          </a:stretch>
        </p:blipFill>
        <p:spPr bwMode="auto">
          <a:xfrm>
            <a:off x="3429000" y="1447800"/>
            <a:ext cx="2590800" cy="120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25079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Text Box 4"/>
          <p:cNvSpPr txBox="1">
            <a:spLocks noChangeArrowheads="1"/>
          </p:cNvSpPr>
          <p:nvPr/>
        </p:nvSpPr>
        <p:spPr bwMode="auto">
          <a:xfrm rot="10800000" flipV="1">
            <a:off x="6246813" y="2513013"/>
            <a:ext cx="2898775" cy="325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endParaRPr lang="en-US" smtClean="0">
              <a:solidFill>
                <a:srgbClr val="000000"/>
              </a:solidFill>
            </a:endParaRPr>
          </a:p>
          <a:p>
            <a:pPr fontAlgn="base">
              <a:spcBef>
                <a:spcPct val="50000"/>
              </a:spcBef>
              <a:spcAft>
                <a:spcPct val="0"/>
              </a:spcAft>
            </a:pPr>
            <a:r>
              <a:rPr lang="en-US" smtClean="0">
                <a:solidFill>
                  <a:srgbClr val="000000"/>
                </a:solidFill>
              </a:rPr>
              <a:t>Judas was Jesus’ closest apostle.</a:t>
            </a:r>
          </a:p>
          <a:p>
            <a:pPr fontAlgn="base">
              <a:spcBef>
                <a:spcPct val="50000"/>
              </a:spcBef>
              <a:spcAft>
                <a:spcPct val="0"/>
              </a:spcAft>
            </a:pPr>
            <a:endParaRPr lang="en-US" smtClean="0">
              <a:solidFill>
                <a:srgbClr val="000000"/>
              </a:solidFill>
            </a:endParaRPr>
          </a:p>
          <a:p>
            <a:pPr fontAlgn="base">
              <a:spcBef>
                <a:spcPct val="50000"/>
              </a:spcBef>
              <a:spcAft>
                <a:spcPct val="0"/>
              </a:spcAft>
            </a:pPr>
            <a:r>
              <a:rPr lang="en-US" smtClean="0">
                <a:solidFill>
                  <a:srgbClr val="000000"/>
                </a:solidFill>
              </a:rPr>
              <a:t>Jesus revealed secret, deeper knowledge of his purpose and ministry to Judas.  This Gospel reveals this deeper knowledge </a:t>
            </a:r>
            <a:r>
              <a:rPr lang="en-US" i="1" smtClean="0">
                <a:solidFill>
                  <a:srgbClr val="000000"/>
                </a:solidFill>
              </a:rPr>
              <a:t>(gnosis).</a:t>
            </a:r>
          </a:p>
        </p:txBody>
      </p:sp>
      <p:pic>
        <p:nvPicPr>
          <p:cNvPr id="5125" name="Picture 5" descr="SAVE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432050"/>
            <a:ext cx="5943600" cy="4060825"/>
          </a:xfrm>
          <a:prstGeom prst="rect">
            <a:avLst/>
          </a:prstGeom>
          <a:noFill/>
          <a:extLst>
            <a:ext uri="{909E8E84-426E-40DD-AFC4-6F175D3DCCD1}">
              <a14:hiddenFill xmlns:a14="http://schemas.microsoft.com/office/drawing/2010/main">
                <a:solidFill>
                  <a:srgbClr val="FFFFFF"/>
                </a:solidFill>
              </a14:hiddenFill>
            </a:ext>
          </a:extLst>
        </p:spPr>
      </p:pic>
      <p:sp>
        <p:nvSpPr>
          <p:cNvPr id="5126" name="Text Box 6"/>
          <p:cNvSpPr txBox="1">
            <a:spLocks noChangeArrowheads="1"/>
          </p:cNvSpPr>
          <p:nvPr/>
        </p:nvSpPr>
        <p:spPr bwMode="auto">
          <a:xfrm>
            <a:off x="381000" y="457200"/>
            <a:ext cx="7696200"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mtClean="0">
                <a:solidFill>
                  <a:srgbClr val="000000"/>
                </a:solidFill>
              </a:rPr>
              <a:t>The Theme of the Gospel of Judas:</a:t>
            </a:r>
          </a:p>
          <a:p>
            <a:pPr fontAlgn="base">
              <a:spcBef>
                <a:spcPct val="50000"/>
              </a:spcBef>
              <a:spcAft>
                <a:spcPct val="0"/>
              </a:spcAft>
            </a:pPr>
            <a:endParaRPr lang="en-US" smtClean="0">
              <a:solidFill>
                <a:srgbClr val="000000"/>
              </a:solidFill>
            </a:endParaRPr>
          </a:p>
          <a:p>
            <a:pPr fontAlgn="base">
              <a:spcBef>
                <a:spcPct val="50000"/>
              </a:spcBef>
              <a:spcAft>
                <a:spcPct val="0"/>
              </a:spcAft>
            </a:pPr>
            <a:r>
              <a:rPr lang="en-US" smtClean="0">
                <a:solidFill>
                  <a:srgbClr val="000000"/>
                </a:solidFill>
              </a:rPr>
              <a:t>“The secret account of the revelation that Jesus spoke in conversation with Judas Iscariot.”</a:t>
            </a:r>
          </a:p>
        </p:txBody>
      </p:sp>
    </p:spTree>
    <p:extLst>
      <p:ext uri="{BB962C8B-B14F-4D97-AF65-F5344CB8AC3E}">
        <p14:creationId xmlns:p14="http://schemas.microsoft.com/office/powerpoint/2010/main" val="269103360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2"/>
          <p:cNvSpPr>
            <a:spLocks noGrp="1" noChangeArrowheads="1"/>
          </p:cNvSpPr>
          <p:nvPr>
            <p:ph type="title"/>
          </p:nvPr>
        </p:nvSpPr>
        <p:spPr>
          <a:xfrm>
            <a:off x="685800" y="381000"/>
            <a:ext cx="7772400" cy="838200"/>
          </a:xfrm>
        </p:spPr>
        <p:txBody>
          <a:bodyPr/>
          <a:lstStyle/>
          <a:p>
            <a:pPr algn="ctr"/>
            <a:r>
              <a:rPr lang="en-US" sz="3700" b="1" dirty="0" smtClean="0">
                <a:solidFill>
                  <a:schemeClr val="tx1"/>
                </a:solidFill>
              </a:rPr>
              <a:t>Purported </a:t>
            </a:r>
            <a:r>
              <a:rPr lang="en-US" sz="3700" b="1" dirty="0">
                <a:solidFill>
                  <a:schemeClr val="tx1"/>
                </a:solidFill>
              </a:rPr>
              <a:t>Prophecies </a:t>
            </a:r>
            <a:endParaRPr lang="en-US" sz="2800" dirty="0">
              <a:solidFill>
                <a:srgbClr val="FFFF00"/>
              </a:solidFill>
            </a:endParaRPr>
          </a:p>
        </p:txBody>
      </p:sp>
      <p:sp>
        <p:nvSpPr>
          <p:cNvPr id="348163" name="Rectangle 3"/>
          <p:cNvSpPr>
            <a:spLocks noGrp="1" noChangeArrowheads="1"/>
          </p:cNvSpPr>
          <p:nvPr>
            <p:ph type="body" idx="1"/>
          </p:nvPr>
        </p:nvSpPr>
        <p:spPr>
          <a:xfrm>
            <a:off x="685800" y="1371600"/>
            <a:ext cx="7772400" cy="5105400"/>
          </a:xfrm>
        </p:spPr>
        <p:txBody>
          <a:bodyPr>
            <a:normAutofit lnSpcReduction="10000"/>
          </a:bodyPr>
          <a:lstStyle/>
          <a:p>
            <a:pPr>
              <a:buFontTx/>
              <a:buNone/>
            </a:pPr>
            <a:r>
              <a:rPr lang="en-US" sz="2600" b="1" dirty="0"/>
              <a:t>Isa 21:7  </a:t>
            </a:r>
            <a:r>
              <a:rPr lang="en-US" sz="2600" b="1" dirty="0">
                <a:solidFill>
                  <a:schemeClr val="bg1"/>
                </a:solidFill>
              </a:rPr>
              <a:t>”when he sees…riders on donkeys or riders on camels, let him be fully alert” </a:t>
            </a:r>
          </a:p>
          <a:p>
            <a:pPr>
              <a:buFontTx/>
              <a:buNone/>
            </a:pPr>
            <a:r>
              <a:rPr lang="en-US" sz="2600" b="1" dirty="0">
                <a:solidFill>
                  <a:schemeClr val="bg1"/>
                </a:solidFill>
              </a:rPr>
              <a:t>	Muslim claim:  riders on donkeys = Jesus, riders on camels = Mohammed. Context: fall of Babylon!</a:t>
            </a:r>
          </a:p>
          <a:p>
            <a:pPr>
              <a:buFontTx/>
              <a:buNone/>
            </a:pPr>
            <a:endParaRPr lang="en-US" sz="2600" b="1" dirty="0">
              <a:solidFill>
                <a:srgbClr val="FFFF00"/>
              </a:solidFill>
            </a:endParaRPr>
          </a:p>
          <a:p>
            <a:pPr>
              <a:buFontTx/>
              <a:buNone/>
            </a:pPr>
            <a:r>
              <a:rPr lang="en-US" sz="2600" b="1" dirty="0" err="1"/>
              <a:t>Jn</a:t>
            </a:r>
            <a:r>
              <a:rPr lang="en-US" sz="2600" b="1" dirty="0"/>
              <a:t> 14:16</a:t>
            </a:r>
            <a:r>
              <a:rPr lang="en-US" sz="2600" b="1" dirty="0">
                <a:solidFill>
                  <a:schemeClr val="bg1"/>
                </a:solidFill>
              </a:rPr>
              <a:t>—</a:t>
            </a:r>
            <a:r>
              <a:rPr lang="en-US" sz="2600" b="1" dirty="0" err="1">
                <a:solidFill>
                  <a:schemeClr val="bg1"/>
                </a:solidFill>
              </a:rPr>
              <a:t>parakletos</a:t>
            </a:r>
            <a:r>
              <a:rPr lang="en-US" sz="2600" b="1" dirty="0">
                <a:solidFill>
                  <a:schemeClr val="bg1"/>
                </a:solidFill>
              </a:rPr>
              <a:t> </a:t>
            </a:r>
            <a:r>
              <a:rPr lang="en-US" sz="2600" b="1" dirty="0">
                <a:solidFill>
                  <a:schemeClr val="bg1"/>
                </a:solidFill>
                <a:sym typeface="Wingdings" pitchFamily="2" charset="2"/>
              </a:rPr>
              <a:t> </a:t>
            </a:r>
            <a:r>
              <a:rPr lang="en-US" sz="2600" b="1" dirty="0" err="1">
                <a:solidFill>
                  <a:schemeClr val="bg1"/>
                </a:solidFill>
                <a:sym typeface="Wingdings" pitchFamily="2" charset="2"/>
              </a:rPr>
              <a:t>periclytos</a:t>
            </a:r>
            <a:r>
              <a:rPr lang="en-US" sz="2600" b="1" dirty="0">
                <a:solidFill>
                  <a:schemeClr val="bg1"/>
                </a:solidFill>
                <a:sym typeface="Wingdings" pitchFamily="2" charset="2"/>
              </a:rPr>
              <a:t> (praised one)—without any MS supp. Moreover, 14:26 shows the helper is </a:t>
            </a:r>
            <a:r>
              <a:rPr lang="en-US" sz="2600" b="1" i="1" dirty="0">
                <a:solidFill>
                  <a:schemeClr val="bg1"/>
                </a:solidFill>
                <a:sym typeface="Wingdings" pitchFamily="2" charset="2"/>
              </a:rPr>
              <a:t>the Spirit. </a:t>
            </a:r>
            <a:r>
              <a:rPr lang="en-US" sz="2600" b="1" dirty="0" err="1">
                <a:solidFill>
                  <a:schemeClr val="bg1"/>
                </a:solidFill>
              </a:rPr>
              <a:t>Jn</a:t>
            </a:r>
            <a:r>
              <a:rPr lang="en-US" sz="2600" b="1" dirty="0">
                <a:solidFill>
                  <a:schemeClr val="bg1"/>
                </a:solidFill>
              </a:rPr>
              <a:t> 16—The helper to abide forever. (M is dead.) 14:26—Helper to be sent in Jesus’ name; but no Muslim would allow this! Besides, Acts 1:5—helper to come in not many days – not in the 7</a:t>
            </a:r>
            <a:r>
              <a:rPr lang="en-US" sz="2600" b="1" baseline="30000" dirty="0">
                <a:solidFill>
                  <a:schemeClr val="bg1"/>
                </a:solidFill>
              </a:rPr>
              <a:t>th</a:t>
            </a:r>
            <a:r>
              <a:rPr lang="en-US" sz="2600" b="1" dirty="0">
                <a:solidFill>
                  <a:schemeClr val="bg1"/>
                </a:solidFill>
              </a:rPr>
              <a:t> century!</a:t>
            </a:r>
          </a:p>
        </p:txBody>
      </p:sp>
    </p:spTree>
    <p:extLst>
      <p:ext uri="{BB962C8B-B14F-4D97-AF65-F5344CB8AC3E}">
        <p14:creationId xmlns:p14="http://schemas.microsoft.com/office/powerpoint/2010/main" val="190024451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685800" y="304800"/>
            <a:ext cx="7848600" cy="990600"/>
          </a:xfrm>
        </p:spPr>
        <p:txBody>
          <a:bodyPr/>
          <a:lstStyle/>
          <a:p>
            <a:r>
              <a:rPr lang="en-US" sz="3200" dirty="0" smtClean="0">
                <a:solidFill>
                  <a:srgbClr val="FFFF00"/>
                </a:solidFill>
              </a:rPr>
              <a:t>Theory of Abrogation</a:t>
            </a:r>
          </a:p>
        </p:txBody>
      </p:sp>
      <p:sp>
        <p:nvSpPr>
          <p:cNvPr id="27651" name="Rectangle 3"/>
          <p:cNvSpPr>
            <a:spLocks noGrp="1" noChangeArrowheads="1"/>
          </p:cNvSpPr>
          <p:nvPr>
            <p:ph type="body" idx="1"/>
          </p:nvPr>
        </p:nvSpPr>
        <p:spPr>
          <a:xfrm>
            <a:off x="457200" y="1524000"/>
            <a:ext cx="8305800" cy="4572000"/>
          </a:xfrm>
        </p:spPr>
        <p:txBody>
          <a:bodyPr/>
          <a:lstStyle/>
          <a:p>
            <a:pPr marL="0" marR="0" indent="0">
              <a:spcBef>
                <a:spcPts val="0"/>
              </a:spcBef>
              <a:spcAft>
                <a:spcPts val="0"/>
              </a:spcAft>
              <a:buNone/>
            </a:pPr>
            <a:r>
              <a:rPr lang="en-US" sz="2400" b="1" dirty="0" err="1">
                <a:solidFill>
                  <a:schemeClr val="bg1"/>
                </a:solidFill>
                <a:ea typeface="Times New Roman"/>
              </a:rPr>
              <a:t>Sura</a:t>
            </a:r>
            <a:r>
              <a:rPr lang="en-US" sz="2400" b="1" dirty="0">
                <a:solidFill>
                  <a:schemeClr val="bg1"/>
                </a:solidFill>
                <a:ea typeface="Times New Roman"/>
              </a:rPr>
              <a:t> 6:34 “no one can alter Allah’s promises”</a:t>
            </a:r>
          </a:p>
          <a:p>
            <a:pPr marL="0" marR="0" indent="0">
              <a:spcBef>
                <a:spcPts val="0"/>
              </a:spcBef>
              <a:spcAft>
                <a:spcPts val="0"/>
              </a:spcAft>
              <a:buNone/>
            </a:pPr>
            <a:r>
              <a:rPr lang="en-US" sz="2400" b="1" dirty="0" err="1">
                <a:solidFill>
                  <a:schemeClr val="bg1"/>
                </a:solidFill>
                <a:ea typeface="Times New Roman"/>
              </a:rPr>
              <a:t>Sura</a:t>
            </a:r>
            <a:r>
              <a:rPr lang="en-US" sz="2400" b="1" dirty="0">
                <a:solidFill>
                  <a:schemeClr val="bg1"/>
                </a:solidFill>
                <a:ea typeface="Times New Roman"/>
              </a:rPr>
              <a:t> 6:115 “No one can change His words”</a:t>
            </a:r>
          </a:p>
          <a:p>
            <a:pPr marL="0" marR="0" indent="0">
              <a:spcBef>
                <a:spcPts val="0"/>
              </a:spcBef>
              <a:spcAft>
                <a:spcPts val="0"/>
              </a:spcAft>
              <a:buNone/>
            </a:pPr>
            <a:r>
              <a:rPr lang="en-US" sz="2400" b="1" dirty="0" err="1">
                <a:solidFill>
                  <a:schemeClr val="bg1"/>
                </a:solidFill>
                <a:ea typeface="Times New Roman"/>
              </a:rPr>
              <a:t>Sura</a:t>
            </a:r>
            <a:r>
              <a:rPr lang="en-US" sz="2400" b="1" dirty="0">
                <a:solidFill>
                  <a:schemeClr val="bg1"/>
                </a:solidFill>
                <a:ea typeface="Times New Roman"/>
              </a:rPr>
              <a:t> 10:64 “There is no changing the promises of Allah</a:t>
            </a:r>
            <a:r>
              <a:rPr lang="en-US" sz="2400" b="1" dirty="0" smtClean="0">
                <a:solidFill>
                  <a:schemeClr val="bg1"/>
                </a:solidFill>
                <a:ea typeface="Times New Roman"/>
              </a:rPr>
              <a:t>”</a:t>
            </a:r>
          </a:p>
          <a:p>
            <a:pPr marL="0" marR="0" indent="0">
              <a:spcBef>
                <a:spcPts val="0"/>
              </a:spcBef>
              <a:spcAft>
                <a:spcPts val="0"/>
              </a:spcAft>
              <a:buNone/>
            </a:pPr>
            <a:endParaRPr lang="en-US" sz="1200" b="1" dirty="0">
              <a:solidFill>
                <a:schemeClr val="bg1"/>
              </a:solidFill>
              <a:ea typeface="Times New Roman"/>
            </a:endParaRPr>
          </a:p>
          <a:p>
            <a:pPr marL="0" marR="0" indent="0">
              <a:spcBef>
                <a:spcPts val="0"/>
              </a:spcBef>
              <a:spcAft>
                <a:spcPts val="0"/>
              </a:spcAft>
              <a:buNone/>
            </a:pPr>
            <a:r>
              <a:rPr lang="en-US" sz="2400" b="1" dirty="0" smtClean="0">
                <a:solidFill>
                  <a:schemeClr val="bg1"/>
                </a:solidFill>
                <a:ea typeface="Times New Roman"/>
              </a:rPr>
              <a:t>vs.</a:t>
            </a:r>
            <a:endParaRPr lang="en-US" sz="2400" b="1" dirty="0">
              <a:solidFill>
                <a:schemeClr val="bg1"/>
              </a:solidFill>
              <a:ea typeface="Times New Roman"/>
            </a:endParaRPr>
          </a:p>
          <a:p>
            <a:pPr marL="0" indent="0">
              <a:buNone/>
            </a:pPr>
            <a:r>
              <a:rPr lang="en-US" sz="2400" b="1" dirty="0" err="1">
                <a:solidFill>
                  <a:schemeClr val="bg1"/>
                </a:solidFill>
              </a:rPr>
              <a:t>Sura</a:t>
            </a:r>
            <a:r>
              <a:rPr lang="en-US" sz="2400" b="1" dirty="0">
                <a:solidFill>
                  <a:schemeClr val="bg1"/>
                </a:solidFill>
              </a:rPr>
              <a:t> 2:106  None of Our revelations do We abrogate or cause to be forgotten, but We substitute something better or similar: </a:t>
            </a:r>
            <a:r>
              <a:rPr lang="en-US" sz="2400" b="1" dirty="0" err="1">
                <a:solidFill>
                  <a:schemeClr val="bg1"/>
                </a:solidFill>
              </a:rPr>
              <a:t>Knowest</a:t>
            </a:r>
            <a:r>
              <a:rPr lang="en-US" sz="2400" b="1" dirty="0">
                <a:solidFill>
                  <a:schemeClr val="bg1"/>
                </a:solidFill>
              </a:rPr>
              <a:t> thou not that Allah </a:t>
            </a:r>
            <a:r>
              <a:rPr lang="en-US" sz="2400" b="1" dirty="0" smtClean="0">
                <a:solidFill>
                  <a:schemeClr val="bg1"/>
                </a:solidFill>
              </a:rPr>
              <a:t>hath </a:t>
            </a:r>
            <a:r>
              <a:rPr lang="en-US" sz="2400" b="1" dirty="0">
                <a:solidFill>
                  <a:schemeClr val="bg1"/>
                </a:solidFill>
              </a:rPr>
              <a:t>power over all things?</a:t>
            </a:r>
          </a:p>
          <a:p>
            <a:pPr marL="0" indent="0">
              <a:buNone/>
            </a:pPr>
            <a:endParaRPr lang="en-US" sz="1200" b="1" dirty="0">
              <a:solidFill>
                <a:srgbClr val="FFFF00"/>
              </a:solidFill>
            </a:endParaRPr>
          </a:p>
          <a:p>
            <a:pPr marL="0" indent="0">
              <a:buNone/>
            </a:pPr>
            <a:r>
              <a:rPr lang="en-US" sz="2400" b="1" dirty="0" smtClean="0">
                <a:solidFill>
                  <a:srgbClr val="FFFF00"/>
                </a:solidFill>
              </a:rPr>
              <a:t>Whatever Mohammad said later “abrogates” his previous sayings.</a:t>
            </a:r>
          </a:p>
          <a:p>
            <a:pPr marL="0" indent="0">
              <a:buNone/>
            </a:pPr>
            <a:endParaRPr lang="en-US" sz="1100" b="1" dirty="0" smtClean="0">
              <a:solidFill>
                <a:srgbClr val="FFFF00"/>
              </a:solidFill>
            </a:endParaRPr>
          </a:p>
        </p:txBody>
      </p:sp>
    </p:spTree>
    <p:extLst>
      <p:ext uri="{BB962C8B-B14F-4D97-AF65-F5344CB8AC3E}">
        <p14:creationId xmlns:p14="http://schemas.microsoft.com/office/powerpoint/2010/main" val="208097307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685800"/>
          </a:xfrm>
        </p:spPr>
        <p:txBody>
          <a:bodyPr/>
          <a:lstStyle/>
          <a:p>
            <a:r>
              <a:rPr lang="en-US" sz="3200" b="1" dirty="0" smtClean="0">
                <a:solidFill>
                  <a:schemeClr val="tx1"/>
                </a:solidFill>
              </a:rPr>
              <a:t>Abrogation (cont.)</a:t>
            </a:r>
            <a:endParaRPr lang="en-US" sz="3200" b="1" dirty="0">
              <a:solidFill>
                <a:schemeClr val="tx1"/>
              </a:solidFill>
            </a:endParaRPr>
          </a:p>
        </p:txBody>
      </p:sp>
      <p:sp>
        <p:nvSpPr>
          <p:cNvPr id="3" name="Content Placeholder 2"/>
          <p:cNvSpPr>
            <a:spLocks noGrp="1"/>
          </p:cNvSpPr>
          <p:nvPr>
            <p:ph idx="1"/>
          </p:nvPr>
        </p:nvSpPr>
        <p:spPr>
          <a:xfrm>
            <a:off x="685800" y="1600200"/>
            <a:ext cx="7772400" cy="4724400"/>
          </a:xfrm>
        </p:spPr>
        <p:txBody>
          <a:bodyPr>
            <a:normAutofit lnSpcReduction="10000"/>
          </a:bodyPr>
          <a:lstStyle/>
          <a:p>
            <a:pPr marL="0" indent="0">
              <a:buNone/>
            </a:pPr>
            <a:r>
              <a:rPr lang="en-US" sz="2400" b="1" dirty="0" err="1">
                <a:solidFill>
                  <a:schemeClr val="bg1"/>
                </a:solidFill>
              </a:rPr>
              <a:t>Sura</a:t>
            </a:r>
            <a:r>
              <a:rPr lang="en-US" sz="2400" b="1" dirty="0">
                <a:solidFill>
                  <a:schemeClr val="bg1"/>
                </a:solidFill>
              </a:rPr>
              <a:t> 53:19   In “a moment of weakness”  Muhammad said:  “Have you thought of Al-</a:t>
            </a:r>
            <a:r>
              <a:rPr lang="en-US" sz="2400" b="1" dirty="0" err="1">
                <a:solidFill>
                  <a:schemeClr val="bg1"/>
                </a:solidFill>
              </a:rPr>
              <a:t>lat</a:t>
            </a:r>
            <a:r>
              <a:rPr lang="en-US" sz="2400" b="1" dirty="0">
                <a:solidFill>
                  <a:schemeClr val="bg1"/>
                </a:solidFill>
              </a:rPr>
              <a:t>, al </a:t>
            </a:r>
            <a:r>
              <a:rPr lang="en-US" sz="2400" b="1" dirty="0" err="1">
                <a:solidFill>
                  <a:schemeClr val="bg1"/>
                </a:solidFill>
              </a:rPr>
              <a:t>Uzza</a:t>
            </a:r>
            <a:r>
              <a:rPr lang="en-US" sz="2400" b="1" dirty="0">
                <a:solidFill>
                  <a:schemeClr val="bg1"/>
                </a:solidFill>
              </a:rPr>
              <a:t> and </a:t>
            </a:r>
            <a:r>
              <a:rPr lang="en-US" sz="2400" b="1" dirty="0" err="1">
                <a:solidFill>
                  <a:schemeClr val="bg1"/>
                </a:solidFill>
              </a:rPr>
              <a:t>AManat</a:t>
            </a:r>
            <a:r>
              <a:rPr lang="en-US" sz="2400" b="1" dirty="0">
                <a:solidFill>
                  <a:schemeClr val="bg1"/>
                </a:solidFill>
              </a:rPr>
              <a:t>?  These are exalted intermediaries whose intercession is to be hoped for.”    Later abrogated, of course.</a:t>
            </a:r>
          </a:p>
          <a:p>
            <a:pPr marL="0" indent="0">
              <a:buNone/>
            </a:pPr>
            <a:endParaRPr lang="en-US" sz="800" b="1" dirty="0" smtClean="0">
              <a:solidFill>
                <a:srgbClr val="FFFF00"/>
              </a:solidFill>
            </a:endParaRPr>
          </a:p>
          <a:p>
            <a:pPr marL="0" indent="0">
              <a:buNone/>
            </a:pPr>
            <a:r>
              <a:rPr lang="en-US" sz="2400" b="1" dirty="0" smtClean="0"/>
              <a:t>Examples:   More than four wives for Muhammad </a:t>
            </a:r>
            <a:r>
              <a:rPr lang="en-US" sz="2400" b="1" dirty="0"/>
              <a:t>33:50  and    33:52</a:t>
            </a:r>
            <a:endParaRPr lang="en-US" sz="2400" b="1" dirty="0" smtClean="0"/>
          </a:p>
          <a:p>
            <a:pPr marL="0" indent="0">
              <a:buNone/>
            </a:pPr>
            <a:endParaRPr lang="en-US" sz="800" b="1" dirty="0" smtClean="0">
              <a:solidFill>
                <a:srgbClr val="FFFF00"/>
              </a:solidFill>
            </a:endParaRPr>
          </a:p>
          <a:p>
            <a:pPr marL="0" indent="0">
              <a:buNone/>
            </a:pPr>
            <a:r>
              <a:rPr lang="en-US" sz="2400" b="1" dirty="0">
                <a:solidFill>
                  <a:schemeClr val="bg1"/>
                </a:solidFill>
              </a:rPr>
              <a:t>Praying toward Jerusalem abrogated by praying toward Mecca.</a:t>
            </a:r>
          </a:p>
          <a:p>
            <a:pPr marL="0" indent="0">
              <a:buNone/>
            </a:pPr>
            <a:endParaRPr lang="en-US" sz="800" b="1" dirty="0">
              <a:solidFill>
                <a:srgbClr val="FFFF00"/>
              </a:solidFill>
            </a:endParaRPr>
          </a:p>
          <a:p>
            <a:pPr marL="0" indent="0">
              <a:buNone/>
            </a:pPr>
            <a:r>
              <a:rPr lang="en-US" sz="2400" b="1" dirty="0" err="1" smtClean="0"/>
              <a:t>Sura</a:t>
            </a:r>
            <a:r>
              <a:rPr lang="en-US" sz="2400" b="1" dirty="0" smtClean="0"/>
              <a:t> 9 “Ultimatum” 9:5 “Verse of the sword” abrogates milder statements about unbelievers.</a:t>
            </a:r>
          </a:p>
          <a:p>
            <a:endParaRPr lang="en-US" dirty="0"/>
          </a:p>
        </p:txBody>
      </p:sp>
    </p:spTree>
    <p:extLst>
      <p:ext uri="{BB962C8B-B14F-4D97-AF65-F5344CB8AC3E}">
        <p14:creationId xmlns:p14="http://schemas.microsoft.com/office/powerpoint/2010/main" val="427645957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057400"/>
            <a:ext cx="8229600" cy="4038600"/>
          </a:xfrm>
        </p:spPr>
        <p:txBody>
          <a:bodyPr/>
          <a:lstStyle/>
          <a:p>
            <a:r>
              <a:rPr lang="en-US" b="1" dirty="0" smtClean="0"/>
              <a:t>Prophecies in Bible fulfilled by the Bab or </a:t>
            </a:r>
            <a:r>
              <a:rPr lang="en-US" b="1" dirty="0" err="1" smtClean="0"/>
              <a:t>Baha</a:t>
            </a:r>
            <a:r>
              <a:rPr lang="en-US" b="1" dirty="0" smtClean="0"/>
              <a:t> </a:t>
            </a:r>
            <a:r>
              <a:rPr lang="en-US" b="1" dirty="0" err="1" smtClean="0"/>
              <a:t>Ullah</a:t>
            </a:r>
            <a:r>
              <a:rPr lang="en-US" b="1" dirty="0" smtClean="0"/>
              <a:t>?</a:t>
            </a:r>
          </a:p>
          <a:p>
            <a:pPr lvl="1"/>
            <a:r>
              <a:rPr lang="en-US" b="1" dirty="0" smtClean="0"/>
              <a:t>Dan 8:13-14, Revelation 11:3, Rev 12:1</a:t>
            </a:r>
          </a:p>
          <a:p>
            <a:pPr lvl="1"/>
            <a:endParaRPr lang="en-US" b="1" dirty="0"/>
          </a:p>
          <a:p>
            <a:r>
              <a:rPr lang="en-US" b="1" dirty="0" smtClean="0"/>
              <a:t>Prophecies of </a:t>
            </a:r>
            <a:r>
              <a:rPr lang="en-US" b="1" dirty="0" err="1" smtClean="0"/>
              <a:t>Baha</a:t>
            </a:r>
            <a:r>
              <a:rPr lang="en-US" b="1" dirty="0" smtClean="0"/>
              <a:t> </a:t>
            </a:r>
            <a:r>
              <a:rPr lang="en-US" b="1" dirty="0" err="1" smtClean="0"/>
              <a:t>Ullah</a:t>
            </a:r>
            <a:r>
              <a:rPr lang="en-US" b="1" dirty="0" smtClean="0"/>
              <a:t> fulfilled?</a:t>
            </a:r>
          </a:p>
          <a:p>
            <a:pPr lvl="1"/>
            <a:r>
              <a:rPr lang="en-US" b="1" dirty="0" smtClean="0"/>
              <a:t>Ottoman Empire to fall apart</a:t>
            </a:r>
          </a:p>
          <a:p>
            <a:pPr lvl="1"/>
            <a:r>
              <a:rPr lang="en-US" b="1" dirty="0" smtClean="0"/>
              <a:t>Demise of Abdul Aziz</a:t>
            </a:r>
          </a:p>
          <a:p>
            <a:pPr lvl="1"/>
            <a:r>
              <a:rPr lang="en-US" b="1" dirty="0" smtClean="0"/>
              <a:t>Ali Pasha will lose his position as vizier</a:t>
            </a:r>
            <a:endParaRPr lang="en-US" b="1" dirty="0"/>
          </a:p>
        </p:txBody>
      </p:sp>
      <p:sp>
        <p:nvSpPr>
          <p:cNvPr id="3" name="Title 2"/>
          <p:cNvSpPr>
            <a:spLocks noGrp="1"/>
          </p:cNvSpPr>
          <p:nvPr>
            <p:ph type="title"/>
          </p:nvPr>
        </p:nvSpPr>
        <p:spPr/>
        <p:txBody>
          <a:bodyPr>
            <a:normAutofit/>
          </a:bodyPr>
          <a:lstStyle/>
          <a:p>
            <a:pPr algn="ctr"/>
            <a:r>
              <a:rPr lang="en-US" sz="3200" b="1" dirty="0" err="1" smtClean="0">
                <a:solidFill>
                  <a:srgbClr val="FFFF00"/>
                </a:solidFill>
              </a:rPr>
              <a:t>Bahai</a:t>
            </a:r>
            <a:r>
              <a:rPr lang="en-US" sz="3200" b="1" dirty="0" smtClean="0">
                <a:solidFill>
                  <a:srgbClr val="FFFF00"/>
                </a:solidFill>
              </a:rPr>
              <a:t> Scriptures inspired?</a:t>
            </a:r>
            <a:endParaRPr lang="en-US" sz="3200" b="1" dirty="0">
              <a:solidFill>
                <a:srgbClr val="FFFF00"/>
              </a:solidFill>
            </a:endParaRPr>
          </a:p>
        </p:txBody>
      </p:sp>
    </p:spTree>
    <p:extLst>
      <p:ext uri="{BB962C8B-B14F-4D97-AF65-F5344CB8AC3E}">
        <p14:creationId xmlns:p14="http://schemas.microsoft.com/office/powerpoint/2010/main" val="282945877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a:xfrm>
            <a:off x="457200" y="277813"/>
            <a:ext cx="8229600" cy="714375"/>
          </a:xfrm>
        </p:spPr>
        <p:txBody>
          <a:bodyPr anchorCtr="0"/>
          <a:lstStyle/>
          <a:p>
            <a:pPr eaLnBrk="1" hangingPunct="1">
              <a:defRPr/>
            </a:pPr>
            <a:r>
              <a:rPr lang="en-US" sz="2800" b="1"/>
              <a:t>Scriptures of Hinduism</a:t>
            </a:r>
          </a:p>
        </p:txBody>
      </p:sp>
      <p:sp>
        <p:nvSpPr>
          <p:cNvPr id="17411" name="Rectangle 3"/>
          <p:cNvSpPr>
            <a:spLocks noGrp="1" noChangeArrowheads="1"/>
          </p:cNvSpPr>
          <p:nvPr>
            <p:ph type="body" idx="4294967295"/>
          </p:nvPr>
        </p:nvSpPr>
        <p:spPr>
          <a:xfrm>
            <a:off x="457200" y="1066800"/>
            <a:ext cx="8229600" cy="5486400"/>
          </a:xfrm>
        </p:spPr>
        <p:txBody>
          <a:bodyPr/>
          <a:lstStyle/>
          <a:p>
            <a:pPr eaLnBrk="1" hangingPunct="1">
              <a:defRPr/>
            </a:pPr>
            <a:r>
              <a:rPr lang="en-US" sz="2000" b="1" smtClean="0"/>
              <a:t>Vedas  Poems. Ritualistic, priestly.  1500-1000  BC.  Especially the Rig Veda.  Include the Brahmanas.</a:t>
            </a:r>
          </a:p>
          <a:p>
            <a:pPr eaLnBrk="1" hangingPunct="1">
              <a:defRPr/>
            </a:pPr>
            <a:endParaRPr lang="en-US" sz="2000" b="1" smtClean="0"/>
          </a:p>
          <a:p>
            <a:pPr eaLnBrk="1" hangingPunct="1">
              <a:defRPr/>
            </a:pPr>
            <a:r>
              <a:rPr lang="en-US" sz="2000" b="1" smtClean="0"/>
              <a:t>Upanishads  Highly philosophical essays about brahman, atman, transmigration of atman, karma and so forth.  800-600 BC.</a:t>
            </a:r>
          </a:p>
          <a:p>
            <a:pPr eaLnBrk="1" hangingPunct="1">
              <a:defRPr/>
            </a:pPr>
            <a:endParaRPr lang="en-US" sz="2000" b="1" smtClean="0"/>
          </a:p>
          <a:p>
            <a:pPr eaLnBrk="1" hangingPunct="1">
              <a:defRPr/>
            </a:pPr>
            <a:r>
              <a:rPr lang="en-US" sz="2000" b="1" smtClean="0"/>
              <a:t>Epics (Ramayana, Mahabarata, Bhagavad Gita)  Mythic adventures of Rama, Krishna and others. </a:t>
            </a:r>
          </a:p>
          <a:p>
            <a:pPr eaLnBrk="1" hangingPunct="1">
              <a:defRPr/>
            </a:pPr>
            <a:endParaRPr lang="en-US" sz="2000" b="1" smtClean="0"/>
          </a:p>
          <a:p>
            <a:pPr eaLnBrk="1" hangingPunct="1">
              <a:defRPr/>
            </a:pPr>
            <a:r>
              <a:rPr lang="en-US" sz="2000" b="1" smtClean="0"/>
              <a:t>Puranas   Largely local legends, myths, many local deities.   AD 400-1000.  This is the “scripture” of most local Hindus.</a:t>
            </a:r>
          </a:p>
          <a:p>
            <a:pPr eaLnBrk="1" hangingPunct="1">
              <a:defRPr/>
            </a:pPr>
            <a:endParaRPr lang="en-US" sz="2000" b="1" smtClean="0"/>
          </a:p>
          <a:p>
            <a:pPr eaLnBrk="1" hangingPunct="1">
              <a:defRPr/>
            </a:pPr>
            <a:r>
              <a:rPr lang="en-US" sz="2000" b="1" smtClean="0"/>
              <a:t>Tantras   Religious discussions/teachings.</a:t>
            </a:r>
          </a:p>
          <a:p>
            <a:pPr eaLnBrk="1" hangingPunct="1">
              <a:defRPr/>
            </a:pPr>
            <a:endParaRPr lang="en-US" sz="2400" b="1" smtClean="0"/>
          </a:p>
        </p:txBody>
      </p:sp>
    </p:spTree>
    <p:extLst>
      <p:ext uri="{BB962C8B-B14F-4D97-AF65-F5344CB8AC3E}">
        <p14:creationId xmlns:p14="http://schemas.microsoft.com/office/powerpoint/2010/main" val="416948740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b="1" dirty="0" smtClean="0"/>
              <a:t>Hindu Scriptures  Inspired and Reliable?</a:t>
            </a:r>
            <a:endParaRPr lang="en-US" sz="3200" b="1" dirty="0"/>
          </a:p>
        </p:txBody>
      </p:sp>
      <p:sp>
        <p:nvSpPr>
          <p:cNvPr id="3" name="Content Placeholder 2"/>
          <p:cNvSpPr>
            <a:spLocks noGrp="1"/>
          </p:cNvSpPr>
          <p:nvPr>
            <p:ph idx="1"/>
          </p:nvPr>
        </p:nvSpPr>
        <p:spPr>
          <a:xfrm>
            <a:off x="457200" y="1905000"/>
            <a:ext cx="8229600" cy="4191000"/>
          </a:xfrm>
        </p:spPr>
        <p:txBody>
          <a:bodyPr/>
          <a:lstStyle/>
          <a:p>
            <a:r>
              <a:rPr lang="en-US" dirty="0" smtClean="0"/>
              <a:t> Written down 500 BC.  Oldest manuscripts of the Rig Veda AD 1300.  Nearly 3000 years after it was written.</a:t>
            </a:r>
          </a:p>
          <a:p>
            <a:endParaRPr lang="en-US" dirty="0"/>
          </a:p>
          <a:p>
            <a:r>
              <a:rPr lang="en-US" dirty="0" smtClean="0"/>
              <a:t>Scriptures self-contradictory.</a:t>
            </a:r>
          </a:p>
          <a:p>
            <a:endParaRPr lang="en-US" dirty="0"/>
          </a:p>
          <a:p>
            <a:r>
              <a:rPr lang="en-US" dirty="0" smtClean="0"/>
              <a:t>Does anyone actually consider these scriptures inspired in the sense Christians defend the Bible?</a:t>
            </a:r>
            <a:endParaRPr lang="en-US" dirty="0"/>
          </a:p>
        </p:txBody>
      </p:sp>
    </p:spTree>
    <p:extLst>
      <p:ext uri="{BB962C8B-B14F-4D97-AF65-F5344CB8AC3E}">
        <p14:creationId xmlns:p14="http://schemas.microsoft.com/office/powerpoint/2010/main" val="365737339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752600"/>
            <a:ext cx="8229600" cy="4343400"/>
          </a:xfrm>
        </p:spPr>
        <p:txBody>
          <a:bodyPr/>
          <a:lstStyle/>
          <a:p>
            <a:r>
              <a:rPr lang="en-US" dirty="0" smtClean="0"/>
              <a:t>No universal canon.</a:t>
            </a:r>
          </a:p>
          <a:p>
            <a:endParaRPr lang="en-US" dirty="0"/>
          </a:p>
          <a:p>
            <a:r>
              <a:rPr lang="en-US" dirty="0" err="1" smtClean="0"/>
              <a:t>Pali</a:t>
            </a:r>
            <a:r>
              <a:rPr lang="en-US" dirty="0" smtClean="0"/>
              <a:t> Canon:  </a:t>
            </a:r>
            <a:r>
              <a:rPr lang="en-US" dirty="0" err="1" smtClean="0"/>
              <a:t>Tripitaka</a:t>
            </a:r>
            <a:r>
              <a:rPr lang="en-US" dirty="0" smtClean="0"/>
              <a:t>.  Collected AD 400.</a:t>
            </a:r>
          </a:p>
          <a:p>
            <a:endParaRPr lang="en-US" dirty="0"/>
          </a:p>
          <a:p>
            <a:r>
              <a:rPr lang="en-US" dirty="0" smtClean="0"/>
              <a:t>Oral tradition from 500 BC until 100 BC.</a:t>
            </a:r>
          </a:p>
          <a:p>
            <a:endParaRPr lang="en-US" dirty="0"/>
          </a:p>
          <a:p>
            <a:r>
              <a:rPr lang="en-US" dirty="0" smtClean="0"/>
              <a:t>Oldest manuscripts AD 100.</a:t>
            </a:r>
          </a:p>
          <a:p>
            <a:endParaRPr lang="en-US" dirty="0"/>
          </a:p>
          <a:p>
            <a:endParaRPr lang="en-US" dirty="0"/>
          </a:p>
        </p:txBody>
      </p:sp>
      <p:sp>
        <p:nvSpPr>
          <p:cNvPr id="3" name="Title 2"/>
          <p:cNvSpPr>
            <a:spLocks noGrp="1"/>
          </p:cNvSpPr>
          <p:nvPr>
            <p:ph type="title"/>
          </p:nvPr>
        </p:nvSpPr>
        <p:spPr/>
        <p:txBody>
          <a:bodyPr>
            <a:normAutofit/>
          </a:bodyPr>
          <a:lstStyle/>
          <a:p>
            <a:pPr algn="ctr"/>
            <a:r>
              <a:rPr lang="en-US" sz="3200" b="1" dirty="0" smtClean="0"/>
              <a:t>Buddhist Scriptures Inspired and Reliable?</a:t>
            </a:r>
            <a:endParaRPr lang="en-US" sz="3200" b="1" dirty="0"/>
          </a:p>
        </p:txBody>
      </p:sp>
    </p:spTree>
    <p:extLst>
      <p:ext uri="{BB962C8B-B14F-4D97-AF65-F5344CB8AC3E}">
        <p14:creationId xmlns:p14="http://schemas.microsoft.com/office/powerpoint/2010/main" val="427447055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ttp://www.bikeworldtravel.com/photo/ourphoto/india/DSCN186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49784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4" descr="http://i.pbase.com/u20/dbh/small/9201264.20000519007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8338" y="3387725"/>
            <a:ext cx="4665662" cy="34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749934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http://upload.wikimedia.org/wikipedia/commons/thumb/2/2c/Tipitaka1.jpg/300px-Tipitaka1.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752600"/>
            <a:ext cx="2857500" cy="375285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24000" y="4038600"/>
            <a:ext cx="2667000" cy="461665"/>
          </a:xfrm>
          <a:prstGeom prst="rect">
            <a:avLst/>
          </a:prstGeom>
          <a:noFill/>
        </p:spPr>
        <p:txBody>
          <a:bodyPr wrap="square" rtlCol="0">
            <a:spAutoFit/>
          </a:bodyPr>
          <a:lstStyle/>
          <a:p>
            <a:r>
              <a:rPr lang="en-US" sz="2400" b="1" dirty="0" smtClean="0"/>
              <a:t>Thai </a:t>
            </a:r>
            <a:r>
              <a:rPr lang="en-US" sz="2400" b="1" dirty="0" err="1" smtClean="0"/>
              <a:t>Pali</a:t>
            </a:r>
            <a:r>
              <a:rPr lang="en-US" sz="2400" b="1" dirty="0" smtClean="0"/>
              <a:t> Canon</a:t>
            </a:r>
            <a:endParaRPr lang="en-US" sz="2400" b="1" dirty="0"/>
          </a:p>
        </p:txBody>
      </p:sp>
    </p:spTree>
    <p:extLst>
      <p:ext uri="{BB962C8B-B14F-4D97-AF65-F5344CB8AC3E}">
        <p14:creationId xmlns:p14="http://schemas.microsoft.com/office/powerpoint/2010/main" val="178598297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Bark text frag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1179" y="2819400"/>
            <a:ext cx="6119555" cy="29717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159000" y="1981200"/>
            <a:ext cx="4394200" cy="461665"/>
          </a:xfrm>
          <a:prstGeom prst="rect">
            <a:avLst/>
          </a:prstGeom>
          <a:noFill/>
        </p:spPr>
        <p:txBody>
          <a:bodyPr wrap="square" rtlCol="0">
            <a:spAutoFit/>
          </a:bodyPr>
          <a:lstStyle/>
          <a:p>
            <a:r>
              <a:rPr lang="en-US" sz="2400" b="1" dirty="0" smtClean="0"/>
              <a:t>Oldest Buddhist Text AD 100</a:t>
            </a:r>
            <a:endParaRPr lang="en-US" sz="2400" b="1" dirty="0"/>
          </a:p>
        </p:txBody>
      </p:sp>
    </p:spTree>
    <p:extLst>
      <p:ext uri="{BB962C8B-B14F-4D97-AF65-F5344CB8AC3E}">
        <p14:creationId xmlns:p14="http://schemas.microsoft.com/office/powerpoint/2010/main" val="109640637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5.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0.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2.xml><?xml version="1.0" encoding="utf-8"?>
<a:theme xmlns:a="http://schemas.openxmlformats.org/drawingml/2006/main" name="14_Bible ppt">
  <a:themeElements>
    <a:clrScheme name="Bible pp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ible pp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1" i="1"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1" i="1"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Bible pp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ible pp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ible pp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ible pp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ible pp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ible pp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ible pp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4.xml><?xml version="1.0" encoding="utf-8"?>
<a:theme xmlns:a="http://schemas.openxmlformats.org/drawingml/2006/main" name="3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5.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Fading Grid">
  <a:themeElements>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fontScheme name="Fading Grid">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ading Grid 1">
        <a:dk1>
          <a:srgbClr val="7E0000"/>
        </a:dk1>
        <a:lt1>
          <a:srgbClr val="FFFFFF"/>
        </a:lt1>
        <a:dk2>
          <a:srgbClr val="800000"/>
        </a:dk2>
        <a:lt2>
          <a:srgbClr val="FCF0B2"/>
        </a:lt2>
        <a:accent1>
          <a:srgbClr val="C5543D"/>
        </a:accent1>
        <a:accent2>
          <a:srgbClr val="660000"/>
        </a:accent2>
        <a:accent3>
          <a:srgbClr val="C0AAAA"/>
        </a:accent3>
        <a:accent4>
          <a:srgbClr val="DADADA"/>
        </a:accent4>
        <a:accent5>
          <a:srgbClr val="DFB3AF"/>
        </a:accent5>
        <a:accent6>
          <a:srgbClr val="5C0000"/>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Fading Grid 2">
        <a:dk1>
          <a:srgbClr val="000066"/>
        </a:dk1>
        <a:lt1>
          <a:srgbClr val="FFFFFF"/>
        </a:lt1>
        <a:dk2>
          <a:srgbClr val="000066"/>
        </a:dk2>
        <a:lt2>
          <a:srgbClr val="B2B8C8"/>
        </a:lt2>
        <a:accent1>
          <a:srgbClr val="008080"/>
        </a:accent1>
        <a:accent2>
          <a:srgbClr val="00004E"/>
        </a:accent2>
        <a:accent3>
          <a:srgbClr val="AAAAB8"/>
        </a:accent3>
        <a:accent4>
          <a:srgbClr val="DADADA"/>
        </a:accent4>
        <a:accent5>
          <a:srgbClr val="AAC0C0"/>
        </a:accent5>
        <a:accent6>
          <a:srgbClr val="000046"/>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Fading Grid 3">
        <a:dk1>
          <a:srgbClr val="010199"/>
        </a:dk1>
        <a:lt1>
          <a:srgbClr val="FFFFFF"/>
        </a:lt1>
        <a:dk2>
          <a:srgbClr val="000099"/>
        </a:dk2>
        <a:lt2>
          <a:srgbClr val="CCFFFF"/>
        </a:lt2>
        <a:accent1>
          <a:srgbClr val="00C600"/>
        </a:accent1>
        <a:accent2>
          <a:srgbClr val="01017D"/>
        </a:accent2>
        <a:accent3>
          <a:srgbClr val="AAAACA"/>
        </a:accent3>
        <a:accent4>
          <a:srgbClr val="DADADA"/>
        </a:accent4>
        <a:accent5>
          <a:srgbClr val="AADFAA"/>
        </a:accent5>
        <a:accent6>
          <a:srgbClr val="010171"/>
        </a:accent6>
        <a:hlink>
          <a:srgbClr val="FFE701"/>
        </a:hlink>
        <a:folHlink>
          <a:srgbClr val="3366FF"/>
        </a:folHlink>
      </a:clrScheme>
      <a:clrMap bg1="dk2" tx1="lt1" bg2="dk1" tx2="lt2" accent1="accent1" accent2="accent2" accent3="accent3" accent4="accent4" accent5="accent5" accent6="accent6" hlink="hlink" folHlink="folHlink"/>
    </a:extraClrScheme>
    <a:extraClrScheme>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clrMap bg1="dk2" tx1="lt1" bg2="dk1" tx2="lt2" accent1="accent1" accent2="accent2" accent3="accent3" accent4="accent4" accent5="accent5" accent6="accent6" hlink="hlink" folHlink="folHlink"/>
    </a:extraClrScheme>
    <a:extraClrScheme>
      <a:clrScheme name="Fading Grid 5">
        <a:dk1>
          <a:srgbClr val="00827F"/>
        </a:dk1>
        <a:lt1>
          <a:srgbClr val="FFFFFF"/>
        </a:lt1>
        <a:dk2>
          <a:srgbClr val="008080"/>
        </a:dk2>
        <a:lt2>
          <a:srgbClr val="FFFFCC"/>
        </a:lt2>
        <a:accent1>
          <a:srgbClr val="6D6FC7"/>
        </a:accent1>
        <a:accent2>
          <a:srgbClr val="006462"/>
        </a:accent2>
        <a:accent3>
          <a:srgbClr val="AAC0C0"/>
        </a:accent3>
        <a:accent4>
          <a:srgbClr val="DADADA"/>
        </a:accent4>
        <a:accent5>
          <a:srgbClr val="BABBE0"/>
        </a:accent5>
        <a:accent6>
          <a:srgbClr val="005A58"/>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ding Grid 6">
        <a:dk1>
          <a:srgbClr val="4D4D4D"/>
        </a:dk1>
        <a:lt1>
          <a:srgbClr val="FFFFFF"/>
        </a:lt1>
        <a:dk2>
          <a:srgbClr val="525252"/>
        </a:dk2>
        <a:lt2>
          <a:srgbClr val="C0C0C0"/>
        </a:lt2>
        <a:accent1>
          <a:srgbClr val="527C3A"/>
        </a:accent1>
        <a:accent2>
          <a:srgbClr val="444444"/>
        </a:accent2>
        <a:accent3>
          <a:srgbClr val="B3B3B3"/>
        </a:accent3>
        <a:accent4>
          <a:srgbClr val="DADADA"/>
        </a:accent4>
        <a:accent5>
          <a:srgbClr val="B3BFAE"/>
        </a:accent5>
        <a:accent6>
          <a:srgbClr val="3D3D3D"/>
        </a:accent6>
        <a:hlink>
          <a:srgbClr val="FAC458"/>
        </a:hlink>
        <a:folHlink>
          <a:srgbClr val="C7780F"/>
        </a:folHlink>
      </a:clrScheme>
      <a:clrMap bg1="dk2" tx1="lt1" bg2="dk1" tx2="lt2" accent1="accent1" accent2="accent2" accent3="accent3" accent4="accent4" accent5="accent5" accent6="accent6" hlink="hlink" folHlink="folHlink"/>
    </a:extraClrScheme>
    <a:extraClrScheme>
      <a:clrScheme name="Fading Grid 7">
        <a:dk1>
          <a:srgbClr val="516032"/>
        </a:dk1>
        <a:lt1>
          <a:srgbClr val="FFFFFF"/>
        </a:lt1>
        <a:dk2>
          <a:srgbClr val="546434"/>
        </a:dk2>
        <a:lt2>
          <a:srgbClr val="B2B68A"/>
        </a:lt2>
        <a:accent1>
          <a:srgbClr val="7D8C70"/>
        </a:accent1>
        <a:accent2>
          <a:srgbClr val="414E28"/>
        </a:accent2>
        <a:accent3>
          <a:srgbClr val="B3B8AE"/>
        </a:accent3>
        <a:accent4>
          <a:srgbClr val="DADADA"/>
        </a:accent4>
        <a:accent5>
          <a:srgbClr val="BFC5BB"/>
        </a:accent5>
        <a:accent6>
          <a:srgbClr val="3A4623"/>
        </a:accent6>
        <a:hlink>
          <a:srgbClr val="80C579"/>
        </a:hlink>
        <a:folHlink>
          <a:srgbClr val="7FADAF"/>
        </a:folHlink>
      </a:clrScheme>
      <a:clrMap bg1="dk2" tx1="lt1" bg2="dk1" tx2="lt2" accent1="accent1" accent2="accent2" accent3="accent3" accent4="accent4" accent5="accent5" accent6="accent6" hlink="hlink" folHlink="folHlink"/>
    </a:extraClrScheme>
    <a:extraClrScheme>
      <a:clrScheme name="Fading Grid 8">
        <a:dk1>
          <a:srgbClr val="D1CC00"/>
        </a:dk1>
        <a:lt1>
          <a:srgbClr val="FFFFFF"/>
        </a:lt1>
        <a:dk2>
          <a:srgbClr val="CCCC00"/>
        </a:dk2>
        <a:lt2>
          <a:srgbClr val="F3F5B1"/>
        </a:lt2>
        <a:accent1>
          <a:srgbClr val="808000"/>
        </a:accent1>
        <a:accent2>
          <a:srgbClr val="AEAA00"/>
        </a:accent2>
        <a:accent3>
          <a:srgbClr val="E2E2AA"/>
        </a:accent3>
        <a:accent4>
          <a:srgbClr val="DADADA"/>
        </a:accent4>
        <a:accent5>
          <a:srgbClr val="C0C0AA"/>
        </a:accent5>
        <a:accent6>
          <a:srgbClr val="9D9A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Fading Grid 9">
        <a:dk1>
          <a:srgbClr val="000000"/>
        </a:dk1>
        <a:lt1>
          <a:srgbClr val="F8F8F8"/>
        </a:lt1>
        <a:dk2>
          <a:srgbClr val="336600"/>
        </a:dk2>
        <a:lt2>
          <a:srgbClr val="FBFBFB"/>
        </a:lt2>
        <a:accent1>
          <a:srgbClr val="009900"/>
        </a:accent1>
        <a:accent2>
          <a:srgbClr val="C6C6C6"/>
        </a:accent2>
        <a:accent3>
          <a:srgbClr val="FBFBFB"/>
        </a:accent3>
        <a:accent4>
          <a:srgbClr val="000000"/>
        </a:accent4>
        <a:accent5>
          <a:srgbClr val="AACAAA"/>
        </a:accent5>
        <a:accent6>
          <a:srgbClr val="B3B3B3"/>
        </a:accent6>
        <a:hlink>
          <a:srgbClr val="006600"/>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liff">
  <a:themeElements>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fontScheme name="Cliff">
      <a:majorFont>
        <a:latin typeface="Arial"/>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liff 1">
        <a:dk1>
          <a:srgbClr val="5B5B49"/>
        </a:dk1>
        <a:lt1>
          <a:srgbClr val="DDDDDD"/>
        </a:lt1>
        <a:dk2>
          <a:srgbClr val="2B2A00"/>
        </a:dk2>
        <a:lt2>
          <a:srgbClr val="E0DFBE"/>
        </a:lt2>
        <a:accent1>
          <a:srgbClr val="878543"/>
        </a:accent1>
        <a:accent2>
          <a:srgbClr val="716E00"/>
        </a:accent2>
        <a:accent3>
          <a:srgbClr val="ACACAA"/>
        </a:accent3>
        <a:accent4>
          <a:srgbClr val="BDBDBD"/>
        </a:accent4>
        <a:accent5>
          <a:srgbClr val="C3C2B0"/>
        </a:accent5>
        <a:accent6>
          <a:srgbClr val="666300"/>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Cliff 2">
        <a:dk1>
          <a:srgbClr val="746354"/>
        </a:dk1>
        <a:lt1>
          <a:srgbClr val="FFFFFF"/>
        </a:lt1>
        <a:dk2>
          <a:srgbClr val="523E26"/>
        </a:dk2>
        <a:lt2>
          <a:srgbClr val="E1DFAF"/>
        </a:lt2>
        <a:accent1>
          <a:srgbClr val="CC9900"/>
        </a:accent1>
        <a:accent2>
          <a:srgbClr val="669900"/>
        </a:accent2>
        <a:accent3>
          <a:srgbClr val="B3AFAC"/>
        </a:accent3>
        <a:accent4>
          <a:srgbClr val="DADADA"/>
        </a:accent4>
        <a:accent5>
          <a:srgbClr val="E2CAAA"/>
        </a:accent5>
        <a:accent6>
          <a:srgbClr val="5C8A00"/>
        </a:accent6>
        <a:hlink>
          <a:srgbClr val="CCCC00"/>
        </a:hlink>
        <a:folHlink>
          <a:srgbClr val="AC7934"/>
        </a:folHlink>
      </a:clrScheme>
      <a:clrMap bg1="dk2" tx1="lt1" bg2="dk1" tx2="lt2" accent1="accent1" accent2="accent2" accent3="accent3" accent4="accent4" accent5="accent5" accent6="accent6" hlink="hlink" folHlink="folHlink"/>
    </a:extraClrScheme>
    <a:extraClrScheme>
      <a:clrScheme name="Cliff 3">
        <a:dk1>
          <a:srgbClr val="667B5B"/>
        </a:dk1>
        <a:lt1>
          <a:srgbClr val="E6E6DA"/>
        </a:lt1>
        <a:dk2>
          <a:srgbClr val="295200"/>
        </a:dk2>
        <a:lt2>
          <a:srgbClr val="F3F2D9"/>
        </a:lt2>
        <a:accent1>
          <a:srgbClr val="808000"/>
        </a:accent1>
        <a:accent2>
          <a:srgbClr val="838D75"/>
        </a:accent2>
        <a:accent3>
          <a:srgbClr val="ACB3AA"/>
        </a:accent3>
        <a:accent4>
          <a:srgbClr val="C4C4BA"/>
        </a:accent4>
        <a:accent5>
          <a:srgbClr val="C0C0AA"/>
        </a:accent5>
        <a:accent6>
          <a:srgbClr val="767F69"/>
        </a:accent6>
        <a:hlink>
          <a:srgbClr val="33CC33"/>
        </a:hlink>
        <a:folHlink>
          <a:srgbClr val="339966"/>
        </a:folHlink>
      </a:clrScheme>
      <a:clrMap bg1="dk2" tx1="lt1" bg2="dk1" tx2="lt2" accent1="accent1" accent2="accent2" accent3="accent3" accent4="accent4" accent5="accent5" accent6="accent6" hlink="hlink" folHlink="folHlink"/>
    </a:extraClrScheme>
    <a:extraClrScheme>
      <a:clrScheme name="Cliff 4">
        <a:dk1>
          <a:srgbClr val="86615A"/>
        </a:dk1>
        <a:lt1>
          <a:srgbClr val="FFFFFF"/>
        </a:lt1>
        <a:dk2>
          <a:srgbClr val="633427"/>
        </a:dk2>
        <a:lt2>
          <a:srgbClr val="E9DDCD"/>
        </a:lt2>
        <a:accent1>
          <a:srgbClr val="A34545"/>
        </a:accent1>
        <a:accent2>
          <a:srgbClr val="C86400"/>
        </a:accent2>
        <a:accent3>
          <a:srgbClr val="B7AEAC"/>
        </a:accent3>
        <a:accent4>
          <a:srgbClr val="DADADA"/>
        </a:accent4>
        <a:accent5>
          <a:srgbClr val="CEB0B0"/>
        </a:accent5>
        <a:accent6>
          <a:srgbClr val="B55A00"/>
        </a:accent6>
        <a:hlink>
          <a:srgbClr val="ECAE00"/>
        </a:hlink>
        <a:folHlink>
          <a:srgbClr val="BAA88A"/>
        </a:folHlink>
      </a:clrScheme>
      <a:clrMap bg1="dk2" tx1="lt1" bg2="dk1" tx2="lt2" accent1="accent1" accent2="accent2" accent3="accent3" accent4="accent4" accent5="accent5" accent6="accent6" hlink="hlink" folHlink="folHlink"/>
    </a:extraClrScheme>
    <a:extraClrScheme>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clrMap bg1="dk2" tx1="lt1" bg2="dk1" tx2="lt2" accent1="accent1" accent2="accent2" accent3="accent3" accent4="accent4" accent5="accent5" accent6="accent6" hlink="hlink" folHlink="folHlink"/>
    </a:extraClrScheme>
    <a:extraClrScheme>
      <a:clrScheme name="Cliff 6">
        <a:dk1>
          <a:srgbClr val="B8A47C"/>
        </a:dk1>
        <a:lt1>
          <a:srgbClr val="FFFFFF"/>
        </a:lt1>
        <a:dk2>
          <a:srgbClr val="A68A58"/>
        </a:dk2>
        <a:lt2>
          <a:srgbClr val="DAD79C"/>
        </a:lt2>
        <a:accent1>
          <a:srgbClr val="816B35"/>
        </a:accent1>
        <a:accent2>
          <a:srgbClr val="FFCC00"/>
        </a:accent2>
        <a:accent3>
          <a:srgbClr val="D0C4B4"/>
        </a:accent3>
        <a:accent4>
          <a:srgbClr val="DADADA"/>
        </a:accent4>
        <a:accent5>
          <a:srgbClr val="C1BAAE"/>
        </a:accent5>
        <a:accent6>
          <a:srgbClr val="E7B900"/>
        </a:accent6>
        <a:hlink>
          <a:srgbClr val="0066CC"/>
        </a:hlink>
        <a:folHlink>
          <a:srgbClr val="009900"/>
        </a:folHlink>
      </a:clrScheme>
      <a:clrMap bg1="dk2" tx1="lt1" bg2="dk1" tx2="lt2" accent1="accent1" accent2="accent2" accent3="accent3" accent4="accent4" accent5="accent5" accent6="accent6" hlink="hlink" folHlink="folHlink"/>
    </a:extraClrScheme>
    <a:extraClrScheme>
      <a:clrScheme name="Cliff 7">
        <a:dk1>
          <a:srgbClr val="336699"/>
        </a:dk1>
        <a:lt1>
          <a:srgbClr val="F8F8F8"/>
        </a:lt1>
        <a:dk2>
          <a:srgbClr val="003366"/>
        </a:dk2>
        <a:lt2>
          <a:srgbClr val="D1DDD4"/>
        </a:lt2>
        <a:accent1>
          <a:srgbClr val="3399FF"/>
        </a:accent1>
        <a:accent2>
          <a:srgbClr val="006699"/>
        </a:accent2>
        <a:accent3>
          <a:srgbClr val="AAADB8"/>
        </a:accent3>
        <a:accent4>
          <a:srgbClr val="D4D4D4"/>
        </a:accent4>
        <a:accent5>
          <a:srgbClr val="ADCAFF"/>
        </a:accent5>
        <a:accent6>
          <a:srgbClr val="005C8A"/>
        </a:accent6>
        <a:hlink>
          <a:srgbClr val="86C0CE"/>
        </a:hlink>
        <a:folHlink>
          <a:srgbClr val="00808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apsules">
  <a:themeElements>
    <a:clrScheme name="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fontScheme name="Capsules">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clrMap bg1="lt1" tx1="dk1" bg2="lt2" tx2="dk2" accent1="accent1" accent2="accent2" accent3="accent3" accent4="accent4" accent5="accent5" accent6="accent6" hlink="hlink" folHlink="folHlink"/>
    </a:extraClrScheme>
    <a:extraClrScheme>
      <a:clrScheme name="Capsules 2">
        <a:dk1>
          <a:srgbClr val="000000"/>
        </a:dk1>
        <a:lt1>
          <a:srgbClr val="FFFFFF"/>
        </a:lt1>
        <a:dk2>
          <a:srgbClr val="000000"/>
        </a:dk2>
        <a:lt2>
          <a:srgbClr val="808000"/>
        </a:lt2>
        <a:accent1>
          <a:srgbClr val="FFCC99"/>
        </a:accent1>
        <a:accent2>
          <a:srgbClr val="99CC00"/>
        </a:accent2>
        <a:accent3>
          <a:srgbClr val="FFFFFF"/>
        </a:accent3>
        <a:accent4>
          <a:srgbClr val="000000"/>
        </a:accent4>
        <a:accent5>
          <a:srgbClr val="FFE2CA"/>
        </a:accent5>
        <a:accent6>
          <a:srgbClr val="8AB900"/>
        </a:accent6>
        <a:hlink>
          <a:srgbClr val="336600"/>
        </a:hlink>
        <a:folHlink>
          <a:srgbClr val="FFCC00"/>
        </a:folHlink>
      </a:clrScheme>
      <a:clrMap bg1="lt1" tx1="dk1" bg2="lt2" tx2="dk2" accent1="accent1" accent2="accent2" accent3="accent3" accent4="accent4" accent5="accent5" accent6="accent6" hlink="hlink" folHlink="folHlink"/>
    </a:extraClrScheme>
    <a:extraClrScheme>
      <a:clrScheme name="Capsules 3">
        <a:dk1>
          <a:srgbClr val="006699"/>
        </a:dk1>
        <a:lt1>
          <a:srgbClr val="FFFFFF"/>
        </a:lt1>
        <a:dk2>
          <a:srgbClr val="6699FF"/>
        </a:dk2>
        <a:lt2>
          <a:srgbClr val="FFFFFF"/>
        </a:lt2>
        <a:accent1>
          <a:srgbClr val="33CCCC"/>
        </a:accent1>
        <a:accent2>
          <a:srgbClr val="006699"/>
        </a:accent2>
        <a:accent3>
          <a:srgbClr val="B8CAFF"/>
        </a:accent3>
        <a:accent4>
          <a:srgbClr val="DADADA"/>
        </a:accent4>
        <a:accent5>
          <a:srgbClr val="ADE2E2"/>
        </a:accent5>
        <a:accent6>
          <a:srgbClr val="005C8A"/>
        </a:accent6>
        <a:hlink>
          <a:srgbClr val="99CC00"/>
        </a:hlink>
        <a:folHlink>
          <a:srgbClr val="FFFFCC"/>
        </a:folHlink>
      </a:clrScheme>
      <a:clrMap bg1="dk2" tx1="lt1" bg2="dk1" tx2="lt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6600"/>
        </a:lt2>
        <a:accent1>
          <a:srgbClr val="33CC33"/>
        </a:accent1>
        <a:accent2>
          <a:srgbClr val="FFCC66"/>
        </a:accent2>
        <a:accent3>
          <a:srgbClr val="FFFFFF"/>
        </a:accent3>
        <a:accent4>
          <a:srgbClr val="000000"/>
        </a:accent4>
        <a:accent5>
          <a:srgbClr val="ADE2AD"/>
        </a:accent5>
        <a:accent6>
          <a:srgbClr val="E7B95C"/>
        </a:accent6>
        <a:hlink>
          <a:srgbClr val="0033CC"/>
        </a:hlink>
        <a:folHlink>
          <a:srgbClr val="CC0066"/>
        </a:folHlink>
      </a:clrScheme>
      <a:clrMap bg1="lt1" tx1="dk1" bg2="lt2" tx2="dk2" accent1="accent1" accent2="accent2" accent3="accent3" accent4="accent4" accent5="accent5" accent6="accent6" hlink="hlink" folHlink="folHlink"/>
    </a:extraClrScheme>
    <a:extraClrScheme>
      <a:clrScheme name="Capsules 5">
        <a:dk1>
          <a:srgbClr val="000066"/>
        </a:dk1>
        <a:lt1>
          <a:srgbClr val="FFFFFF"/>
        </a:lt1>
        <a:dk2>
          <a:srgbClr val="336699"/>
        </a:dk2>
        <a:lt2>
          <a:srgbClr val="FFFFEB"/>
        </a:lt2>
        <a:accent1>
          <a:srgbClr val="99CCFF"/>
        </a:accent1>
        <a:accent2>
          <a:srgbClr val="9999FF"/>
        </a:accent2>
        <a:accent3>
          <a:srgbClr val="ADB8CA"/>
        </a:accent3>
        <a:accent4>
          <a:srgbClr val="DADADA"/>
        </a:accent4>
        <a:accent5>
          <a:srgbClr val="CAE2FF"/>
        </a:accent5>
        <a:accent6>
          <a:srgbClr val="8A8A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6">
        <a:dk1>
          <a:srgbClr val="808000"/>
        </a:dk1>
        <a:lt1>
          <a:srgbClr val="FFFFFF"/>
        </a:lt1>
        <a:dk2>
          <a:srgbClr val="006666"/>
        </a:dk2>
        <a:lt2>
          <a:srgbClr val="FFFFFF"/>
        </a:lt2>
        <a:accent1>
          <a:srgbClr val="FFCC66"/>
        </a:accent1>
        <a:accent2>
          <a:srgbClr val="00ACA8"/>
        </a:accent2>
        <a:accent3>
          <a:srgbClr val="AAB8B8"/>
        </a:accent3>
        <a:accent4>
          <a:srgbClr val="DADADA"/>
        </a:accent4>
        <a:accent5>
          <a:srgbClr val="FFE2B8"/>
        </a:accent5>
        <a:accent6>
          <a:srgbClr val="009B98"/>
        </a:accent6>
        <a:hlink>
          <a:srgbClr val="CCCC00"/>
        </a:hlink>
        <a:folHlink>
          <a:srgbClr val="33CCCC"/>
        </a:folHlink>
      </a:clrScheme>
      <a:clrMap bg1="dk2" tx1="lt1" bg2="dk1" tx2="lt2" accent1="accent1" accent2="accent2" accent3="accent3" accent4="accent4" accent5="accent5" accent6="accent6" hlink="hlink" folHlink="folHlink"/>
    </a:extraClrScheme>
    <a:extraClrScheme>
      <a:clrScheme name="Capsules 7">
        <a:dk1>
          <a:srgbClr val="FFFFCC"/>
        </a:dk1>
        <a:lt1>
          <a:srgbClr val="FFFFFF"/>
        </a:lt1>
        <a:dk2>
          <a:srgbClr val="660033"/>
        </a:dk2>
        <a:lt2>
          <a:srgbClr val="FFFFFF"/>
        </a:lt2>
        <a:accent1>
          <a:srgbClr val="FF9900"/>
        </a:accent1>
        <a:accent2>
          <a:srgbClr val="CC3300"/>
        </a:accent2>
        <a:accent3>
          <a:srgbClr val="B8AAAD"/>
        </a:accent3>
        <a:accent4>
          <a:srgbClr val="DADADA"/>
        </a:accent4>
        <a:accent5>
          <a:srgbClr val="FFCAAA"/>
        </a:accent5>
        <a:accent6>
          <a:srgbClr val="B92D00"/>
        </a:accent6>
        <a:hlink>
          <a:srgbClr val="FFCC00"/>
        </a:hlink>
        <a:folHlink>
          <a:srgbClr val="FFCC99"/>
        </a:folHlink>
      </a:clrScheme>
      <a:clrMap bg1="dk2" tx1="lt1" bg2="dk1" tx2="lt2" accent1="accent1" accent2="accent2" accent3="accent3" accent4="accent4" accent5="accent5" accent6="accent6" hlink="hlink" folHlink="folHlink"/>
    </a:extraClrScheme>
    <a:extraClrScheme>
      <a:clrScheme name="Capsules 8">
        <a:dk1>
          <a:srgbClr val="FF0000"/>
        </a:dk1>
        <a:lt1>
          <a:srgbClr val="FFFFFF"/>
        </a:lt1>
        <a:dk2>
          <a:srgbClr val="000000"/>
        </a:dk2>
        <a:lt2>
          <a:srgbClr val="FFFFFF"/>
        </a:lt2>
        <a:accent1>
          <a:srgbClr val="FFCC00"/>
        </a:accent1>
        <a:accent2>
          <a:srgbClr val="CC3300"/>
        </a:accent2>
        <a:accent3>
          <a:srgbClr val="AAAAAA"/>
        </a:accent3>
        <a:accent4>
          <a:srgbClr val="DADADA"/>
        </a:accent4>
        <a:accent5>
          <a:srgbClr val="FFE2AA"/>
        </a:accent5>
        <a:accent6>
          <a:srgbClr val="B92D00"/>
        </a:accent6>
        <a:hlink>
          <a:srgbClr val="FF6600"/>
        </a:hlink>
        <a:folHlink>
          <a:srgbClr val="FF7C8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Paper</Template>
  <TotalTime>6558</TotalTime>
  <Words>8068</Words>
  <Application>Microsoft Office PowerPoint</Application>
  <PresentationFormat>On-screen Show (4:3)</PresentationFormat>
  <Paragraphs>1228</Paragraphs>
  <Slides>182</Slides>
  <Notes>160</Notes>
  <HiddenSlides>0</HiddenSlides>
  <MMClips>0</MMClips>
  <ScaleCrop>false</ScaleCrop>
  <HeadingPairs>
    <vt:vector size="6" baseType="variant">
      <vt:variant>
        <vt:lpstr>Theme</vt:lpstr>
      </vt:variant>
      <vt:variant>
        <vt:i4>17</vt:i4>
      </vt:variant>
      <vt:variant>
        <vt:lpstr>Embedded OLE Servers</vt:lpstr>
      </vt:variant>
      <vt:variant>
        <vt:i4>1</vt:i4>
      </vt:variant>
      <vt:variant>
        <vt:lpstr>Slide Titles</vt:lpstr>
      </vt:variant>
      <vt:variant>
        <vt:i4>182</vt:i4>
      </vt:variant>
    </vt:vector>
  </HeadingPairs>
  <TitlesOfParts>
    <vt:vector size="200" baseType="lpstr">
      <vt:lpstr>Paper</vt:lpstr>
      <vt:lpstr>Cliff</vt:lpstr>
      <vt:lpstr>Capsules</vt:lpstr>
      <vt:lpstr>Default Design</vt:lpstr>
      <vt:lpstr>1_Default Design</vt:lpstr>
      <vt:lpstr>3_Default Design</vt:lpstr>
      <vt:lpstr>4_Default Design</vt:lpstr>
      <vt:lpstr>5_Default Design</vt:lpstr>
      <vt:lpstr>2_Default Design</vt:lpstr>
      <vt:lpstr>6_Default Design</vt:lpstr>
      <vt:lpstr>1_Paper</vt:lpstr>
      <vt:lpstr>14_Bible ppt</vt:lpstr>
      <vt:lpstr>2_Paper</vt:lpstr>
      <vt:lpstr>3_Paper</vt:lpstr>
      <vt:lpstr>Adjacency</vt:lpstr>
      <vt:lpstr>Office Theme</vt:lpstr>
      <vt:lpstr>Fading Grid</vt:lpstr>
      <vt:lpstr>Photo Editor Photo</vt:lpstr>
      <vt:lpstr>The Bible Reliability, Inspiration and Inerrancy</vt:lpstr>
      <vt:lpstr>Apologetic Strategies:  John Oakes</vt:lpstr>
      <vt:lpstr>Outline</vt:lpstr>
      <vt:lpstr>I. Introduction:  How Do I Answer Questions?</vt:lpstr>
      <vt:lpstr>Common Criticisms</vt:lpstr>
      <vt:lpstr>Judas:   Another Gospel?</vt:lpstr>
      <vt:lpstr>PowerPoint Presentation</vt:lpstr>
      <vt:lpstr>Is it Genuine?</vt:lpstr>
      <vt:lpstr>PowerPoint Presentation</vt:lpstr>
      <vt:lpstr>Content (cont.)</vt:lpstr>
      <vt:lpstr>Content (cont.)</vt:lpstr>
      <vt:lpstr>What about the other “gospels?”</vt:lpstr>
      <vt:lpstr>The fictional conspiracy  of the book</vt:lpstr>
      <vt:lpstr>Excerpt from DVC</vt:lpstr>
      <vt:lpstr>Excerpt from DVC</vt:lpstr>
      <vt:lpstr>Excerpt from DVC</vt:lpstr>
      <vt:lpstr>II.  New Testament Manuscript Evidence</vt:lpstr>
      <vt:lpstr>Definitions</vt:lpstr>
      <vt:lpstr>Definitions (cont.)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Text Types</vt:lpstr>
      <vt:lpstr>Other Evidence:  Translations</vt:lpstr>
      <vt:lpstr>Church Father Quotes</vt:lpstr>
      <vt:lpstr>Church Father Quotes (cont.)</vt:lpstr>
      <vt:lpstr>PowerPoint Presentation</vt:lpstr>
      <vt:lpstr>Copying Errors/Editing of the Text?</vt:lpstr>
      <vt:lpstr>How many textual variants?</vt:lpstr>
      <vt:lpstr>Meaningful but not viable</vt:lpstr>
      <vt:lpstr>Significant Textual Issues</vt:lpstr>
      <vt:lpstr>Textual (Lower) Criticism</vt:lpstr>
      <vt:lpstr>Significant Textual Issues</vt:lpstr>
      <vt:lpstr>What is a Textual Variant?</vt:lpstr>
      <vt:lpstr>Meaningful and Viable</vt:lpstr>
      <vt:lpstr>Chose/Received</vt:lpstr>
      <vt:lpstr>Orthodox Corruption of Scripture?</vt:lpstr>
      <vt:lpstr>PowerPoint Presentation</vt:lpstr>
      <vt:lpstr>Summary:</vt:lpstr>
      <vt:lpstr>III.  The Canon of the New Testament</vt:lpstr>
      <vt:lpstr>Development of the New Testament Canon</vt:lpstr>
      <vt:lpstr>Development of the New Testament Canon</vt:lpstr>
      <vt:lpstr>So, What About Those Claims of Corruption?</vt:lpstr>
      <vt:lpstr>Summary</vt:lpstr>
      <vt:lpstr>IV.  The Hebrew Text of the Old Testament</vt:lpstr>
      <vt:lpstr>Reliability of the Old Testament Hebrew and Aramaic Text</vt:lpstr>
      <vt:lpstr>Early Translations of the Old Testament</vt:lpstr>
      <vt:lpstr>The Hebrew Text of the Old Testament</vt:lpstr>
      <vt:lpstr>The Masoretes AD 500-1000  Tiberias</vt:lpstr>
      <vt:lpstr>The Talmudists  (AD 100-400) were radical too!!!</vt:lpstr>
      <vt:lpstr>But…  There is still that annoying 1400 years or so! </vt:lpstr>
      <vt:lpstr>PowerPoint Presentation</vt:lpstr>
      <vt:lpstr>PowerPoint Presentation</vt:lpstr>
      <vt:lpstr>PowerPoint Presentation</vt:lpstr>
      <vt:lpstr>Important Dead Sea Scrolls</vt:lpstr>
      <vt:lpstr>Other Hebrew Bible Translations</vt:lpstr>
      <vt:lpstr>Textual Errors in the Hebrew Bible</vt:lpstr>
      <vt:lpstr>III.  Old Testament Canon</vt:lpstr>
      <vt:lpstr>Old Testament Reliability: A Summary</vt:lpstr>
      <vt:lpstr>VI.  Further Evidence:  Compare to  Extra-Biblical Writings</vt:lpstr>
      <vt:lpstr>Old Testament Apocrypha</vt:lpstr>
      <vt:lpstr>Old Testament Apocrypha</vt:lpstr>
      <vt:lpstr>Old Testament Apocrypha</vt:lpstr>
      <vt:lpstr>Tobit, Judith, Additions to Esther, Susanna, Bel and the Dragon </vt:lpstr>
      <vt:lpstr>1st and 2nd Maccabees</vt:lpstr>
      <vt:lpstr>Wisdom and Ecclesiasticus</vt:lpstr>
      <vt:lpstr>Wisdom and Sirach Include False Doctrine and Unbiblical Advice</vt:lpstr>
      <vt:lpstr>Documents Considered for Inclusion in the New Testament</vt:lpstr>
      <vt:lpstr>What about the other “gospels?”</vt:lpstr>
      <vt:lpstr>From “The Gospel of Thomas”</vt:lpstr>
      <vt:lpstr>VII.  Inspiration of the Bible:  Compare to the  Scriptures of Other Religions</vt:lpstr>
      <vt:lpstr>Muslim Apologetics</vt:lpstr>
      <vt:lpstr>Muslim Claims of Inerrancy</vt:lpstr>
      <vt:lpstr>PowerPoint Presentation</vt:lpstr>
      <vt:lpstr>Quranic view of biblical inspiration  </vt:lpstr>
      <vt:lpstr>Purported Prophecies (I)</vt:lpstr>
      <vt:lpstr>  Purported Prophecies  (III)  </vt:lpstr>
      <vt:lpstr> Scientific errors in Qur’an (II) </vt:lpstr>
      <vt:lpstr>PowerPoint Presentation</vt:lpstr>
      <vt:lpstr>    Historical errors in the Qur’an  </vt:lpstr>
      <vt:lpstr>Purported Prophecies </vt:lpstr>
      <vt:lpstr>Theory of Abrogation</vt:lpstr>
      <vt:lpstr>Abrogation (cont.)</vt:lpstr>
      <vt:lpstr>Bahai Scriptures inspired?</vt:lpstr>
      <vt:lpstr>Scriptures of Hinduism</vt:lpstr>
      <vt:lpstr>Hindu Scriptures  Inspired and Reliable?</vt:lpstr>
      <vt:lpstr>Buddhist Scriptures Inspired and Reliable?</vt:lpstr>
      <vt:lpstr>PowerPoint Presentation</vt:lpstr>
      <vt:lpstr>PowerPoint Presentation</vt:lpstr>
      <vt:lpstr>PowerPoint Presentation</vt:lpstr>
      <vt:lpstr>Inspiration and Inerrancy</vt:lpstr>
      <vt:lpstr>VIII.  Inspiration:  Is the Bible Inspired by God?</vt:lpstr>
      <vt:lpstr>What, Exactly, Is Inspired by God?</vt:lpstr>
      <vt:lpstr>Verbal Inspiration</vt:lpstr>
      <vt:lpstr>Do we read inspired Scripture?</vt:lpstr>
      <vt:lpstr>How Do We Know the Bible is Inspired?</vt:lpstr>
      <vt:lpstr>Evidence of Biblical Inspiration</vt:lpstr>
      <vt:lpstr>Can I be confident the Bible is inspired by God?</vt:lpstr>
      <vt:lpstr>IX.  Is the Bible Inerrant?</vt:lpstr>
      <vt:lpstr>Definitions of Inerrancy</vt:lpstr>
      <vt:lpstr>Is the Bible Inerrant? Are There Mistakes in the Autographs (Original Manuscripts)?</vt:lpstr>
      <vt:lpstr>Bible “Errors”? (cont.)</vt:lpstr>
      <vt:lpstr>Chicago Statement</vt:lpstr>
      <vt:lpstr>Chicago Statement on Inerrancy</vt:lpstr>
      <vt:lpstr>Chicago Statement on Inerrancy</vt:lpstr>
      <vt:lpstr>So, What Would Constitute an Error?</vt:lpstr>
      <vt:lpstr>What Would Constitute a Biblical Error?</vt:lpstr>
      <vt:lpstr>What About Accommodation?</vt:lpstr>
      <vt:lpstr>X.  Supposed Contradictions in the Bible</vt:lpstr>
      <vt:lpstr>Bible “Contradictions”</vt:lpstr>
      <vt:lpstr>Questions To Ask</vt:lpstr>
      <vt:lpstr>PowerPoint Presentation</vt:lpstr>
      <vt:lpstr>Bible Contradictions (cont.)</vt:lpstr>
      <vt:lpstr>More Difficult Supposed Contradictions</vt:lpstr>
      <vt:lpstr>Bible Errors/Contradictions?</vt:lpstr>
      <vt:lpstr>PowerPoint Presentation</vt:lpstr>
      <vt:lpstr>More Thoughts on Biblical Inspiration</vt:lpstr>
      <vt:lpstr>The Bible is the best book in the world on… </vt:lpstr>
      <vt:lpstr>  Evidence of Inspiration: OT History and Archaeology</vt:lpstr>
      <vt:lpstr>PowerPoint Presentation</vt:lpstr>
      <vt:lpstr>Ziggurat in Ur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Ziggurat in Ur: Nabonidus and Belshazzar</vt:lpstr>
      <vt:lpstr>PowerPoint Presentation</vt:lpstr>
      <vt:lpstr>PowerPoint Presentation</vt:lpstr>
      <vt:lpstr>PowerPoint Presentation</vt:lpstr>
      <vt:lpstr>PowerPoint Presentation</vt:lpstr>
      <vt:lpstr>PowerPoint Presentation</vt:lpstr>
      <vt:lpstr>Corban</vt:lpstr>
      <vt:lpstr>Acts 13:6-7 Sergius Paulus</vt:lpstr>
      <vt:lpstr>Sir William Ramsay</vt:lpstr>
      <vt:lpstr>Chapter 17:6  Politarchs </vt:lpstr>
      <vt:lpstr>Acts 18:11-17  Proconsul in ancient Greece by the name of Gallio  The Greek inscription refers to Gallio noted in the Bible. It was written in the 1st century AD and was discovered in the Temple of Apollo in Delphi in 1905.   It originally consisted of various fragments that were pieced together in 1967.   The artifact is now in the Delphi museum, Greece. </vt:lpstr>
      <vt:lpstr>Temple of Apollo at Delphi where Delphi Inscription was discovered in the 20th century, used to date the proconsulship of Gallio which provides a peg for the chronology of Paul.  Paul was in Corinth c. 52-53 AD.</vt:lpstr>
      <vt:lpstr>Erastus Inscription in Corinth Acts 19:22  AD 50</vt:lpstr>
      <vt:lpstr>Let no Gentile enter within the partition and barrier surrounding the Temple; whosoever is caught shall be responsible for his subsequent death.</vt:lpstr>
      <vt:lpstr>PowerPoint Presentation</vt:lpstr>
      <vt:lpstr>VII.  Messianic Prophecies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According to the Old Testament, the Messiah must:</vt:lpstr>
      <vt:lpstr>But There is More…  A Lot More!</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Bible Reliability, Inspiration and Inerrancy</dc:title>
  <dc:creator>John Oakes</dc:creator>
  <cp:lastModifiedBy>John Oakes</cp:lastModifiedBy>
  <cp:revision>111</cp:revision>
  <dcterms:created xsi:type="dcterms:W3CDTF">2011-09-05T17:10:30Z</dcterms:created>
  <dcterms:modified xsi:type="dcterms:W3CDTF">2016-10-29T15:10:40Z</dcterms:modified>
</cp:coreProperties>
</file>