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8.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9.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0.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3825" r:id="rId2"/>
    <p:sldMasterId id="2147483838" r:id="rId3"/>
    <p:sldMasterId id="2147483897" r:id="rId4"/>
    <p:sldMasterId id="2147483909" r:id="rId5"/>
    <p:sldMasterId id="2147483971" r:id="rId6"/>
    <p:sldMasterId id="2147483984" r:id="rId7"/>
    <p:sldMasterId id="2147483997" r:id="rId8"/>
    <p:sldMasterId id="2147484010" r:id="rId9"/>
    <p:sldMasterId id="2147484023" r:id="rId10"/>
    <p:sldMasterId id="2147484036" r:id="rId11"/>
    <p:sldMasterId id="2147484061" r:id="rId12"/>
    <p:sldMasterId id="2147484073" r:id="rId13"/>
    <p:sldMasterId id="2147484086" r:id="rId14"/>
    <p:sldMasterId id="2147484099" r:id="rId15"/>
    <p:sldMasterId id="2147484112" r:id="rId16"/>
    <p:sldMasterId id="2147484125" r:id="rId17"/>
    <p:sldMasterId id="2147484138" r:id="rId18"/>
    <p:sldMasterId id="2147484151" r:id="rId19"/>
    <p:sldMasterId id="2147484164" r:id="rId20"/>
    <p:sldMasterId id="2147484177" r:id="rId21"/>
  </p:sldMasterIdLst>
  <p:notesMasterIdLst>
    <p:notesMasterId r:id="rId88"/>
  </p:notesMasterIdLst>
  <p:sldIdLst>
    <p:sldId id="350" r:id="rId22"/>
    <p:sldId id="351" r:id="rId23"/>
    <p:sldId id="352" r:id="rId24"/>
    <p:sldId id="344" r:id="rId25"/>
    <p:sldId id="345" r:id="rId26"/>
    <p:sldId id="346" r:id="rId27"/>
    <p:sldId id="358" r:id="rId28"/>
    <p:sldId id="359" r:id="rId29"/>
    <p:sldId id="360" r:id="rId30"/>
    <p:sldId id="266" r:id="rId31"/>
    <p:sldId id="281" r:id="rId32"/>
    <p:sldId id="282" r:id="rId33"/>
    <p:sldId id="293" r:id="rId34"/>
    <p:sldId id="294" r:id="rId35"/>
    <p:sldId id="364" r:id="rId36"/>
    <p:sldId id="295" r:id="rId37"/>
    <p:sldId id="298" r:id="rId38"/>
    <p:sldId id="296" r:id="rId39"/>
    <p:sldId id="297" r:id="rId40"/>
    <p:sldId id="299" r:id="rId41"/>
    <p:sldId id="300" r:id="rId42"/>
    <p:sldId id="301" r:id="rId43"/>
    <p:sldId id="305" r:id="rId44"/>
    <p:sldId id="306" r:id="rId45"/>
    <p:sldId id="325"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83" r:id="rId59"/>
    <p:sldId id="384" r:id="rId60"/>
    <p:sldId id="385" r:id="rId61"/>
    <p:sldId id="386" r:id="rId62"/>
    <p:sldId id="387" r:id="rId63"/>
    <p:sldId id="388" r:id="rId64"/>
    <p:sldId id="389" r:id="rId65"/>
    <p:sldId id="390" r:id="rId66"/>
    <p:sldId id="391" r:id="rId67"/>
    <p:sldId id="392" r:id="rId68"/>
    <p:sldId id="393" r:id="rId69"/>
    <p:sldId id="394" r:id="rId70"/>
    <p:sldId id="339" r:id="rId71"/>
    <p:sldId id="366" r:id="rId72"/>
    <p:sldId id="333" r:id="rId73"/>
    <p:sldId id="334" r:id="rId74"/>
    <p:sldId id="368" r:id="rId75"/>
    <p:sldId id="367" r:id="rId76"/>
    <p:sldId id="361" r:id="rId77"/>
    <p:sldId id="362" r:id="rId78"/>
    <p:sldId id="363" r:id="rId79"/>
    <p:sldId id="365" r:id="rId80"/>
    <p:sldId id="335" r:id="rId81"/>
    <p:sldId id="353" r:id="rId82"/>
    <p:sldId id="354" r:id="rId83"/>
    <p:sldId id="355" r:id="rId84"/>
    <p:sldId id="356" r:id="rId85"/>
    <p:sldId id="357" r:id="rId86"/>
    <p:sldId id="336"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3" autoAdjust="0"/>
    <p:restoredTop sz="94660"/>
  </p:normalViewPr>
  <p:slideViewPr>
    <p:cSldViewPr>
      <p:cViewPr varScale="1">
        <p:scale>
          <a:sx n="74" d="100"/>
          <a:sy n="74" d="100"/>
        </p:scale>
        <p:origin x="-1332" y="-96"/>
      </p:cViewPr>
      <p:guideLst>
        <p:guide orient="horz" pos="2160"/>
        <p:guide pos="2880"/>
      </p:guideLst>
    </p:cSldViewPr>
  </p:slideViewPr>
  <p:notesTextViewPr>
    <p:cViewPr>
      <p:scale>
        <a:sx n="1" d="1"/>
        <a:sy n="1" d="1"/>
      </p:scale>
      <p:origin x="0" y="0"/>
    </p:cViewPr>
  </p:notesTextViewPr>
  <p:sorterViewPr>
    <p:cViewPr>
      <p:scale>
        <a:sx n="100" d="100"/>
        <a:sy n="100" d="100"/>
      </p:scale>
      <p:origin x="0" y="11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955C3-F34C-4059-B6C0-A5389CB200CF}" type="datetimeFigureOut">
              <a:rPr lang="en-US" smtClean="0"/>
              <a:t>7/9/2015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AFF3A-B23B-441C-998A-D207BAC64C46}" type="slidenum">
              <a:rPr lang="en-US" smtClean="0"/>
              <a:t>‹#›</a:t>
            </a:fld>
            <a:endParaRPr lang="en-US"/>
          </a:p>
        </p:txBody>
      </p:sp>
    </p:spTree>
    <p:extLst>
      <p:ext uri="{BB962C8B-B14F-4D97-AF65-F5344CB8AC3E}">
        <p14:creationId xmlns:p14="http://schemas.microsoft.com/office/powerpoint/2010/main" val="32743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8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800">
                <a:solidFill>
                  <a:schemeClr val="tx1"/>
                </a:solidFill>
                <a:latin typeface="Verdana" pitchFamily="34" charset="0"/>
              </a:defRPr>
            </a:lvl3pPr>
            <a:lvl4pPr marL="1600200" indent="-228600">
              <a:defRPr sz="2800">
                <a:solidFill>
                  <a:schemeClr val="tx1"/>
                </a:solidFill>
                <a:latin typeface="Verdana" pitchFamily="34" charset="0"/>
              </a:defRPr>
            </a:lvl4pPr>
            <a:lvl5pPr marL="2057400" indent="-22860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fld id="{5C93BD47-1253-431C-9398-FD50F98E8974}" type="slidenum">
              <a:rPr lang="en-US" altLang="en-US" sz="1200">
                <a:solidFill>
                  <a:prstClr val="black"/>
                </a:solidFill>
                <a:latin typeface="Arial" charset="0"/>
              </a:rPr>
              <a:pPr/>
              <a:t>1</a:t>
            </a:fld>
            <a:endParaRPr lang="en-US" altLang="en-US" sz="1200">
              <a:solidFill>
                <a:prstClr val="black"/>
              </a:solidFill>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Sans" pitchFamily="34" charset="0"/>
              </a:defRPr>
            </a:lvl1pPr>
            <a:lvl2pPr marL="742950" indent="-285750">
              <a:defRPr sz="2400">
                <a:solidFill>
                  <a:schemeClr val="tx1"/>
                </a:solidFill>
                <a:latin typeface="Lucida Sans" pitchFamily="34" charset="0"/>
              </a:defRPr>
            </a:lvl2pPr>
            <a:lvl3pPr marL="1143000" indent="-228600">
              <a:defRPr sz="2400">
                <a:solidFill>
                  <a:schemeClr val="tx1"/>
                </a:solidFill>
                <a:latin typeface="Lucida Sans" pitchFamily="34" charset="0"/>
              </a:defRPr>
            </a:lvl3pPr>
            <a:lvl4pPr marL="1600200" indent="-228600">
              <a:defRPr sz="2400">
                <a:solidFill>
                  <a:schemeClr val="tx1"/>
                </a:solidFill>
                <a:latin typeface="Lucida Sans" pitchFamily="34" charset="0"/>
              </a:defRPr>
            </a:lvl4pPr>
            <a:lvl5pPr marL="2057400" indent="-228600">
              <a:defRPr sz="2400">
                <a:solidFill>
                  <a:schemeClr val="tx1"/>
                </a:solidFill>
                <a:latin typeface="Lucida Sans" pitchFamily="34" charset="0"/>
              </a:defRPr>
            </a:lvl5pPr>
            <a:lvl6pPr marL="2514600" indent="-228600" eaLnBrk="0" fontAlgn="base" hangingPunct="0">
              <a:spcBef>
                <a:spcPct val="0"/>
              </a:spcBef>
              <a:spcAft>
                <a:spcPct val="0"/>
              </a:spcAft>
              <a:defRPr sz="2400">
                <a:solidFill>
                  <a:schemeClr val="tx1"/>
                </a:solidFill>
                <a:latin typeface="Lucida Sans" pitchFamily="34" charset="0"/>
              </a:defRPr>
            </a:lvl6pPr>
            <a:lvl7pPr marL="2971800" indent="-228600" eaLnBrk="0" fontAlgn="base" hangingPunct="0">
              <a:spcBef>
                <a:spcPct val="0"/>
              </a:spcBef>
              <a:spcAft>
                <a:spcPct val="0"/>
              </a:spcAft>
              <a:defRPr sz="2400">
                <a:solidFill>
                  <a:schemeClr val="tx1"/>
                </a:solidFill>
                <a:latin typeface="Lucida Sans" pitchFamily="34" charset="0"/>
              </a:defRPr>
            </a:lvl7pPr>
            <a:lvl8pPr marL="3429000" indent="-228600" eaLnBrk="0" fontAlgn="base" hangingPunct="0">
              <a:spcBef>
                <a:spcPct val="0"/>
              </a:spcBef>
              <a:spcAft>
                <a:spcPct val="0"/>
              </a:spcAft>
              <a:defRPr sz="2400">
                <a:solidFill>
                  <a:schemeClr val="tx1"/>
                </a:solidFill>
                <a:latin typeface="Lucida Sans" pitchFamily="34" charset="0"/>
              </a:defRPr>
            </a:lvl8pPr>
            <a:lvl9pPr marL="3886200" indent="-228600" eaLnBrk="0" fontAlgn="base" hangingPunct="0">
              <a:spcBef>
                <a:spcPct val="0"/>
              </a:spcBef>
              <a:spcAft>
                <a:spcPct val="0"/>
              </a:spcAft>
              <a:defRPr sz="2400">
                <a:solidFill>
                  <a:schemeClr val="tx1"/>
                </a:solidFill>
                <a:latin typeface="Lucida Sans" pitchFamily="34" charset="0"/>
              </a:defRPr>
            </a:lvl9pPr>
          </a:lstStyle>
          <a:p>
            <a:fld id="{57550221-215D-458A-B005-FDE2931B0431}" type="slidenum">
              <a:rPr lang="en-US" altLang="en-US" sz="1200">
                <a:solidFill>
                  <a:prstClr val="black"/>
                </a:solidFill>
                <a:latin typeface="Times New Roman" pitchFamily="18" charset="0"/>
              </a:rPr>
              <a:pPr/>
              <a:t>11</a:t>
            </a:fld>
            <a:endParaRPr lang="en-US" altLang="en-US" sz="1200">
              <a:solidFill>
                <a:prstClr val="black"/>
              </a:solidFill>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Sans" pitchFamily="34" charset="0"/>
              </a:defRPr>
            </a:lvl1pPr>
            <a:lvl2pPr marL="742950" indent="-285750">
              <a:defRPr sz="2400">
                <a:solidFill>
                  <a:schemeClr val="tx1"/>
                </a:solidFill>
                <a:latin typeface="Lucida Sans" pitchFamily="34" charset="0"/>
              </a:defRPr>
            </a:lvl2pPr>
            <a:lvl3pPr marL="1143000" indent="-228600">
              <a:defRPr sz="2400">
                <a:solidFill>
                  <a:schemeClr val="tx1"/>
                </a:solidFill>
                <a:latin typeface="Lucida Sans" pitchFamily="34" charset="0"/>
              </a:defRPr>
            </a:lvl3pPr>
            <a:lvl4pPr marL="1600200" indent="-228600">
              <a:defRPr sz="2400">
                <a:solidFill>
                  <a:schemeClr val="tx1"/>
                </a:solidFill>
                <a:latin typeface="Lucida Sans" pitchFamily="34" charset="0"/>
              </a:defRPr>
            </a:lvl4pPr>
            <a:lvl5pPr marL="2057400" indent="-228600">
              <a:defRPr sz="2400">
                <a:solidFill>
                  <a:schemeClr val="tx1"/>
                </a:solidFill>
                <a:latin typeface="Lucida Sans" pitchFamily="34" charset="0"/>
              </a:defRPr>
            </a:lvl5pPr>
            <a:lvl6pPr marL="2514600" indent="-228600" eaLnBrk="0" fontAlgn="base" hangingPunct="0">
              <a:spcBef>
                <a:spcPct val="0"/>
              </a:spcBef>
              <a:spcAft>
                <a:spcPct val="0"/>
              </a:spcAft>
              <a:defRPr sz="2400">
                <a:solidFill>
                  <a:schemeClr val="tx1"/>
                </a:solidFill>
                <a:latin typeface="Lucida Sans" pitchFamily="34" charset="0"/>
              </a:defRPr>
            </a:lvl6pPr>
            <a:lvl7pPr marL="2971800" indent="-228600" eaLnBrk="0" fontAlgn="base" hangingPunct="0">
              <a:spcBef>
                <a:spcPct val="0"/>
              </a:spcBef>
              <a:spcAft>
                <a:spcPct val="0"/>
              </a:spcAft>
              <a:defRPr sz="2400">
                <a:solidFill>
                  <a:schemeClr val="tx1"/>
                </a:solidFill>
                <a:latin typeface="Lucida Sans" pitchFamily="34" charset="0"/>
              </a:defRPr>
            </a:lvl7pPr>
            <a:lvl8pPr marL="3429000" indent="-228600" eaLnBrk="0" fontAlgn="base" hangingPunct="0">
              <a:spcBef>
                <a:spcPct val="0"/>
              </a:spcBef>
              <a:spcAft>
                <a:spcPct val="0"/>
              </a:spcAft>
              <a:defRPr sz="2400">
                <a:solidFill>
                  <a:schemeClr val="tx1"/>
                </a:solidFill>
                <a:latin typeface="Lucida Sans" pitchFamily="34" charset="0"/>
              </a:defRPr>
            </a:lvl8pPr>
            <a:lvl9pPr marL="3886200" indent="-228600" eaLnBrk="0" fontAlgn="base" hangingPunct="0">
              <a:spcBef>
                <a:spcPct val="0"/>
              </a:spcBef>
              <a:spcAft>
                <a:spcPct val="0"/>
              </a:spcAft>
              <a:defRPr sz="2400">
                <a:solidFill>
                  <a:schemeClr val="tx1"/>
                </a:solidFill>
                <a:latin typeface="Lucida Sans" pitchFamily="34" charset="0"/>
              </a:defRPr>
            </a:lvl9pPr>
          </a:lstStyle>
          <a:p>
            <a:fld id="{D78B5440-208D-4963-86E1-676D10302F43}" type="slidenum">
              <a:rPr lang="en-US" altLang="en-US" sz="1200">
                <a:solidFill>
                  <a:prstClr val="black"/>
                </a:solidFill>
                <a:latin typeface="Times New Roman" pitchFamily="18" charset="0"/>
              </a:rPr>
              <a:pPr/>
              <a:t>12</a:t>
            </a:fld>
            <a:endParaRPr lang="en-US" altLang="en-US" sz="1200">
              <a:solidFill>
                <a:prstClr val="black"/>
              </a:solidFill>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sz="28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800">
                <a:solidFill>
                  <a:schemeClr val="tx1"/>
                </a:solidFill>
                <a:latin typeface="Verdana" pitchFamily="34" charset="0"/>
              </a:defRPr>
            </a:lvl3pPr>
            <a:lvl4pPr marL="1600200" indent="-228600">
              <a:defRPr sz="2800">
                <a:solidFill>
                  <a:schemeClr val="tx1"/>
                </a:solidFill>
                <a:latin typeface="Verdana" pitchFamily="34" charset="0"/>
              </a:defRPr>
            </a:lvl4pPr>
            <a:lvl5pPr marL="2057400" indent="-22860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fld id="{091A6091-A5DE-4A6F-B1E4-A73044E55B0A}" type="slidenum">
              <a:rPr lang="en-US" altLang="en-US" sz="1200">
                <a:solidFill>
                  <a:prstClr val="black"/>
                </a:solidFill>
                <a:latin typeface="Arial" charset="0"/>
              </a:rPr>
              <a:pPr/>
              <a:t>15</a:t>
            </a:fld>
            <a:endParaRPr lang="en-US" altLang="en-US" sz="1200">
              <a:solidFill>
                <a:prstClr val="black"/>
              </a:solidFill>
              <a:latin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71ED2F9-CED3-4F81-BF37-6CA990DD99A3}" type="slidenum">
              <a:rPr lang="en-US" altLang="en-US" smtClean="0"/>
              <a:pPr eaLnBrk="1" hangingPunct="1">
                <a:spcBef>
                  <a:spcPct val="0"/>
                </a:spcBef>
              </a:pPr>
              <a:t>25</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2618194-B0E8-4FE0-AD36-E14C19968338}" type="slidenum">
              <a:rPr lang="en-US" altLang="en-US">
                <a:solidFill>
                  <a:srgbClr val="000000"/>
                </a:solidFill>
              </a:rPr>
              <a:pPr eaLnBrk="1" hangingPunct="1">
                <a:spcBef>
                  <a:spcPct val="0"/>
                </a:spcBef>
              </a:pPr>
              <a:t>27</a:t>
            </a:fld>
            <a:endParaRPr lang="en-US" altLang="en-US">
              <a:solidFill>
                <a:srgbClr val="000000"/>
              </a:solidFill>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709EF91-8DEF-4820-99BF-DB4C0C712A5F}" type="slidenum">
              <a:rPr lang="en-US" altLang="en-US">
                <a:solidFill>
                  <a:srgbClr val="000000"/>
                </a:solidFill>
              </a:rPr>
              <a:pPr eaLnBrk="1" hangingPunct="1">
                <a:spcBef>
                  <a:spcPct val="0"/>
                </a:spcBef>
              </a:pPr>
              <a:t>28</a:t>
            </a:fld>
            <a:endParaRPr lang="en-US" altLang="en-US">
              <a:solidFill>
                <a:srgbClr val="000000"/>
              </a:solidFill>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0A0E144-5BE0-430E-BBD5-EF4DB013BD72}" type="slidenum">
              <a:rPr lang="en-US" altLang="en-US">
                <a:solidFill>
                  <a:srgbClr val="000000"/>
                </a:solidFill>
              </a:rPr>
              <a:pPr eaLnBrk="1" hangingPunct="1">
                <a:spcBef>
                  <a:spcPct val="0"/>
                </a:spcBef>
              </a:pPr>
              <a:t>29</a:t>
            </a:fld>
            <a:endParaRPr lang="en-US" altLang="en-US">
              <a:solidFill>
                <a:srgbClr val="000000"/>
              </a:solidFill>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75C40CC3-2A6A-47C0-8A4E-308E219223DA}" type="slidenum">
              <a:rPr lang="en-US" altLang="en-US">
                <a:solidFill>
                  <a:srgbClr val="000000"/>
                </a:solidFill>
              </a:rPr>
              <a:pPr eaLnBrk="1" hangingPunct="1">
                <a:spcBef>
                  <a:spcPct val="0"/>
                </a:spcBef>
              </a:pPr>
              <a:t>30</a:t>
            </a:fld>
            <a:endParaRPr lang="en-US" altLang="en-US">
              <a:solidFill>
                <a:srgbClr val="000000"/>
              </a:solidFill>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653947E-2980-4BD0-90FF-6BCFFD8284F4}" type="slidenum">
              <a:rPr lang="en-US" altLang="en-US">
                <a:solidFill>
                  <a:srgbClr val="000000"/>
                </a:solidFill>
              </a:rPr>
              <a:pPr eaLnBrk="1" hangingPunct="1">
                <a:spcBef>
                  <a:spcPct val="0"/>
                </a:spcBef>
              </a:pPr>
              <a:t>31</a:t>
            </a:fld>
            <a:endParaRPr lang="en-US" altLang="en-US">
              <a:solidFill>
                <a:srgbClr val="000000"/>
              </a:solidFill>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809D363-DBA2-4604-9F7D-67DEB56D9BCA}" type="slidenum">
              <a:rPr lang="en-US" altLang="en-US">
                <a:solidFill>
                  <a:srgbClr val="000000"/>
                </a:solidFill>
              </a:rPr>
              <a:pPr eaLnBrk="1" hangingPunct="1">
                <a:spcBef>
                  <a:spcPct val="0"/>
                </a:spcBef>
              </a:pPr>
              <a:t>33</a:t>
            </a:fld>
            <a:endParaRPr lang="en-US" altLang="en-US">
              <a:solidFill>
                <a:srgbClr val="000000"/>
              </a:solidFill>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8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800">
                <a:solidFill>
                  <a:schemeClr val="tx1"/>
                </a:solidFill>
                <a:latin typeface="Verdana" pitchFamily="34" charset="0"/>
              </a:defRPr>
            </a:lvl3pPr>
            <a:lvl4pPr marL="1600200" indent="-228600">
              <a:defRPr sz="2800">
                <a:solidFill>
                  <a:schemeClr val="tx1"/>
                </a:solidFill>
                <a:latin typeface="Verdana" pitchFamily="34" charset="0"/>
              </a:defRPr>
            </a:lvl4pPr>
            <a:lvl5pPr marL="2057400" indent="-22860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fld id="{5B62B202-0702-4463-84BC-BBA09072E590}" type="slidenum">
              <a:rPr lang="en-US" altLang="en-US" sz="1200">
                <a:solidFill>
                  <a:prstClr val="black"/>
                </a:solidFill>
                <a:latin typeface="Arial" charset="0"/>
              </a:rPr>
              <a:pPr/>
              <a:t>2</a:t>
            </a:fld>
            <a:endParaRPr lang="en-US" altLang="en-US" sz="1200">
              <a:solidFill>
                <a:prstClr val="black"/>
              </a:solidFill>
              <a:latin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B1A2FB37-F6A4-4B68-B8D6-EC16DBDB78E7}" type="slidenum">
              <a:rPr lang="en-US" altLang="en-US">
                <a:solidFill>
                  <a:srgbClr val="000000"/>
                </a:solidFill>
              </a:rPr>
              <a:pPr eaLnBrk="1" hangingPunct="1">
                <a:spcBef>
                  <a:spcPct val="0"/>
                </a:spcBef>
              </a:pPr>
              <a:t>34</a:t>
            </a:fld>
            <a:endParaRPr lang="en-US" altLang="en-US">
              <a:solidFill>
                <a:srgbClr val="000000"/>
              </a:solidFill>
            </a:endParaRPr>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3BB3528-B4B7-44D5-97B7-459BF997DC9E}" type="slidenum">
              <a:rPr lang="en-US" altLang="en-US">
                <a:solidFill>
                  <a:srgbClr val="000000"/>
                </a:solidFill>
              </a:rPr>
              <a:pPr eaLnBrk="1" hangingPunct="1">
                <a:spcBef>
                  <a:spcPct val="0"/>
                </a:spcBef>
              </a:pPr>
              <a:t>36</a:t>
            </a:fld>
            <a:endParaRPr lang="en-US" altLang="en-US">
              <a:solidFill>
                <a:srgbClr val="000000"/>
              </a:solidFill>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3BCFE88-FFC3-4D0C-95B6-9EDFF78C0FFC}" type="slidenum">
              <a:rPr lang="en-US" altLang="en-US">
                <a:solidFill>
                  <a:srgbClr val="000000"/>
                </a:solidFill>
              </a:rPr>
              <a:pPr eaLnBrk="1" hangingPunct="1">
                <a:spcBef>
                  <a:spcPct val="0"/>
                </a:spcBef>
              </a:pPr>
              <a:t>37</a:t>
            </a:fld>
            <a:endParaRPr lang="en-US" altLang="en-US">
              <a:solidFill>
                <a:srgbClr val="000000"/>
              </a:solidFill>
            </a:endParaRPr>
          </a:p>
        </p:txBody>
      </p:sp>
      <p:sp>
        <p:nvSpPr>
          <p:cNvPr id="1351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C7B1184E-E2A3-4DA9-94FE-A6D59CF96346}" type="slidenum">
              <a:rPr lang="en-US" altLang="en-US" smtClean="0">
                <a:solidFill>
                  <a:srgbClr val="000000"/>
                </a:solidFill>
                <a:latin typeface="Times New Roman" pitchFamily="18" charset="0"/>
              </a:rPr>
              <a:pPr algn="r" fontAlgn="base">
                <a:spcBef>
                  <a:spcPct val="0"/>
                </a:spcBef>
                <a:spcAft>
                  <a:spcPct val="0"/>
                </a:spcAft>
              </a:pPr>
              <a:t>37</a:t>
            </a:fld>
            <a:endParaRPr lang="en-US" altLang="en-US" smtClean="0">
              <a:solidFill>
                <a:srgbClr val="000000"/>
              </a:solidFill>
              <a:latin typeface="Times New Roman" pitchFamily="18" charset="0"/>
            </a:endParaRPr>
          </a:p>
        </p:txBody>
      </p:sp>
      <p:sp>
        <p:nvSpPr>
          <p:cNvPr id="135172" name="Rectangle 2"/>
          <p:cNvSpPr>
            <a:spLocks noRot="1" noChangeArrowheads="1" noTextEdit="1"/>
          </p:cNvSpPr>
          <p:nvPr>
            <p:ph type="sldImg"/>
          </p:nvPr>
        </p:nvSpPr>
        <p:spPr>
          <a:ln/>
        </p:spPr>
      </p:sp>
      <p:sp>
        <p:nvSpPr>
          <p:cNvPr id="13517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14B45FC-08FA-40E7-B4F8-6FD039CEFE7D}" type="slidenum">
              <a:rPr lang="en-US" altLang="en-US">
                <a:solidFill>
                  <a:srgbClr val="000000"/>
                </a:solidFill>
              </a:rPr>
              <a:pPr eaLnBrk="1" hangingPunct="1">
                <a:spcBef>
                  <a:spcPct val="0"/>
                </a:spcBef>
              </a:pPr>
              <a:t>38</a:t>
            </a:fld>
            <a:endParaRPr lang="en-US" altLang="en-US">
              <a:solidFill>
                <a:srgbClr val="000000"/>
              </a:solidFill>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C532EE8-3C70-405F-BA82-57E1BE918FD4}" type="slidenum">
              <a:rPr lang="en-US" altLang="en-US">
                <a:solidFill>
                  <a:srgbClr val="000000"/>
                </a:solidFill>
              </a:rPr>
              <a:pPr eaLnBrk="1" hangingPunct="1">
                <a:spcBef>
                  <a:spcPct val="0"/>
                </a:spcBef>
              </a:pPr>
              <a:t>40</a:t>
            </a:fld>
            <a:endParaRPr lang="en-US" altLang="en-US">
              <a:solidFill>
                <a:srgbClr val="000000"/>
              </a:solidFill>
            </a:endParaRPr>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7D41A055-1D39-4691-950F-E2936354B43A}" type="slidenum">
              <a:rPr lang="en-US" altLang="en-US">
                <a:solidFill>
                  <a:srgbClr val="000000"/>
                </a:solidFill>
              </a:rPr>
              <a:pPr eaLnBrk="1" hangingPunct="1">
                <a:spcBef>
                  <a:spcPct val="0"/>
                </a:spcBef>
              </a:pPr>
              <a:t>41</a:t>
            </a:fld>
            <a:endParaRPr lang="en-US" altLang="en-US">
              <a:solidFill>
                <a:srgbClr val="000000"/>
              </a:solidFill>
            </a:endParaRPr>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1515D59-6E70-474C-9E9E-5F8BA0462FB6}" type="slidenum">
              <a:rPr lang="en-US" altLang="en-US">
                <a:solidFill>
                  <a:srgbClr val="000000"/>
                </a:solidFill>
              </a:rPr>
              <a:pPr eaLnBrk="1" hangingPunct="1">
                <a:spcBef>
                  <a:spcPct val="0"/>
                </a:spcBef>
              </a:pPr>
              <a:t>42</a:t>
            </a:fld>
            <a:endParaRPr lang="en-US" altLang="en-US">
              <a:solidFill>
                <a:srgbClr val="000000"/>
              </a:solidFill>
            </a:endParaRPr>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51CC7CB-0482-4FA4-ADE0-B85BF00A1647}" type="slidenum">
              <a:rPr lang="en-US" altLang="en-US">
                <a:solidFill>
                  <a:srgbClr val="000000"/>
                </a:solidFill>
              </a:rPr>
              <a:pPr eaLnBrk="1" hangingPunct="1">
                <a:spcBef>
                  <a:spcPct val="0"/>
                </a:spcBef>
              </a:pPr>
              <a:t>43</a:t>
            </a:fld>
            <a:endParaRPr lang="en-US" altLang="en-US">
              <a:solidFill>
                <a:srgbClr val="000000"/>
              </a:solidFill>
            </a:endParaRPr>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039D321-7B53-4726-8A57-3DEFD442A70A}" type="slidenum">
              <a:rPr lang="en-US" altLang="en-US">
                <a:solidFill>
                  <a:srgbClr val="000000"/>
                </a:solidFill>
              </a:rPr>
              <a:pPr eaLnBrk="1" hangingPunct="1">
                <a:spcBef>
                  <a:spcPct val="0"/>
                </a:spcBef>
              </a:pPr>
              <a:t>44</a:t>
            </a:fld>
            <a:endParaRPr lang="en-US" altLang="en-US">
              <a:solidFill>
                <a:srgbClr val="000000"/>
              </a:solidFill>
            </a:endParaRPr>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08E5C6C-BE31-4000-9BBD-4073AAF6F4FA}" type="slidenum">
              <a:rPr lang="en-US" altLang="en-US">
                <a:solidFill>
                  <a:srgbClr val="000000"/>
                </a:solidFill>
              </a:rPr>
              <a:pPr eaLnBrk="1" hangingPunct="1">
                <a:spcBef>
                  <a:spcPct val="0"/>
                </a:spcBef>
              </a:pPr>
              <a:t>45</a:t>
            </a:fld>
            <a:endParaRPr lang="en-US" altLang="en-US">
              <a:solidFill>
                <a:srgbClr val="000000"/>
              </a:solidFill>
            </a:endParaRPr>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8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800">
                <a:solidFill>
                  <a:schemeClr val="tx1"/>
                </a:solidFill>
                <a:latin typeface="Verdana" pitchFamily="34" charset="0"/>
              </a:defRPr>
            </a:lvl3pPr>
            <a:lvl4pPr marL="1600200" indent="-228600">
              <a:defRPr sz="2800">
                <a:solidFill>
                  <a:schemeClr val="tx1"/>
                </a:solidFill>
                <a:latin typeface="Verdana" pitchFamily="34" charset="0"/>
              </a:defRPr>
            </a:lvl4pPr>
            <a:lvl5pPr marL="2057400" indent="-22860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fld id="{2C8C6B8D-2AFD-4C1F-BCEC-1F288674D917}" type="slidenum">
              <a:rPr lang="en-US" altLang="en-US" sz="1200">
                <a:solidFill>
                  <a:prstClr val="black"/>
                </a:solidFill>
                <a:latin typeface="Arial" charset="0"/>
              </a:rPr>
              <a:pPr/>
              <a:t>3</a:t>
            </a:fld>
            <a:endParaRPr lang="en-US" altLang="en-US" sz="1200">
              <a:solidFill>
                <a:prstClr val="black"/>
              </a:solidFill>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68420A4-01A1-4B8F-A176-AA3EFAD84900}" type="slidenum">
              <a:rPr lang="en-US" altLang="en-US">
                <a:solidFill>
                  <a:srgbClr val="000000"/>
                </a:solidFill>
              </a:rPr>
              <a:pPr eaLnBrk="1" hangingPunct="1">
                <a:spcBef>
                  <a:spcPct val="0"/>
                </a:spcBef>
              </a:pPr>
              <a:t>46</a:t>
            </a:fld>
            <a:endParaRPr lang="en-US" altLang="en-US">
              <a:solidFill>
                <a:srgbClr val="000000"/>
              </a:solidFill>
            </a:endParaRPr>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764C079-B8E9-450A-927B-40E5F770579F}" type="slidenum">
              <a:rPr lang="en-US" altLang="en-US">
                <a:solidFill>
                  <a:srgbClr val="000000"/>
                </a:solidFill>
              </a:rPr>
              <a:pPr eaLnBrk="1" hangingPunct="1">
                <a:spcBef>
                  <a:spcPct val="0"/>
                </a:spcBef>
              </a:pPr>
              <a:t>47</a:t>
            </a:fld>
            <a:endParaRPr lang="en-US" altLang="en-US">
              <a:solidFill>
                <a:srgbClr val="000000"/>
              </a:solidFill>
            </a:endParaRPr>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E30F1BD-BFC8-4750-B302-1A84B8931864}" type="slidenum">
              <a:rPr lang="en-US" altLang="en-US">
                <a:solidFill>
                  <a:prstClr val="black"/>
                </a:solidFill>
              </a:rPr>
              <a:pPr eaLnBrk="1" hangingPunct="1">
                <a:spcBef>
                  <a:spcPct val="0"/>
                </a:spcBef>
              </a:pPr>
              <a:t>48</a:t>
            </a:fld>
            <a:endParaRPr lang="en-US" altLang="en-US">
              <a:solidFill>
                <a:prstClr val="black"/>
              </a:solidFill>
            </a:endParaRPr>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a:defRPr sz="28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800">
                <a:solidFill>
                  <a:schemeClr val="tx1"/>
                </a:solidFill>
                <a:latin typeface="Verdana" pitchFamily="34" charset="0"/>
              </a:defRPr>
            </a:lvl3pPr>
            <a:lvl4pPr marL="1600200" indent="-228600">
              <a:defRPr sz="2800">
                <a:solidFill>
                  <a:schemeClr val="tx1"/>
                </a:solidFill>
                <a:latin typeface="Verdana" pitchFamily="34" charset="0"/>
              </a:defRPr>
            </a:lvl4pPr>
            <a:lvl5pPr marL="2057400" indent="-22860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fld id="{AC4A2A49-BA69-4312-B748-D6E0A0F842AB}" type="slidenum">
              <a:rPr lang="en-US" altLang="en-US" sz="1200">
                <a:solidFill>
                  <a:prstClr val="black"/>
                </a:solidFill>
                <a:latin typeface="Arial" charset="0"/>
              </a:rPr>
              <a:pPr/>
              <a:t>50</a:t>
            </a:fld>
            <a:endParaRPr lang="en-US" altLang="en-US" sz="1200">
              <a:solidFill>
                <a:prstClr val="black"/>
              </a:solidFill>
              <a:latin typeface="Arial"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a:defRPr sz="28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800">
                <a:solidFill>
                  <a:schemeClr val="tx1"/>
                </a:solidFill>
                <a:latin typeface="Verdana" pitchFamily="34" charset="0"/>
              </a:defRPr>
            </a:lvl3pPr>
            <a:lvl4pPr marL="1600200" indent="-228600">
              <a:defRPr sz="2800">
                <a:solidFill>
                  <a:schemeClr val="tx1"/>
                </a:solidFill>
                <a:latin typeface="Verdana" pitchFamily="34" charset="0"/>
              </a:defRPr>
            </a:lvl4pPr>
            <a:lvl5pPr marL="2057400" indent="-22860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fld id="{BE9EFDC6-7D5F-4D8B-A0E8-254EBD2D5A2A}" type="slidenum">
              <a:rPr lang="en-US" altLang="en-US" sz="1200">
                <a:solidFill>
                  <a:prstClr val="black"/>
                </a:solidFill>
                <a:latin typeface="Arial" charset="0"/>
              </a:rPr>
              <a:pPr/>
              <a:t>51</a:t>
            </a:fld>
            <a:endParaRPr lang="en-US" altLang="en-US" sz="1200">
              <a:solidFill>
                <a:prstClr val="black"/>
              </a:solidFill>
              <a:latin typeface="Arial"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97AB65C-BDAD-4348-B654-81C75DC86A11}" type="slidenum">
              <a:rPr lang="en-US" altLang="en-US" smtClean="0"/>
              <a:pPr eaLnBrk="1" hangingPunct="1">
                <a:spcBef>
                  <a:spcPct val="0"/>
                </a:spcBef>
              </a:pPr>
              <a:t>52</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4E2683A-8060-44B5-8CC2-53B3E0CE6F92}" type="slidenum">
              <a:rPr lang="en-US" altLang="en-US" smtClean="0"/>
              <a:pPr eaLnBrk="1" hangingPunct="1">
                <a:spcBef>
                  <a:spcPct val="0"/>
                </a:spcBef>
              </a:pPr>
              <a:t>53</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8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800">
                <a:solidFill>
                  <a:schemeClr val="tx1"/>
                </a:solidFill>
                <a:latin typeface="Verdana" pitchFamily="34" charset="0"/>
              </a:defRPr>
            </a:lvl3pPr>
            <a:lvl4pPr marL="1600200" indent="-228600">
              <a:defRPr sz="2800">
                <a:solidFill>
                  <a:schemeClr val="tx1"/>
                </a:solidFill>
                <a:latin typeface="Verdana" pitchFamily="34" charset="0"/>
              </a:defRPr>
            </a:lvl4pPr>
            <a:lvl5pPr marL="2057400" indent="-22860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fld id="{E2DEE541-C114-4566-A400-04D57CE214A1}" type="slidenum">
              <a:rPr lang="en-US" altLang="en-US" sz="1200">
                <a:solidFill>
                  <a:prstClr val="black"/>
                </a:solidFill>
                <a:latin typeface="Arial" charset="0"/>
              </a:rPr>
              <a:pPr/>
              <a:t>59</a:t>
            </a:fld>
            <a:endParaRPr lang="en-US" altLang="en-US" sz="1200">
              <a:solidFill>
                <a:prstClr val="black"/>
              </a:solidFill>
              <a:latin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34337B6-0BEF-49C0-BB08-987AF12D8325}" type="slidenum">
              <a:rPr lang="en-US" altLang="en-US" smtClean="0"/>
              <a:pPr eaLnBrk="1" hangingPunct="1">
                <a:spcBef>
                  <a:spcPct val="0"/>
                </a:spcBef>
              </a:pPr>
              <a:t>60</a:t>
            </a:fld>
            <a:endParaRPr lang="en-US" altLang="en-US" smtClean="0"/>
          </a:p>
        </p:txBody>
      </p:sp>
      <p:sp>
        <p:nvSpPr>
          <p:cNvPr id="819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6EAE9A04-CD8B-4444-AA56-B05E5AA8EE02}" type="slidenum">
              <a:rPr lang="en-US" altLang="en-US"/>
              <a:pPr algn="r" eaLnBrk="1" hangingPunct="1">
                <a:spcBef>
                  <a:spcPct val="0"/>
                </a:spcBef>
              </a:pPr>
              <a:t>60</a:t>
            </a:fld>
            <a:endParaRPr lang="en-US" altLang="en-US"/>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A459E51-6446-45E8-9793-65E5A69655D1}" type="slidenum">
              <a:rPr lang="en-US" altLang="en-US" smtClean="0">
                <a:solidFill>
                  <a:prstClr val="black"/>
                </a:solidFill>
              </a:rPr>
              <a:pPr eaLnBrk="1" hangingPunct="1">
                <a:spcBef>
                  <a:spcPct val="0"/>
                </a:spcBef>
              </a:pPr>
              <a:t>61</a:t>
            </a:fld>
            <a:endParaRPr lang="en-US" altLang="en-U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148F794-80E4-4BE8-AA31-6DA97CD676A4}" type="slidenum">
              <a:rPr lang="en-US" altLang="en-US" smtClean="0">
                <a:solidFill>
                  <a:prstClr val="black"/>
                </a:solidFill>
              </a:rPr>
              <a:pPr eaLnBrk="1" hangingPunct="1">
                <a:spcBef>
                  <a:spcPct val="0"/>
                </a:spcBef>
              </a:pPr>
              <a:t>4</a:t>
            </a:fld>
            <a:endParaRPr lang="en-US" altLang="en-US" smtClean="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5240C61-9D35-4A8B-AFEB-20F6D8C6DCE6}" type="slidenum">
              <a:rPr lang="en-US" altLang="en-US" smtClean="0">
                <a:solidFill>
                  <a:prstClr val="black"/>
                </a:solidFill>
              </a:rPr>
              <a:pPr eaLnBrk="1" hangingPunct="1">
                <a:spcBef>
                  <a:spcPct val="0"/>
                </a:spcBef>
              </a:pPr>
              <a:t>62</a:t>
            </a:fld>
            <a:endParaRPr lang="en-US" altLang="en-US"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6458116-79C6-4354-B1F9-867C5779087E}" type="slidenum">
              <a:rPr lang="en-US" altLang="en-US" smtClean="0">
                <a:solidFill>
                  <a:prstClr val="black"/>
                </a:solidFill>
              </a:rPr>
              <a:pPr eaLnBrk="1" hangingPunct="1">
                <a:spcBef>
                  <a:spcPct val="0"/>
                </a:spcBef>
              </a:pPr>
              <a:t>63</a:t>
            </a:fld>
            <a:endParaRPr lang="en-US" altLang="en-US" smtClean="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D8B51DD-341B-4AC4-89E1-CE98086DF062}" type="slidenum">
              <a:rPr lang="en-US" altLang="en-US" smtClean="0">
                <a:solidFill>
                  <a:prstClr val="black"/>
                </a:solidFill>
              </a:rPr>
              <a:pPr eaLnBrk="1" hangingPunct="1">
                <a:spcBef>
                  <a:spcPct val="0"/>
                </a:spcBef>
              </a:pPr>
              <a:t>64</a:t>
            </a:fld>
            <a:endParaRPr lang="en-US" alt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2B0387C-34A4-4B22-AB86-41F20195835C}" type="slidenum">
              <a:rPr lang="en-US" altLang="en-US" smtClean="0">
                <a:solidFill>
                  <a:prstClr val="black"/>
                </a:solidFill>
              </a:rPr>
              <a:pPr eaLnBrk="1" hangingPunct="1">
                <a:spcBef>
                  <a:spcPct val="0"/>
                </a:spcBef>
              </a:pPr>
              <a:t>65</a:t>
            </a:fld>
            <a:endParaRPr lang="en-US" altLang="en-US"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CAF5ADF-38E7-4B19-8084-60919CAE38B2}" type="slidenum">
              <a:rPr lang="en-US" altLang="en-US" smtClean="0"/>
              <a:pPr eaLnBrk="1" hangingPunct="1">
                <a:spcBef>
                  <a:spcPct val="0"/>
                </a:spcBef>
              </a:pPr>
              <a:t>66</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A1F4ED6-EA04-442F-AECA-617451A6E33A}" type="slidenum">
              <a:rPr lang="en-US" altLang="en-US" smtClean="0">
                <a:solidFill>
                  <a:prstClr val="black"/>
                </a:solidFill>
              </a:rPr>
              <a:pPr eaLnBrk="1" hangingPunct="1">
                <a:spcBef>
                  <a:spcPct val="0"/>
                </a:spcBef>
              </a:pPr>
              <a:t>5</a:t>
            </a:fld>
            <a:endParaRPr lang="en-US" alt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B3A260D-7381-4D98-ABE3-29F8F292CFE8}" type="slidenum">
              <a:rPr lang="en-US" altLang="en-US" smtClean="0">
                <a:solidFill>
                  <a:prstClr val="black"/>
                </a:solidFill>
              </a:rPr>
              <a:pPr eaLnBrk="1" hangingPunct="1">
                <a:spcBef>
                  <a:spcPct val="0"/>
                </a:spcBef>
              </a:pPr>
              <a:t>6</a:t>
            </a:fld>
            <a:endParaRPr lang="en-US" altLang="en-US" smtClean="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sz="28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800">
                <a:solidFill>
                  <a:schemeClr val="tx1"/>
                </a:solidFill>
                <a:latin typeface="Verdana" pitchFamily="34" charset="0"/>
              </a:defRPr>
            </a:lvl3pPr>
            <a:lvl4pPr marL="1600200" indent="-228600">
              <a:defRPr sz="2800">
                <a:solidFill>
                  <a:schemeClr val="tx1"/>
                </a:solidFill>
                <a:latin typeface="Verdana" pitchFamily="34" charset="0"/>
              </a:defRPr>
            </a:lvl4pPr>
            <a:lvl5pPr marL="2057400" indent="-22860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fld id="{8AD8FA13-B4AD-4976-BA08-8D5E6940656C}" type="slidenum">
              <a:rPr lang="en-US" altLang="en-US" sz="1200">
                <a:solidFill>
                  <a:prstClr val="black"/>
                </a:solidFill>
                <a:latin typeface="Arial" charset="0"/>
              </a:rPr>
              <a:pPr/>
              <a:t>7</a:t>
            </a:fld>
            <a:endParaRPr lang="en-US" altLang="en-US" sz="1200">
              <a:solidFill>
                <a:prstClr val="black"/>
              </a:solidFill>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28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800">
                <a:solidFill>
                  <a:schemeClr val="tx1"/>
                </a:solidFill>
                <a:latin typeface="Verdana" pitchFamily="34" charset="0"/>
              </a:defRPr>
            </a:lvl3pPr>
            <a:lvl4pPr marL="1600200" indent="-228600">
              <a:defRPr sz="2800">
                <a:solidFill>
                  <a:schemeClr val="tx1"/>
                </a:solidFill>
                <a:latin typeface="Verdana" pitchFamily="34" charset="0"/>
              </a:defRPr>
            </a:lvl4pPr>
            <a:lvl5pPr marL="2057400" indent="-22860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fld id="{9058834B-AB32-47C6-BED2-7BB0F67E3273}" type="slidenum">
              <a:rPr lang="en-US" altLang="en-US" sz="1200">
                <a:solidFill>
                  <a:prstClr val="black"/>
                </a:solidFill>
                <a:latin typeface="Arial" charset="0"/>
              </a:rPr>
              <a:pPr/>
              <a:t>8</a:t>
            </a:fld>
            <a:endParaRPr lang="en-US" altLang="en-US" sz="1200">
              <a:solidFill>
                <a:prstClr val="black"/>
              </a:solidFill>
              <a:latin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sz="28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800">
                <a:solidFill>
                  <a:schemeClr val="tx1"/>
                </a:solidFill>
                <a:latin typeface="Verdana" pitchFamily="34" charset="0"/>
              </a:defRPr>
            </a:lvl3pPr>
            <a:lvl4pPr marL="1600200" indent="-228600">
              <a:defRPr sz="2800">
                <a:solidFill>
                  <a:schemeClr val="tx1"/>
                </a:solidFill>
                <a:latin typeface="Verdana" pitchFamily="34" charset="0"/>
              </a:defRPr>
            </a:lvl4pPr>
            <a:lvl5pPr marL="2057400" indent="-22860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fld id="{623DEC69-BB5E-4D21-8AE8-5CD3C0834D74}" type="slidenum">
              <a:rPr lang="en-US" altLang="en-US" sz="1200">
                <a:solidFill>
                  <a:prstClr val="black"/>
                </a:solidFill>
                <a:latin typeface="Arial" charset="0"/>
              </a:rPr>
              <a:pPr/>
              <a:t>9</a:t>
            </a:fld>
            <a:endParaRPr lang="en-US" altLang="en-US" sz="1200">
              <a:solidFill>
                <a:prstClr val="black"/>
              </a:solidFill>
              <a:latin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6" name="Freeform 4"/>
            <p:cNvSpPr>
              <a:spLocks/>
            </p:cNvSpPr>
            <p:nvPr/>
          </p:nvSpPr>
          <p:spPr bwMode="hidden">
            <a:xfrm>
              <a:off x="0" y="2496"/>
              <a:ext cx="2112" cy="1604"/>
            </a:xfrm>
            <a:custGeom>
              <a:avLst/>
              <a:gdLst>
                <a:gd name="T0" fmla="*/ 571 w 2123"/>
                <a:gd name="T1" fmla="*/ 882 h 1696"/>
                <a:gd name="T2" fmla="*/ 535 w 2123"/>
                <a:gd name="T3" fmla="*/ 578 h 1696"/>
                <a:gd name="T4" fmla="*/ 661 w 2123"/>
                <a:gd name="T5" fmla="*/ 335 h 1696"/>
                <a:gd name="T6" fmla="*/ 912 w 2123"/>
                <a:gd name="T7" fmla="*/ 497 h 1696"/>
                <a:gd name="T8" fmla="*/ 1196 w 2123"/>
                <a:gd name="T9" fmla="*/ 735 h 1696"/>
                <a:gd name="T10" fmla="*/ 1459 w 2123"/>
                <a:gd name="T11" fmla="*/ 938 h 1696"/>
                <a:gd name="T12" fmla="*/ 1773 w 2123"/>
                <a:gd name="T13" fmla="*/ 1150 h 1696"/>
                <a:gd name="T14" fmla="*/ 1853 w 2123"/>
                <a:gd name="T15" fmla="*/ 1195 h 1696"/>
                <a:gd name="T16" fmla="*/ 1808 w 2123"/>
                <a:gd name="T17" fmla="*/ 1146 h 1696"/>
                <a:gd name="T18" fmla="*/ 1390 w 2123"/>
                <a:gd name="T19" fmla="*/ 847 h 1696"/>
                <a:gd name="T20" fmla="*/ 1070 w 2123"/>
                <a:gd name="T21" fmla="*/ 578 h 1696"/>
                <a:gd name="T22" fmla="*/ 711 w 2123"/>
                <a:gd name="T23" fmla="*/ 278 h 1696"/>
                <a:gd name="T24" fmla="*/ 984 w 2123"/>
                <a:gd name="T25" fmla="*/ 263 h 1696"/>
                <a:gd name="T26" fmla="*/ 1265 w 2123"/>
                <a:gd name="T27" fmla="*/ 269 h 1696"/>
                <a:gd name="T28" fmla="*/ 1590 w 2123"/>
                <a:gd name="T29" fmla="*/ 227 h 1696"/>
                <a:gd name="T30" fmla="*/ 2090 w 2123"/>
                <a:gd name="T31" fmla="*/ 166 h 1696"/>
                <a:gd name="T32" fmla="*/ 2042 w 2123"/>
                <a:gd name="T33" fmla="*/ 147 h 1696"/>
                <a:gd name="T34" fmla="*/ 1519 w 2123"/>
                <a:gd name="T35" fmla="*/ 218 h 1696"/>
                <a:gd name="T36" fmla="*/ 1190 w 2123"/>
                <a:gd name="T37" fmla="*/ 233 h 1696"/>
                <a:gd name="T38" fmla="*/ 747 w 2123"/>
                <a:gd name="T39" fmla="*/ 218 h 1696"/>
                <a:gd name="T40" fmla="*/ 807 w 2123"/>
                <a:gd name="T41" fmla="*/ 192 h 1696"/>
                <a:gd name="T42" fmla="*/ 1124 w 2123"/>
                <a:gd name="T43" fmla="*/ 0 h 1696"/>
                <a:gd name="T44" fmla="*/ 1070 w 2123"/>
                <a:gd name="T45" fmla="*/ 25 h 1696"/>
                <a:gd name="T46" fmla="*/ 995 w 2123"/>
                <a:gd name="T47" fmla="*/ 71 h 1696"/>
                <a:gd name="T48" fmla="*/ 843 w 2123"/>
                <a:gd name="T49" fmla="*/ 162 h 1696"/>
                <a:gd name="T50" fmla="*/ 661 w 2123"/>
                <a:gd name="T51" fmla="*/ 238 h 1696"/>
                <a:gd name="T52" fmla="*/ 625 w 2123"/>
                <a:gd name="T53" fmla="*/ 305 h 1696"/>
                <a:gd name="T54" fmla="*/ 299 w 2123"/>
                <a:gd name="T55" fmla="*/ 497 h 1696"/>
                <a:gd name="T56" fmla="*/ 0 w 2123"/>
                <a:gd name="T57" fmla="*/ 614 h 1696"/>
                <a:gd name="T58" fmla="*/ 0 w 2123"/>
                <a:gd name="T59" fmla="*/ 619 h 1696"/>
                <a:gd name="T60" fmla="*/ 0 w 2123"/>
                <a:gd name="T61" fmla="*/ 649 h 1696"/>
                <a:gd name="T62" fmla="*/ 293 w 2123"/>
                <a:gd name="T63" fmla="*/ 537 h 1696"/>
                <a:gd name="T64" fmla="*/ 583 w 2123"/>
                <a:gd name="T65" fmla="*/ 365 h 1696"/>
                <a:gd name="T66" fmla="*/ 499 w 2123"/>
                <a:gd name="T67" fmla="*/ 568 h 1696"/>
                <a:gd name="T68" fmla="*/ 517 w 2123"/>
                <a:gd name="T69" fmla="*/ 842 h 1696"/>
                <a:gd name="T70" fmla="*/ 454 w 2123"/>
                <a:gd name="T71" fmla="*/ 988 h 1696"/>
                <a:gd name="T72" fmla="*/ 323 w 2123"/>
                <a:gd name="T73" fmla="*/ 1252 h 1696"/>
                <a:gd name="T74" fmla="*/ 317 w 2123"/>
                <a:gd name="T75" fmla="*/ 1435 h 1696"/>
                <a:gd name="T76" fmla="*/ 323 w 2123"/>
                <a:gd name="T77" fmla="*/ 1435 h 1696"/>
                <a:gd name="T78" fmla="*/ 341 w 2123"/>
                <a:gd name="T79" fmla="*/ 1313 h 1696"/>
                <a:gd name="T80" fmla="*/ 571 w 2123"/>
                <a:gd name="T81" fmla="*/ 882 h 1696"/>
                <a:gd name="T82" fmla="*/ 571 w 2123"/>
                <a:gd name="T83" fmla="*/ 882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8" name="Freeform 6"/>
            <p:cNvSpPr>
              <a:spLocks/>
            </p:cNvSpPr>
            <p:nvPr/>
          </p:nvSpPr>
          <p:spPr bwMode="hidden">
            <a:xfrm>
              <a:off x="0" y="524"/>
              <a:ext cx="973" cy="1195"/>
            </a:xfrm>
            <a:custGeom>
              <a:avLst/>
              <a:gdLst>
                <a:gd name="T0" fmla="*/ 326 w 969"/>
                <a:gd name="T1" fmla="*/ 1195 h 1192"/>
                <a:gd name="T2" fmla="*/ 496 w 969"/>
                <a:gd name="T3" fmla="*/ 1201 h 1192"/>
                <a:gd name="T4" fmla="*/ 586 w 969"/>
                <a:gd name="T5" fmla="*/ 1159 h 1192"/>
                <a:gd name="T6" fmla="*/ 822 w 969"/>
                <a:gd name="T7" fmla="*/ 1094 h 1192"/>
                <a:gd name="T8" fmla="*/ 945 w 969"/>
                <a:gd name="T9" fmla="*/ 1064 h 1192"/>
                <a:gd name="T10" fmla="*/ 768 w 969"/>
                <a:gd name="T11" fmla="*/ 995 h 1192"/>
                <a:gd name="T12" fmla="*/ 562 w 969"/>
                <a:gd name="T13" fmla="*/ 959 h 1192"/>
                <a:gd name="T14" fmla="*/ 200 w 969"/>
                <a:gd name="T15" fmla="*/ 977 h 1192"/>
                <a:gd name="T16" fmla="*/ 302 w 969"/>
                <a:gd name="T17" fmla="*/ 899 h 1192"/>
                <a:gd name="T18" fmla="*/ 502 w 969"/>
                <a:gd name="T19" fmla="*/ 809 h 1192"/>
                <a:gd name="T20" fmla="*/ 703 w 969"/>
                <a:gd name="T21" fmla="*/ 677 h 1192"/>
                <a:gd name="T22" fmla="*/ 709 w 969"/>
                <a:gd name="T23" fmla="*/ 677 h 1192"/>
                <a:gd name="T24" fmla="*/ 721 w 969"/>
                <a:gd name="T25" fmla="*/ 671 h 1192"/>
                <a:gd name="T26" fmla="*/ 762 w 969"/>
                <a:gd name="T27" fmla="*/ 653 h 1192"/>
                <a:gd name="T28" fmla="*/ 786 w 969"/>
                <a:gd name="T29" fmla="*/ 647 h 1192"/>
                <a:gd name="T30" fmla="*/ 798 w 969"/>
                <a:gd name="T31" fmla="*/ 635 h 1192"/>
                <a:gd name="T32" fmla="*/ 804 w 969"/>
                <a:gd name="T33" fmla="*/ 623 h 1192"/>
                <a:gd name="T34" fmla="*/ 798 w 969"/>
                <a:gd name="T35" fmla="*/ 617 h 1192"/>
                <a:gd name="T36" fmla="*/ 792 w 969"/>
                <a:gd name="T37" fmla="*/ 605 h 1192"/>
                <a:gd name="T38" fmla="*/ 792 w 969"/>
                <a:gd name="T39" fmla="*/ 578 h 1192"/>
                <a:gd name="T40" fmla="*/ 804 w 969"/>
                <a:gd name="T41" fmla="*/ 548 h 1192"/>
                <a:gd name="T42" fmla="*/ 816 w 969"/>
                <a:gd name="T43" fmla="*/ 518 h 1192"/>
                <a:gd name="T44" fmla="*/ 834 w 969"/>
                <a:gd name="T45" fmla="*/ 488 h 1192"/>
                <a:gd name="T46" fmla="*/ 846 w 969"/>
                <a:gd name="T47" fmla="*/ 458 h 1192"/>
                <a:gd name="T48" fmla="*/ 853 w 969"/>
                <a:gd name="T49" fmla="*/ 440 h 1192"/>
                <a:gd name="T50" fmla="*/ 861 w 969"/>
                <a:gd name="T51" fmla="*/ 434 h 1192"/>
                <a:gd name="T52" fmla="*/ 861 w 969"/>
                <a:gd name="T53" fmla="*/ 350 h 1192"/>
                <a:gd name="T54" fmla="*/ 861 w 969"/>
                <a:gd name="T55" fmla="*/ 344 h 1192"/>
                <a:gd name="T56" fmla="*/ 867 w 969"/>
                <a:gd name="T57" fmla="*/ 338 h 1192"/>
                <a:gd name="T58" fmla="*/ 885 w 969"/>
                <a:gd name="T59" fmla="*/ 308 h 1192"/>
                <a:gd name="T60" fmla="*/ 897 w 969"/>
                <a:gd name="T61" fmla="*/ 272 h 1192"/>
                <a:gd name="T62" fmla="*/ 909 w 969"/>
                <a:gd name="T63" fmla="*/ 242 h 1192"/>
                <a:gd name="T64" fmla="*/ 915 w 969"/>
                <a:gd name="T65" fmla="*/ 230 h 1192"/>
                <a:gd name="T66" fmla="*/ 921 w 969"/>
                <a:gd name="T67" fmla="*/ 218 h 1192"/>
                <a:gd name="T68" fmla="*/ 939 w 969"/>
                <a:gd name="T69" fmla="*/ 173 h 1192"/>
                <a:gd name="T70" fmla="*/ 957 w 969"/>
                <a:gd name="T71" fmla="*/ 137 h 1192"/>
                <a:gd name="T72" fmla="*/ 963 w 969"/>
                <a:gd name="T73" fmla="*/ 125 h 1192"/>
                <a:gd name="T74" fmla="*/ 963 w 969"/>
                <a:gd name="T75" fmla="*/ 119 h 1192"/>
                <a:gd name="T76" fmla="*/ 981 w 969"/>
                <a:gd name="T77" fmla="*/ 0 h 1192"/>
                <a:gd name="T78" fmla="*/ 957 w 969"/>
                <a:gd name="T79" fmla="*/ 47 h 1192"/>
                <a:gd name="T80" fmla="*/ 792 w 969"/>
                <a:gd name="T81" fmla="*/ 113 h 1192"/>
                <a:gd name="T82" fmla="*/ 715 w 969"/>
                <a:gd name="T83" fmla="*/ 161 h 1192"/>
                <a:gd name="T84" fmla="*/ 466 w 969"/>
                <a:gd name="T85" fmla="*/ 236 h 1192"/>
                <a:gd name="T86" fmla="*/ 284 w 969"/>
                <a:gd name="T87" fmla="*/ 290 h 1192"/>
                <a:gd name="T88" fmla="*/ 176 w 969"/>
                <a:gd name="T89" fmla="*/ 296 h 1192"/>
                <a:gd name="T90" fmla="*/ 12 w 969"/>
                <a:gd name="T91" fmla="*/ 488 h 1192"/>
                <a:gd name="T92" fmla="*/ 0 w 969"/>
                <a:gd name="T93" fmla="*/ 512 h 1192"/>
                <a:gd name="T94" fmla="*/ 0 w 969"/>
                <a:gd name="T95" fmla="*/ 1195 h 1192"/>
                <a:gd name="T96" fmla="*/ 96 w 969"/>
                <a:gd name="T97" fmla="*/ 1189 h 1192"/>
                <a:gd name="T98" fmla="*/ 326 w 969"/>
                <a:gd name="T99" fmla="*/ 1195 h 1192"/>
                <a:gd name="T100" fmla="*/ 326 w 969"/>
                <a:gd name="T101" fmla="*/ 1195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0" name="Freeform 8"/>
            <p:cNvSpPr>
              <a:spLocks/>
            </p:cNvSpPr>
            <p:nvPr/>
          </p:nvSpPr>
          <p:spPr bwMode="hidden">
            <a:xfrm>
              <a:off x="3525" y="1"/>
              <a:ext cx="2185" cy="1508"/>
            </a:xfrm>
            <a:custGeom>
              <a:avLst/>
              <a:gdLst>
                <a:gd name="T0" fmla="*/ 1046 w 2176"/>
                <a:gd name="T1" fmla="*/ 773 h 1505"/>
                <a:gd name="T2" fmla="*/ 1205 w 2176"/>
                <a:gd name="T3" fmla="*/ 1241 h 1505"/>
                <a:gd name="T4" fmla="*/ 968 w 2176"/>
                <a:gd name="T5" fmla="*/ 1199 h 1505"/>
                <a:gd name="T6" fmla="*/ 732 w 2176"/>
                <a:gd name="T7" fmla="*/ 1133 h 1505"/>
                <a:gd name="T8" fmla="*/ 448 w 2176"/>
                <a:gd name="T9" fmla="*/ 1115 h 1505"/>
                <a:gd name="T10" fmla="*/ 0 w 2176"/>
                <a:gd name="T11" fmla="*/ 1085 h 1505"/>
                <a:gd name="T12" fmla="*/ 30 w 2176"/>
                <a:gd name="T13" fmla="*/ 1121 h 1505"/>
                <a:gd name="T14" fmla="*/ 502 w 2176"/>
                <a:gd name="T15" fmla="*/ 1139 h 1505"/>
                <a:gd name="T16" fmla="*/ 786 w 2176"/>
                <a:gd name="T17" fmla="*/ 1193 h 1505"/>
                <a:gd name="T18" fmla="*/ 1145 w 2176"/>
                <a:gd name="T19" fmla="*/ 1310 h 1505"/>
                <a:gd name="T20" fmla="*/ 1082 w 2176"/>
                <a:gd name="T21" fmla="*/ 1328 h 1505"/>
                <a:gd name="T22" fmla="*/ 720 w 2176"/>
                <a:gd name="T23" fmla="*/ 1514 h 1505"/>
                <a:gd name="T24" fmla="*/ 774 w 2176"/>
                <a:gd name="T25" fmla="*/ 1490 h 1505"/>
                <a:gd name="T26" fmla="*/ 873 w 2176"/>
                <a:gd name="T27" fmla="*/ 1448 h 1505"/>
                <a:gd name="T28" fmla="*/ 1034 w 2176"/>
                <a:gd name="T29" fmla="*/ 1364 h 1505"/>
                <a:gd name="T30" fmla="*/ 1229 w 2176"/>
                <a:gd name="T31" fmla="*/ 1304 h 1505"/>
                <a:gd name="T32" fmla="*/ 1282 w 2176"/>
                <a:gd name="T33" fmla="*/ 1229 h 1505"/>
                <a:gd name="T34" fmla="*/ 1653 w 2176"/>
                <a:gd name="T35" fmla="*/ 1049 h 1505"/>
                <a:gd name="T36" fmla="*/ 1955 w 2176"/>
                <a:gd name="T37" fmla="*/ 959 h 1505"/>
                <a:gd name="T38" fmla="*/ 2203 w 2176"/>
                <a:gd name="T39" fmla="*/ 827 h 1505"/>
                <a:gd name="T40" fmla="*/ 1985 w 2176"/>
                <a:gd name="T41" fmla="*/ 917 h 1505"/>
                <a:gd name="T42" fmla="*/ 1677 w 2176"/>
                <a:gd name="T43" fmla="*/ 995 h 1505"/>
                <a:gd name="T44" fmla="*/ 1357 w 2176"/>
                <a:gd name="T45" fmla="*/ 1157 h 1505"/>
                <a:gd name="T46" fmla="*/ 1519 w 2176"/>
                <a:gd name="T47" fmla="*/ 911 h 1505"/>
                <a:gd name="T48" fmla="*/ 1641 w 2176"/>
                <a:gd name="T49" fmla="*/ 548 h 1505"/>
                <a:gd name="T50" fmla="*/ 1761 w 2176"/>
                <a:gd name="T51" fmla="*/ 375 h 1505"/>
                <a:gd name="T52" fmla="*/ 2003 w 2176"/>
                <a:gd name="T53" fmla="*/ 60 h 1505"/>
                <a:gd name="T54" fmla="*/ 2027 w 2176"/>
                <a:gd name="T55" fmla="*/ 0 h 1505"/>
                <a:gd name="T56" fmla="*/ 1997 w 2176"/>
                <a:gd name="T57" fmla="*/ 0 h 1505"/>
                <a:gd name="T58" fmla="*/ 1617 w 2176"/>
                <a:gd name="T59" fmla="*/ 483 h 1505"/>
                <a:gd name="T60" fmla="*/ 1495 w 2176"/>
                <a:gd name="T61" fmla="*/ 893 h 1505"/>
                <a:gd name="T62" fmla="*/ 1270 w 2176"/>
                <a:gd name="T63" fmla="*/ 1181 h 1505"/>
                <a:gd name="T64" fmla="*/ 1145 w 2176"/>
                <a:gd name="T65" fmla="*/ 911 h 1505"/>
                <a:gd name="T66" fmla="*/ 1022 w 2176"/>
                <a:gd name="T67" fmla="*/ 543 h 1505"/>
                <a:gd name="T68" fmla="*/ 897 w 2176"/>
                <a:gd name="T69" fmla="*/ 222 h 1505"/>
                <a:gd name="T70" fmla="*/ 798 w 2176"/>
                <a:gd name="T71" fmla="*/ 0 h 1505"/>
                <a:gd name="T72" fmla="*/ 762 w 2176"/>
                <a:gd name="T73" fmla="*/ 0 h 1505"/>
                <a:gd name="T74" fmla="*/ 915 w 2176"/>
                <a:gd name="T75" fmla="*/ 357 h 1505"/>
                <a:gd name="T76" fmla="*/ 1046 w 2176"/>
                <a:gd name="T77" fmla="*/ 773 h 1505"/>
                <a:gd name="T78" fmla="*/ 1046 w 2176"/>
                <a:gd name="T79" fmla="*/ 773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1" name="Freeform 9"/>
            <p:cNvSpPr>
              <a:spLocks/>
            </p:cNvSpPr>
            <p:nvPr/>
          </p:nvSpPr>
          <p:spPr bwMode="hidden">
            <a:xfrm>
              <a:off x="0" y="649"/>
              <a:ext cx="816" cy="806"/>
            </a:xfrm>
            <a:custGeom>
              <a:avLst/>
              <a:gdLst>
                <a:gd name="T0" fmla="*/ 164 w 813"/>
                <a:gd name="T1" fmla="*/ 567 h 804"/>
                <a:gd name="T2" fmla="*/ 332 w 813"/>
                <a:gd name="T3" fmla="*/ 441 h 804"/>
                <a:gd name="T4" fmla="*/ 652 w 813"/>
                <a:gd name="T5" fmla="*/ 219 h 804"/>
                <a:gd name="T6" fmla="*/ 822 w 813"/>
                <a:gd name="T7" fmla="*/ 0 h 804"/>
                <a:gd name="T8" fmla="*/ 684 w 813"/>
                <a:gd name="T9" fmla="*/ 150 h 804"/>
                <a:gd name="T10" fmla="*/ 147 w 813"/>
                <a:gd name="T11" fmla="*/ 507 h 804"/>
                <a:gd name="T12" fmla="*/ 0 w 813"/>
                <a:gd name="T13" fmla="*/ 738 h 804"/>
                <a:gd name="T14" fmla="*/ 0 w 813"/>
                <a:gd name="T15" fmla="*/ 810 h 804"/>
                <a:gd name="T16" fmla="*/ 164 w 813"/>
                <a:gd name="T17" fmla="*/ 567 h 804"/>
                <a:gd name="T18" fmla="*/ 164 w 813"/>
                <a:gd name="T19" fmla="*/ 567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2" name="Freeform 10"/>
            <p:cNvSpPr>
              <a:spLocks/>
            </p:cNvSpPr>
            <p:nvPr/>
          </p:nvSpPr>
          <p:spPr bwMode="hidden">
            <a:xfrm>
              <a:off x="0" y="1545"/>
              <a:ext cx="762" cy="107"/>
            </a:xfrm>
            <a:custGeom>
              <a:avLst/>
              <a:gdLst>
                <a:gd name="T0" fmla="*/ 466 w 759"/>
                <a:gd name="T1" fmla="*/ 66 h 107"/>
                <a:gd name="T2" fmla="*/ 768 w 759"/>
                <a:gd name="T3" fmla="*/ 0 h 107"/>
                <a:gd name="T4" fmla="*/ 502 w 759"/>
                <a:gd name="T5" fmla="*/ 36 h 107"/>
                <a:gd name="T6" fmla="*/ 141 w 759"/>
                <a:gd name="T7" fmla="*/ 48 h 107"/>
                <a:gd name="T8" fmla="*/ 0 w 759"/>
                <a:gd name="T9" fmla="*/ 78 h 107"/>
                <a:gd name="T10" fmla="*/ 0 w 759"/>
                <a:gd name="T11" fmla="*/ 107 h 107"/>
                <a:gd name="T12" fmla="*/ 96 w 759"/>
                <a:gd name="T13" fmla="*/ 89 h 107"/>
                <a:gd name="T14" fmla="*/ 466 w 759"/>
                <a:gd name="T15" fmla="*/ 66 h 107"/>
                <a:gd name="T16" fmla="*/ 466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3" name="Freeform 11"/>
            <p:cNvSpPr>
              <a:spLocks/>
            </p:cNvSpPr>
            <p:nvPr/>
          </p:nvSpPr>
          <p:spPr bwMode="hidden">
            <a:xfrm>
              <a:off x="2314" y="3431"/>
              <a:ext cx="3182" cy="745"/>
            </a:xfrm>
            <a:custGeom>
              <a:avLst/>
              <a:gdLst>
                <a:gd name="T0" fmla="*/ 1405 w 3169"/>
                <a:gd name="T1" fmla="*/ 242 h 743"/>
                <a:gd name="T2" fmla="*/ 1755 w 3169"/>
                <a:gd name="T3" fmla="*/ 236 h 743"/>
                <a:gd name="T4" fmla="*/ 2114 w 3169"/>
                <a:gd name="T5" fmla="*/ 254 h 743"/>
                <a:gd name="T6" fmla="*/ 2535 w 3169"/>
                <a:gd name="T7" fmla="*/ 236 h 743"/>
                <a:gd name="T8" fmla="*/ 3208 w 3169"/>
                <a:gd name="T9" fmla="*/ 207 h 743"/>
                <a:gd name="T10" fmla="*/ 3154 w 3169"/>
                <a:gd name="T11" fmla="*/ 189 h 743"/>
                <a:gd name="T12" fmla="*/ 2452 w 3169"/>
                <a:gd name="T13" fmla="*/ 224 h 743"/>
                <a:gd name="T14" fmla="*/ 2027 w 3169"/>
                <a:gd name="T15" fmla="*/ 224 h 743"/>
                <a:gd name="T16" fmla="*/ 1477 w 3169"/>
                <a:gd name="T17" fmla="*/ 189 h 743"/>
                <a:gd name="T18" fmla="*/ 1561 w 3169"/>
                <a:gd name="T19" fmla="*/ 168 h 743"/>
                <a:gd name="T20" fmla="*/ 2063 w 3169"/>
                <a:gd name="T21" fmla="*/ 0 h 743"/>
                <a:gd name="T22" fmla="*/ 1985 w 3169"/>
                <a:gd name="T23" fmla="*/ 24 h 743"/>
                <a:gd name="T24" fmla="*/ 1860 w 3169"/>
                <a:gd name="T25" fmla="*/ 66 h 743"/>
                <a:gd name="T26" fmla="*/ 1623 w 3169"/>
                <a:gd name="T27" fmla="*/ 138 h 743"/>
                <a:gd name="T28" fmla="*/ 1356 w 3169"/>
                <a:gd name="T29" fmla="*/ 201 h 743"/>
                <a:gd name="T30" fmla="*/ 1283 w 3169"/>
                <a:gd name="T31" fmla="*/ 254 h 743"/>
                <a:gd name="T32" fmla="*/ 774 w 3169"/>
                <a:gd name="T33" fmla="*/ 416 h 743"/>
                <a:gd name="T34" fmla="*/ 338 w 3169"/>
                <a:gd name="T35" fmla="*/ 506 h 743"/>
                <a:gd name="T36" fmla="*/ 0 w 3169"/>
                <a:gd name="T37" fmla="*/ 623 h 743"/>
                <a:gd name="T38" fmla="*/ 302 w 3169"/>
                <a:gd name="T39" fmla="*/ 542 h 743"/>
                <a:gd name="T40" fmla="*/ 744 w 3169"/>
                <a:gd name="T41" fmla="*/ 452 h 743"/>
                <a:gd name="T42" fmla="*/ 1193 w 3169"/>
                <a:gd name="T43" fmla="*/ 314 h 743"/>
                <a:gd name="T44" fmla="*/ 993 w 3169"/>
                <a:gd name="T45" fmla="*/ 494 h 743"/>
                <a:gd name="T46" fmla="*/ 879 w 3169"/>
                <a:gd name="T47" fmla="*/ 749 h 743"/>
                <a:gd name="T48" fmla="*/ 873 w 3169"/>
                <a:gd name="T49" fmla="*/ 749 h 743"/>
                <a:gd name="T50" fmla="*/ 945 w 3169"/>
                <a:gd name="T51" fmla="*/ 749 h 743"/>
                <a:gd name="T52" fmla="*/ 1034 w 3169"/>
                <a:gd name="T53" fmla="*/ 500 h 743"/>
                <a:gd name="T54" fmla="*/ 1312 w 3169"/>
                <a:gd name="T55" fmla="*/ 284 h 743"/>
                <a:gd name="T56" fmla="*/ 1549 w 3169"/>
                <a:gd name="T57" fmla="*/ 452 h 743"/>
                <a:gd name="T58" fmla="*/ 1791 w 3169"/>
                <a:gd name="T59" fmla="*/ 683 h 743"/>
                <a:gd name="T60" fmla="*/ 1878 w 3169"/>
                <a:gd name="T61" fmla="*/ 749 h 743"/>
                <a:gd name="T62" fmla="*/ 1943 w 3169"/>
                <a:gd name="T63" fmla="*/ 749 h 743"/>
                <a:gd name="T64" fmla="*/ 1713 w 3169"/>
                <a:gd name="T65" fmla="*/ 530 h 743"/>
                <a:gd name="T66" fmla="*/ 1405 w 3169"/>
                <a:gd name="T67" fmla="*/ 242 h 743"/>
                <a:gd name="T68" fmla="*/ 1405 w 3169"/>
                <a:gd name="T69" fmla="*/ 242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22" name="Freeform 20"/>
            <p:cNvSpPr>
              <a:spLocks/>
            </p:cNvSpPr>
            <p:nvPr/>
          </p:nvSpPr>
          <p:spPr bwMode="hidden">
            <a:xfrm>
              <a:off x="3160" y="1860"/>
              <a:ext cx="2162" cy="1934"/>
            </a:xfrm>
            <a:custGeom>
              <a:avLst/>
              <a:gdLst>
                <a:gd name="T0" fmla="*/ 1866 w 2153"/>
                <a:gd name="T1" fmla="*/ 857 h 1930"/>
                <a:gd name="T2" fmla="*/ 1961 w 2153"/>
                <a:gd name="T3" fmla="*/ 1025 h 1930"/>
                <a:gd name="T4" fmla="*/ 2078 w 2153"/>
                <a:gd name="T5" fmla="*/ 1174 h 1930"/>
                <a:gd name="T6" fmla="*/ 2144 w 2153"/>
                <a:gd name="T7" fmla="*/ 1255 h 1930"/>
                <a:gd name="T8" fmla="*/ 2180 w 2153"/>
                <a:gd name="T9" fmla="*/ 1303 h 1930"/>
                <a:gd name="T10" fmla="*/ 1913 w 2153"/>
                <a:gd name="T11" fmla="*/ 983 h 1930"/>
                <a:gd name="T12" fmla="*/ 1884 w 2153"/>
                <a:gd name="T13" fmla="*/ 935 h 1930"/>
                <a:gd name="T14" fmla="*/ 1804 w 2153"/>
                <a:gd name="T15" fmla="*/ 1249 h 1930"/>
                <a:gd name="T16" fmla="*/ 1791 w 2153"/>
                <a:gd name="T17" fmla="*/ 1495 h 1930"/>
                <a:gd name="T18" fmla="*/ 1842 w 2153"/>
                <a:gd name="T19" fmla="*/ 1918 h 1930"/>
                <a:gd name="T20" fmla="*/ 1811 w 2153"/>
                <a:gd name="T21" fmla="*/ 1942 h 1930"/>
                <a:gd name="T22" fmla="*/ 1767 w 2153"/>
                <a:gd name="T23" fmla="*/ 1543 h 1930"/>
                <a:gd name="T24" fmla="*/ 1749 w 2153"/>
                <a:gd name="T25" fmla="*/ 1297 h 1930"/>
                <a:gd name="T26" fmla="*/ 1785 w 2153"/>
                <a:gd name="T27" fmla="*/ 1091 h 1930"/>
                <a:gd name="T28" fmla="*/ 1791 w 2153"/>
                <a:gd name="T29" fmla="*/ 881 h 1930"/>
                <a:gd name="T30" fmla="*/ 1283 w 2153"/>
                <a:gd name="T31" fmla="*/ 1013 h 1930"/>
                <a:gd name="T32" fmla="*/ 834 w 2153"/>
                <a:gd name="T33" fmla="*/ 1138 h 1930"/>
                <a:gd name="T34" fmla="*/ 326 w 2153"/>
                <a:gd name="T35" fmla="*/ 1321 h 1930"/>
                <a:gd name="T36" fmla="*/ 18 w 2153"/>
                <a:gd name="T37" fmla="*/ 1429 h 1930"/>
                <a:gd name="T38" fmla="*/ 314 w 2153"/>
                <a:gd name="T39" fmla="*/ 1291 h 1930"/>
                <a:gd name="T40" fmla="*/ 691 w 2153"/>
                <a:gd name="T41" fmla="*/ 1150 h 1930"/>
                <a:gd name="T42" fmla="*/ 1034 w 2153"/>
                <a:gd name="T43" fmla="*/ 1043 h 1930"/>
                <a:gd name="T44" fmla="*/ 1429 w 2153"/>
                <a:gd name="T45" fmla="*/ 935 h 1930"/>
                <a:gd name="T46" fmla="*/ 1713 w 2153"/>
                <a:gd name="T47" fmla="*/ 821 h 1930"/>
                <a:gd name="T48" fmla="*/ 1351 w 2153"/>
                <a:gd name="T49" fmla="*/ 626 h 1930"/>
                <a:gd name="T50" fmla="*/ 873 w 2153"/>
                <a:gd name="T51" fmla="*/ 518 h 1930"/>
                <a:gd name="T52" fmla="*/ 230 w 2153"/>
                <a:gd name="T53" fmla="*/ 161 h 1930"/>
                <a:gd name="T54" fmla="*/ 0 w 2153"/>
                <a:gd name="T55" fmla="*/ 83 h 1930"/>
                <a:gd name="T56" fmla="*/ 332 w 2153"/>
                <a:gd name="T57" fmla="*/ 179 h 1930"/>
                <a:gd name="T58" fmla="*/ 721 w 2153"/>
                <a:gd name="T59" fmla="*/ 386 h 1930"/>
                <a:gd name="T60" fmla="*/ 945 w 2153"/>
                <a:gd name="T61" fmla="*/ 494 h 1930"/>
                <a:gd name="T62" fmla="*/ 1369 w 2153"/>
                <a:gd name="T63" fmla="*/ 596 h 1930"/>
                <a:gd name="T64" fmla="*/ 1671 w 2153"/>
                <a:gd name="T65" fmla="*/ 749 h 1930"/>
                <a:gd name="T66" fmla="*/ 1441 w 2153"/>
                <a:gd name="T67" fmla="*/ 464 h 1930"/>
                <a:gd name="T68" fmla="*/ 1301 w 2153"/>
                <a:gd name="T69" fmla="*/ 191 h 1930"/>
                <a:gd name="T70" fmla="*/ 1169 w 2153"/>
                <a:gd name="T71" fmla="*/ 0 h 1930"/>
                <a:gd name="T72" fmla="*/ 1357 w 2153"/>
                <a:gd name="T73" fmla="*/ 215 h 1930"/>
                <a:gd name="T74" fmla="*/ 1507 w 2153"/>
                <a:gd name="T75" fmla="*/ 488 h 1930"/>
                <a:gd name="T76" fmla="*/ 1767 w 2153"/>
                <a:gd name="T77" fmla="*/ 809 h 1930"/>
                <a:gd name="T78" fmla="*/ 1866 w 2153"/>
                <a:gd name="T79" fmla="*/ 857 h 1930"/>
                <a:gd name="T80" fmla="*/ 1866 w 2153"/>
                <a:gd name="T81" fmla="*/ 857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85365"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smtClean="0"/>
              <a:t>Click to edit Master title style</a:t>
            </a:r>
          </a:p>
        </p:txBody>
      </p:sp>
      <p:sp>
        <p:nvSpPr>
          <p:cNvPr id="18536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ltLang="en-US">
              <a:solidFill>
                <a:srgbClr val="FFFFFF"/>
              </a:solidFill>
            </a:endParaRPr>
          </a:p>
        </p:txBody>
      </p:sp>
      <p:sp>
        <p:nvSpPr>
          <p:cNvPr id="24" name="Rectangle 24"/>
          <p:cNvSpPr>
            <a:spLocks noGrp="1" noChangeArrowheads="1"/>
          </p:cNvSpPr>
          <p:nvPr>
            <p:ph type="ftr" sz="quarter" idx="11"/>
          </p:nvPr>
        </p:nvSpPr>
        <p:spPr/>
        <p:txBody>
          <a:bodyPr/>
          <a:lstStyle>
            <a:lvl1pPr>
              <a:defRPr/>
            </a:lvl1pPr>
          </a:lstStyle>
          <a:p>
            <a:pPr>
              <a:defRPr/>
            </a:pPr>
            <a:endParaRPr lang="en-US" altLang="en-US">
              <a:solidFill>
                <a:srgbClr val="FFFFFF"/>
              </a:solidFill>
            </a:endParaRPr>
          </a:p>
        </p:txBody>
      </p:sp>
      <p:sp>
        <p:nvSpPr>
          <p:cNvPr id="25" name="Rectangle 25"/>
          <p:cNvSpPr>
            <a:spLocks noGrp="1" noChangeArrowheads="1"/>
          </p:cNvSpPr>
          <p:nvPr>
            <p:ph type="sldNum" sz="quarter" idx="12"/>
          </p:nvPr>
        </p:nvSpPr>
        <p:spPr/>
        <p:txBody>
          <a:bodyPr/>
          <a:lstStyle>
            <a:lvl1pPr>
              <a:defRPr/>
            </a:lvl1pPr>
          </a:lstStyle>
          <a:p>
            <a:pPr>
              <a:defRPr/>
            </a:pPr>
            <a:fld id="{8C4D7B9E-CF86-4ADA-9D54-E896E2DD229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4259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64EB1923-58AA-44B0-A364-5CC40241DE6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798675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80D395D7-DEB6-4649-91A0-3097EED526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6384714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287E1B09-E715-40A3-BAD6-7128159EEF4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2117152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5215C70-B4C6-4FC5-B535-601F2057785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872644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CF1AD9BE-5EBF-48F6-A209-34C974C766D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6898251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B83661A3-930E-4607-9416-B8A2E7D64F6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27395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grpSp>
      <p:sp>
        <p:nvSpPr>
          <p:cNvPr id="3893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3893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F9BF6559-41C5-4000-B6DB-0DB6EDA62C3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975045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5F0AFB0E-4067-4F62-B980-C771D0854EC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3683917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36B1902-343F-4A86-9AEF-AD337F0D8F7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3800609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270028A8-2FB5-46D8-944D-F49BDC1B08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7493826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4786518B-00EA-469A-A2B6-97176B06762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2847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9B14CA42-85ED-4A9D-AAB1-93374DCEB23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760199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B2180BD5-273F-4390-8AE6-AAD4B0FB718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341110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C6632416-5C8E-4A76-AEC5-956221494C4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463907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80D395D7-DEB6-4649-91A0-3097EED526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160344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287E1B09-E715-40A3-BAD6-7128159EEF4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2446476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5215C70-B4C6-4FC5-B535-601F2057785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628840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CF1AD9BE-5EBF-48F6-A209-34C974C766D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592185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B83661A3-930E-4607-9416-B8A2E7D64F6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10824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grpSp>
      <p:sp>
        <p:nvSpPr>
          <p:cNvPr id="3893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3893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F9BF6559-41C5-4000-B6DB-0DB6EDA62C3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47278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5F0AFB0E-4067-4F62-B980-C771D0854EC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397013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36B1902-343F-4A86-9AEF-AD337F0D8F7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1165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2FD5524-FCFA-4B64-B167-1594FCB11C9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997685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270028A8-2FB5-46D8-944D-F49BDC1B08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9242539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4786518B-00EA-469A-A2B6-97176B06762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8564348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B2180BD5-273F-4390-8AE6-AAD4B0FB718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001699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C6632416-5C8E-4A76-AEC5-956221494C4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244559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80D395D7-DEB6-4649-91A0-3097EED526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45145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287E1B09-E715-40A3-BAD6-7128159EEF4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313947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5215C70-B4C6-4FC5-B535-601F2057785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639181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CF1AD9BE-5EBF-48F6-A209-34C974C766D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23864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B83661A3-930E-4607-9416-B8A2E7D64F6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205878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a:solidFill>
                    <a:srgbClr val="FFFFFF"/>
                  </a:solidFill>
                  <a:cs typeface="Arial" pitchFamily="34"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a:solidFill>
                    <a:srgbClr val="FFFFFF"/>
                  </a:solidFill>
                  <a:cs typeface="Arial" pitchFamily="34" charset="0"/>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smtClean="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cs typeface="Arial" charset="0"/>
              </a:defRPr>
            </a:lvl1pPr>
          </a:lstStyle>
          <a:p>
            <a:pPr>
              <a:defRPr/>
            </a:pPr>
            <a:fld id="{15F9DA9F-69DF-4DED-837F-73D9B4D23F69}" type="slidenum">
              <a:rPr lang="en-US"/>
              <a:pPr>
                <a:defRPr/>
              </a:pPr>
              <a:t>‹#›</a:t>
            </a:fld>
            <a:endParaRPr lang="en-US"/>
          </a:p>
        </p:txBody>
      </p:sp>
    </p:spTree>
    <p:extLst>
      <p:ext uri="{BB962C8B-B14F-4D97-AF65-F5344CB8AC3E}">
        <p14:creationId xmlns:p14="http://schemas.microsoft.com/office/powerpoint/2010/main" val="3446895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8" name="Freeform 6"/>
            <p:cNvSpPr>
              <a:spLocks/>
            </p:cNvSpPr>
            <p:nvPr/>
          </p:nvSpPr>
          <p:spPr bwMode="hidden">
            <a:xfrm>
              <a:off x="4038" y="3577"/>
              <a:ext cx="1720" cy="65"/>
            </a:xfrm>
            <a:custGeom>
              <a:avLst/>
              <a:gdLst>
                <a:gd name="T0" fmla="*/ 1710 w 1722"/>
                <a:gd name="T1" fmla="*/ 60 h 66"/>
                <a:gd name="T2" fmla="*/ 1710 w 1722"/>
                <a:gd name="T3" fmla="*/ 54 h 66"/>
                <a:gd name="T4" fmla="*/ 0 w 1722"/>
                <a:gd name="T5" fmla="*/ 0 h 66"/>
                <a:gd name="T6" fmla="*/ 0 w 1722"/>
                <a:gd name="T7" fmla="*/ 42 h 66"/>
                <a:gd name="T8" fmla="*/ 1710 w 1722"/>
                <a:gd name="T9" fmla="*/ 60 h 66"/>
                <a:gd name="T10" fmla="*/ 1710 w 1722"/>
                <a:gd name="T11" fmla="*/ 6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0" name="Freeform 8"/>
            <p:cNvSpPr>
              <a:spLocks/>
            </p:cNvSpPr>
            <p:nvPr/>
          </p:nvSpPr>
          <p:spPr bwMode="hidden">
            <a:xfrm>
              <a:off x="4784" y="3702"/>
              <a:ext cx="974" cy="101"/>
            </a:xfrm>
            <a:custGeom>
              <a:avLst/>
              <a:gdLst>
                <a:gd name="T0" fmla="*/ 969 w 975"/>
                <a:gd name="T1" fmla="*/ 48 h 101"/>
                <a:gd name="T2" fmla="*/ 969 w 975"/>
                <a:gd name="T3" fmla="*/ 0 h 101"/>
                <a:gd name="T4" fmla="*/ 0 w 975"/>
                <a:gd name="T5" fmla="*/ 24 h 101"/>
                <a:gd name="T6" fmla="*/ 0 w 975"/>
                <a:gd name="T7" fmla="*/ 101 h 101"/>
                <a:gd name="T8" fmla="*/ 969 w 975"/>
                <a:gd name="T9" fmla="*/ 48 h 101"/>
                <a:gd name="T10" fmla="*/ 96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1" name="Freeform 9"/>
            <p:cNvSpPr>
              <a:spLocks/>
            </p:cNvSpPr>
            <p:nvPr/>
          </p:nvSpPr>
          <p:spPr bwMode="hidden">
            <a:xfrm>
              <a:off x="3619" y="3815"/>
              <a:ext cx="2139" cy="198"/>
            </a:xfrm>
            <a:custGeom>
              <a:avLst/>
              <a:gdLst>
                <a:gd name="T0" fmla="*/ 2129 w 2141"/>
                <a:gd name="T1" fmla="*/ 0 h 198"/>
                <a:gd name="T2" fmla="*/ 0 w 2141"/>
                <a:gd name="T3" fmla="*/ 156 h 198"/>
                <a:gd name="T4" fmla="*/ 0 w 2141"/>
                <a:gd name="T5" fmla="*/ 198 h 198"/>
                <a:gd name="T6" fmla="*/ 2129 w 2141"/>
                <a:gd name="T7" fmla="*/ 0 h 198"/>
                <a:gd name="T8" fmla="*/ 212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3" name="Freeform 11"/>
            <p:cNvSpPr>
              <a:spLocks/>
            </p:cNvSpPr>
            <p:nvPr/>
          </p:nvSpPr>
          <p:spPr bwMode="hidden">
            <a:xfrm>
              <a:off x="2097" y="4043"/>
              <a:ext cx="2514" cy="276"/>
            </a:xfrm>
            <a:custGeom>
              <a:avLst/>
              <a:gdLst>
                <a:gd name="T0" fmla="*/ 2164 w 2517"/>
                <a:gd name="T1" fmla="*/ 276 h 276"/>
                <a:gd name="T2" fmla="*/ 2499 w 2517"/>
                <a:gd name="T3" fmla="*/ 204 h 276"/>
                <a:gd name="T4" fmla="*/ 2242 w 2517"/>
                <a:gd name="T5" fmla="*/ 0 h 276"/>
                <a:gd name="T6" fmla="*/ 0 w 2517"/>
                <a:gd name="T7" fmla="*/ 276 h 276"/>
                <a:gd name="T8" fmla="*/ 2164 w 2517"/>
                <a:gd name="T9" fmla="*/ 276 h 276"/>
                <a:gd name="T10" fmla="*/ 216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5" name="Freeform 13"/>
            <p:cNvSpPr>
              <a:spLocks/>
            </p:cNvSpPr>
            <p:nvPr/>
          </p:nvSpPr>
          <p:spPr bwMode="hidden">
            <a:xfrm>
              <a:off x="5030" y="3151"/>
              <a:ext cx="728" cy="240"/>
            </a:xfrm>
            <a:custGeom>
              <a:avLst/>
              <a:gdLst>
                <a:gd name="T0" fmla="*/ 723 w 729"/>
                <a:gd name="T1" fmla="*/ 240 h 240"/>
                <a:gd name="T2" fmla="*/ 0 w 729"/>
                <a:gd name="T3" fmla="*/ 0 h 240"/>
                <a:gd name="T4" fmla="*/ 0 w 729"/>
                <a:gd name="T5" fmla="*/ 6 h 240"/>
                <a:gd name="T6" fmla="*/ 723 w 729"/>
                <a:gd name="T7" fmla="*/ 240 h 240"/>
                <a:gd name="T8" fmla="*/ 72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 name="Freeform 15"/>
            <p:cNvSpPr>
              <a:spLocks/>
            </p:cNvSpPr>
            <p:nvPr/>
          </p:nvSpPr>
          <p:spPr bwMode="hidden">
            <a:xfrm>
              <a:off x="5030" y="3049"/>
              <a:ext cx="728" cy="318"/>
            </a:xfrm>
            <a:custGeom>
              <a:avLst/>
              <a:gdLst>
                <a:gd name="T0" fmla="*/ 723 w 729"/>
                <a:gd name="T1" fmla="*/ 318 h 318"/>
                <a:gd name="T2" fmla="*/ 723 w 729"/>
                <a:gd name="T3" fmla="*/ 312 h 318"/>
                <a:gd name="T4" fmla="*/ 0 w 729"/>
                <a:gd name="T5" fmla="*/ 0 h 318"/>
                <a:gd name="T6" fmla="*/ 0 w 729"/>
                <a:gd name="T7" fmla="*/ 54 h 318"/>
                <a:gd name="T8" fmla="*/ 723 w 729"/>
                <a:gd name="T9" fmla="*/ 318 h 318"/>
                <a:gd name="T10" fmla="*/ 72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0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grpSp>
      </p:grpSp>
      <p:sp>
        <p:nvSpPr>
          <p:cNvPr id="175146"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17514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fld id="{38CEA756-6EDE-478A-804C-C0209BC74100}" type="datetimeFigureOut">
              <a:rPr lang="en-US">
                <a:solidFill>
                  <a:srgbClr val="FFFFFF"/>
                </a:solidFill>
              </a:rPr>
              <a:pPr>
                <a:defRPr/>
              </a:pPr>
              <a:t>7/9/2015</a:t>
            </a:fld>
            <a:endParaRPr lang="en-US">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pPr>
              <a:defRPr/>
            </a:pPr>
            <a:fld id="{60BC68EA-EF4E-415F-AC95-E070BB0191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16867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156"/>
          <p:cNvSpPr>
            <a:spLocks noGrp="1" noChangeArrowheads="1"/>
          </p:cNvSpPr>
          <p:nvPr>
            <p:ph type="sldNum" sz="quarter" idx="12"/>
          </p:nvPr>
        </p:nvSpPr>
        <p:spPr/>
        <p:txBody>
          <a:bodyPr/>
          <a:lstStyle>
            <a:lvl1pPr>
              <a:defRPr>
                <a:cs typeface="Arial" charset="0"/>
              </a:defRPr>
            </a:lvl1pPr>
          </a:lstStyle>
          <a:p>
            <a:pPr>
              <a:defRPr/>
            </a:pPr>
            <a:fld id="{300D9B81-503D-4772-AEA6-B1E0FA45F876}" type="slidenum">
              <a:rPr lang="en-US"/>
              <a:pPr>
                <a:defRPr/>
              </a:pPr>
              <a:t>‹#›</a:t>
            </a:fld>
            <a:endParaRPr lang="en-US"/>
          </a:p>
        </p:txBody>
      </p:sp>
    </p:spTree>
    <p:extLst>
      <p:ext uri="{BB962C8B-B14F-4D97-AF65-F5344CB8AC3E}">
        <p14:creationId xmlns:p14="http://schemas.microsoft.com/office/powerpoint/2010/main" val="8673938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156"/>
          <p:cNvSpPr>
            <a:spLocks noGrp="1" noChangeArrowheads="1"/>
          </p:cNvSpPr>
          <p:nvPr>
            <p:ph type="sldNum" sz="quarter" idx="12"/>
          </p:nvPr>
        </p:nvSpPr>
        <p:spPr/>
        <p:txBody>
          <a:bodyPr/>
          <a:lstStyle>
            <a:lvl1pPr>
              <a:defRPr>
                <a:cs typeface="Arial" charset="0"/>
              </a:defRPr>
            </a:lvl1pPr>
          </a:lstStyle>
          <a:p>
            <a:pPr>
              <a:defRPr/>
            </a:pPr>
            <a:fld id="{57B0ACA9-E3A5-4310-BD38-3BFB2083F898}" type="slidenum">
              <a:rPr lang="en-US"/>
              <a:pPr>
                <a:defRPr/>
              </a:pPr>
              <a:t>‹#›</a:t>
            </a:fld>
            <a:endParaRPr lang="en-US"/>
          </a:p>
        </p:txBody>
      </p:sp>
    </p:spTree>
    <p:extLst>
      <p:ext uri="{BB962C8B-B14F-4D97-AF65-F5344CB8AC3E}">
        <p14:creationId xmlns:p14="http://schemas.microsoft.com/office/powerpoint/2010/main" val="2748505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156"/>
          <p:cNvSpPr>
            <a:spLocks noGrp="1" noChangeArrowheads="1"/>
          </p:cNvSpPr>
          <p:nvPr>
            <p:ph type="sldNum" sz="quarter" idx="12"/>
          </p:nvPr>
        </p:nvSpPr>
        <p:spPr/>
        <p:txBody>
          <a:bodyPr/>
          <a:lstStyle>
            <a:lvl1pPr>
              <a:defRPr>
                <a:cs typeface="Arial" charset="0"/>
              </a:defRPr>
            </a:lvl1pPr>
          </a:lstStyle>
          <a:p>
            <a:pPr>
              <a:defRPr/>
            </a:pPr>
            <a:fld id="{0130C33E-C4EE-4AE9-9D49-1A767F09B00E}" type="slidenum">
              <a:rPr lang="en-US"/>
              <a:pPr>
                <a:defRPr/>
              </a:pPr>
              <a:t>‹#›</a:t>
            </a:fld>
            <a:endParaRPr lang="en-US"/>
          </a:p>
        </p:txBody>
      </p:sp>
    </p:spTree>
    <p:extLst>
      <p:ext uri="{BB962C8B-B14F-4D97-AF65-F5344CB8AC3E}">
        <p14:creationId xmlns:p14="http://schemas.microsoft.com/office/powerpoint/2010/main" val="17507465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156"/>
          <p:cNvSpPr>
            <a:spLocks noGrp="1" noChangeArrowheads="1"/>
          </p:cNvSpPr>
          <p:nvPr>
            <p:ph type="sldNum" sz="quarter" idx="12"/>
          </p:nvPr>
        </p:nvSpPr>
        <p:spPr/>
        <p:txBody>
          <a:bodyPr/>
          <a:lstStyle>
            <a:lvl1pPr>
              <a:defRPr>
                <a:cs typeface="Arial" charset="0"/>
              </a:defRPr>
            </a:lvl1pPr>
          </a:lstStyle>
          <a:p>
            <a:pPr>
              <a:defRPr/>
            </a:pPr>
            <a:fld id="{DA356C41-DE18-460C-ABC2-F3DD91BC04D6}" type="slidenum">
              <a:rPr lang="en-US"/>
              <a:pPr>
                <a:defRPr/>
              </a:pPr>
              <a:t>‹#›</a:t>
            </a:fld>
            <a:endParaRPr lang="en-US"/>
          </a:p>
        </p:txBody>
      </p:sp>
    </p:spTree>
    <p:extLst>
      <p:ext uri="{BB962C8B-B14F-4D97-AF65-F5344CB8AC3E}">
        <p14:creationId xmlns:p14="http://schemas.microsoft.com/office/powerpoint/2010/main" val="32573579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156"/>
          <p:cNvSpPr>
            <a:spLocks noGrp="1" noChangeArrowheads="1"/>
          </p:cNvSpPr>
          <p:nvPr>
            <p:ph type="sldNum" sz="quarter" idx="12"/>
          </p:nvPr>
        </p:nvSpPr>
        <p:spPr/>
        <p:txBody>
          <a:bodyPr/>
          <a:lstStyle>
            <a:lvl1pPr>
              <a:defRPr>
                <a:cs typeface="Arial" charset="0"/>
              </a:defRPr>
            </a:lvl1pPr>
          </a:lstStyle>
          <a:p>
            <a:pPr>
              <a:defRPr/>
            </a:pPr>
            <a:fld id="{82CD3323-F7C1-4AAC-9C45-13276AF60F03}" type="slidenum">
              <a:rPr lang="en-US"/>
              <a:pPr>
                <a:defRPr/>
              </a:pPr>
              <a:t>‹#›</a:t>
            </a:fld>
            <a:endParaRPr lang="en-US"/>
          </a:p>
        </p:txBody>
      </p:sp>
    </p:spTree>
    <p:extLst>
      <p:ext uri="{BB962C8B-B14F-4D97-AF65-F5344CB8AC3E}">
        <p14:creationId xmlns:p14="http://schemas.microsoft.com/office/powerpoint/2010/main" val="20336404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156"/>
          <p:cNvSpPr>
            <a:spLocks noGrp="1" noChangeArrowheads="1"/>
          </p:cNvSpPr>
          <p:nvPr>
            <p:ph type="sldNum" sz="quarter" idx="12"/>
          </p:nvPr>
        </p:nvSpPr>
        <p:spPr/>
        <p:txBody>
          <a:bodyPr/>
          <a:lstStyle>
            <a:lvl1pPr>
              <a:defRPr>
                <a:cs typeface="Arial" charset="0"/>
              </a:defRPr>
            </a:lvl1pPr>
          </a:lstStyle>
          <a:p>
            <a:pPr>
              <a:defRPr/>
            </a:pPr>
            <a:fld id="{F6682DE8-34E3-4686-9829-FC3933FD7F85}" type="slidenum">
              <a:rPr lang="en-US"/>
              <a:pPr>
                <a:defRPr/>
              </a:pPr>
              <a:t>‹#›</a:t>
            </a:fld>
            <a:endParaRPr lang="en-US"/>
          </a:p>
        </p:txBody>
      </p:sp>
    </p:spTree>
    <p:extLst>
      <p:ext uri="{BB962C8B-B14F-4D97-AF65-F5344CB8AC3E}">
        <p14:creationId xmlns:p14="http://schemas.microsoft.com/office/powerpoint/2010/main" val="6380712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156"/>
          <p:cNvSpPr>
            <a:spLocks noGrp="1" noChangeArrowheads="1"/>
          </p:cNvSpPr>
          <p:nvPr>
            <p:ph type="sldNum" sz="quarter" idx="12"/>
          </p:nvPr>
        </p:nvSpPr>
        <p:spPr/>
        <p:txBody>
          <a:bodyPr/>
          <a:lstStyle>
            <a:lvl1pPr>
              <a:defRPr>
                <a:cs typeface="Arial" charset="0"/>
              </a:defRPr>
            </a:lvl1pPr>
          </a:lstStyle>
          <a:p>
            <a:pPr>
              <a:defRPr/>
            </a:pPr>
            <a:fld id="{D372BC17-6194-4968-AE6D-4052B785DBDD}" type="slidenum">
              <a:rPr lang="en-US"/>
              <a:pPr>
                <a:defRPr/>
              </a:pPr>
              <a:t>‹#›</a:t>
            </a:fld>
            <a:endParaRPr lang="en-US"/>
          </a:p>
        </p:txBody>
      </p:sp>
    </p:spTree>
    <p:extLst>
      <p:ext uri="{BB962C8B-B14F-4D97-AF65-F5344CB8AC3E}">
        <p14:creationId xmlns:p14="http://schemas.microsoft.com/office/powerpoint/2010/main" val="42855656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156"/>
          <p:cNvSpPr>
            <a:spLocks noGrp="1" noChangeArrowheads="1"/>
          </p:cNvSpPr>
          <p:nvPr>
            <p:ph type="sldNum" sz="quarter" idx="12"/>
          </p:nvPr>
        </p:nvSpPr>
        <p:spPr/>
        <p:txBody>
          <a:bodyPr/>
          <a:lstStyle>
            <a:lvl1pPr>
              <a:defRPr>
                <a:cs typeface="Arial" charset="0"/>
              </a:defRPr>
            </a:lvl1pPr>
          </a:lstStyle>
          <a:p>
            <a:pPr>
              <a:defRPr/>
            </a:pPr>
            <a:fld id="{ECC42410-CAC3-44BC-B6F2-E7500F0270C9}" type="slidenum">
              <a:rPr lang="en-US"/>
              <a:pPr>
                <a:defRPr/>
              </a:pPr>
              <a:t>‹#›</a:t>
            </a:fld>
            <a:endParaRPr lang="en-US"/>
          </a:p>
        </p:txBody>
      </p:sp>
    </p:spTree>
    <p:extLst>
      <p:ext uri="{BB962C8B-B14F-4D97-AF65-F5344CB8AC3E}">
        <p14:creationId xmlns:p14="http://schemas.microsoft.com/office/powerpoint/2010/main" val="16276418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156"/>
          <p:cNvSpPr>
            <a:spLocks noGrp="1" noChangeArrowheads="1"/>
          </p:cNvSpPr>
          <p:nvPr>
            <p:ph type="sldNum" sz="quarter" idx="12"/>
          </p:nvPr>
        </p:nvSpPr>
        <p:spPr/>
        <p:txBody>
          <a:bodyPr/>
          <a:lstStyle>
            <a:lvl1pPr>
              <a:defRPr>
                <a:cs typeface="Arial" charset="0"/>
              </a:defRPr>
            </a:lvl1pPr>
          </a:lstStyle>
          <a:p>
            <a:pPr>
              <a:defRPr/>
            </a:pPr>
            <a:fld id="{8236D7A4-DAC1-43AD-88C9-8F93CB6F20F7}" type="slidenum">
              <a:rPr lang="en-US"/>
              <a:pPr>
                <a:defRPr/>
              </a:pPr>
              <a:t>‹#›</a:t>
            </a:fld>
            <a:endParaRPr lang="en-US"/>
          </a:p>
        </p:txBody>
      </p:sp>
    </p:spTree>
    <p:extLst>
      <p:ext uri="{BB962C8B-B14F-4D97-AF65-F5344CB8AC3E}">
        <p14:creationId xmlns:p14="http://schemas.microsoft.com/office/powerpoint/2010/main" val="130911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156"/>
          <p:cNvSpPr>
            <a:spLocks noGrp="1" noChangeArrowheads="1"/>
          </p:cNvSpPr>
          <p:nvPr>
            <p:ph type="sldNum" sz="quarter" idx="12"/>
          </p:nvPr>
        </p:nvSpPr>
        <p:spPr/>
        <p:txBody>
          <a:bodyPr/>
          <a:lstStyle>
            <a:lvl1pPr>
              <a:defRPr>
                <a:cs typeface="Arial" charset="0"/>
              </a:defRPr>
            </a:lvl1pPr>
          </a:lstStyle>
          <a:p>
            <a:pPr>
              <a:defRPr/>
            </a:pPr>
            <a:fld id="{928EB220-F895-4B40-9A26-B67EA3D82945}" type="slidenum">
              <a:rPr lang="en-US"/>
              <a:pPr>
                <a:defRPr/>
              </a:pPr>
              <a:t>‹#›</a:t>
            </a:fld>
            <a:endParaRPr lang="en-US"/>
          </a:p>
        </p:txBody>
      </p:sp>
    </p:spTree>
    <p:extLst>
      <p:ext uri="{BB962C8B-B14F-4D97-AF65-F5344CB8AC3E}">
        <p14:creationId xmlns:p14="http://schemas.microsoft.com/office/powerpoint/2010/main" val="376725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81A2948E-6C78-472D-AFDF-34488AAD30B1}" type="datetimeFigureOut">
              <a:rPr lang="en-US">
                <a:solidFill>
                  <a:srgbClr val="FFFFFF"/>
                </a:solidFill>
              </a:rPr>
              <a:pPr>
                <a:defRPr/>
              </a:pPr>
              <a:t>7/9/2015</a:t>
            </a:fld>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F2CC558C-DF8C-446A-92FA-CFA5B6CB4A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80301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766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smtClean="0"/>
              <a:t>Click to edit Master title style</a:t>
            </a:r>
          </a:p>
        </p:txBody>
      </p:sp>
      <p:sp>
        <p:nvSpPr>
          <p:cNvPr id="2766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en-US"/>
          </a:p>
        </p:txBody>
      </p:sp>
      <p:sp>
        <p:nvSpPr>
          <p:cNvPr id="21" name="Rectangle 21"/>
          <p:cNvSpPr>
            <a:spLocks noGrp="1" noChangeArrowheads="1"/>
          </p:cNvSpPr>
          <p:nvPr>
            <p:ph type="ftr" sz="quarter" idx="11"/>
          </p:nvPr>
        </p:nvSpPr>
        <p:spPr/>
        <p:txBody>
          <a:bodyPr/>
          <a:lstStyle>
            <a:lvl1pPr>
              <a:defRPr/>
            </a:lvl1pPr>
          </a:lstStyle>
          <a:p>
            <a:pPr>
              <a:defRPr/>
            </a:pPr>
            <a:endParaRPr lang="en-US" altLang="en-US"/>
          </a:p>
        </p:txBody>
      </p:sp>
      <p:sp>
        <p:nvSpPr>
          <p:cNvPr id="22" name="Rectangle 22"/>
          <p:cNvSpPr>
            <a:spLocks noGrp="1" noChangeArrowheads="1"/>
          </p:cNvSpPr>
          <p:nvPr>
            <p:ph type="sldNum" sz="quarter" idx="12"/>
          </p:nvPr>
        </p:nvSpPr>
        <p:spPr/>
        <p:txBody>
          <a:bodyPr/>
          <a:lstStyle>
            <a:lvl1pPr>
              <a:defRPr/>
            </a:lvl1pPr>
          </a:lstStyle>
          <a:p>
            <a:pPr>
              <a:defRPr/>
            </a:pPr>
            <a:fld id="{150B1EFB-7756-424D-B9C2-C7218EB7580C}" type="slidenum">
              <a:rPr lang="en-US" altLang="en-US"/>
              <a:pPr>
                <a:defRPr/>
              </a:pPr>
              <a:t>‹#›</a:t>
            </a:fld>
            <a:endParaRPr lang="en-US" altLang="en-US"/>
          </a:p>
        </p:txBody>
      </p:sp>
    </p:spTree>
    <p:extLst>
      <p:ext uri="{BB962C8B-B14F-4D97-AF65-F5344CB8AC3E}">
        <p14:creationId xmlns:p14="http://schemas.microsoft.com/office/powerpoint/2010/main" val="31857587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16FD4DF3-9DB6-47F3-95A6-882D845ADF35}" type="slidenum">
              <a:rPr lang="en-US" altLang="en-US"/>
              <a:pPr>
                <a:defRPr/>
              </a:pPr>
              <a:t>‹#›</a:t>
            </a:fld>
            <a:endParaRPr lang="en-US" altLang="en-US"/>
          </a:p>
        </p:txBody>
      </p:sp>
    </p:spTree>
    <p:extLst>
      <p:ext uri="{BB962C8B-B14F-4D97-AF65-F5344CB8AC3E}">
        <p14:creationId xmlns:p14="http://schemas.microsoft.com/office/powerpoint/2010/main" val="30182843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4FA3D13A-07BA-4AE4-B40F-7E5FA4EDDD16}" type="slidenum">
              <a:rPr lang="en-US" altLang="en-US"/>
              <a:pPr>
                <a:defRPr/>
              </a:pPr>
              <a:t>‹#›</a:t>
            </a:fld>
            <a:endParaRPr lang="en-US" altLang="en-US"/>
          </a:p>
        </p:txBody>
      </p:sp>
    </p:spTree>
    <p:extLst>
      <p:ext uri="{BB962C8B-B14F-4D97-AF65-F5344CB8AC3E}">
        <p14:creationId xmlns:p14="http://schemas.microsoft.com/office/powerpoint/2010/main" val="28813845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440B970F-E9BA-4620-B1D4-FD45DCFE6007}" type="slidenum">
              <a:rPr lang="en-US" altLang="en-US"/>
              <a:pPr>
                <a:defRPr/>
              </a:pPr>
              <a:t>‹#›</a:t>
            </a:fld>
            <a:endParaRPr lang="en-US" altLang="en-US"/>
          </a:p>
        </p:txBody>
      </p:sp>
    </p:spTree>
    <p:extLst>
      <p:ext uri="{BB962C8B-B14F-4D97-AF65-F5344CB8AC3E}">
        <p14:creationId xmlns:p14="http://schemas.microsoft.com/office/powerpoint/2010/main" val="34280351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p:cNvSpPr>
            <a:spLocks noGrp="1" noChangeArrowheads="1"/>
          </p:cNvSpPr>
          <p:nvPr>
            <p:ph type="sldNum" sz="quarter" idx="12"/>
          </p:nvPr>
        </p:nvSpPr>
        <p:spPr>
          <a:ln/>
        </p:spPr>
        <p:txBody>
          <a:bodyPr/>
          <a:lstStyle>
            <a:lvl1pPr>
              <a:defRPr/>
            </a:lvl1pPr>
          </a:lstStyle>
          <a:p>
            <a:pPr>
              <a:defRPr/>
            </a:pPr>
            <a:fld id="{C0C82E10-93BD-4A5B-92E9-499E959D4715}" type="slidenum">
              <a:rPr lang="en-US" altLang="en-US"/>
              <a:pPr>
                <a:defRPr/>
              </a:pPr>
              <a:t>‹#›</a:t>
            </a:fld>
            <a:endParaRPr lang="en-US" altLang="en-US"/>
          </a:p>
        </p:txBody>
      </p:sp>
    </p:spTree>
    <p:extLst>
      <p:ext uri="{BB962C8B-B14F-4D97-AF65-F5344CB8AC3E}">
        <p14:creationId xmlns:p14="http://schemas.microsoft.com/office/powerpoint/2010/main" val="14395519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p:cNvSpPr>
            <a:spLocks noGrp="1" noChangeArrowheads="1"/>
          </p:cNvSpPr>
          <p:nvPr>
            <p:ph type="sldNum" sz="quarter" idx="12"/>
          </p:nvPr>
        </p:nvSpPr>
        <p:spPr>
          <a:ln/>
        </p:spPr>
        <p:txBody>
          <a:bodyPr/>
          <a:lstStyle>
            <a:lvl1pPr>
              <a:defRPr/>
            </a:lvl1pPr>
          </a:lstStyle>
          <a:p>
            <a:pPr>
              <a:defRPr/>
            </a:pPr>
            <a:fld id="{28823E71-B7C7-4A38-8E7C-31A9D909569D}" type="slidenum">
              <a:rPr lang="en-US" altLang="en-US"/>
              <a:pPr>
                <a:defRPr/>
              </a:pPr>
              <a:t>‹#›</a:t>
            </a:fld>
            <a:endParaRPr lang="en-US" altLang="en-US"/>
          </a:p>
        </p:txBody>
      </p:sp>
    </p:spTree>
    <p:extLst>
      <p:ext uri="{BB962C8B-B14F-4D97-AF65-F5344CB8AC3E}">
        <p14:creationId xmlns:p14="http://schemas.microsoft.com/office/powerpoint/2010/main" val="21533356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p:cNvSpPr>
            <a:spLocks noGrp="1" noChangeArrowheads="1"/>
          </p:cNvSpPr>
          <p:nvPr>
            <p:ph type="sldNum" sz="quarter" idx="12"/>
          </p:nvPr>
        </p:nvSpPr>
        <p:spPr>
          <a:ln/>
        </p:spPr>
        <p:txBody>
          <a:bodyPr/>
          <a:lstStyle>
            <a:lvl1pPr>
              <a:defRPr/>
            </a:lvl1pPr>
          </a:lstStyle>
          <a:p>
            <a:pPr>
              <a:defRPr/>
            </a:pPr>
            <a:fld id="{055D4AB7-70DF-49B6-B407-B509C8AD6105}" type="slidenum">
              <a:rPr lang="en-US" altLang="en-US"/>
              <a:pPr>
                <a:defRPr/>
              </a:pPr>
              <a:t>‹#›</a:t>
            </a:fld>
            <a:endParaRPr lang="en-US" altLang="en-US"/>
          </a:p>
        </p:txBody>
      </p:sp>
    </p:spTree>
    <p:extLst>
      <p:ext uri="{BB962C8B-B14F-4D97-AF65-F5344CB8AC3E}">
        <p14:creationId xmlns:p14="http://schemas.microsoft.com/office/powerpoint/2010/main" val="40934702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F2D99E31-F69A-4218-B29E-E01FCCB3AEF5}" type="slidenum">
              <a:rPr lang="en-US" altLang="en-US"/>
              <a:pPr>
                <a:defRPr/>
              </a:pPr>
              <a:t>‹#›</a:t>
            </a:fld>
            <a:endParaRPr lang="en-US" altLang="en-US"/>
          </a:p>
        </p:txBody>
      </p:sp>
    </p:spTree>
    <p:extLst>
      <p:ext uri="{BB962C8B-B14F-4D97-AF65-F5344CB8AC3E}">
        <p14:creationId xmlns:p14="http://schemas.microsoft.com/office/powerpoint/2010/main" val="2320725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EB1B94EC-60D1-49E2-88F0-C06EC324D1B6}" type="slidenum">
              <a:rPr lang="en-US" altLang="en-US"/>
              <a:pPr>
                <a:defRPr/>
              </a:pPr>
              <a:t>‹#›</a:t>
            </a:fld>
            <a:endParaRPr lang="en-US" altLang="en-US"/>
          </a:p>
        </p:txBody>
      </p:sp>
    </p:spTree>
    <p:extLst>
      <p:ext uri="{BB962C8B-B14F-4D97-AF65-F5344CB8AC3E}">
        <p14:creationId xmlns:p14="http://schemas.microsoft.com/office/powerpoint/2010/main" val="19988160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053F8AC9-8E91-4FD6-9EE4-EB76DFCF8CB3}" type="slidenum">
              <a:rPr lang="en-US" altLang="en-US"/>
              <a:pPr>
                <a:defRPr/>
              </a:pPr>
              <a:t>‹#›</a:t>
            </a:fld>
            <a:endParaRPr lang="en-US" altLang="en-US"/>
          </a:p>
        </p:txBody>
      </p:sp>
    </p:spTree>
    <p:extLst>
      <p:ext uri="{BB962C8B-B14F-4D97-AF65-F5344CB8AC3E}">
        <p14:creationId xmlns:p14="http://schemas.microsoft.com/office/powerpoint/2010/main" val="3591923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fld id="{04CA5FFD-0EC5-4B9F-8316-75E4C4244B83}" type="datetimeFigureOut">
              <a:rPr lang="en-US">
                <a:solidFill>
                  <a:srgbClr val="FFFFFF"/>
                </a:solidFill>
              </a:rPr>
              <a:pPr>
                <a:defRPr/>
              </a:pPr>
              <a:t>7/9/2015</a:t>
            </a:fld>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DBE7A23F-4176-430A-9393-C014F7967B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28879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81631488-51E0-461E-ADBF-3FC871C9DAA5}" type="slidenum">
              <a:rPr lang="en-US" altLang="en-US"/>
              <a:pPr>
                <a:defRPr/>
              </a:pPr>
              <a:t>‹#›</a:t>
            </a:fld>
            <a:endParaRPr lang="en-US" altLang="en-US"/>
          </a:p>
        </p:txBody>
      </p:sp>
    </p:spTree>
    <p:extLst>
      <p:ext uri="{BB962C8B-B14F-4D97-AF65-F5344CB8AC3E}">
        <p14:creationId xmlns:p14="http://schemas.microsoft.com/office/powerpoint/2010/main" val="36038717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25D8F484-1FC8-416A-A1DD-DFC798E4F2DC}" type="slidenum">
              <a:rPr lang="en-US" altLang="en-US"/>
              <a:pPr>
                <a:defRPr/>
              </a:pPr>
              <a:t>‹#›</a:t>
            </a:fld>
            <a:endParaRPr lang="en-US" altLang="en-US"/>
          </a:p>
        </p:txBody>
      </p:sp>
    </p:spTree>
    <p:extLst>
      <p:ext uri="{BB962C8B-B14F-4D97-AF65-F5344CB8AC3E}">
        <p14:creationId xmlns:p14="http://schemas.microsoft.com/office/powerpoint/2010/main" val="31433044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766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smtClean="0"/>
              <a:t>Click to edit Master title style</a:t>
            </a:r>
          </a:p>
        </p:txBody>
      </p:sp>
      <p:sp>
        <p:nvSpPr>
          <p:cNvPr id="2766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en-US"/>
          </a:p>
        </p:txBody>
      </p:sp>
      <p:sp>
        <p:nvSpPr>
          <p:cNvPr id="21" name="Rectangle 21"/>
          <p:cNvSpPr>
            <a:spLocks noGrp="1" noChangeArrowheads="1"/>
          </p:cNvSpPr>
          <p:nvPr>
            <p:ph type="ftr" sz="quarter" idx="11"/>
          </p:nvPr>
        </p:nvSpPr>
        <p:spPr/>
        <p:txBody>
          <a:bodyPr/>
          <a:lstStyle>
            <a:lvl1pPr>
              <a:defRPr/>
            </a:lvl1pPr>
          </a:lstStyle>
          <a:p>
            <a:pPr>
              <a:defRPr/>
            </a:pPr>
            <a:endParaRPr lang="en-US" altLang="en-US"/>
          </a:p>
        </p:txBody>
      </p:sp>
      <p:sp>
        <p:nvSpPr>
          <p:cNvPr id="22" name="Rectangle 22"/>
          <p:cNvSpPr>
            <a:spLocks noGrp="1" noChangeArrowheads="1"/>
          </p:cNvSpPr>
          <p:nvPr>
            <p:ph type="sldNum" sz="quarter" idx="12"/>
          </p:nvPr>
        </p:nvSpPr>
        <p:spPr/>
        <p:txBody>
          <a:bodyPr/>
          <a:lstStyle>
            <a:lvl1pPr>
              <a:defRPr/>
            </a:lvl1pPr>
          </a:lstStyle>
          <a:p>
            <a:pPr>
              <a:defRPr/>
            </a:pPr>
            <a:fld id="{7AA1DC42-150C-4EDE-8B43-2CAFF4785E30}" type="slidenum">
              <a:rPr lang="en-US" altLang="en-US"/>
              <a:pPr>
                <a:defRPr/>
              </a:pPr>
              <a:t>‹#›</a:t>
            </a:fld>
            <a:endParaRPr lang="en-US" altLang="en-US"/>
          </a:p>
        </p:txBody>
      </p:sp>
    </p:spTree>
    <p:extLst>
      <p:ext uri="{BB962C8B-B14F-4D97-AF65-F5344CB8AC3E}">
        <p14:creationId xmlns:p14="http://schemas.microsoft.com/office/powerpoint/2010/main" val="22277022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060D0059-7101-4DC7-8836-B7B6CAD69DE7}" type="slidenum">
              <a:rPr lang="en-US" altLang="en-US"/>
              <a:pPr>
                <a:defRPr/>
              </a:pPr>
              <a:t>‹#›</a:t>
            </a:fld>
            <a:endParaRPr lang="en-US" altLang="en-US"/>
          </a:p>
        </p:txBody>
      </p:sp>
    </p:spTree>
    <p:extLst>
      <p:ext uri="{BB962C8B-B14F-4D97-AF65-F5344CB8AC3E}">
        <p14:creationId xmlns:p14="http://schemas.microsoft.com/office/powerpoint/2010/main" val="7498884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50F62F0C-E734-4AF9-838A-8C6EBB838336}" type="slidenum">
              <a:rPr lang="en-US" altLang="en-US"/>
              <a:pPr>
                <a:defRPr/>
              </a:pPr>
              <a:t>‹#›</a:t>
            </a:fld>
            <a:endParaRPr lang="en-US" altLang="en-US"/>
          </a:p>
        </p:txBody>
      </p:sp>
    </p:spTree>
    <p:extLst>
      <p:ext uri="{BB962C8B-B14F-4D97-AF65-F5344CB8AC3E}">
        <p14:creationId xmlns:p14="http://schemas.microsoft.com/office/powerpoint/2010/main" val="28482439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8EE3FA68-2705-486C-A60A-55F92B112B64}" type="slidenum">
              <a:rPr lang="en-US" altLang="en-US"/>
              <a:pPr>
                <a:defRPr/>
              </a:pPr>
              <a:t>‹#›</a:t>
            </a:fld>
            <a:endParaRPr lang="en-US" altLang="en-US"/>
          </a:p>
        </p:txBody>
      </p:sp>
    </p:spTree>
    <p:extLst>
      <p:ext uri="{BB962C8B-B14F-4D97-AF65-F5344CB8AC3E}">
        <p14:creationId xmlns:p14="http://schemas.microsoft.com/office/powerpoint/2010/main" val="33572985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p:cNvSpPr>
            <a:spLocks noGrp="1" noChangeArrowheads="1"/>
          </p:cNvSpPr>
          <p:nvPr>
            <p:ph type="sldNum" sz="quarter" idx="12"/>
          </p:nvPr>
        </p:nvSpPr>
        <p:spPr>
          <a:ln/>
        </p:spPr>
        <p:txBody>
          <a:bodyPr/>
          <a:lstStyle>
            <a:lvl1pPr>
              <a:defRPr/>
            </a:lvl1pPr>
          </a:lstStyle>
          <a:p>
            <a:pPr>
              <a:defRPr/>
            </a:pPr>
            <a:fld id="{4701934F-6D17-4D0F-A8EA-3CEB6285307A}" type="slidenum">
              <a:rPr lang="en-US" altLang="en-US"/>
              <a:pPr>
                <a:defRPr/>
              </a:pPr>
              <a:t>‹#›</a:t>
            </a:fld>
            <a:endParaRPr lang="en-US" altLang="en-US"/>
          </a:p>
        </p:txBody>
      </p:sp>
    </p:spTree>
    <p:extLst>
      <p:ext uri="{BB962C8B-B14F-4D97-AF65-F5344CB8AC3E}">
        <p14:creationId xmlns:p14="http://schemas.microsoft.com/office/powerpoint/2010/main" val="140696708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p:cNvSpPr>
            <a:spLocks noGrp="1" noChangeArrowheads="1"/>
          </p:cNvSpPr>
          <p:nvPr>
            <p:ph type="sldNum" sz="quarter" idx="12"/>
          </p:nvPr>
        </p:nvSpPr>
        <p:spPr>
          <a:ln/>
        </p:spPr>
        <p:txBody>
          <a:bodyPr/>
          <a:lstStyle>
            <a:lvl1pPr>
              <a:defRPr/>
            </a:lvl1pPr>
          </a:lstStyle>
          <a:p>
            <a:pPr>
              <a:defRPr/>
            </a:pPr>
            <a:fld id="{C44131A2-2542-4D63-9C42-CF109FF52D8A}" type="slidenum">
              <a:rPr lang="en-US" altLang="en-US"/>
              <a:pPr>
                <a:defRPr/>
              </a:pPr>
              <a:t>‹#›</a:t>
            </a:fld>
            <a:endParaRPr lang="en-US" altLang="en-US"/>
          </a:p>
        </p:txBody>
      </p:sp>
    </p:spTree>
    <p:extLst>
      <p:ext uri="{BB962C8B-B14F-4D97-AF65-F5344CB8AC3E}">
        <p14:creationId xmlns:p14="http://schemas.microsoft.com/office/powerpoint/2010/main" val="20061332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p:cNvSpPr>
            <a:spLocks noGrp="1" noChangeArrowheads="1"/>
          </p:cNvSpPr>
          <p:nvPr>
            <p:ph type="sldNum" sz="quarter" idx="12"/>
          </p:nvPr>
        </p:nvSpPr>
        <p:spPr>
          <a:ln/>
        </p:spPr>
        <p:txBody>
          <a:bodyPr/>
          <a:lstStyle>
            <a:lvl1pPr>
              <a:defRPr/>
            </a:lvl1pPr>
          </a:lstStyle>
          <a:p>
            <a:pPr>
              <a:defRPr/>
            </a:pPr>
            <a:fld id="{02191CB3-1093-4B9A-9351-5508297FF787}" type="slidenum">
              <a:rPr lang="en-US" altLang="en-US"/>
              <a:pPr>
                <a:defRPr/>
              </a:pPr>
              <a:t>‹#›</a:t>
            </a:fld>
            <a:endParaRPr lang="en-US" altLang="en-US"/>
          </a:p>
        </p:txBody>
      </p:sp>
    </p:spTree>
    <p:extLst>
      <p:ext uri="{BB962C8B-B14F-4D97-AF65-F5344CB8AC3E}">
        <p14:creationId xmlns:p14="http://schemas.microsoft.com/office/powerpoint/2010/main" val="16441229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57BC6384-5B17-4DAB-AF62-9F6A0F10FD37}" type="slidenum">
              <a:rPr lang="en-US" altLang="en-US"/>
              <a:pPr>
                <a:defRPr/>
              </a:pPr>
              <a:t>‹#›</a:t>
            </a:fld>
            <a:endParaRPr lang="en-US" altLang="en-US"/>
          </a:p>
        </p:txBody>
      </p:sp>
    </p:spTree>
    <p:extLst>
      <p:ext uri="{BB962C8B-B14F-4D97-AF65-F5344CB8AC3E}">
        <p14:creationId xmlns:p14="http://schemas.microsoft.com/office/powerpoint/2010/main" val="1473567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fld id="{1A3564C0-8668-4F86-ADC0-49EFBD807CF2}" type="datetimeFigureOut">
              <a:rPr lang="en-US">
                <a:solidFill>
                  <a:srgbClr val="FFFFFF"/>
                </a:solidFill>
              </a:rPr>
              <a:pPr>
                <a:defRPr/>
              </a:pPr>
              <a:t>7/9/2015</a:t>
            </a:fld>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1E2E8645-2EB6-49EC-A52D-6BF0B0CBC7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880412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4A74C246-5452-406F-BC69-478AFA5D46E7}" type="slidenum">
              <a:rPr lang="en-US" altLang="en-US"/>
              <a:pPr>
                <a:defRPr/>
              </a:pPr>
              <a:t>‹#›</a:t>
            </a:fld>
            <a:endParaRPr lang="en-US" altLang="en-US"/>
          </a:p>
        </p:txBody>
      </p:sp>
    </p:spTree>
    <p:extLst>
      <p:ext uri="{BB962C8B-B14F-4D97-AF65-F5344CB8AC3E}">
        <p14:creationId xmlns:p14="http://schemas.microsoft.com/office/powerpoint/2010/main" val="31858142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AC00A5A3-AA92-46A4-8A91-A99316115024}" type="slidenum">
              <a:rPr lang="en-US" altLang="en-US"/>
              <a:pPr>
                <a:defRPr/>
              </a:pPr>
              <a:t>‹#›</a:t>
            </a:fld>
            <a:endParaRPr lang="en-US" altLang="en-US"/>
          </a:p>
        </p:txBody>
      </p:sp>
    </p:spTree>
    <p:extLst>
      <p:ext uri="{BB962C8B-B14F-4D97-AF65-F5344CB8AC3E}">
        <p14:creationId xmlns:p14="http://schemas.microsoft.com/office/powerpoint/2010/main" val="38892210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B50F9FB8-0FCC-4E68-A112-0B84FA045788}" type="slidenum">
              <a:rPr lang="en-US" altLang="en-US"/>
              <a:pPr>
                <a:defRPr/>
              </a:pPr>
              <a:t>‹#›</a:t>
            </a:fld>
            <a:endParaRPr lang="en-US" altLang="en-US"/>
          </a:p>
        </p:txBody>
      </p:sp>
    </p:spTree>
    <p:extLst>
      <p:ext uri="{BB962C8B-B14F-4D97-AF65-F5344CB8AC3E}">
        <p14:creationId xmlns:p14="http://schemas.microsoft.com/office/powerpoint/2010/main" val="42666990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DBA1AB28-DDAD-4D14-8232-B18B513FD36D}" type="slidenum">
              <a:rPr lang="en-US" altLang="en-US"/>
              <a:pPr>
                <a:defRPr/>
              </a:pPr>
              <a:t>‹#›</a:t>
            </a:fld>
            <a:endParaRPr lang="en-US" altLang="en-US"/>
          </a:p>
        </p:txBody>
      </p:sp>
    </p:spTree>
    <p:extLst>
      <p:ext uri="{BB962C8B-B14F-4D97-AF65-F5344CB8AC3E}">
        <p14:creationId xmlns:p14="http://schemas.microsoft.com/office/powerpoint/2010/main" val="41053696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766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smtClean="0"/>
              <a:t>Click to edit Master title style</a:t>
            </a:r>
          </a:p>
        </p:txBody>
      </p:sp>
      <p:sp>
        <p:nvSpPr>
          <p:cNvPr id="2766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en-US"/>
          </a:p>
        </p:txBody>
      </p:sp>
      <p:sp>
        <p:nvSpPr>
          <p:cNvPr id="21" name="Rectangle 21"/>
          <p:cNvSpPr>
            <a:spLocks noGrp="1" noChangeArrowheads="1"/>
          </p:cNvSpPr>
          <p:nvPr>
            <p:ph type="ftr" sz="quarter" idx="11"/>
          </p:nvPr>
        </p:nvSpPr>
        <p:spPr/>
        <p:txBody>
          <a:bodyPr/>
          <a:lstStyle>
            <a:lvl1pPr>
              <a:defRPr/>
            </a:lvl1pPr>
          </a:lstStyle>
          <a:p>
            <a:pPr>
              <a:defRPr/>
            </a:pPr>
            <a:endParaRPr lang="en-US" altLang="en-US"/>
          </a:p>
        </p:txBody>
      </p:sp>
      <p:sp>
        <p:nvSpPr>
          <p:cNvPr id="22" name="Rectangle 22"/>
          <p:cNvSpPr>
            <a:spLocks noGrp="1" noChangeArrowheads="1"/>
          </p:cNvSpPr>
          <p:nvPr>
            <p:ph type="sldNum" sz="quarter" idx="12"/>
          </p:nvPr>
        </p:nvSpPr>
        <p:spPr/>
        <p:txBody>
          <a:bodyPr/>
          <a:lstStyle>
            <a:lvl1pPr>
              <a:defRPr/>
            </a:lvl1pPr>
          </a:lstStyle>
          <a:p>
            <a:pPr>
              <a:defRPr/>
            </a:pPr>
            <a:fld id="{01A0713A-22E4-4710-9D60-03F1E95F2C1A}" type="slidenum">
              <a:rPr lang="en-US" altLang="en-US"/>
              <a:pPr>
                <a:defRPr/>
              </a:pPr>
              <a:t>‹#›</a:t>
            </a:fld>
            <a:endParaRPr lang="en-US" altLang="en-US"/>
          </a:p>
        </p:txBody>
      </p:sp>
    </p:spTree>
    <p:extLst>
      <p:ext uri="{BB962C8B-B14F-4D97-AF65-F5344CB8AC3E}">
        <p14:creationId xmlns:p14="http://schemas.microsoft.com/office/powerpoint/2010/main" val="175047565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BCE25C61-7506-4C52-B901-AD7B235236A1}" type="slidenum">
              <a:rPr lang="en-US" altLang="en-US"/>
              <a:pPr>
                <a:defRPr/>
              </a:pPr>
              <a:t>‹#›</a:t>
            </a:fld>
            <a:endParaRPr lang="en-US" altLang="en-US"/>
          </a:p>
        </p:txBody>
      </p:sp>
    </p:spTree>
    <p:extLst>
      <p:ext uri="{BB962C8B-B14F-4D97-AF65-F5344CB8AC3E}">
        <p14:creationId xmlns:p14="http://schemas.microsoft.com/office/powerpoint/2010/main" val="35548448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7FDF853E-909E-4683-BA82-03044EBAD655}" type="slidenum">
              <a:rPr lang="en-US" altLang="en-US"/>
              <a:pPr>
                <a:defRPr/>
              </a:pPr>
              <a:t>‹#›</a:t>
            </a:fld>
            <a:endParaRPr lang="en-US" altLang="en-US"/>
          </a:p>
        </p:txBody>
      </p:sp>
    </p:spTree>
    <p:extLst>
      <p:ext uri="{BB962C8B-B14F-4D97-AF65-F5344CB8AC3E}">
        <p14:creationId xmlns:p14="http://schemas.microsoft.com/office/powerpoint/2010/main" val="160115828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1E1668A4-C38D-4CF3-8223-D10AED869C9C}" type="slidenum">
              <a:rPr lang="en-US" altLang="en-US"/>
              <a:pPr>
                <a:defRPr/>
              </a:pPr>
              <a:t>‹#›</a:t>
            </a:fld>
            <a:endParaRPr lang="en-US" altLang="en-US"/>
          </a:p>
        </p:txBody>
      </p:sp>
    </p:spTree>
    <p:extLst>
      <p:ext uri="{BB962C8B-B14F-4D97-AF65-F5344CB8AC3E}">
        <p14:creationId xmlns:p14="http://schemas.microsoft.com/office/powerpoint/2010/main" val="38872175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p:cNvSpPr>
            <a:spLocks noGrp="1" noChangeArrowheads="1"/>
          </p:cNvSpPr>
          <p:nvPr>
            <p:ph type="sldNum" sz="quarter" idx="12"/>
          </p:nvPr>
        </p:nvSpPr>
        <p:spPr>
          <a:ln/>
        </p:spPr>
        <p:txBody>
          <a:bodyPr/>
          <a:lstStyle>
            <a:lvl1pPr>
              <a:defRPr/>
            </a:lvl1pPr>
          </a:lstStyle>
          <a:p>
            <a:pPr>
              <a:defRPr/>
            </a:pPr>
            <a:fld id="{481F8C6E-1BF5-4265-8C18-291483AF6984}" type="slidenum">
              <a:rPr lang="en-US" altLang="en-US"/>
              <a:pPr>
                <a:defRPr/>
              </a:pPr>
              <a:t>‹#›</a:t>
            </a:fld>
            <a:endParaRPr lang="en-US" altLang="en-US"/>
          </a:p>
        </p:txBody>
      </p:sp>
    </p:spTree>
    <p:extLst>
      <p:ext uri="{BB962C8B-B14F-4D97-AF65-F5344CB8AC3E}">
        <p14:creationId xmlns:p14="http://schemas.microsoft.com/office/powerpoint/2010/main" val="36282471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p:cNvSpPr>
            <a:spLocks noGrp="1" noChangeArrowheads="1"/>
          </p:cNvSpPr>
          <p:nvPr>
            <p:ph type="sldNum" sz="quarter" idx="12"/>
          </p:nvPr>
        </p:nvSpPr>
        <p:spPr>
          <a:ln/>
        </p:spPr>
        <p:txBody>
          <a:bodyPr/>
          <a:lstStyle>
            <a:lvl1pPr>
              <a:defRPr/>
            </a:lvl1pPr>
          </a:lstStyle>
          <a:p>
            <a:pPr>
              <a:defRPr/>
            </a:pPr>
            <a:fld id="{914A81A9-E745-482F-9075-E9A00533F47F}" type="slidenum">
              <a:rPr lang="en-US" altLang="en-US"/>
              <a:pPr>
                <a:defRPr/>
              </a:pPr>
              <a:t>‹#›</a:t>
            </a:fld>
            <a:endParaRPr lang="en-US" altLang="en-US"/>
          </a:p>
        </p:txBody>
      </p:sp>
    </p:spTree>
    <p:extLst>
      <p:ext uri="{BB962C8B-B14F-4D97-AF65-F5344CB8AC3E}">
        <p14:creationId xmlns:p14="http://schemas.microsoft.com/office/powerpoint/2010/main" val="1609366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fld id="{2900B696-12BD-4A8A-BD0A-5FF421B7CE60}" type="datetimeFigureOut">
              <a:rPr lang="en-US">
                <a:solidFill>
                  <a:srgbClr val="FFFFFF"/>
                </a:solidFill>
              </a:rPr>
              <a:pPr>
                <a:defRPr/>
              </a:pPr>
              <a:t>7/9/2015</a:t>
            </a:fld>
            <a:endParaRPr lang="en-US">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C467C67F-55A0-4A12-8FC5-391119B12F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765615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p:cNvSpPr>
            <a:spLocks noGrp="1" noChangeArrowheads="1"/>
          </p:cNvSpPr>
          <p:nvPr>
            <p:ph type="sldNum" sz="quarter" idx="12"/>
          </p:nvPr>
        </p:nvSpPr>
        <p:spPr>
          <a:ln/>
        </p:spPr>
        <p:txBody>
          <a:bodyPr/>
          <a:lstStyle>
            <a:lvl1pPr>
              <a:defRPr/>
            </a:lvl1pPr>
          </a:lstStyle>
          <a:p>
            <a:pPr>
              <a:defRPr/>
            </a:pPr>
            <a:fld id="{256AA4CB-DF94-4F30-BA18-B4E2F29223BA}" type="slidenum">
              <a:rPr lang="en-US" altLang="en-US"/>
              <a:pPr>
                <a:defRPr/>
              </a:pPr>
              <a:t>‹#›</a:t>
            </a:fld>
            <a:endParaRPr lang="en-US" altLang="en-US"/>
          </a:p>
        </p:txBody>
      </p:sp>
    </p:spTree>
    <p:extLst>
      <p:ext uri="{BB962C8B-B14F-4D97-AF65-F5344CB8AC3E}">
        <p14:creationId xmlns:p14="http://schemas.microsoft.com/office/powerpoint/2010/main" val="27825139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8A1F0602-EF31-4B31-A04D-022673F31E9E}" type="slidenum">
              <a:rPr lang="en-US" altLang="en-US"/>
              <a:pPr>
                <a:defRPr/>
              </a:pPr>
              <a:t>‹#›</a:t>
            </a:fld>
            <a:endParaRPr lang="en-US" altLang="en-US"/>
          </a:p>
        </p:txBody>
      </p:sp>
    </p:spTree>
    <p:extLst>
      <p:ext uri="{BB962C8B-B14F-4D97-AF65-F5344CB8AC3E}">
        <p14:creationId xmlns:p14="http://schemas.microsoft.com/office/powerpoint/2010/main" val="11608715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7676707E-5A89-4B49-B251-A91AD53F6BC2}" type="slidenum">
              <a:rPr lang="en-US" altLang="en-US"/>
              <a:pPr>
                <a:defRPr/>
              </a:pPr>
              <a:t>‹#›</a:t>
            </a:fld>
            <a:endParaRPr lang="en-US" altLang="en-US"/>
          </a:p>
        </p:txBody>
      </p:sp>
    </p:spTree>
    <p:extLst>
      <p:ext uri="{BB962C8B-B14F-4D97-AF65-F5344CB8AC3E}">
        <p14:creationId xmlns:p14="http://schemas.microsoft.com/office/powerpoint/2010/main" val="7684872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F84D6DA3-E670-4391-B413-E5E7CB72A2F4}" type="slidenum">
              <a:rPr lang="en-US" altLang="en-US"/>
              <a:pPr>
                <a:defRPr/>
              </a:pPr>
              <a:t>‹#›</a:t>
            </a:fld>
            <a:endParaRPr lang="en-US" altLang="en-US"/>
          </a:p>
        </p:txBody>
      </p:sp>
    </p:spTree>
    <p:extLst>
      <p:ext uri="{BB962C8B-B14F-4D97-AF65-F5344CB8AC3E}">
        <p14:creationId xmlns:p14="http://schemas.microsoft.com/office/powerpoint/2010/main" val="3642234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A5E2E0FE-A334-49FD-ABAC-9655947AE139}" type="slidenum">
              <a:rPr lang="en-US" altLang="en-US"/>
              <a:pPr>
                <a:defRPr/>
              </a:pPr>
              <a:t>‹#›</a:t>
            </a:fld>
            <a:endParaRPr lang="en-US" altLang="en-US"/>
          </a:p>
        </p:txBody>
      </p:sp>
    </p:spTree>
    <p:extLst>
      <p:ext uri="{BB962C8B-B14F-4D97-AF65-F5344CB8AC3E}">
        <p14:creationId xmlns:p14="http://schemas.microsoft.com/office/powerpoint/2010/main" val="9629223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0A7DEDF9-1674-4AA1-A7CB-7DBAC919DBBC}" type="slidenum">
              <a:rPr lang="en-US" altLang="en-US"/>
              <a:pPr>
                <a:defRPr/>
              </a:pPr>
              <a:t>‹#›</a:t>
            </a:fld>
            <a:endParaRPr lang="en-US" altLang="en-US"/>
          </a:p>
        </p:txBody>
      </p:sp>
    </p:spTree>
    <p:extLst>
      <p:ext uri="{BB962C8B-B14F-4D97-AF65-F5344CB8AC3E}">
        <p14:creationId xmlns:p14="http://schemas.microsoft.com/office/powerpoint/2010/main" val="42500574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766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smtClean="0"/>
              <a:t>Click to edit Master title style</a:t>
            </a:r>
          </a:p>
        </p:txBody>
      </p:sp>
      <p:sp>
        <p:nvSpPr>
          <p:cNvPr id="2766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en-US"/>
          </a:p>
        </p:txBody>
      </p:sp>
      <p:sp>
        <p:nvSpPr>
          <p:cNvPr id="21" name="Rectangle 21"/>
          <p:cNvSpPr>
            <a:spLocks noGrp="1" noChangeArrowheads="1"/>
          </p:cNvSpPr>
          <p:nvPr>
            <p:ph type="ftr" sz="quarter" idx="11"/>
          </p:nvPr>
        </p:nvSpPr>
        <p:spPr/>
        <p:txBody>
          <a:bodyPr/>
          <a:lstStyle>
            <a:lvl1pPr>
              <a:defRPr/>
            </a:lvl1pPr>
          </a:lstStyle>
          <a:p>
            <a:pPr>
              <a:defRPr/>
            </a:pPr>
            <a:endParaRPr lang="en-US" altLang="en-US"/>
          </a:p>
        </p:txBody>
      </p:sp>
      <p:sp>
        <p:nvSpPr>
          <p:cNvPr id="22" name="Rectangle 22"/>
          <p:cNvSpPr>
            <a:spLocks noGrp="1" noChangeArrowheads="1"/>
          </p:cNvSpPr>
          <p:nvPr>
            <p:ph type="sldNum" sz="quarter" idx="12"/>
          </p:nvPr>
        </p:nvSpPr>
        <p:spPr/>
        <p:txBody>
          <a:bodyPr/>
          <a:lstStyle>
            <a:lvl1pPr>
              <a:defRPr/>
            </a:lvl1pPr>
          </a:lstStyle>
          <a:p>
            <a:pPr>
              <a:defRPr/>
            </a:pPr>
            <a:fld id="{4E8F3A92-C8DA-4A90-8CC1-38F1174309D2}" type="slidenum">
              <a:rPr lang="en-US" altLang="en-US"/>
              <a:pPr>
                <a:defRPr/>
              </a:pPr>
              <a:t>‹#›</a:t>
            </a:fld>
            <a:endParaRPr lang="en-US" altLang="en-US"/>
          </a:p>
        </p:txBody>
      </p:sp>
    </p:spTree>
    <p:extLst>
      <p:ext uri="{BB962C8B-B14F-4D97-AF65-F5344CB8AC3E}">
        <p14:creationId xmlns:p14="http://schemas.microsoft.com/office/powerpoint/2010/main" val="27549761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5A12D683-A9A6-4A77-8D36-AE9117BF150B}" type="slidenum">
              <a:rPr lang="en-US" altLang="en-US"/>
              <a:pPr>
                <a:defRPr/>
              </a:pPr>
              <a:t>‹#›</a:t>
            </a:fld>
            <a:endParaRPr lang="en-US" altLang="en-US"/>
          </a:p>
        </p:txBody>
      </p:sp>
    </p:spTree>
    <p:extLst>
      <p:ext uri="{BB962C8B-B14F-4D97-AF65-F5344CB8AC3E}">
        <p14:creationId xmlns:p14="http://schemas.microsoft.com/office/powerpoint/2010/main" val="17303569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3DFDBD7E-F808-46A4-BC3D-E18244BE7F94}" type="slidenum">
              <a:rPr lang="en-US" altLang="en-US"/>
              <a:pPr>
                <a:defRPr/>
              </a:pPr>
              <a:t>‹#›</a:t>
            </a:fld>
            <a:endParaRPr lang="en-US" altLang="en-US"/>
          </a:p>
        </p:txBody>
      </p:sp>
    </p:spTree>
    <p:extLst>
      <p:ext uri="{BB962C8B-B14F-4D97-AF65-F5344CB8AC3E}">
        <p14:creationId xmlns:p14="http://schemas.microsoft.com/office/powerpoint/2010/main" val="406645373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9C7F1832-EA7B-499B-B5D3-EB14E144D30B}" type="slidenum">
              <a:rPr lang="en-US" altLang="en-US"/>
              <a:pPr>
                <a:defRPr/>
              </a:pPr>
              <a:t>‹#›</a:t>
            </a:fld>
            <a:endParaRPr lang="en-US" altLang="en-US"/>
          </a:p>
        </p:txBody>
      </p:sp>
    </p:spTree>
    <p:extLst>
      <p:ext uri="{BB962C8B-B14F-4D97-AF65-F5344CB8AC3E}">
        <p14:creationId xmlns:p14="http://schemas.microsoft.com/office/powerpoint/2010/main" val="1558781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fld id="{8E3D08F9-A07B-4E6D-8A65-9BBF3326E0F0}" type="datetimeFigureOut">
              <a:rPr lang="en-US">
                <a:solidFill>
                  <a:srgbClr val="FFFFFF"/>
                </a:solidFill>
              </a:rPr>
              <a:pPr>
                <a:defRPr/>
              </a:pPr>
              <a:t>7/9/2015</a:t>
            </a:fld>
            <a:endParaRPr lang="en-US">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CD2D59D6-B32F-4FA8-AC5F-9C524F9A552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850031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p:cNvSpPr>
            <a:spLocks noGrp="1" noChangeArrowheads="1"/>
          </p:cNvSpPr>
          <p:nvPr>
            <p:ph type="sldNum" sz="quarter" idx="12"/>
          </p:nvPr>
        </p:nvSpPr>
        <p:spPr>
          <a:ln/>
        </p:spPr>
        <p:txBody>
          <a:bodyPr/>
          <a:lstStyle>
            <a:lvl1pPr>
              <a:defRPr/>
            </a:lvl1pPr>
          </a:lstStyle>
          <a:p>
            <a:pPr>
              <a:defRPr/>
            </a:pPr>
            <a:fld id="{8704986C-77C3-4052-8070-5389BAB0A99F}" type="slidenum">
              <a:rPr lang="en-US" altLang="en-US"/>
              <a:pPr>
                <a:defRPr/>
              </a:pPr>
              <a:t>‹#›</a:t>
            </a:fld>
            <a:endParaRPr lang="en-US" altLang="en-US"/>
          </a:p>
        </p:txBody>
      </p:sp>
    </p:spTree>
    <p:extLst>
      <p:ext uri="{BB962C8B-B14F-4D97-AF65-F5344CB8AC3E}">
        <p14:creationId xmlns:p14="http://schemas.microsoft.com/office/powerpoint/2010/main" val="31996356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p:cNvSpPr>
            <a:spLocks noGrp="1" noChangeArrowheads="1"/>
          </p:cNvSpPr>
          <p:nvPr>
            <p:ph type="sldNum" sz="quarter" idx="12"/>
          </p:nvPr>
        </p:nvSpPr>
        <p:spPr>
          <a:ln/>
        </p:spPr>
        <p:txBody>
          <a:bodyPr/>
          <a:lstStyle>
            <a:lvl1pPr>
              <a:defRPr/>
            </a:lvl1pPr>
          </a:lstStyle>
          <a:p>
            <a:pPr>
              <a:defRPr/>
            </a:pPr>
            <a:fld id="{8AEC925C-D2B0-4A58-88BF-6DBFDD267717}" type="slidenum">
              <a:rPr lang="en-US" altLang="en-US"/>
              <a:pPr>
                <a:defRPr/>
              </a:pPr>
              <a:t>‹#›</a:t>
            </a:fld>
            <a:endParaRPr lang="en-US" altLang="en-US"/>
          </a:p>
        </p:txBody>
      </p:sp>
    </p:spTree>
    <p:extLst>
      <p:ext uri="{BB962C8B-B14F-4D97-AF65-F5344CB8AC3E}">
        <p14:creationId xmlns:p14="http://schemas.microsoft.com/office/powerpoint/2010/main" val="184705347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p:cNvSpPr>
            <a:spLocks noGrp="1" noChangeArrowheads="1"/>
          </p:cNvSpPr>
          <p:nvPr>
            <p:ph type="sldNum" sz="quarter" idx="12"/>
          </p:nvPr>
        </p:nvSpPr>
        <p:spPr>
          <a:ln/>
        </p:spPr>
        <p:txBody>
          <a:bodyPr/>
          <a:lstStyle>
            <a:lvl1pPr>
              <a:defRPr/>
            </a:lvl1pPr>
          </a:lstStyle>
          <a:p>
            <a:pPr>
              <a:defRPr/>
            </a:pPr>
            <a:fld id="{000B4852-9FBD-4E5B-82A7-941A5C57ABBD}" type="slidenum">
              <a:rPr lang="en-US" altLang="en-US"/>
              <a:pPr>
                <a:defRPr/>
              </a:pPr>
              <a:t>‹#›</a:t>
            </a:fld>
            <a:endParaRPr lang="en-US" altLang="en-US"/>
          </a:p>
        </p:txBody>
      </p:sp>
    </p:spTree>
    <p:extLst>
      <p:ext uri="{BB962C8B-B14F-4D97-AF65-F5344CB8AC3E}">
        <p14:creationId xmlns:p14="http://schemas.microsoft.com/office/powerpoint/2010/main" val="3801308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3D770305-36CA-477A-8C79-A7BB821DA4EB}" type="slidenum">
              <a:rPr lang="en-US" altLang="en-US"/>
              <a:pPr>
                <a:defRPr/>
              </a:pPr>
              <a:t>‹#›</a:t>
            </a:fld>
            <a:endParaRPr lang="en-US" altLang="en-US"/>
          </a:p>
        </p:txBody>
      </p:sp>
    </p:spTree>
    <p:extLst>
      <p:ext uri="{BB962C8B-B14F-4D97-AF65-F5344CB8AC3E}">
        <p14:creationId xmlns:p14="http://schemas.microsoft.com/office/powerpoint/2010/main" val="40136097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2606440C-4D35-473D-B22F-3A21900AF8E6}" type="slidenum">
              <a:rPr lang="en-US" altLang="en-US"/>
              <a:pPr>
                <a:defRPr/>
              </a:pPr>
              <a:t>‹#›</a:t>
            </a:fld>
            <a:endParaRPr lang="en-US" altLang="en-US"/>
          </a:p>
        </p:txBody>
      </p:sp>
    </p:spTree>
    <p:extLst>
      <p:ext uri="{BB962C8B-B14F-4D97-AF65-F5344CB8AC3E}">
        <p14:creationId xmlns:p14="http://schemas.microsoft.com/office/powerpoint/2010/main" val="398185606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0EB7BE86-AD9C-4B3C-96F8-3690868D5DB4}" type="slidenum">
              <a:rPr lang="en-US" altLang="en-US"/>
              <a:pPr>
                <a:defRPr/>
              </a:pPr>
              <a:t>‹#›</a:t>
            </a:fld>
            <a:endParaRPr lang="en-US" altLang="en-US"/>
          </a:p>
        </p:txBody>
      </p:sp>
    </p:spTree>
    <p:extLst>
      <p:ext uri="{BB962C8B-B14F-4D97-AF65-F5344CB8AC3E}">
        <p14:creationId xmlns:p14="http://schemas.microsoft.com/office/powerpoint/2010/main" val="40050116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E18BDAA0-E79D-4968-BCB4-6019CEDDF0C5}" type="slidenum">
              <a:rPr lang="en-US" altLang="en-US"/>
              <a:pPr>
                <a:defRPr/>
              </a:pPr>
              <a:t>‹#›</a:t>
            </a:fld>
            <a:endParaRPr lang="en-US" altLang="en-US"/>
          </a:p>
        </p:txBody>
      </p:sp>
    </p:spTree>
    <p:extLst>
      <p:ext uri="{BB962C8B-B14F-4D97-AF65-F5344CB8AC3E}">
        <p14:creationId xmlns:p14="http://schemas.microsoft.com/office/powerpoint/2010/main" val="25652548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EF2903EA-7946-4286-AC61-B64B1949E62F}" type="slidenum">
              <a:rPr lang="en-US" altLang="en-US"/>
              <a:pPr>
                <a:defRPr/>
              </a:pPr>
              <a:t>‹#›</a:t>
            </a:fld>
            <a:endParaRPr lang="en-US" altLang="en-US"/>
          </a:p>
        </p:txBody>
      </p:sp>
    </p:spTree>
    <p:extLst>
      <p:ext uri="{BB962C8B-B14F-4D97-AF65-F5344CB8AC3E}">
        <p14:creationId xmlns:p14="http://schemas.microsoft.com/office/powerpoint/2010/main" val="31298983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766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smtClean="0"/>
              <a:t>Click to edit Master title style</a:t>
            </a:r>
          </a:p>
        </p:txBody>
      </p:sp>
      <p:sp>
        <p:nvSpPr>
          <p:cNvPr id="2766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en-US"/>
          </a:p>
        </p:txBody>
      </p:sp>
      <p:sp>
        <p:nvSpPr>
          <p:cNvPr id="21" name="Rectangle 21"/>
          <p:cNvSpPr>
            <a:spLocks noGrp="1" noChangeArrowheads="1"/>
          </p:cNvSpPr>
          <p:nvPr>
            <p:ph type="ftr" sz="quarter" idx="11"/>
          </p:nvPr>
        </p:nvSpPr>
        <p:spPr/>
        <p:txBody>
          <a:bodyPr/>
          <a:lstStyle>
            <a:lvl1pPr>
              <a:defRPr/>
            </a:lvl1pPr>
          </a:lstStyle>
          <a:p>
            <a:pPr>
              <a:defRPr/>
            </a:pPr>
            <a:endParaRPr lang="en-US" altLang="en-US"/>
          </a:p>
        </p:txBody>
      </p:sp>
      <p:sp>
        <p:nvSpPr>
          <p:cNvPr id="22" name="Rectangle 22"/>
          <p:cNvSpPr>
            <a:spLocks noGrp="1" noChangeArrowheads="1"/>
          </p:cNvSpPr>
          <p:nvPr>
            <p:ph type="sldNum" sz="quarter" idx="12"/>
          </p:nvPr>
        </p:nvSpPr>
        <p:spPr/>
        <p:txBody>
          <a:bodyPr/>
          <a:lstStyle>
            <a:lvl1pPr>
              <a:defRPr/>
            </a:lvl1pPr>
          </a:lstStyle>
          <a:p>
            <a:pPr>
              <a:defRPr/>
            </a:pPr>
            <a:fld id="{62D777ED-8304-4BBB-BAE5-835CB87CF092}" type="slidenum">
              <a:rPr lang="en-US" altLang="en-US"/>
              <a:pPr>
                <a:defRPr/>
              </a:pPr>
              <a:t>‹#›</a:t>
            </a:fld>
            <a:endParaRPr lang="en-US" altLang="en-US"/>
          </a:p>
        </p:txBody>
      </p:sp>
    </p:spTree>
    <p:extLst>
      <p:ext uri="{BB962C8B-B14F-4D97-AF65-F5344CB8AC3E}">
        <p14:creationId xmlns:p14="http://schemas.microsoft.com/office/powerpoint/2010/main" val="365532978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135AE031-B1F0-4552-B332-85481FF1521F}" type="slidenum">
              <a:rPr lang="en-US" altLang="en-US"/>
              <a:pPr>
                <a:defRPr/>
              </a:pPr>
              <a:t>‹#›</a:t>
            </a:fld>
            <a:endParaRPr lang="en-US" altLang="en-US"/>
          </a:p>
        </p:txBody>
      </p:sp>
    </p:spTree>
    <p:extLst>
      <p:ext uri="{BB962C8B-B14F-4D97-AF65-F5344CB8AC3E}">
        <p14:creationId xmlns:p14="http://schemas.microsoft.com/office/powerpoint/2010/main" val="1221213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fld id="{BC1BD369-AEEE-4071-9F2A-EE55F03E2CA1}" type="datetimeFigureOut">
              <a:rPr lang="en-US">
                <a:solidFill>
                  <a:srgbClr val="FFFFFF"/>
                </a:solidFill>
              </a:rPr>
              <a:pPr>
                <a:defRPr/>
              </a:pPr>
              <a:t>7/9/2015</a:t>
            </a:fld>
            <a:endParaRPr lang="en-US">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pPr>
              <a:defRPr/>
            </a:pPr>
            <a:fld id="{3ABEBD0A-ECC5-4B39-9D4A-56A0C3EE27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704488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62024BE3-EE2C-414D-93EB-3337FD9AF94C}" type="slidenum">
              <a:rPr lang="en-US" altLang="en-US"/>
              <a:pPr>
                <a:defRPr/>
              </a:pPr>
              <a:t>‹#›</a:t>
            </a:fld>
            <a:endParaRPr lang="en-US" altLang="en-US"/>
          </a:p>
        </p:txBody>
      </p:sp>
    </p:spTree>
    <p:extLst>
      <p:ext uri="{BB962C8B-B14F-4D97-AF65-F5344CB8AC3E}">
        <p14:creationId xmlns:p14="http://schemas.microsoft.com/office/powerpoint/2010/main" val="42533194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435BE9C0-ACA7-4B49-AF62-C4A82E6A1D66}" type="slidenum">
              <a:rPr lang="en-US" altLang="en-US"/>
              <a:pPr>
                <a:defRPr/>
              </a:pPr>
              <a:t>‹#›</a:t>
            </a:fld>
            <a:endParaRPr lang="en-US" altLang="en-US"/>
          </a:p>
        </p:txBody>
      </p:sp>
    </p:spTree>
    <p:extLst>
      <p:ext uri="{BB962C8B-B14F-4D97-AF65-F5344CB8AC3E}">
        <p14:creationId xmlns:p14="http://schemas.microsoft.com/office/powerpoint/2010/main" val="134552774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p:cNvSpPr>
            <a:spLocks noGrp="1" noChangeArrowheads="1"/>
          </p:cNvSpPr>
          <p:nvPr>
            <p:ph type="sldNum" sz="quarter" idx="12"/>
          </p:nvPr>
        </p:nvSpPr>
        <p:spPr>
          <a:ln/>
        </p:spPr>
        <p:txBody>
          <a:bodyPr/>
          <a:lstStyle>
            <a:lvl1pPr>
              <a:defRPr/>
            </a:lvl1pPr>
          </a:lstStyle>
          <a:p>
            <a:pPr>
              <a:defRPr/>
            </a:pPr>
            <a:fld id="{FD0BEF49-2DD1-4914-A970-16A96EF95694}" type="slidenum">
              <a:rPr lang="en-US" altLang="en-US"/>
              <a:pPr>
                <a:defRPr/>
              </a:pPr>
              <a:t>‹#›</a:t>
            </a:fld>
            <a:endParaRPr lang="en-US" altLang="en-US"/>
          </a:p>
        </p:txBody>
      </p:sp>
    </p:spTree>
    <p:extLst>
      <p:ext uri="{BB962C8B-B14F-4D97-AF65-F5344CB8AC3E}">
        <p14:creationId xmlns:p14="http://schemas.microsoft.com/office/powerpoint/2010/main" val="62308731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p:cNvSpPr>
            <a:spLocks noGrp="1" noChangeArrowheads="1"/>
          </p:cNvSpPr>
          <p:nvPr>
            <p:ph type="sldNum" sz="quarter" idx="12"/>
          </p:nvPr>
        </p:nvSpPr>
        <p:spPr>
          <a:ln/>
        </p:spPr>
        <p:txBody>
          <a:bodyPr/>
          <a:lstStyle>
            <a:lvl1pPr>
              <a:defRPr/>
            </a:lvl1pPr>
          </a:lstStyle>
          <a:p>
            <a:pPr>
              <a:defRPr/>
            </a:pPr>
            <a:fld id="{3CCD125A-FED9-4728-8256-086446BD132A}" type="slidenum">
              <a:rPr lang="en-US" altLang="en-US"/>
              <a:pPr>
                <a:defRPr/>
              </a:pPr>
              <a:t>‹#›</a:t>
            </a:fld>
            <a:endParaRPr lang="en-US" altLang="en-US"/>
          </a:p>
        </p:txBody>
      </p:sp>
    </p:spTree>
    <p:extLst>
      <p:ext uri="{BB962C8B-B14F-4D97-AF65-F5344CB8AC3E}">
        <p14:creationId xmlns:p14="http://schemas.microsoft.com/office/powerpoint/2010/main" val="335994017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p:cNvSpPr>
            <a:spLocks noGrp="1" noChangeArrowheads="1"/>
          </p:cNvSpPr>
          <p:nvPr>
            <p:ph type="sldNum" sz="quarter" idx="12"/>
          </p:nvPr>
        </p:nvSpPr>
        <p:spPr>
          <a:ln/>
        </p:spPr>
        <p:txBody>
          <a:bodyPr/>
          <a:lstStyle>
            <a:lvl1pPr>
              <a:defRPr/>
            </a:lvl1pPr>
          </a:lstStyle>
          <a:p>
            <a:pPr>
              <a:defRPr/>
            </a:pPr>
            <a:fld id="{3DD1B544-545F-417C-91CD-1BF4C3EC6477}" type="slidenum">
              <a:rPr lang="en-US" altLang="en-US"/>
              <a:pPr>
                <a:defRPr/>
              </a:pPr>
              <a:t>‹#›</a:t>
            </a:fld>
            <a:endParaRPr lang="en-US" altLang="en-US"/>
          </a:p>
        </p:txBody>
      </p:sp>
    </p:spTree>
    <p:extLst>
      <p:ext uri="{BB962C8B-B14F-4D97-AF65-F5344CB8AC3E}">
        <p14:creationId xmlns:p14="http://schemas.microsoft.com/office/powerpoint/2010/main" val="133143717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FD425A1D-2149-4FCF-A2D8-978227B43C16}" type="slidenum">
              <a:rPr lang="en-US" altLang="en-US"/>
              <a:pPr>
                <a:defRPr/>
              </a:pPr>
              <a:t>‹#›</a:t>
            </a:fld>
            <a:endParaRPr lang="en-US" altLang="en-US"/>
          </a:p>
        </p:txBody>
      </p:sp>
    </p:spTree>
    <p:extLst>
      <p:ext uri="{BB962C8B-B14F-4D97-AF65-F5344CB8AC3E}">
        <p14:creationId xmlns:p14="http://schemas.microsoft.com/office/powerpoint/2010/main" val="37320271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D3653FED-6020-4AC8-B914-3F34665754C1}" type="slidenum">
              <a:rPr lang="en-US" altLang="en-US"/>
              <a:pPr>
                <a:defRPr/>
              </a:pPr>
              <a:t>‹#›</a:t>
            </a:fld>
            <a:endParaRPr lang="en-US" altLang="en-US"/>
          </a:p>
        </p:txBody>
      </p:sp>
    </p:spTree>
    <p:extLst>
      <p:ext uri="{BB962C8B-B14F-4D97-AF65-F5344CB8AC3E}">
        <p14:creationId xmlns:p14="http://schemas.microsoft.com/office/powerpoint/2010/main" val="86052891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1477849E-2C69-4C9C-ACE6-EC42AB276319}" type="slidenum">
              <a:rPr lang="en-US" altLang="en-US"/>
              <a:pPr>
                <a:defRPr/>
              </a:pPr>
              <a:t>‹#›</a:t>
            </a:fld>
            <a:endParaRPr lang="en-US" altLang="en-US"/>
          </a:p>
        </p:txBody>
      </p:sp>
    </p:spTree>
    <p:extLst>
      <p:ext uri="{BB962C8B-B14F-4D97-AF65-F5344CB8AC3E}">
        <p14:creationId xmlns:p14="http://schemas.microsoft.com/office/powerpoint/2010/main" val="32995233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D532EC18-4359-45BD-B7B9-3EE49A06B0CB}" type="slidenum">
              <a:rPr lang="en-US" altLang="en-US"/>
              <a:pPr>
                <a:defRPr/>
              </a:pPr>
              <a:t>‹#›</a:t>
            </a:fld>
            <a:endParaRPr lang="en-US" altLang="en-US"/>
          </a:p>
        </p:txBody>
      </p:sp>
    </p:spTree>
    <p:extLst>
      <p:ext uri="{BB962C8B-B14F-4D97-AF65-F5344CB8AC3E}">
        <p14:creationId xmlns:p14="http://schemas.microsoft.com/office/powerpoint/2010/main" val="14014879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57AD5AB9-B992-48D5-B9BB-129B7F2A4737}" type="slidenum">
              <a:rPr lang="en-US" altLang="en-US"/>
              <a:pPr>
                <a:defRPr/>
              </a:pPr>
              <a:t>‹#›</a:t>
            </a:fld>
            <a:endParaRPr lang="en-US" altLang="en-US"/>
          </a:p>
        </p:txBody>
      </p:sp>
    </p:spTree>
    <p:extLst>
      <p:ext uri="{BB962C8B-B14F-4D97-AF65-F5344CB8AC3E}">
        <p14:creationId xmlns:p14="http://schemas.microsoft.com/office/powerpoint/2010/main" val="76984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E4446F4F-B3D7-4DBA-AE56-08CD18AF950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28934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89F07907-3FFA-4B3A-886A-604DED6C57FD}" type="datetimeFigureOut">
              <a:rPr lang="en-US">
                <a:solidFill>
                  <a:srgbClr val="FFFFFF"/>
                </a:solidFill>
              </a:rPr>
              <a:pPr>
                <a:defRPr/>
              </a:pPr>
              <a:t>7/9/2015</a:t>
            </a:fld>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F1C3F214-EC07-4523-97BC-B46E31A240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21064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766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smtClean="0"/>
              <a:t>Click to edit Master title style</a:t>
            </a:r>
          </a:p>
        </p:txBody>
      </p:sp>
      <p:sp>
        <p:nvSpPr>
          <p:cNvPr id="2766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en-US"/>
          </a:p>
        </p:txBody>
      </p:sp>
      <p:sp>
        <p:nvSpPr>
          <p:cNvPr id="21" name="Rectangle 21"/>
          <p:cNvSpPr>
            <a:spLocks noGrp="1" noChangeArrowheads="1"/>
          </p:cNvSpPr>
          <p:nvPr>
            <p:ph type="ftr" sz="quarter" idx="11"/>
          </p:nvPr>
        </p:nvSpPr>
        <p:spPr/>
        <p:txBody>
          <a:bodyPr/>
          <a:lstStyle>
            <a:lvl1pPr>
              <a:defRPr/>
            </a:lvl1pPr>
          </a:lstStyle>
          <a:p>
            <a:pPr>
              <a:defRPr/>
            </a:pPr>
            <a:endParaRPr lang="en-US" altLang="en-US"/>
          </a:p>
        </p:txBody>
      </p:sp>
      <p:sp>
        <p:nvSpPr>
          <p:cNvPr id="22" name="Rectangle 22"/>
          <p:cNvSpPr>
            <a:spLocks noGrp="1" noChangeArrowheads="1"/>
          </p:cNvSpPr>
          <p:nvPr>
            <p:ph type="sldNum" sz="quarter" idx="12"/>
          </p:nvPr>
        </p:nvSpPr>
        <p:spPr/>
        <p:txBody>
          <a:bodyPr/>
          <a:lstStyle>
            <a:lvl1pPr>
              <a:defRPr/>
            </a:lvl1pPr>
          </a:lstStyle>
          <a:p>
            <a:pPr>
              <a:defRPr/>
            </a:pPr>
            <a:fld id="{52104C38-31D1-4349-A3C5-CCFB4D19E6C3}" type="slidenum">
              <a:rPr lang="en-US" altLang="en-US"/>
              <a:pPr>
                <a:defRPr/>
              </a:pPr>
              <a:t>‹#›</a:t>
            </a:fld>
            <a:endParaRPr lang="en-US" altLang="en-US"/>
          </a:p>
        </p:txBody>
      </p:sp>
    </p:spTree>
    <p:extLst>
      <p:ext uri="{BB962C8B-B14F-4D97-AF65-F5344CB8AC3E}">
        <p14:creationId xmlns:p14="http://schemas.microsoft.com/office/powerpoint/2010/main" val="319031850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F23E972B-719B-4245-A90A-A0A6B459163A}" type="slidenum">
              <a:rPr lang="en-US" altLang="en-US"/>
              <a:pPr>
                <a:defRPr/>
              </a:pPr>
              <a:t>‹#›</a:t>
            </a:fld>
            <a:endParaRPr lang="en-US" altLang="en-US"/>
          </a:p>
        </p:txBody>
      </p:sp>
    </p:spTree>
    <p:extLst>
      <p:ext uri="{BB962C8B-B14F-4D97-AF65-F5344CB8AC3E}">
        <p14:creationId xmlns:p14="http://schemas.microsoft.com/office/powerpoint/2010/main" val="249486857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553C8A92-71D8-4D36-9BCF-2DDA9AFFA5A1}" type="slidenum">
              <a:rPr lang="en-US" altLang="en-US"/>
              <a:pPr>
                <a:defRPr/>
              </a:pPr>
              <a:t>‹#›</a:t>
            </a:fld>
            <a:endParaRPr lang="en-US" altLang="en-US"/>
          </a:p>
        </p:txBody>
      </p:sp>
    </p:spTree>
    <p:extLst>
      <p:ext uri="{BB962C8B-B14F-4D97-AF65-F5344CB8AC3E}">
        <p14:creationId xmlns:p14="http://schemas.microsoft.com/office/powerpoint/2010/main" val="48967011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6FCA0C6C-FFCB-4369-8FE6-50E30DFFC786}" type="slidenum">
              <a:rPr lang="en-US" altLang="en-US"/>
              <a:pPr>
                <a:defRPr/>
              </a:pPr>
              <a:t>‹#›</a:t>
            </a:fld>
            <a:endParaRPr lang="en-US" altLang="en-US"/>
          </a:p>
        </p:txBody>
      </p:sp>
    </p:spTree>
    <p:extLst>
      <p:ext uri="{BB962C8B-B14F-4D97-AF65-F5344CB8AC3E}">
        <p14:creationId xmlns:p14="http://schemas.microsoft.com/office/powerpoint/2010/main" val="239540750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p:cNvSpPr>
            <a:spLocks noGrp="1" noChangeArrowheads="1"/>
          </p:cNvSpPr>
          <p:nvPr>
            <p:ph type="sldNum" sz="quarter" idx="12"/>
          </p:nvPr>
        </p:nvSpPr>
        <p:spPr>
          <a:ln/>
        </p:spPr>
        <p:txBody>
          <a:bodyPr/>
          <a:lstStyle>
            <a:lvl1pPr>
              <a:defRPr/>
            </a:lvl1pPr>
          </a:lstStyle>
          <a:p>
            <a:pPr>
              <a:defRPr/>
            </a:pPr>
            <a:fld id="{8197CCBE-6463-434D-AC0E-365C884E3954}" type="slidenum">
              <a:rPr lang="en-US" altLang="en-US"/>
              <a:pPr>
                <a:defRPr/>
              </a:pPr>
              <a:t>‹#›</a:t>
            </a:fld>
            <a:endParaRPr lang="en-US" altLang="en-US"/>
          </a:p>
        </p:txBody>
      </p:sp>
    </p:spTree>
    <p:extLst>
      <p:ext uri="{BB962C8B-B14F-4D97-AF65-F5344CB8AC3E}">
        <p14:creationId xmlns:p14="http://schemas.microsoft.com/office/powerpoint/2010/main" val="379366288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p:cNvSpPr>
            <a:spLocks noGrp="1" noChangeArrowheads="1"/>
          </p:cNvSpPr>
          <p:nvPr>
            <p:ph type="sldNum" sz="quarter" idx="12"/>
          </p:nvPr>
        </p:nvSpPr>
        <p:spPr>
          <a:ln/>
        </p:spPr>
        <p:txBody>
          <a:bodyPr/>
          <a:lstStyle>
            <a:lvl1pPr>
              <a:defRPr/>
            </a:lvl1pPr>
          </a:lstStyle>
          <a:p>
            <a:pPr>
              <a:defRPr/>
            </a:pPr>
            <a:fld id="{5EDC43F7-8D64-4218-92AB-3AC2E98CBBA0}" type="slidenum">
              <a:rPr lang="en-US" altLang="en-US"/>
              <a:pPr>
                <a:defRPr/>
              </a:pPr>
              <a:t>‹#›</a:t>
            </a:fld>
            <a:endParaRPr lang="en-US" altLang="en-US"/>
          </a:p>
        </p:txBody>
      </p:sp>
    </p:spTree>
    <p:extLst>
      <p:ext uri="{BB962C8B-B14F-4D97-AF65-F5344CB8AC3E}">
        <p14:creationId xmlns:p14="http://schemas.microsoft.com/office/powerpoint/2010/main" val="15337748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p:cNvSpPr>
            <a:spLocks noGrp="1" noChangeArrowheads="1"/>
          </p:cNvSpPr>
          <p:nvPr>
            <p:ph type="sldNum" sz="quarter" idx="12"/>
          </p:nvPr>
        </p:nvSpPr>
        <p:spPr>
          <a:ln/>
        </p:spPr>
        <p:txBody>
          <a:bodyPr/>
          <a:lstStyle>
            <a:lvl1pPr>
              <a:defRPr/>
            </a:lvl1pPr>
          </a:lstStyle>
          <a:p>
            <a:pPr>
              <a:defRPr/>
            </a:pPr>
            <a:fld id="{6566E101-055D-4A8F-BD70-DCBF29C6CD1B}" type="slidenum">
              <a:rPr lang="en-US" altLang="en-US"/>
              <a:pPr>
                <a:defRPr/>
              </a:pPr>
              <a:t>‹#›</a:t>
            </a:fld>
            <a:endParaRPr lang="en-US" altLang="en-US"/>
          </a:p>
        </p:txBody>
      </p:sp>
    </p:spTree>
    <p:extLst>
      <p:ext uri="{BB962C8B-B14F-4D97-AF65-F5344CB8AC3E}">
        <p14:creationId xmlns:p14="http://schemas.microsoft.com/office/powerpoint/2010/main" val="3552859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3E3B7650-C0FB-43E9-BF2B-1A8A82016F2E}" type="slidenum">
              <a:rPr lang="en-US" altLang="en-US"/>
              <a:pPr>
                <a:defRPr/>
              </a:pPr>
              <a:t>‹#›</a:t>
            </a:fld>
            <a:endParaRPr lang="en-US" altLang="en-US"/>
          </a:p>
        </p:txBody>
      </p:sp>
    </p:spTree>
    <p:extLst>
      <p:ext uri="{BB962C8B-B14F-4D97-AF65-F5344CB8AC3E}">
        <p14:creationId xmlns:p14="http://schemas.microsoft.com/office/powerpoint/2010/main" val="19952968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BCBC54E6-8915-4A38-9E9D-AF373D2452A9}" type="slidenum">
              <a:rPr lang="en-US" altLang="en-US"/>
              <a:pPr>
                <a:defRPr/>
              </a:pPr>
              <a:t>‹#›</a:t>
            </a:fld>
            <a:endParaRPr lang="en-US" altLang="en-US"/>
          </a:p>
        </p:txBody>
      </p:sp>
    </p:spTree>
    <p:extLst>
      <p:ext uri="{BB962C8B-B14F-4D97-AF65-F5344CB8AC3E}">
        <p14:creationId xmlns:p14="http://schemas.microsoft.com/office/powerpoint/2010/main" val="141944453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DC6DB519-C8CC-44B1-BC23-FA2D2132EA01}" type="slidenum">
              <a:rPr lang="en-US" altLang="en-US"/>
              <a:pPr>
                <a:defRPr/>
              </a:pPr>
              <a:t>‹#›</a:t>
            </a:fld>
            <a:endParaRPr lang="en-US" altLang="en-US"/>
          </a:p>
        </p:txBody>
      </p:sp>
    </p:spTree>
    <p:extLst>
      <p:ext uri="{BB962C8B-B14F-4D97-AF65-F5344CB8AC3E}">
        <p14:creationId xmlns:p14="http://schemas.microsoft.com/office/powerpoint/2010/main" val="3647897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D5D6A473-6317-4EDC-9929-76FC4CAF0438}" type="datetimeFigureOut">
              <a:rPr lang="en-US">
                <a:solidFill>
                  <a:srgbClr val="FFFFFF"/>
                </a:solidFill>
              </a:rPr>
              <a:pPr>
                <a:defRPr/>
              </a:pPr>
              <a:t>7/9/2015</a:t>
            </a:fld>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A1810671-57B5-40B9-BABF-FB8D913C48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45058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144B2B0F-2E2A-48AE-AA1F-4E80CFA96CFF}" type="slidenum">
              <a:rPr lang="en-US" altLang="en-US"/>
              <a:pPr>
                <a:defRPr/>
              </a:pPr>
              <a:t>‹#›</a:t>
            </a:fld>
            <a:endParaRPr lang="en-US" altLang="en-US"/>
          </a:p>
        </p:txBody>
      </p:sp>
    </p:spTree>
    <p:extLst>
      <p:ext uri="{BB962C8B-B14F-4D97-AF65-F5344CB8AC3E}">
        <p14:creationId xmlns:p14="http://schemas.microsoft.com/office/powerpoint/2010/main" val="1844653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556451FE-999A-4DBF-B268-64DEB3FAF5DC}" type="slidenum">
              <a:rPr lang="en-US" altLang="en-US"/>
              <a:pPr>
                <a:defRPr/>
              </a:pPr>
              <a:t>‹#›</a:t>
            </a:fld>
            <a:endParaRPr lang="en-US" altLang="en-US"/>
          </a:p>
        </p:txBody>
      </p:sp>
    </p:spTree>
    <p:extLst>
      <p:ext uri="{BB962C8B-B14F-4D97-AF65-F5344CB8AC3E}">
        <p14:creationId xmlns:p14="http://schemas.microsoft.com/office/powerpoint/2010/main" val="26406515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766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smtClean="0"/>
              <a:t>Click to edit Master title style</a:t>
            </a:r>
          </a:p>
        </p:txBody>
      </p:sp>
      <p:sp>
        <p:nvSpPr>
          <p:cNvPr id="2766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en-US"/>
          </a:p>
        </p:txBody>
      </p:sp>
      <p:sp>
        <p:nvSpPr>
          <p:cNvPr id="21" name="Rectangle 21"/>
          <p:cNvSpPr>
            <a:spLocks noGrp="1" noChangeArrowheads="1"/>
          </p:cNvSpPr>
          <p:nvPr>
            <p:ph type="ftr" sz="quarter" idx="11"/>
          </p:nvPr>
        </p:nvSpPr>
        <p:spPr/>
        <p:txBody>
          <a:bodyPr/>
          <a:lstStyle>
            <a:lvl1pPr>
              <a:defRPr/>
            </a:lvl1pPr>
          </a:lstStyle>
          <a:p>
            <a:pPr>
              <a:defRPr/>
            </a:pPr>
            <a:endParaRPr lang="en-US" altLang="en-US"/>
          </a:p>
        </p:txBody>
      </p:sp>
      <p:sp>
        <p:nvSpPr>
          <p:cNvPr id="22" name="Rectangle 22"/>
          <p:cNvSpPr>
            <a:spLocks noGrp="1" noChangeArrowheads="1"/>
          </p:cNvSpPr>
          <p:nvPr>
            <p:ph type="sldNum" sz="quarter" idx="12"/>
          </p:nvPr>
        </p:nvSpPr>
        <p:spPr/>
        <p:txBody>
          <a:bodyPr/>
          <a:lstStyle>
            <a:lvl1pPr>
              <a:defRPr/>
            </a:lvl1pPr>
          </a:lstStyle>
          <a:p>
            <a:pPr>
              <a:defRPr/>
            </a:pPr>
            <a:fld id="{E53C3CBF-9B89-4675-A1AF-7B3FD255CFAC}" type="slidenum">
              <a:rPr lang="en-US" altLang="en-US"/>
              <a:pPr>
                <a:defRPr/>
              </a:pPr>
              <a:t>‹#›</a:t>
            </a:fld>
            <a:endParaRPr lang="en-US" altLang="en-US"/>
          </a:p>
        </p:txBody>
      </p:sp>
    </p:spTree>
    <p:extLst>
      <p:ext uri="{BB962C8B-B14F-4D97-AF65-F5344CB8AC3E}">
        <p14:creationId xmlns:p14="http://schemas.microsoft.com/office/powerpoint/2010/main" val="261926163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F819B16E-B9D1-440C-B65A-5F803FEFAE26}" type="slidenum">
              <a:rPr lang="en-US" altLang="en-US"/>
              <a:pPr>
                <a:defRPr/>
              </a:pPr>
              <a:t>‹#›</a:t>
            </a:fld>
            <a:endParaRPr lang="en-US" altLang="en-US"/>
          </a:p>
        </p:txBody>
      </p:sp>
    </p:spTree>
    <p:extLst>
      <p:ext uri="{BB962C8B-B14F-4D97-AF65-F5344CB8AC3E}">
        <p14:creationId xmlns:p14="http://schemas.microsoft.com/office/powerpoint/2010/main" val="88607112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0FD050DF-1E38-4A95-A93C-AAFB4EA60056}" type="slidenum">
              <a:rPr lang="en-US" altLang="en-US"/>
              <a:pPr>
                <a:defRPr/>
              </a:pPr>
              <a:t>‹#›</a:t>
            </a:fld>
            <a:endParaRPr lang="en-US" altLang="en-US"/>
          </a:p>
        </p:txBody>
      </p:sp>
    </p:spTree>
    <p:extLst>
      <p:ext uri="{BB962C8B-B14F-4D97-AF65-F5344CB8AC3E}">
        <p14:creationId xmlns:p14="http://schemas.microsoft.com/office/powerpoint/2010/main" val="7568153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B540F5FB-FA0D-47F3-9B87-FC7FE04462EC}" type="slidenum">
              <a:rPr lang="en-US" altLang="en-US"/>
              <a:pPr>
                <a:defRPr/>
              </a:pPr>
              <a:t>‹#›</a:t>
            </a:fld>
            <a:endParaRPr lang="en-US" altLang="en-US"/>
          </a:p>
        </p:txBody>
      </p:sp>
    </p:spTree>
    <p:extLst>
      <p:ext uri="{BB962C8B-B14F-4D97-AF65-F5344CB8AC3E}">
        <p14:creationId xmlns:p14="http://schemas.microsoft.com/office/powerpoint/2010/main" val="69907651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p:cNvSpPr>
            <a:spLocks noGrp="1" noChangeArrowheads="1"/>
          </p:cNvSpPr>
          <p:nvPr>
            <p:ph type="sldNum" sz="quarter" idx="12"/>
          </p:nvPr>
        </p:nvSpPr>
        <p:spPr>
          <a:ln/>
        </p:spPr>
        <p:txBody>
          <a:bodyPr/>
          <a:lstStyle>
            <a:lvl1pPr>
              <a:defRPr/>
            </a:lvl1pPr>
          </a:lstStyle>
          <a:p>
            <a:pPr>
              <a:defRPr/>
            </a:pPr>
            <a:fld id="{850352CF-E81F-47FF-B4FC-F548508FCC68}" type="slidenum">
              <a:rPr lang="en-US" altLang="en-US"/>
              <a:pPr>
                <a:defRPr/>
              </a:pPr>
              <a:t>‹#›</a:t>
            </a:fld>
            <a:endParaRPr lang="en-US" altLang="en-US"/>
          </a:p>
        </p:txBody>
      </p:sp>
    </p:spTree>
    <p:extLst>
      <p:ext uri="{BB962C8B-B14F-4D97-AF65-F5344CB8AC3E}">
        <p14:creationId xmlns:p14="http://schemas.microsoft.com/office/powerpoint/2010/main" val="348385071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p:cNvSpPr>
            <a:spLocks noGrp="1" noChangeArrowheads="1"/>
          </p:cNvSpPr>
          <p:nvPr>
            <p:ph type="sldNum" sz="quarter" idx="12"/>
          </p:nvPr>
        </p:nvSpPr>
        <p:spPr>
          <a:ln/>
        </p:spPr>
        <p:txBody>
          <a:bodyPr/>
          <a:lstStyle>
            <a:lvl1pPr>
              <a:defRPr/>
            </a:lvl1pPr>
          </a:lstStyle>
          <a:p>
            <a:pPr>
              <a:defRPr/>
            </a:pPr>
            <a:fld id="{DD2448DA-B923-4875-9CFE-C86FB514167B}" type="slidenum">
              <a:rPr lang="en-US" altLang="en-US"/>
              <a:pPr>
                <a:defRPr/>
              </a:pPr>
              <a:t>‹#›</a:t>
            </a:fld>
            <a:endParaRPr lang="en-US" altLang="en-US"/>
          </a:p>
        </p:txBody>
      </p:sp>
    </p:spTree>
    <p:extLst>
      <p:ext uri="{BB962C8B-B14F-4D97-AF65-F5344CB8AC3E}">
        <p14:creationId xmlns:p14="http://schemas.microsoft.com/office/powerpoint/2010/main" val="234649106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p:cNvSpPr>
            <a:spLocks noGrp="1" noChangeArrowheads="1"/>
          </p:cNvSpPr>
          <p:nvPr>
            <p:ph type="sldNum" sz="quarter" idx="12"/>
          </p:nvPr>
        </p:nvSpPr>
        <p:spPr>
          <a:ln/>
        </p:spPr>
        <p:txBody>
          <a:bodyPr/>
          <a:lstStyle>
            <a:lvl1pPr>
              <a:defRPr/>
            </a:lvl1pPr>
          </a:lstStyle>
          <a:p>
            <a:pPr>
              <a:defRPr/>
            </a:pPr>
            <a:fld id="{E0134ED9-62DA-4420-A7DB-0CD40A18C647}" type="slidenum">
              <a:rPr lang="en-US" altLang="en-US"/>
              <a:pPr>
                <a:defRPr/>
              </a:pPr>
              <a:t>‹#›</a:t>
            </a:fld>
            <a:endParaRPr lang="en-US" altLang="en-US"/>
          </a:p>
        </p:txBody>
      </p:sp>
    </p:spTree>
    <p:extLst>
      <p:ext uri="{BB962C8B-B14F-4D97-AF65-F5344CB8AC3E}">
        <p14:creationId xmlns:p14="http://schemas.microsoft.com/office/powerpoint/2010/main" val="177206628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A3728EBA-ADEC-4D9D-9469-FC38EA4FF366}" type="slidenum">
              <a:rPr lang="en-US" altLang="en-US"/>
              <a:pPr>
                <a:defRPr/>
              </a:pPr>
              <a:t>‹#›</a:t>
            </a:fld>
            <a:endParaRPr lang="en-US" altLang="en-US"/>
          </a:p>
        </p:txBody>
      </p:sp>
    </p:spTree>
    <p:extLst>
      <p:ext uri="{BB962C8B-B14F-4D97-AF65-F5344CB8AC3E}">
        <p14:creationId xmlns:p14="http://schemas.microsoft.com/office/powerpoint/2010/main" val="1377807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724C2C64-08CB-4C73-8FB0-5AF1033C94D0}" type="datetimeFigureOut">
              <a:rPr lang="en-US">
                <a:solidFill>
                  <a:srgbClr val="FFFFFF"/>
                </a:solidFill>
              </a:rPr>
              <a:pPr>
                <a:defRPr/>
              </a:pPr>
              <a:t>7/9/2015</a:t>
            </a:fld>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C08C13A1-E73A-4DC3-8C7A-C11B761C9D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87536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68911EDB-21E5-40DE-BC28-712D040F6479}" type="slidenum">
              <a:rPr lang="en-US" altLang="en-US"/>
              <a:pPr>
                <a:defRPr/>
              </a:pPr>
              <a:t>‹#›</a:t>
            </a:fld>
            <a:endParaRPr lang="en-US" altLang="en-US"/>
          </a:p>
        </p:txBody>
      </p:sp>
    </p:spTree>
    <p:extLst>
      <p:ext uri="{BB962C8B-B14F-4D97-AF65-F5344CB8AC3E}">
        <p14:creationId xmlns:p14="http://schemas.microsoft.com/office/powerpoint/2010/main" val="258577123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B113B0A0-7AC8-4678-A5CF-FD8477A2AC31}" type="slidenum">
              <a:rPr lang="en-US" altLang="en-US"/>
              <a:pPr>
                <a:defRPr/>
              </a:pPr>
              <a:t>‹#›</a:t>
            </a:fld>
            <a:endParaRPr lang="en-US" altLang="en-US"/>
          </a:p>
        </p:txBody>
      </p:sp>
    </p:spTree>
    <p:extLst>
      <p:ext uri="{BB962C8B-B14F-4D97-AF65-F5344CB8AC3E}">
        <p14:creationId xmlns:p14="http://schemas.microsoft.com/office/powerpoint/2010/main" val="181332070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9FAAEB54-1989-43CD-9B3F-B9389FC6452B}" type="slidenum">
              <a:rPr lang="en-US" altLang="en-US"/>
              <a:pPr>
                <a:defRPr/>
              </a:pPr>
              <a:t>‹#›</a:t>
            </a:fld>
            <a:endParaRPr lang="en-US" altLang="en-US"/>
          </a:p>
        </p:txBody>
      </p:sp>
    </p:spTree>
    <p:extLst>
      <p:ext uri="{BB962C8B-B14F-4D97-AF65-F5344CB8AC3E}">
        <p14:creationId xmlns:p14="http://schemas.microsoft.com/office/powerpoint/2010/main" val="128973415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92B7E842-230F-42D7-B4D5-653DF3683217}" type="slidenum">
              <a:rPr lang="en-US" altLang="en-US"/>
              <a:pPr>
                <a:defRPr/>
              </a:pPr>
              <a:t>‹#›</a:t>
            </a:fld>
            <a:endParaRPr lang="en-US" altLang="en-US"/>
          </a:p>
        </p:txBody>
      </p:sp>
    </p:spTree>
    <p:extLst>
      <p:ext uri="{BB962C8B-B14F-4D97-AF65-F5344CB8AC3E}">
        <p14:creationId xmlns:p14="http://schemas.microsoft.com/office/powerpoint/2010/main" val="364563930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766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smtClean="0"/>
              <a:t>Click to edit Master title style</a:t>
            </a:r>
          </a:p>
        </p:txBody>
      </p:sp>
      <p:sp>
        <p:nvSpPr>
          <p:cNvPr id="2766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en-US"/>
          </a:p>
        </p:txBody>
      </p:sp>
      <p:sp>
        <p:nvSpPr>
          <p:cNvPr id="21" name="Rectangle 21"/>
          <p:cNvSpPr>
            <a:spLocks noGrp="1" noChangeArrowheads="1"/>
          </p:cNvSpPr>
          <p:nvPr>
            <p:ph type="ftr" sz="quarter" idx="11"/>
          </p:nvPr>
        </p:nvSpPr>
        <p:spPr/>
        <p:txBody>
          <a:bodyPr/>
          <a:lstStyle>
            <a:lvl1pPr>
              <a:defRPr/>
            </a:lvl1pPr>
          </a:lstStyle>
          <a:p>
            <a:pPr>
              <a:defRPr/>
            </a:pPr>
            <a:endParaRPr lang="en-US" altLang="en-US"/>
          </a:p>
        </p:txBody>
      </p:sp>
      <p:sp>
        <p:nvSpPr>
          <p:cNvPr id="22" name="Rectangle 22"/>
          <p:cNvSpPr>
            <a:spLocks noGrp="1" noChangeArrowheads="1"/>
          </p:cNvSpPr>
          <p:nvPr>
            <p:ph type="sldNum" sz="quarter" idx="12"/>
          </p:nvPr>
        </p:nvSpPr>
        <p:spPr/>
        <p:txBody>
          <a:bodyPr/>
          <a:lstStyle>
            <a:lvl1pPr>
              <a:defRPr/>
            </a:lvl1pPr>
          </a:lstStyle>
          <a:p>
            <a:pPr>
              <a:defRPr/>
            </a:pPr>
            <a:fld id="{D693C874-4303-4E05-A183-EBFE018E154F}" type="slidenum">
              <a:rPr lang="en-US" altLang="en-US"/>
              <a:pPr>
                <a:defRPr/>
              </a:pPr>
              <a:t>‹#›</a:t>
            </a:fld>
            <a:endParaRPr lang="en-US" altLang="en-US"/>
          </a:p>
        </p:txBody>
      </p:sp>
    </p:spTree>
    <p:extLst>
      <p:ext uri="{BB962C8B-B14F-4D97-AF65-F5344CB8AC3E}">
        <p14:creationId xmlns:p14="http://schemas.microsoft.com/office/powerpoint/2010/main" val="412712896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117A4F9B-8CC7-49C2-A4FE-5084535919FF}" type="slidenum">
              <a:rPr lang="en-US" altLang="en-US"/>
              <a:pPr>
                <a:defRPr/>
              </a:pPr>
              <a:t>‹#›</a:t>
            </a:fld>
            <a:endParaRPr lang="en-US" altLang="en-US"/>
          </a:p>
        </p:txBody>
      </p:sp>
    </p:spTree>
    <p:extLst>
      <p:ext uri="{BB962C8B-B14F-4D97-AF65-F5344CB8AC3E}">
        <p14:creationId xmlns:p14="http://schemas.microsoft.com/office/powerpoint/2010/main" val="19437783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E7ECF637-4BE5-40C7-972B-CDA81F567F1F}" type="slidenum">
              <a:rPr lang="en-US" altLang="en-US"/>
              <a:pPr>
                <a:defRPr/>
              </a:pPr>
              <a:t>‹#›</a:t>
            </a:fld>
            <a:endParaRPr lang="en-US" altLang="en-US"/>
          </a:p>
        </p:txBody>
      </p:sp>
    </p:spTree>
    <p:extLst>
      <p:ext uri="{BB962C8B-B14F-4D97-AF65-F5344CB8AC3E}">
        <p14:creationId xmlns:p14="http://schemas.microsoft.com/office/powerpoint/2010/main" val="120120132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A68B2A83-D0EF-4EB5-BC40-C9D258539BE8}" type="slidenum">
              <a:rPr lang="en-US" altLang="en-US"/>
              <a:pPr>
                <a:defRPr/>
              </a:pPr>
              <a:t>‹#›</a:t>
            </a:fld>
            <a:endParaRPr lang="en-US" altLang="en-US"/>
          </a:p>
        </p:txBody>
      </p:sp>
    </p:spTree>
    <p:extLst>
      <p:ext uri="{BB962C8B-B14F-4D97-AF65-F5344CB8AC3E}">
        <p14:creationId xmlns:p14="http://schemas.microsoft.com/office/powerpoint/2010/main" val="277853908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p:cNvSpPr>
            <a:spLocks noGrp="1" noChangeArrowheads="1"/>
          </p:cNvSpPr>
          <p:nvPr>
            <p:ph type="sldNum" sz="quarter" idx="12"/>
          </p:nvPr>
        </p:nvSpPr>
        <p:spPr>
          <a:ln/>
        </p:spPr>
        <p:txBody>
          <a:bodyPr/>
          <a:lstStyle>
            <a:lvl1pPr>
              <a:defRPr/>
            </a:lvl1pPr>
          </a:lstStyle>
          <a:p>
            <a:pPr>
              <a:defRPr/>
            </a:pPr>
            <a:fld id="{32484A7F-F049-4963-993E-8DA2B082A8F3}" type="slidenum">
              <a:rPr lang="en-US" altLang="en-US"/>
              <a:pPr>
                <a:defRPr/>
              </a:pPr>
              <a:t>‹#›</a:t>
            </a:fld>
            <a:endParaRPr lang="en-US" altLang="en-US"/>
          </a:p>
        </p:txBody>
      </p:sp>
    </p:spTree>
    <p:extLst>
      <p:ext uri="{BB962C8B-B14F-4D97-AF65-F5344CB8AC3E}">
        <p14:creationId xmlns:p14="http://schemas.microsoft.com/office/powerpoint/2010/main" val="28253833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p:cNvSpPr>
            <a:spLocks noGrp="1" noChangeArrowheads="1"/>
          </p:cNvSpPr>
          <p:nvPr>
            <p:ph type="sldNum" sz="quarter" idx="12"/>
          </p:nvPr>
        </p:nvSpPr>
        <p:spPr>
          <a:ln/>
        </p:spPr>
        <p:txBody>
          <a:bodyPr/>
          <a:lstStyle>
            <a:lvl1pPr>
              <a:defRPr/>
            </a:lvl1pPr>
          </a:lstStyle>
          <a:p>
            <a:pPr>
              <a:defRPr/>
            </a:pPr>
            <a:fld id="{C06ABBCC-CA7D-4F9D-9127-5BBD54BACE07}" type="slidenum">
              <a:rPr lang="en-US" altLang="en-US"/>
              <a:pPr>
                <a:defRPr/>
              </a:pPr>
              <a:t>‹#›</a:t>
            </a:fld>
            <a:endParaRPr lang="en-US" altLang="en-US"/>
          </a:p>
        </p:txBody>
      </p:sp>
    </p:spTree>
    <p:extLst>
      <p:ext uri="{BB962C8B-B14F-4D97-AF65-F5344CB8AC3E}">
        <p14:creationId xmlns:p14="http://schemas.microsoft.com/office/powerpoint/2010/main" val="2379559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B81E7A8C-8825-446E-A174-6F9F3176006C}" type="datetimeFigureOut">
              <a:rPr lang="en-US">
                <a:solidFill>
                  <a:srgbClr val="FFFFFF"/>
                </a:solidFill>
              </a:rPr>
              <a:pPr>
                <a:defRPr/>
              </a:pPr>
              <a:t>7/9/2015</a:t>
            </a:fld>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ED92A37B-CF13-4642-B81F-FDD09F1BA9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447615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p:cNvSpPr>
            <a:spLocks noGrp="1" noChangeArrowheads="1"/>
          </p:cNvSpPr>
          <p:nvPr>
            <p:ph type="sldNum" sz="quarter" idx="12"/>
          </p:nvPr>
        </p:nvSpPr>
        <p:spPr>
          <a:ln/>
        </p:spPr>
        <p:txBody>
          <a:bodyPr/>
          <a:lstStyle>
            <a:lvl1pPr>
              <a:defRPr/>
            </a:lvl1pPr>
          </a:lstStyle>
          <a:p>
            <a:pPr>
              <a:defRPr/>
            </a:pPr>
            <a:fld id="{B06BCEE8-8C04-4149-82C7-5E5EBC72653D}" type="slidenum">
              <a:rPr lang="en-US" altLang="en-US"/>
              <a:pPr>
                <a:defRPr/>
              </a:pPr>
              <a:t>‹#›</a:t>
            </a:fld>
            <a:endParaRPr lang="en-US" altLang="en-US"/>
          </a:p>
        </p:txBody>
      </p:sp>
    </p:spTree>
    <p:extLst>
      <p:ext uri="{BB962C8B-B14F-4D97-AF65-F5344CB8AC3E}">
        <p14:creationId xmlns:p14="http://schemas.microsoft.com/office/powerpoint/2010/main" val="196493722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B192F817-697E-4F4D-9540-644AD8BEF79F}" type="slidenum">
              <a:rPr lang="en-US" altLang="en-US"/>
              <a:pPr>
                <a:defRPr/>
              </a:pPr>
              <a:t>‹#›</a:t>
            </a:fld>
            <a:endParaRPr lang="en-US" altLang="en-US"/>
          </a:p>
        </p:txBody>
      </p:sp>
    </p:spTree>
    <p:extLst>
      <p:ext uri="{BB962C8B-B14F-4D97-AF65-F5344CB8AC3E}">
        <p14:creationId xmlns:p14="http://schemas.microsoft.com/office/powerpoint/2010/main" val="177721567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C306CE83-8A8B-4CF2-9197-8DDDE4E1ED65}" type="slidenum">
              <a:rPr lang="en-US" altLang="en-US"/>
              <a:pPr>
                <a:defRPr/>
              </a:pPr>
              <a:t>‹#›</a:t>
            </a:fld>
            <a:endParaRPr lang="en-US" altLang="en-US"/>
          </a:p>
        </p:txBody>
      </p:sp>
    </p:spTree>
    <p:extLst>
      <p:ext uri="{BB962C8B-B14F-4D97-AF65-F5344CB8AC3E}">
        <p14:creationId xmlns:p14="http://schemas.microsoft.com/office/powerpoint/2010/main" val="103368861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9927B787-2D69-4A59-86C6-887A6E7BD49F}" type="slidenum">
              <a:rPr lang="en-US" altLang="en-US"/>
              <a:pPr>
                <a:defRPr/>
              </a:pPr>
              <a:t>‹#›</a:t>
            </a:fld>
            <a:endParaRPr lang="en-US" altLang="en-US"/>
          </a:p>
        </p:txBody>
      </p:sp>
    </p:spTree>
    <p:extLst>
      <p:ext uri="{BB962C8B-B14F-4D97-AF65-F5344CB8AC3E}">
        <p14:creationId xmlns:p14="http://schemas.microsoft.com/office/powerpoint/2010/main" val="8897005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2670D1E8-117A-437E-A42B-D9F7A3249200}" type="slidenum">
              <a:rPr lang="en-US" altLang="en-US"/>
              <a:pPr>
                <a:defRPr/>
              </a:pPr>
              <a:t>‹#›</a:t>
            </a:fld>
            <a:endParaRPr lang="en-US" altLang="en-US"/>
          </a:p>
        </p:txBody>
      </p:sp>
    </p:spTree>
    <p:extLst>
      <p:ext uri="{BB962C8B-B14F-4D97-AF65-F5344CB8AC3E}">
        <p14:creationId xmlns:p14="http://schemas.microsoft.com/office/powerpoint/2010/main" val="66537663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26FDEB58-2ED1-4CDC-AD1D-227A86853AC5}" type="slidenum">
              <a:rPr lang="en-US" altLang="en-US"/>
              <a:pPr>
                <a:defRPr/>
              </a:pPr>
              <a:t>‹#›</a:t>
            </a:fld>
            <a:endParaRPr lang="en-US" altLang="en-US"/>
          </a:p>
        </p:txBody>
      </p:sp>
    </p:spTree>
    <p:extLst>
      <p:ext uri="{BB962C8B-B14F-4D97-AF65-F5344CB8AC3E}">
        <p14:creationId xmlns:p14="http://schemas.microsoft.com/office/powerpoint/2010/main" val="54371819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atin typeface="Tahoma" pitchFamily="34"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ahoma"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ahoma" pitchFamily="34" charset="0"/>
                <a:cs typeface="Arial" charset="0"/>
              </a:defRPr>
            </a:lvl1pPr>
          </a:lstStyle>
          <a:p>
            <a:pPr>
              <a:defRPr/>
            </a:pPr>
            <a:fld id="{ED6BE43E-4EA0-4301-A981-224B03BAB1DC}" type="slidenum">
              <a:rPr lang="en-US"/>
              <a:pPr>
                <a:defRPr/>
              </a:pPr>
              <a:t>‹#›</a:t>
            </a:fld>
            <a:endParaRPr lang="en-US"/>
          </a:p>
        </p:txBody>
      </p:sp>
    </p:spTree>
    <p:extLst>
      <p:ext uri="{BB962C8B-B14F-4D97-AF65-F5344CB8AC3E}">
        <p14:creationId xmlns:p14="http://schemas.microsoft.com/office/powerpoint/2010/main" val="3222783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ahoma" pitchFamily="34"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ahoma"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ahoma" pitchFamily="34" charset="0"/>
                <a:cs typeface="Arial" charset="0"/>
              </a:defRPr>
            </a:lvl1pPr>
          </a:lstStyle>
          <a:p>
            <a:pPr>
              <a:defRPr/>
            </a:pPr>
            <a:fld id="{0621B3C6-E813-4C19-B985-B72E877CA7AD}" type="slidenum">
              <a:rPr lang="en-US"/>
              <a:pPr>
                <a:defRPr/>
              </a:pPr>
              <a:t>‹#›</a:t>
            </a:fld>
            <a:endParaRPr lang="en-US"/>
          </a:p>
        </p:txBody>
      </p:sp>
    </p:spTree>
    <p:extLst>
      <p:ext uri="{BB962C8B-B14F-4D97-AF65-F5344CB8AC3E}">
        <p14:creationId xmlns:p14="http://schemas.microsoft.com/office/powerpoint/2010/main" val="345018730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Tahoma" pitchFamily="34"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ahoma"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ahoma" pitchFamily="34" charset="0"/>
                <a:cs typeface="Arial" charset="0"/>
              </a:defRPr>
            </a:lvl1pPr>
          </a:lstStyle>
          <a:p>
            <a:pPr>
              <a:defRPr/>
            </a:pPr>
            <a:fld id="{62BDA4E1-BD83-4E67-A94B-0B5C06E70A3A}" type="slidenum">
              <a:rPr lang="en-US"/>
              <a:pPr>
                <a:defRPr/>
              </a:pPr>
              <a:t>‹#›</a:t>
            </a:fld>
            <a:endParaRPr lang="en-US"/>
          </a:p>
        </p:txBody>
      </p:sp>
    </p:spTree>
    <p:extLst>
      <p:ext uri="{BB962C8B-B14F-4D97-AF65-F5344CB8AC3E}">
        <p14:creationId xmlns:p14="http://schemas.microsoft.com/office/powerpoint/2010/main" val="98370237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Tahoma" pitchFamily="34"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ahoma"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ahoma" pitchFamily="34" charset="0"/>
                <a:cs typeface="Arial" charset="0"/>
              </a:defRPr>
            </a:lvl1pPr>
          </a:lstStyle>
          <a:p>
            <a:pPr>
              <a:defRPr/>
            </a:pPr>
            <a:fld id="{737F1AC1-6EA9-4174-BBA5-DF1F6DB6AAB0}" type="slidenum">
              <a:rPr lang="en-US"/>
              <a:pPr>
                <a:defRPr/>
              </a:pPr>
              <a:t>‹#›</a:t>
            </a:fld>
            <a:endParaRPr lang="en-US"/>
          </a:p>
        </p:txBody>
      </p:sp>
    </p:spTree>
    <p:extLst>
      <p:ext uri="{BB962C8B-B14F-4D97-AF65-F5344CB8AC3E}">
        <p14:creationId xmlns:p14="http://schemas.microsoft.com/office/powerpoint/2010/main" val="3107328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fld id="{8B179C3D-9568-42B3-B5C4-BD6077AC2026}" type="datetimeFigureOut">
              <a:rPr lang="en-US">
                <a:solidFill>
                  <a:srgbClr val="FFFFFF"/>
                </a:solidFill>
              </a:rPr>
              <a:pPr>
                <a:defRPr/>
              </a:pPr>
              <a:t>7/9/2015</a:t>
            </a:fld>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DEA2E251-D153-4A6A-9C6C-2F09A88240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6148077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atin typeface="Tahoma" pitchFamily="34"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Tahoma"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Tahoma" pitchFamily="34" charset="0"/>
                <a:cs typeface="Arial" charset="0"/>
              </a:defRPr>
            </a:lvl1pPr>
          </a:lstStyle>
          <a:p>
            <a:pPr>
              <a:defRPr/>
            </a:pPr>
            <a:fld id="{C972208C-C7F0-4FE5-A3DD-98117C407E9E}" type="slidenum">
              <a:rPr lang="en-US"/>
              <a:pPr>
                <a:defRPr/>
              </a:pPr>
              <a:t>‹#›</a:t>
            </a:fld>
            <a:endParaRPr lang="en-US"/>
          </a:p>
        </p:txBody>
      </p:sp>
    </p:spTree>
    <p:extLst>
      <p:ext uri="{BB962C8B-B14F-4D97-AF65-F5344CB8AC3E}">
        <p14:creationId xmlns:p14="http://schemas.microsoft.com/office/powerpoint/2010/main" val="160095176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Tahoma" pitchFamily="34"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Tahoma"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ahoma" pitchFamily="34" charset="0"/>
                <a:cs typeface="Arial" charset="0"/>
              </a:defRPr>
            </a:lvl1pPr>
          </a:lstStyle>
          <a:p>
            <a:pPr>
              <a:defRPr/>
            </a:pPr>
            <a:fld id="{B43747C1-387F-44C9-B2B5-CCF5F7DABDB8}" type="slidenum">
              <a:rPr lang="en-US"/>
              <a:pPr>
                <a:defRPr/>
              </a:pPr>
              <a:t>‹#›</a:t>
            </a:fld>
            <a:endParaRPr lang="en-US"/>
          </a:p>
        </p:txBody>
      </p:sp>
    </p:spTree>
    <p:extLst>
      <p:ext uri="{BB962C8B-B14F-4D97-AF65-F5344CB8AC3E}">
        <p14:creationId xmlns:p14="http://schemas.microsoft.com/office/powerpoint/2010/main" val="15525016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ahoma" pitchFamily="34"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Tahoma"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ahoma" pitchFamily="34" charset="0"/>
                <a:cs typeface="Arial" charset="0"/>
              </a:defRPr>
            </a:lvl1pPr>
          </a:lstStyle>
          <a:p>
            <a:pPr>
              <a:defRPr/>
            </a:pPr>
            <a:fld id="{CF574D61-C3F4-4616-81DD-E56EAC5B8F72}" type="slidenum">
              <a:rPr lang="en-US"/>
              <a:pPr>
                <a:defRPr/>
              </a:pPr>
              <a:t>‹#›</a:t>
            </a:fld>
            <a:endParaRPr lang="en-US"/>
          </a:p>
        </p:txBody>
      </p:sp>
    </p:spTree>
    <p:extLst>
      <p:ext uri="{BB962C8B-B14F-4D97-AF65-F5344CB8AC3E}">
        <p14:creationId xmlns:p14="http://schemas.microsoft.com/office/powerpoint/2010/main" val="239340072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ahoma" pitchFamily="34"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ahoma"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ahoma" pitchFamily="34" charset="0"/>
                <a:cs typeface="Arial" charset="0"/>
              </a:defRPr>
            </a:lvl1pPr>
          </a:lstStyle>
          <a:p>
            <a:pPr>
              <a:defRPr/>
            </a:pPr>
            <a:fld id="{1AAA138B-B1B1-413E-A006-3822F1743065}" type="slidenum">
              <a:rPr lang="en-US"/>
              <a:pPr>
                <a:defRPr/>
              </a:pPr>
              <a:t>‹#›</a:t>
            </a:fld>
            <a:endParaRPr lang="en-US"/>
          </a:p>
        </p:txBody>
      </p:sp>
    </p:spTree>
    <p:extLst>
      <p:ext uri="{BB962C8B-B14F-4D97-AF65-F5344CB8AC3E}">
        <p14:creationId xmlns:p14="http://schemas.microsoft.com/office/powerpoint/2010/main" val="320163854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ahoma" pitchFamily="34"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ahoma"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ahoma" pitchFamily="34" charset="0"/>
                <a:cs typeface="Arial" charset="0"/>
              </a:defRPr>
            </a:lvl1pPr>
          </a:lstStyle>
          <a:p>
            <a:pPr>
              <a:defRPr/>
            </a:pPr>
            <a:fld id="{DFF3E161-D1EB-48A0-A98D-6E5AF1F6B12F}" type="slidenum">
              <a:rPr lang="en-US"/>
              <a:pPr>
                <a:defRPr/>
              </a:pPr>
              <a:t>‹#›</a:t>
            </a:fld>
            <a:endParaRPr lang="en-US"/>
          </a:p>
        </p:txBody>
      </p:sp>
    </p:spTree>
    <p:extLst>
      <p:ext uri="{BB962C8B-B14F-4D97-AF65-F5344CB8AC3E}">
        <p14:creationId xmlns:p14="http://schemas.microsoft.com/office/powerpoint/2010/main" val="142499195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ahoma" pitchFamily="34"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ahoma"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ahoma" pitchFamily="34" charset="0"/>
                <a:cs typeface="Arial" charset="0"/>
              </a:defRPr>
            </a:lvl1pPr>
          </a:lstStyle>
          <a:p>
            <a:pPr>
              <a:defRPr/>
            </a:pPr>
            <a:fld id="{B8142C0A-EBF6-44DB-84B1-4A1855143E59}" type="slidenum">
              <a:rPr lang="en-US"/>
              <a:pPr>
                <a:defRPr/>
              </a:pPr>
              <a:t>‹#›</a:t>
            </a:fld>
            <a:endParaRPr lang="en-US"/>
          </a:p>
        </p:txBody>
      </p:sp>
    </p:spTree>
    <p:extLst>
      <p:ext uri="{BB962C8B-B14F-4D97-AF65-F5344CB8AC3E}">
        <p14:creationId xmlns:p14="http://schemas.microsoft.com/office/powerpoint/2010/main" val="105084018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ahoma" pitchFamily="34"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ahoma"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ahoma" pitchFamily="34" charset="0"/>
                <a:cs typeface="Arial" charset="0"/>
              </a:defRPr>
            </a:lvl1pPr>
          </a:lstStyle>
          <a:p>
            <a:pPr>
              <a:defRPr/>
            </a:pPr>
            <a:fld id="{D7D16485-87AF-4814-AA61-26D71875A4FD}" type="slidenum">
              <a:rPr lang="en-US"/>
              <a:pPr>
                <a:defRPr/>
              </a:pPr>
              <a:t>‹#›</a:t>
            </a:fld>
            <a:endParaRPr lang="en-US"/>
          </a:p>
        </p:txBody>
      </p:sp>
    </p:spTree>
    <p:extLst>
      <p:ext uri="{BB962C8B-B14F-4D97-AF65-F5344CB8AC3E}">
        <p14:creationId xmlns:p14="http://schemas.microsoft.com/office/powerpoint/2010/main" val="3077535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prstClr val="black"/>
              </a:solidFill>
              <a:latin typeface="Lucida Sans" pitchFamily="34" charset="0"/>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E6EB5C4C-0611-439E-A407-71248BBF28D3}"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846231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solidFill>
                <a:srgbClr val="F0A22E">
                  <a:shade val="75000"/>
                </a:srgbClr>
              </a:solidFill>
            </a:endParaRPr>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8BD42069-9B73-41EF-8276-ADB742A6DDD4}"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600791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prstClr val="white"/>
              </a:solidFill>
              <a:latin typeface="Lucida Sans" pitchFamily="34"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10"/>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pPr>
              <a:defRPr/>
            </a:pPr>
            <a:fld id="{C160E74B-635D-4DCD-95A2-7CB0A5335E3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2597841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E0D7DACE-0102-4466-A1A9-2498AB2D31DC}"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128934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prstClr val="black"/>
              </a:solidFill>
              <a:latin typeface="Lucida Sans" pitchFamily="34"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E862DAB4-F7CA-49E4-B1B9-3372FB8A689B}"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09926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588FC1F5-9C98-4F26-8408-F66E5431B5D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46190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105B8838-C599-4AD9-A730-9764557F9163}"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600916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prstClr val="black"/>
              </a:solidFill>
              <a:latin typeface="Lucida Sans" pitchFamily="34"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A21B8A68-AF8D-44F7-BF35-1BC27CEECDA7}"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365554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BDE864F5-C89B-4911-A0BF-CB0AFEFAF2EC}"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097202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E088CA43-2A73-497B-8C09-60687EBCEDB6}"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631978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6E65329-4FDE-4978-BD7F-B389FF57B106}"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536559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88167307-D0BF-4EBA-8414-C8DD10B60385}" type="datetimeFigureOut">
              <a:rPr lang="en-US"/>
              <a:pPr>
                <a:defRPr/>
              </a:pPr>
              <a:t>7/9/2015</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7970A626-B0D6-4D3C-B3BA-89367E921385}"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250024709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D274EAD-3D0B-4E96-AF3A-1335AA1D0B56}" type="datetimeFigureOut">
              <a:rPr lang="en-US">
                <a:solidFill>
                  <a:srgbClr val="775F55"/>
                </a:solidFill>
              </a:rPr>
              <a:pPr>
                <a:defRPr/>
              </a:pPr>
              <a:t>7/9/2015</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6B5855F1-AF57-48AF-BB5A-411DDB11AE93}" type="slidenum">
              <a:rPr lang="en-US"/>
              <a:pPr>
                <a:defRPr/>
              </a:pPr>
              <a:t>‹#›</a:t>
            </a:fld>
            <a:endParaRPr lang="en-US"/>
          </a:p>
        </p:txBody>
      </p:sp>
    </p:spTree>
    <p:extLst>
      <p:ext uri="{BB962C8B-B14F-4D97-AF65-F5344CB8AC3E}">
        <p14:creationId xmlns:p14="http://schemas.microsoft.com/office/powerpoint/2010/main" val="1133195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25E383F1-65C9-4EA0-9D74-7B67810783A7}" type="datetimeFigureOut">
              <a:rPr lang="en-US">
                <a:solidFill>
                  <a:srgbClr val="775F55"/>
                </a:solidFill>
              </a:rPr>
              <a:pPr>
                <a:defRPr/>
              </a:pPr>
              <a:t>7/9/2015</a:t>
            </a:fld>
            <a:endParaRPr lang="en-US">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5DF5F3DC-CC61-4A31-9301-E88FE9768CF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42338456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4D84599F-CFFF-4D65-9B7C-721FB1B3134A}" type="datetimeFigureOut">
              <a:rPr lang="en-US">
                <a:solidFill>
                  <a:srgbClr val="775F55"/>
                </a:solidFill>
              </a:rPr>
              <a:pPr>
                <a:defRPr/>
              </a:pPr>
              <a:t>7/9/2015</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0FD46DC5-A470-4E42-AD9C-C9DBD4CEFE9F}"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896944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876A98C-FE9A-4E33-B956-088095BD3EA3}" type="datetimeFigureOut">
              <a:rPr lang="en-US">
                <a:solidFill>
                  <a:srgbClr val="775F55"/>
                </a:solidFill>
              </a:rPr>
              <a:pPr>
                <a:defRPr/>
              </a:pPr>
              <a:t>7/9/2015</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4A665810-D39D-49B4-AFB9-0D9A026845C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94358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8D98457D-6470-40D4-AD27-10058EB7666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86841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6D41817-580C-4863-B4B3-ECB25A66B695}" type="datetimeFigureOut">
              <a:rPr lang="en-US">
                <a:solidFill>
                  <a:srgbClr val="775F55"/>
                </a:solidFill>
              </a:rPr>
              <a:pPr>
                <a:defRPr/>
              </a:pPr>
              <a:t>7/9/2015</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CE913189-380D-4280-A499-D586EA2391CC}" type="slidenum">
              <a:rPr lang="en-US"/>
              <a:pPr>
                <a:defRPr/>
              </a:pPr>
              <a:t>‹#›</a:t>
            </a:fld>
            <a:endParaRPr lang="en-US"/>
          </a:p>
        </p:txBody>
      </p:sp>
    </p:spTree>
    <p:extLst>
      <p:ext uri="{BB962C8B-B14F-4D97-AF65-F5344CB8AC3E}">
        <p14:creationId xmlns:p14="http://schemas.microsoft.com/office/powerpoint/2010/main" val="2820737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D85272-5EF8-464E-B06A-2B8DE85394C8}" type="datetimeFigureOut">
              <a:rPr lang="en-US">
                <a:solidFill>
                  <a:srgbClr val="775F55"/>
                </a:solidFill>
              </a:rPr>
              <a:pPr>
                <a:defRPr/>
              </a:pPr>
              <a:t>7/9/2015</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275D096-3E3D-4CB1-B885-83812979F792}"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1060013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EFADD88-A6CA-472E-924D-5EDFF73ED264}" type="datetimeFigureOut">
              <a:rPr lang="en-US">
                <a:solidFill>
                  <a:srgbClr val="775F55"/>
                </a:solidFill>
              </a:rPr>
              <a:pPr>
                <a:defRPr/>
              </a:pPr>
              <a:t>7/9/2015</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3436EC80-8C96-438D-A2AA-D86AF6BC0E76}" type="slidenum">
              <a:rPr lang="en-US"/>
              <a:pPr>
                <a:defRPr/>
              </a:pPr>
              <a:t>‹#›</a:t>
            </a:fld>
            <a:endParaRPr lang="en-US"/>
          </a:p>
        </p:txBody>
      </p:sp>
    </p:spTree>
    <p:extLst>
      <p:ext uri="{BB962C8B-B14F-4D97-AF65-F5344CB8AC3E}">
        <p14:creationId xmlns:p14="http://schemas.microsoft.com/office/powerpoint/2010/main" val="3343690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8B4BE673-90D9-4C83-8AD2-EB2EA0181889}" type="datetimeFigureOut">
              <a:rPr lang="en-US">
                <a:solidFill>
                  <a:srgbClr val="775F55"/>
                </a:solidFill>
              </a:rPr>
              <a:pPr>
                <a:defRPr/>
              </a:pPr>
              <a:t>7/9/2015</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02804B8A-2D81-412E-9E16-FEAC953FDFBB}"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85807482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6FF56D5-B29C-47DE-8FBF-486FC375AB6E}" type="datetimeFigureOut">
              <a:rPr lang="en-US">
                <a:solidFill>
                  <a:srgbClr val="775F55"/>
                </a:solidFill>
              </a:rPr>
              <a:pPr>
                <a:defRPr/>
              </a:pPr>
              <a:t>7/9/2015</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47F09497-6ADD-4498-9CF5-36D4A37EE852}" type="slidenum">
              <a:rPr lang="en-US"/>
              <a:pPr>
                <a:defRPr/>
              </a:pPr>
              <a:t>‹#›</a:t>
            </a:fld>
            <a:endParaRPr lang="en-US"/>
          </a:p>
        </p:txBody>
      </p:sp>
    </p:spTree>
    <p:extLst>
      <p:ext uri="{BB962C8B-B14F-4D97-AF65-F5344CB8AC3E}">
        <p14:creationId xmlns:p14="http://schemas.microsoft.com/office/powerpoint/2010/main" val="4162814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9356EAEB-E1CE-4732-9983-A3CFAD43E1B6}" type="datetimeFigureOut">
              <a:rPr lang="en-US">
                <a:solidFill>
                  <a:srgbClr val="775F55"/>
                </a:solidFill>
              </a:rPr>
              <a:pPr>
                <a:defRPr/>
              </a:pPr>
              <a:t>7/9/2015</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F1C4C4E6-1A0C-46AC-9222-444B89C5EAA6}" type="slidenum">
              <a:rPr lang="en-US"/>
              <a:pPr>
                <a:defRPr/>
              </a:pPr>
              <a:t>‹#›</a:t>
            </a:fld>
            <a:endParaRPr lang="en-US"/>
          </a:p>
        </p:txBody>
      </p:sp>
    </p:spTree>
    <p:extLst>
      <p:ext uri="{BB962C8B-B14F-4D97-AF65-F5344CB8AC3E}">
        <p14:creationId xmlns:p14="http://schemas.microsoft.com/office/powerpoint/2010/main" val="221048356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a:solidFill>
                    <a:srgbClr val="FFFFFF"/>
                  </a:solidFill>
                  <a:cs typeface="Arial" charset="0"/>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smtClean="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cs typeface="Arial" charset="0"/>
              </a:defRPr>
            </a:lvl1pPr>
          </a:lstStyle>
          <a:p>
            <a:pPr>
              <a:defRPr/>
            </a:pPr>
            <a:fld id="{2FA6C6E1-A8FD-4DCD-9191-216C74B12CC7}" type="slidenum">
              <a:rPr lang="en-US"/>
              <a:pPr>
                <a:defRPr/>
              </a:pPr>
              <a:t>‹#›</a:t>
            </a:fld>
            <a:endParaRPr lang="en-US"/>
          </a:p>
        </p:txBody>
      </p:sp>
    </p:spTree>
    <p:extLst>
      <p:ext uri="{BB962C8B-B14F-4D97-AF65-F5344CB8AC3E}">
        <p14:creationId xmlns:p14="http://schemas.microsoft.com/office/powerpoint/2010/main" val="1157035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156"/>
          <p:cNvSpPr>
            <a:spLocks noGrp="1" noChangeArrowheads="1"/>
          </p:cNvSpPr>
          <p:nvPr>
            <p:ph type="sldNum" sz="quarter" idx="12"/>
          </p:nvPr>
        </p:nvSpPr>
        <p:spPr/>
        <p:txBody>
          <a:bodyPr/>
          <a:lstStyle>
            <a:lvl1pPr>
              <a:defRPr>
                <a:cs typeface="Arial" charset="0"/>
              </a:defRPr>
            </a:lvl1pPr>
          </a:lstStyle>
          <a:p>
            <a:pPr>
              <a:defRPr/>
            </a:pPr>
            <a:fld id="{668DB9B3-1A78-4DD6-81E1-F5A12DA15769}" type="slidenum">
              <a:rPr lang="en-US"/>
              <a:pPr>
                <a:defRPr/>
              </a:pPr>
              <a:t>‹#›</a:t>
            </a:fld>
            <a:endParaRPr lang="en-US"/>
          </a:p>
        </p:txBody>
      </p:sp>
    </p:spTree>
    <p:extLst>
      <p:ext uri="{BB962C8B-B14F-4D97-AF65-F5344CB8AC3E}">
        <p14:creationId xmlns:p14="http://schemas.microsoft.com/office/powerpoint/2010/main" val="9104318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156"/>
          <p:cNvSpPr>
            <a:spLocks noGrp="1" noChangeArrowheads="1"/>
          </p:cNvSpPr>
          <p:nvPr>
            <p:ph type="sldNum" sz="quarter" idx="12"/>
          </p:nvPr>
        </p:nvSpPr>
        <p:spPr/>
        <p:txBody>
          <a:bodyPr/>
          <a:lstStyle>
            <a:lvl1pPr>
              <a:defRPr>
                <a:cs typeface="Arial" charset="0"/>
              </a:defRPr>
            </a:lvl1pPr>
          </a:lstStyle>
          <a:p>
            <a:pPr>
              <a:defRPr/>
            </a:pPr>
            <a:fld id="{3C118072-0B76-4251-8FFA-B92EE923FF8B}" type="slidenum">
              <a:rPr lang="en-US"/>
              <a:pPr>
                <a:defRPr/>
              </a:pPr>
              <a:t>‹#›</a:t>
            </a:fld>
            <a:endParaRPr lang="en-US"/>
          </a:p>
        </p:txBody>
      </p:sp>
    </p:spTree>
    <p:extLst>
      <p:ext uri="{BB962C8B-B14F-4D97-AF65-F5344CB8AC3E}">
        <p14:creationId xmlns:p14="http://schemas.microsoft.com/office/powerpoint/2010/main" val="3028520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156"/>
          <p:cNvSpPr>
            <a:spLocks noGrp="1" noChangeArrowheads="1"/>
          </p:cNvSpPr>
          <p:nvPr>
            <p:ph type="sldNum" sz="quarter" idx="12"/>
          </p:nvPr>
        </p:nvSpPr>
        <p:spPr/>
        <p:txBody>
          <a:bodyPr/>
          <a:lstStyle>
            <a:lvl1pPr>
              <a:defRPr>
                <a:cs typeface="Arial" charset="0"/>
              </a:defRPr>
            </a:lvl1pPr>
          </a:lstStyle>
          <a:p>
            <a:pPr>
              <a:defRPr/>
            </a:pPr>
            <a:fld id="{7B3DB961-76D8-4A91-8A46-B92631A4BAEF}" type="slidenum">
              <a:rPr lang="en-US"/>
              <a:pPr>
                <a:defRPr/>
              </a:pPr>
              <a:t>‹#›</a:t>
            </a:fld>
            <a:endParaRPr lang="en-US"/>
          </a:p>
        </p:txBody>
      </p:sp>
    </p:spTree>
    <p:extLst>
      <p:ext uri="{BB962C8B-B14F-4D97-AF65-F5344CB8AC3E}">
        <p14:creationId xmlns:p14="http://schemas.microsoft.com/office/powerpoint/2010/main" val="118881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D79E9680-6135-4676-82BB-AA1F40481C6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83808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156"/>
          <p:cNvSpPr>
            <a:spLocks noGrp="1" noChangeArrowheads="1"/>
          </p:cNvSpPr>
          <p:nvPr>
            <p:ph type="sldNum" sz="quarter" idx="12"/>
          </p:nvPr>
        </p:nvSpPr>
        <p:spPr/>
        <p:txBody>
          <a:bodyPr/>
          <a:lstStyle>
            <a:lvl1pPr>
              <a:defRPr>
                <a:cs typeface="Arial" charset="0"/>
              </a:defRPr>
            </a:lvl1pPr>
          </a:lstStyle>
          <a:p>
            <a:pPr>
              <a:defRPr/>
            </a:pPr>
            <a:fld id="{3AD375BF-A5B4-4F30-86D5-811962228A52}" type="slidenum">
              <a:rPr lang="en-US"/>
              <a:pPr>
                <a:defRPr/>
              </a:pPr>
              <a:t>‹#›</a:t>
            </a:fld>
            <a:endParaRPr lang="en-US"/>
          </a:p>
        </p:txBody>
      </p:sp>
    </p:spTree>
    <p:extLst>
      <p:ext uri="{BB962C8B-B14F-4D97-AF65-F5344CB8AC3E}">
        <p14:creationId xmlns:p14="http://schemas.microsoft.com/office/powerpoint/2010/main" val="232967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156"/>
          <p:cNvSpPr>
            <a:spLocks noGrp="1" noChangeArrowheads="1"/>
          </p:cNvSpPr>
          <p:nvPr>
            <p:ph type="sldNum" sz="quarter" idx="12"/>
          </p:nvPr>
        </p:nvSpPr>
        <p:spPr/>
        <p:txBody>
          <a:bodyPr/>
          <a:lstStyle>
            <a:lvl1pPr>
              <a:defRPr>
                <a:cs typeface="Arial" charset="0"/>
              </a:defRPr>
            </a:lvl1pPr>
          </a:lstStyle>
          <a:p>
            <a:pPr>
              <a:defRPr/>
            </a:pPr>
            <a:fld id="{FFEB6FC6-7C46-4BAE-A94B-C6CFD6CC960D}" type="slidenum">
              <a:rPr lang="en-US"/>
              <a:pPr>
                <a:defRPr/>
              </a:pPr>
              <a:t>‹#›</a:t>
            </a:fld>
            <a:endParaRPr lang="en-US"/>
          </a:p>
        </p:txBody>
      </p:sp>
    </p:spTree>
    <p:extLst>
      <p:ext uri="{BB962C8B-B14F-4D97-AF65-F5344CB8AC3E}">
        <p14:creationId xmlns:p14="http://schemas.microsoft.com/office/powerpoint/2010/main" val="752311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156"/>
          <p:cNvSpPr>
            <a:spLocks noGrp="1" noChangeArrowheads="1"/>
          </p:cNvSpPr>
          <p:nvPr>
            <p:ph type="sldNum" sz="quarter" idx="12"/>
          </p:nvPr>
        </p:nvSpPr>
        <p:spPr/>
        <p:txBody>
          <a:bodyPr/>
          <a:lstStyle>
            <a:lvl1pPr>
              <a:defRPr>
                <a:cs typeface="Arial" charset="0"/>
              </a:defRPr>
            </a:lvl1pPr>
          </a:lstStyle>
          <a:p>
            <a:pPr>
              <a:defRPr/>
            </a:pPr>
            <a:fld id="{48EE131B-9CDC-4912-A2CC-E28CF1C79F5B}" type="slidenum">
              <a:rPr lang="en-US"/>
              <a:pPr>
                <a:defRPr/>
              </a:pPr>
              <a:t>‹#›</a:t>
            </a:fld>
            <a:endParaRPr lang="en-US"/>
          </a:p>
        </p:txBody>
      </p:sp>
    </p:spTree>
    <p:extLst>
      <p:ext uri="{BB962C8B-B14F-4D97-AF65-F5344CB8AC3E}">
        <p14:creationId xmlns:p14="http://schemas.microsoft.com/office/powerpoint/2010/main" val="327873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156"/>
          <p:cNvSpPr>
            <a:spLocks noGrp="1" noChangeArrowheads="1"/>
          </p:cNvSpPr>
          <p:nvPr>
            <p:ph type="sldNum" sz="quarter" idx="12"/>
          </p:nvPr>
        </p:nvSpPr>
        <p:spPr/>
        <p:txBody>
          <a:bodyPr/>
          <a:lstStyle>
            <a:lvl1pPr>
              <a:defRPr>
                <a:cs typeface="Arial" charset="0"/>
              </a:defRPr>
            </a:lvl1pPr>
          </a:lstStyle>
          <a:p>
            <a:pPr>
              <a:defRPr/>
            </a:pPr>
            <a:fld id="{B0255245-63D5-49BE-8BD7-F754F1D43D6E}" type="slidenum">
              <a:rPr lang="en-US"/>
              <a:pPr>
                <a:defRPr/>
              </a:pPr>
              <a:t>‹#›</a:t>
            </a:fld>
            <a:endParaRPr lang="en-US"/>
          </a:p>
        </p:txBody>
      </p:sp>
    </p:spTree>
    <p:extLst>
      <p:ext uri="{BB962C8B-B14F-4D97-AF65-F5344CB8AC3E}">
        <p14:creationId xmlns:p14="http://schemas.microsoft.com/office/powerpoint/2010/main" val="254565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156"/>
          <p:cNvSpPr>
            <a:spLocks noGrp="1" noChangeArrowheads="1"/>
          </p:cNvSpPr>
          <p:nvPr>
            <p:ph type="sldNum" sz="quarter" idx="12"/>
          </p:nvPr>
        </p:nvSpPr>
        <p:spPr/>
        <p:txBody>
          <a:bodyPr/>
          <a:lstStyle>
            <a:lvl1pPr>
              <a:defRPr>
                <a:cs typeface="Arial" charset="0"/>
              </a:defRPr>
            </a:lvl1pPr>
          </a:lstStyle>
          <a:p>
            <a:pPr>
              <a:defRPr/>
            </a:pPr>
            <a:fld id="{C89B2752-487B-4D22-8E5A-8F96F84B1674}" type="slidenum">
              <a:rPr lang="en-US"/>
              <a:pPr>
                <a:defRPr/>
              </a:pPr>
              <a:t>‹#›</a:t>
            </a:fld>
            <a:endParaRPr lang="en-US"/>
          </a:p>
        </p:txBody>
      </p:sp>
    </p:spTree>
    <p:extLst>
      <p:ext uri="{BB962C8B-B14F-4D97-AF65-F5344CB8AC3E}">
        <p14:creationId xmlns:p14="http://schemas.microsoft.com/office/powerpoint/2010/main" val="23730629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156"/>
          <p:cNvSpPr>
            <a:spLocks noGrp="1" noChangeArrowheads="1"/>
          </p:cNvSpPr>
          <p:nvPr>
            <p:ph type="sldNum" sz="quarter" idx="12"/>
          </p:nvPr>
        </p:nvSpPr>
        <p:spPr/>
        <p:txBody>
          <a:bodyPr/>
          <a:lstStyle>
            <a:lvl1pPr>
              <a:defRPr>
                <a:cs typeface="Arial" charset="0"/>
              </a:defRPr>
            </a:lvl1pPr>
          </a:lstStyle>
          <a:p>
            <a:pPr>
              <a:defRPr/>
            </a:pPr>
            <a:fld id="{D22A7449-AEE7-47A4-A2C8-8419CCFA59C2}" type="slidenum">
              <a:rPr lang="en-US"/>
              <a:pPr>
                <a:defRPr/>
              </a:pPr>
              <a:t>‹#›</a:t>
            </a:fld>
            <a:endParaRPr lang="en-US"/>
          </a:p>
        </p:txBody>
      </p:sp>
    </p:spTree>
    <p:extLst>
      <p:ext uri="{BB962C8B-B14F-4D97-AF65-F5344CB8AC3E}">
        <p14:creationId xmlns:p14="http://schemas.microsoft.com/office/powerpoint/2010/main" val="15715661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15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156"/>
          <p:cNvSpPr>
            <a:spLocks noGrp="1" noChangeArrowheads="1"/>
          </p:cNvSpPr>
          <p:nvPr>
            <p:ph type="sldNum" sz="quarter" idx="12"/>
          </p:nvPr>
        </p:nvSpPr>
        <p:spPr/>
        <p:txBody>
          <a:bodyPr/>
          <a:lstStyle>
            <a:lvl1pPr>
              <a:defRPr>
                <a:cs typeface="Arial" charset="0"/>
              </a:defRPr>
            </a:lvl1pPr>
          </a:lstStyle>
          <a:p>
            <a:pPr>
              <a:defRPr/>
            </a:pPr>
            <a:fld id="{C92F0D2D-8E97-48FA-B2D4-5CB4D9ED9694}" type="slidenum">
              <a:rPr lang="en-US"/>
              <a:pPr>
                <a:defRPr/>
              </a:pPr>
              <a:t>‹#›</a:t>
            </a:fld>
            <a:endParaRPr lang="en-US"/>
          </a:p>
        </p:txBody>
      </p:sp>
    </p:spTree>
    <p:extLst>
      <p:ext uri="{BB962C8B-B14F-4D97-AF65-F5344CB8AC3E}">
        <p14:creationId xmlns:p14="http://schemas.microsoft.com/office/powerpoint/2010/main" val="3332003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grpSp>
      <p:sp>
        <p:nvSpPr>
          <p:cNvPr id="3893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3893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F9BF6559-41C5-4000-B6DB-0DB6EDA62C3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2603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5F0AFB0E-4067-4F62-B980-C771D0854EC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52821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36B1902-343F-4A86-9AEF-AD337F0D8F7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115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53EBFF6A-9867-4C66-95F5-0900CC24F72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186353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270028A8-2FB5-46D8-944D-F49BDC1B08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9989041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4786518B-00EA-469A-A2B6-97176B06762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10835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B2180BD5-273F-4390-8AE6-AAD4B0FB718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874648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C6632416-5C8E-4A76-AEC5-956221494C4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118962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80D395D7-DEB6-4649-91A0-3097EED526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019728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287E1B09-E715-40A3-BAD6-7128159EEF4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535307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5215C70-B4C6-4FC5-B535-601F2057785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1762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CF1AD9BE-5EBF-48F6-A209-34C974C766D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535050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B83661A3-930E-4607-9416-B8A2E7D64F6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4651226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grpSp>
      <p:sp>
        <p:nvSpPr>
          <p:cNvPr id="3893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3893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F9BF6559-41C5-4000-B6DB-0DB6EDA62C3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9089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B044A45D-7982-46F4-8201-59E9FC9E934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718763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5F0AFB0E-4067-4F62-B980-C771D0854EC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6125222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36B1902-343F-4A86-9AEF-AD337F0D8F7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598361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270028A8-2FB5-46D8-944D-F49BDC1B08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378008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4786518B-00EA-469A-A2B6-97176B06762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94389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B2180BD5-273F-4390-8AE6-AAD4B0FB718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660238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C6632416-5C8E-4A76-AEC5-956221494C4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6847341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80D395D7-DEB6-4649-91A0-3097EED526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3653426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287E1B09-E715-40A3-BAD6-7128159EEF4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4640788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5215C70-B4C6-4FC5-B535-601F2057785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685337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CF1AD9BE-5EBF-48F6-A209-34C974C766D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99502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5474251C-0C4F-4DEA-940F-6B3F14B1489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825448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B83661A3-930E-4607-9416-B8A2E7D64F6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5779774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grpSp>
      <p:sp>
        <p:nvSpPr>
          <p:cNvPr id="3893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3893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F9BF6559-41C5-4000-B6DB-0DB6EDA62C3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0563786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5F0AFB0E-4067-4F62-B980-C771D0854EC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0581132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36B1902-343F-4A86-9AEF-AD337F0D8F7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8959984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270028A8-2FB5-46D8-944D-F49BDC1B08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677615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4786518B-00EA-469A-A2B6-97176B06762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7152744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B2180BD5-273F-4390-8AE6-AAD4B0FB718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113016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C6632416-5C8E-4A76-AEC5-956221494C4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964544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80D395D7-DEB6-4649-91A0-3097EED526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169369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287E1B09-E715-40A3-BAD6-7128159EEF4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9154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5FE67BF-52A7-4B5D-86E3-E96E958006A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215349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5215C70-B4C6-4FC5-B535-601F2057785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085653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CF1AD9BE-5EBF-48F6-A209-34C974C766D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624276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B83661A3-930E-4607-9416-B8A2E7D64F6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535666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grpSp>
      <p:sp>
        <p:nvSpPr>
          <p:cNvPr id="3893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3893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F9BF6559-41C5-4000-B6DB-0DB6EDA62C3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0397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5F0AFB0E-4067-4F62-B980-C771D0854EC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83859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36B1902-343F-4A86-9AEF-AD337F0D8F7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3186700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270028A8-2FB5-46D8-944D-F49BDC1B08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581023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4786518B-00EA-469A-A2B6-97176B06762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805541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B2180BD5-273F-4390-8AE6-AAD4B0FB718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726447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C6632416-5C8E-4A76-AEC5-956221494C4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9084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3.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theme" Target="../theme/theme1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15.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theme" Target="../theme/theme16.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heme" Target="../theme/theme17.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theme" Target="../theme/theme18.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theme" Target="../theme/theme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theme" Target="../theme/theme20.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3.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1.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6.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84323"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033" name="Freeform 4"/>
            <p:cNvSpPr>
              <a:spLocks/>
            </p:cNvSpPr>
            <p:nvPr/>
          </p:nvSpPr>
          <p:spPr bwMode="hidden">
            <a:xfrm>
              <a:off x="0" y="2496"/>
              <a:ext cx="2112" cy="1604"/>
            </a:xfrm>
            <a:custGeom>
              <a:avLst/>
              <a:gdLst>
                <a:gd name="T0" fmla="*/ 571 w 2123"/>
                <a:gd name="T1" fmla="*/ 882 h 1696"/>
                <a:gd name="T2" fmla="*/ 535 w 2123"/>
                <a:gd name="T3" fmla="*/ 578 h 1696"/>
                <a:gd name="T4" fmla="*/ 661 w 2123"/>
                <a:gd name="T5" fmla="*/ 335 h 1696"/>
                <a:gd name="T6" fmla="*/ 912 w 2123"/>
                <a:gd name="T7" fmla="*/ 497 h 1696"/>
                <a:gd name="T8" fmla="*/ 1196 w 2123"/>
                <a:gd name="T9" fmla="*/ 735 h 1696"/>
                <a:gd name="T10" fmla="*/ 1459 w 2123"/>
                <a:gd name="T11" fmla="*/ 938 h 1696"/>
                <a:gd name="T12" fmla="*/ 1773 w 2123"/>
                <a:gd name="T13" fmla="*/ 1150 h 1696"/>
                <a:gd name="T14" fmla="*/ 1853 w 2123"/>
                <a:gd name="T15" fmla="*/ 1195 h 1696"/>
                <a:gd name="T16" fmla="*/ 1808 w 2123"/>
                <a:gd name="T17" fmla="*/ 1146 h 1696"/>
                <a:gd name="T18" fmla="*/ 1390 w 2123"/>
                <a:gd name="T19" fmla="*/ 847 h 1696"/>
                <a:gd name="T20" fmla="*/ 1070 w 2123"/>
                <a:gd name="T21" fmla="*/ 578 h 1696"/>
                <a:gd name="T22" fmla="*/ 711 w 2123"/>
                <a:gd name="T23" fmla="*/ 278 h 1696"/>
                <a:gd name="T24" fmla="*/ 984 w 2123"/>
                <a:gd name="T25" fmla="*/ 263 h 1696"/>
                <a:gd name="T26" fmla="*/ 1265 w 2123"/>
                <a:gd name="T27" fmla="*/ 269 h 1696"/>
                <a:gd name="T28" fmla="*/ 1590 w 2123"/>
                <a:gd name="T29" fmla="*/ 227 h 1696"/>
                <a:gd name="T30" fmla="*/ 2090 w 2123"/>
                <a:gd name="T31" fmla="*/ 166 h 1696"/>
                <a:gd name="T32" fmla="*/ 2042 w 2123"/>
                <a:gd name="T33" fmla="*/ 147 h 1696"/>
                <a:gd name="T34" fmla="*/ 1519 w 2123"/>
                <a:gd name="T35" fmla="*/ 218 h 1696"/>
                <a:gd name="T36" fmla="*/ 1190 w 2123"/>
                <a:gd name="T37" fmla="*/ 233 h 1696"/>
                <a:gd name="T38" fmla="*/ 747 w 2123"/>
                <a:gd name="T39" fmla="*/ 218 h 1696"/>
                <a:gd name="T40" fmla="*/ 807 w 2123"/>
                <a:gd name="T41" fmla="*/ 192 h 1696"/>
                <a:gd name="T42" fmla="*/ 1124 w 2123"/>
                <a:gd name="T43" fmla="*/ 0 h 1696"/>
                <a:gd name="T44" fmla="*/ 1070 w 2123"/>
                <a:gd name="T45" fmla="*/ 25 h 1696"/>
                <a:gd name="T46" fmla="*/ 995 w 2123"/>
                <a:gd name="T47" fmla="*/ 71 h 1696"/>
                <a:gd name="T48" fmla="*/ 843 w 2123"/>
                <a:gd name="T49" fmla="*/ 162 h 1696"/>
                <a:gd name="T50" fmla="*/ 661 w 2123"/>
                <a:gd name="T51" fmla="*/ 238 h 1696"/>
                <a:gd name="T52" fmla="*/ 625 w 2123"/>
                <a:gd name="T53" fmla="*/ 305 h 1696"/>
                <a:gd name="T54" fmla="*/ 299 w 2123"/>
                <a:gd name="T55" fmla="*/ 497 h 1696"/>
                <a:gd name="T56" fmla="*/ 0 w 2123"/>
                <a:gd name="T57" fmla="*/ 614 h 1696"/>
                <a:gd name="T58" fmla="*/ 0 w 2123"/>
                <a:gd name="T59" fmla="*/ 619 h 1696"/>
                <a:gd name="T60" fmla="*/ 0 w 2123"/>
                <a:gd name="T61" fmla="*/ 649 h 1696"/>
                <a:gd name="T62" fmla="*/ 293 w 2123"/>
                <a:gd name="T63" fmla="*/ 537 h 1696"/>
                <a:gd name="T64" fmla="*/ 583 w 2123"/>
                <a:gd name="T65" fmla="*/ 365 h 1696"/>
                <a:gd name="T66" fmla="*/ 499 w 2123"/>
                <a:gd name="T67" fmla="*/ 568 h 1696"/>
                <a:gd name="T68" fmla="*/ 517 w 2123"/>
                <a:gd name="T69" fmla="*/ 842 h 1696"/>
                <a:gd name="T70" fmla="*/ 454 w 2123"/>
                <a:gd name="T71" fmla="*/ 988 h 1696"/>
                <a:gd name="T72" fmla="*/ 323 w 2123"/>
                <a:gd name="T73" fmla="*/ 1252 h 1696"/>
                <a:gd name="T74" fmla="*/ 317 w 2123"/>
                <a:gd name="T75" fmla="*/ 1435 h 1696"/>
                <a:gd name="T76" fmla="*/ 323 w 2123"/>
                <a:gd name="T77" fmla="*/ 1435 h 1696"/>
                <a:gd name="T78" fmla="*/ 341 w 2123"/>
                <a:gd name="T79" fmla="*/ 1313 h 1696"/>
                <a:gd name="T80" fmla="*/ 571 w 2123"/>
                <a:gd name="T81" fmla="*/ 882 h 1696"/>
                <a:gd name="T82" fmla="*/ 571 w 2123"/>
                <a:gd name="T83" fmla="*/ 882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035" name="Freeform 6"/>
            <p:cNvSpPr>
              <a:spLocks/>
            </p:cNvSpPr>
            <p:nvPr/>
          </p:nvSpPr>
          <p:spPr bwMode="hidden">
            <a:xfrm>
              <a:off x="0" y="524"/>
              <a:ext cx="973" cy="1195"/>
            </a:xfrm>
            <a:custGeom>
              <a:avLst/>
              <a:gdLst>
                <a:gd name="T0" fmla="*/ 326 w 969"/>
                <a:gd name="T1" fmla="*/ 1195 h 1192"/>
                <a:gd name="T2" fmla="*/ 496 w 969"/>
                <a:gd name="T3" fmla="*/ 1201 h 1192"/>
                <a:gd name="T4" fmla="*/ 586 w 969"/>
                <a:gd name="T5" fmla="*/ 1159 h 1192"/>
                <a:gd name="T6" fmla="*/ 822 w 969"/>
                <a:gd name="T7" fmla="*/ 1094 h 1192"/>
                <a:gd name="T8" fmla="*/ 945 w 969"/>
                <a:gd name="T9" fmla="*/ 1064 h 1192"/>
                <a:gd name="T10" fmla="*/ 768 w 969"/>
                <a:gd name="T11" fmla="*/ 995 h 1192"/>
                <a:gd name="T12" fmla="*/ 562 w 969"/>
                <a:gd name="T13" fmla="*/ 959 h 1192"/>
                <a:gd name="T14" fmla="*/ 200 w 969"/>
                <a:gd name="T15" fmla="*/ 977 h 1192"/>
                <a:gd name="T16" fmla="*/ 302 w 969"/>
                <a:gd name="T17" fmla="*/ 899 h 1192"/>
                <a:gd name="T18" fmla="*/ 502 w 969"/>
                <a:gd name="T19" fmla="*/ 809 h 1192"/>
                <a:gd name="T20" fmla="*/ 703 w 969"/>
                <a:gd name="T21" fmla="*/ 677 h 1192"/>
                <a:gd name="T22" fmla="*/ 709 w 969"/>
                <a:gd name="T23" fmla="*/ 677 h 1192"/>
                <a:gd name="T24" fmla="*/ 721 w 969"/>
                <a:gd name="T25" fmla="*/ 671 h 1192"/>
                <a:gd name="T26" fmla="*/ 762 w 969"/>
                <a:gd name="T27" fmla="*/ 653 h 1192"/>
                <a:gd name="T28" fmla="*/ 786 w 969"/>
                <a:gd name="T29" fmla="*/ 647 h 1192"/>
                <a:gd name="T30" fmla="*/ 798 w 969"/>
                <a:gd name="T31" fmla="*/ 635 h 1192"/>
                <a:gd name="T32" fmla="*/ 804 w 969"/>
                <a:gd name="T33" fmla="*/ 623 h 1192"/>
                <a:gd name="T34" fmla="*/ 798 w 969"/>
                <a:gd name="T35" fmla="*/ 617 h 1192"/>
                <a:gd name="T36" fmla="*/ 792 w 969"/>
                <a:gd name="T37" fmla="*/ 605 h 1192"/>
                <a:gd name="T38" fmla="*/ 792 w 969"/>
                <a:gd name="T39" fmla="*/ 578 h 1192"/>
                <a:gd name="T40" fmla="*/ 804 w 969"/>
                <a:gd name="T41" fmla="*/ 548 h 1192"/>
                <a:gd name="T42" fmla="*/ 816 w 969"/>
                <a:gd name="T43" fmla="*/ 518 h 1192"/>
                <a:gd name="T44" fmla="*/ 834 w 969"/>
                <a:gd name="T45" fmla="*/ 488 h 1192"/>
                <a:gd name="T46" fmla="*/ 846 w 969"/>
                <a:gd name="T47" fmla="*/ 458 h 1192"/>
                <a:gd name="T48" fmla="*/ 853 w 969"/>
                <a:gd name="T49" fmla="*/ 440 h 1192"/>
                <a:gd name="T50" fmla="*/ 861 w 969"/>
                <a:gd name="T51" fmla="*/ 434 h 1192"/>
                <a:gd name="T52" fmla="*/ 861 w 969"/>
                <a:gd name="T53" fmla="*/ 350 h 1192"/>
                <a:gd name="T54" fmla="*/ 861 w 969"/>
                <a:gd name="T55" fmla="*/ 344 h 1192"/>
                <a:gd name="T56" fmla="*/ 867 w 969"/>
                <a:gd name="T57" fmla="*/ 338 h 1192"/>
                <a:gd name="T58" fmla="*/ 885 w 969"/>
                <a:gd name="T59" fmla="*/ 308 h 1192"/>
                <a:gd name="T60" fmla="*/ 897 w 969"/>
                <a:gd name="T61" fmla="*/ 272 h 1192"/>
                <a:gd name="T62" fmla="*/ 909 w 969"/>
                <a:gd name="T63" fmla="*/ 242 h 1192"/>
                <a:gd name="T64" fmla="*/ 915 w 969"/>
                <a:gd name="T65" fmla="*/ 230 h 1192"/>
                <a:gd name="T66" fmla="*/ 921 w 969"/>
                <a:gd name="T67" fmla="*/ 218 h 1192"/>
                <a:gd name="T68" fmla="*/ 939 w 969"/>
                <a:gd name="T69" fmla="*/ 173 h 1192"/>
                <a:gd name="T70" fmla="*/ 957 w 969"/>
                <a:gd name="T71" fmla="*/ 137 h 1192"/>
                <a:gd name="T72" fmla="*/ 963 w 969"/>
                <a:gd name="T73" fmla="*/ 125 h 1192"/>
                <a:gd name="T74" fmla="*/ 963 w 969"/>
                <a:gd name="T75" fmla="*/ 119 h 1192"/>
                <a:gd name="T76" fmla="*/ 981 w 969"/>
                <a:gd name="T77" fmla="*/ 0 h 1192"/>
                <a:gd name="T78" fmla="*/ 957 w 969"/>
                <a:gd name="T79" fmla="*/ 47 h 1192"/>
                <a:gd name="T80" fmla="*/ 792 w 969"/>
                <a:gd name="T81" fmla="*/ 113 h 1192"/>
                <a:gd name="T82" fmla="*/ 715 w 969"/>
                <a:gd name="T83" fmla="*/ 161 h 1192"/>
                <a:gd name="T84" fmla="*/ 466 w 969"/>
                <a:gd name="T85" fmla="*/ 236 h 1192"/>
                <a:gd name="T86" fmla="*/ 284 w 969"/>
                <a:gd name="T87" fmla="*/ 290 h 1192"/>
                <a:gd name="T88" fmla="*/ 176 w 969"/>
                <a:gd name="T89" fmla="*/ 296 h 1192"/>
                <a:gd name="T90" fmla="*/ 12 w 969"/>
                <a:gd name="T91" fmla="*/ 488 h 1192"/>
                <a:gd name="T92" fmla="*/ 0 w 969"/>
                <a:gd name="T93" fmla="*/ 512 h 1192"/>
                <a:gd name="T94" fmla="*/ 0 w 969"/>
                <a:gd name="T95" fmla="*/ 1195 h 1192"/>
                <a:gd name="T96" fmla="*/ 96 w 969"/>
                <a:gd name="T97" fmla="*/ 1189 h 1192"/>
                <a:gd name="T98" fmla="*/ 326 w 969"/>
                <a:gd name="T99" fmla="*/ 1195 h 1192"/>
                <a:gd name="T100" fmla="*/ 326 w 969"/>
                <a:gd name="T101" fmla="*/ 1195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037" name="Freeform 8"/>
            <p:cNvSpPr>
              <a:spLocks/>
            </p:cNvSpPr>
            <p:nvPr/>
          </p:nvSpPr>
          <p:spPr bwMode="hidden">
            <a:xfrm>
              <a:off x="3525" y="1"/>
              <a:ext cx="2185" cy="1508"/>
            </a:xfrm>
            <a:custGeom>
              <a:avLst/>
              <a:gdLst>
                <a:gd name="T0" fmla="*/ 1046 w 2176"/>
                <a:gd name="T1" fmla="*/ 773 h 1505"/>
                <a:gd name="T2" fmla="*/ 1205 w 2176"/>
                <a:gd name="T3" fmla="*/ 1241 h 1505"/>
                <a:gd name="T4" fmla="*/ 968 w 2176"/>
                <a:gd name="T5" fmla="*/ 1199 h 1505"/>
                <a:gd name="T6" fmla="*/ 732 w 2176"/>
                <a:gd name="T7" fmla="*/ 1133 h 1505"/>
                <a:gd name="T8" fmla="*/ 448 w 2176"/>
                <a:gd name="T9" fmla="*/ 1115 h 1505"/>
                <a:gd name="T10" fmla="*/ 0 w 2176"/>
                <a:gd name="T11" fmla="*/ 1085 h 1505"/>
                <a:gd name="T12" fmla="*/ 30 w 2176"/>
                <a:gd name="T13" fmla="*/ 1121 h 1505"/>
                <a:gd name="T14" fmla="*/ 502 w 2176"/>
                <a:gd name="T15" fmla="*/ 1139 h 1505"/>
                <a:gd name="T16" fmla="*/ 786 w 2176"/>
                <a:gd name="T17" fmla="*/ 1193 h 1505"/>
                <a:gd name="T18" fmla="*/ 1145 w 2176"/>
                <a:gd name="T19" fmla="*/ 1310 h 1505"/>
                <a:gd name="T20" fmla="*/ 1082 w 2176"/>
                <a:gd name="T21" fmla="*/ 1328 h 1505"/>
                <a:gd name="T22" fmla="*/ 720 w 2176"/>
                <a:gd name="T23" fmla="*/ 1514 h 1505"/>
                <a:gd name="T24" fmla="*/ 774 w 2176"/>
                <a:gd name="T25" fmla="*/ 1490 h 1505"/>
                <a:gd name="T26" fmla="*/ 873 w 2176"/>
                <a:gd name="T27" fmla="*/ 1448 h 1505"/>
                <a:gd name="T28" fmla="*/ 1034 w 2176"/>
                <a:gd name="T29" fmla="*/ 1364 h 1505"/>
                <a:gd name="T30" fmla="*/ 1229 w 2176"/>
                <a:gd name="T31" fmla="*/ 1304 h 1505"/>
                <a:gd name="T32" fmla="*/ 1282 w 2176"/>
                <a:gd name="T33" fmla="*/ 1229 h 1505"/>
                <a:gd name="T34" fmla="*/ 1653 w 2176"/>
                <a:gd name="T35" fmla="*/ 1049 h 1505"/>
                <a:gd name="T36" fmla="*/ 1955 w 2176"/>
                <a:gd name="T37" fmla="*/ 959 h 1505"/>
                <a:gd name="T38" fmla="*/ 2203 w 2176"/>
                <a:gd name="T39" fmla="*/ 827 h 1505"/>
                <a:gd name="T40" fmla="*/ 1985 w 2176"/>
                <a:gd name="T41" fmla="*/ 917 h 1505"/>
                <a:gd name="T42" fmla="*/ 1677 w 2176"/>
                <a:gd name="T43" fmla="*/ 995 h 1505"/>
                <a:gd name="T44" fmla="*/ 1357 w 2176"/>
                <a:gd name="T45" fmla="*/ 1157 h 1505"/>
                <a:gd name="T46" fmla="*/ 1519 w 2176"/>
                <a:gd name="T47" fmla="*/ 911 h 1505"/>
                <a:gd name="T48" fmla="*/ 1641 w 2176"/>
                <a:gd name="T49" fmla="*/ 548 h 1505"/>
                <a:gd name="T50" fmla="*/ 1761 w 2176"/>
                <a:gd name="T51" fmla="*/ 375 h 1505"/>
                <a:gd name="T52" fmla="*/ 2003 w 2176"/>
                <a:gd name="T53" fmla="*/ 60 h 1505"/>
                <a:gd name="T54" fmla="*/ 2027 w 2176"/>
                <a:gd name="T55" fmla="*/ 0 h 1505"/>
                <a:gd name="T56" fmla="*/ 1997 w 2176"/>
                <a:gd name="T57" fmla="*/ 0 h 1505"/>
                <a:gd name="T58" fmla="*/ 1617 w 2176"/>
                <a:gd name="T59" fmla="*/ 483 h 1505"/>
                <a:gd name="T60" fmla="*/ 1495 w 2176"/>
                <a:gd name="T61" fmla="*/ 893 h 1505"/>
                <a:gd name="T62" fmla="*/ 1270 w 2176"/>
                <a:gd name="T63" fmla="*/ 1181 h 1505"/>
                <a:gd name="T64" fmla="*/ 1145 w 2176"/>
                <a:gd name="T65" fmla="*/ 911 h 1505"/>
                <a:gd name="T66" fmla="*/ 1022 w 2176"/>
                <a:gd name="T67" fmla="*/ 543 h 1505"/>
                <a:gd name="T68" fmla="*/ 897 w 2176"/>
                <a:gd name="T69" fmla="*/ 222 h 1505"/>
                <a:gd name="T70" fmla="*/ 798 w 2176"/>
                <a:gd name="T71" fmla="*/ 0 h 1505"/>
                <a:gd name="T72" fmla="*/ 762 w 2176"/>
                <a:gd name="T73" fmla="*/ 0 h 1505"/>
                <a:gd name="T74" fmla="*/ 915 w 2176"/>
                <a:gd name="T75" fmla="*/ 357 h 1505"/>
                <a:gd name="T76" fmla="*/ 1046 w 2176"/>
                <a:gd name="T77" fmla="*/ 773 h 1505"/>
                <a:gd name="T78" fmla="*/ 1046 w 2176"/>
                <a:gd name="T79" fmla="*/ 773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038" name="Freeform 9"/>
            <p:cNvSpPr>
              <a:spLocks/>
            </p:cNvSpPr>
            <p:nvPr/>
          </p:nvSpPr>
          <p:spPr bwMode="hidden">
            <a:xfrm>
              <a:off x="0" y="649"/>
              <a:ext cx="816" cy="806"/>
            </a:xfrm>
            <a:custGeom>
              <a:avLst/>
              <a:gdLst>
                <a:gd name="T0" fmla="*/ 164 w 813"/>
                <a:gd name="T1" fmla="*/ 567 h 804"/>
                <a:gd name="T2" fmla="*/ 332 w 813"/>
                <a:gd name="T3" fmla="*/ 441 h 804"/>
                <a:gd name="T4" fmla="*/ 652 w 813"/>
                <a:gd name="T5" fmla="*/ 219 h 804"/>
                <a:gd name="T6" fmla="*/ 822 w 813"/>
                <a:gd name="T7" fmla="*/ 0 h 804"/>
                <a:gd name="T8" fmla="*/ 684 w 813"/>
                <a:gd name="T9" fmla="*/ 150 h 804"/>
                <a:gd name="T10" fmla="*/ 147 w 813"/>
                <a:gd name="T11" fmla="*/ 507 h 804"/>
                <a:gd name="T12" fmla="*/ 0 w 813"/>
                <a:gd name="T13" fmla="*/ 738 h 804"/>
                <a:gd name="T14" fmla="*/ 0 w 813"/>
                <a:gd name="T15" fmla="*/ 810 h 804"/>
                <a:gd name="T16" fmla="*/ 164 w 813"/>
                <a:gd name="T17" fmla="*/ 567 h 804"/>
                <a:gd name="T18" fmla="*/ 164 w 813"/>
                <a:gd name="T19" fmla="*/ 567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039" name="Freeform 10"/>
            <p:cNvSpPr>
              <a:spLocks/>
            </p:cNvSpPr>
            <p:nvPr/>
          </p:nvSpPr>
          <p:spPr bwMode="hidden">
            <a:xfrm>
              <a:off x="0" y="1545"/>
              <a:ext cx="762" cy="107"/>
            </a:xfrm>
            <a:custGeom>
              <a:avLst/>
              <a:gdLst>
                <a:gd name="T0" fmla="*/ 466 w 759"/>
                <a:gd name="T1" fmla="*/ 66 h 107"/>
                <a:gd name="T2" fmla="*/ 768 w 759"/>
                <a:gd name="T3" fmla="*/ 0 h 107"/>
                <a:gd name="T4" fmla="*/ 502 w 759"/>
                <a:gd name="T5" fmla="*/ 36 h 107"/>
                <a:gd name="T6" fmla="*/ 141 w 759"/>
                <a:gd name="T7" fmla="*/ 48 h 107"/>
                <a:gd name="T8" fmla="*/ 0 w 759"/>
                <a:gd name="T9" fmla="*/ 78 h 107"/>
                <a:gd name="T10" fmla="*/ 0 w 759"/>
                <a:gd name="T11" fmla="*/ 107 h 107"/>
                <a:gd name="T12" fmla="*/ 96 w 759"/>
                <a:gd name="T13" fmla="*/ 89 h 107"/>
                <a:gd name="T14" fmla="*/ 466 w 759"/>
                <a:gd name="T15" fmla="*/ 66 h 107"/>
                <a:gd name="T16" fmla="*/ 466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040" name="Freeform 11"/>
            <p:cNvSpPr>
              <a:spLocks/>
            </p:cNvSpPr>
            <p:nvPr/>
          </p:nvSpPr>
          <p:spPr bwMode="hidden">
            <a:xfrm>
              <a:off x="2314" y="3431"/>
              <a:ext cx="3182" cy="745"/>
            </a:xfrm>
            <a:custGeom>
              <a:avLst/>
              <a:gdLst>
                <a:gd name="T0" fmla="*/ 1405 w 3169"/>
                <a:gd name="T1" fmla="*/ 242 h 743"/>
                <a:gd name="T2" fmla="*/ 1755 w 3169"/>
                <a:gd name="T3" fmla="*/ 236 h 743"/>
                <a:gd name="T4" fmla="*/ 2114 w 3169"/>
                <a:gd name="T5" fmla="*/ 254 h 743"/>
                <a:gd name="T6" fmla="*/ 2535 w 3169"/>
                <a:gd name="T7" fmla="*/ 236 h 743"/>
                <a:gd name="T8" fmla="*/ 3208 w 3169"/>
                <a:gd name="T9" fmla="*/ 207 h 743"/>
                <a:gd name="T10" fmla="*/ 3154 w 3169"/>
                <a:gd name="T11" fmla="*/ 189 h 743"/>
                <a:gd name="T12" fmla="*/ 2452 w 3169"/>
                <a:gd name="T13" fmla="*/ 224 h 743"/>
                <a:gd name="T14" fmla="*/ 2027 w 3169"/>
                <a:gd name="T15" fmla="*/ 224 h 743"/>
                <a:gd name="T16" fmla="*/ 1477 w 3169"/>
                <a:gd name="T17" fmla="*/ 189 h 743"/>
                <a:gd name="T18" fmla="*/ 1561 w 3169"/>
                <a:gd name="T19" fmla="*/ 168 h 743"/>
                <a:gd name="T20" fmla="*/ 2063 w 3169"/>
                <a:gd name="T21" fmla="*/ 0 h 743"/>
                <a:gd name="T22" fmla="*/ 1985 w 3169"/>
                <a:gd name="T23" fmla="*/ 24 h 743"/>
                <a:gd name="T24" fmla="*/ 1860 w 3169"/>
                <a:gd name="T25" fmla="*/ 66 h 743"/>
                <a:gd name="T26" fmla="*/ 1623 w 3169"/>
                <a:gd name="T27" fmla="*/ 138 h 743"/>
                <a:gd name="T28" fmla="*/ 1356 w 3169"/>
                <a:gd name="T29" fmla="*/ 201 h 743"/>
                <a:gd name="T30" fmla="*/ 1283 w 3169"/>
                <a:gd name="T31" fmla="*/ 254 h 743"/>
                <a:gd name="T32" fmla="*/ 774 w 3169"/>
                <a:gd name="T33" fmla="*/ 416 h 743"/>
                <a:gd name="T34" fmla="*/ 338 w 3169"/>
                <a:gd name="T35" fmla="*/ 506 h 743"/>
                <a:gd name="T36" fmla="*/ 0 w 3169"/>
                <a:gd name="T37" fmla="*/ 623 h 743"/>
                <a:gd name="T38" fmla="*/ 302 w 3169"/>
                <a:gd name="T39" fmla="*/ 542 h 743"/>
                <a:gd name="T40" fmla="*/ 744 w 3169"/>
                <a:gd name="T41" fmla="*/ 452 h 743"/>
                <a:gd name="T42" fmla="*/ 1193 w 3169"/>
                <a:gd name="T43" fmla="*/ 314 h 743"/>
                <a:gd name="T44" fmla="*/ 993 w 3169"/>
                <a:gd name="T45" fmla="*/ 494 h 743"/>
                <a:gd name="T46" fmla="*/ 879 w 3169"/>
                <a:gd name="T47" fmla="*/ 749 h 743"/>
                <a:gd name="T48" fmla="*/ 873 w 3169"/>
                <a:gd name="T49" fmla="*/ 749 h 743"/>
                <a:gd name="T50" fmla="*/ 945 w 3169"/>
                <a:gd name="T51" fmla="*/ 749 h 743"/>
                <a:gd name="T52" fmla="*/ 1034 w 3169"/>
                <a:gd name="T53" fmla="*/ 500 h 743"/>
                <a:gd name="T54" fmla="*/ 1312 w 3169"/>
                <a:gd name="T55" fmla="*/ 284 h 743"/>
                <a:gd name="T56" fmla="*/ 1549 w 3169"/>
                <a:gd name="T57" fmla="*/ 452 h 743"/>
                <a:gd name="T58" fmla="*/ 1791 w 3169"/>
                <a:gd name="T59" fmla="*/ 683 h 743"/>
                <a:gd name="T60" fmla="*/ 1878 w 3169"/>
                <a:gd name="T61" fmla="*/ 749 h 743"/>
                <a:gd name="T62" fmla="*/ 1943 w 3169"/>
                <a:gd name="T63" fmla="*/ 749 h 743"/>
                <a:gd name="T64" fmla="*/ 1713 w 3169"/>
                <a:gd name="T65" fmla="*/ 530 h 743"/>
                <a:gd name="T66" fmla="*/ 1405 w 3169"/>
                <a:gd name="T67" fmla="*/ 242 h 743"/>
                <a:gd name="T68" fmla="*/ 1405 w 3169"/>
                <a:gd name="T69" fmla="*/ 242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84334"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84335"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84336"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84339"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049" name="Freeform 20"/>
            <p:cNvSpPr>
              <a:spLocks/>
            </p:cNvSpPr>
            <p:nvPr/>
          </p:nvSpPr>
          <p:spPr bwMode="hidden">
            <a:xfrm>
              <a:off x="3160" y="1860"/>
              <a:ext cx="2162" cy="1934"/>
            </a:xfrm>
            <a:custGeom>
              <a:avLst/>
              <a:gdLst>
                <a:gd name="T0" fmla="*/ 1866 w 2153"/>
                <a:gd name="T1" fmla="*/ 857 h 1930"/>
                <a:gd name="T2" fmla="*/ 1961 w 2153"/>
                <a:gd name="T3" fmla="*/ 1025 h 1930"/>
                <a:gd name="T4" fmla="*/ 2078 w 2153"/>
                <a:gd name="T5" fmla="*/ 1174 h 1930"/>
                <a:gd name="T6" fmla="*/ 2144 w 2153"/>
                <a:gd name="T7" fmla="*/ 1255 h 1930"/>
                <a:gd name="T8" fmla="*/ 2180 w 2153"/>
                <a:gd name="T9" fmla="*/ 1303 h 1930"/>
                <a:gd name="T10" fmla="*/ 1913 w 2153"/>
                <a:gd name="T11" fmla="*/ 983 h 1930"/>
                <a:gd name="T12" fmla="*/ 1884 w 2153"/>
                <a:gd name="T13" fmla="*/ 935 h 1930"/>
                <a:gd name="T14" fmla="*/ 1804 w 2153"/>
                <a:gd name="T15" fmla="*/ 1249 h 1930"/>
                <a:gd name="T16" fmla="*/ 1791 w 2153"/>
                <a:gd name="T17" fmla="*/ 1495 h 1930"/>
                <a:gd name="T18" fmla="*/ 1842 w 2153"/>
                <a:gd name="T19" fmla="*/ 1918 h 1930"/>
                <a:gd name="T20" fmla="*/ 1811 w 2153"/>
                <a:gd name="T21" fmla="*/ 1942 h 1930"/>
                <a:gd name="T22" fmla="*/ 1767 w 2153"/>
                <a:gd name="T23" fmla="*/ 1543 h 1930"/>
                <a:gd name="T24" fmla="*/ 1749 w 2153"/>
                <a:gd name="T25" fmla="*/ 1297 h 1930"/>
                <a:gd name="T26" fmla="*/ 1785 w 2153"/>
                <a:gd name="T27" fmla="*/ 1091 h 1930"/>
                <a:gd name="T28" fmla="*/ 1791 w 2153"/>
                <a:gd name="T29" fmla="*/ 881 h 1930"/>
                <a:gd name="T30" fmla="*/ 1283 w 2153"/>
                <a:gd name="T31" fmla="*/ 1013 h 1930"/>
                <a:gd name="T32" fmla="*/ 834 w 2153"/>
                <a:gd name="T33" fmla="*/ 1138 h 1930"/>
                <a:gd name="T34" fmla="*/ 326 w 2153"/>
                <a:gd name="T35" fmla="*/ 1321 h 1930"/>
                <a:gd name="T36" fmla="*/ 18 w 2153"/>
                <a:gd name="T37" fmla="*/ 1429 h 1930"/>
                <a:gd name="T38" fmla="*/ 314 w 2153"/>
                <a:gd name="T39" fmla="*/ 1291 h 1930"/>
                <a:gd name="T40" fmla="*/ 691 w 2153"/>
                <a:gd name="T41" fmla="*/ 1150 h 1930"/>
                <a:gd name="T42" fmla="*/ 1034 w 2153"/>
                <a:gd name="T43" fmla="*/ 1043 h 1930"/>
                <a:gd name="T44" fmla="*/ 1429 w 2153"/>
                <a:gd name="T45" fmla="*/ 935 h 1930"/>
                <a:gd name="T46" fmla="*/ 1713 w 2153"/>
                <a:gd name="T47" fmla="*/ 821 h 1930"/>
                <a:gd name="T48" fmla="*/ 1351 w 2153"/>
                <a:gd name="T49" fmla="*/ 626 h 1930"/>
                <a:gd name="T50" fmla="*/ 873 w 2153"/>
                <a:gd name="T51" fmla="*/ 518 h 1930"/>
                <a:gd name="T52" fmla="*/ 230 w 2153"/>
                <a:gd name="T53" fmla="*/ 161 h 1930"/>
                <a:gd name="T54" fmla="*/ 0 w 2153"/>
                <a:gd name="T55" fmla="*/ 83 h 1930"/>
                <a:gd name="T56" fmla="*/ 332 w 2153"/>
                <a:gd name="T57" fmla="*/ 179 h 1930"/>
                <a:gd name="T58" fmla="*/ 721 w 2153"/>
                <a:gd name="T59" fmla="*/ 386 h 1930"/>
                <a:gd name="T60" fmla="*/ 945 w 2153"/>
                <a:gd name="T61" fmla="*/ 494 h 1930"/>
                <a:gd name="T62" fmla="*/ 1369 w 2153"/>
                <a:gd name="T63" fmla="*/ 596 h 1930"/>
                <a:gd name="T64" fmla="*/ 1671 w 2153"/>
                <a:gd name="T65" fmla="*/ 749 h 1930"/>
                <a:gd name="T66" fmla="*/ 1441 w 2153"/>
                <a:gd name="T67" fmla="*/ 464 h 1930"/>
                <a:gd name="T68" fmla="*/ 1301 w 2153"/>
                <a:gd name="T69" fmla="*/ 191 h 1930"/>
                <a:gd name="T70" fmla="*/ 1169 w 2153"/>
                <a:gd name="T71" fmla="*/ 0 h 1930"/>
                <a:gd name="T72" fmla="*/ 1357 w 2153"/>
                <a:gd name="T73" fmla="*/ 215 h 1930"/>
                <a:gd name="T74" fmla="*/ 1507 w 2153"/>
                <a:gd name="T75" fmla="*/ 488 h 1930"/>
                <a:gd name="T76" fmla="*/ 1767 w 2153"/>
                <a:gd name="T77" fmla="*/ 809 h 1930"/>
                <a:gd name="T78" fmla="*/ 1866 w 2153"/>
                <a:gd name="T79" fmla="*/ 857 h 1930"/>
                <a:gd name="T80" fmla="*/ 1866 w 2153"/>
                <a:gd name="T81" fmla="*/ 857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84341"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42"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43"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defRPr/>
            </a:pPr>
            <a:endParaRPr lang="en-US" altLang="en-US">
              <a:solidFill>
                <a:srgbClr val="FFFFFF"/>
              </a:solidFill>
            </a:endParaRPr>
          </a:p>
        </p:txBody>
      </p:sp>
      <p:sp>
        <p:nvSpPr>
          <p:cNvPr id="184344"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defRPr/>
            </a:pPr>
            <a:endParaRPr lang="en-US" altLang="en-US">
              <a:solidFill>
                <a:srgbClr val="FFFFFF"/>
              </a:solidFill>
            </a:endParaRPr>
          </a:p>
        </p:txBody>
      </p:sp>
      <p:sp>
        <p:nvSpPr>
          <p:cNvPr id="184345"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defRPr/>
            </a:pPr>
            <a:fld id="{3324346D-7D42-45C2-8A0D-7C5DCA56BB84}"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135020683"/>
      </p:ext>
    </p:extLst>
  </p:cSld>
  <p:clrMap bg1="dk2" tx1="lt1" bg2="dk1"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grpSp>
      <p:sp>
        <p:nvSpPr>
          <p:cNvPr id="37906"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7907"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3790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37909"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0692B060-EBE2-485E-BB7E-4E1D2710C33C}" type="slidenum">
              <a:rPr lang="en-US">
                <a:solidFill>
                  <a:srgbClr val="EAEAEA"/>
                </a:solidFill>
              </a:rPr>
              <a:pPr fontAlgn="base">
                <a:spcBef>
                  <a:spcPct val="0"/>
                </a:spcBef>
                <a:spcAft>
                  <a:spcPct val="0"/>
                </a:spcAft>
                <a:defRPr/>
              </a:pPr>
              <a:t>‹#›</a:t>
            </a:fld>
            <a:endParaRPr lang="en-US">
              <a:solidFill>
                <a:srgbClr val="EAEAEA"/>
              </a:solidFill>
            </a:endParaRPr>
          </a:p>
        </p:txBody>
      </p:sp>
      <p:sp>
        <p:nvSpPr>
          <p:cNvPr id="3791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127310670"/>
      </p:ext>
    </p:extLst>
  </p:cSld>
  <p:clrMap bg1="dk2" tx1="lt1" bg2="dk1" tx2="lt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grpSp>
      <p:sp>
        <p:nvSpPr>
          <p:cNvPr id="37906"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7907"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3790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37909"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0692B060-EBE2-485E-BB7E-4E1D2710C33C}" type="slidenum">
              <a:rPr lang="en-US">
                <a:solidFill>
                  <a:srgbClr val="EAEAEA"/>
                </a:solidFill>
              </a:rPr>
              <a:pPr fontAlgn="base">
                <a:spcBef>
                  <a:spcPct val="0"/>
                </a:spcBef>
                <a:spcAft>
                  <a:spcPct val="0"/>
                </a:spcAft>
                <a:defRPr/>
              </a:pPr>
              <a:t>‹#›</a:t>
            </a:fld>
            <a:endParaRPr lang="en-US">
              <a:solidFill>
                <a:srgbClr val="EAEAEA"/>
              </a:solidFill>
            </a:endParaRPr>
          </a:p>
        </p:txBody>
      </p:sp>
      <p:sp>
        <p:nvSpPr>
          <p:cNvPr id="3791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895327793"/>
      </p:ext>
    </p:extLst>
  </p:cSld>
  <p:clrMap bg1="dk2" tx1="lt1" bg2="dk1" tx2="lt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422400"/>
            <a:ext cx="9147175" cy="5435600"/>
            <a:chOff x="0" y="896"/>
            <a:chExt cx="5762" cy="3424"/>
          </a:xfrm>
        </p:grpSpPr>
        <p:grpSp>
          <p:nvGrpSpPr>
            <p:cNvPr id="2056" name="Group 3"/>
            <p:cNvGrpSpPr>
              <a:grpSpLocks/>
            </p:cNvGrpSpPr>
            <p:nvPr userDrawn="1"/>
          </p:nvGrpSpPr>
          <p:grpSpPr bwMode="auto">
            <a:xfrm>
              <a:off x="20" y="896"/>
              <a:ext cx="5742" cy="3424"/>
              <a:chOff x="20" y="896"/>
              <a:chExt cx="5742" cy="3424"/>
            </a:xfrm>
          </p:grpSpPr>
          <p:sp>
            <p:nvSpPr>
              <p:cNvPr id="2193"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94"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95"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96"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97"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98"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99"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200"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201"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202"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203"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204"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205"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grpSp>
        <p:grpSp>
          <p:nvGrpSpPr>
            <p:cNvPr id="2057"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212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217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7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8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8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8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8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8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8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8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pitchFamily="34" charset="0"/>
                </a:endParaRPr>
              </a:p>
            </p:txBody>
          </p:sp>
          <p:sp>
            <p:nvSpPr>
              <p:cNvPr id="218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2190"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pitchFamily="34" charset="0"/>
                </a:endParaRPr>
              </a:p>
            </p:txBody>
          </p:sp>
          <p:sp>
            <p:nvSpPr>
              <p:cNvPr id="1141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a:solidFill>
                    <a:srgbClr val="FFFFFF"/>
                  </a:solidFill>
                  <a:cs typeface="Arial" pitchFamily="34" charset="0"/>
                </a:endParaRPr>
              </a:p>
            </p:txBody>
          </p:sp>
          <p:sp>
            <p:nvSpPr>
              <p:cNvPr id="114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a:solidFill>
                    <a:srgbClr val="FFFFFF"/>
                  </a:solidFill>
                  <a:cs typeface="Arial" pitchFamily="34" charset="0"/>
                </a:endParaRPr>
              </a:p>
            </p:txBody>
          </p:sp>
        </p:grpSp>
      </p:grpSp>
      <p:sp>
        <p:nvSpPr>
          <p:cNvPr id="1141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418"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mn-cs"/>
              </a:defRPr>
            </a:lvl1pPr>
          </a:lstStyle>
          <a:p>
            <a:pPr fontAlgn="base">
              <a:spcBef>
                <a:spcPct val="0"/>
              </a:spcBef>
              <a:spcAft>
                <a:spcPct val="0"/>
              </a:spcAft>
              <a:defRPr/>
            </a:pPr>
            <a:endParaRPr lang="en-US"/>
          </a:p>
        </p:txBody>
      </p:sp>
      <p:sp>
        <p:nvSpPr>
          <p:cNvPr id="11419"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mn-cs"/>
              </a:defRPr>
            </a:lvl1pPr>
          </a:lstStyle>
          <a:p>
            <a:pPr fontAlgn="base">
              <a:spcBef>
                <a:spcPct val="0"/>
              </a:spcBef>
              <a:spcAft>
                <a:spcPct val="0"/>
              </a:spcAft>
              <a:defRPr/>
            </a:pPr>
            <a:endParaRPr lang="en-US"/>
          </a:p>
        </p:txBody>
      </p:sp>
      <p:sp>
        <p:nvSpPr>
          <p:cNvPr id="11420"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latin typeface="Arial" charset="0"/>
                <a:cs typeface="+mn-cs"/>
              </a:defRPr>
            </a:lvl1pPr>
          </a:lstStyle>
          <a:p>
            <a:pPr fontAlgn="base">
              <a:spcBef>
                <a:spcPct val="0"/>
              </a:spcBef>
              <a:spcAft>
                <a:spcPct val="0"/>
              </a:spcAft>
              <a:defRPr/>
            </a:pPr>
            <a:fld id="{6E7DC04D-1FFA-467A-941F-E51EB4976493}" type="slidenum">
              <a:rPr lang="en-US"/>
              <a:pPr fontAlgn="base">
                <a:spcBef>
                  <a:spcPct val="0"/>
                </a:spcBef>
                <a:spcAft>
                  <a:spcPct val="0"/>
                </a:spcAft>
                <a:defRPr/>
              </a:pPr>
              <a:t>‹#›</a:t>
            </a:fld>
            <a:endParaRPr lang="en-US"/>
          </a:p>
        </p:txBody>
      </p:sp>
      <p:sp>
        <p:nvSpPr>
          <p:cNvPr id="11421"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18393615"/>
      </p:ext>
    </p:extLst>
  </p:cSld>
  <p:clrMap bg1="dk2" tx1="lt1" bg2="dk1" tx2="lt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4716463" y="5345113"/>
            <a:ext cx="4427537" cy="1512887"/>
            <a:chOff x="2971" y="3367"/>
            <a:chExt cx="2789" cy="953"/>
          </a:xfrm>
        </p:grpSpPr>
        <p:sp>
          <p:nvSpPr>
            <p:cNvPr id="4104"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2662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2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664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664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fld id="{2BBFA42D-CAB5-4462-A82E-AEE320271057}" type="slidenum">
              <a:rPr lang="en-US" altLang="en-US"/>
              <a:pPr fontAlgn="base">
                <a:spcBef>
                  <a:spcPct val="0"/>
                </a:spcBef>
                <a:spcAft>
                  <a:spcPct val="0"/>
                </a:spcAft>
                <a:defRPr/>
              </a:pPr>
              <a:t>‹#›</a:t>
            </a:fld>
            <a:endParaRPr lang="en-US" altLang="en-US"/>
          </a:p>
        </p:txBody>
      </p:sp>
      <p:sp>
        <p:nvSpPr>
          <p:cNvPr id="2664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719884030"/>
      </p:ext>
    </p:extLst>
  </p:cSld>
  <p:clrMap bg1="dk2" tx1="lt1" bg2="dk1" tx2="lt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4716463" y="5345113"/>
            <a:ext cx="4427537" cy="1512887"/>
            <a:chOff x="2971" y="3367"/>
            <a:chExt cx="2789" cy="953"/>
          </a:xfrm>
        </p:grpSpPr>
        <p:sp>
          <p:nvSpPr>
            <p:cNvPr id="5128"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2662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2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664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664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fld id="{814338DD-DA35-4B2A-AAB3-32DBD0B8471E}" type="slidenum">
              <a:rPr lang="en-US" altLang="en-US"/>
              <a:pPr fontAlgn="base">
                <a:spcBef>
                  <a:spcPct val="0"/>
                </a:spcBef>
                <a:spcAft>
                  <a:spcPct val="0"/>
                </a:spcAft>
                <a:defRPr/>
              </a:pPr>
              <a:t>‹#›</a:t>
            </a:fld>
            <a:endParaRPr lang="en-US" altLang="en-US"/>
          </a:p>
        </p:txBody>
      </p:sp>
      <p:sp>
        <p:nvSpPr>
          <p:cNvPr id="2664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665656000"/>
      </p:ext>
    </p:extLst>
  </p:cSld>
  <p:clrMap bg1="dk2" tx1="lt1" bg2="dk1" tx2="lt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4716463" y="5345113"/>
            <a:ext cx="4427537" cy="1512887"/>
            <a:chOff x="2971" y="3367"/>
            <a:chExt cx="2789" cy="953"/>
          </a:xfrm>
        </p:grpSpPr>
        <p:sp>
          <p:nvSpPr>
            <p:cNvPr id="7176"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2662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2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664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664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fld id="{007F6D19-21DC-45C4-B0A1-4371B11C039A}" type="slidenum">
              <a:rPr lang="en-US" altLang="en-US"/>
              <a:pPr fontAlgn="base">
                <a:spcBef>
                  <a:spcPct val="0"/>
                </a:spcBef>
                <a:spcAft>
                  <a:spcPct val="0"/>
                </a:spcAft>
                <a:defRPr/>
              </a:pPr>
              <a:t>‹#›</a:t>
            </a:fld>
            <a:endParaRPr lang="en-US" altLang="en-US"/>
          </a:p>
        </p:txBody>
      </p:sp>
      <p:sp>
        <p:nvSpPr>
          <p:cNvPr id="2664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265012637"/>
      </p:ext>
    </p:extLst>
  </p:cSld>
  <p:clrMap bg1="dk2" tx1="lt1" bg2="dk1" tx2="lt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4716463" y="5345113"/>
            <a:ext cx="4427537" cy="1512887"/>
            <a:chOff x="2971" y="3367"/>
            <a:chExt cx="2789" cy="953"/>
          </a:xfrm>
        </p:grpSpPr>
        <p:sp>
          <p:nvSpPr>
            <p:cNvPr id="8200"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2662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2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664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664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fld id="{1C319E39-A77A-4507-86C5-36D3F6189DCB}" type="slidenum">
              <a:rPr lang="en-US" altLang="en-US"/>
              <a:pPr fontAlgn="base">
                <a:spcBef>
                  <a:spcPct val="0"/>
                </a:spcBef>
                <a:spcAft>
                  <a:spcPct val="0"/>
                </a:spcAft>
                <a:defRPr/>
              </a:pPr>
              <a:t>‹#›</a:t>
            </a:fld>
            <a:endParaRPr lang="en-US" altLang="en-US"/>
          </a:p>
        </p:txBody>
      </p:sp>
      <p:sp>
        <p:nvSpPr>
          <p:cNvPr id="2664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715140939"/>
      </p:ext>
    </p:extLst>
  </p:cSld>
  <p:clrMap bg1="dk2" tx1="lt1" bg2="dk1"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4716463" y="5345113"/>
            <a:ext cx="4427537" cy="1512887"/>
            <a:chOff x="2971" y="3367"/>
            <a:chExt cx="2789" cy="953"/>
          </a:xfrm>
        </p:grpSpPr>
        <p:sp>
          <p:nvSpPr>
            <p:cNvPr id="9224"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2662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2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664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664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fld id="{4A579A5E-2167-44D1-B55B-2C1FA33AB156}" type="slidenum">
              <a:rPr lang="en-US" altLang="en-US"/>
              <a:pPr fontAlgn="base">
                <a:spcBef>
                  <a:spcPct val="0"/>
                </a:spcBef>
                <a:spcAft>
                  <a:spcPct val="0"/>
                </a:spcAft>
                <a:defRPr/>
              </a:pPr>
              <a:t>‹#›</a:t>
            </a:fld>
            <a:endParaRPr lang="en-US" altLang="en-US"/>
          </a:p>
        </p:txBody>
      </p:sp>
      <p:sp>
        <p:nvSpPr>
          <p:cNvPr id="2664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430182748"/>
      </p:ext>
    </p:extLst>
  </p:cSld>
  <p:clrMap bg1="dk2" tx1="lt1" bg2="dk1" tx2="lt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4716463" y="5345113"/>
            <a:ext cx="4427537" cy="1512887"/>
            <a:chOff x="2971" y="3367"/>
            <a:chExt cx="2789" cy="953"/>
          </a:xfrm>
        </p:grpSpPr>
        <p:sp>
          <p:nvSpPr>
            <p:cNvPr id="10248"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2662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2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664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664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fld id="{DD03C07C-3E07-4DD2-B004-CDCB58499247}" type="slidenum">
              <a:rPr lang="en-US" altLang="en-US"/>
              <a:pPr fontAlgn="base">
                <a:spcBef>
                  <a:spcPct val="0"/>
                </a:spcBef>
                <a:spcAft>
                  <a:spcPct val="0"/>
                </a:spcAft>
                <a:defRPr/>
              </a:pPr>
              <a:t>‹#›</a:t>
            </a:fld>
            <a:endParaRPr lang="en-US" altLang="en-US"/>
          </a:p>
        </p:txBody>
      </p:sp>
      <p:sp>
        <p:nvSpPr>
          <p:cNvPr id="2664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526059253"/>
      </p:ext>
    </p:extLst>
  </p:cSld>
  <p:clrMap bg1="dk2" tx1="lt1" bg2="dk1" tx2="lt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4716463" y="5345113"/>
            <a:ext cx="4427537" cy="1512887"/>
            <a:chOff x="2971" y="3367"/>
            <a:chExt cx="2789" cy="953"/>
          </a:xfrm>
        </p:grpSpPr>
        <p:sp>
          <p:nvSpPr>
            <p:cNvPr id="11272"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2662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2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664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664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fld id="{E262598F-3732-4D3F-B5C3-DCF8B8072D5D}" type="slidenum">
              <a:rPr lang="en-US" altLang="en-US"/>
              <a:pPr fontAlgn="base">
                <a:spcBef>
                  <a:spcPct val="0"/>
                </a:spcBef>
                <a:spcAft>
                  <a:spcPct val="0"/>
                </a:spcAft>
                <a:defRPr/>
              </a:pPr>
              <a:t>‹#›</a:t>
            </a:fld>
            <a:endParaRPr lang="en-US" altLang="en-US"/>
          </a:p>
        </p:txBody>
      </p:sp>
      <p:sp>
        <p:nvSpPr>
          <p:cNvPr id="2664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507409966"/>
      </p:ext>
    </p:extLst>
  </p:cSld>
  <p:clrMap bg1="dk2" tx1="lt1" bg2="dk1" tx2="lt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6413"/>
            <a:chOff x="0" y="0"/>
            <a:chExt cx="5760" cy="4319"/>
          </a:xfrm>
        </p:grpSpPr>
        <p:sp>
          <p:nvSpPr>
            <p:cNvPr id="174083"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084"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085"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059" name="Freeform 6"/>
            <p:cNvSpPr>
              <a:spLocks/>
            </p:cNvSpPr>
            <p:nvPr/>
          </p:nvSpPr>
          <p:spPr bwMode="hidden">
            <a:xfrm>
              <a:off x="4038" y="3577"/>
              <a:ext cx="1720" cy="65"/>
            </a:xfrm>
            <a:custGeom>
              <a:avLst/>
              <a:gdLst>
                <a:gd name="T0" fmla="*/ 1710 w 1722"/>
                <a:gd name="T1" fmla="*/ 60 h 66"/>
                <a:gd name="T2" fmla="*/ 1710 w 1722"/>
                <a:gd name="T3" fmla="*/ 54 h 66"/>
                <a:gd name="T4" fmla="*/ 0 w 1722"/>
                <a:gd name="T5" fmla="*/ 0 h 66"/>
                <a:gd name="T6" fmla="*/ 0 w 1722"/>
                <a:gd name="T7" fmla="*/ 42 h 66"/>
                <a:gd name="T8" fmla="*/ 1710 w 1722"/>
                <a:gd name="T9" fmla="*/ 60 h 66"/>
                <a:gd name="T10" fmla="*/ 1710 w 1722"/>
                <a:gd name="T11" fmla="*/ 6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74087"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061" name="Freeform 8"/>
            <p:cNvSpPr>
              <a:spLocks/>
            </p:cNvSpPr>
            <p:nvPr/>
          </p:nvSpPr>
          <p:spPr bwMode="hidden">
            <a:xfrm>
              <a:off x="4784" y="3702"/>
              <a:ext cx="974" cy="101"/>
            </a:xfrm>
            <a:custGeom>
              <a:avLst/>
              <a:gdLst>
                <a:gd name="T0" fmla="*/ 969 w 975"/>
                <a:gd name="T1" fmla="*/ 48 h 101"/>
                <a:gd name="T2" fmla="*/ 969 w 975"/>
                <a:gd name="T3" fmla="*/ 0 h 101"/>
                <a:gd name="T4" fmla="*/ 0 w 975"/>
                <a:gd name="T5" fmla="*/ 24 h 101"/>
                <a:gd name="T6" fmla="*/ 0 w 975"/>
                <a:gd name="T7" fmla="*/ 101 h 101"/>
                <a:gd name="T8" fmla="*/ 969 w 975"/>
                <a:gd name="T9" fmla="*/ 48 h 101"/>
                <a:gd name="T10" fmla="*/ 96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2062" name="Freeform 9"/>
            <p:cNvSpPr>
              <a:spLocks/>
            </p:cNvSpPr>
            <p:nvPr/>
          </p:nvSpPr>
          <p:spPr bwMode="hidden">
            <a:xfrm>
              <a:off x="3619" y="3815"/>
              <a:ext cx="2139" cy="198"/>
            </a:xfrm>
            <a:custGeom>
              <a:avLst/>
              <a:gdLst>
                <a:gd name="T0" fmla="*/ 2129 w 2141"/>
                <a:gd name="T1" fmla="*/ 0 h 198"/>
                <a:gd name="T2" fmla="*/ 0 w 2141"/>
                <a:gd name="T3" fmla="*/ 156 h 198"/>
                <a:gd name="T4" fmla="*/ 0 w 2141"/>
                <a:gd name="T5" fmla="*/ 198 h 198"/>
                <a:gd name="T6" fmla="*/ 2129 w 2141"/>
                <a:gd name="T7" fmla="*/ 0 h 198"/>
                <a:gd name="T8" fmla="*/ 212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74090"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064" name="Freeform 11"/>
            <p:cNvSpPr>
              <a:spLocks/>
            </p:cNvSpPr>
            <p:nvPr/>
          </p:nvSpPr>
          <p:spPr bwMode="hidden">
            <a:xfrm>
              <a:off x="2097" y="4043"/>
              <a:ext cx="2514" cy="276"/>
            </a:xfrm>
            <a:custGeom>
              <a:avLst/>
              <a:gdLst>
                <a:gd name="T0" fmla="*/ 2164 w 2517"/>
                <a:gd name="T1" fmla="*/ 276 h 276"/>
                <a:gd name="T2" fmla="*/ 2499 w 2517"/>
                <a:gd name="T3" fmla="*/ 204 h 276"/>
                <a:gd name="T4" fmla="*/ 2242 w 2517"/>
                <a:gd name="T5" fmla="*/ 0 h 276"/>
                <a:gd name="T6" fmla="*/ 0 w 2517"/>
                <a:gd name="T7" fmla="*/ 276 h 276"/>
                <a:gd name="T8" fmla="*/ 2164 w 2517"/>
                <a:gd name="T9" fmla="*/ 276 h 276"/>
                <a:gd name="T10" fmla="*/ 216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74092"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066" name="Freeform 13"/>
            <p:cNvSpPr>
              <a:spLocks/>
            </p:cNvSpPr>
            <p:nvPr/>
          </p:nvSpPr>
          <p:spPr bwMode="hidden">
            <a:xfrm>
              <a:off x="5030" y="3151"/>
              <a:ext cx="728" cy="240"/>
            </a:xfrm>
            <a:custGeom>
              <a:avLst/>
              <a:gdLst>
                <a:gd name="T0" fmla="*/ 723 w 729"/>
                <a:gd name="T1" fmla="*/ 240 h 240"/>
                <a:gd name="T2" fmla="*/ 0 w 729"/>
                <a:gd name="T3" fmla="*/ 0 h 240"/>
                <a:gd name="T4" fmla="*/ 0 w 729"/>
                <a:gd name="T5" fmla="*/ 6 h 240"/>
                <a:gd name="T6" fmla="*/ 723 w 729"/>
                <a:gd name="T7" fmla="*/ 240 h 240"/>
                <a:gd name="T8" fmla="*/ 72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74094"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068" name="Freeform 15"/>
            <p:cNvSpPr>
              <a:spLocks/>
            </p:cNvSpPr>
            <p:nvPr/>
          </p:nvSpPr>
          <p:spPr bwMode="hidden">
            <a:xfrm>
              <a:off x="5030" y="3049"/>
              <a:ext cx="728" cy="318"/>
            </a:xfrm>
            <a:custGeom>
              <a:avLst/>
              <a:gdLst>
                <a:gd name="T0" fmla="*/ 723 w 729"/>
                <a:gd name="T1" fmla="*/ 318 h 318"/>
                <a:gd name="T2" fmla="*/ 723 w 729"/>
                <a:gd name="T3" fmla="*/ 312 h 318"/>
                <a:gd name="T4" fmla="*/ 0 w 729"/>
                <a:gd name="T5" fmla="*/ 0 h 318"/>
                <a:gd name="T6" fmla="*/ 0 w 729"/>
                <a:gd name="T7" fmla="*/ 54 h 318"/>
                <a:gd name="T8" fmla="*/ 723 w 729"/>
                <a:gd name="T9" fmla="*/ 318 h 318"/>
                <a:gd name="T10" fmla="*/ 72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74096"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097"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098"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072"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74100"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074"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74102"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103"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104"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078"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74106"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107"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081" name="Freeform 28"/>
            <p:cNvSpPr>
              <a:spLocks/>
            </p:cNvSpPr>
            <p:nvPr/>
          </p:nvSpPr>
          <p:spPr bwMode="hidden">
            <a:xfrm>
              <a:off x="5698" y="653"/>
              <a:ext cx="60" cy="311"/>
            </a:xfrm>
            <a:custGeom>
              <a:avLst/>
              <a:gdLst>
                <a:gd name="T0" fmla="*/ 0 w 60"/>
                <a:gd name="T1" fmla="*/ 144 h 312"/>
                <a:gd name="T2" fmla="*/ 60 w 60"/>
                <a:gd name="T3" fmla="*/ 30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74109"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2083"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Lucida Sans" pitchFamily="34" charset="0"/>
              </a:endParaRPr>
            </a:p>
          </p:txBody>
        </p:sp>
        <p:sp>
          <p:nvSpPr>
            <p:cNvPr id="174111"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112"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113"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114"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115"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116"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117"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118"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grpSp>
          <p:nvGrpSpPr>
            <p:cNvPr id="2092" name="Group 39"/>
            <p:cNvGrpSpPr>
              <a:grpSpLocks/>
            </p:cNvGrpSpPr>
            <p:nvPr userDrawn="1"/>
          </p:nvGrpSpPr>
          <p:grpSpPr bwMode="auto">
            <a:xfrm>
              <a:off x="0" y="1632"/>
              <a:ext cx="5758" cy="1858"/>
              <a:chOff x="0" y="1632"/>
              <a:chExt cx="5758" cy="1858"/>
            </a:xfrm>
          </p:grpSpPr>
          <p:sp>
            <p:nvSpPr>
              <p:cNvPr id="174120"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sp>
            <p:nvSpPr>
              <p:cNvPr id="174121"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Lucida Sans" pitchFamily="34" charset="0"/>
                </a:endParaRPr>
              </a:p>
            </p:txBody>
          </p:sp>
        </p:grpSp>
      </p:grpSp>
      <p:sp>
        <p:nvSpPr>
          <p:cNvPr id="174122"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23"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4"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fld id="{B9F4B8A7-9E30-42B9-B759-EE032502D446}" type="datetimeFigureOut">
              <a:rPr lang="en-US">
                <a:solidFill>
                  <a:srgbClr val="FFFFFF"/>
                </a:solidFill>
              </a:rPr>
              <a:pPr fontAlgn="base">
                <a:spcBef>
                  <a:spcPct val="0"/>
                </a:spcBef>
                <a:spcAft>
                  <a:spcPct val="0"/>
                </a:spcAft>
                <a:defRPr/>
              </a:pPr>
              <a:t>7/9/2015</a:t>
            </a:fld>
            <a:endParaRPr lang="en-US">
              <a:solidFill>
                <a:srgbClr val="FFFFFF"/>
              </a:solidFill>
            </a:endParaRPr>
          </a:p>
        </p:txBody>
      </p:sp>
      <p:sp>
        <p:nvSpPr>
          <p:cNvPr id="174125"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174126"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fld id="{CE16529A-D572-4E07-BC49-AFF87AA5EC3C}"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466949585"/>
      </p:ext>
    </p:extLst>
  </p:cSld>
  <p:clrMap bg1="dk2" tx1="lt1" bg2="dk1"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4716463" y="5345113"/>
            <a:ext cx="4427537" cy="1512887"/>
            <a:chOff x="2971" y="3367"/>
            <a:chExt cx="2789" cy="953"/>
          </a:xfrm>
        </p:grpSpPr>
        <p:sp>
          <p:nvSpPr>
            <p:cNvPr id="12296"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2662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2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3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sp>
          <p:nvSpPr>
            <p:cNvPr id="2664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en-US" b="1">
                <a:solidFill>
                  <a:srgbClr val="EAEAEA"/>
                </a:solidFill>
              </a:endParaRPr>
            </a:p>
          </p:txBody>
        </p:sp>
      </p:grpSp>
      <p:sp>
        <p:nvSpPr>
          <p:cNvPr id="2664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664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endParaRPr lang="en-US" altLang="en-US"/>
          </a:p>
        </p:txBody>
      </p:sp>
      <p:sp>
        <p:nvSpPr>
          <p:cNvPr id="2664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rgbClr val="EAEAEA"/>
                </a:solidFill>
                <a:effectLst>
                  <a:outerShdw blurRad="38100" dist="38100" dir="2700000" algn="tl">
                    <a:srgbClr val="000000"/>
                  </a:outerShdw>
                </a:effectLst>
                <a:cs typeface="Arial" charset="0"/>
              </a:defRPr>
            </a:lvl1pPr>
          </a:lstStyle>
          <a:p>
            <a:pPr fontAlgn="base">
              <a:spcBef>
                <a:spcPct val="0"/>
              </a:spcBef>
              <a:spcAft>
                <a:spcPct val="0"/>
              </a:spcAft>
              <a:defRPr/>
            </a:pPr>
            <a:fld id="{BF157E1F-00B6-4504-8D9A-ED324A71BD0B}" type="slidenum">
              <a:rPr lang="en-US" altLang="en-US"/>
              <a:pPr fontAlgn="base">
                <a:spcBef>
                  <a:spcPct val="0"/>
                </a:spcBef>
                <a:spcAft>
                  <a:spcPct val="0"/>
                </a:spcAft>
                <a:defRPr/>
              </a:pPr>
              <a:t>‹#›</a:t>
            </a:fld>
            <a:endParaRPr lang="en-US" altLang="en-US"/>
          </a:p>
        </p:txBody>
      </p:sp>
      <p:sp>
        <p:nvSpPr>
          <p:cNvPr id="2664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819628175"/>
      </p:ext>
    </p:extLst>
  </p:cSld>
  <p:clrMap bg1="dk2" tx1="lt1" bg2="dk1"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mn-cs"/>
              </a:defRPr>
            </a:lvl1pPr>
          </a:lstStyle>
          <a:p>
            <a:pPr fontAlgn="base">
              <a:spcBef>
                <a:spcPct val="0"/>
              </a:spcBef>
              <a:spcAft>
                <a:spcPct val="0"/>
              </a:spcAft>
              <a:defRPr/>
            </a:pPr>
            <a:fld id="{EDB5EA02-2712-4EC3-8260-F187E67B597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355735089"/>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prstClr val="black"/>
              </a:solidFill>
              <a:latin typeface="Lucida Sans" pitchFamily="34" charset="0"/>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a:solidFill>
                <a:srgbClr val="F0A22E">
                  <a:shade val="75000"/>
                </a:srgbClr>
              </a:solidFill>
              <a:latin typeface="Lucida Sans" pitchFamily="34" charset="0"/>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a:solidFill>
                <a:srgbClr val="F0A22E">
                  <a:shade val="75000"/>
                </a:srgbClr>
              </a:solidFill>
              <a:latin typeface="Lucida Sans" pitchFamily="34" charset="0"/>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E9D390FA-A969-481A-9A1A-E2BBB097A44A}" type="slidenum">
              <a:rPr lang="en-US">
                <a:solidFill>
                  <a:srgbClr val="F0A22E">
                    <a:shade val="75000"/>
                  </a:srgbClr>
                </a:solidFill>
                <a:latin typeface="Lucida Sans" pitchFamily="34" charset="0"/>
              </a:rPr>
              <a:pPr fontAlgn="base">
                <a:spcBef>
                  <a:spcPct val="0"/>
                </a:spcBef>
                <a:spcAft>
                  <a:spcPct val="0"/>
                </a:spcAft>
                <a:defRPr/>
              </a:pPr>
              <a:t>‹#›</a:t>
            </a:fld>
            <a:endParaRPr lang="en-US">
              <a:solidFill>
                <a:srgbClr val="F0A22E">
                  <a:shade val="75000"/>
                </a:srgbClr>
              </a:solidFill>
              <a:latin typeface="Lucida Sans" pitchFamily="34" charset="0"/>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prstClr val="black"/>
              </a:solidFill>
              <a:latin typeface="Lucida Sans" pitchFamily="34"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prstClr val="black"/>
              </a:solidFill>
              <a:latin typeface="Lucida Sans" pitchFamily="34" charset="0"/>
            </a:endParaRPr>
          </a:p>
        </p:txBody>
      </p:sp>
    </p:spTree>
    <p:extLst>
      <p:ext uri="{BB962C8B-B14F-4D97-AF65-F5344CB8AC3E}">
        <p14:creationId xmlns:p14="http://schemas.microsoft.com/office/powerpoint/2010/main" val="366129303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4E4EF172-183A-4759-83C3-27A4E36BF268}" type="datetimeFigureOut">
              <a:rPr lang="en-US">
                <a:solidFill>
                  <a:srgbClr val="775F55"/>
                </a:solidFill>
              </a:rPr>
              <a:pPr>
                <a:defRPr/>
              </a:pPr>
              <a:t>7/9/2015</a:t>
            </a:fld>
            <a:endParaRPr lang="en-US">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45D1AF5-E894-4C1F-BC51-FE6F4F1C80A7}" type="slidenum">
              <a:rPr lang="en-US"/>
              <a:pPr>
                <a:defRPr/>
              </a:pPr>
              <a:t>‹#›</a:t>
            </a:fld>
            <a:endParaRPr lang="en-US"/>
          </a:p>
        </p:txBody>
      </p:sp>
    </p:spTree>
    <p:extLst>
      <p:ext uri="{BB962C8B-B14F-4D97-AF65-F5344CB8AC3E}">
        <p14:creationId xmlns:p14="http://schemas.microsoft.com/office/powerpoint/2010/main" val="1875541737"/>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422400"/>
            <a:ext cx="9147175" cy="5435600"/>
            <a:chOff x="0" y="896"/>
            <a:chExt cx="5762" cy="3424"/>
          </a:xfrm>
        </p:grpSpPr>
        <p:grpSp>
          <p:nvGrpSpPr>
            <p:cNvPr id="2056" name="Group 3"/>
            <p:cNvGrpSpPr>
              <a:grpSpLocks/>
            </p:cNvGrpSpPr>
            <p:nvPr userDrawn="1"/>
          </p:nvGrpSpPr>
          <p:grpSpPr bwMode="auto">
            <a:xfrm>
              <a:off x="20" y="896"/>
              <a:ext cx="5742" cy="3424"/>
              <a:chOff x="20" y="896"/>
              <a:chExt cx="5742" cy="3424"/>
            </a:xfrm>
          </p:grpSpPr>
          <p:sp>
            <p:nvSpPr>
              <p:cNvPr id="2193"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94"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95"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96"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97"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98"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99"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200"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201"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202"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203"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204"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205"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grpSp>
        <p:grpSp>
          <p:nvGrpSpPr>
            <p:cNvPr id="2057"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212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217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7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8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8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8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8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8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8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8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cs typeface="Arial" charset="0"/>
                </a:endParaRPr>
              </a:p>
            </p:txBody>
          </p:sp>
          <p:sp>
            <p:nvSpPr>
              <p:cNvPr id="218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2190"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Verdana" pitchFamily="34" charset="0"/>
                  <a:cs typeface="Arial" charset="0"/>
                </a:endParaRPr>
              </a:p>
            </p:txBody>
          </p:sp>
          <p:sp>
            <p:nvSpPr>
              <p:cNvPr id="1141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14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a:solidFill>
                    <a:srgbClr val="FFFFFF"/>
                  </a:solidFill>
                  <a:cs typeface="Arial" charset="0"/>
                </a:endParaRPr>
              </a:p>
            </p:txBody>
          </p:sp>
        </p:grpSp>
      </p:grpSp>
      <p:sp>
        <p:nvSpPr>
          <p:cNvPr id="1141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418"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mn-cs"/>
              </a:defRPr>
            </a:lvl1pPr>
          </a:lstStyle>
          <a:p>
            <a:pPr fontAlgn="base">
              <a:spcBef>
                <a:spcPct val="0"/>
              </a:spcBef>
              <a:spcAft>
                <a:spcPct val="0"/>
              </a:spcAft>
              <a:defRPr/>
            </a:pPr>
            <a:endParaRPr lang="en-US"/>
          </a:p>
        </p:txBody>
      </p:sp>
      <p:sp>
        <p:nvSpPr>
          <p:cNvPr id="11419"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mn-cs"/>
              </a:defRPr>
            </a:lvl1pPr>
          </a:lstStyle>
          <a:p>
            <a:pPr fontAlgn="base">
              <a:spcBef>
                <a:spcPct val="0"/>
              </a:spcBef>
              <a:spcAft>
                <a:spcPct val="0"/>
              </a:spcAft>
              <a:defRPr/>
            </a:pPr>
            <a:endParaRPr lang="en-US"/>
          </a:p>
        </p:txBody>
      </p:sp>
      <p:sp>
        <p:nvSpPr>
          <p:cNvPr id="11420"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latin typeface="Arial" charset="0"/>
                <a:cs typeface="+mn-cs"/>
              </a:defRPr>
            </a:lvl1pPr>
          </a:lstStyle>
          <a:p>
            <a:pPr fontAlgn="base">
              <a:spcBef>
                <a:spcPct val="0"/>
              </a:spcBef>
              <a:spcAft>
                <a:spcPct val="0"/>
              </a:spcAft>
              <a:defRPr/>
            </a:pPr>
            <a:fld id="{32872046-7138-44E4-817D-B4F713E24192}" type="slidenum">
              <a:rPr lang="en-US"/>
              <a:pPr fontAlgn="base">
                <a:spcBef>
                  <a:spcPct val="0"/>
                </a:spcBef>
                <a:spcAft>
                  <a:spcPct val="0"/>
                </a:spcAft>
                <a:defRPr/>
              </a:pPr>
              <a:t>‹#›</a:t>
            </a:fld>
            <a:endParaRPr lang="en-US"/>
          </a:p>
        </p:txBody>
      </p:sp>
      <p:sp>
        <p:nvSpPr>
          <p:cNvPr id="11421"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189149667"/>
      </p:ext>
    </p:extLst>
  </p:cSld>
  <p:clrMap bg1="dk2" tx1="lt1" bg2="dk1"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grpSp>
      <p:sp>
        <p:nvSpPr>
          <p:cNvPr id="37906"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7907"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3790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37909"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0692B060-EBE2-485E-BB7E-4E1D2710C33C}" type="slidenum">
              <a:rPr lang="en-US">
                <a:solidFill>
                  <a:srgbClr val="EAEAEA"/>
                </a:solidFill>
              </a:rPr>
              <a:pPr fontAlgn="base">
                <a:spcBef>
                  <a:spcPct val="0"/>
                </a:spcBef>
                <a:spcAft>
                  <a:spcPct val="0"/>
                </a:spcAft>
                <a:defRPr/>
              </a:pPr>
              <a:t>‹#›</a:t>
            </a:fld>
            <a:endParaRPr lang="en-US">
              <a:solidFill>
                <a:srgbClr val="EAEAEA"/>
              </a:solidFill>
            </a:endParaRPr>
          </a:p>
        </p:txBody>
      </p:sp>
      <p:sp>
        <p:nvSpPr>
          <p:cNvPr id="3791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606883054"/>
      </p:ext>
    </p:extLst>
  </p:cSld>
  <p:clrMap bg1="dk2" tx1="lt1" bg2="dk1"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grpSp>
      <p:sp>
        <p:nvSpPr>
          <p:cNvPr id="37906"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7907"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3790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37909"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0692B060-EBE2-485E-BB7E-4E1D2710C33C}" type="slidenum">
              <a:rPr lang="en-US">
                <a:solidFill>
                  <a:srgbClr val="EAEAEA"/>
                </a:solidFill>
              </a:rPr>
              <a:pPr fontAlgn="base">
                <a:spcBef>
                  <a:spcPct val="0"/>
                </a:spcBef>
                <a:spcAft>
                  <a:spcPct val="0"/>
                </a:spcAft>
                <a:defRPr/>
              </a:pPr>
              <a:t>‹#›</a:t>
            </a:fld>
            <a:endParaRPr lang="en-US">
              <a:solidFill>
                <a:srgbClr val="EAEAEA"/>
              </a:solidFill>
            </a:endParaRPr>
          </a:p>
        </p:txBody>
      </p:sp>
      <p:sp>
        <p:nvSpPr>
          <p:cNvPr id="3791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89426276"/>
      </p:ext>
    </p:extLst>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grpSp>
      <p:sp>
        <p:nvSpPr>
          <p:cNvPr id="37906"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7907"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3790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37909"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0692B060-EBE2-485E-BB7E-4E1D2710C33C}" type="slidenum">
              <a:rPr lang="en-US">
                <a:solidFill>
                  <a:srgbClr val="EAEAEA"/>
                </a:solidFill>
              </a:rPr>
              <a:pPr fontAlgn="base">
                <a:spcBef>
                  <a:spcPct val="0"/>
                </a:spcBef>
                <a:spcAft>
                  <a:spcPct val="0"/>
                </a:spcAft>
                <a:defRPr/>
              </a:pPr>
              <a:t>‹#›</a:t>
            </a:fld>
            <a:endParaRPr lang="en-US">
              <a:solidFill>
                <a:srgbClr val="EAEAEA"/>
              </a:solidFill>
            </a:endParaRPr>
          </a:p>
        </p:txBody>
      </p:sp>
      <p:sp>
        <p:nvSpPr>
          <p:cNvPr id="3791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795985126"/>
      </p:ext>
    </p:extLst>
  </p:cSld>
  <p:clrMap bg1="dk2" tx1="lt1" bg2="dk1"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89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sp>
          <p:nvSpPr>
            <p:cNvPr id="3790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defRPr/>
              </a:pPr>
              <a:endParaRPr lang="en-US" sz="2800">
                <a:solidFill>
                  <a:srgbClr val="EAEAEA"/>
                </a:solidFill>
              </a:endParaRPr>
            </a:p>
          </p:txBody>
        </p:sp>
      </p:grpSp>
      <p:sp>
        <p:nvSpPr>
          <p:cNvPr id="37906"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7907"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3790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37909"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0692B060-EBE2-485E-BB7E-4E1D2710C33C}" type="slidenum">
              <a:rPr lang="en-US">
                <a:solidFill>
                  <a:srgbClr val="EAEAEA"/>
                </a:solidFill>
              </a:rPr>
              <a:pPr fontAlgn="base">
                <a:spcBef>
                  <a:spcPct val="0"/>
                </a:spcBef>
                <a:spcAft>
                  <a:spcPct val="0"/>
                </a:spcAft>
                <a:defRPr/>
              </a:pPr>
              <a:t>‹#›</a:t>
            </a:fld>
            <a:endParaRPr lang="en-US">
              <a:solidFill>
                <a:srgbClr val="EAEAEA"/>
              </a:solidFill>
            </a:endParaRPr>
          </a:p>
        </p:txBody>
      </p:sp>
      <p:sp>
        <p:nvSpPr>
          <p:cNvPr id="3791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65916940"/>
      </p:ext>
    </p:extLst>
  </p:cSld>
  <p:clrMap bg1="dk2" tx1="lt1" bg2="dk1" tx2="lt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5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8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Image:Buddha-Sarnath-sepia.jpg" TargetMode="External"/><Relationship Id="rId2" Type="http://schemas.openxmlformats.org/officeDocument/2006/relationships/notesSlide" Target="../notesSlides/notesSlide19.xml"/><Relationship Id="rId1" Type="http://schemas.openxmlformats.org/officeDocument/2006/relationships/slideLayout" Target="../slideLayouts/slideLayout130.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18.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0.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37.xml"/><Relationship Id="rId5" Type="http://schemas.openxmlformats.org/officeDocument/2006/relationships/image" Target="../media/image25.png"/><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5.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35.xml"/></Relationships>
</file>

<file path=ppt/slides/_rels/slide46.xml.rels><?xml version="1.0" encoding="UTF-8" standalone="yes"?>
<Relationships xmlns="http://schemas.openxmlformats.org/package/2006/relationships"><Relationship Id="rId3" Type="http://schemas.openxmlformats.org/officeDocument/2006/relationships/hyperlink" Target="http://freespace.virgin.net/john.cletheroe/gif/arrow1.gif" TargetMode="External"/><Relationship Id="rId2" Type="http://schemas.openxmlformats.org/officeDocument/2006/relationships/notesSlide" Target="../notesSlides/notesSlide30.xml"/><Relationship Id="rId1" Type="http://schemas.openxmlformats.org/officeDocument/2006/relationships/slideLayout" Target="../slideLayouts/slideLayout130.xml"/><Relationship Id="rId5" Type="http://schemas.openxmlformats.org/officeDocument/2006/relationships/image" Target="../media/image28.jpeg"/><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4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endParaRPr lang="en-US" smtClean="0"/>
          </a:p>
        </p:txBody>
      </p:sp>
      <p:sp>
        <p:nvSpPr>
          <p:cNvPr id="13315" name="Rectangle 3"/>
          <p:cNvSpPr>
            <a:spLocks noGrp="1" noChangeArrowheads="1"/>
          </p:cNvSpPr>
          <p:nvPr>
            <p:ph type="body" idx="1"/>
          </p:nvPr>
        </p:nvSpPr>
        <p:spPr/>
        <p:txBody>
          <a:bodyPr/>
          <a:lstStyle/>
          <a:p>
            <a:pPr eaLnBrk="1" hangingPunct="1">
              <a:defRPr/>
            </a:pPr>
            <a:endParaRPr lang="en-US" smtClean="0"/>
          </a:p>
        </p:txBody>
      </p:sp>
      <p:pic>
        <p:nvPicPr>
          <p:cNvPr id="3076" name="Picture 5" descr="This is a preview only. Click Download Now to download the 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ChangeArrowheads="1"/>
          </p:cNvSpPr>
          <p:nvPr/>
        </p:nvSpPr>
        <p:spPr bwMode="auto">
          <a:xfrm>
            <a:off x="0" y="1012825"/>
            <a:ext cx="8839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70000"/>
              <a:buFont typeface="Wingdings" pitchFamily="2" charset="2"/>
              <a:buChar char="u"/>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algn="ctr" fontAlgn="base">
              <a:spcBef>
                <a:spcPct val="0"/>
              </a:spcBef>
              <a:spcAft>
                <a:spcPct val="0"/>
              </a:spcAft>
              <a:buClrTx/>
              <a:buSzTx/>
              <a:buFontTx/>
              <a:buNone/>
            </a:pPr>
            <a:r>
              <a:rPr lang="en-US" altLang="en-US" sz="3600" smtClean="0">
                <a:solidFill>
                  <a:srgbClr val="0000FF"/>
                </a:solidFill>
                <a:latin typeface="Arial" charset="0"/>
              </a:rPr>
              <a:t>Ethical Answers in an Unethical World</a:t>
            </a:r>
          </a:p>
          <a:p>
            <a:pPr algn="ctr" fontAlgn="base">
              <a:spcBef>
                <a:spcPct val="0"/>
              </a:spcBef>
              <a:spcAft>
                <a:spcPct val="0"/>
              </a:spcAft>
              <a:buClrTx/>
              <a:buSzTx/>
              <a:buFontTx/>
              <a:buNone/>
            </a:pPr>
            <a:r>
              <a:rPr lang="en-US" altLang="en-US" sz="3600" smtClean="0">
                <a:solidFill>
                  <a:srgbClr val="0000FF"/>
                </a:solidFill>
                <a:latin typeface="Arial" charset="0"/>
              </a:rPr>
              <a:t>What is Truth?</a:t>
            </a:r>
          </a:p>
        </p:txBody>
      </p:sp>
      <p:sp>
        <p:nvSpPr>
          <p:cNvPr id="3078" name="Text Box 7"/>
          <p:cNvSpPr txBox="1">
            <a:spLocks noChangeArrowheads="1"/>
          </p:cNvSpPr>
          <p:nvPr/>
        </p:nvSpPr>
        <p:spPr bwMode="auto">
          <a:xfrm>
            <a:off x="609600" y="5257800"/>
            <a:ext cx="220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u"/>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50000"/>
              </a:spcBef>
              <a:spcAft>
                <a:spcPct val="0"/>
              </a:spcAft>
              <a:buClrTx/>
              <a:buSzTx/>
              <a:buFontTx/>
              <a:buNone/>
            </a:pPr>
            <a:r>
              <a:rPr lang="en-US" altLang="en-US" sz="1800" b="1" dirty="0" smtClean="0">
                <a:solidFill>
                  <a:srgbClr val="0000FF"/>
                </a:solidFill>
                <a:latin typeface="Arial" charset="0"/>
              </a:rPr>
              <a:t>John Oakes, PhD</a:t>
            </a:r>
          </a:p>
          <a:p>
            <a:pPr fontAlgn="base">
              <a:spcBef>
                <a:spcPct val="50000"/>
              </a:spcBef>
              <a:spcAft>
                <a:spcPct val="0"/>
              </a:spcAft>
              <a:buClrTx/>
              <a:buSzTx/>
              <a:buFontTx/>
              <a:buNone/>
            </a:pPr>
            <a:r>
              <a:rPr lang="en-US" altLang="en-US" sz="1800" b="1" dirty="0" smtClean="0">
                <a:solidFill>
                  <a:srgbClr val="0000FF"/>
                </a:solidFill>
                <a:latin typeface="Arial" charset="0"/>
              </a:rPr>
              <a:t>Singapore </a:t>
            </a:r>
            <a:endParaRPr lang="en-US" altLang="en-US" sz="1800" b="1" dirty="0" smtClean="0">
              <a:solidFill>
                <a:srgbClr val="0000FF"/>
              </a:solidFill>
              <a:latin typeface="Arial" charset="0"/>
            </a:endParaRPr>
          </a:p>
          <a:p>
            <a:pPr fontAlgn="base">
              <a:spcBef>
                <a:spcPct val="50000"/>
              </a:spcBef>
              <a:spcAft>
                <a:spcPct val="0"/>
              </a:spcAft>
              <a:buClrTx/>
              <a:buSzTx/>
              <a:buFontTx/>
              <a:buNone/>
            </a:pPr>
            <a:r>
              <a:rPr lang="en-US" altLang="en-US" sz="1800" b="1" dirty="0" smtClean="0">
                <a:solidFill>
                  <a:srgbClr val="0000FF"/>
                </a:solidFill>
                <a:latin typeface="Arial" charset="0"/>
              </a:rPr>
              <a:t>June 10, 2015</a:t>
            </a:r>
            <a:endParaRPr lang="en-US" altLang="en-US" sz="1800" b="1" dirty="0" smtClean="0">
              <a:solidFill>
                <a:srgbClr val="0000FF"/>
              </a:solidFill>
              <a:latin typeface="Arial" charset="0"/>
            </a:endParaRPr>
          </a:p>
        </p:txBody>
      </p:sp>
      <p:sp>
        <p:nvSpPr>
          <p:cNvPr id="3079" name="Text Box 8"/>
          <p:cNvSpPr txBox="1">
            <a:spLocks noChangeArrowheads="1"/>
          </p:cNvSpPr>
          <p:nvPr/>
        </p:nvSpPr>
        <p:spPr bwMode="auto">
          <a:xfrm>
            <a:off x="2895600" y="5791200"/>
            <a:ext cx="541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u"/>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50000"/>
              </a:spcBef>
              <a:spcAft>
                <a:spcPct val="0"/>
              </a:spcAft>
              <a:buClrTx/>
              <a:buSzTx/>
              <a:buFontTx/>
              <a:buNone/>
            </a:pPr>
            <a:endParaRPr lang="en-US" altLang="en-US" sz="2800" smtClean="0">
              <a:solidFill>
                <a:srgbClr val="EAEAEA"/>
              </a:solidFill>
            </a:endParaRPr>
          </a:p>
        </p:txBody>
      </p:sp>
      <p:sp>
        <p:nvSpPr>
          <p:cNvPr id="3080" name="Text Box 9"/>
          <p:cNvSpPr txBox="1">
            <a:spLocks noChangeArrowheads="1"/>
          </p:cNvSpPr>
          <p:nvPr/>
        </p:nvSpPr>
        <p:spPr bwMode="auto">
          <a:xfrm>
            <a:off x="2819400" y="5943600"/>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u"/>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50000"/>
              </a:spcBef>
              <a:spcAft>
                <a:spcPct val="0"/>
              </a:spcAft>
              <a:buClrTx/>
              <a:buSzTx/>
              <a:buFontTx/>
              <a:buNone/>
            </a:pPr>
            <a:r>
              <a:rPr lang="en-US" altLang="en-US" sz="2800" smtClean="0">
                <a:solidFill>
                  <a:srgbClr val="FF0000"/>
                </a:solidFill>
              </a:rPr>
              <a:t>Christian and Other World Views</a:t>
            </a:r>
          </a:p>
        </p:txBody>
      </p:sp>
    </p:spTree>
    <p:extLst>
      <p:ext uri="{BB962C8B-B14F-4D97-AF65-F5344CB8AC3E}">
        <p14:creationId xmlns:p14="http://schemas.microsoft.com/office/powerpoint/2010/main" val="3441178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mtClean="0"/>
              <a:t>Materialism</a:t>
            </a:r>
          </a:p>
        </p:txBody>
      </p:sp>
      <p:sp>
        <p:nvSpPr>
          <p:cNvPr id="128003" name="Rectangle 3"/>
          <p:cNvSpPr>
            <a:spLocks noGrp="1" noChangeArrowheads="1"/>
          </p:cNvSpPr>
          <p:nvPr>
            <p:ph type="body" idx="1"/>
          </p:nvPr>
        </p:nvSpPr>
        <p:spPr/>
        <p:txBody>
          <a:bodyPr/>
          <a:lstStyle/>
          <a:p>
            <a:pPr eaLnBrk="1" hangingPunct="1">
              <a:lnSpc>
                <a:spcPct val="90000"/>
              </a:lnSpc>
              <a:defRPr/>
            </a:pPr>
            <a:r>
              <a:rPr lang="en-US" altLang="en-US" dirty="0" smtClean="0"/>
              <a:t>“We exist as material beings in a material world, all of whose phenomena are the consequences of material relations among material entities." In a word, the public needs to accept materialism, which means that they must put God in the trash can of history where such myths belong.”</a:t>
            </a:r>
            <a:r>
              <a:rPr lang="en-US" altLang="en-US" sz="2400" dirty="0" smtClean="0"/>
              <a:t> </a:t>
            </a:r>
          </a:p>
          <a:p>
            <a:pPr eaLnBrk="1" hangingPunct="1">
              <a:lnSpc>
                <a:spcPct val="90000"/>
              </a:lnSpc>
              <a:buFont typeface="Wingdings" pitchFamily="2" charset="2"/>
              <a:buNone/>
              <a:defRPr/>
            </a:pPr>
            <a:r>
              <a:rPr lang="en-US" altLang="en-US" dirty="0" smtClean="0"/>
              <a:t>    </a:t>
            </a:r>
            <a:r>
              <a:rPr lang="en-US" altLang="en-US" sz="2800" b="1" dirty="0" smtClean="0"/>
              <a:t>Richard </a:t>
            </a:r>
            <a:r>
              <a:rPr lang="en-US" altLang="en-US" sz="2800" b="1" dirty="0" err="1" smtClean="0"/>
              <a:t>Lewontin</a:t>
            </a:r>
            <a:endParaRPr lang="en-US" altLang="en-US" sz="2800" b="1" dirty="0" smtClean="0"/>
          </a:p>
          <a:p>
            <a:pPr eaLnBrk="1" hangingPunct="1">
              <a:lnSpc>
                <a:spcPct val="90000"/>
              </a:lnSpc>
              <a:buFont typeface="Wingdings" pitchFamily="2" charset="2"/>
              <a:buNone/>
              <a:defRPr/>
            </a:pPr>
            <a:r>
              <a:rPr lang="en-US" altLang="en-US" sz="1800" dirty="0" smtClean="0"/>
              <a:t>       Retrospective essay on Carl Sagan in the January 9, 1997 </a:t>
            </a:r>
            <a:r>
              <a:rPr lang="en-US" altLang="en-US" sz="1800" i="1" dirty="0" smtClean="0"/>
              <a:t>New York Review of Books</a:t>
            </a:r>
            <a:r>
              <a:rPr lang="en-US" altLang="en-US" sz="1800" dirty="0" smtClean="0"/>
              <a:t>,</a:t>
            </a:r>
          </a:p>
        </p:txBody>
      </p:sp>
    </p:spTree>
    <p:extLst>
      <p:ext uri="{BB962C8B-B14F-4D97-AF65-F5344CB8AC3E}">
        <p14:creationId xmlns:p14="http://schemas.microsoft.com/office/powerpoint/2010/main" val="2322952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295400" y="9144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3"/>
              </a:buBlip>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9pPr>
          </a:lstStyle>
          <a:p>
            <a:pPr eaLnBrk="0" fontAlgn="base" hangingPunct="0">
              <a:spcBef>
                <a:spcPct val="50000"/>
              </a:spcBef>
              <a:spcAft>
                <a:spcPct val="0"/>
              </a:spcAft>
              <a:buClrTx/>
              <a:buSzTx/>
              <a:buFontTx/>
              <a:buNone/>
            </a:pPr>
            <a:r>
              <a:rPr lang="en-US" altLang="en-US" sz="2400" smtClean="0">
                <a:solidFill>
                  <a:srgbClr val="FFFFFF"/>
                </a:solidFill>
                <a:latin typeface="Lucida Sans" pitchFamily="34" charset="0"/>
              </a:rPr>
              <a:t>Thomas Huxley, Darwin’s “bulldog”</a:t>
            </a:r>
          </a:p>
        </p:txBody>
      </p:sp>
      <p:pic>
        <p:nvPicPr>
          <p:cNvPr id="24579" name="Picture 6"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752600"/>
            <a:ext cx="30908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7"/>
          <p:cNvSpPr txBox="1">
            <a:spLocks noChangeArrowheads="1"/>
          </p:cNvSpPr>
          <p:nvPr/>
        </p:nvSpPr>
        <p:spPr bwMode="auto">
          <a:xfrm>
            <a:off x="4876800" y="1828800"/>
            <a:ext cx="3733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3"/>
              </a:buBlip>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9pPr>
          </a:lstStyle>
          <a:p>
            <a:pPr eaLnBrk="0" fontAlgn="base" hangingPunct="0">
              <a:spcBef>
                <a:spcPct val="50000"/>
              </a:spcBef>
              <a:spcAft>
                <a:spcPct val="0"/>
              </a:spcAft>
              <a:buClrTx/>
              <a:buSzTx/>
              <a:buFontTx/>
              <a:buNone/>
            </a:pPr>
            <a:r>
              <a:rPr lang="en-US" altLang="en-US" sz="2400" b="1" smtClean="0">
                <a:solidFill>
                  <a:srgbClr val="E8FA04"/>
                </a:solidFill>
                <a:latin typeface="Lucida Sans" pitchFamily="34" charset="0"/>
              </a:rPr>
              <a:t>“We are as much the product of blind forces as is the falling of a stone to earth, or the ebb and flow of the tides.  We have just happened, and man was made flesh by a series of singularly beneficial accidents.”</a:t>
            </a:r>
          </a:p>
        </p:txBody>
      </p:sp>
    </p:spTree>
    <p:extLst>
      <p:ext uri="{BB962C8B-B14F-4D97-AF65-F5344CB8AC3E}">
        <p14:creationId xmlns:p14="http://schemas.microsoft.com/office/powerpoint/2010/main" val="40961031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609600"/>
            <a:ext cx="7772400" cy="865188"/>
          </a:xfrm>
        </p:spPr>
        <p:txBody>
          <a:bodyPr/>
          <a:lstStyle/>
          <a:p>
            <a:pPr eaLnBrk="1" fontAlgn="auto" hangingPunct="1">
              <a:spcAft>
                <a:spcPts val="0"/>
              </a:spcAft>
              <a:defRPr/>
            </a:pPr>
            <a:r>
              <a:rPr lang="en-US" sz="3400" dirty="0">
                <a:solidFill>
                  <a:srgbClr val="002060"/>
                </a:solidFill>
              </a:rPr>
              <a:t>Richard Dawkins</a:t>
            </a:r>
          </a:p>
        </p:txBody>
      </p:sp>
      <p:sp>
        <p:nvSpPr>
          <p:cNvPr id="25603" name="Rectangle 3"/>
          <p:cNvSpPr>
            <a:spLocks noGrp="1" noChangeArrowheads="1"/>
          </p:cNvSpPr>
          <p:nvPr>
            <p:ph idx="1"/>
          </p:nvPr>
        </p:nvSpPr>
        <p:spPr>
          <a:xfrm>
            <a:off x="152400" y="1524000"/>
            <a:ext cx="8534400" cy="5029200"/>
          </a:xfrm>
        </p:spPr>
        <p:txBody>
          <a:bodyPr/>
          <a:lstStyle/>
          <a:p>
            <a:pPr eaLnBrk="1" hangingPunct="1">
              <a:lnSpc>
                <a:spcPct val="90000"/>
              </a:lnSpc>
            </a:pPr>
            <a:r>
              <a:rPr lang="en-US" altLang="en-US" smtClean="0">
                <a:solidFill>
                  <a:schemeClr val="tx1"/>
                </a:solidFill>
              </a:rPr>
              <a:t>In the universe of blind physical forces and genetic replication, some people are going to get hurt and other people are going to get lucky: and you won’t find any rhyme or reason to it, nor any justice.  The universe we observe has precisely the properties we should expect if there is at the bottom, no design, no purpose, no evil and no good.  Nothing but blind, pitiless indifference.  DNA neither knows nor cares.  DNA just is, and we dance to its music.</a:t>
            </a:r>
          </a:p>
        </p:txBody>
      </p:sp>
    </p:spTree>
    <p:extLst>
      <p:ext uri="{BB962C8B-B14F-4D97-AF65-F5344CB8AC3E}">
        <p14:creationId xmlns:p14="http://schemas.microsoft.com/office/powerpoint/2010/main" val="679317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#1 Is Materialism True?</a:t>
            </a:r>
            <a:endParaRPr lang="en-US" sz="3600" b="1" dirty="0"/>
          </a:p>
        </p:txBody>
      </p:sp>
      <p:sp>
        <p:nvSpPr>
          <p:cNvPr id="3" name="Content Placeholder 2"/>
          <p:cNvSpPr>
            <a:spLocks noGrp="1"/>
          </p:cNvSpPr>
          <p:nvPr>
            <p:ph sz="quarter" idx="1"/>
          </p:nvPr>
        </p:nvSpPr>
        <p:spPr/>
        <p:txBody>
          <a:bodyPr/>
          <a:lstStyle/>
          <a:p>
            <a:pPr marL="0" indent="0">
              <a:buNone/>
            </a:pPr>
            <a:r>
              <a:rPr lang="en-US" sz="2400" b="1" dirty="0" smtClean="0"/>
              <a:t>Circular Reasoning</a:t>
            </a:r>
          </a:p>
          <a:p>
            <a:pPr marL="0" indent="0">
              <a:buNone/>
            </a:pPr>
            <a:endParaRPr lang="en-US" sz="800" b="1" dirty="0"/>
          </a:p>
          <a:p>
            <a:pPr marL="0" indent="0">
              <a:buNone/>
            </a:pPr>
            <a:r>
              <a:rPr lang="en-US" sz="2400" b="1" dirty="0" smtClean="0"/>
              <a:t>Science presupposes</a:t>
            </a:r>
          </a:p>
          <a:p>
            <a:pPr marL="0" indent="0">
              <a:buNone/>
            </a:pPr>
            <a:r>
              <a:rPr lang="en-US" sz="2400" b="1" dirty="0" smtClean="0"/>
              <a:t>1. The universe is ordered</a:t>
            </a:r>
          </a:p>
          <a:p>
            <a:pPr marL="0" indent="0">
              <a:buNone/>
            </a:pPr>
            <a:r>
              <a:rPr lang="en-US" sz="2400" b="1" dirty="0" smtClean="0"/>
              <a:t>2. Humans are rationally capable of understanding the universe</a:t>
            </a:r>
          </a:p>
          <a:p>
            <a:pPr marL="0" indent="0">
              <a:buNone/>
            </a:pPr>
            <a:r>
              <a:rPr lang="en-US" sz="2400" b="1" dirty="0" smtClean="0"/>
              <a:t>3. The universe is governed by mathematics.</a:t>
            </a:r>
          </a:p>
          <a:p>
            <a:pPr marL="0" indent="0">
              <a:buNone/>
            </a:pPr>
            <a:endParaRPr lang="en-US" sz="800" b="1" dirty="0"/>
          </a:p>
          <a:p>
            <a:pPr marL="0" indent="0">
              <a:buNone/>
            </a:pPr>
            <a:r>
              <a:rPr lang="en-US" sz="2400" b="1" dirty="0" smtClean="0"/>
              <a:t>None of these are observable.  Therefore, by the tenets of materialism, science is no real.</a:t>
            </a:r>
            <a:endParaRPr lang="en-US" sz="2400" b="1" dirty="0"/>
          </a:p>
        </p:txBody>
      </p:sp>
    </p:spTree>
    <p:extLst>
      <p:ext uri="{BB962C8B-B14F-4D97-AF65-F5344CB8AC3E}">
        <p14:creationId xmlns:p14="http://schemas.microsoft.com/office/powerpoint/2010/main" val="344153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Circular Reasoning</a:t>
            </a:r>
            <a:endParaRPr lang="en-US" sz="3600" b="1" dirty="0"/>
          </a:p>
        </p:txBody>
      </p:sp>
      <p:sp>
        <p:nvSpPr>
          <p:cNvPr id="3" name="Content Placeholder 2"/>
          <p:cNvSpPr>
            <a:spLocks noGrp="1"/>
          </p:cNvSpPr>
          <p:nvPr>
            <p:ph sz="quarter" idx="1"/>
          </p:nvPr>
        </p:nvSpPr>
        <p:spPr/>
        <p:txBody>
          <a:bodyPr/>
          <a:lstStyle/>
          <a:p>
            <a:pPr marL="0" indent="0">
              <a:buNone/>
            </a:pPr>
            <a:r>
              <a:rPr lang="en-US" sz="2400" b="1" dirty="0" smtClean="0"/>
              <a:t>“To </a:t>
            </a:r>
            <a:r>
              <a:rPr lang="en-US" sz="2400" b="1" dirty="0"/>
              <a:t>say with the radical empiricist (</a:t>
            </a:r>
            <a:r>
              <a:rPr lang="en-US" sz="2400" b="1" dirty="0" err="1"/>
              <a:t>ie</a:t>
            </a:r>
            <a:r>
              <a:rPr lang="en-US" sz="2400" b="1" dirty="0"/>
              <a:t> the determinist) that only factual statements have validity is to be not only dogmatic, but self-contradictory</a:t>
            </a:r>
            <a:r>
              <a:rPr lang="en-US" sz="2400" b="1" dirty="0" smtClean="0"/>
              <a:t>, since </a:t>
            </a:r>
            <a:r>
              <a:rPr lang="en-US" sz="2400" b="1" dirty="0"/>
              <a:t>the statement itself is not factual</a:t>
            </a:r>
            <a:r>
              <a:rPr lang="en-US" sz="2400" b="1" dirty="0" smtClean="0"/>
              <a:t>.”</a:t>
            </a:r>
          </a:p>
          <a:p>
            <a:pPr marL="0" indent="0">
              <a:buNone/>
            </a:pPr>
            <a:endParaRPr lang="en-US" sz="1200" b="1" dirty="0" smtClean="0"/>
          </a:p>
          <a:p>
            <a:pPr marL="0" indent="0">
              <a:buNone/>
            </a:pPr>
            <a:r>
              <a:rPr lang="en-US" sz="2400" b="1" dirty="0" smtClean="0"/>
              <a:t>“By </a:t>
            </a:r>
            <a:r>
              <a:rPr lang="en-US" sz="2400" b="1" dirty="0"/>
              <a:t>implicitly undercutting the validity of rational thought, the modern naturalists render meaningless and self-contradictory all they have to say.”</a:t>
            </a:r>
          </a:p>
          <a:p>
            <a:pPr marL="0" indent="0">
              <a:buNone/>
            </a:pPr>
            <a:endParaRPr lang="en-US" sz="1200" b="1" dirty="0"/>
          </a:p>
          <a:p>
            <a:pPr marL="0" indent="0">
              <a:buNone/>
            </a:pPr>
            <a:r>
              <a:rPr lang="en-US" sz="2400" b="1" dirty="0" smtClean="0"/>
              <a:t>“Science </a:t>
            </a:r>
            <a:r>
              <a:rPr lang="en-US" sz="2400" b="1" dirty="0"/>
              <a:t>is a good servant but a bad master</a:t>
            </a:r>
            <a:r>
              <a:rPr lang="en-US" sz="2400" b="1" dirty="0" smtClean="0"/>
              <a:t>.”</a:t>
            </a:r>
          </a:p>
          <a:p>
            <a:pPr marL="0" indent="0" algn="r">
              <a:buNone/>
            </a:pPr>
            <a:r>
              <a:rPr lang="en-US" sz="2400" b="1" dirty="0" smtClean="0"/>
              <a:t>Michael D. Aeschliman</a:t>
            </a:r>
            <a:endParaRPr lang="en-US" sz="2400" b="1" dirty="0"/>
          </a:p>
          <a:p>
            <a:pPr marL="0" indent="0">
              <a:buNone/>
            </a:pPr>
            <a:endParaRPr lang="en-US" sz="2400" b="1" dirty="0"/>
          </a:p>
        </p:txBody>
      </p:sp>
    </p:spTree>
    <p:extLst>
      <p:ext uri="{BB962C8B-B14F-4D97-AF65-F5344CB8AC3E}">
        <p14:creationId xmlns:p14="http://schemas.microsoft.com/office/powerpoint/2010/main" val="2811924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en-US" sz="2800" smtClean="0"/>
              <a:t>A recent BBC broadcast forum:</a:t>
            </a:r>
          </a:p>
        </p:txBody>
      </p:sp>
      <p:sp>
        <p:nvSpPr>
          <p:cNvPr id="168963" name="Rectangle 3"/>
          <p:cNvSpPr>
            <a:spLocks noGrp="1" noChangeArrowheads="1"/>
          </p:cNvSpPr>
          <p:nvPr>
            <p:ph type="body" idx="1"/>
          </p:nvPr>
        </p:nvSpPr>
        <p:spPr>
          <a:xfrm>
            <a:off x="457200" y="1600200"/>
            <a:ext cx="8229600" cy="4953000"/>
          </a:xfrm>
        </p:spPr>
        <p:txBody>
          <a:bodyPr/>
          <a:lstStyle/>
          <a:p>
            <a:pPr eaLnBrk="1" hangingPunct="1">
              <a:defRPr/>
            </a:pPr>
            <a:r>
              <a:rPr lang="en-US" sz="2000" b="1" smtClean="0">
                <a:solidFill>
                  <a:srgbClr val="FFFF00"/>
                </a:solidFill>
              </a:rPr>
              <a:t>Questioner:  How do you know that physical reality is all there is: that there is no God?</a:t>
            </a:r>
          </a:p>
          <a:p>
            <a:pPr eaLnBrk="1" hangingPunct="1">
              <a:defRPr/>
            </a:pPr>
            <a:endParaRPr lang="en-US" sz="2000" b="1" smtClean="0">
              <a:solidFill>
                <a:srgbClr val="FFFF00"/>
              </a:solidFill>
            </a:endParaRPr>
          </a:p>
          <a:p>
            <a:pPr eaLnBrk="1" hangingPunct="1">
              <a:defRPr/>
            </a:pPr>
            <a:r>
              <a:rPr lang="en-US" sz="2000" b="1" smtClean="0">
                <a:solidFill>
                  <a:srgbClr val="FFFF00"/>
                </a:solidFill>
              </a:rPr>
              <a:t>Response of a vehement materialist (after much prodding):   I simply believe it to be true.</a:t>
            </a:r>
          </a:p>
          <a:p>
            <a:pPr eaLnBrk="1" hangingPunct="1">
              <a:defRPr/>
            </a:pPr>
            <a:endParaRPr lang="en-US" sz="2000" b="1" smtClean="0">
              <a:solidFill>
                <a:srgbClr val="FFFF00"/>
              </a:solidFill>
            </a:endParaRPr>
          </a:p>
          <a:p>
            <a:pPr eaLnBrk="1" hangingPunct="1">
              <a:defRPr/>
            </a:pPr>
            <a:r>
              <a:rPr lang="en-US" sz="2000" b="1" smtClean="0">
                <a:solidFill>
                  <a:srgbClr val="FFFF00"/>
                </a:solidFill>
              </a:rPr>
              <a:t>Questioner:  Well, now we at least have it out on the table!</a:t>
            </a:r>
          </a:p>
          <a:p>
            <a:pPr eaLnBrk="1" hangingPunct="1">
              <a:defRPr/>
            </a:pPr>
            <a:endParaRPr lang="en-US" sz="2000" b="1" smtClean="0">
              <a:solidFill>
                <a:srgbClr val="FFFF00"/>
              </a:solidFill>
            </a:endParaRPr>
          </a:p>
          <a:p>
            <a:pPr eaLnBrk="1" hangingPunct="1">
              <a:defRPr/>
            </a:pPr>
            <a:r>
              <a:rPr lang="en-US" sz="2000" b="1" smtClean="0">
                <a:solidFill>
                  <a:srgbClr val="FFFF00"/>
                </a:solidFill>
              </a:rPr>
              <a:t>In other words, the strongest argument I have that physical reality is “all there is” is that I believe physical reality is “all there is.”</a:t>
            </a:r>
          </a:p>
        </p:txBody>
      </p:sp>
    </p:spTree>
    <p:extLst>
      <p:ext uri="{BB962C8B-B14F-4D97-AF65-F5344CB8AC3E}">
        <p14:creationId xmlns:p14="http://schemas.microsoft.com/office/powerpoint/2010/main" val="1639930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If Scientific Materialism is True, Then…</a:t>
            </a:r>
            <a:endParaRPr lang="en-US" sz="3200" b="1" dirty="0"/>
          </a:p>
        </p:txBody>
      </p:sp>
      <p:sp>
        <p:nvSpPr>
          <p:cNvPr id="3" name="Content Placeholder 2"/>
          <p:cNvSpPr>
            <a:spLocks noGrp="1"/>
          </p:cNvSpPr>
          <p:nvPr>
            <p:ph sz="quarter" idx="1"/>
          </p:nvPr>
        </p:nvSpPr>
        <p:spPr/>
        <p:txBody>
          <a:bodyPr/>
          <a:lstStyle/>
          <a:p>
            <a:pPr marL="0" indent="0">
              <a:buNone/>
            </a:pPr>
            <a:r>
              <a:rPr lang="en-US" sz="2400" b="1" dirty="0" smtClean="0"/>
              <a:t>“I” do not exist</a:t>
            </a:r>
          </a:p>
          <a:p>
            <a:pPr marL="0" indent="0">
              <a:buNone/>
            </a:pPr>
            <a:r>
              <a:rPr lang="en-US" sz="2400" b="1" dirty="0" smtClean="0"/>
              <a:t>I am a body.  I do not have a body</a:t>
            </a:r>
          </a:p>
          <a:p>
            <a:pPr marL="0" indent="0">
              <a:buNone/>
            </a:pPr>
            <a:r>
              <a:rPr lang="en-US" sz="2400" b="1" dirty="0" smtClean="0"/>
              <a:t>Human consciousness is an illusion—an epiphenomenon</a:t>
            </a:r>
          </a:p>
          <a:p>
            <a:pPr marL="0" indent="0">
              <a:buNone/>
            </a:pPr>
            <a:r>
              <a:rPr lang="en-US" sz="2400" b="1" dirty="0" smtClean="0"/>
              <a:t>Love is just neurotransmitters and neurons firing</a:t>
            </a:r>
          </a:p>
          <a:p>
            <a:pPr marL="0" indent="0">
              <a:buNone/>
            </a:pPr>
            <a:r>
              <a:rPr lang="en-US" sz="2400" b="1" dirty="0" smtClean="0"/>
              <a:t>Logic is meaningless</a:t>
            </a:r>
          </a:p>
          <a:p>
            <a:pPr marL="0" indent="0">
              <a:buNone/>
            </a:pPr>
            <a:r>
              <a:rPr lang="en-US" sz="2400" b="1" dirty="0" smtClean="0"/>
              <a:t>Belief in God is irrational—the unfortunate accidental result of an evolutionary process</a:t>
            </a:r>
          </a:p>
          <a:p>
            <a:pPr marL="0" indent="0">
              <a:buNone/>
            </a:pPr>
            <a:r>
              <a:rPr lang="en-US" sz="2400" b="1" dirty="0" smtClean="0"/>
              <a:t>No soul, spirit  “Man is a soulless ticking mechanism”</a:t>
            </a:r>
          </a:p>
          <a:p>
            <a:pPr marL="0" indent="0">
              <a:buNone/>
            </a:pPr>
            <a:endParaRPr lang="en-US" sz="800" b="1" dirty="0"/>
          </a:p>
          <a:p>
            <a:pPr marL="0" indent="0">
              <a:buNone/>
            </a:pPr>
            <a:r>
              <a:rPr lang="en-US" sz="2400" b="1" dirty="0" smtClean="0"/>
              <a:t>“Thoughts come out of the brain as gall from the liver or urine from the kidneys.”</a:t>
            </a:r>
          </a:p>
          <a:p>
            <a:pPr marL="0" indent="0" algn="r">
              <a:buNone/>
            </a:pPr>
            <a:r>
              <a:rPr lang="en-US" sz="2000" b="1" dirty="0" smtClean="0"/>
              <a:t>Karl Vogt</a:t>
            </a:r>
          </a:p>
        </p:txBody>
      </p:sp>
    </p:spTree>
    <p:extLst>
      <p:ext uri="{BB962C8B-B14F-4D97-AF65-F5344CB8AC3E}">
        <p14:creationId xmlns:p14="http://schemas.microsoft.com/office/powerpoint/2010/main" val="132009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More Reasons Philosophical Naturalism </a:t>
            </a:r>
            <a:br>
              <a:rPr lang="en-US" sz="3200" b="1" dirty="0" smtClean="0"/>
            </a:br>
            <a:r>
              <a:rPr lang="en-US" sz="3200" b="1" dirty="0" smtClean="0"/>
              <a:t>is Not True</a:t>
            </a:r>
            <a:endParaRPr lang="en-US" sz="3200" b="1" dirty="0"/>
          </a:p>
        </p:txBody>
      </p:sp>
      <p:sp>
        <p:nvSpPr>
          <p:cNvPr id="3" name="Content Placeholder 2"/>
          <p:cNvSpPr>
            <a:spLocks noGrp="1"/>
          </p:cNvSpPr>
          <p:nvPr>
            <p:ph sz="quarter" idx="1"/>
          </p:nvPr>
        </p:nvSpPr>
        <p:spPr>
          <a:xfrm>
            <a:off x="609600" y="1676400"/>
            <a:ext cx="8156448" cy="4419600"/>
          </a:xfrm>
        </p:spPr>
        <p:txBody>
          <a:bodyPr/>
          <a:lstStyle/>
          <a:p>
            <a:pPr marL="0" indent="0">
              <a:buNone/>
            </a:pPr>
            <a:r>
              <a:rPr lang="en-US" sz="2800" b="1" dirty="0" smtClean="0"/>
              <a:t>The universe was created.</a:t>
            </a:r>
          </a:p>
          <a:p>
            <a:pPr marL="0" indent="0">
              <a:buNone/>
            </a:pPr>
            <a:endParaRPr lang="en-US" sz="1000" b="1" dirty="0" smtClean="0"/>
          </a:p>
          <a:p>
            <a:pPr marL="0" indent="0">
              <a:buNone/>
            </a:pPr>
            <a:r>
              <a:rPr lang="en-US" sz="2800" b="1" dirty="0" smtClean="0"/>
              <a:t>The anthropic principle works.  Apparent design.</a:t>
            </a:r>
          </a:p>
          <a:p>
            <a:pPr marL="0" indent="0">
              <a:buNone/>
            </a:pPr>
            <a:endParaRPr lang="en-US" sz="2800" b="1" dirty="0"/>
          </a:p>
          <a:p>
            <a:pPr marL="0" indent="0">
              <a:buNone/>
            </a:pPr>
            <a:endParaRPr lang="en-US" sz="2800" b="1" dirty="0" smtClean="0"/>
          </a:p>
          <a:p>
            <a:pPr marL="0" indent="0">
              <a:buNone/>
            </a:pPr>
            <a:endParaRPr lang="en-US" sz="2800" b="1" dirty="0"/>
          </a:p>
          <a:p>
            <a:pPr marL="0" indent="0">
              <a:buNone/>
            </a:pPr>
            <a:endParaRPr lang="en-US" sz="2800" b="1" dirty="0"/>
          </a:p>
        </p:txBody>
      </p:sp>
      <p:pic>
        <p:nvPicPr>
          <p:cNvPr id="4" name="Picture 6" descr="watch-m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320163"/>
            <a:ext cx="5181600" cy="352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084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Is Materialism True?  </a:t>
            </a:r>
            <a:endParaRPr lang="en-US" sz="3600" b="1" dirty="0"/>
          </a:p>
        </p:txBody>
      </p:sp>
      <p:sp>
        <p:nvSpPr>
          <p:cNvPr id="3" name="Content Placeholder 2"/>
          <p:cNvSpPr>
            <a:spLocks noGrp="1"/>
          </p:cNvSpPr>
          <p:nvPr>
            <p:ph sz="quarter" idx="1"/>
          </p:nvPr>
        </p:nvSpPr>
        <p:spPr/>
        <p:txBody>
          <a:bodyPr/>
          <a:lstStyle/>
          <a:p>
            <a:pPr marL="0" indent="0">
              <a:buNone/>
            </a:pPr>
            <a:r>
              <a:rPr lang="en-US" sz="2800" b="1" dirty="0" smtClean="0"/>
              <a:t>Does the Materialist World View correspond with a common sense understanding of the world</a:t>
            </a:r>
          </a:p>
          <a:p>
            <a:pPr marL="0" indent="0">
              <a:buNone/>
            </a:pPr>
            <a:endParaRPr lang="en-US" sz="2800" b="1" dirty="0"/>
          </a:p>
          <a:p>
            <a:pPr marL="0" indent="0">
              <a:buNone/>
            </a:pPr>
            <a:r>
              <a:rPr lang="en-US" sz="2800" b="1" dirty="0" smtClean="0"/>
              <a:t>A resounding NO!</a:t>
            </a:r>
            <a:endParaRPr lang="en-US" sz="2800" b="1" dirty="0"/>
          </a:p>
        </p:txBody>
      </p:sp>
    </p:spTree>
    <p:extLst>
      <p:ext uri="{BB962C8B-B14F-4D97-AF65-F5344CB8AC3E}">
        <p14:creationId xmlns:p14="http://schemas.microsoft.com/office/powerpoint/2010/main" val="151295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#2 Does Materialism Adequately Answer the Questions Humans Care About?</a:t>
            </a:r>
            <a:endParaRPr lang="en-US" sz="3200" b="1" dirty="0"/>
          </a:p>
        </p:txBody>
      </p:sp>
      <p:sp>
        <p:nvSpPr>
          <p:cNvPr id="3" name="Content Placeholder 2"/>
          <p:cNvSpPr>
            <a:spLocks noGrp="1"/>
          </p:cNvSpPr>
          <p:nvPr>
            <p:ph sz="quarter" idx="1"/>
          </p:nvPr>
        </p:nvSpPr>
        <p:spPr>
          <a:xfrm>
            <a:off x="609600" y="2057400"/>
            <a:ext cx="8156448" cy="4038600"/>
          </a:xfrm>
        </p:spPr>
        <p:txBody>
          <a:bodyPr/>
          <a:lstStyle/>
          <a:p>
            <a:pPr marL="0" indent="0">
              <a:buNone/>
            </a:pPr>
            <a:r>
              <a:rPr lang="en-US" sz="2400" b="1" dirty="0" smtClean="0"/>
              <a:t>Questions science is good at answering:</a:t>
            </a:r>
          </a:p>
          <a:p>
            <a:pPr marL="0" indent="0">
              <a:buNone/>
            </a:pPr>
            <a:r>
              <a:rPr lang="en-US" sz="2400" b="1" dirty="0" smtClean="0"/>
              <a:t>When?</a:t>
            </a:r>
          </a:p>
          <a:p>
            <a:pPr marL="0" indent="0">
              <a:buNone/>
            </a:pPr>
            <a:r>
              <a:rPr lang="en-US" sz="2400" b="1" dirty="0" smtClean="0"/>
              <a:t>Where?</a:t>
            </a:r>
          </a:p>
          <a:p>
            <a:pPr marL="0" indent="0">
              <a:buNone/>
            </a:pPr>
            <a:r>
              <a:rPr lang="en-US" sz="2400" b="1" dirty="0" smtClean="0"/>
              <a:t>How many?</a:t>
            </a:r>
          </a:p>
          <a:p>
            <a:pPr marL="0" indent="0">
              <a:buNone/>
            </a:pPr>
            <a:r>
              <a:rPr lang="en-US" sz="2400" b="1" dirty="0" smtClean="0"/>
              <a:t>Why (small w)?  By what means</a:t>
            </a:r>
          </a:p>
          <a:p>
            <a:pPr marL="0" indent="0">
              <a:buNone/>
            </a:pPr>
            <a:endParaRPr lang="en-US" sz="2400" b="1" dirty="0"/>
          </a:p>
          <a:p>
            <a:pPr marL="0" indent="0">
              <a:buNone/>
            </a:pPr>
            <a:r>
              <a:rPr lang="en-US" sz="2400" b="1" dirty="0" smtClean="0"/>
              <a:t>Does anyone care about these questions?</a:t>
            </a:r>
            <a:endParaRPr lang="en-US" sz="2400" b="1" dirty="0"/>
          </a:p>
        </p:txBody>
      </p:sp>
    </p:spTree>
    <p:extLst>
      <p:ext uri="{BB962C8B-B14F-4D97-AF65-F5344CB8AC3E}">
        <p14:creationId xmlns:p14="http://schemas.microsoft.com/office/powerpoint/2010/main" val="532964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838200" y="304800"/>
            <a:ext cx="7848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u"/>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50000"/>
              </a:spcBef>
              <a:spcAft>
                <a:spcPct val="0"/>
              </a:spcAft>
              <a:buClrTx/>
              <a:buSzTx/>
              <a:buFontTx/>
              <a:buNone/>
            </a:pPr>
            <a:r>
              <a:rPr lang="en-US" altLang="en-US" sz="2800" smtClean="0">
                <a:solidFill>
                  <a:srgbClr val="EAEAEA"/>
                </a:solidFill>
                <a:latin typeface="Arial" charset="0"/>
              </a:rPr>
              <a:t>Jesus Christ:  “I came to testify to the truth.”</a:t>
            </a:r>
          </a:p>
          <a:p>
            <a:pPr fontAlgn="base">
              <a:spcBef>
                <a:spcPct val="50000"/>
              </a:spcBef>
              <a:spcAft>
                <a:spcPct val="0"/>
              </a:spcAft>
              <a:buClrTx/>
              <a:buSzTx/>
              <a:buFontTx/>
              <a:buNone/>
            </a:pPr>
            <a:r>
              <a:rPr lang="en-US" altLang="en-US" sz="2800" smtClean="0">
                <a:solidFill>
                  <a:srgbClr val="EAEAEA"/>
                </a:solidFill>
                <a:latin typeface="Arial" charset="0"/>
              </a:rPr>
              <a:t>Pontius Pilate:  “What is truth?”</a:t>
            </a:r>
          </a:p>
        </p:txBody>
      </p:sp>
      <p:pic>
        <p:nvPicPr>
          <p:cNvPr id="4099" name="Picture 6" descr="Tr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905625"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993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Questions Science is Very Bad at Answering:</a:t>
            </a:r>
            <a:endParaRPr lang="en-US" sz="3200" b="1" dirty="0"/>
          </a:p>
        </p:txBody>
      </p:sp>
      <p:sp>
        <p:nvSpPr>
          <p:cNvPr id="3" name="Content Placeholder 2"/>
          <p:cNvSpPr>
            <a:spLocks noGrp="1"/>
          </p:cNvSpPr>
          <p:nvPr>
            <p:ph sz="quarter" idx="1"/>
          </p:nvPr>
        </p:nvSpPr>
        <p:spPr>
          <a:xfrm>
            <a:off x="609600" y="1828800"/>
            <a:ext cx="8156448" cy="4267200"/>
          </a:xfrm>
        </p:spPr>
        <p:txBody>
          <a:bodyPr/>
          <a:lstStyle/>
          <a:p>
            <a:pPr marL="0" indent="0">
              <a:buNone/>
            </a:pPr>
            <a:r>
              <a:rPr lang="en-US" sz="2400" b="1" dirty="0" smtClean="0"/>
              <a:t>Why does the universe exist?</a:t>
            </a:r>
          </a:p>
          <a:p>
            <a:pPr marL="0" indent="0">
              <a:buNone/>
            </a:pPr>
            <a:r>
              <a:rPr lang="en-US" sz="2400" b="1" dirty="0" smtClean="0"/>
              <a:t>Why am I here?  What is my purpose?</a:t>
            </a:r>
          </a:p>
          <a:p>
            <a:pPr marL="0" indent="0">
              <a:buNone/>
            </a:pPr>
            <a:r>
              <a:rPr lang="en-US" sz="2400" b="1" dirty="0" smtClean="0"/>
              <a:t>What is my value?</a:t>
            </a:r>
          </a:p>
          <a:p>
            <a:pPr marL="0" indent="0">
              <a:buNone/>
            </a:pPr>
            <a:r>
              <a:rPr lang="en-US" sz="2400" b="1" dirty="0" smtClean="0"/>
              <a:t>Is that the right thing to do?</a:t>
            </a:r>
          </a:p>
          <a:p>
            <a:pPr marL="0" indent="0">
              <a:buNone/>
            </a:pPr>
            <a:r>
              <a:rPr lang="en-US" sz="2400" b="1" dirty="0" smtClean="0"/>
              <a:t>Does God exist?</a:t>
            </a:r>
          </a:p>
          <a:p>
            <a:pPr marL="0" indent="0">
              <a:buNone/>
            </a:pPr>
            <a:r>
              <a:rPr lang="en-US" sz="2400" b="1" dirty="0" smtClean="0"/>
              <a:t>Do supernatural things happen?</a:t>
            </a:r>
          </a:p>
          <a:p>
            <a:pPr marL="0" indent="0">
              <a:buNone/>
            </a:pPr>
            <a:endParaRPr lang="en-US" sz="1000" b="1" dirty="0"/>
          </a:p>
          <a:p>
            <a:pPr marL="0" indent="0">
              <a:buNone/>
            </a:pPr>
            <a:r>
              <a:rPr lang="en-US" sz="2400" b="1" dirty="0" smtClean="0"/>
              <a:t>“Religion without science is lame, but science without religion is blind.”</a:t>
            </a:r>
          </a:p>
          <a:p>
            <a:pPr marL="0" indent="0" algn="r">
              <a:buNone/>
            </a:pPr>
            <a:r>
              <a:rPr lang="en-US" sz="2000" b="1" dirty="0" smtClean="0"/>
              <a:t>A. Einstein</a:t>
            </a:r>
          </a:p>
          <a:p>
            <a:pPr marL="0" indent="0">
              <a:buNone/>
            </a:pPr>
            <a:endParaRPr lang="en-US" sz="2400" b="1" dirty="0"/>
          </a:p>
        </p:txBody>
      </p:sp>
    </p:spTree>
    <p:extLst>
      <p:ext uri="{BB962C8B-B14F-4D97-AF65-F5344CB8AC3E}">
        <p14:creationId xmlns:p14="http://schemas.microsoft.com/office/powerpoint/2010/main" val="3170533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Answers From Naturalism:</a:t>
            </a:r>
            <a:endParaRPr lang="en-US" sz="3200" b="1" dirty="0"/>
          </a:p>
        </p:txBody>
      </p:sp>
      <p:sp>
        <p:nvSpPr>
          <p:cNvPr id="3" name="Content Placeholder 2"/>
          <p:cNvSpPr>
            <a:spLocks noGrp="1"/>
          </p:cNvSpPr>
          <p:nvPr>
            <p:ph sz="quarter" idx="1"/>
          </p:nvPr>
        </p:nvSpPr>
        <p:spPr>
          <a:xfrm>
            <a:off x="609600" y="1752600"/>
            <a:ext cx="8156448" cy="4343400"/>
          </a:xfrm>
        </p:spPr>
        <p:txBody>
          <a:bodyPr/>
          <a:lstStyle/>
          <a:p>
            <a:pPr marL="0" indent="0">
              <a:buNone/>
            </a:pPr>
            <a:r>
              <a:rPr lang="en-US" sz="2400" b="1" dirty="0" smtClean="0"/>
              <a:t>What is my value?    $3.49</a:t>
            </a:r>
          </a:p>
          <a:p>
            <a:pPr marL="0" indent="0">
              <a:buNone/>
            </a:pPr>
            <a:endParaRPr lang="en-US" sz="1000" b="1" dirty="0" smtClean="0"/>
          </a:p>
          <a:p>
            <a:pPr marL="0" indent="0">
              <a:buNone/>
            </a:pPr>
            <a:r>
              <a:rPr lang="en-US" sz="2400" b="1" dirty="0" smtClean="0"/>
              <a:t>What is my purpose?   To create as many copies of my DNA as possible.</a:t>
            </a:r>
          </a:p>
          <a:p>
            <a:pPr marL="0" indent="0">
              <a:buNone/>
            </a:pPr>
            <a:endParaRPr lang="en-US" sz="1000" b="1" dirty="0" smtClean="0"/>
          </a:p>
          <a:p>
            <a:pPr marL="0" indent="0">
              <a:buNone/>
            </a:pPr>
            <a:r>
              <a:rPr lang="en-US" sz="2400" b="1" dirty="0" smtClean="0"/>
              <a:t>Does God exist?  No!   How do you know?  Because I said so!</a:t>
            </a:r>
          </a:p>
          <a:p>
            <a:pPr marL="0" indent="0">
              <a:buNone/>
            </a:pPr>
            <a:endParaRPr lang="en-US" sz="1000" b="1" dirty="0"/>
          </a:p>
          <a:p>
            <a:pPr marL="0" indent="0">
              <a:buNone/>
            </a:pPr>
            <a:r>
              <a:rPr lang="en-US" sz="2400" b="1" dirty="0" smtClean="0"/>
              <a:t>Is there a supernatural?   Same answer.</a:t>
            </a:r>
          </a:p>
          <a:p>
            <a:pPr marL="0" indent="0">
              <a:buNone/>
            </a:pPr>
            <a:endParaRPr lang="en-US" sz="2400" b="1" dirty="0"/>
          </a:p>
          <a:p>
            <a:pPr marL="0" indent="0">
              <a:buNone/>
            </a:pPr>
            <a:r>
              <a:rPr lang="en-US" sz="2400" b="1" dirty="0" smtClean="0"/>
              <a:t>Does Determinism adequately answer the questions human beings care about?   You decide.</a:t>
            </a:r>
            <a:endParaRPr lang="en-US" sz="2400" b="1" dirty="0"/>
          </a:p>
        </p:txBody>
      </p:sp>
    </p:spTree>
    <p:extLst>
      <p:ext uri="{BB962C8B-B14F-4D97-AF65-F5344CB8AC3E}">
        <p14:creationId xmlns:p14="http://schemas.microsoft.com/office/powerpoint/2010/main" val="1592586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#3 Does Naturalism Make Us Better People?</a:t>
            </a:r>
            <a:endParaRPr lang="en-US" sz="3200" b="1" dirty="0"/>
          </a:p>
        </p:txBody>
      </p:sp>
      <p:sp>
        <p:nvSpPr>
          <p:cNvPr id="3" name="Content Placeholder 2"/>
          <p:cNvSpPr>
            <a:spLocks noGrp="1"/>
          </p:cNvSpPr>
          <p:nvPr>
            <p:ph sz="quarter" idx="1"/>
          </p:nvPr>
        </p:nvSpPr>
        <p:spPr/>
        <p:txBody>
          <a:bodyPr/>
          <a:lstStyle/>
          <a:p>
            <a:pPr marL="0" indent="0">
              <a:buNone/>
            </a:pPr>
            <a:r>
              <a:rPr lang="en-US" sz="2400" b="1" dirty="0" smtClean="0"/>
              <a:t>No good, no evil.   </a:t>
            </a:r>
          </a:p>
          <a:p>
            <a:pPr marL="0" indent="0">
              <a:buNone/>
            </a:pPr>
            <a:r>
              <a:rPr lang="en-US" sz="2400" b="1" dirty="0" smtClean="0"/>
              <a:t>No objective reason to do good.</a:t>
            </a:r>
          </a:p>
          <a:p>
            <a:pPr marL="0" indent="0">
              <a:buNone/>
            </a:pPr>
            <a:r>
              <a:rPr lang="en-US" sz="2400" b="1" dirty="0" smtClean="0"/>
              <a:t>Is sex with animals bad?</a:t>
            </a:r>
          </a:p>
          <a:p>
            <a:pPr marL="0" indent="0">
              <a:buNone/>
            </a:pPr>
            <a:r>
              <a:rPr lang="en-US" sz="2400" b="1" dirty="0" smtClean="0"/>
              <a:t>Violence, racism and genocide are not evil and perhaps are justified.</a:t>
            </a:r>
          </a:p>
          <a:p>
            <a:pPr marL="0" indent="0">
              <a:buNone/>
            </a:pPr>
            <a:r>
              <a:rPr lang="en-US" sz="2400" b="1" dirty="0" smtClean="0"/>
              <a:t>Justice is a meaningless word.</a:t>
            </a:r>
          </a:p>
          <a:p>
            <a:pPr marL="0" indent="0">
              <a:buNone/>
            </a:pPr>
            <a:r>
              <a:rPr lang="en-US" sz="2400" b="1" dirty="0" smtClean="0"/>
              <a:t>No basis for human rights.</a:t>
            </a:r>
          </a:p>
          <a:p>
            <a:pPr marL="0" indent="0">
              <a:buNone/>
            </a:pPr>
            <a:endParaRPr lang="en-US" sz="800" b="1" dirty="0"/>
          </a:p>
          <a:p>
            <a:pPr marL="0" indent="0">
              <a:buNone/>
            </a:pPr>
            <a:r>
              <a:rPr lang="en-US" sz="2400" b="1" dirty="0" smtClean="0"/>
              <a:t>“In the end all corruption will come from the natural sciences.” “We are happy to let science deal with plants and animals and stars, but to handle the spirit of man in such a fashion is blasphemy”                                                           Kierkegaard</a:t>
            </a:r>
          </a:p>
        </p:txBody>
      </p:sp>
    </p:spTree>
    <p:extLst>
      <p:ext uri="{BB962C8B-B14F-4D97-AF65-F5344CB8AC3E}">
        <p14:creationId xmlns:p14="http://schemas.microsoft.com/office/powerpoint/2010/main" val="134366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By the Way, the Experiment Has Been Tried</a:t>
            </a:r>
            <a:endParaRPr lang="en-US" sz="3200" b="1" dirty="0"/>
          </a:p>
        </p:txBody>
      </p:sp>
      <p:sp>
        <p:nvSpPr>
          <p:cNvPr id="3" name="Content Placeholder 2"/>
          <p:cNvSpPr>
            <a:spLocks noGrp="1"/>
          </p:cNvSpPr>
          <p:nvPr>
            <p:ph sz="quarter" idx="1"/>
          </p:nvPr>
        </p:nvSpPr>
        <p:spPr>
          <a:xfrm>
            <a:off x="609600" y="1752600"/>
            <a:ext cx="8156448" cy="4343400"/>
          </a:xfrm>
        </p:spPr>
        <p:txBody>
          <a:bodyPr/>
          <a:lstStyle/>
          <a:p>
            <a:pPr marL="0" indent="0">
              <a:buNone/>
            </a:pPr>
            <a:r>
              <a:rPr lang="en-US" sz="2800" b="1" dirty="0" smtClean="0"/>
              <a:t>French Revolution</a:t>
            </a:r>
          </a:p>
          <a:p>
            <a:pPr marL="0" indent="0">
              <a:buNone/>
            </a:pPr>
            <a:r>
              <a:rPr lang="en-US" sz="2800" b="1" dirty="0" smtClean="0"/>
              <a:t>Marxism</a:t>
            </a:r>
          </a:p>
          <a:p>
            <a:pPr marL="0" indent="0">
              <a:buNone/>
            </a:pPr>
            <a:r>
              <a:rPr lang="en-US" sz="2800" b="1" dirty="0" smtClean="0"/>
              <a:t>Soviet Russia</a:t>
            </a:r>
          </a:p>
          <a:p>
            <a:pPr marL="0" indent="0">
              <a:buNone/>
            </a:pPr>
            <a:r>
              <a:rPr lang="en-US" sz="2800" b="1" dirty="0" smtClean="0"/>
              <a:t>Red China</a:t>
            </a:r>
          </a:p>
          <a:p>
            <a:pPr marL="0" indent="0">
              <a:buNone/>
            </a:pPr>
            <a:r>
              <a:rPr lang="en-US" sz="2800" b="1" dirty="0" smtClean="0"/>
              <a:t>Pol Pot</a:t>
            </a:r>
          </a:p>
          <a:p>
            <a:pPr marL="0" indent="0">
              <a:buNone/>
            </a:pPr>
            <a:endParaRPr lang="en-US" sz="2800" b="1" dirty="0"/>
          </a:p>
          <a:p>
            <a:pPr marL="0" indent="0">
              <a:buNone/>
            </a:pPr>
            <a:r>
              <a:rPr lang="en-US" sz="2800" b="1" dirty="0" smtClean="0"/>
              <a:t>In the words of Mark Wilkinson:  “How’s that working for you?”</a:t>
            </a:r>
            <a:endParaRPr lang="en-US" sz="2800" b="1" dirty="0"/>
          </a:p>
        </p:txBody>
      </p:sp>
    </p:spTree>
    <p:extLst>
      <p:ext uri="{BB962C8B-B14F-4D97-AF65-F5344CB8AC3E}">
        <p14:creationId xmlns:p14="http://schemas.microsoft.com/office/powerpoint/2010/main" val="2313595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Conclusion</a:t>
            </a:r>
            <a:endParaRPr lang="en-US" sz="3600" b="1" dirty="0"/>
          </a:p>
        </p:txBody>
      </p:sp>
      <p:sp>
        <p:nvSpPr>
          <p:cNvPr id="3" name="Content Placeholder 2"/>
          <p:cNvSpPr>
            <a:spLocks noGrp="1"/>
          </p:cNvSpPr>
          <p:nvPr>
            <p:ph idx="1"/>
          </p:nvPr>
        </p:nvSpPr>
        <p:spPr/>
        <p:txBody>
          <a:bodyPr/>
          <a:lstStyle/>
          <a:p>
            <a:pPr marL="0" indent="0">
              <a:buNone/>
            </a:pPr>
            <a:r>
              <a:rPr lang="en-US" sz="2800" b="1" dirty="0" smtClean="0"/>
              <a:t>Science is not the enemy.  Scientism/Naturalism is.</a:t>
            </a:r>
          </a:p>
          <a:p>
            <a:pPr marL="0" indent="0">
              <a:buNone/>
            </a:pPr>
            <a:endParaRPr lang="en-US" sz="1200" b="1" dirty="0"/>
          </a:p>
          <a:p>
            <a:pPr marL="0" indent="0">
              <a:buNone/>
            </a:pPr>
            <a:r>
              <a:rPr lang="en-US" sz="2800" b="1" dirty="0" smtClean="0"/>
              <a:t>We need to confront the “enemy” (and love him/her, by the way) by asking questions—by asking them to honestly consider the implications of their presuppositions.</a:t>
            </a:r>
          </a:p>
          <a:p>
            <a:pPr marL="0" indent="0">
              <a:buNone/>
            </a:pPr>
            <a:endParaRPr lang="en-US" sz="1200" b="1" dirty="0"/>
          </a:p>
          <a:p>
            <a:pPr marL="0" indent="0">
              <a:buNone/>
            </a:pPr>
            <a:r>
              <a:rPr lang="en-US" sz="2800" b="1" dirty="0" smtClean="0"/>
              <a:t>Our example counts for more than our arguments</a:t>
            </a:r>
            <a:endParaRPr lang="en-US" sz="2800" b="1" dirty="0"/>
          </a:p>
        </p:txBody>
      </p:sp>
    </p:spTree>
    <p:extLst>
      <p:ext uri="{BB962C8B-B14F-4D97-AF65-F5344CB8AC3E}">
        <p14:creationId xmlns:p14="http://schemas.microsoft.com/office/powerpoint/2010/main" val="319215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pPr eaLnBrk="1" hangingPunct="1">
              <a:defRPr/>
            </a:pPr>
            <a:r>
              <a:rPr lang="en-US" sz="3200" smtClean="0"/>
              <a:t>Hindu World View</a:t>
            </a:r>
          </a:p>
        </p:txBody>
      </p:sp>
      <p:sp>
        <p:nvSpPr>
          <p:cNvPr id="560131" name="Rectangle 3"/>
          <p:cNvSpPr>
            <a:spLocks noGrp="1" noChangeArrowheads="1"/>
          </p:cNvSpPr>
          <p:nvPr>
            <p:ph type="body" idx="1"/>
          </p:nvPr>
        </p:nvSpPr>
        <p:spPr>
          <a:xfrm>
            <a:off x="457200" y="1828800"/>
            <a:ext cx="8229600" cy="4300538"/>
          </a:xfrm>
        </p:spPr>
        <p:txBody>
          <a:bodyPr/>
          <a:lstStyle/>
          <a:p>
            <a:pPr eaLnBrk="1" hangingPunct="1">
              <a:lnSpc>
                <a:spcPct val="90000"/>
              </a:lnSpc>
              <a:defRPr/>
            </a:pPr>
            <a:r>
              <a:rPr lang="en-US" sz="2800" b="1" smtClean="0"/>
              <a:t>Maya.   The physical world is an illusion.</a:t>
            </a:r>
          </a:p>
          <a:p>
            <a:pPr eaLnBrk="1" hangingPunct="1">
              <a:lnSpc>
                <a:spcPct val="90000"/>
              </a:lnSpc>
              <a:defRPr/>
            </a:pPr>
            <a:endParaRPr lang="en-US" sz="2800" b="1" smtClean="0"/>
          </a:p>
          <a:p>
            <a:pPr eaLnBrk="1" hangingPunct="1">
              <a:lnSpc>
                <a:spcPct val="90000"/>
              </a:lnSpc>
              <a:defRPr/>
            </a:pPr>
            <a:r>
              <a:rPr lang="en-US" sz="2800" b="1" smtClean="0"/>
              <a:t>Brahman.   Universal soul.</a:t>
            </a:r>
          </a:p>
          <a:p>
            <a:pPr eaLnBrk="1" hangingPunct="1">
              <a:lnSpc>
                <a:spcPct val="90000"/>
              </a:lnSpc>
              <a:defRPr/>
            </a:pPr>
            <a:endParaRPr lang="en-US" sz="2800" b="1" smtClean="0"/>
          </a:p>
          <a:p>
            <a:pPr eaLnBrk="1" hangingPunct="1">
              <a:lnSpc>
                <a:spcPct val="90000"/>
              </a:lnSpc>
              <a:defRPr/>
            </a:pPr>
            <a:r>
              <a:rPr lang="en-US" sz="2800" b="1" smtClean="0"/>
              <a:t>The goal:  Nirvana; oneness with the universal soul which is within yourself.</a:t>
            </a:r>
          </a:p>
          <a:p>
            <a:pPr eaLnBrk="1" hangingPunct="1">
              <a:lnSpc>
                <a:spcPct val="90000"/>
              </a:lnSpc>
              <a:defRPr/>
            </a:pPr>
            <a:endParaRPr lang="en-US" sz="2800" b="1" smtClean="0"/>
          </a:p>
          <a:p>
            <a:pPr eaLnBrk="1" hangingPunct="1">
              <a:lnSpc>
                <a:spcPct val="90000"/>
              </a:lnSpc>
              <a:defRPr/>
            </a:pPr>
            <a:r>
              <a:rPr lang="en-US" sz="2800" b="1" smtClean="0"/>
              <a:t>The Hindu world view has man looking inward, not outward.</a:t>
            </a:r>
          </a:p>
        </p:txBody>
      </p:sp>
    </p:spTree>
    <p:extLst>
      <p:ext uri="{BB962C8B-B14F-4D97-AF65-F5344CB8AC3E}">
        <p14:creationId xmlns:p14="http://schemas.microsoft.com/office/powerpoint/2010/main" val="1168468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t>The Hindu World View</a:t>
            </a:r>
            <a:endParaRPr lang="en-US" sz="3200" b="1" dirty="0"/>
          </a:p>
        </p:txBody>
      </p:sp>
      <p:sp>
        <p:nvSpPr>
          <p:cNvPr id="3" name="Content Placeholder 2"/>
          <p:cNvSpPr>
            <a:spLocks noGrp="1"/>
          </p:cNvSpPr>
          <p:nvPr>
            <p:ph idx="1"/>
          </p:nvPr>
        </p:nvSpPr>
        <p:spPr/>
        <p:txBody>
          <a:bodyPr/>
          <a:lstStyle/>
          <a:p>
            <a:pPr marL="0" indent="0">
              <a:buFont typeface="Arial" charset="0"/>
              <a:buNone/>
              <a:defRPr/>
            </a:pPr>
            <a:r>
              <a:rPr lang="en-US" sz="2400" b="1" dirty="0" smtClean="0"/>
              <a:t>	“There is no holy life. There is no war between good and evil. There is no sin and no redemption. None of these things matter to the real you. But they all matter hugely to the false you, the one who believes in the separate self. You have tried to take your separate self, with all its loneliness and anxiety and pride, to the door of enlightenment. But it will never go through, because it is a ghost.” </a:t>
            </a:r>
          </a:p>
          <a:p>
            <a:pPr marL="0" indent="0">
              <a:buFont typeface="Arial" charset="0"/>
              <a:buNone/>
              <a:defRPr/>
            </a:pPr>
            <a:r>
              <a:rPr lang="en-US" sz="2400" b="1" dirty="0" smtClean="0"/>
              <a:t>―Deepak Chopra</a:t>
            </a:r>
          </a:p>
          <a:p>
            <a:pPr marL="0" indent="0">
              <a:buFont typeface="Arial" charset="0"/>
              <a:buNone/>
              <a:defRPr/>
            </a:pPr>
            <a:endParaRPr lang="en-US" sz="2400" b="1" dirty="0"/>
          </a:p>
        </p:txBody>
      </p:sp>
    </p:spTree>
    <p:extLst>
      <p:ext uri="{BB962C8B-B14F-4D97-AF65-F5344CB8AC3E}">
        <p14:creationId xmlns:p14="http://schemas.microsoft.com/office/powerpoint/2010/main" val="823947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277813"/>
            <a:ext cx="8229600" cy="638175"/>
          </a:xfrm>
        </p:spPr>
        <p:txBody>
          <a:bodyPr/>
          <a:lstStyle/>
          <a:p>
            <a:pPr eaLnBrk="1" hangingPunct="1">
              <a:defRPr/>
            </a:pPr>
            <a:r>
              <a:rPr lang="en-US" altLang="en-US" sz="3200" smtClean="0"/>
              <a:t>Hinduism and Time</a:t>
            </a:r>
          </a:p>
        </p:txBody>
      </p:sp>
      <p:sp>
        <p:nvSpPr>
          <p:cNvPr id="184323" name="Rectangle 3"/>
          <p:cNvSpPr>
            <a:spLocks noGrp="1" noChangeArrowheads="1"/>
          </p:cNvSpPr>
          <p:nvPr>
            <p:ph type="body" idx="1"/>
          </p:nvPr>
        </p:nvSpPr>
        <p:spPr>
          <a:xfrm>
            <a:off x="457200" y="1600200"/>
            <a:ext cx="8229600" cy="5105400"/>
          </a:xfrm>
        </p:spPr>
        <p:txBody>
          <a:bodyPr/>
          <a:lstStyle/>
          <a:p>
            <a:pPr eaLnBrk="1" hangingPunct="1">
              <a:lnSpc>
                <a:spcPct val="90000"/>
              </a:lnSpc>
              <a:defRPr/>
            </a:pPr>
            <a:r>
              <a:rPr lang="en-US" altLang="en-US" sz="2800" b="1" dirty="0" smtClean="0">
                <a:solidFill>
                  <a:srgbClr val="FFFF00"/>
                </a:solidFill>
              </a:rPr>
              <a:t>Time is cyclic.  There is a “wheel of time</a:t>
            </a:r>
            <a:r>
              <a:rPr lang="en-US" altLang="en-US" sz="2800" b="1" dirty="0" smtClean="0">
                <a:solidFill>
                  <a:srgbClr val="FFFF00"/>
                </a:solidFill>
              </a:rPr>
              <a:t>.”</a:t>
            </a:r>
          </a:p>
          <a:p>
            <a:pPr eaLnBrk="1" hangingPunct="1">
              <a:lnSpc>
                <a:spcPct val="90000"/>
              </a:lnSpc>
              <a:defRPr/>
            </a:pPr>
            <a:endParaRPr lang="en-US" altLang="en-US" sz="2800" b="1" dirty="0" smtClean="0">
              <a:solidFill>
                <a:srgbClr val="FFFF00"/>
              </a:solidFill>
            </a:endParaRPr>
          </a:p>
          <a:p>
            <a:pPr eaLnBrk="1" hangingPunct="1">
              <a:lnSpc>
                <a:spcPct val="90000"/>
              </a:lnSpc>
              <a:defRPr/>
            </a:pPr>
            <a:r>
              <a:rPr lang="en-US" altLang="en-US" sz="2800" b="1" dirty="0" smtClean="0">
                <a:solidFill>
                  <a:srgbClr val="FFFF00"/>
                </a:solidFill>
              </a:rPr>
              <a:t>World is cyclically created by Brahma, sustained by Vishnu and destroyed by Shiva</a:t>
            </a:r>
            <a:r>
              <a:rPr lang="en-US" altLang="en-US" sz="2800" b="1" dirty="0" smtClean="0">
                <a:solidFill>
                  <a:srgbClr val="FFFF00"/>
                </a:solidFill>
              </a:rPr>
              <a:t>.</a:t>
            </a:r>
          </a:p>
          <a:p>
            <a:pPr eaLnBrk="1" hangingPunct="1">
              <a:lnSpc>
                <a:spcPct val="90000"/>
              </a:lnSpc>
              <a:defRPr/>
            </a:pPr>
            <a:endParaRPr lang="en-US" altLang="en-US" sz="2800" b="1" dirty="0" smtClean="0">
              <a:solidFill>
                <a:srgbClr val="FFFF00"/>
              </a:solidFill>
            </a:endParaRPr>
          </a:p>
          <a:p>
            <a:pPr eaLnBrk="1" hangingPunct="1">
              <a:lnSpc>
                <a:spcPct val="90000"/>
              </a:lnSpc>
              <a:defRPr/>
            </a:pPr>
            <a:r>
              <a:rPr lang="en-US" altLang="en-US" sz="2800" b="1" dirty="0" smtClean="0">
                <a:solidFill>
                  <a:srgbClr val="FFFF00"/>
                </a:solidFill>
              </a:rPr>
              <a:t>Creative/destructive cycles called </a:t>
            </a:r>
            <a:r>
              <a:rPr lang="en-US" altLang="en-US" sz="2800" b="1" dirty="0" smtClean="0">
                <a:solidFill>
                  <a:srgbClr val="FFFF00"/>
                </a:solidFill>
              </a:rPr>
              <a:t>Yugas</a:t>
            </a:r>
            <a:endParaRPr lang="en-US" altLang="en-US" sz="2800" b="1" dirty="0" smtClean="0">
              <a:solidFill>
                <a:srgbClr val="FFFF00"/>
              </a:solidFill>
            </a:endParaRPr>
          </a:p>
        </p:txBody>
      </p:sp>
    </p:spTree>
    <p:extLst>
      <p:ext uri="{BB962C8B-B14F-4D97-AF65-F5344CB8AC3E}">
        <p14:creationId xmlns:p14="http://schemas.microsoft.com/office/powerpoint/2010/main" val="315566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defRPr/>
            </a:pPr>
            <a:r>
              <a:rPr lang="en-US" altLang="en-US" sz="3200" smtClean="0"/>
              <a:t>Hindism and Time (cont)</a:t>
            </a:r>
          </a:p>
        </p:txBody>
      </p:sp>
      <p:sp>
        <p:nvSpPr>
          <p:cNvPr id="186371" name="Rectangle 3"/>
          <p:cNvSpPr>
            <a:spLocks noGrp="1" noChangeArrowheads="1"/>
          </p:cNvSpPr>
          <p:nvPr>
            <p:ph type="body" idx="1"/>
          </p:nvPr>
        </p:nvSpPr>
        <p:spPr>
          <a:xfrm>
            <a:off x="457200" y="1600200"/>
            <a:ext cx="3352800" cy="4530725"/>
          </a:xfrm>
        </p:spPr>
        <p:txBody>
          <a:bodyPr/>
          <a:lstStyle/>
          <a:p>
            <a:pPr eaLnBrk="1" hangingPunct="1">
              <a:defRPr/>
            </a:pPr>
            <a:r>
              <a:rPr lang="en-US" altLang="en-US" sz="2400" b="1" smtClean="0">
                <a:solidFill>
                  <a:srgbClr val="FFFF00"/>
                </a:solidFill>
              </a:rPr>
              <a:t>One full cycle = 100 “Brahma years”  311 trillion years.</a:t>
            </a:r>
          </a:p>
          <a:p>
            <a:pPr eaLnBrk="1" hangingPunct="1">
              <a:defRPr/>
            </a:pPr>
            <a:endParaRPr lang="en-US" altLang="en-US" sz="2400" b="1" smtClean="0">
              <a:solidFill>
                <a:srgbClr val="FFFF00"/>
              </a:solidFill>
            </a:endParaRPr>
          </a:p>
          <a:p>
            <a:pPr eaLnBrk="1" hangingPunct="1">
              <a:defRPr/>
            </a:pPr>
            <a:r>
              <a:rPr lang="en-US" altLang="en-US" sz="2400" b="1" smtClean="0">
                <a:solidFill>
                  <a:srgbClr val="FFFF00"/>
                </a:solidFill>
              </a:rPr>
              <a:t>Then Brahma himself dies and is reborn</a:t>
            </a:r>
          </a:p>
        </p:txBody>
      </p:sp>
      <p:pic>
        <p:nvPicPr>
          <p:cNvPr id="82948" name="Picture 4" descr="200px-Wheel_life_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351631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321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3A-Mount-meru-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950"/>
            <a:ext cx="9144000"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88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400" smtClean="0"/>
              <a:t>The Problem as I See It</a:t>
            </a:r>
          </a:p>
        </p:txBody>
      </p:sp>
      <p:sp>
        <p:nvSpPr>
          <p:cNvPr id="19459" name="Rectangle 3"/>
          <p:cNvSpPr>
            <a:spLocks noGrp="1" noChangeArrowheads="1"/>
          </p:cNvSpPr>
          <p:nvPr>
            <p:ph type="body" idx="1"/>
          </p:nvPr>
        </p:nvSpPr>
        <p:spPr>
          <a:xfrm>
            <a:off x="457200" y="1524000"/>
            <a:ext cx="8229600" cy="4606925"/>
          </a:xfrm>
        </p:spPr>
        <p:txBody>
          <a:bodyPr/>
          <a:lstStyle/>
          <a:p>
            <a:pPr eaLnBrk="1" hangingPunct="1">
              <a:defRPr/>
            </a:pPr>
            <a:r>
              <a:rPr lang="en-US" sz="2800" b="1" dirty="0" smtClean="0"/>
              <a:t>The Secularization of Culture</a:t>
            </a:r>
          </a:p>
          <a:p>
            <a:pPr eaLnBrk="1" hangingPunct="1">
              <a:defRPr/>
            </a:pPr>
            <a:endParaRPr lang="en-US" sz="2800" b="1" dirty="0" smtClean="0"/>
          </a:p>
          <a:p>
            <a:pPr eaLnBrk="1" hangingPunct="1">
              <a:defRPr/>
            </a:pPr>
            <a:r>
              <a:rPr lang="en-US" sz="2800" b="1" dirty="0" smtClean="0"/>
              <a:t>The Loss of Morality</a:t>
            </a:r>
          </a:p>
          <a:p>
            <a:pPr eaLnBrk="1" hangingPunct="1">
              <a:defRPr/>
            </a:pPr>
            <a:endParaRPr lang="en-US" sz="2800" b="1" dirty="0" smtClean="0"/>
          </a:p>
          <a:p>
            <a:pPr eaLnBrk="1" hangingPunct="1">
              <a:defRPr/>
            </a:pPr>
            <a:r>
              <a:rPr lang="en-US" sz="2800" b="1" dirty="0" smtClean="0"/>
              <a:t>The Loss of God</a:t>
            </a:r>
          </a:p>
          <a:p>
            <a:pPr eaLnBrk="1" hangingPunct="1">
              <a:defRPr/>
            </a:pPr>
            <a:endParaRPr lang="en-US" sz="2800" b="1" dirty="0" smtClean="0"/>
          </a:p>
          <a:p>
            <a:pPr eaLnBrk="1" hangingPunct="1">
              <a:defRPr/>
            </a:pPr>
            <a:r>
              <a:rPr lang="en-US" sz="2800" b="1" dirty="0" smtClean="0"/>
              <a:t>The Loss of the Intellectual High Ground at the University to Non-Believers.</a:t>
            </a:r>
          </a:p>
        </p:txBody>
      </p:sp>
    </p:spTree>
    <p:extLst>
      <p:ext uri="{BB962C8B-B14F-4D97-AF65-F5344CB8AC3E}">
        <p14:creationId xmlns:p14="http://schemas.microsoft.com/office/powerpoint/2010/main" val="3575025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2306426034_6a3dd3f18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3"/>
          <p:cNvSpPr txBox="1">
            <a:spLocks noChangeArrowheads="1"/>
          </p:cNvSpPr>
          <p:nvPr/>
        </p:nvSpPr>
        <p:spPr bwMode="auto">
          <a:xfrm>
            <a:off x="1066800" y="457200"/>
            <a:ext cx="739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u"/>
              <a:defRPr sz="3200">
                <a:solidFill>
                  <a:schemeClr val="tx1"/>
                </a:solidFill>
                <a:latin typeface="Verdana" pitchFamily="34" charset="0"/>
                <a:cs typeface="Arial" pitchFamily="34" charset="0"/>
              </a:defRPr>
            </a:lvl1pPr>
            <a:lvl2pPr marL="742950" indent="-285750" eaLnBrk="0" hangingPunct="0">
              <a:spcBef>
                <a:spcPct val="20000"/>
              </a:spcBef>
              <a:buChar char="–"/>
              <a:defRPr sz="2800">
                <a:solidFill>
                  <a:schemeClr val="tx1"/>
                </a:solidFill>
                <a:latin typeface="Verdana"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u"/>
              <a:defRPr sz="2400">
                <a:solidFill>
                  <a:schemeClr val="tx1"/>
                </a:solidFill>
                <a:latin typeface="Verdana" pitchFamily="34" charset="0"/>
                <a:cs typeface="Arial" pitchFamily="34" charset="0"/>
              </a:defRPr>
            </a:lvl3pPr>
            <a:lvl4pPr marL="1600200" indent="-228600" eaLnBrk="0" hangingPunct="0">
              <a:spcBef>
                <a:spcPct val="20000"/>
              </a:spcBef>
              <a:buChar char="–"/>
              <a:defRPr sz="2000">
                <a:solidFill>
                  <a:schemeClr val="tx1"/>
                </a:solidFill>
                <a:latin typeface="Verdana" pitchFamily="34" charset="0"/>
                <a:cs typeface="Arial" pitchFamily="34" charset="0"/>
              </a:defRPr>
            </a:lvl4pPr>
            <a:lvl5pPr marL="2057400" indent="-228600" eaLnBrk="0" hangingPunct="0">
              <a:spcBef>
                <a:spcPct val="20000"/>
              </a:spcBef>
              <a:buClr>
                <a:schemeClr val="folHlink"/>
              </a:buClr>
              <a:buSzPct val="70000"/>
              <a:buFont typeface="Wingdings" pitchFamily="2" charset="2"/>
              <a:buChar char="u"/>
              <a:defRPr sz="20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pitchFamily="34" charset="0"/>
              </a:defRPr>
            </a:lvl9pPr>
          </a:lstStyle>
          <a:p>
            <a:pPr algn="ctr" fontAlgn="base">
              <a:spcBef>
                <a:spcPct val="0"/>
              </a:spcBef>
              <a:spcAft>
                <a:spcPct val="0"/>
              </a:spcAft>
              <a:buClrTx/>
              <a:buSzTx/>
              <a:buFontTx/>
              <a:buNone/>
            </a:pPr>
            <a:r>
              <a:rPr lang="en-US" altLang="en-US" smtClean="0">
                <a:solidFill>
                  <a:srgbClr val="FFFF00"/>
                </a:solidFill>
                <a:latin typeface="Arial" pitchFamily="34" charset="0"/>
              </a:rPr>
              <a:t>Angkor Wat:  Mount Meru</a:t>
            </a:r>
          </a:p>
        </p:txBody>
      </p:sp>
    </p:spTree>
    <p:extLst>
      <p:ext uri="{BB962C8B-B14F-4D97-AF65-F5344CB8AC3E}">
        <p14:creationId xmlns:p14="http://schemas.microsoft.com/office/powerpoint/2010/main" val="4212607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277813"/>
            <a:ext cx="8229600" cy="865187"/>
          </a:xfrm>
        </p:spPr>
        <p:txBody>
          <a:bodyPr/>
          <a:lstStyle/>
          <a:p>
            <a:pPr eaLnBrk="1" hangingPunct="1">
              <a:defRPr/>
            </a:pPr>
            <a:r>
              <a:rPr lang="en-US" altLang="en-US" sz="2800" b="1" smtClean="0"/>
              <a:t>Is The Hindu World View a Good One?</a:t>
            </a:r>
          </a:p>
        </p:txBody>
      </p:sp>
      <p:sp>
        <p:nvSpPr>
          <p:cNvPr id="165891" name="Rectangle 3"/>
          <p:cNvSpPr>
            <a:spLocks noGrp="1" noChangeArrowheads="1"/>
          </p:cNvSpPr>
          <p:nvPr>
            <p:ph type="body" idx="1"/>
          </p:nvPr>
        </p:nvSpPr>
        <p:spPr>
          <a:xfrm>
            <a:off x="457200" y="1295400"/>
            <a:ext cx="8229600" cy="5334000"/>
          </a:xfrm>
        </p:spPr>
        <p:txBody>
          <a:bodyPr/>
          <a:lstStyle/>
          <a:p>
            <a:pPr eaLnBrk="1" hangingPunct="1">
              <a:defRPr/>
            </a:pPr>
            <a:r>
              <a:rPr lang="en-US" altLang="en-US" sz="2400" b="1" dirty="0" smtClean="0">
                <a:solidFill>
                  <a:srgbClr val="FFFF00"/>
                </a:solidFill>
              </a:rPr>
              <a:t>Is it true?</a:t>
            </a:r>
          </a:p>
          <a:p>
            <a:pPr lvl="1" eaLnBrk="1" hangingPunct="1">
              <a:defRPr/>
            </a:pPr>
            <a:r>
              <a:rPr lang="en-US" altLang="en-US" sz="2400" b="1" dirty="0" smtClean="0">
                <a:solidFill>
                  <a:srgbClr val="FFFF00"/>
                </a:solidFill>
              </a:rPr>
              <a:t>Hindu cosmology (cycles of creation, destruction and rebirth, eternal universe) is patently false.</a:t>
            </a:r>
          </a:p>
          <a:p>
            <a:pPr lvl="1" eaLnBrk="1" hangingPunct="1">
              <a:defRPr/>
            </a:pPr>
            <a:r>
              <a:rPr lang="en-US" altLang="en-US" sz="2400" b="1" dirty="0" smtClean="0">
                <a:solidFill>
                  <a:srgbClr val="FFFF00"/>
                </a:solidFill>
              </a:rPr>
              <a:t>The physical world is real and it is good.</a:t>
            </a:r>
          </a:p>
          <a:p>
            <a:pPr lvl="1" eaLnBrk="1" hangingPunct="1">
              <a:defRPr/>
            </a:pPr>
            <a:r>
              <a:rPr lang="en-US" altLang="en-US" sz="2400" b="1" dirty="0" smtClean="0">
                <a:solidFill>
                  <a:srgbClr val="FFFF00"/>
                </a:solidFill>
              </a:rPr>
              <a:t>Evil is NOT an illusion</a:t>
            </a:r>
          </a:p>
          <a:p>
            <a:pPr eaLnBrk="1" hangingPunct="1">
              <a:defRPr/>
            </a:pPr>
            <a:endParaRPr lang="en-US" altLang="en-US" sz="2400" b="1" dirty="0" smtClean="0">
              <a:solidFill>
                <a:srgbClr val="FFFF00"/>
              </a:solidFill>
            </a:endParaRPr>
          </a:p>
          <a:p>
            <a:pPr eaLnBrk="1" hangingPunct="1">
              <a:defRPr/>
            </a:pPr>
            <a:r>
              <a:rPr lang="en-US" altLang="en-US" sz="2400" b="1" dirty="0" smtClean="0">
                <a:solidFill>
                  <a:srgbClr val="FFFF00"/>
                </a:solidFill>
              </a:rPr>
              <a:t>Does it answer the important questions?</a:t>
            </a:r>
          </a:p>
          <a:p>
            <a:pPr lvl="1" eaLnBrk="1" hangingPunct="1">
              <a:defRPr/>
            </a:pPr>
            <a:r>
              <a:rPr lang="en-US" altLang="en-US" sz="2400" b="1" dirty="0" smtClean="0">
                <a:solidFill>
                  <a:srgbClr val="FFFF00"/>
                </a:solidFill>
              </a:rPr>
              <a:t>It does better than postmodernism or naturalism!</a:t>
            </a:r>
          </a:p>
          <a:p>
            <a:pPr lvl="1" eaLnBrk="1" hangingPunct="1">
              <a:defRPr/>
            </a:pPr>
            <a:r>
              <a:rPr lang="en-US" altLang="en-US" sz="2400" b="1" dirty="0" smtClean="0">
                <a:solidFill>
                  <a:srgbClr val="FFFF00"/>
                </a:solidFill>
              </a:rPr>
              <a:t>Purpose: To cease to exist.</a:t>
            </a:r>
          </a:p>
          <a:p>
            <a:pPr eaLnBrk="1" hangingPunct="1">
              <a:defRPr/>
            </a:pPr>
            <a:endParaRPr lang="en-US" altLang="en-US" sz="2000" b="1" dirty="0" smtClean="0">
              <a:solidFill>
                <a:srgbClr val="FFFF00"/>
              </a:solidFill>
            </a:endParaRPr>
          </a:p>
        </p:txBody>
      </p:sp>
    </p:spTree>
    <p:extLst>
      <p:ext uri="{BB962C8B-B14F-4D97-AF65-F5344CB8AC3E}">
        <p14:creationId xmlns:p14="http://schemas.microsoft.com/office/powerpoint/2010/main" val="4054118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Is Hinduism/Pantheism a Good World View?</a:t>
            </a:r>
            <a:endParaRPr lang="en-US" sz="3200" dirty="0"/>
          </a:p>
        </p:txBody>
      </p:sp>
      <p:sp>
        <p:nvSpPr>
          <p:cNvPr id="3" name="Content Placeholder 2"/>
          <p:cNvSpPr>
            <a:spLocks noGrp="1"/>
          </p:cNvSpPr>
          <p:nvPr>
            <p:ph idx="1"/>
          </p:nvPr>
        </p:nvSpPr>
        <p:spPr/>
        <p:txBody>
          <a:bodyPr/>
          <a:lstStyle/>
          <a:p>
            <a:pPr marL="0" indent="0">
              <a:buFont typeface="Arial" charset="0"/>
              <a:buNone/>
              <a:defRPr/>
            </a:pPr>
            <a:r>
              <a:rPr lang="en-US" sz="2400" b="1" dirty="0" smtClean="0"/>
              <a:t>Does accepting this world view make one a better person?</a:t>
            </a:r>
          </a:p>
          <a:p>
            <a:pPr marL="0" indent="0">
              <a:buFont typeface="Arial" charset="0"/>
              <a:buNone/>
              <a:defRPr/>
            </a:pPr>
            <a:endParaRPr lang="en-US" sz="1000" b="1" dirty="0" smtClean="0"/>
          </a:p>
          <a:p>
            <a:pPr marL="0" indent="0">
              <a:buFont typeface="Arial" charset="0"/>
              <a:buNone/>
              <a:defRPr/>
            </a:pPr>
            <a:r>
              <a:rPr lang="en-US" sz="2400" b="1" dirty="0" smtClean="0"/>
              <a:t>Better than naturalism.  </a:t>
            </a:r>
          </a:p>
          <a:p>
            <a:pPr marL="0" indent="0">
              <a:buFont typeface="Arial" charset="0"/>
              <a:buNone/>
              <a:defRPr/>
            </a:pPr>
            <a:endParaRPr lang="en-US" sz="1000" b="1" dirty="0"/>
          </a:p>
          <a:p>
            <a:pPr marL="0" indent="0">
              <a:buFont typeface="Arial" charset="0"/>
              <a:buNone/>
              <a:defRPr/>
            </a:pPr>
            <a:r>
              <a:rPr lang="en-US" sz="2400" b="1" dirty="0" smtClean="0"/>
              <a:t>Self-focus and dispassion are not helpful.</a:t>
            </a:r>
          </a:p>
          <a:p>
            <a:pPr marL="0" indent="0">
              <a:buFont typeface="Arial" charset="0"/>
              <a:buNone/>
              <a:defRPr/>
            </a:pPr>
            <a:endParaRPr lang="en-US" sz="1000" b="1" dirty="0" smtClean="0"/>
          </a:p>
          <a:p>
            <a:pPr marL="0" indent="0">
              <a:buFont typeface="Arial" charset="0"/>
              <a:buNone/>
              <a:defRPr/>
            </a:pPr>
            <a:r>
              <a:rPr lang="en-US" sz="2400" b="1" dirty="0" smtClean="0"/>
              <a:t>Suffering is not real.</a:t>
            </a:r>
          </a:p>
          <a:p>
            <a:pPr marL="0" indent="0">
              <a:buFont typeface="Arial" charset="0"/>
              <a:buNone/>
              <a:defRPr/>
            </a:pPr>
            <a:r>
              <a:rPr lang="en-US" sz="2000" b="1" dirty="0" smtClean="0"/>
              <a:t>	Christian groups do the majority of benevolent work in</a:t>
            </a:r>
          </a:p>
          <a:p>
            <a:pPr marL="0" indent="0">
              <a:buFont typeface="Arial" charset="0"/>
              <a:buNone/>
              <a:defRPr/>
            </a:pPr>
            <a:r>
              <a:rPr lang="en-US" sz="2000" b="1" dirty="0"/>
              <a:t>	</a:t>
            </a:r>
            <a:r>
              <a:rPr lang="en-US" sz="2000" b="1" dirty="0" smtClean="0"/>
              <a:t>India</a:t>
            </a:r>
          </a:p>
          <a:p>
            <a:pPr marL="0" indent="0">
              <a:buFont typeface="Arial" charset="0"/>
              <a:buNone/>
              <a:defRPr/>
            </a:pPr>
            <a:endParaRPr lang="en-US" sz="2400" b="1" dirty="0" smtClean="0"/>
          </a:p>
          <a:p>
            <a:pPr marL="0" indent="0">
              <a:buFont typeface="Arial" charset="0"/>
              <a:buNone/>
              <a:defRPr/>
            </a:pPr>
            <a:r>
              <a:rPr lang="en-US" sz="2400" b="1" dirty="0" smtClean="0"/>
              <a:t>Evil is not real.   What is the effect of this belief?</a:t>
            </a:r>
          </a:p>
          <a:p>
            <a:pPr marL="0" indent="0">
              <a:buFont typeface="Arial" charset="0"/>
              <a:buNone/>
              <a:defRPr/>
            </a:pPr>
            <a:endParaRPr lang="en-US" sz="2400" b="1" dirty="0"/>
          </a:p>
        </p:txBody>
      </p:sp>
    </p:spTree>
    <p:extLst>
      <p:ext uri="{BB962C8B-B14F-4D97-AF65-F5344CB8AC3E}">
        <p14:creationId xmlns:p14="http://schemas.microsoft.com/office/powerpoint/2010/main" val="1814656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rrowheads="1"/>
          </p:cNvSpPr>
          <p:nvPr>
            <p:ph type="title"/>
          </p:nvPr>
        </p:nvSpPr>
        <p:spPr>
          <a:xfrm>
            <a:off x="301625" y="228600"/>
            <a:ext cx="8540750" cy="639763"/>
          </a:xfrm>
        </p:spPr>
        <p:txBody>
          <a:bodyPr/>
          <a:lstStyle/>
          <a:p>
            <a:pPr eaLnBrk="1" hangingPunct="1">
              <a:defRPr/>
            </a:pPr>
            <a:r>
              <a:rPr lang="en-US" sz="2800" b="1" dirty="0" smtClean="0"/>
              <a:t>The Buddhist World View</a:t>
            </a:r>
          </a:p>
        </p:txBody>
      </p:sp>
      <p:sp>
        <p:nvSpPr>
          <p:cNvPr id="248835" name="Rectangle 3"/>
          <p:cNvSpPr>
            <a:spLocks noGrp="1" noRot="1" noChangeArrowheads="1"/>
          </p:cNvSpPr>
          <p:nvPr>
            <p:ph type="body" idx="1"/>
          </p:nvPr>
        </p:nvSpPr>
        <p:spPr>
          <a:xfrm>
            <a:off x="304800" y="1143000"/>
            <a:ext cx="5638800" cy="4956175"/>
          </a:xfrm>
        </p:spPr>
        <p:txBody>
          <a:bodyPr/>
          <a:lstStyle/>
          <a:p>
            <a:pPr marL="0" indent="0" eaLnBrk="1" hangingPunct="1">
              <a:buFont typeface="Arial" charset="0"/>
              <a:buNone/>
              <a:defRPr/>
            </a:pPr>
            <a:r>
              <a:rPr lang="en-US" sz="2400" b="1" dirty="0" smtClean="0"/>
              <a:t>The Four Noble Truths:</a:t>
            </a:r>
          </a:p>
          <a:p>
            <a:pPr marL="0" indent="0" eaLnBrk="1" hangingPunct="1">
              <a:buFont typeface="Arial" charset="0"/>
              <a:buNone/>
              <a:defRPr/>
            </a:pPr>
            <a:endParaRPr lang="en-US" sz="800" b="1" dirty="0" smtClean="0"/>
          </a:p>
          <a:p>
            <a:pPr marL="0" indent="0" eaLnBrk="1" hangingPunct="1">
              <a:buFont typeface="Arial" charset="0"/>
              <a:buNone/>
              <a:defRPr/>
            </a:pPr>
            <a:r>
              <a:rPr lang="en-US" sz="2400" b="1" dirty="0" smtClean="0"/>
              <a:t>Suffering is not getting what one wants.</a:t>
            </a:r>
          </a:p>
          <a:p>
            <a:pPr marL="0" indent="0" eaLnBrk="1" hangingPunct="1">
              <a:buFont typeface="Arial" charset="0"/>
              <a:buNone/>
              <a:defRPr/>
            </a:pPr>
            <a:endParaRPr lang="en-US" sz="1200" b="1" dirty="0" smtClean="0"/>
          </a:p>
          <a:p>
            <a:pPr marL="0" indent="0" eaLnBrk="1" hangingPunct="1">
              <a:buFont typeface="Arial" charset="0"/>
              <a:buNone/>
              <a:defRPr/>
            </a:pPr>
            <a:r>
              <a:rPr lang="en-US" sz="2400" b="1" dirty="0" smtClean="0"/>
              <a:t>The cause of suffering is desire which leads to rebirth.</a:t>
            </a:r>
          </a:p>
          <a:p>
            <a:pPr marL="0" indent="0" eaLnBrk="1" hangingPunct="1">
              <a:buFont typeface="Arial" charset="0"/>
              <a:buNone/>
              <a:defRPr/>
            </a:pPr>
            <a:endParaRPr lang="en-US" sz="1200" b="1" dirty="0" smtClean="0"/>
          </a:p>
          <a:p>
            <a:pPr marL="0" indent="0" eaLnBrk="1" hangingPunct="1">
              <a:buFont typeface="Arial" charset="0"/>
              <a:buNone/>
              <a:defRPr/>
            </a:pPr>
            <a:r>
              <a:rPr lang="en-US" sz="2400" b="1" dirty="0" smtClean="0"/>
              <a:t>The way to end suffering is to end desire.</a:t>
            </a:r>
          </a:p>
          <a:p>
            <a:pPr marL="0" indent="0" eaLnBrk="1" hangingPunct="1">
              <a:buFont typeface="Arial" charset="0"/>
              <a:buNone/>
              <a:defRPr/>
            </a:pPr>
            <a:endParaRPr lang="en-US" sz="1200" b="1" dirty="0" smtClean="0"/>
          </a:p>
          <a:p>
            <a:pPr marL="0" indent="0" eaLnBrk="1" hangingPunct="1">
              <a:buFont typeface="Arial" charset="0"/>
              <a:buNone/>
              <a:defRPr/>
            </a:pPr>
            <a:r>
              <a:rPr lang="en-US" sz="2400" b="1" dirty="0" smtClean="0"/>
              <a:t>The way to the end of desire and of suffering is the eight-fold path.</a:t>
            </a:r>
          </a:p>
          <a:p>
            <a:pPr marL="0" indent="0" eaLnBrk="1" hangingPunct="1">
              <a:buFont typeface="Arial" charset="0"/>
              <a:buNone/>
              <a:defRPr/>
            </a:pPr>
            <a:endParaRPr lang="en-US" sz="2400" dirty="0" smtClean="0"/>
          </a:p>
        </p:txBody>
      </p:sp>
      <p:pic>
        <p:nvPicPr>
          <p:cNvPr id="89092" name="Picture 4" descr="A replica of an ancient statue of Gautama Buddha, found in Sarnath, near Varanasi.">
            <a:hlinkClick r:id="rId3" tooltip="A replica of an ancient statue of Gautama Buddha, found in Sarnath, near Varanasi."/>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676400"/>
            <a:ext cx="2476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309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rrowheads="1"/>
          </p:cNvSpPr>
          <p:nvPr>
            <p:ph type="title"/>
          </p:nvPr>
        </p:nvSpPr>
        <p:spPr/>
        <p:txBody>
          <a:bodyPr/>
          <a:lstStyle/>
          <a:p>
            <a:pPr eaLnBrk="1" hangingPunct="1">
              <a:defRPr/>
            </a:pPr>
            <a:r>
              <a:rPr lang="en-US" sz="2800" smtClean="0"/>
              <a:t>The eight-fold path to bodhi/dharma/nirvana/lack of suffering</a:t>
            </a:r>
          </a:p>
        </p:txBody>
      </p:sp>
      <p:sp>
        <p:nvSpPr>
          <p:cNvPr id="250883" name="Rectangle 3"/>
          <p:cNvSpPr>
            <a:spLocks noGrp="1" noRot="1" noChangeArrowheads="1"/>
          </p:cNvSpPr>
          <p:nvPr>
            <p:ph type="body" idx="1"/>
          </p:nvPr>
        </p:nvSpPr>
        <p:spPr/>
        <p:txBody>
          <a:bodyPr/>
          <a:lstStyle/>
          <a:p>
            <a:pPr eaLnBrk="1" hangingPunct="1">
              <a:buFont typeface="Arial" charset="0"/>
              <a:buChar char="►"/>
              <a:defRPr/>
            </a:pPr>
            <a:r>
              <a:rPr lang="en-US" sz="2400" dirty="0" smtClean="0"/>
              <a:t>Right viewpoint (the four noble truths).</a:t>
            </a:r>
          </a:p>
          <a:p>
            <a:pPr eaLnBrk="1" hangingPunct="1">
              <a:buFont typeface="Arial" charset="0"/>
              <a:buChar char="►"/>
              <a:defRPr/>
            </a:pPr>
            <a:r>
              <a:rPr lang="en-US" sz="2400" dirty="0" smtClean="0"/>
              <a:t>Right values.</a:t>
            </a:r>
          </a:p>
          <a:p>
            <a:pPr eaLnBrk="1" hangingPunct="1">
              <a:buFont typeface="Arial" charset="0"/>
              <a:buChar char="►"/>
              <a:defRPr/>
            </a:pPr>
            <a:r>
              <a:rPr lang="en-US" sz="2400" dirty="0" smtClean="0"/>
              <a:t>Right speech.</a:t>
            </a:r>
          </a:p>
          <a:p>
            <a:pPr eaLnBrk="1" hangingPunct="1">
              <a:buFont typeface="Arial" charset="0"/>
              <a:buChar char="►"/>
              <a:defRPr/>
            </a:pPr>
            <a:r>
              <a:rPr lang="en-US" sz="2400" dirty="0" smtClean="0"/>
              <a:t>Right actions.</a:t>
            </a:r>
          </a:p>
          <a:p>
            <a:pPr eaLnBrk="1" hangingPunct="1">
              <a:buFont typeface="Arial" charset="0"/>
              <a:buChar char="►"/>
              <a:defRPr/>
            </a:pPr>
            <a:r>
              <a:rPr lang="en-US" sz="2400" dirty="0" smtClean="0"/>
              <a:t>Right livelihood</a:t>
            </a:r>
          </a:p>
          <a:p>
            <a:pPr eaLnBrk="1" hangingPunct="1">
              <a:buFont typeface="Arial" charset="0"/>
              <a:buChar char="►"/>
              <a:defRPr/>
            </a:pPr>
            <a:r>
              <a:rPr lang="en-US" sz="2400" dirty="0" smtClean="0"/>
              <a:t>Right effort</a:t>
            </a:r>
          </a:p>
          <a:p>
            <a:pPr eaLnBrk="1" hangingPunct="1">
              <a:buFont typeface="Arial" charset="0"/>
              <a:buChar char="►"/>
              <a:defRPr/>
            </a:pPr>
            <a:r>
              <a:rPr lang="en-US" sz="2400" dirty="0" smtClean="0"/>
              <a:t>Right mindfulness</a:t>
            </a:r>
          </a:p>
          <a:p>
            <a:pPr eaLnBrk="1" hangingPunct="1">
              <a:buFont typeface="Arial" charset="0"/>
              <a:buChar char="►"/>
              <a:defRPr/>
            </a:pPr>
            <a:r>
              <a:rPr lang="en-US" sz="2400" dirty="0" smtClean="0"/>
              <a:t>Right meditation</a:t>
            </a:r>
          </a:p>
          <a:p>
            <a:pPr eaLnBrk="1" hangingPunct="1">
              <a:buFont typeface="Arial" charset="0"/>
              <a:buChar char="►"/>
              <a:defRPr/>
            </a:pPr>
            <a:endParaRPr lang="en-US" sz="2400" dirty="0"/>
          </a:p>
          <a:p>
            <a:pPr eaLnBrk="1" hangingPunct="1">
              <a:buFont typeface="Arial" charset="0"/>
              <a:buChar char="►"/>
              <a:defRPr/>
            </a:pPr>
            <a:r>
              <a:rPr lang="en-US" sz="2400" dirty="0" smtClean="0"/>
              <a:t>Hard to argue with these values.</a:t>
            </a:r>
            <a:endParaRPr lang="en-US" sz="2400" dirty="0"/>
          </a:p>
          <a:p>
            <a:pPr eaLnBrk="1" hangingPunct="1">
              <a:buFont typeface="Arial" charset="0"/>
              <a:buChar char="►"/>
              <a:defRPr/>
            </a:pPr>
            <a:endParaRPr lang="en-US" sz="2400" dirty="0" smtClean="0"/>
          </a:p>
        </p:txBody>
      </p:sp>
    </p:spTree>
    <p:extLst>
      <p:ext uri="{BB962C8B-B14F-4D97-AF65-F5344CB8AC3E}">
        <p14:creationId xmlns:p14="http://schemas.microsoft.com/office/powerpoint/2010/main" val="1099117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t>Other Buddhist Ideas</a:t>
            </a:r>
            <a:endParaRPr lang="en-US" sz="3200" b="1" dirty="0"/>
          </a:p>
        </p:txBody>
      </p:sp>
      <p:sp>
        <p:nvSpPr>
          <p:cNvPr id="3" name="Content Placeholder 2"/>
          <p:cNvSpPr>
            <a:spLocks noGrp="1"/>
          </p:cNvSpPr>
          <p:nvPr>
            <p:ph idx="1"/>
          </p:nvPr>
        </p:nvSpPr>
        <p:spPr>
          <a:xfrm>
            <a:off x="304800" y="1752600"/>
            <a:ext cx="8537575" cy="4346575"/>
          </a:xfrm>
        </p:spPr>
        <p:txBody>
          <a:bodyPr/>
          <a:lstStyle/>
          <a:p>
            <a:pPr marL="0" indent="0">
              <a:buFont typeface="Arial" charset="0"/>
              <a:buNone/>
              <a:defRPr/>
            </a:pPr>
            <a:r>
              <a:rPr lang="en-US" sz="2400" b="1" dirty="0" smtClean="0"/>
              <a:t>Buddha claimed to be agnostic, but his world view was clearly pantheistic.</a:t>
            </a:r>
          </a:p>
          <a:p>
            <a:pPr marL="0" indent="0">
              <a:buFont typeface="Arial" charset="0"/>
              <a:buNone/>
              <a:defRPr/>
            </a:pPr>
            <a:endParaRPr lang="en-US" sz="2400" b="1" dirty="0"/>
          </a:p>
          <a:p>
            <a:pPr marL="0" indent="0">
              <a:buFont typeface="Arial" charset="0"/>
              <a:buNone/>
              <a:defRPr/>
            </a:pPr>
            <a:r>
              <a:rPr lang="en-US" sz="2400" b="1" dirty="0" smtClean="0"/>
              <a:t>Physical things are illusion.</a:t>
            </a:r>
          </a:p>
          <a:p>
            <a:pPr marL="0" indent="0">
              <a:buFont typeface="Arial" charset="0"/>
              <a:buNone/>
              <a:defRPr/>
            </a:pPr>
            <a:endParaRPr lang="en-US" sz="2400" b="1" dirty="0"/>
          </a:p>
          <a:p>
            <a:pPr marL="0" indent="0">
              <a:buFont typeface="Arial" charset="0"/>
              <a:buNone/>
              <a:defRPr/>
            </a:pPr>
            <a:r>
              <a:rPr lang="en-US" sz="2400" b="1" dirty="0" smtClean="0"/>
              <a:t>Evil is not real.</a:t>
            </a:r>
            <a:endParaRPr lang="en-US" sz="2400" b="1" dirty="0"/>
          </a:p>
        </p:txBody>
      </p:sp>
    </p:spTree>
    <p:extLst>
      <p:ext uri="{BB962C8B-B14F-4D97-AF65-F5344CB8AC3E}">
        <p14:creationId xmlns:p14="http://schemas.microsoft.com/office/powerpoint/2010/main" val="1458975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277813"/>
            <a:ext cx="8229600" cy="1017587"/>
          </a:xfrm>
        </p:spPr>
        <p:txBody>
          <a:bodyPr/>
          <a:lstStyle/>
          <a:p>
            <a:pPr eaLnBrk="1" hangingPunct="1">
              <a:defRPr/>
            </a:pPr>
            <a:r>
              <a:rPr lang="en-US" altLang="en-US" sz="3200" smtClean="0"/>
              <a:t>Buddhist Cosmology</a:t>
            </a:r>
          </a:p>
        </p:txBody>
      </p:sp>
      <p:sp>
        <p:nvSpPr>
          <p:cNvPr id="200707" name="Rectangle 3"/>
          <p:cNvSpPr>
            <a:spLocks noGrp="1" noChangeArrowheads="1"/>
          </p:cNvSpPr>
          <p:nvPr>
            <p:ph type="body" idx="1"/>
          </p:nvPr>
        </p:nvSpPr>
        <p:spPr>
          <a:xfrm>
            <a:off x="304800" y="1676400"/>
            <a:ext cx="8534400" cy="4876800"/>
          </a:xfrm>
        </p:spPr>
        <p:txBody>
          <a:bodyPr/>
          <a:lstStyle/>
          <a:p>
            <a:pPr eaLnBrk="1" hangingPunct="1">
              <a:defRPr/>
            </a:pPr>
            <a:r>
              <a:rPr lang="en-US" altLang="en-US" sz="2400" b="1" smtClean="0">
                <a:solidFill>
                  <a:srgbClr val="FFFF00"/>
                </a:solidFill>
              </a:rPr>
              <a:t>Like Jaina, Hinduism, a vertical cosmology, with multiple levels/earths/heavens/lokahs</a:t>
            </a:r>
          </a:p>
          <a:p>
            <a:pPr eaLnBrk="1" hangingPunct="1">
              <a:defRPr/>
            </a:pPr>
            <a:endParaRPr lang="en-US" altLang="en-US" sz="2400" b="1" smtClean="0">
              <a:solidFill>
                <a:srgbClr val="FFFF00"/>
              </a:solidFill>
            </a:endParaRPr>
          </a:p>
          <a:p>
            <a:pPr eaLnBrk="1" hangingPunct="1">
              <a:defRPr/>
            </a:pPr>
            <a:r>
              <a:rPr lang="en-US" altLang="en-US" sz="2400" b="1" smtClean="0">
                <a:solidFill>
                  <a:srgbClr val="FFFF00"/>
                </a:solidFill>
              </a:rPr>
              <a:t>31 planes of existence, each with 3 realms.</a:t>
            </a:r>
          </a:p>
          <a:p>
            <a:pPr eaLnBrk="1" hangingPunct="1">
              <a:defRPr/>
            </a:pPr>
            <a:endParaRPr lang="en-US" altLang="en-US" sz="2400" b="1" smtClean="0">
              <a:solidFill>
                <a:srgbClr val="FFFF00"/>
              </a:solidFill>
            </a:endParaRPr>
          </a:p>
          <a:p>
            <a:pPr eaLnBrk="1" hangingPunct="1">
              <a:defRPr/>
            </a:pPr>
            <a:r>
              <a:rPr lang="en-US" altLang="en-US" sz="2400" b="1" smtClean="0">
                <a:solidFill>
                  <a:srgbClr val="FFFF00"/>
                </a:solidFill>
              </a:rPr>
              <a:t>Higher ones more blissful, lower ones more like hell.  </a:t>
            </a:r>
          </a:p>
          <a:p>
            <a:pPr eaLnBrk="1" hangingPunct="1">
              <a:defRPr/>
            </a:pPr>
            <a:endParaRPr lang="en-US" altLang="en-US" sz="2400" b="1" smtClean="0">
              <a:solidFill>
                <a:srgbClr val="FFFF00"/>
              </a:solidFill>
            </a:endParaRPr>
          </a:p>
          <a:p>
            <a:pPr eaLnBrk="1" hangingPunct="1">
              <a:defRPr/>
            </a:pPr>
            <a:r>
              <a:rPr lang="en-US" altLang="en-US" sz="2400" b="1" smtClean="0">
                <a:solidFill>
                  <a:srgbClr val="FFFF00"/>
                </a:solidFill>
              </a:rPr>
              <a:t>Endless cycle of time     Cosmic wheel.</a:t>
            </a:r>
          </a:p>
        </p:txBody>
      </p:sp>
    </p:spTree>
    <p:extLst>
      <p:ext uri="{BB962C8B-B14F-4D97-AF65-F5344CB8AC3E}">
        <p14:creationId xmlns:p14="http://schemas.microsoft.com/office/powerpoint/2010/main" val="1583731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Thailand 0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0"/>
            <a:ext cx="5145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5"/>
          <p:cNvSpPr txBox="1">
            <a:spLocks noChangeArrowheads="1"/>
          </p:cNvSpPr>
          <p:nvPr/>
        </p:nvSpPr>
        <p:spPr bwMode="auto">
          <a:xfrm>
            <a:off x="685800" y="2133600"/>
            <a:ext cx="2590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u"/>
              <a:defRPr sz="3200">
                <a:solidFill>
                  <a:schemeClr val="tx1"/>
                </a:solidFill>
                <a:latin typeface="Verdana" pitchFamily="34" charset="0"/>
                <a:cs typeface="Arial" pitchFamily="34" charset="0"/>
              </a:defRPr>
            </a:lvl1pPr>
            <a:lvl2pPr marL="742950" indent="-285750" eaLnBrk="0" hangingPunct="0">
              <a:spcBef>
                <a:spcPct val="20000"/>
              </a:spcBef>
              <a:buChar char="–"/>
              <a:defRPr sz="2800">
                <a:solidFill>
                  <a:schemeClr val="tx1"/>
                </a:solidFill>
                <a:latin typeface="Verdana"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u"/>
              <a:defRPr sz="2400">
                <a:solidFill>
                  <a:schemeClr val="tx1"/>
                </a:solidFill>
                <a:latin typeface="Verdana" pitchFamily="34" charset="0"/>
                <a:cs typeface="Arial" pitchFamily="34" charset="0"/>
              </a:defRPr>
            </a:lvl3pPr>
            <a:lvl4pPr marL="1600200" indent="-228600" eaLnBrk="0" hangingPunct="0">
              <a:spcBef>
                <a:spcPct val="20000"/>
              </a:spcBef>
              <a:buChar char="–"/>
              <a:defRPr sz="2000">
                <a:solidFill>
                  <a:schemeClr val="tx1"/>
                </a:solidFill>
                <a:latin typeface="Verdana" pitchFamily="34" charset="0"/>
                <a:cs typeface="Arial" pitchFamily="34" charset="0"/>
              </a:defRPr>
            </a:lvl4pPr>
            <a:lvl5pPr marL="2057400" indent="-228600" eaLnBrk="0" hangingPunct="0">
              <a:spcBef>
                <a:spcPct val="20000"/>
              </a:spcBef>
              <a:buClr>
                <a:schemeClr val="folHlink"/>
              </a:buClr>
              <a:buSzPct val="70000"/>
              <a:buFont typeface="Wingdings" pitchFamily="2" charset="2"/>
              <a:buChar char="u"/>
              <a:defRPr sz="20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pitchFamily="34" charset="0"/>
              </a:defRPr>
            </a:lvl9pPr>
          </a:lstStyle>
          <a:p>
            <a:pPr fontAlgn="base">
              <a:spcBef>
                <a:spcPct val="50000"/>
              </a:spcBef>
              <a:spcAft>
                <a:spcPct val="0"/>
              </a:spcAft>
              <a:buClrTx/>
              <a:buSzTx/>
              <a:buFontTx/>
              <a:buNone/>
            </a:pPr>
            <a:r>
              <a:rPr lang="en-US" altLang="en-US" sz="3300" b="1" smtClean="0">
                <a:solidFill>
                  <a:srgbClr val="EAEAEA"/>
                </a:solidFill>
                <a:latin typeface="Lucida Sans" pitchFamily="34" charset="0"/>
              </a:rPr>
              <a:t>Buddhist Cosmology</a:t>
            </a:r>
          </a:p>
        </p:txBody>
      </p:sp>
    </p:spTree>
    <p:extLst>
      <p:ext uri="{BB962C8B-B14F-4D97-AF65-F5344CB8AC3E}">
        <p14:creationId xmlns:p14="http://schemas.microsoft.com/office/powerpoint/2010/main" val="33724929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borobudur-toancan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56007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Box 3"/>
          <p:cNvSpPr txBox="1">
            <a:spLocks noChangeArrowheads="1"/>
          </p:cNvSpPr>
          <p:nvPr/>
        </p:nvSpPr>
        <p:spPr bwMode="auto">
          <a:xfrm>
            <a:off x="304800" y="3048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u"/>
              <a:defRPr sz="3200">
                <a:solidFill>
                  <a:schemeClr val="tx1"/>
                </a:solidFill>
                <a:latin typeface="Verdana" pitchFamily="34" charset="0"/>
                <a:cs typeface="Arial" pitchFamily="34" charset="0"/>
              </a:defRPr>
            </a:lvl1pPr>
            <a:lvl2pPr marL="742950" indent="-285750" eaLnBrk="0" hangingPunct="0">
              <a:spcBef>
                <a:spcPct val="20000"/>
              </a:spcBef>
              <a:buChar char="–"/>
              <a:defRPr sz="2800">
                <a:solidFill>
                  <a:schemeClr val="tx1"/>
                </a:solidFill>
                <a:latin typeface="Verdana"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u"/>
              <a:defRPr sz="2400">
                <a:solidFill>
                  <a:schemeClr val="tx1"/>
                </a:solidFill>
                <a:latin typeface="Verdana" pitchFamily="34" charset="0"/>
                <a:cs typeface="Arial" pitchFamily="34" charset="0"/>
              </a:defRPr>
            </a:lvl3pPr>
            <a:lvl4pPr marL="1600200" indent="-228600" eaLnBrk="0" hangingPunct="0">
              <a:spcBef>
                <a:spcPct val="20000"/>
              </a:spcBef>
              <a:buChar char="–"/>
              <a:defRPr sz="2000">
                <a:solidFill>
                  <a:schemeClr val="tx1"/>
                </a:solidFill>
                <a:latin typeface="Verdana" pitchFamily="34" charset="0"/>
                <a:cs typeface="Arial" pitchFamily="34" charset="0"/>
              </a:defRPr>
            </a:lvl4pPr>
            <a:lvl5pPr marL="2057400" indent="-228600" eaLnBrk="0" hangingPunct="0">
              <a:spcBef>
                <a:spcPct val="20000"/>
              </a:spcBef>
              <a:buClr>
                <a:schemeClr val="folHlink"/>
              </a:buClr>
              <a:buSzPct val="70000"/>
              <a:buFont typeface="Wingdings" pitchFamily="2" charset="2"/>
              <a:buChar char="u"/>
              <a:defRPr sz="20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pitchFamily="34" charset="0"/>
              </a:defRPr>
            </a:lvl9pPr>
          </a:lstStyle>
          <a:p>
            <a:pPr fontAlgn="base">
              <a:spcBef>
                <a:spcPct val="50000"/>
              </a:spcBef>
              <a:spcAft>
                <a:spcPct val="0"/>
              </a:spcAft>
              <a:buClrTx/>
              <a:buSzTx/>
              <a:buFontTx/>
              <a:buNone/>
            </a:pPr>
            <a:r>
              <a:rPr lang="en-US" altLang="en-US" sz="2400" b="1" smtClean="0">
                <a:solidFill>
                  <a:srgbClr val="EAEAEA"/>
                </a:solidFill>
                <a:latin typeface="Arial" pitchFamily="34" charset="0"/>
              </a:rPr>
              <a:t>Borodbur in Indonesia:  A Buddhist concept of the world</a:t>
            </a:r>
          </a:p>
        </p:txBody>
      </p:sp>
    </p:spTree>
    <p:extLst>
      <p:ext uri="{BB962C8B-B14F-4D97-AF65-F5344CB8AC3E}">
        <p14:creationId xmlns:p14="http://schemas.microsoft.com/office/powerpoint/2010/main" val="1920714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t>Is The Buddhist World View a Good One?</a:t>
            </a:r>
            <a:endParaRPr lang="en-US" sz="3200" b="1" dirty="0"/>
          </a:p>
        </p:txBody>
      </p:sp>
      <p:sp>
        <p:nvSpPr>
          <p:cNvPr id="3" name="Content Placeholder 2"/>
          <p:cNvSpPr>
            <a:spLocks noGrp="1"/>
          </p:cNvSpPr>
          <p:nvPr>
            <p:ph idx="1"/>
          </p:nvPr>
        </p:nvSpPr>
        <p:spPr/>
        <p:txBody>
          <a:bodyPr/>
          <a:lstStyle/>
          <a:p>
            <a:pPr marL="0" indent="0">
              <a:buFont typeface="Wingdings" pitchFamily="2" charset="2"/>
              <a:buNone/>
              <a:defRPr/>
            </a:pPr>
            <a:r>
              <a:rPr lang="en-US" sz="2400" b="1" dirty="0" smtClean="0"/>
              <a:t>Is Buddhist Cosmology true?</a:t>
            </a:r>
          </a:p>
          <a:p>
            <a:pPr marL="0" indent="0">
              <a:buFont typeface="Wingdings" pitchFamily="2" charset="2"/>
              <a:buNone/>
              <a:defRPr/>
            </a:pPr>
            <a:r>
              <a:rPr lang="en-US" sz="2400" b="1" dirty="0" smtClean="0"/>
              <a:t>Is matter illusion?</a:t>
            </a:r>
          </a:p>
          <a:p>
            <a:pPr marL="0" indent="0">
              <a:buFont typeface="Wingdings" pitchFamily="2" charset="2"/>
              <a:buNone/>
              <a:defRPr/>
            </a:pPr>
            <a:endParaRPr lang="en-US" sz="2400" b="1" dirty="0"/>
          </a:p>
          <a:p>
            <a:pPr marL="0" indent="0">
              <a:buFont typeface="Wingdings" pitchFamily="2" charset="2"/>
              <a:buNone/>
              <a:defRPr/>
            </a:pPr>
            <a:r>
              <a:rPr lang="en-US" sz="2400" b="1" dirty="0" smtClean="0"/>
              <a:t>Purpose of life:  To lose oneself and to become dispassionate.</a:t>
            </a:r>
          </a:p>
          <a:p>
            <a:pPr marL="0" indent="0">
              <a:buFont typeface="Wingdings" pitchFamily="2" charset="2"/>
              <a:buNone/>
              <a:defRPr/>
            </a:pPr>
            <a:endParaRPr lang="en-US" sz="2400" b="1" dirty="0"/>
          </a:p>
          <a:p>
            <a:pPr marL="0" indent="0">
              <a:buFont typeface="Wingdings" pitchFamily="2" charset="2"/>
              <a:buNone/>
              <a:defRPr/>
            </a:pPr>
            <a:r>
              <a:rPr lang="en-US" sz="2400" b="1" dirty="0" smtClean="0"/>
              <a:t>A better person</a:t>
            </a:r>
            <a:r>
              <a:rPr lang="en-US" sz="2400" b="1" dirty="0" smtClean="0"/>
              <a:t>?</a:t>
            </a:r>
          </a:p>
          <a:p>
            <a:pPr marL="0" indent="0">
              <a:buFont typeface="Wingdings" pitchFamily="2" charset="2"/>
              <a:buNone/>
              <a:defRPr/>
            </a:pPr>
            <a:r>
              <a:rPr lang="en-US" sz="2400" b="1" dirty="0" smtClean="0"/>
              <a:t>Less self-focused than Hinduism</a:t>
            </a:r>
            <a:endParaRPr lang="en-US" sz="2400" b="1" dirty="0" smtClean="0"/>
          </a:p>
          <a:p>
            <a:pPr marL="0" indent="0">
              <a:buFont typeface="Wingdings" pitchFamily="2" charset="2"/>
              <a:buNone/>
              <a:defRPr/>
            </a:pPr>
            <a:r>
              <a:rPr lang="en-US" sz="2400" b="1" dirty="0" smtClean="0"/>
              <a:t>Dispassion:  Christians </a:t>
            </a:r>
            <a:r>
              <a:rPr lang="en-US" sz="2400" b="1" dirty="0" smtClean="0"/>
              <a:t>do a majority of the benevolent work in Buddhist countries.</a:t>
            </a:r>
            <a:endParaRPr lang="en-US" sz="2400" b="1" dirty="0"/>
          </a:p>
        </p:txBody>
      </p:sp>
    </p:spTree>
    <p:extLst>
      <p:ext uri="{BB962C8B-B14F-4D97-AF65-F5344CB8AC3E}">
        <p14:creationId xmlns:p14="http://schemas.microsoft.com/office/powerpoint/2010/main" val="161643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457200" y="277813"/>
            <a:ext cx="8229600" cy="790575"/>
          </a:xfrm>
        </p:spPr>
        <p:txBody>
          <a:bodyPr/>
          <a:lstStyle/>
          <a:p>
            <a:pPr eaLnBrk="1" hangingPunct="1">
              <a:defRPr/>
            </a:pPr>
            <a:r>
              <a:rPr lang="en-US" sz="3200" b="1" smtClean="0"/>
              <a:t>World View</a:t>
            </a:r>
          </a:p>
        </p:txBody>
      </p:sp>
      <p:sp>
        <p:nvSpPr>
          <p:cNvPr id="395267" name="Rectangle 3"/>
          <p:cNvSpPr>
            <a:spLocks noGrp="1" noChangeArrowheads="1"/>
          </p:cNvSpPr>
          <p:nvPr>
            <p:ph type="body" idx="1"/>
          </p:nvPr>
        </p:nvSpPr>
        <p:spPr>
          <a:xfrm>
            <a:off x="3962400" y="1600200"/>
            <a:ext cx="4724400" cy="4530725"/>
          </a:xfrm>
        </p:spPr>
        <p:txBody>
          <a:bodyPr/>
          <a:lstStyle/>
          <a:p>
            <a:pPr eaLnBrk="1" hangingPunct="1">
              <a:lnSpc>
                <a:spcPct val="90000"/>
              </a:lnSpc>
              <a:defRPr/>
            </a:pPr>
            <a:r>
              <a:rPr lang="en-US" sz="2000" b="1" smtClean="0">
                <a:solidFill>
                  <a:srgbClr val="FFFF00"/>
                </a:solidFill>
              </a:rPr>
              <a:t>One's world view is the perspective one uses to process and interpret information received about the world.  </a:t>
            </a:r>
          </a:p>
          <a:p>
            <a:pPr eaLnBrk="1" hangingPunct="1">
              <a:lnSpc>
                <a:spcPct val="90000"/>
              </a:lnSpc>
              <a:defRPr/>
            </a:pPr>
            <a:endParaRPr lang="en-US" sz="2000" b="1" smtClean="0">
              <a:solidFill>
                <a:srgbClr val="FFFF00"/>
              </a:solidFill>
            </a:endParaRPr>
          </a:p>
          <a:p>
            <a:pPr eaLnBrk="1" hangingPunct="1">
              <a:lnSpc>
                <a:spcPct val="90000"/>
              </a:lnSpc>
              <a:defRPr/>
            </a:pPr>
            <a:r>
              <a:rPr lang="en-US" sz="2000" b="1" smtClean="0">
                <a:solidFill>
                  <a:srgbClr val="FFFF00"/>
                </a:solidFill>
              </a:rPr>
              <a:t>James W. Sire put it this way, "A world view is a set of presuppositions (ie. assumptions) which we hold about the basic makeup of our world." </a:t>
            </a:r>
          </a:p>
          <a:p>
            <a:pPr eaLnBrk="1" hangingPunct="1">
              <a:lnSpc>
                <a:spcPct val="90000"/>
              </a:lnSpc>
              <a:defRPr/>
            </a:pPr>
            <a:r>
              <a:rPr lang="en-US" sz="2000" b="1" smtClean="0">
                <a:solidFill>
                  <a:srgbClr val="FFFF00"/>
                </a:solidFill>
              </a:rPr>
              <a:t/>
            </a:r>
            <a:br>
              <a:rPr lang="en-US" sz="2000" b="1" smtClean="0">
                <a:solidFill>
                  <a:srgbClr val="FFFF00"/>
                </a:solidFill>
              </a:rPr>
            </a:br>
            <a:r>
              <a:rPr lang="en-US" sz="1600" b="1" smtClean="0">
                <a:solidFill>
                  <a:srgbClr val="FFFF00"/>
                </a:solidFill>
              </a:rPr>
              <a:t>James W. Sire, </a:t>
            </a:r>
            <a:r>
              <a:rPr lang="en-US" sz="1600" b="1" i="1" smtClean="0">
                <a:solidFill>
                  <a:srgbClr val="FFFF00"/>
                </a:solidFill>
              </a:rPr>
              <a:t>The Universe Next Door </a:t>
            </a:r>
            <a:r>
              <a:rPr lang="en-US" sz="1600" b="1" smtClean="0">
                <a:solidFill>
                  <a:srgbClr val="FFFF00"/>
                </a:solidFill>
              </a:rPr>
              <a:t>(InterVarsity Press, 1997)</a:t>
            </a:r>
          </a:p>
        </p:txBody>
      </p:sp>
      <p:pic>
        <p:nvPicPr>
          <p:cNvPr id="16388" name="Picture 4" descr="jaina+world+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36766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609600" y="57150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4"/>
              </a:buBlip>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accent2"/>
              </a:buClr>
              <a:buSzPct val="90000"/>
              <a:buFont typeface="Wingdings" pitchFamily="2" charset="2"/>
              <a:buBlip>
                <a:blip r:embed="rId5"/>
              </a:buBlip>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90000"/>
              <a:buFont typeface="Wingdings" pitchFamily="2" charset="2"/>
              <a:buBlip>
                <a:blip r:embed="rId6"/>
              </a:buBlip>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cs typeface="Arial" charset="0"/>
              </a:defRPr>
            </a:lvl9pPr>
          </a:lstStyle>
          <a:p>
            <a:pPr eaLnBrk="1" hangingPunct="1">
              <a:spcBef>
                <a:spcPct val="50000"/>
              </a:spcBef>
              <a:buClrTx/>
              <a:buSzTx/>
              <a:buFontTx/>
              <a:buNone/>
            </a:pPr>
            <a:r>
              <a:rPr lang="en-US" altLang="en-US" sz="1800" b="1">
                <a:solidFill>
                  <a:srgbClr val="FF9933"/>
                </a:solidFill>
                <a:latin typeface="Verdana" pitchFamily="34" charset="0"/>
              </a:rPr>
              <a:t>A Jain World View</a:t>
            </a:r>
          </a:p>
        </p:txBody>
      </p:sp>
    </p:spTree>
    <p:extLst>
      <p:ext uri="{BB962C8B-B14F-4D97-AF65-F5344CB8AC3E}">
        <p14:creationId xmlns:p14="http://schemas.microsoft.com/office/powerpoint/2010/main" val="200981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90600" y="304800"/>
            <a:ext cx="7924800" cy="58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r>
              <a:rPr lang="en-US" altLang="en-US" sz="3200" b="1" dirty="0" smtClean="0">
                <a:solidFill>
                  <a:srgbClr val="FFFFCC"/>
                </a:solidFill>
                <a:latin typeface="Times New Roman" pitchFamily="18" charset="0"/>
                <a:cs typeface="Arial" pitchFamily="34" charset="0"/>
              </a:rPr>
              <a:t>Islamic Worldview:  </a:t>
            </a:r>
          </a:p>
          <a:p>
            <a:pPr eaLnBrk="0" fontAlgn="base" hangingPunct="0">
              <a:spcBef>
                <a:spcPct val="0"/>
              </a:spcBef>
              <a:spcAft>
                <a:spcPct val="0"/>
              </a:spcAft>
              <a:defRPr/>
            </a:pPr>
            <a:endParaRPr lang="en-US" altLang="en-US" sz="2000" b="1" dirty="0" smtClean="0">
              <a:solidFill>
                <a:srgbClr val="FFFFCC"/>
              </a:solidFill>
              <a:latin typeface="Times New Roman" pitchFamily="18" charset="0"/>
              <a:cs typeface="Arial" pitchFamily="34" charset="0"/>
            </a:endParaRPr>
          </a:p>
          <a:p>
            <a:pPr eaLnBrk="0" fontAlgn="base" hangingPunct="0">
              <a:spcBef>
                <a:spcPct val="0"/>
              </a:spcBef>
              <a:spcAft>
                <a:spcPct val="0"/>
              </a:spcAft>
              <a:defRPr/>
            </a:pPr>
            <a:r>
              <a:rPr lang="en-US" altLang="en-US" sz="3200" b="1" dirty="0" smtClean="0">
                <a:solidFill>
                  <a:srgbClr val="FFFF00"/>
                </a:solidFill>
                <a:latin typeface="Times New Roman" pitchFamily="18" charset="0"/>
                <a:cs typeface="Arial" pitchFamily="34" charset="0"/>
              </a:rPr>
              <a:t>Monotheistic, of course</a:t>
            </a:r>
          </a:p>
          <a:p>
            <a:pPr eaLnBrk="0" fontAlgn="base" hangingPunct="0">
              <a:spcBef>
                <a:spcPct val="0"/>
              </a:spcBef>
              <a:spcAft>
                <a:spcPct val="0"/>
              </a:spcAft>
              <a:defRPr/>
            </a:pPr>
            <a:endParaRPr lang="en-US" altLang="en-US" sz="2000" b="1" dirty="0">
              <a:solidFill>
                <a:srgbClr val="FFFF00"/>
              </a:solidFill>
              <a:latin typeface="Times New Roman" pitchFamily="18" charset="0"/>
              <a:cs typeface="Arial" pitchFamily="34" charset="0"/>
            </a:endParaRPr>
          </a:p>
          <a:p>
            <a:pPr eaLnBrk="0" fontAlgn="base" hangingPunct="0">
              <a:spcBef>
                <a:spcPct val="0"/>
              </a:spcBef>
              <a:spcAft>
                <a:spcPct val="0"/>
              </a:spcAft>
              <a:defRPr/>
            </a:pPr>
            <a:r>
              <a:rPr lang="en-US" altLang="en-US" sz="3200" b="1" dirty="0" smtClean="0">
                <a:solidFill>
                  <a:srgbClr val="FFFF00"/>
                </a:solidFill>
                <a:latin typeface="Times New Roman" pitchFamily="18" charset="0"/>
                <a:cs typeface="Arial" pitchFamily="34" charset="0"/>
              </a:rPr>
              <a:t>God is very distant from mankind</a:t>
            </a:r>
          </a:p>
          <a:p>
            <a:pPr eaLnBrk="0" fontAlgn="base" hangingPunct="0">
              <a:spcBef>
                <a:spcPct val="0"/>
              </a:spcBef>
              <a:spcAft>
                <a:spcPct val="0"/>
              </a:spcAft>
              <a:defRPr/>
            </a:pPr>
            <a:endParaRPr lang="en-US" altLang="en-US" sz="2000" b="1" dirty="0" smtClean="0">
              <a:solidFill>
                <a:srgbClr val="FFFFCC"/>
              </a:solidFill>
              <a:latin typeface="Times New Roman" pitchFamily="18" charset="0"/>
              <a:cs typeface="Arial" pitchFamily="34" charset="0"/>
            </a:endParaRPr>
          </a:p>
          <a:p>
            <a:pPr eaLnBrk="0" fontAlgn="base" hangingPunct="0">
              <a:spcBef>
                <a:spcPct val="0"/>
              </a:spcBef>
              <a:spcAft>
                <a:spcPct val="0"/>
              </a:spcAft>
              <a:defRPr/>
            </a:pPr>
            <a:r>
              <a:rPr lang="en-US" altLang="en-US" sz="3200" b="1" dirty="0" smtClean="0">
                <a:solidFill>
                  <a:srgbClr val="FFFF00"/>
                </a:solidFill>
                <a:latin typeface="Times New Roman" pitchFamily="18" charset="0"/>
                <a:cs typeface="Arial" pitchFamily="34" charset="0"/>
              </a:rPr>
              <a:t>In Islam, Allah determines everything, even who will choose to follow him.</a:t>
            </a:r>
          </a:p>
          <a:p>
            <a:pPr eaLnBrk="0" fontAlgn="base" hangingPunct="0">
              <a:spcBef>
                <a:spcPct val="0"/>
              </a:spcBef>
              <a:spcAft>
                <a:spcPct val="0"/>
              </a:spcAft>
              <a:defRPr/>
            </a:pPr>
            <a:endParaRPr lang="en-US" altLang="en-US" sz="2000" b="1" dirty="0" smtClean="0">
              <a:solidFill>
                <a:srgbClr val="FFFF00"/>
              </a:solidFill>
              <a:latin typeface="Times New Roman" pitchFamily="18" charset="0"/>
              <a:cs typeface="Arial" pitchFamily="34" charset="0"/>
            </a:endParaRPr>
          </a:p>
          <a:p>
            <a:pPr eaLnBrk="0" fontAlgn="base" hangingPunct="0">
              <a:spcBef>
                <a:spcPct val="0"/>
              </a:spcBef>
              <a:spcAft>
                <a:spcPct val="0"/>
              </a:spcAft>
              <a:defRPr/>
            </a:pPr>
            <a:r>
              <a:rPr lang="en-US" altLang="en-US" sz="3200" b="1" dirty="0" err="1" smtClean="0">
                <a:solidFill>
                  <a:srgbClr val="FFFF00"/>
                </a:solidFill>
                <a:latin typeface="Times New Roman" pitchFamily="18" charset="0"/>
                <a:cs typeface="Arial" pitchFamily="34" charset="0"/>
              </a:rPr>
              <a:t>Sura</a:t>
            </a:r>
            <a:r>
              <a:rPr lang="en-US" altLang="en-US" sz="3200" b="1" dirty="0" smtClean="0">
                <a:solidFill>
                  <a:srgbClr val="FFFF00"/>
                </a:solidFill>
                <a:latin typeface="Times New Roman" pitchFamily="18" charset="0"/>
                <a:cs typeface="Arial" pitchFamily="34" charset="0"/>
              </a:rPr>
              <a:t> 2:142, 6:39 6:125 </a:t>
            </a:r>
          </a:p>
          <a:p>
            <a:pPr eaLnBrk="0" fontAlgn="base" hangingPunct="0">
              <a:spcBef>
                <a:spcPct val="0"/>
              </a:spcBef>
              <a:spcAft>
                <a:spcPct val="0"/>
              </a:spcAft>
              <a:defRPr/>
            </a:pPr>
            <a:endParaRPr lang="en-US" altLang="en-US" sz="2000" b="1" dirty="0" smtClean="0">
              <a:solidFill>
                <a:srgbClr val="FFFF00"/>
              </a:solidFill>
              <a:latin typeface="Times New Roman" pitchFamily="18" charset="0"/>
              <a:cs typeface="Arial" pitchFamily="34" charset="0"/>
            </a:endParaRPr>
          </a:p>
          <a:p>
            <a:pPr eaLnBrk="0" fontAlgn="base" hangingPunct="0">
              <a:spcBef>
                <a:spcPct val="0"/>
              </a:spcBef>
              <a:spcAft>
                <a:spcPct val="0"/>
              </a:spcAft>
              <a:defRPr/>
            </a:pPr>
            <a:r>
              <a:rPr lang="en-US" altLang="en-US" sz="3200" b="1" dirty="0" smtClean="0">
                <a:solidFill>
                  <a:srgbClr val="FFFF00"/>
                </a:solidFill>
                <a:latin typeface="Times New Roman" pitchFamily="18" charset="0"/>
                <a:cs typeface="Arial" pitchFamily="34" charset="0"/>
              </a:rPr>
              <a:t>Inshallah  God willing.  It is God’s will that people suffer.</a:t>
            </a:r>
          </a:p>
          <a:p>
            <a:pPr eaLnBrk="0" fontAlgn="base" hangingPunct="0">
              <a:spcBef>
                <a:spcPct val="0"/>
              </a:spcBef>
              <a:spcAft>
                <a:spcPct val="0"/>
              </a:spcAft>
              <a:defRPr/>
            </a:pPr>
            <a:r>
              <a:rPr lang="en-US" altLang="en-US" sz="2000" b="1" dirty="0" smtClean="0">
                <a:solidFill>
                  <a:srgbClr val="FFFF00"/>
                </a:solidFill>
                <a:latin typeface="Times New Roman" pitchFamily="18" charset="0"/>
                <a:cs typeface="Arial" pitchFamily="34" charset="0"/>
              </a:rPr>
              <a:t>.</a:t>
            </a:r>
          </a:p>
        </p:txBody>
      </p:sp>
    </p:spTree>
    <p:extLst>
      <p:ext uri="{BB962C8B-B14F-4D97-AF65-F5344CB8AC3E}">
        <p14:creationId xmlns:p14="http://schemas.microsoft.com/office/powerpoint/2010/main" val="773800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body" idx="1"/>
          </p:nvPr>
        </p:nvSpPr>
        <p:spPr>
          <a:xfrm>
            <a:off x="457200" y="457200"/>
            <a:ext cx="8229600" cy="5638800"/>
          </a:xfrm>
        </p:spPr>
        <p:txBody>
          <a:bodyPr/>
          <a:lstStyle/>
          <a:p>
            <a:pPr algn="ctr" eaLnBrk="1" hangingPunct="1">
              <a:lnSpc>
                <a:spcPct val="80000"/>
              </a:lnSpc>
              <a:buFont typeface="Arial" charset="0"/>
              <a:buNone/>
              <a:defRPr/>
            </a:pPr>
            <a:r>
              <a:rPr lang="en-US" sz="3600" b="1" smtClean="0">
                <a:solidFill>
                  <a:srgbClr val="FFFF00"/>
                </a:solidFill>
              </a:rPr>
              <a:t> Islamic Theology</a:t>
            </a:r>
            <a:endParaRPr lang="en-US" sz="3600" b="1" smtClean="0">
              <a:solidFill>
                <a:schemeClr val="bg1"/>
              </a:solidFill>
            </a:endParaRPr>
          </a:p>
          <a:p>
            <a:pPr eaLnBrk="1" hangingPunct="1">
              <a:lnSpc>
                <a:spcPct val="80000"/>
              </a:lnSpc>
              <a:buFont typeface="Arial" charset="0"/>
              <a:buNone/>
              <a:defRPr/>
            </a:pPr>
            <a:r>
              <a:rPr lang="en-US" b="1" smtClean="0">
                <a:solidFill>
                  <a:schemeClr val="bg1"/>
                </a:solidFill>
              </a:rPr>
              <a:t>      </a:t>
            </a:r>
          </a:p>
          <a:p>
            <a:pPr eaLnBrk="1" hangingPunct="1">
              <a:lnSpc>
                <a:spcPct val="80000"/>
              </a:lnSpc>
              <a:buFont typeface="Arial" charset="0"/>
              <a:buNone/>
              <a:defRPr/>
            </a:pPr>
            <a:r>
              <a:rPr lang="en-US" sz="3000" b="1" smtClean="0">
                <a:solidFill>
                  <a:schemeClr val="accent1"/>
                </a:solidFill>
              </a:rPr>
              <a:t>       “Surely good deeds take away evil deeds” (11:114).</a:t>
            </a:r>
          </a:p>
          <a:p>
            <a:pPr eaLnBrk="1" hangingPunct="1">
              <a:lnSpc>
                <a:spcPct val="80000"/>
              </a:lnSpc>
              <a:buFont typeface="Arial" charset="0"/>
              <a:buNone/>
              <a:defRPr/>
            </a:pPr>
            <a:r>
              <a:rPr lang="en-US" sz="2800" b="1" smtClean="0">
                <a:solidFill>
                  <a:srgbClr val="FFFF00"/>
                </a:solidFill>
              </a:rPr>
              <a:t>Salvation by own effort </a:t>
            </a:r>
          </a:p>
          <a:p>
            <a:pPr eaLnBrk="1" hangingPunct="1">
              <a:lnSpc>
                <a:spcPct val="80000"/>
              </a:lnSpc>
              <a:buFont typeface="Arial" charset="0"/>
              <a:buNone/>
              <a:defRPr/>
            </a:pPr>
            <a:r>
              <a:rPr lang="en-US" sz="2800" b="1" smtClean="0">
                <a:solidFill>
                  <a:schemeClr val="bg1"/>
                </a:solidFill>
              </a:rPr>
              <a:t>		</a:t>
            </a:r>
            <a:r>
              <a:rPr lang="en-US" sz="2800" b="1" smtClean="0">
                <a:solidFill>
                  <a:schemeClr val="tx2"/>
                </a:solidFill>
              </a:rPr>
              <a:t>(40:9, 39:61, 7:43)</a:t>
            </a:r>
            <a:r>
              <a:rPr lang="en-US" sz="2800" b="1" smtClean="0">
                <a:solidFill>
                  <a:srgbClr val="FFFF00"/>
                </a:solidFill>
              </a:rPr>
              <a:t> </a:t>
            </a:r>
          </a:p>
          <a:p>
            <a:pPr eaLnBrk="1" hangingPunct="1">
              <a:lnSpc>
                <a:spcPct val="80000"/>
              </a:lnSpc>
              <a:buFont typeface="Arial" charset="0"/>
              <a:buNone/>
              <a:defRPr/>
            </a:pPr>
            <a:r>
              <a:rPr lang="en-US" sz="2800" b="1" smtClean="0">
                <a:solidFill>
                  <a:srgbClr val="FFFF00"/>
                </a:solidFill>
              </a:rPr>
              <a:t>Charity atones for sins</a:t>
            </a:r>
            <a:r>
              <a:rPr lang="en-US" sz="2800" b="1" smtClean="0">
                <a:solidFill>
                  <a:schemeClr val="bg1"/>
                </a:solidFill>
              </a:rPr>
              <a:t> </a:t>
            </a:r>
          </a:p>
          <a:p>
            <a:pPr eaLnBrk="1" hangingPunct="1">
              <a:lnSpc>
                <a:spcPct val="80000"/>
              </a:lnSpc>
              <a:buFont typeface="Arial" charset="0"/>
              <a:buNone/>
              <a:defRPr/>
            </a:pPr>
            <a:r>
              <a:rPr lang="en-US" sz="2800" b="1" smtClean="0">
                <a:solidFill>
                  <a:schemeClr val="bg1"/>
                </a:solidFill>
              </a:rPr>
              <a:t>		</a:t>
            </a:r>
            <a:r>
              <a:rPr lang="en-US" sz="2800" b="1" smtClean="0">
                <a:solidFill>
                  <a:schemeClr val="tx2"/>
                </a:solidFill>
              </a:rPr>
              <a:t>(2:271,277)</a:t>
            </a:r>
            <a:r>
              <a:rPr lang="en-US" sz="2800" b="1" smtClean="0">
                <a:solidFill>
                  <a:schemeClr val="bg1"/>
                </a:solidFill>
              </a:rPr>
              <a:t> </a:t>
            </a:r>
          </a:p>
          <a:p>
            <a:pPr eaLnBrk="1" hangingPunct="1">
              <a:lnSpc>
                <a:spcPct val="80000"/>
              </a:lnSpc>
              <a:buFont typeface="Arial" charset="0"/>
              <a:buNone/>
              <a:defRPr/>
            </a:pPr>
            <a:endParaRPr lang="en-US" sz="1800" b="1" smtClean="0">
              <a:solidFill>
                <a:schemeClr val="bg1"/>
              </a:solidFill>
            </a:endParaRPr>
          </a:p>
          <a:p>
            <a:pPr eaLnBrk="1" hangingPunct="1">
              <a:lnSpc>
                <a:spcPct val="80000"/>
              </a:lnSpc>
              <a:buFont typeface="Arial" charset="0"/>
              <a:buChar char="►"/>
              <a:defRPr/>
            </a:pPr>
            <a:r>
              <a:rPr lang="en-US" sz="2800" b="1" smtClean="0">
                <a:solidFill>
                  <a:schemeClr val="tx2"/>
                </a:solidFill>
              </a:rPr>
              <a:t>Earn grace.</a:t>
            </a:r>
          </a:p>
          <a:p>
            <a:pPr eaLnBrk="1" hangingPunct="1">
              <a:lnSpc>
                <a:spcPct val="80000"/>
              </a:lnSpc>
              <a:buFont typeface="Arial" charset="0"/>
              <a:buChar char="►"/>
              <a:defRPr/>
            </a:pPr>
            <a:r>
              <a:rPr lang="en-US" sz="2800" b="1" smtClean="0">
                <a:solidFill>
                  <a:schemeClr val="tx2"/>
                </a:solidFill>
              </a:rPr>
              <a:t>Earn favor of Allah.</a:t>
            </a:r>
          </a:p>
          <a:p>
            <a:pPr eaLnBrk="1" hangingPunct="1">
              <a:lnSpc>
                <a:spcPct val="80000"/>
              </a:lnSpc>
              <a:buFont typeface="Arial" charset="0"/>
              <a:buChar char="►"/>
              <a:defRPr/>
            </a:pPr>
            <a:r>
              <a:rPr lang="en-US" sz="2800" b="1" smtClean="0">
                <a:solidFill>
                  <a:schemeClr val="tx2"/>
                </a:solidFill>
              </a:rPr>
              <a:t>Earn salvation.</a:t>
            </a:r>
          </a:p>
          <a:p>
            <a:pPr eaLnBrk="1" hangingPunct="1">
              <a:lnSpc>
                <a:spcPct val="80000"/>
              </a:lnSpc>
              <a:buFont typeface="Arial" charset="0"/>
              <a:buChar char="►"/>
              <a:defRPr/>
            </a:pPr>
            <a:r>
              <a:rPr lang="en-US" sz="2800" b="1" smtClean="0">
                <a:solidFill>
                  <a:schemeClr val="tx2"/>
                </a:solidFill>
              </a:rPr>
              <a:t>Earn paradise.</a:t>
            </a:r>
            <a:endParaRPr lang="en-US" sz="2000" b="1" smtClean="0">
              <a:solidFill>
                <a:schemeClr val="accent1"/>
              </a:solidFill>
            </a:endParaRPr>
          </a:p>
        </p:txBody>
      </p:sp>
    </p:spTree>
    <p:extLst>
      <p:ext uri="{BB962C8B-B14F-4D97-AF65-F5344CB8AC3E}">
        <p14:creationId xmlns:p14="http://schemas.microsoft.com/office/powerpoint/2010/main" val="236947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body" idx="1"/>
          </p:nvPr>
        </p:nvSpPr>
        <p:spPr>
          <a:xfrm>
            <a:off x="2133600" y="457200"/>
            <a:ext cx="6248400" cy="5638800"/>
          </a:xfrm>
        </p:spPr>
        <p:txBody>
          <a:bodyPr/>
          <a:lstStyle/>
          <a:p>
            <a:pPr eaLnBrk="1" hangingPunct="1">
              <a:lnSpc>
                <a:spcPct val="90000"/>
              </a:lnSpc>
              <a:buFont typeface="Arial" charset="0"/>
              <a:buNone/>
              <a:defRPr/>
            </a:pPr>
            <a:r>
              <a:rPr lang="en-US" sz="3600" b="1" dirty="0" smtClean="0">
                <a:solidFill>
                  <a:srgbClr val="FFFF00"/>
                </a:solidFill>
              </a:rPr>
              <a:t> Salvation by own effort </a:t>
            </a:r>
          </a:p>
          <a:p>
            <a:pPr eaLnBrk="1" hangingPunct="1">
              <a:lnSpc>
                <a:spcPct val="90000"/>
              </a:lnSpc>
              <a:buFont typeface="Arial" charset="0"/>
              <a:buNone/>
              <a:defRPr/>
            </a:pPr>
            <a:r>
              <a:rPr lang="en-US" sz="3600" b="1" dirty="0" smtClean="0">
                <a:solidFill>
                  <a:schemeClr val="bg1"/>
                </a:solidFill>
              </a:rPr>
              <a:t>		</a:t>
            </a:r>
            <a:r>
              <a:rPr lang="en-US" sz="3600" b="1" dirty="0" smtClean="0">
                <a:solidFill>
                  <a:schemeClr val="tx2"/>
                </a:solidFill>
              </a:rPr>
              <a:t>(40:9, 39:61, 7:43)</a:t>
            </a:r>
            <a:r>
              <a:rPr lang="en-US" sz="3600" b="1" dirty="0" smtClean="0">
                <a:solidFill>
                  <a:srgbClr val="FFFF00"/>
                </a:solidFill>
              </a:rPr>
              <a:t> </a:t>
            </a:r>
          </a:p>
          <a:p>
            <a:pPr eaLnBrk="1" hangingPunct="1">
              <a:lnSpc>
                <a:spcPct val="90000"/>
              </a:lnSpc>
              <a:buFont typeface="Arial" charset="0"/>
              <a:buNone/>
              <a:defRPr/>
            </a:pPr>
            <a:r>
              <a:rPr lang="en-US" sz="3600" b="1" dirty="0" smtClean="0">
                <a:solidFill>
                  <a:srgbClr val="FFFF00"/>
                </a:solidFill>
              </a:rPr>
              <a:t>Charity atones for sins</a:t>
            </a:r>
            <a:r>
              <a:rPr lang="en-US" sz="3600" b="1" dirty="0" smtClean="0">
                <a:solidFill>
                  <a:schemeClr val="bg1"/>
                </a:solidFill>
              </a:rPr>
              <a:t> </a:t>
            </a:r>
          </a:p>
          <a:p>
            <a:pPr eaLnBrk="1" hangingPunct="1">
              <a:lnSpc>
                <a:spcPct val="90000"/>
              </a:lnSpc>
              <a:buFont typeface="Arial" charset="0"/>
              <a:buNone/>
              <a:defRPr/>
            </a:pPr>
            <a:r>
              <a:rPr lang="en-US" sz="3600" b="1" dirty="0" smtClean="0">
                <a:solidFill>
                  <a:schemeClr val="bg1"/>
                </a:solidFill>
              </a:rPr>
              <a:t>		</a:t>
            </a:r>
            <a:r>
              <a:rPr lang="en-US" sz="3600" b="1" dirty="0" smtClean="0">
                <a:solidFill>
                  <a:schemeClr val="tx2"/>
                </a:solidFill>
              </a:rPr>
              <a:t>(2:271,277)</a:t>
            </a:r>
            <a:r>
              <a:rPr lang="en-US" sz="3600" b="1" dirty="0" smtClean="0">
                <a:solidFill>
                  <a:schemeClr val="bg1"/>
                </a:solidFill>
              </a:rPr>
              <a:t> </a:t>
            </a:r>
          </a:p>
          <a:p>
            <a:pPr eaLnBrk="1" hangingPunct="1">
              <a:lnSpc>
                <a:spcPct val="90000"/>
              </a:lnSpc>
              <a:buFont typeface="Arial" charset="0"/>
              <a:buNone/>
              <a:defRPr/>
            </a:pPr>
            <a:endParaRPr lang="en-US" sz="2200" b="1" dirty="0" smtClean="0">
              <a:solidFill>
                <a:schemeClr val="bg1"/>
              </a:solidFill>
            </a:endParaRPr>
          </a:p>
          <a:p>
            <a:pPr eaLnBrk="1" hangingPunct="1">
              <a:lnSpc>
                <a:spcPct val="90000"/>
              </a:lnSpc>
              <a:buFont typeface="Arial" charset="0"/>
              <a:buChar char="►"/>
              <a:defRPr/>
            </a:pPr>
            <a:r>
              <a:rPr lang="en-US" sz="3600" b="1" dirty="0" smtClean="0">
                <a:solidFill>
                  <a:schemeClr val="tx2"/>
                </a:solidFill>
              </a:rPr>
              <a:t>Earn grace.</a:t>
            </a:r>
          </a:p>
          <a:p>
            <a:pPr eaLnBrk="1" hangingPunct="1">
              <a:lnSpc>
                <a:spcPct val="90000"/>
              </a:lnSpc>
              <a:buFont typeface="Arial" charset="0"/>
              <a:buChar char="►"/>
              <a:defRPr/>
            </a:pPr>
            <a:r>
              <a:rPr lang="en-US" sz="3600" b="1" dirty="0" smtClean="0">
                <a:solidFill>
                  <a:schemeClr val="tx2"/>
                </a:solidFill>
              </a:rPr>
              <a:t>Earn favor of Allah.</a:t>
            </a:r>
          </a:p>
          <a:p>
            <a:pPr eaLnBrk="1" hangingPunct="1">
              <a:lnSpc>
                <a:spcPct val="90000"/>
              </a:lnSpc>
              <a:buFont typeface="Arial" charset="0"/>
              <a:buChar char="►"/>
              <a:defRPr/>
            </a:pPr>
            <a:r>
              <a:rPr lang="en-US" sz="3600" b="1" dirty="0" smtClean="0">
                <a:solidFill>
                  <a:schemeClr val="tx2"/>
                </a:solidFill>
              </a:rPr>
              <a:t>Earn salvation.</a:t>
            </a:r>
          </a:p>
          <a:p>
            <a:pPr eaLnBrk="1" hangingPunct="1">
              <a:lnSpc>
                <a:spcPct val="90000"/>
              </a:lnSpc>
              <a:buFont typeface="Arial" charset="0"/>
              <a:buChar char="►"/>
              <a:defRPr/>
            </a:pPr>
            <a:r>
              <a:rPr lang="en-US" sz="3600" b="1" dirty="0" smtClean="0">
                <a:solidFill>
                  <a:schemeClr val="tx2"/>
                </a:solidFill>
              </a:rPr>
              <a:t>Earn paradise.</a:t>
            </a:r>
          </a:p>
        </p:txBody>
      </p:sp>
    </p:spTree>
    <p:extLst>
      <p:ext uri="{BB962C8B-B14F-4D97-AF65-F5344CB8AC3E}">
        <p14:creationId xmlns:p14="http://schemas.microsoft.com/office/powerpoint/2010/main" val="924978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endParaRPr lang="en-US" altLang="en-US" smtClean="0"/>
          </a:p>
        </p:txBody>
      </p:sp>
      <p:sp>
        <p:nvSpPr>
          <p:cNvPr id="99331" name="Rectangle 3"/>
          <p:cNvSpPr>
            <a:spLocks noGrp="1" noChangeArrowheads="1"/>
          </p:cNvSpPr>
          <p:nvPr>
            <p:ph type="body" idx="1"/>
          </p:nvPr>
        </p:nvSpPr>
        <p:spPr/>
        <p:txBody>
          <a:bodyPr/>
          <a:lstStyle/>
          <a:p>
            <a:pPr eaLnBrk="1" hangingPunct="1"/>
            <a:endParaRPr lang="en-US" altLang="en-US" smtClean="0"/>
          </a:p>
        </p:txBody>
      </p:sp>
      <p:pic>
        <p:nvPicPr>
          <p:cNvPr id="99332" name="Picture 4" descr="d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5" descr="2008-04-26-Kor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47625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0"/>
            <a:ext cx="4800600" cy="661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9" name="TextBox 1"/>
          <p:cNvSpPr txBox="1">
            <a:spLocks noChangeArrowheads="1"/>
          </p:cNvSpPr>
          <p:nvPr/>
        </p:nvSpPr>
        <p:spPr bwMode="auto">
          <a:xfrm>
            <a:off x="0" y="228600"/>
            <a:ext cx="4648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r>
              <a:rPr lang="en-US" altLang="en-US" smtClean="0">
                <a:solidFill>
                  <a:srgbClr val="FFFFFF"/>
                </a:solidFill>
                <a:cs typeface="Arial" pitchFamily="34" charset="0"/>
              </a:rPr>
              <a:t>Sura 23:102-103</a:t>
            </a:r>
          </a:p>
          <a:p>
            <a:pPr eaLnBrk="0" fontAlgn="base" hangingPunct="0">
              <a:spcBef>
                <a:spcPct val="0"/>
              </a:spcBef>
              <a:spcAft>
                <a:spcPct val="0"/>
              </a:spcAft>
              <a:defRPr/>
            </a:pPr>
            <a:r>
              <a:rPr lang="en-US" altLang="en-US" smtClean="0">
                <a:solidFill>
                  <a:srgbClr val="FFFFFF"/>
                </a:solidFill>
                <a:cs typeface="Arial" pitchFamily="34" charset="0"/>
              </a:rPr>
              <a:t>Those whose balance of good deeds is heavy, they will be successful.  But those whose balance is light will be those who have lost their souls</a:t>
            </a:r>
          </a:p>
        </p:txBody>
      </p:sp>
    </p:spTree>
    <p:extLst>
      <p:ext uri="{BB962C8B-B14F-4D97-AF65-F5344CB8AC3E}">
        <p14:creationId xmlns:p14="http://schemas.microsoft.com/office/powerpoint/2010/main" val="36158499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784725" y="364807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s-MX" altLang="en-US" sz="2800" b="1" smtClean="0">
              <a:solidFill>
                <a:srgbClr val="FFFF00"/>
              </a:solidFill>
              <a:latin typeface="Times New Roman" pitchFamily="18" charset="0"/>
              <a:cs typeface="Arial" pitchFamily="34" charset="0"/>
            </a:endParaRPr>
          </a:p>
        </p:txBody>
      </p:sp>
      <p:sp>
        <p:nvSpPr>
          <p:cNvPr id="34819" name="Text Box 3"/>
          <p:cNvSpPr txBox="1">
            <a:spLocks noChangeArrowheads="1"/>
          </p:cNvSpPr>
          <p:nvPr/>
        </p:nvSpPr>
        <p:spPr bwMode="auto">
          <a:xfrm>
            <a:off x="1295400" y="1371600"/>
            <a:ext cx="72390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r>
              <a:rPr lang="en-US" altLang="en-US" sz="3200" b="1" smtClean="0">
                <a:solidFill>
                  <a:srgbClr val="FFFFCC"/>
                </a:solidFill>
                <a:latin typeface="Times New Roman" pitchFamily="18" charset="0"/>
                <a:cs typeface="Arial" pitchFamily="34" charset="0"/>
              </a:rPr>
              <a:t>Islam</a:t>
            </a:r>
            <a:r>
              <a:rPr lang="en-US" altLang="en-US" sz="3200" b="1" smtClean="0">
                <a:solidFill>
                  <a:srgbClr val="FFFF00"/>
                </a:solidFill>
                <a:latin typeface="Times New Roman" pitchFamily="18" charset="0"/>
                <a:cs typeface="Arial" pitchFamily="34" charset="0"/>
              </a:rPr>
              <a:t>:  Salvation is earned through the efforts of those who were pre-selected by Allah to inhabit a very sensual paradise.</a:t>
            </a:r>
          </a:p>
          <a:p>
            <a:pPr eaLnBrk="0" fontAlgn="base" hangingPunct="0">
              <a:spcBef>
                <a:spcPct val="0"/>
              </a:spcBef>
              <a:spcAft>
                <a:spcPct val="0"/>
              </a:spcAft>
              <a:defRPr/>
            </a:pPr>
            <a:endParaRPr lang="en-US" altLang="en-US" sz="3200" b="1" smtClean="0">
              <a:solidFill>
                <a:srgbClr val="FFFF00"/>
              </a:solidFill>
              <a:latin typeface="Times New Roman" pitchFamily="18" charset="0"/>
              <a:cs typeface="Arial" pitchFamily="34" charset="0"/>
            </a:endParaRPr>
          </a:p>
          <a:p>
            <a:pPr eaLnBrk="0" fontAlgn="base" hangingPunct="0">
              <a:spcBef>
                <a:spcPct val="0"/>
              </a:spcBef>
              <a:spcAft>
                <a:spcPct val="0"/>
              </a:spcAft>
              <a:defRPr/>
            </a:pPr>
            <a:r>
              <a:rPr lang="en-US" altLang="en-US" sz="3200" b="1" smtClean="0">
                <a:solidFill>
                  <a:srgbClr val="FFFFCC"/>
                </a:solidFill>
                <a:latin typeface="Times New Roman" pitchFamily="18" charset="0"/>
                <a:cs typeface="Arial" pitchFamily="34" charset="0"/>
              </a:rPr>
              <a:t>Christianity</a:t>
            </a:r>
            <a:r>
              <a:rPr lang="en-US" altLang="en-US" sz="3200" b="1" smtClean="0">
                <a:solidFill>
                  <a:srgbClr val="FFFF00"/>
                </a:solidFill>
                <a:latin typeface="Times New Roman" pitchFamily="18" charset="0"/>
                <a:cs typeface="Arial" pitchFamily="34" charset="0"/>
              </a:rPr>
              <a:t>:  Salvation is granted by the grace of a loving God to those who, through faith and repentance and baptism accept that love.</a:t>
            </a:r>
          </a:p>
          <a:p>
            <a:pPr eaLnBrk="0" fontAlgn="base" hangingPunct="0">
              <a:spcBef>
                <a:spcPct val="0"/>
              </a:spcBef>
              <a:spcAft>
                <a:spcPct val="0"/>
              </a:spcAft>
              <a:defRPr/>
            </a:pPr>
            <a:endParaRPr lang="en-US" altLang="en-US" sz="3200" b="1" i="1" smtClean="0">
              <a:solidFill>
                <a:srgbClr val="FFFF00"/>
              </a:solidFill>
              <a:latin typeface="Times New Roman" pitchFamily="18" charset="0"/>
              <a:cs typeface="Arial" pitchFamily="34" charset="0"/>
            </a:endParaRPr>
          </a:p>
        </p:txBody>
      </p:sp>
    </p:spTree>
    <p:extLst>
      <p:ext uri="{BB962C8B-B14F-4D97-AF65-F5344CB8AC3E}">
        <p14:creationId xmlns:p14="http://schemas.microsoft.com/office/powerpoint/2010/main" val="3326090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0588"/>
            <a:ext cx="91440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6"/>
          <p:cNvSpPr txBox="1">
            <a:spLocks noChangeArrowheads="1"/>
          </p:cNvSpPr>
          <p:nvPr/>
        </p:nvSpPr>
        <p:spPr bwMode="auto">
          <a:xfrm>
            <a:off x="990600" y="5334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50000"/>
              </a:spcBef>
              <a:spcAft>
                <a:spcPct val="0"/>
              </a:spcAft>
              <a:defRPr/>
            </a:pPr>
            <a:r>
              <a:rPr lang="en-US" altLang="en-US" sz="2800" smtClean="0">
                <a:solidFill>
                  <a:srgbClr val="FFFFFF"/>
                </a:solidFill>
                <a:cs typeface="Arial" pitchFamily="34" charset="0"/>
              </a:rPr>
              <a:t>A Question:  Who reaches out to whom?</a:t>
            </a:r>
          </a:p>
        </p:txBody>
      </p:sp>
    </p:spTree>
    <p:extLst>
      <p:ext uri="{BB962C8B-B14F-4D97-AF65-F5344CB8AC3E}">
        <p14:creationId xmlns:p14="http://schemas.microsoft.com/office/powerpoint/2010/main" val="38061508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p:txBody>
          <a:bodyPr/>
          <a:lstStyle/>
          <a:p>
            <a:pPr eaLnBrk="1" hangingPunct="1">
              <a:defRPr/>
            </a:pPr>
            <a:r>
              <a:rPr lang="en-US" sz="3700" b="1" smtClean="0">
                <a:solidFill>
                  <a:srgbClr val="FFFF00"/>
                </a:solidFill>
              </a:rPr>
              <a:t>Initiative</a:t>
            </a:r>
            <a:r>
              <a:rPr lang="en-US" sz="2800" smtClean="0">
                <a:solidFill>
                  <a:srgbClr val="FFFF00"/>
                </a:solidFill>
              </a:rPr>
              <a:t>	</a:t>
            </a:r>
          </a:p>
        </p:txBody>
      </p:sp>
      <p:sp>
        <p:nvSpPr>
          <p:cNvPr id="93187" name="Rectangle 3"/>
          <p:cNvSpPr>
            <a:spLocks noGrp="1" noRot="1" noChangeArrowheads="1"/>
          </p:cNvSpPr>
          <p:nvPr>
            <p:ph type="body" idx="1"/>
          </p:nvPr>
        </p:nvSpPr>
        <p:spPr/>
        <p:txBody>
          <a:bodyPr/>
          <a:lstStyle/>
          <a:p>
            <a:pPr eaLnBrk="1" hangingPunct="1">
              <a:buFont typeface="Arial" charset="0"/>
              <a:buNone/>
              <a:defRPr/>
            </a:pPr>
            <a:r>
              <a:rPr lang="en-US" i="1" smtClean="0">
                <a:solidFill>
                  <a:schemeClr val="bg1"/>
                </a:solidFill>
              </a:rPr>
              <a:t>	</a:t>
            </a:r>
            <a:r>
              <a:rPr lang="en-US" b="1" i="1" smtClean="0">
                <a:solidFill>
                  <a:schemeClr val="tx2"/>
                </a:solidFill>
              </a:rPr>
              <a:t>Human approach	        Truth</a:t>
            </a:r>
            <a:endParaRPr lang="en-US" smtClean="0">
              <a:solidFill>
                <a:schemeClr val="tx2"/>
              </a:solidFill>
            </a:endParaRPr>
          </a:p>
          <a:p>
            <a:pPr eaLnBrk="1" hangingPunct="1">
              <a:buFont typeface="Arial" charset="0"/>
              <a:buNone/>
              <a:defRPr/>
            </a:pPr>
            <a:r>
              <a:rPr lang="en-US" smtClean="0">
                <a:solidFill>
                  <a:schemeClr val="tx2"/>
                </a:solidFill>
              </a:rPr>
              <a:t>		</a:t>
            </a:r>
          </a:p>
          <a:p>
            <a:pPr eaLnBrk="1" hangingPunct="1">
              <a:buFont typeface="Arial" charset="0"/>
              <a:buNone/>
              <a:defRPr/>
            </a:pPr>
            <a:r>
              <a:rPr lang="en-US" smtClean="0">
                <a:solidFill>
                  <a:schemeClr val="tx2"/>
                </a:solidFill>
              </a:rPr>
              <a:t>		</a:t>
            </a:r>
            <a:r>
              <a:rPr lang="en-US" b="1" smtClean="0">
                <a:solidFill>
                  <a:schemeClr val="tx2"/>
                </a:solidFill>
              </a:rPr>
              <a:t>God 				God</a:t>
            </a:r>
          </a:p>
          <a:p>
            <a:pPr eaLnBrk="1" hangingPunct="1">
              <a:buFont typeface="Arial" charset="0"/>
              <a:buNone/>
              <a:defRPr/>
            </a:pPr>
            <a:endParaRPr lang="en-US" b="1" smtClean="0">
              <a:solidFill>
                <a:schemeClr val="tx2"/>
              </a:solidFill>
            </a:endParaRPr>
          </a:p>
          <a:p>
            <a:pPr eaLnBrk="1" hangingPunct="1">
              <a:buFont typeface="Arial" charset="0"/>
              <a:buNone/>
              <a:defRPr/>
            </a:pPr>
            <a:endParaRPr lang="en-US" b="1" smtClean="0">
              <a:solidFill>
                <a:schemeClr val="tx2"/>
              </a:solidFill>
            </a:endParaRPr>
          </a:p>
          <a:p>
            <a:pPr eaLnBrk="1" hangingPunct="1">
              <a:buFont typeface="Arial" charset="0"/>
              <a:buNone/>
              <a:defRPr/>
            </a:pPr>
            <a:endParaRPr lang="en-US" b="1" smtClean="0">
              <a:solidFill>
                <a:schemeClr val="tx2"/>
              </a:solidFill>
            </a:endParaRPr>
          </a:p>
          <a:p>
            <a:pPr eaLnBrk="1" hangingPunct="1">
              <a:buFont typeface="Arial" charset="0"/>
              <a:buNone/>
              <a:defRPr/>
            </a:pPr>
            <a:r>
              <a:rPr lang="en-US" b="1" smtClean="0">
                <a:solidFill>
                  <a:schemeClr val="tx2"/>
                </a:solidFill>
              </a:rPr>
              <a:t>	  Mankind 			   Mankind</a:t>
            </a:r>
            <a:r>
              <a:rPr lang="en-US" smtClean="0">
                <a:solidFill>
                  <a:schemeClr val="tx2"/>
                </a:solidFill>
              </a:rPr>
              <a:t>	</a:t>
            </a:r>
          </a:p>
        </p:txBody>
      </p:sp>
      <p:sp>
        <p:nvSpPr>
          <p:cNvPr id="36868" name="Line 4"/>
          <p:cNvSpPr>
            <a:spLocks noChangeShapeType="1"/>
          </p:cNvSpPr>
          <p:nvPr/>
        </p:nvSpPr>
        <p:spPr bwMode="auto">
          <a:xfrm flipV="1">
            <a:off x="2438400" y="3886200"/>
            <a:ext cx="0" cy="144780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FFFFFF"/>
              </a:solidFill>
              <a:cs typeface="Arial" pitchFamily="34" charset="0"/>
            </a:endParaRPr>
          </a:p>
        </p:txBody>
      </p:sp>
      <p:sp>
        <p:nvSpPr>
          <p:cNvPr id="36869" name="Line 5"/>
          <p:cNvSpPr>
            <a:spLocks noChangeShapeType="1"/>
          </p:cNvSpPr>
          <p:nvPr/>
        </p:nvSpPr>
        <p:spPr bwMode="auto">
          <a:xfrm>
            <a:off x="6629400" y="3886200"/>
            <a:ext cx="0" cy="144780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FFFFFF"/>
              </a:solidFill>
              <a:cs typeface="Arial" pitchFamily="34" charset="0"/>
            </a:endParaRPr>
          </a:p>
        </p:txBody>
      </p:sp>
      <p:pic>
        <p:nvPicPr>
          <p:cNvPr id="102406" name="Picture 7" descr="arrow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3667125"/>
            <a:ext cx="8191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9" descr="arrow1">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3667125"/>
            <a:ext cx="8191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784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228600" y="609600"/>
            <a:ext cx="3429000"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50000"/>
              </a:spcBef>
              <a:spcAft>
                <a:spcPct val="0"/>
              </a:spcAft>
              <a:defRPr/>
            </a:pPr>
            <a:r>
              <a:rPr lang="en-US" altLang="en-US" sz="2400" smtClean="0">
                <a:solidFill>
                  <a:srgbClr val="FFFFCC"/>
                </a:solidFill>
                <a:cs typeface="Arial" pitchFamily="34" charset="0"/>
              </a:rPr>
              <a:t>Works Salvation:  Man reaches out to God.</a:t>
            </a:r>
          </a:p>
          <a:p>
            <a:pPr eaLnBrk="0" fontAlgn="base" hangingPunct="0">
              <a:spcBef>
                <a:spcPct val="50000"/>
              </a:spcBef>
              <a:spcAft>
                <a:spcPct val="0"/>
              </a:spcAft>
              <a:defRPr/>
            </a:pPr>
            <a:endParaRPr lang="en-US" altLang="en-US" sz="2400" smtClean="0">
              <a:solidFill>
                <a:srgbClr val="FFFFCC"/>
              </a:solidFill>
              <a:cs typeface="Arial" pitchFamily="34" charset="0"/>
            </a:endParaRPr>
          </a:p>
          <a:p>
            <a:pPr eaLnBrk="0" fontAlgn="base" hangingPunct="0">
              <a:spcBef>
                <a:spcPct val="50000"/>
              </a:spcBef>
              <a:spcAft>
                <a:spcPct val="0"/>
              </a:spcAft>
              <a:defRPr/>
            </a:pPr>
            <a:r>
              <a:rPr lang="en-US" altLang="en-US" sz="2400" smtClean="0">
                <a:solidFill>
                  <a:srgbClr val="FFFFCC"/>
                </a:solidFill>
                <a:cs typeface="Arial" pitchFamily="34" charset="0"/>
              </a:rPr>
              <a:t>Islam</a:t>
            </a:r>
          </a:p>
          <a:p>
            <a:pPr eaLnBrk="0" fontAlgn="base" hangingPunct="0">
              <a:spcBef>
                <a:spcPct val="50000"/>
              </a:spcBef>
              <a:spcAft>
                <a:spcPct val="0"/>
              </a:spcAft>
              <a:defRPr/>
            </a:pPr>
            <a:r>
              <a:rPr lang="en-US" altLang="en-US" sz="2400" smtClean="0">
                <a:solidFill>
                  <a:srgbClr val="FFFFCC"/>
                </a:solidFill>
                <a:cs typeface="Arial" pitchFamily="34" charset="0"/>
              </a:rPr>
              <a:t>Hinduism</a:t>
            </a:r>
          </a:p>
          <a:p>
            <a:pPr eaLnBrk="0" fontAlgn="base" hangingPunct="0">
              <a:spcBef>
                <a:spcPct val="50000"/>
              </a:spcBef>
              <a:spcAft>
                <a:spcPct val="0"/>
              </a:spcAft>
              <a:defRPr/>
            </a:pPr>
            <a:r>
              <a:rPr lang="en-US" altLang="en-US" sz="2400" smtClean="0">
                <a:solidFill>
                  <a:srgbClr val="FFFFCC"/>
                </a:solidFill>
                <a:cs typeface="Arial" pitchFamily="34" charset="0"/>
              </a:rPr>
              <a:t>Jaina</a:t>
            </a:r>
          </a:p>
          <a:p>
            <a:pPr eaLnBrk="0" fontAlgn="base" hangingPunct="0">
              <a:spcBef>
                <a:spcPct val="50000"/>
              </a:spcBef>
              <a:spcAft>
                <a:spcPct val="0"/>
              </a:spcAft>
              <a:defRPr/>
            </a:pPr>
            <a:r>
              <a:rPr lang="en-US" altLang="en-US" sz="2400" smtClean="0">
                <a:solidFill>
                  <a:srgbClr val="FFFFCC"/>
                </a:solidFill>
                <a:cs typeface="Arial" pitchFamily="34" charset="0"/>
              </a:rPr>
              <a:t>Sikkhism</a:t>
            </a:r>
          </a:p>
          <a:p>
            <a:pPr eaLnBrk="0" fontAlgn="base" hangingPunct="0">
              <a:spcBef>
                <a:spcPct val="50000"/>
              </a:spcBef>
              <a:spcAft>
                <a:spcPct val="0"/>
              </a:spcAft>
              <a:defRPr/>
            </a:pPr>
            <a:r>
              <a:rPr lang="en-US" altLang="en-US" sz="2400" smtClean="0">
                <a:solidFill>
                  <a:srgbClr val="FFFFCC"/>
                </a:solidFill>
                <a:cs typeface="Arial" pitchFamily="34" charset="0"/>
              </a:rPr>
              <a:t>Gnosticism</a:t>
            </a:r>
          </a:p>
          <a:p>
            <a:pPr eaLnBrk="0" fontAlgn="base" hangingPunct="0">
              <a:spcBef>
                <a:spcPct val="50000"/>
              </a:spcBef>
              <a:spcAft>
                <a:spcPct val="0"/>
              </a:spcAft>
              <a:defRPr/>
            </a:pPr>
            <a:r>
              <a:rPr lang="en-US" altLang="en-US" sz="2400" smtClean="0">
                <a:solidFill>
                  <a:srgbClr val="FFFFCC"/>
                </a:solidFill>
                <a:cs typeface="Arial" pitchFamily="34" charset="0"/>
              </a:rPr>
              <a:t>New Age</a:t>
            </a:r>
          </a:p>
          <a:p>
            <a:pPr eaLnBrk="0" fontAlgn="base" hangingPunct="0">
              <a:spcBef>
                <a:spcPct val="50000"/>
              </a:spcBef>
              <a:spcAft>
                <a:spcPct val="0"/>
              </a:spcAft>
              <a:defRPr/>
            </a:pPr>
            <a:r>
              <a:rPr lang="en-US" altLang="en-US" sz="2400" smtClean="0">
                <a:solidFill>
                  <a:srgbClr val="FFFFCC"/>
                </a:solidFill>
                <a:cs typeface="Arial" pitchFamily="34" charset="0"/>
              </a:rPr>
              <a:t>Buddhism?</a:t>
            </a:r>
          </a:p>
          <a:p>
            <a:pPr eaLnBrk="0" fontAlgn="base" hangingPunct="0">
              <a:spcBef>
                <a:spcPct val="50000"/>
              </a:spcBef>
              <a:spcAft>
                <a:spcPct val="0"/>
              </a:spcAft>
              <a:defRPr/>
            </a:pPr>
            <a:endParaRPr lang="en-US" altLang="en-US" sz="2400" smtClean="0">
              <a:solidFill>
                <a:srgbClr val="FFFFCC"/>
              </a:solidFill>
              <a:cs typeface="Arial" pitchFamily="34" charset="0"/>
            </a:endParaRPr>
          </a:p>
        </p:txBody>
      </p:sp>
      <p:sp>
        <p:nvSpPr>
          <p:cNvPr id="37891" name="Text Box 5"/>
          <p:cNvSpPr txBox="1">
            <a:spLocks noChangeArrowheads="1"/>
          </p:cNvSpPr>
          <p:nvPr/>
        </p:nvSpPr>
        <p:spPr bwMode="auto">
          <a:xfrm>
            <a:off x="4876800" y="685800"/>
            <a:ext cx="35814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50000"/>
              </a:spcBef>
              <a:spcAft>
                <a:spcPct val="0"/>
              </a:spcAft>
              <a:defRPr/>
            </a:pPr>
            <a:r>
              <a:rPr lang="en-US" altLang="en-US" sz="2400" smtClean="0">
                <a:solidFill>
                  <a:srgbClr val="FFFFCC"/>
                </a:solidFill>
                <a:cs typeface="Arial" pitchFamily="34" charset="0"/>
              </a:rPr>
              <a:t>Salvation by Grace:  God reaches out to man.</a:t>
            </a:r>
          </a:p>
          <a:p>
            <a:pPr eaLnBrk="0" fontAlgn="base" hangingPunct="0">
              <a:spcBef>
                <a:spcPct val="50000"/>
              </a:spcBef>
              <a:spcAft>
                <a:spcPct val="0"/>
              </a:spcAft>
              <a:defRPr/>
            </a:pPr>
            <a:endParaRPr lang="en-US" altLang="en-US" sz="2400" smtClean="0">
              <a:solidFill>
                <a:srgbClr val="FFFFCC"/>
              </a:solidFill>
              <a:cs typeface="Arial" pitchFamily="34" charset="0"/>
            </a:endParaRPr>
          </a:p>
          <a:p>
            <a:pPr eaLnBrk="0" fontAlgn="base" hangingPunct="0">
              <a:spcBef>
                <a:spcPct val="50000"/>
              </a:spcBef>
              <a:spcAft>
                <a:spcPct val="0"/>
              </a:spcAft>
              <a:defRPr/>
            </a:pPr>
            <a:r>
              <a:rPr lang="en-US" altLang="en-US" sz="2400" smtClean="0">
                <a:solidFill>
                  <a:srgbClr val="FFFFCC"/>
                </a:solidFill>
                <a:cs typeface="Arial" pitchFamily="34" charset="0"/>
              </a:rPr>
              <a:t>Judaism</a:t>
            </a:r>
          </a:p>
          <a:p>
            <a:pPr eaLnBrk="0" fontAlgn="base" hangingPunct="0">
              <a:spcBef>
                <a:spcPct val="50000"/>
              </a:spcBef>
              <a:spcAft>
                <a:spcPct val="0"/>
              </a:spcAft>
              <a:defRPr/>
            </a:pPr>
            <a:r>
              <a:rPr lang="en-US" altLang="en-US" sz="2400" smtClean="0">
                <a:solidFill>
                  <a:srgbClr val="FFFFCC"/>
                </a:solidFill>
                <a:cs typeface="Arial" pitchFamily="34" charset="0"/>
              </a:rPr>
              <a:t>Christianity</a:t>
            </a:r>
          </a:p>
        </p:txBody>
      </p:sp>
    </p:spTree>
    <p:extLst>
      <p:ext uri="{BB962C8B-B14F-4D97-AF65-F5344CB8AC3E}">
        <p14:creationId xmlns:p14="http://schemas.microsoft.com/office/powerpoint/2010/main" val="1777789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914400" y="304800"/>
            <a:ext cx="8229600" cy="1143000"/>
          </a:xfrm>
        </p:spPr>
        <p:txBody>
          <a:bodyPr/>
          <a:lstStyle/>
          <a:p>
            <a:pPr eaLnBrk="1" hangingPunct="1">
              <a:defRPr/>
            </a:pPr>
            <a:r>
              <a:rPr lang="en-US" altLang="en-US" sz="6000" smtClean="0"/>
              <a:t>The 5 Pillars of Islam</a:t>
            </a:r>
          </a:p>
        </p:txBody>
      </p:sp>
      <p:sp>
        <p:nvSpPr>
          <p:cNvPr id="575491" name="Rectangle 3"/>
          <p:cNvSpPr>
            <a:spLocks noGrp="1" noChangeArrowheads="1"/>
          </p:cNvSpPr>
          <p:nvPr>
            <p:ph type="body" idx="1"/>
          </p:nvPr>
        </p:nvSpPr>
        <p:spPr>
          <a:xfrm>
            <a:off x="152400" y="1493838"/>
            <a:ext cx="8686800" cy="4525962"/>
          </a:xfrm>
        </p:spPr>
        <p:txBody>
          <a:bodyPr/>
          <a:lstStyle/>
          <a:p>
            <a:pPr marL="609600" indent="-609600" eaLnBrk="1" hangingPunct="1">
              <a:buFontTx/>
              <a:buAutoNum type="arabicPeriod"/>
              <a:defRPr/>
            </a:pPr>
            <a:r>
              <a:rPr lang="en-US" altLang="en-US" b="1" dirty="0" smtClean="0"/>
              <a:t>Recite the profession of faith: “There is no God but Allah, Mohammed is his prophet.”</a:t>
            </a:r>
          </a:p>
          <a:p>
            <a:pPr marL="609600" indent="-609600" eaLnBrk="1" hangingPunct="1">
              <a:buFontTx/>
              <a:buAutoNum type="arabicPeriod"/>
              <a:defRPr/>
            </a:pPr>
            <a:r>
              <a:rPr lang="en-US" altLang="en-US" b="1" dirty="0" smtClean="0"/>
              <a:t>Pray five times a day</a:t>
            </a:r>
          </a:p>
          <a:p>
            <a:pPr marL="609600" indent="-609600" eaLnBrk="1" hangingPunct="1">
              <a:buFontTx/>
              <a:buAutoNum type="arabicPeriod"/>
              <a:defRPr/>
            </a:pPr>
            <a:r>
              <a:rPr lang="en-US" altLang="en-US" b="1" dirty="0" smtClean="0"/>
              <a:t>Pay the tax for the poor</a:t>
            </a:r>
          </a:p>
          <a:p>
            <a:pPr marL="609600" indent="-609600" eaLnBrk="1" hangingPunct="1">
              <a:buFontTx/>
              <a:buAutoNum type="arabicPeriod"/>
              <a:defRPr/>
            </a:pPr>
            <a:r>
              <a:rPr lang="en-US" altLang="en-US" b="1" dirty="0" smtClean="0"/>
              <a:t>Fast during Ramadan</a:t>
            </a:r>
          </a:p>
          <a:p>
            <a:pPr marL="609600" indent="-609600" eaLnBrk="1" hangingPunct="1">
              <a:buFontTx/>
              <a:buAutoNum type="arabicPeriod"/>
              <a:defRPr/>
            </a:pPr>
            <a:r>
              <a:rPr lang="en-US" altLang="en-US" b="1" dirty="0" smtClean="0"/>
              <a:t>Do the Hajj (the pilgrimage)</a:t>
            </a:r>
          </a:p>
        </p:txBody>
      </p:sp>
    </p:spTree>
    <p:extLst>
      <p:ext uri="{BB962C8B-B14F-4D97-AF65-F5344CB8AC3E}">
        <p14:creationId xmlns:p14="http://schemas.microsoft.com/office/powerpoint/2010/main" val="32345560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5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5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t>Is the Islamic World View a Good One?</a:t>
            </a:r>
            <a:endParaRPr lang="en-US" sz="3200" b="1" dirty="0"/>
          </a:p>
        </p:txBody>
      </p:sp>
      <p:sp>
        <p:nvSpPr>
          <p:cNvPr id="3" name="Content Placeholder 2"/>
          <p:cNvSpPr>
            <a:spLocks noGrp="1"/>
          </p:cNvSpPr>
          <p:nvPr>
            <p:ph idx="1"/>
          </p:nvPr>
        </p:nvSpPr>
        <p:spPr/>
        <p:txBody>
          <a:bodyPr/>
          <a:lstStyle/>
          <a:p>
            <a:pPr marL="0" indent="0">
              <a:buFont typeface="Arial" charset="0"/>
              <a:buNone/>
              <a:defRPr/>
            </a:pPr>
            <a:r>
              <a:rPr lang="en-US" sz="2400" b="1" dirty="0" smtClean="0"/>
              <a:t>Is it true?</a:t>
            </a:r>
          </a:p>
          <a:p>
            <a:pPr marL="0" indent="0">
              <a:buFont typeface="Arial" charset="0"/>
              <a:buNone/>
              <a:defRPr/>
            </a:pPr>
            <a:r>
              <a:rPr lang="en-US" sz="2000" b="1" dirty="0" smtClean="0"/>
              <a:t>	Like Christianity, it is in reasonably good correspondence </a:t>
            </a:r>
          </a:p>
          <a:p>
            <a:pPr marL="0" indent="0">
              <a:buFont typeface="Arial" charset="0"/>
              <a:buNone/>
              <a:defRPr/>
            </a:pPr>
            <a:r>
              <a:rPr lang="en-US" sz="2000" b="1" dirty="0"/>
              <a:t>	</a:t>
            </a:r>
            <a:r>
              <a:rPr lang="en-US" sz="2000" b="1" dirty="0" smtClean="0"/>
              <a:t>with reality.</a:t>
            </a:r>
          </a:p>
          <a:p>
            <a:pPr marL="0" indent="0">
              <a:buFont typeface="Arial" charset="0"/>
              <a:buNone/>
              <a:defRPr/>
            </a:pPr>
            <a:endParaRPr lang="en-US" sz="1400" b="1" dirty="0"/>
          </a:p>
          <a:p>
            <a:pPr marL="0" indent="0">
              <a:buFont typeface="Arial" charset="0"/>
              <a:buNone/>
              <a:defRPr/>
            </a:pPr>
            <a:r>
              <a:rPr lang="en-US" sz="2400" b="1" dirty="0" smtClean="0"/>
              <a:t>Does it give satisfactory answers to the important questions?</a:t>
            </a:r>
          </a:p>
          <a:p>
            <a:pPr marL="0" indent="0">
              <a:buFont typeface="Arial" charset="0"/>
              <a:buNone/>
              <a:defRPr/>
            </a:pPr>
            <a:r>
              <a:rPr lang="en-US" sz="2400" b="1" dirty="0"/>
              <a:t>	</a:t>
            </a:r>
            <a:r>
              <a:rPr lang="en-US" sz="2000" b="1" dirty="0" smtClean="0"/>
              <a:t>Better that pantheism, dualism, naturalism…</a:t>
            </a:r>
          </a:p>
          <a:p>
            <a:pPr marL="0" indent="0">
              <a:buFont typeface="Arial" charset="0"/>
              <a:buNone/>
              <a:defRPr/>
            </a:pPr>
            <a:endParaRPr lang="en-US" sz="1400" b="1" dirty="0"/>
          </a:p>
          <a:p>
            <a:pPr marL="0" indent="0">
              <a:buFont typeface="Arial" charset="0"/>
              <a:buNone/>
              <a:defRPr/>
            </a:pPr>
            <a:r>
              <a:rPr lang="en-US" sz="2400" b="1" dirty="0" smtClean="0"/>
              <a:t>Does it make one better than other world views?</a:t>
            </a:r>
          </a:p>
          <a:p>
            <a:pPr marL="0" indent="0">
              <a:buFont typeface="Arial" charset="0"/>
              <a:buNone/>
              <a:defRPr/>
            </a:pPr>
            <a:r>
              <a:rPr lang="en-US" sz="2400" b="1" dirty="0"/>
              <a:t>	</a:t>
            </a:r>
            <a:r>
              <a:rPr lang="en-US" sz="2000" b="1" dirty="0" smtClean="0"/>
              <a:t>Alms only for Muslims</a:t>
            </a:r>
          </a:p>
          <a:p>
            <a:pPr marL="0" indent="0">
              <a:buFont typeface="Arial" charset="0"/>
              <a:buNone/>
              <a:defRPr/>
            </a:pPr>
            <a:r>
              <a:rPr lang="en-US" sz="2000" b="1" dirty="0"/>
              <a:t>	</a:t>
            </a:r>
            <a:r>
              <a:rPr lang="en-US" sz="2000" b="1" dirty="0" smtClean="0"/>
              <a:t>Fate/Predestination.   God is the source of suffering and </a:t>
            </a:r>
          </a:p>
          <a:p>
            <a:pPr marL="0" indent="0">
              <a:buFont typeface="Arial" charset="0"/>
              <a:buNone/>
              <a:defRPr/>
            </a:pPr>
            <a:r>
              <a:rPr lang="en-US" sz="2000" b="1" dirty="0"/>
              <a:t>	</a:t>
            </a:r>
            <a:r>
              <a:rPr lang="en-US" sz="2000" b="1" dirty="0" smtClean="0"/>
              <a:t>even evil.</a:t>
            </a:r>
            <a:endParaRPr lang="en-US" sz="2400" b="1" dirty="0"/>
          </a:p>
        </p:txBody>
      </p:sp>
    </p:spTree>
    <p:extLst>
      <p:ext uri="{BB962C8B-B14F-4D97-AF65-F5344CB8AC3E}">
        <p14:creationId xmlns:p14="http://schemas.microsoft.com/office/powerpoint/2010/main" val="378524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457200" y="277813"/>
            <a:ext cx="8229600" cy="790575"/>
          </a:xfrm>
        </p:spPr>
        <p:txBody>
          <a:bodyPr/>
          <a:lstStyle/>
          <a:p>
            <a:pPr eaLnBrk="1" hangingPunct="1">
              <a:defRPr/>
            </a:pPr>
            <a:r>
              <a:rPr lang="en-US" sz="2800" b="1" smtClean="0"/>
              <a:t>A “Good” World View Defined</a:t>
            </a:r>
          </a:p>
        </p:txBody>
      </p:sp>
      <p:sp>
        <p:nvSpPr>
          <p:cNvPr id="397315" name="Rectangle 3"/>
          <p:cNvSpPr>
            <a:spLocks noGrp="1" noChangeArrowheads="1"/>
          </p:cNvSpPr>
          <p:nvPr>
            <p:ph type="body" idx="1"/>
          </p:nvPr>
        </p:nvSpPr>
        <p:spPr>
          <a:xfrm>
            <a:off x="457200" y="1295400"/>
            <a:ext cx="8229600" cy="5334000"/>
          </a:xfrm>
        </p:spPr>
        <p:txBody>
          <a:bodyPr/>
          <a:lstStyle/>
          <a:p>
            <a:pPr eaLnBrk="1" hangingPunct="1">
              <a:lnSpc>
                <a:spcPct val="80000"/>
              </a:lnSpc>
              <a:buFont typeface="Wingdings" pitchFamily="2" charset="2"/>
              <a:buNone/>
              <a:defRPr/>
            </a:pPr>
            <a:r>
              <a:rPr lang="en-US" sz="2000" b="1" smtClean="0">
                <a:solidFill>
                  <a:srgbClr val="FFFF00"/>
                </a:solidFill>
              </a:rPr>
              <a:t>A. It is true.</a:t>
            </a:r>
            <a:r>
              <a:rPr lang="en-US" sz="2000" b="1" smtClean="0"/>
              <a:t>  </a:t>
            </a:r>
          </a:p>
          <a:p>
            <a:pPr lvl="1" eaLnBrk="1" hangingPunct="1">
              <a:lnSpc>
                <a:spcPct val="80000"/>
              </a:lnSpc>
              <a:buFont typeface="Wingdings" pitchFamily="2" charset="2"/>
              <a:buNone/>
              <a:defRPr/>
            </a:pPr>
            <a:r>
              <a:rPr lang="en-US" sz="1800" b="1" smtClean="0"/>
              <a:t>It is consistent with reality.  It works.</a:t>
            </a:r>
          </a:p>
          <a:p>
            <a:pPr eaLnBrk="1" hangingPunct="1">
              <a:lnSpc>
                <a:spcPct val="80000"/>
              </a:lnSpc>
              <a:buFont typeface="Wingdings" pitchFamily="2" charset="2"/>
              <a:buNone/>
              <a:defRPr/>
            </a:pPr>
            <a:endParaRPr lang="en-US" sz="2000" b="1" smtClean="0"/>
          </a:p>
          <a:p>
            <a:pPr eaLnBrk="1" hangingPunct="1">
              <a:lnSpc>
                <a:spcPct val="80000"/>
              </a:lnSpc>
              <a:buFont typeface="Wingdings" pitchFamily="2" charset="2"/>
              <a:buNone/>
              <a:defRPr/>
            </a:pPr>
            <a:r>
              <a:rPr lang="en-US" sz="2000" b="1" smtClean="0">
                <a:solidFill>
                  <a:srgbClr val="FFFF00"/>
                </a:solidFill>
              </a:rPr>
              <a:t>B. It answers satisfactorily the questions people really want answered.</a:t>
            </a:r>
            <a:endParaRPr lang="en-US" sz="2000" b="1" smtClean="0"/>
          </a:p>
          <a:p>
            <a:pPr lvl="1" eaLnBrk="1" hangingPunct="1">
              <a:lnSpc>
                <a:spcPct val="80000"/>
              </a:lnSpc>
              <a:buFontTx/>
              <a:buNone/>
              <a:defRPr/>
            </a:pPr>
            <a:r>
              <a:rPr lang="en-US" sz="1800" b="1" smtClean="0"/>
              <a:t>What is prime reality/the ultimate cause/the nature of God?) </a:t>
            </a:r>
          </a:p>
          <a:p>
            <a:pPr lvl="1" eaLnBrk="1" hangingPunct="1">
              <a:lnSpc>
                <a:spcPct val="80000"/>
              </a:lnSpc>
              <a:buFontTx/>
              <a:buNone/>
              <a:defRPr/>
            </a:pPr>
            <a:r>
              <a:rPr lang="en-US" sz="1800" b="1" smtClean="0"/>
              <a:t>What is my value as a human being?</a:t>
            </a:r>
          </a:p>
          <a:p>
            <a:pPr lvl="1" eaLnBrk="1" hangingPunct="1">
              <a:lnSpc>
                <a:spcPct val="80000"/>
              </a:lnSpc>
              <a:buFontTx/>
              <a:buNone/>
              <a:defRPr/>
            </a:pPr>
            <a:r>
              <a:rPr lang="en-US" sz="1800" b="1" smtClean="0"/>
              <a:t>What happens to a person at death?  </a:t>
            </a:r>
          </a:p>
          <a:p>
            <a:pPr lvl="1" eaLnBrk="1" hangingPunct="1">
              <a:lnSpc>
                <a:spcPct val="80000"/>
              </a:lnSpc>
              <a:buFontTx/>
              <a:buNone/>
              <a:defRPr/>
            </a:pPr>
            <a:r>
              <a:rPr lang="en-US" sz="1800" b="1" smtClean="0"/>
              <a:t>How do we know what is right and wrong?  </a:t>
            </a:r>
          </a:p>
          <a:p>
            <a:pPr lvl="1" eaLnBrk="1" hangingPunct="1">
              <a:lnSpc>
                <a:spcPct val="80000"/>
              </a:lnSpc>
              <a:buFontTx/>
              <a:buNone/>
              <a:defRPr/>
            </a:pPr>
            <a:r>
              <a:rPr lang="en-US" sz="1800" b="1" smtClean="0"/>
              <a:t>What is my purpose? </a:t>
            </a:r>
          </a:p>
          <a:p>
            <a:pPr lvl="1" eaLnBrk="1" hangingPunct="1">
              <a:lnSpc>
                <a:spcPct val="80000"/>
              </a:lnSpc>
              <a:buFontTx/>
              <a:buNone/>
              <a:defRPr/>
            </a:pPr>
            <a:r>
              <a:rPr lang="en-US" sz="1800" b="1" smtClean="0"/>
              <a:t>What is the nature of my relationship, with the "prime reality?" </a:t>
            </a:r>
          </a:p>
          <a:p>
            <a:pPr lvl="1" eaLnBrk="1" hangingPunct="1">
              <a:lnSpc>
                <a:spcPct val="80000"/>
              </a:lnSpc>
              <a:defRPr/>
            </a:pPr>
            <a:endParaRPr lang="en-US" sz="1800" b="1" smtClean="0"/>
          </a:p>
          <a:p>
            <a:pPr eaLnBrk="1" hangingPunct="1">
              <a:lnSpc>
                <a:spcPct val="80000"/>
              </a:lnSpc>
              <a:buFont typeface="Wingdings" pitchFamily="2" charset="2"/>
              <a:buNone/>
              <a:defRPr/>
            </a:pPr>
            <a:r>
              <a:rPr lang="en-US" sz="2000" b="1" smtClean="0">
                <a:solidFill>
                  <a:srgbClr val="FFFF00"/>
                </a:solidFill>
              </a:rPr>
              <a:t>C.  It causes those who hold to it to be better people than they would otherwise have been if they held to competing alternative world views.</a:t>
            </a:r>
            <a:r>
              <a:rPr lang="en-US" sz="2000" smtClean="0">
                <a:solidFill>
                  <a:srgbClr val="FFFF00"/>
                </a:solidFill>
              </a:rPr>
              <a:t> </a:t>
            </a:r>
          </a:p>
        </p:txBody>
      </p:sp>
    </p:spTree>
    <p:extLst>
      <p:ext uri="{BB962C8B-B14F-4D97-AF65-F5344CB8AC3E}">
        <p14:creationId xmlns:p14="http://schemas.microsoft.com/office/powerpoint/2010/main" val="4196815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eaLnBrk="1" hangingPunct="1">
              <a:defRPr/>
            </a:pPr>
            <a:r>
              <a:rPr lang="en-US" sz="3200" smtClean="0"/>
              <a:t>Is Islam a Good World View?</a:t>
            </a:r>
          </a:p>
        </p:txBody>
      </p:sp>
      <p:sp>
        <p:nvSpPr>
          <p:cNvPr id="375811" name="Rectangle 3"/>
          <p:cNvSpPr>
            <a:spLocks noGrp="1" noChangeArrowheads="1"/>
          </p:cNvSpPr>
          <p:nvPr>
            <p:ph type="body" idx="1"/>
          </p:nvPr>
        </p:nvSpPr>
        <p:spPr/>
        <p:txBody>
          <a:bodyPr/>
          <a:lstStyle/>
          <a:p>
            <a:pPr eaLnBrk="1" hangingPunct="1">
              <a:defRPr/>
            </a:pPr>
            <a:r>
              <a:rPr lang="en-US" sz="2000" b="1" smtClean="0">
                <a:solidFill>
                  <a:srgbClr val="FFFF00"/>
                </a:solidFill>
                <a:effectLst/>
              </a:rPr>
              <a:t>Is it true?  Is Mohammed a prophet?</a:t>
            </a:r>
          </a:p>
          <a:p>
            <a:pPr lvl="1" eaLnBrk="1" hangingPunct="1">
              <a:defRPr/>
            </a:pPr>
            <a:endParaRPr lang="en-US" sz="1800" b="1" smtClean="0">
              <a:solidFill>
                <a:srgbClr val="FFFF00"/>
              </a:solidFill>
              <a:effectLst/>
            </a:endParaRPr>
          </a:p>
          <a:p>
            <a:pPr lvl="1" eaLnBrk="1" hangingPunct="1">
              <a:defRPr/>
            </a:pPr>
            <a:r>
              <a:rPr lang="en-US" sz="1800" b="1" smtClean="0">
                <a:solidFill>
                  <a:srgbClr val="FFFF00"/>
                </a:solidFill>
                <a:effectLst/>
              </a:rPr>
              <a:t>Fifteen wives</a:t>
            </a:r>
          </a:p>
          <a:p>
            <a:pPr lvl="1" eaLnBrk="1" hangingPunct="1">
              <a:defRPr/>
            </a:pPr>
            <a:r>
              <a:rPr lang="en-US" sz="1800" b="1" smtClean="0">
                <a:solidFill>
                  <a:srgbClr val="FFFF00"/>
                </a:solidFill>
                <a:effectLst/>
              </a:rPr>
              <a:t>Massacre of 700 Jews</a:t>
            </a:r>
          </a:p>
          <a:p>
            <a:pPr lvl="1" eaLnBrk="1" hangingPunct="1">
              <a:defRPr/>
            </a:pPr>
            <a:r>
              <a:rPr lang="en-US" sz="1800" b="1" smtClean="0">
                <a:solidFill>
                  <a:srgbClr val="FFFF00"/>
                </a:solidFill>
                <a:effectLst/>
              </a:rPr>
              <a:t>Doctrine of Abrogation</a:t>
            </a:r>
          </a:p>
          <a:p>
            <a:pPr lvl="1" eaLnBrk="1" hangingPunct="1">
              <a:defRPr/>
            </a:pPr>
            <a:r>
              <a:rPr lang="en-US" sz="1800" b="1" smtClean="0">
                <a:solidFill>
                  <a:srgbClr val="FFFF00"/>
                </a:solidFill>
                <a:effectLst/>
              </a:rPr>
              <a:t>Science errors</a:t>
            </a:r>
          </a:p>
          <a:p>
            <a:pPr lvl="1" eaLnBrk="1" hangingPunct="1">
              <a:defRPr/>
            </a:pPr>
            <a:endParaRPr lang="en-US" sz="1800" b="1" smtClean="0">
              <a:solidFill>
                <a:srgbClr val="FFFF00"/>
              </a:solidFill>
              <a:effectLst/>
            </a:endParaRPr>
          </a:p>
          <a:p>
            <a:pPr eaLnBrk="1" hangingPunct="1">
              <a:defRPr/>
            </a:pPr>
            <a:r>
              <a:rPr lang="en-US" sz="2000" b="1" smtClean="0">
                <a:solidFill>
                  <a:srgbClr val="FFFF00"/>
                </a:solidFill>
                <a:effectLst/>
              </a:rPr>
              <a:t>Does it make its followers better?</a:t>
            </a:r>
          </a:p>
          <a:p>
            <a:pPr eaLnBrk="1" hangingPunct="1">
              <a:defRPr/>
            </a:pPr>
            <a:endParaRPr lang="en-US" sz="2000" b="1" smtClean="0">
              <a:solidFill>
                <a:srgbClr val="FFFF00"/>
              </a:solidFill>
              <a:effectLst/>
            </a:endParaRPr>
          </a:p>
          <a:p>
            <a:pPr lvl="1" eaLnBrk="1" hangingPunct="1">
              <a:defRPr/>
            </a:pPr>
            <a:r>
              <a:rPr lang="en-US" sz="1800" b="1" smtClean="0">
                <a:solidFill>
                  <a:srgbClr val="FFFF00"/>
                </a:solidFill>
                <a:effectLst/>
              </a:rPr>
              <a:t>Motivation to help others?</a:t>
            </a:r>
          </a:p>
          <a:p>
            <a:pPr lvl="1" eaLnBrk="1" hangingPunct="1">
              <a:defRPr/>
            </a:pPr>
            <a:r>
              <a:rPr lang="en-US" sz="1800" b="1" smtClean="0">
                <a:solidFill>
                  <a:srgbClr val="FFFF00"/>
                </a:solidFill>
                <a:effectLst/>
              </a:rPr>
              <a:t>Are women respected?</a:t>
            </a:r>
          </a:p>
          <a:p>
            <a:pPr lvl="1" eaLnBrk="1" hangingPunct="1">
              <a:defRPr/>
            </a:pPr>
            <a:r>
              <a:rPr lang="en-US" sz="1800" b="1" smtClean="0">
                <a:solidFill>
                  <a:srgbClr val="FFFF00"/>
                </a:solidFill>
                <a:effectLst/>
              </a:rPr>
              <a:t>Does emphasis on Jihad lead to loving non-Muslims?</a:t>
            </a:r>
          </a:p>
          <a:p>
            <a:pPr eaLnBrk="1" hangingPunct="1">
              <a:defRPr/>
            </a:pPr>
            <a:endParaRPr lang="en-US" sz="2000" smtClean="0"/>
          </a:p>
        </p:txBody>
      </p:sp>
    </p:spTree>
    <p:extLst>
      <p:ext uri="{BB962C8B-B14F-4D97-AF65-F5344CB8AC3E}">
        <p14:creationId xmlns:p14="http://schemas.microsoft.com/office/powerpoint/2010/main" val="2328387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pPr eaLnBrk="1" hangingPunct="1">
              <a:defRPr/>
            </a:pPr>
            <a:r>
              <a:rPr lang="en-US" sz="3700" b="1" smtClean="0">
                <a:solidFill>
                  <a:srgbClr val="FFFF00"/>
                </a:solidFill>
              </a:rPr>
              <a:t>	Qur’an and Jihad</a:t>
            </a:r>
            <a:r>
              <a:rPr lang="en-US" sz="2800" smtClean="0">
                <a:solidFill>
                  <a:srgbClr val="FFFF00"/>
                </a:solidFill>
              </a:rPr>
              <a:t>		</a:t>
            </a:r>
          </a:p>
        </p:txBody>
      </p:sp>
      <p:sp>
        <p:nvSpPr>
          <p:cNvPr id="388099" name="Rectangle 3"/>
          <p:cNvSpPr>
            <a:spLocks noGrp="1" noChangeArrowheads="1"/>
          </p:cNvSpPr>
          <p:nvPr>
            <p:ph type="body" idx="1"/>
          </p:nvPr>
        </p:nvSpPr>
        <p:spPr>
          <a:xfrm>
            <a:off x="685800" y="1600200"/>
            <a:ext cx="8153400" cy="4495800"/>
          </a:xfrm>
        </p:spPr>
        <p:txBody>
          <a:bodyPr/>
          <a:lstStyle/>
          <a:p>
            <a:pPr eaLnBrk="1" hangingPunct="1">
              <a:buFont typeface="Wingdings" pitchFamily="2" charset="2"/>
              <a:buNone/>
              <a:defRPr/>
            </a:pPr>
            <a:r>
              <a:rPr lang="en-US" sz="3600" b="1" smtClean="0">
                <a:solidFill>
                  <a:schemeClr val="bg1"/>
                </a:solidFill>
                <a:latin typeface="WP ArabicScript Sihafa" pitchFamily="2" charset="2"/>
              </a:rPr>
              <a:t>	</a:t>
            </a:r>
            <a:r>
              <a:rPr lang="en-US" sz="2400" b="1" smtClean="0"/>
              <a:t>“Wage war on them until the infidels are no more 	and Allah’s religion reigns supreme.”</a:t>
            </a:r>
          </a:p>
          <a:p>
            <a:pPr eaLnBrk="1" hangingPunct="1">
              <a:buFont typeface="Wingdings" pitchFamily="2" charset="2"/>
              <a:buNone/>
              <a:defRPr/>
            </a:pPr>
            <a:r>
              <a:rPr lang="en-US" sz="2400" b="1" smtClean="0"/>
              <a:t>	</a:t>
            </a:r>
          </a:p>
          <a:p>
            <a:pPr eaLnBrk="1" hangingPunct="1">
              <a:buFont typeface="Wingdings" pitchFamily="2" charset="2"/>
              <a:buNone/>
              <a:defRPr/>
            </a:pPr>
            <a:r>
              <a:rPr lang="en-US" sz="2400" b="1" smtClean="0"/>
              <a:t>     8:12 Cut off their finger tips, stab them in the neck.</a:t>
            </a:r>
          </a:p>
          <a:p>
            <a:pPr eaLnBrk="1" hangingPunct="1">
              <a:buFont typeface="Wingdings" pitchFamily="2" charset="2"/>
              <a:buNone/>
              <a:defRPr/>
            </a:pPr>
            <a:endParaRPr lang="en-US" sz="2400" b="1" smtClean="0"/>
          </a:p>
          <a:p>
            <a:pPr eaLnBrk="1" hangingPunct="1">
              <a:buFont typeface="Wingdings" pitchFamily="2" charset="2"/>
              <a:buNone/>
              <a:defRPr/>
            </a:pPr>
            <a:r>
              <a:rPr lang="en-US" sz="2400" b="1" smtClean="0"/>
              <a:t>	48:16,17 Atone for sin by killing in war.</a:t>
            </a:r>
          </a:p>
          <a:p>
            <a:pPr eaLnBrk="1" hangingPunct="1">
              <a:buFont typeface="Wingdings" pitchFamily="2" charset="2"/>
              <a:buNone/>
              <a:defRPr/>
            </a:pPr>
            <a:endParaRPr lang="en-US" sz="2400" b="1" smtClean="0"/>
          </a:p>
          <a:p>
            <a:pPr eaLnBrk="1" hangingPunct="1">
              <a:buFont typeface="WP ArabicScript Sihafa" pitchFamily="2" charset="2"/>
              <a:buChar char=" "/>
              <a:defRPr/>
            </a:pPr>
            <a:r>
              <a:rPr lang="en-US" sz="2400" b="1" smtClean="0"/>
              <a:t>47:4-6  Martyrdom </a:t>
            </a:r>
            <a:r>
              <a:rPr lang="en-US" sz="2400" b="1" smtClean="0">
                <a:sym typeface="Symbol" pitchFamily="18" charset="2"/>
              </a:rPr>
              <a:t> Heaven.</a:t>
            </a:r>
            <a:endParaRPr lang="en-US" sz="2400" b="1" smtClean="0"/>
          </a:p>
          <a:p>
            <a:pPr eaLnBrk="1" hangingPunct="1">
              <a:buFont typeface="WP ArabicScript Sihafa" pitchFamily="2" charset="2"/>
              <a:buChar char=" "/>
              <a:defRPr/>
            </a:pPr>
            <a:endParaRPr lang="en-US" sz="2400" b="1" smtClean="0">
              <a:latin typeface="WP ArabicScript Sihafa" pitchFamily="2" charset="2"/>
            </a:endParaRPr>
          </a:p>
        </p:txBody>
      </p:sp>
    </p:spTree>
    <p:extLst>
      <p:ext uri="{BB962C8B-B14F-4D97-AF65-F5344CB8AC3E}">
        <p14:creationId xmlns:p14="http://schemas.microsoft.com/office/powerpoint/2010/main" val="593178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a:xfrm>
            <a:off x="457200" y="277813"/>
            <a:ext cx="8229600" cy="638175"/>
          </a:xfrm>
        </p:spPr>
        <p:txBody>
          <a:bodyPr/>
          <a:lstStyle/>
          <a:p>
            <a:pPr eaLnBrk="1" hangingPunct="1">
              <a:defRPr/>
            </a:pPr>
            <a:r>
              <a:rPr lang="en-US" sz="2800" b="1" smtClean="0"/>
              <a:t>The Christian World View</a:t>
            </a:r>
          </a:p>
        </p:txBody>
      </p:sp>
      <p:sp>
        <p:nvSpPr>
          <p:cNvPr id="580611" name="Rectangle 3"/>
          <p:cNvSpPr>
            <a:spLocks noGrp="1" noChangeArrowheads="1"/>
          </p:cNvSpPr>
          <p:nvPr>
            <p:ph type="body" idx="1"/>
          </p:nvPr>
        </p:nvSpPr>
        <p:spPr>
          <a:xfrm>
            <a:off x="457200" y="1143000"/>
            <a:ext cx="8229600" cy="5486400"/>
          </a:xfrm>
        </p:spPr>
        <p:txBody>
          <a:bodyPr/>
          <a:lstStyle/>
          <a:p>
            <a:pPr eaLnBrk="1" hangingPunct="1">
              <a:buFont typeface="Wingdings" pitchFamily="2" charset="2"/>
              <a:buNone/>
              <a:defRPr/>
            </a:pPr>
            <a:r>
              <a:rPr lang="en-US" sz="2000" b="1" dirty="0" smtClean="0">
                <a:solidFill>
                  <a:srgbClr val="FFFF00"/>
                </a:solidFill>
              </a:rPr>
              <a:t>1. The physical world is:    a. real      b. created out of nothing (ex nihilo)    and    c. essentially good.</a:t>
            </a:r>
          </a:p>
          <a:p>
            <a:pPr eaLnBrk="1" hangingPunct="1">
              <a:defRPr/>
            </a:pPr>
            <a:endParaRPr lang="en-US" sz="800" b="1" dirty="0" smtClean="0">
              <a:solidFill>
                <a:srgbClr val="FFFF00"/>
              </a:solidFill>
            </a:endParaRPr>
          </a:p>
          <a:p>
            <a:pPr eaLnBrk="1" hangingPunct="1">
              <a:buFont typeface="Wingdings" pitchFamily="2" charset="2"/>
              <a:buNone/>
              <a:defRPr/>
            </a:pPr>
            <a:r>
              <a:rPr lang="en-US" sz="2000" b="1" dirty="0" smtClean="0">
                <a:solidFill>
                  <a:srgbClr val="FFFF00"/>
                </a:solidFill>
              </a:rPr>
              <a:t>2. There exists an unseen spiritual reality which is not limited to or defined by the physical reality.  Human beings have a spiritual aspect to their nature.</a:t>
            </a:r>
          </a:p>
          <a:p>
            <a:pPr eaLnBrk="1" hangingPunct="1">
              <a:defRPr/>
            </a:pPr>
            <a:endParaRPr lang="en-US" sz="800" b="1" dirty="0" smtClean="0">
              <a:solidFill>
                <a:srgbClr val="FFFF00"/>
              </a:solidFill>
            </a:endParaRPr>
          </a:p>
          <a:p>
            <a:pPr eaLnBrk="1" hangingPunct="1">
              <a:buFont typeface="Wingdings" pitchFamily="2" charset="2"/>
              <a:buNone/>
              <a:defRPr/>
            </a:pPr>
            <a:r>
              <a:rPr lang="en-US" sz="2000" b="1" dirty="0" smtClean="0">
                <a:solidFill>
                  <a:srgbClr val="FFFF00"/>
                </a:solidFill>
              </a:rPr>
              <a:t>3. The creator of both the physical and spiritual realm is the God who reveals himself in the Bible.</a:t>
            </a:r>
            <a:r>
              <a:rPr lang="en-US" sz="2000" dirty="0" smtClean="0">
                <a:solidFill>
                  <a:srgbClr val="FFFF00"/>
                </a:solidFill>
              </a:rPr>
              <a:t> </a:t>
            </a:r>
          </a:p>
          <a:p>
            <a:pPr eaLnBrk="1" hangingPunct="1">
              <a:defRPr/>
            </a:pPr>
            <a:endParaRPr lang="en-US" sz="800" dirty="0" smtClean="0">
              <a:solidFill>
                <a:srgbClr val="FFFF00"/>
              </a:solidFill>
            </a:endParaRPr>
          </a:p>
          <a:p>
            <a:pPr eaLnBrk="1" hangingPunct="1">
              <a:buFont typeface="Wingdings" pitchFamily="2" charset="2"/>
              <a:buNone/>
              <a:defRPr/>
            </a:pPr>
            <a:r>
              <a:rPr lang="en-US" sz="2000" b="1" dirty="0" smtClean="0">
                <a:solidFill>
                  <a:srgbClr val="FFFF00"/>
                </a:solidFill>
              </a:rPr>
              <a:t>4. Human beings have both a physical and a spiritual nature, The spiritual nature is more essential as it is eternal.</a:t>
            </a:r>
          </a:p>
          <a:p>
            <a:pPr eaLnBrk="1" hangingPunct="1">
              <a:defRPr/>
            </a:pPr>
            <a:endParaRPr lang="en-US" sz="800" b="1" dirty="0" smtClean="0">
              <a:solidFill>
                <a:srgbClr val="FFFF00"/>
              </a:solidFill>
            </a:endParaRPr>
          </a:p>
          <a:p>
            <a:pPr eaLnBrk="1" hangingPunct="1">
              <a:buFont typeface="Wingdings" pitchFamily="2" charset="2"/>
              <a:buNone/>
              <a:defRPr/>
            </a:pPr>
            <a:r>
              <a:rPr lang="en-US" sz="2000" b="1" dirty="0" smtClean="0">
                <a:solidFill>
                  <a:srgbClr val="FFFF00"/>
                </a:solidFill>
              </a:rPr>
              <a:t>5. God is not easily defined but he can be characterized by certain qualities.  God is a person. God is love, God is just, God is holy, God is omniscient, omnipotent and omnipresent.</a:t>
            </a:r>
          </a:p>
        </p:txBody>
      </p:sp>
    </p:spTree>
    <p:extLst>
      <p:ext uri="{BB962C8B-B14F-4D97-AF65-F5344CB8AC3E}">
        <p14:creationId xmlns:p14="http://schemas.microsoft.com/office/powerpoint/2010/main" val="39895472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eaLnBrk="1" hangingPunct="1">
              <a:defRPr/>
            </a:pPr>
            <a:r>
              <a:rPr lang="en-US" sz="3200" b="1" smtClean="0"/>
              <a:t>The Christian World View (cont.)</a:t>
            </a:r>
          </a:p>
        </p:txBody>
      </p:sp>
      <p:sp>
        <p:nvSpPr>
          <p:cNvPr id="582659" name="Rectangle 3"/>
          <p:cNvSpPr>
            <a:spLocks noGrp="1" noChangeArrowheads="1"/>
          </p:cNvSpPr>
          <p:nvPr>
            <p:ph type="body" idx="1"/>
          </p:nvPr>
        </p:nvSpPr>
        <p:spPr>
          <a:xfrm>
            <a:off x="457200" y="1828800"/>
            <a:ext cx="8229600" cy="4876800"/>
          </a:xfrm>
        </p:spPr>
        <p:txBody>
          <a:bodyPr/>
          <a:lstStyle/>
          <a:p>
            <a:pPr eaLnBrk="1" hangingPunct="1">
              <a:buFont typeface="Wingdings" pitchFamily="2" charset="2"/>
              <a:buNone/>
              <a:defRPr/>
            </a:pPr>
            <a:r>
              <a:rPr lang="en-US" sz="2000" b="1" smtClean="0">
                <a:solidFill>
                  <a:srgbClr val="FFFF00"/>
                </a:solidFill>
              </a:rPr>
              <a:t>6. Although all God’s creation, is good, evil does exist.  Such evil is the result of freedom of will given to created beings and their subsequent decision to use that freedom to rebel--to “sin” </a:t>
            </a:r>
          </a:p>
          <a:p>
            <a:pPr eaLnBrk="1" hangingPunct="1">
              <a:defRPr/>
            </a:pPr>
            <a:endParaRPr lang="en-US" sz="2000" b="1" smtClean="0">
              <a:solidFill>
                <a:srgbClr val="FFFF00"/>
              </a:solidFill>
            </a:endParaRPr>
          </a:p>
          <a:p>
            <a:pPr eaLnBrk="1" hangingPunct="1">
              <a:buFont typeface="Wingdings" pitchFamily="2" charset="2"/>
              <a:buNone/>
              <a:defRPr/>
            </a:pPr>
            <a:r>
              <a:rPr lang="en-US" sz="2000" b="1" smtClean="0">
                <a:solidFill>
                  <a:srgbClr val="FFFF00"/>
                </a:solidFill>
              </a:rPr>
              <a:t>7. Because of God’s justice and his holiness, those who choose to rebel against him will ultimately be judged and separated from God for eternity.</a:t>
            </a:r>
          </a:p>
          <a:p>
            <a:pPr eaLnBrk="1" hangingPunct="1">
              <a:defRPr/>
            </a:pPr>
            <a:endParaRPr lang="en-US" sz="2000" b="1" smtClean="0">
              <a:solidFill>
                <a:srgbClr val="FFFF00"/>
              </a:solidFill>
            </a:endParaRPr>
          </a:p>
          <a:p>
            <a:pPr eaLnBrk="1" hangingPunct="1">
              <a:buFont typeface="Wingdings" pitchFamily="2" charset="2"/>
              <a:buNone/>
              <a:defRPr/>
            </a:pPr>
            <a:r>
              <a:rPr lang="en-US" sz="2000" b="1" smtClean="0">
                <a:solidFill>
                  <a:srgbClr val="FFFF00"/>
                </a:solidFill>
              </a:rPr>
              <a:t>8. The solution to evil, to sin and its eternal consequences is provided by God through the atoning substitutionary sacrifice of Jesus Christ.</a:t>
            </a:r>
            <a:r>
              <a:rPr lang="en-US" sz="2000" smtClean="0">
                <a:solidFill>
                  <a:srgbClr val="FFFF00"/>
                </a:solidFill>
              </a:rPr>
              <a:t> </a:t>
            </a:r>
          </a:p>
          <a:p>
            <a:pPr eaLnBrk="1" hangingPunct="1">
              <a:buFont typeface="Wingdings" pitchFamily="2" charset="2"/>
              <a:buNone/>
              <a:defRPr/>
            </a:pPr>
            <a:endParaRPr lang="en-US" sz="2000" smtClean="0">
              <a:solidFill>
                <a:srgbClr val="FFFF00"/>
              </a:solidFill>
            </a:endParaRPr>
          </a:p>
        </p:txBody>
      </p:sp>
    </p:spTree>
    <p:extLst>
      <p:ext uri="{BB962C8B-B14F-4D97-AF65-F5344CB8AC3E}">
        <p14:creationId xmlns:p14="http://schemas.microsoft.com/office/powerpoint/2010/main" val="5135267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The Christian World View</a:t>
            </a:r>
            <a:endParaRPr lang="en-US" sz="3200" b="1" dirty="0"/>
          </a:p>
        </p:txBody>
      </p:sp>
      <p:sp>
        <p:nvSpPr>
          <p:cNvPr id="3" name="Content Placeholder 2"/>
          <p:cNvSpPr>
            <a:spLocks noGrp="1"/>
          </p:cNvSpPr>
          <p:nvPr>
            <p:ph idx="1"/>
          </p:nvPr>
        </p:nvSpPr>
        <p:spPr>
          <a:xfrm>
            <a:off x="304799" y="1447800"/>
            <a:ext cx="8537575" cy="4651375"/>
          </a:xfrm>
        </p:spPr>
        <p:txBody>
          <a:bodyPr/>
          <a:lstStyle/>
          <a:p>
            <a:pPr marL="0" indent="0">
              <a:buNone/>
            </a:pPr>
            <a:r>
              <a:rPr lang="en-US" sz="2400" b="1" dirty="0" smtClean="0"/>
              <a:t>1. Is it true that the universe was created, that evil is real, that there is both a physical and spiritual reality?</a:t>
            </a:r>
          </a:p>
          <a:p>
            <a:pPr marL="0" indent="0">
              <a:buNone/>
            </a:pPr>
            <a:endParaRPr lang="en-US" sz="2400" b="1" dirty="0" smtClean="0"/>
          </a:p>
          <a:p>
            <a:pPr marL="0" indent="0">
              <a:buNone/>
            </a:pPr>
            <a:r>
              <a:rPr lang="en-US" sz="2400" b="1" dirty="0" smtClean="0"/>
              <a:t>2. Why? Because of God</a:t>
            </a:r>
          </a:p>
          <a:p>
            <a:pPr marL="0" indent="0">
              <a:buNone/>
            </a:pPr>
            <a:r>
              <a:rPr lang="en-US" sz="2400" b="1" dirty="0"/>
              <a:t> </a:t>
            </a:r>
            <a:r>
              <a:rPr lang="en-US" sz="2400" b="1" dirty="0" smtClean="0"/>
              <a:t>   Purpose?  To know and be known by God</a:t>
            </a:r>
          </a:p>
          <a:p>
            <a:pPr marL="0" indent="0">
              <a:buNone/>
            </a:pPr>
            <a:r>
              <a:rPr lang="en-US" sz="2400" b="1" dirty="0"/>
              <a:t> </a:t>
            </a:r>
            <a:r>
              <a:rPr lang="en-US" sz="2400" b="1" dirty="0" smtClean="0"/>
              <a:t>   Value?  More than the entire world</a:t>
            </a:r>
          </a:p>
          <a:p>
            <a:pPr marL="0" indent="0">
              <a:buNone/>
            </a:pPr>
            <a:endParaRPr lang="en-US" sz="2400" b="1" dirty="0"/>
          </a:p>
          <a:p>
            <a:pPr marL="0" indent="0">
              <a:buNone/>
            </a:pPr>
            <a:r>
              <a:rPr lang="en-US" sz="2400" b="1" dirty="0" smtClean="0"/>
              <a:t>3. Are we made better?</a:t>
            </a:r>
          </a:p>
          <a:p>
            <a:pPr marL="0" indent="0">
              <a:buNone/>
            </a:pPr>
            <a:r>
              <a:rPr lang="en-US" sz="2400" b="1" dirty="0"/>
              <a:t> </a:t>
            </a:r>
            <a:r>
              <a:rPr lang="en-US" sz="2400" b="1" dirty="0" smtClean="0"/>
              <a:t>   Evil is real and is to be rejected.</a:t>
            </a:r>
          </a:p>
          <a:p>
            <a:pPr marL="0" indent="0">
              <a:buNone/>
            </a:pPr>
            <a:r>
              <a:rPr lang="en-US" sz="2400" b="1" dirty="0"/>
              <a:t> </a:t>
            </a:r>
            <a:r>
              <a:rPr lang="en-US" sz="2400" b="1" dirty="0" smtClean="0"/>
              <a:t>   Suffering:  Compassion!</a:t>
            </a:r>
          </a:p>
          <a:p>
            <a:pPr marL="0" indent="0">
              <a:buNone/>
            </a:pPr>
            <a:r>
              <a:rPr lang="en-US" sz="2400" b="1" dirty="0"/>
              <a:t> </a:t>
            </a:r>
            <a:r>
              <a:rPr lang="en-US" sz="2400" b="1" dirty="0" smtClean="0"/>
              <a:t>   Abolition of slavery, science, human rights, etc.</a:t>
            </a:r>
          </a:p>
          <a:p>
            <a:pPr marL="0" indent="0">
              <a:buNone/>
            </a:pPr>
            <a:r>
              <a:rPr lang="en-US" sz="2400" b="1" dirty="0"/>
              <a:t> </a:t>
            </a:r>
            <a:r>
              <a:rPr lang="en-US" sz="2400" b="1" dirty="0" smtClean="0"/>
              <a:t>   </a:t>
            </a:r>
            <a:endParaRPr lang="en-US" sz="2400" b="1" dirty="0"/>
          </a:p>
        </p:txBody>
      </p:sp>
    </p:spTree>
    <p:extLst>
      <p:ext uri="{BB962C8B-B14F-4D97-AF65-F5344CB8AC3E}">
        <p14:creationId xmlns:p14="http://schemas.microsoft.com/office/powerpoint/2010/main" val="1740692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Is it True?</a:t>
            </a:r>
            <a:endParaRPr lang="en-US" sz="3600" b="1" dirty="0"/>
          </a:p>
        </p:txBody>
      </p:sp>
      <p:sp>
        <p:nvSpPr>
          <p:cNvPr id="3" name="Content Placeholder 2"/>
          <p:cNvSpPr>
            <a:spLocks noGrp="1"/>
          </p:cNvSpPr>
          <p:nvPr>
            <p:ph idx="1"/>
          </p:nvPr>
        </p:nvSpPr>
        <p:spPr/>
        <p:txBody>
          <a:bodyPr/>
          <a:lstStyle/>
          <a:p>
            <a:pPr marL="0" indent="0">
              <a:buNone/>
            </a:pPr>
            <a:r>
              <a:rPr lang="en-US" sz="2800" b="1" dirty="0" smtClean="0"/>
              <a:t>Was the universe created from nothing?</a:t>
            </a:r>
          </a:p>
          <a:p>
            <a:pPr marL="0" indent="0">
              <a:buNone/>
            </a:pPr>
            <a:endParaRPr lang="en-US" sz="2800" b="1" dirty="0" smtClean="0"/>
          </a:p>
          <a:p>
            <a:pPr marL="0" indent="0">
              <a:buNone/>
            </a:pPr>
            <a:r>
              <a:rPr lang="en-US" sz="2800" b="1" dirty="0" smtClean="0"/>
              <a:t>Is creation good?</a:t>
            </a:r>
          </a:p>
          <a:p>
            <a:pPr marL="0" indent="0">
              <a:buNone/>
            </a:pPr>
            <a:endParaRPr lang="en-US" sz="2800" b="1" dirty="0"/>
          </a:p>
          <a:p>
            <a:pPr marL="0" indent="0">
              <a:buNone/>
            </a:pPr>
            <a:r>
              <a:rPr lang="en-US" sz="2800" b="1" dirty="0" smtClean="0"/>
              <a:t>Is the </a:t>
            </a:r>
            <a:r>
              <a:rPr lang="en-US" sz="2800" b="1" smtClean="0"/>
              <a:t>universe understandable?</a:t>
            </a:r>
            <a:endParaRPr lang="en-US" sz="2800" b="1"/>
          </a:p>
          <a:p>
            <a:pPr marL="0" indent="0">
              <a:buNone/>
            </a:pPr>
            <a:endParaRPr lang="en-US" sz="2800" b="1" dirty="0"/>
          </a:p>
          <a:p>
            <a:pPr marL="0" indent="0">
              <a:buNone/>
            </a:pPr>
            <a:r>
              <a:rPr lang="en-US" sz="2800" b="1" dirty="0" smtClean="0"/>
              <a:t>Is evil real?</a:t>
            </a:r>
            <a:endParaRPr lang="en-US" sz="2800" b="1" dirty="0"/>
          </a:p>
        </p:txBody>
      </p:sp>
    </p:spTree>
    <p:extLst>
      <p:ext uri="{BB962C8B-B14F-4D97-AF65-F5344CB8AC3E}">
        <p14:creationId xmlns:p14="http://schemas.microsoft.com/office/powerpoint/2010/main" val="840995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sz="4000" b="0" dirty="0" smtClean="0"/>
              <a:t>The Assumptions of Science come from the Christian World View</a:t>
            </a:r>
          </a:p>
        </p:txBody>
      </p:sp>
      <p:sp>
        <p:nvSpPr>
          <p:cNvPr id="117763" name="Rectangle 3"/>
          <p:cNvSpPr>
            <a:spLocks noGrp="1" noChangeArrowheads="1"/>
          </p:cNvSpPr>
          <p:nvPr>
            <p:ph type="body" idx="1"/>
          </p:nvPr>
        </p:nvSpPr>
        <p:spPr/>
        <p:txBody>
          <a:bodyPr/>
          <a:lstStyle/>
          <a:p>
            <a:pPr marL="0" indent="0" eaLnBrk="1" hangingPunct="1">
              <a:buNone/>
              <a:defRPr/>
            </a:pPr>
            <a:r>
              <a:rPr lang="en-US" sz="2400" b="1" dirty="0" smtClean="0"/>
              <a:t>Presupposition #1     The unchanging God is Creator of the physical universe.</a:t>
            </a:r>
          </a:p>
          <a:p>
            <a:pPr marL="0" indent="0" eaLnBrk="1" hangingPunct="1">
              <a:buNone/>
              <a:defRPr/>
            </a:pPr>
            <a:endParaRPr lang="en-US" sz="800" b="1" dirty="0"/>
          </a:p>
          <a:p>
            <a:pPr marL="0" indent="0" eaLnBrk="1" hangingPunct="1">
              <a:buNone/>
              <a:defRPr/>
            </a:pPr>
            <a:r>
              <a:rPr lang="en-US" sz="2400" b="1" dirty="0" smtClean="0"/>
              <a:t>Assumption of Science #1    There are natural laws that govern the real world.  These laws do not change over time and space.</a:t>
            </a:r>
          </a:p>
          <a:p>
            <a:pPr marL="0" indent="0" eaLnBrk="1" hangingPunct="1">
              <a:buNone/>
              <a:defRPr/>
            </a:pPr>
            <a:endParaRPr lang="en-US" sz="800" b="1" dirty="0"/>
          </a:p>
          <a:p>
            <a:pPr marL="0" indent="0" eaLnBrk="1" hangingPunct="1">
              <a:buNone/>
              <a:defRPr/>
            </a:pPr>
            <a:r>
              <a:rPr lang="en-US" sz="2400" b="1" dirty="0" smtClean="0"/>
              <a:t>Presupposition #2    God created us in order to know us and that we can know him.</a:t>
            </a:r>
          </a:p>
          <a:p>
            <a:pPr marL="0" indent="0" eaLnBrk="1" hangingPunct="1">
              <a:buNone/>
              <a:defRPr/>
            </a:pPr>
            <a:endParaRPr lang="en-US" sz="800" b="1" dirty="0"/>
          </a:p>
          <a:p>
            <a:pPr marL="0" indent="0" eaLnBrk="1" hangingPunct="1">
              <a:buNone/>
              <a:defRPr/>
            </a:pPr>
            <a:r>
              <a:rPr lang="en-US" sz="2400" b="1" dirty="0" smtClean="0"/>
              <a:t>Assumption of Science #2   The world can be understood by human beings.</a:t>
            </a:r>
            <a:r>
              <a:rPr lang="en-US" b="1" dirty="0" smtClean="0"/>
              <a:t> </a:t>
            </a:r>
          </a:p>
          <a:p>
            <a:pPr marL="0" indent="0" eaLnBrk="1" hangingPunct="1">
              <a:buNone/>
              <a:defRPr/>
            </a:pPr>
            <a:endParaRPr lang="en-US" b="1" dirty="0" smtClean="0"/>
          </a:p>
          <a:p>
            <a:pPr marL="0" indent="0" eaLnBrk="1" hangingPunct="1">
              <a:buNone/>
              <a:defRPr/>
            </a:pPr>
            <a:endParaRPr lang="en-US" b="1" dirty="0"/>
          </a:p>
          <a:p>
            <a:pPr marL="0" indent="0" eaLnBrk="1" hangingPunct="1">
              <a:buNone/>
              <a:defRPr/>
            </a:pPr>
            <a:endParaRPr lang="en-US" b="1" dirty="0" smtClean="0"/>
          </a:p>
          <a:p>
            <a:pPr eaLnBrk="1" hangingPunct="1">
              <a:defRPr/>
            </a:pPr>
            <a:r>
              <a:rPr lang="en-US" dirty="0" smtClean="0"/>
              <a:t>The real world is knowable and comprehensible. </a:t>
            </a:r>
          </a:p>
          <a:p>
            <a:pPr eaLnBrk="1" hangingPunct="1">
              <a:defRPr/>
            </a:pPr>
            <a:r>
              <a:rPr lang="en-US" dirty="0" smtClean="0"/>
              <a:t>There are laws that govern the real world. </a:t>
            </a:r>
          </a:p>
          <a:p>
            <a:pPr eaLnBrk="1" hangingPunct="1">
              <a:defRPr/>
            </a:pPr>
            <a:r>
              <a:rPr lang="en-US" dirty="0" smtClean="0"/>
              <a:t>Those laws don't [radically] change according to place or time</a:t>
            </a:r>
          </a:p>
          <a:p>
            <a:pPr eaLnBrk="1" hangingPunct="1">
              <a:defRPr/>
            </a:pPr>
            <a:r>
              <a:rPr lang="en-US" dirty="0" smtClean="0"/>
              <a:t>Those laws are governed by mathematics </a:t>
            </a:r>
          </a:p>
        </p:txBody>
      </p:sp>
    </p:spTree>
    <p:extLst>
      <p:ext uri="{BB962C8B-B14F-4D97-AF65-F5344CB8AC3E}">
        <p14:creationId xmlns:p14="http://schemas.microsoft.com/office/powerpoint/2010/main" val="2907242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Christianity, No Science</a:t>
            </a:r>
            <a:endParaRPr lang="en-US" sz="3200" dirty="0"/>
          </a:p>
        </p:txBody>
      </p:sp>
      <p:sp>
        <p:nvSpPr>
          <p:cNvPr id="3" name="Content Placeholder 2"/>
          <p:cNvSpPr>
            <a:spLocks noGrp="1"/>
          </p:cNvSpPr>
          <p:nvPr>
            <p:ph idx="1"/>
          </p:nvPr>
        </p:nvSpPr>
        <p:spPr/>
        <p:txBody>
          <a:bodyPr/>
          <a:lstStyle/>
          <a:p>
            <a:pPr marL="0" indent="0">
              <a:buNone/>
            </a:pPr>
            <a:r>
              <a:rPr lang="en-US" sz="2400" b="1" dirty="0" smtClean="0"/>
              <a:t>Presupposition #3     God is a god of order and beauty</a:t>
            </a:r>
          </a:p>
          <a:p>
            <a:pPr marL="0" indent="0">
              <a:buNone/>
            </a:pPr>
            <a:endParaRPr lang="en-US" sz="2400" b="1" dirty="0"/>
          </a:p>
          <a:p>
            <a:pPr marL="0" indent="0">
              <a:buNone/>
            </a:pPr>
            <a:r>
              <a:rPr lang="en-US" sz="2400" b="1" dirty="0" smtClean="0"/>
              <a:t>Assumption of Science #3  The Laws of Nature will be rational and they will obey mathematical laws.</a:t>
            </a:r>
          </a:p>
          <a:p>
            <a:pPr marL="0" indent="0">
              <a:buNone/>
            </a:pPr>
            <a:endParaRPr lang="en-US" sz="2400" b="1" dirty="0"/>
          </a:p>
          <a:p>
            <a:pPr marL="0" indent="0">
              <a:buNone/>
            </a:pPr>
            <a:r>
              <a:rPr lang="en-US" sz="2400" b="1" dirty="0" smtClean="0"/>
              <a:t>All of these came from Roger Bacon</a:t>
            </a:r>
            <a:endParaRPr lang="en-US" sz="2400" b="1" dirty="0"/>
          </a:p>
        </p:txBody>
      </p:sp>
    </p:spTree>
    <p:extLst>
      <p:ext uri="{BB962C8B-B14F-4D97-AF65-F5344CB8AC3E}">
        <p14:creationId xmlns:p14="http://schemas.microsoft.com/office/powerpoint/2010/main" val="3690282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altLang="en-US" b="0" smtClean="0">
                <a:solidFill>
                  <a:schemeClr val="tx1"/>
                </a:solidFill>
              </a:rPr>
              <a:t>Basic Assumptions of Science</a:t>
            </a:r>
            <a:r>
              <a:rPr lang="en-US" altLang="en-US" sz="2400" smtClean="0">
                <a:solidFill>
                  <a:srgbClr val="400040"/>
                </a:solidFill>
              </a:rPr>
              <a:t/>
            </a:r>
            <a:br>
              <a:rPr lang="en-US" altLang="en-US" sz="2400" smtClean="0">
                <a:solidFill>
                  <a:srgbClr val="400040"/>
                </a:solidFill>
              </a:rPr>
            </a:br>
            <a:endParaRPr lang="en-US" altLang="en-US" sz="2400" smtClean="0">
              <a:solidFill>
                <a:srgbClr val="400040"/>
              </a:solidFill>
            </a:endParaRPr>
          </a:p>
        </p:txBody>
      </p:sp>
      <p:sp>
        <p:nvSpPr>
          <p:cNvPr id="121859" name="Rectangle 3"/>
          <p:cNvSpPr>
            <a:spLocks noGrp="1" noChangeArrowheads="1"/>
          </p:cNvSpPr>
          <p:nvPr>
            <p:ph type="body" idx="1"/>
          </p:nvPr>
        </p:nvSpPr>
        <p:spPr/>
        <p:txBody>
          <a:bodyPr/>
          <a:lstStyle/>
          <a:p>
            <a:pPr eaLnBrk="1" hangingPunct="1">
              <a:lnSpc>
                <a:spcPct val="90000"/>
              </a:lnSpc>
              <a:defRPr/>
            </a:pPr>
            <a:r>
              <a:rPr lang="en-US" altLang="en-US" sz="2800" dirty="0" smtClean="0"/>
              <a:t>Assumptions are accepted without proof</a:t>
            </a:r>
            <a:r>
              <a:rPr lang="en-US" altLang="en-US" sz="2000" dirty="0" smtClean="0"/>
              <a:t> 	</a:t>
            </a:r>
          </a:p>
          <a:p>
            <a:pPr eaLnBrk="1" hangingPunct="1">
              <a:lnSpc>
                <a:spcPct val="90000"/>
              </a:lnSpc>
              <a:buFont typeface="Wingdings" pitchFamily="2" charset="2"/>
              <a:buNone/>
              <a:defRPr/>
            </a:pPr>
            <a:endParaRPr lang="en-US" altLang="en-US" sz="2000" dirty="0" smtClean="0"/>
          </a:p>
          <a:p>
            <a:pPr eaLnBrk="1" hangingPunct="1">
              <a:lnSpc>
                <a:spcPct val="90000"/>
              </a:lnSpc>
              <a:defRPr/>
            </a:pPr>
            <a:r>
              <a:rPr lang="en-US" altLang="en-US" sz="2800" dirty="0" smtClean="0"/>
              <a:t>They form the basis of all scientific thinking</a:t>
            </a:r>
          </a:p>
          <a:p>
            <a:pPr eaLnBrk="1" hangingPunct="1">
              <a:lnSpc>
                <a:spcPct val="90000"/>
              </a:lnSpc>
              <a:defRPr/>
            </a:pPr>
            <a:endParaRPr lang="en-US" altLang="en-US" sz="2800" dirty="0" smtClean="0"/>
          </a:p>
          <a:p>
            <a:pPr eaLnBrk="1" hangingPunct="1">
              <a:lnSpc>
                <a:spcPct val="90000"/>
              </a:lnSpc>
              <a:defRPr/>
            </a:pPr>
            <a:r>
              <a:rPr lang="en-US" altLang="en-US" sz="2800" dirty="0" smtClean="0"/>
              <a:t>In other words, the basic assumptions of science are derived from Christian theology and are accepted </a:t>
            </a:r>
            <a:r>
              <a:rPr lang="en-US" altLang="en-US" sz="2800" b="1" dirty="0" smtClean="0">
                <a:solidFill>
                  <a:srgbClr val="FFFF00"/>
                </a:solidFill>
              </a:rPr>
              <a:t>on faith</a:t>
            </a:r>
            <a:r>
              <a:rPr lang="en-US" altLang="en-US" sz="2800" dirty="0" smtClean="0"/>
              <a:t>.  </a:t>
            </a:r>
            <a:endParaRPr lang="en-US" altLang="en-US" sz="2800" dirty="0"/>
          </a:p>
          <a:p>
            <a:pPr eaLnBrk="1" hangingPunct="1">
              <a:lnSpc>
                <a:spcPct val="90000"/>
              </a:lnSpc>
              <a:defRPr/>
            </a:pPr>
            <a:endParaRPr lang="en-US" altLang="en-US" sz="2800" dirty="0" smtClean="0"/>
          </a:p>
          <a:p>
            <a:pPr eaLnBrk="1" hangingPunct="1">
              <a:lnSpc>
                <a:spcPct val="90000"/>
              </a:lnSpc>
              <a:defRPr/>
            </a:pPr>
            <a:r>
              <a:rPr lang="en-US" altLang="en-US" sz="2800" dirty="0" smtClean="0"/>
              <a:t>None can be observed.  Science is, in a sense, not scientific</a:t>
            </a:r>
          </a:p>
          <a:p>
            <a:pPr eaLnBrk="1" hangingPunct="1">
              <a:lnSpc>
                <a:spcPct val="90000"/>
              </a:lnSpc>
              <a:defRPr/>
            </a:pPr>
            <a:endParaRPr lang="en-US" altLang="en-US" sz="2000" dirty="0" smtClean="0"/>
          </a:p>
        </p:txBody>
      </p:sp>
    </p:spTree>
    <p:extLst>
      <p:ext uri="{BB962C8B-B14F-4D97-AF65-F5344CB8AC3E}">
        <p14:creationId xmlns:p14="http://schemas.microsoft.com/office/powerpoint/2010/main" val="1186917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381000"/>
            <a:ext cx="9144000" cy="990600"/>
          </a:xfrm>
        </p:spPr>
        <p:txBody>
          <a:bodyPr/>
          <a:lstStyle/>
          <a:p>
            <a:pPr eaLnBrk="1" hangingPunct="1">
              <a:defRPr/>
            </a:pPr>
            <a:r>
              <a:rPr lang="en-US" sz="2800" smtClean="0"/>
              <a:t>Christianity Offers Solutions to the Big Problems of Human Beings</a:t>
            </a:r>
          </a:p>
        </p:txBody>
      </p:sp>
      <p:sp>
        <p:nvSpPr>
          <p:cNvPr id="146435" name="Rectangle 3"/>
          <p:cNvSpPr>
            <a:spLocks noGrp="1" noChangeArrowheads="1"/>
          </p:cNvSpPr>
          <p:nvPr>
            <p:ph type="body" idx="1"/>
          </p:nvPr>
        </p:nvSpPr>
        <p:spPr>
          <a:xfrm>
            <a:off x="457200" y="1905000"/>
            <a:ext cx="8229600" cy="4191000"/>
          </a:xfrm>
        </p:spPr>
        <p:txBody>
          <a:bodyPr/>
          <a:lstStyle/>
          <a:p>
            <a:pPr eaLnBrk="1" hangingPunct="1">
              <a:defRPr/>
            </a:pPr>
            <a:r>
              <a:rPr lang="en-US" sz="2400" dirty="0" smtClean="0"/>
              <a:t>The Problem of Sin (the substitutionary death of Jesus)</a:t>
            </a:r>
          </a:p>
          <a:p>
            <a:pPr lvl="1" eaLnBrk="1" hangingPunct="1">
              <a:defRPr/>
            </a:pPr>
            <a:r>
              <a:rPr lang="en-US" sz="2000" dirty="0" smtClean="0"/>
              <a:t>Romans 7:24,25</a:t>
            </a:r>
          </a:p>
          <a:p>
            <a:pPr eaLnBrk="1" hangingPunct="1">
              <a:defRPr/>
            </a:pPr>
            <a:endParaRPr lang="en-US" sz="2400" dirty="0" smtClean="0"/>
          </a:p>
          <a:p>
            <a:pPr eaLnBrk="1" hangingPunct="1">
              <a:defRPr/>
            </a:pPr>
            <a:r>
              <a:rPr lang="en-US" sz="2400" dirty="0" smtClean="0"/>
              <a:t>The Problem of Suffering (compassion)</a:t>
            </a:r>
          </a:p>
          <a:p>
            <a:pPr lvl="1" eaLnBrk="1" hangingPunct="1">
              <a:defRPr/>
            </a:pPr>
            <a:r>
              <a:rPr lang="en-US" sz="2000" dirty="0"/>
              <a:t> James 1:27 Micah 6:8</a:t>
            </a:r>
          </a:p>
          <a:p>
            <a:pPr lvl="1" eaLnBrk="1" hangingPunct="1">
              <a:defRPr/>
            </a:pPr>
            <a:endParaRPr lang="en-US" sz="2000" dirty="0" smtClean="0"/>
          </a:p>
          <a:p>
            <a:pPr eaLnBrk="1" hangingPunct="1">
              <a:defRPr/>
            </a:pPr>
            <a:endParaRPr lang="en-US" sz="2400" dirty="0" smtClean="0"/>
          </a:p>
          <a:p>
            <a:pPr eaLnBrk="1" hangingPunct="1">
              <a:defRPr/>
            </a:pPr>
            <a:r>
              <a:rPr lang="en-US" sz="2400" dirty="0" smtClean="0"/>
              <a:t>The Problem of Death</a:t>
            </a:r>
          </a:p>
          <a:p>
            <a:pPr lvl="1" eaLnBrk="1" hangingPunct="1">
              <a:defRPr/>
            </a:pPr>
            <a:r>
              <a:rPr lang="en-US" sz="2000" dirty="0" smtClean="0"/>
              <a:t>1 Corinthians 15:54-56</a:t>
            </a:r>
          </a:p>
        </p:txBody>
      </p:sp>
    </p:spTree>
    <p:extLst>
      <p:ext uri="{BB962C8B-B14F-4D97-AF65-F5344CB8AC3E}">
        <p14:creationId xmlns:p14="http://schemas.microsoft.com/office/powerpoint/2010/main" val="890055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pPr eaLnBrk="1" hangingPunct="1">
              <a:defRPr/>
            </a:pPr>
            <a:r>
              <a:rPr lang="en-US" sz="3400" smtClean="0"/>
              <a:t>The Hard Questions</a:t>
            </a:r>
          </a:p>
        </p:txBody>
      </p:sp>
      <p:sp>
        <p:nvSpPr>
          <p:cNvPr id="533507" name="Rectangle 3"/>
          <p:cNvSpPr>
            <a:spLocks noGrp="1" noChangeArrowheads="1"/>
          </p:cNvSpPr>
          <p:nvPr>
            <p:ph type="body" idx="1"/>
          </p:nvPr>
        </p:nvSpPr>
        <p:spPr>
          <a:xfrm>
            <a:off x="457200" y="1524000"/>
            <a:ext cx="8229600" cy="4606925"/>
          </a:xfrm>
        </p:spPr>
        <p:txBody>
          <a:bodyPr/>
          <a:lstStyle/>
          <a:p>
            <a:pPr eaLnBrk="1" hangingPunct="1">
              <a:defRPr/>
            </a:pPr>
            <a:r>
              <a:rPr lang="en-US" sz="2800" smtClean="0"/>
              <a:t>Evil:  What is Evil and Why is There Evil</a:t>
            </a:r>
          </a:p>
          <a:p>
            <a:pPr eaLnBrk="1" hangingPunct="1">
              <a:defRPr/>
            </a:pPr>
            <a:endParaRPr lang="en-US" sz="2800" smtClean="0"/>
          </a:p>
          <a:p>
            <a:pPr eaLnBrk="1" hangingPunct="1">
              <a:defRPr/>
            </a:pPr>
            <a:r>
              <a:rPr lang="en-US" sz="2800" smtClean="0"/>
              <a:t>Why is There Suffering?</a:t>
            </a:r>
          </a:p>
          <a:p>
            <a:pPr eaLnBrk="1" hangingPunct="1">
              <a:defRPr/>
            </a:pPr>
            <a:endParaRPr lang="en-US" sz="2800" smtClean="0"/>
          </a:p>
          <a:p>
            <a:pPr eaLnBrk="1" hangingPunct="1">
              <a:defRPr/>
            </a:pPr>
            <a:r>
              <a:rPr lang="en-US" sz="2800" smtClean="0"/>
              <a:t>The Problem of Justice</a:t>
            </a:r>
          </a:p>
          <a:p>
            <a:pPr eaLnBrk="1" hangingPunct="1">
              <a:defRPr/>
            </a:pPr>
            <a:endParaRPr lang="en-US" sz="2800" smtClean="0"/>
          </a:p>
          <a:p>
            <a:pPr eaLnBrk="1" hangingPunct="1">
              <a:defRPr/>
            </a:pPr>
            <a:r>
              <a:rPr lang="en-US" sz="2800" smtClean="0"/>
              <a:t>The Problem of Sin.</a:t>
            </a:r>
          </a:p>
          <a:p>
            <a:pPr eaLnBrk="1" hangingPunct="1">
              <a:defRPr/>
            </a:pPr>
            <a:endParaRPr lang="en-US" sz="2800" smtClean="0"/>
          </a:p>
          <a:p>
            <a:pPr eaLnBrk="1" hangingPunct="1">
              <a:defRPr/>
            </a:pPr>
            <a:r>
              <a:rPr lang="en-US" sz="2800" smtClean="0"/>
              <a:t>The Problem of Death.</a:t>
            </a:r>
          </a:p>
        </p:txBody>
      </p:sp>
    </p:spTree>
    <p:extLst>
      <p:ext uri="{BB962C8B-B14F-4D97-AF65-F5344CB8AC3E}">
        <p14:creationId xmlns:p14="http://schemas.microsoft.com/office/powerpoint/2010/main" val="13010838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304800"/>
            <a:ext cx="8229600" cy="887413"/>
          </a:xfrm>
        </p:spPr>
        <p:txBody>
          <a:bodyPr/>
          <a:lstStyle/>
          <a:p>
            <a:pPr eaLnBrk="1" hangingPunct="1">
              <a:defRPr/>
            </a:pPr>
            <a:r>
              <a:rPr lang="en-US" sz="3500" smtClean="0"/>
              <a:t>The Christian World View Has Given Us:</a:t>
            </a:r>
          </a:p>
        </p:txBody>
      </p:sp>
      <p:sp>
        <p:nvSpPr>
          <p:cNvPr id="24579" name="Rectangle 3"/>
          <p:cNvSpPr>
            <a:spLocks noGrp="1" noChangeArrowheads="1"/>
          </p:cNvSpPr>
          <p:nvPr>
            <p:ph type="body" idx="4294967295"/>
          </p:nvPr>
        </p:nvSpPr>
        <p:spPr>
          <a:xfrm>
            <a:off x="457200" y="1219200"/>
            <a:ext cx="8229600" cy="5410200"/>
          </a:xfrm>
        </p:spPr>
        <p:txBody>
          <a:bodyPr/>
          <a:lstStyle/>
          <a:p>
            <a:pPr lvl="1" eaLnBrk="1" hangingPunct="1">
              <a:defRPr/>
            </a:pPr>
            <a:endParaRPr lang="en-US" sz="2400" smtClean="0"/>
          </a:p>
          <a:p>
            <a:pPr eaLnBrk="1" hangingPunct="1">
              <a:defRPr/>
            </a:pPr>
            <a:r>
              <a:rPr lang="en-US" sz="2400" b="1" smtClean="0"/>
              <a:t>Science</a:t>
            </a:r>
          </a:p>
          <a:p>
            <a:pPr eaLnBrk="1" hangingPunct="1">
              <a:defRPr/>
            </a:pPr>
            <a:endParaRPr lang="en-US" sz="2400" b="1" smtClean="0"/>
          </a:p>
          <a:p>
            <a:pPr eaLnBrk="1" hangingPunct="1">
              <a:defRPr/>
            </a:pPr>
            <a:r>
              <a:rPr lang="en-US" sz="2400" b="1" smtClean="0"/>
              <a:t>Abolition of Slavery (Wilberforce)</a:t>
            </a:r>
          </a:p>
          <a:p>
            <a:pPr eaLnBrk="1" hangingPunct="1">
              <a:defRPr/>
            </a:pPr>
            <a:endParaRPr lang="en-US" sz="2400" b="1" smtClean="0"/>
          </a:p>
          <a:p>
            <a:pPr eaLnBrk="1" hangingPunct="1">
              <a:defRPr/>
            </a:pPr>
            <a:r>
              <a:rPr lang="en-US" sz="2400" b="1" smtClean="0"/>
              <a:t>Civil Rights</a:t>
            </a:r>
          </a:p>
          <a:p>
            <a:pPr eaLnBrk="1" hangingPunct="1">
              <a:defRPr/>
            </a:pPr>
            <a:endParaRPr lang="en-US" sz="2400" b="1" smtClean="0"/>
          </a:p>
          <a:p>
            <a:pPr eaLnBrk="1" hangingPunct="1">
              <a:defRPr/>
            </a:pPr>
            <a:r>
              <a:rPr lang="en-US" sz="2400" b="1" smtClean="0"/>
              <a:t>Women’s Rights</a:t>
            </a:r>
          </a:p>
          <a:p>
            <a:pPr eaLnBrk="1" hangingPunct="1">
              <a:defRPr/>
            </a:pPr>
            <a:endParaRPr lang="en-US" sz="2400" b="1" smtClean="0"/>
          </a:p>
          <a:p>
            <a:pPr eaLnBrk="1" hangingPunct="1">
              <a:defRPr/>
            </a:pPr>
            <a:r>
              <a:rPr lang="en-US" sz="2400" b="1" smtClean="0"/>
              <a:t>Christian groups do a majority of all benevolent work in the world (James 1:27, Micah 6:8)</a:t>
            </a:r>
          </a:p>
        </p:txBody>
      </p:sp>
    </p:spTree>
    <p:extLst>
      <p:ext uri="{BB962C8B-B14F-4D97-AF65-F5344CB8AC3E}">
        <p14:creationId xmlns:p14="http://schemas.microsoft.com/office/powerpoint/2010/main" val="24138703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pPr eaLnBrk="1" hangingPunct="1">
              <a:defRPr/>
            </a:pPr>
            <a:r>
              <a:rPr lang="en-US" sz="2800" b="1" dirty="0" smtClean="0"/>
              <a:t>Engage </a:t>
            </a:r>
            <a:r>
              <a:rPr lang="en-US" sz="2800" b="1" dirty="0" smtClean="0"/>
              <a:t>the World Intellectually With the Christian World View</a:t>
            </a:r>
          </a:p>
        </p:txBody>
      </p:sp>
      <p:sp>
        <p:nvSpPr>
          <p:cNvPr id="477187" name="Rectangle 3"/>
          <p:cNvSpPr>
            <a:spLocks noGrp="1" noChangeArrowheads="1"/>
          </p:cNvSpPr>
          <p:nvPr>
            <p:ph type="body" idx="1"/>
          </p:nvPr>
        </p:nvSpPr>
        <p:spPr>
          <a:xfrm>
            <a:off x="457200" y="1905000"/>
            <a:ext cx="3276600" cy="4225925"/>
          </a:xfrm>
        </p:spPr>
        <p:txBody>
          <a:bodyPr/>
          <a:lstStyle/>
          <a:p>
            <a:pPr eaLnBrk="1" hangingPunct="1">
              <a:lnSpc>
                <a:spcPct val="90000"/>
              </a:lnSpc>
              <a:defRPr/>
            </a:pPr>
            <a:r>
              <a:rPr lang="en-US" sz="2400" b="1" smtClean="0">
                <a:solidFill>
                  <a:srgbClr val="FFFF00"/>
                </a:solidFill>
              </a:rPr>
              <a:t>Acts 17:16-34</a:t>
            </a:r>
          </a:p>
          <a:p>
            <a:pPr eaLnBrk="1" hangingPunct="1">
              <a:lnSpc>
                <a:spcPct val="90000"/>
              </a:lnSpc>
              <a:defRPr/>
            </a:pPr>
            <a:endParaRPr lang="en-US" sz="2400" b="1" smtClean="0">
              <a:solidFill>
                <a:srgbClr val="FFFF00"/>
              </a:solidFill>
            </a:endParaRPr>
          </a:p>
          <a:p>
            <a:pPr eaLnBrk="1" hangingPunct="1">
              <a:lnSpc>
                <a:spcPct val="90000"/>
              </a:lnSpc>
              <a:buFont typeface="Wingdings" pitchFamily="2" charset="2"/>
              <a:buNone/>
              <a:defRPr/>
            </a:pPr>
            <a:r>
              <a:rPr lang="en-US" sz="2400" b="1" smtClean="0">
                <a:solidFill>
                  <a:srgbClr val="FFFF00"/>
                </a:solidFill>
              </a:rPr>
              <a:t>Paul in Athens</a:t>
            </a:r>
          </a:p>
          <a:p>
            <a:pPr eaLnBrk="1" hangingPunct="1">
              <a:lnSpc>
                <a:spcPct val="90000"/>
              </a:lnSpc>
              <a:buFont typeface="Wingdings" pitchFamily="2" charset="2"/>
              <a:buNone/>
              <a:defRPr/>
            </a:pPr>
            <a:endParaRPr lang="en-US" sz="2400" b="1" smtClean="0">
              <a:solidFill>
                <a:srgbClr val="FFFF00"/>
              </a:solidFill>
            </a:endParaRPr>
          </a:p>
          <a:p>
            <a:pPr eaLnBrk="1" hangingPunct="1">
              <a:lnSpc>
                <a:spcPct val="90000"/>
              </a:lnSpc>
              <a:buFont typeface="Wingdings" pitchFamily="2" charset="2"/>
              <a:buNone/>
              <a:defRPr/>
            </a:pPr>
            <a:r>
              <a:rPr lang="en-US" sz="2400" b="1" smtClean="0">
                <a:solidFill>
                  <a:srgbClr val="FFFF00"/>
                </a:solidFill>
              </a:rPr>
              <a:t>We need to confront the enemy in the Areopagus and in the Lecture Hall of Tyrannus</a:t>
            </a:r>
          </a:p>
        </p:txBody>
      </p:sp>
      <p:pic>
        <p:nvPicPr>
          <p:cNvPr id="12292" name="Picture 4" descr="Areopagus_from_the_Acropo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95600"/>
            <a:ext cx="51816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4495800" y="23622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4"/>
              </a:buBlip>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accent2"/>
              </a:buClr>
              <a:buSzPct val="90000"/>
              <a:buFont typeface="Wingdings" pitchFamily="2" charset="2"/>
              <a:buBlip>
                <a:blip r:embed="rId5"/>
              </a:buBlip>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90000"/>
              <a:buFont typeface="Wingdings" pitchFamily="2" charset="2"/>
              <a:buBlip>
                <a:blip r:embed="rId6"/>
              </a:buBlip>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cs typeface="Arial" charset="0"/>
              </a:defRPr>
            </a:lvl9pPr>
          </a:lstStyle>
          <a:p>
            <a:pPr>
              <a:spcBef>
                <a:spcPct val="50000"/>
              </a:spcBef>
              <a:buClrTx/>
              <a:buSzTx/>
              <a:buFontTx/>
              <a:buNone/>
            </a:pPr>
            <a:r>
              <a:rPr lang="en-US" altLang="en-US" sz="2000" b="1">
                <a:solidFill>
                  <a:srgbClr val="FFFFFF"/>
                </a:solidFill>
                <a:latin typeface="Verdana" pitchFamily="34" charset="0"/>
              </a:rPr>
              <a:t>The Areopagus in Athens</a:t>
            </a:r>
          </a:p>
        </p:txBody>
      </p:sp>
    </p:spTree>
    <p:extLst>
      <p:ext uri="{BB962C8B-B14F-4D97-AF65-F5344CB8AC3E}">
        <p14:creationId xmlns:p14="http://schemas.microsoft.com/office/powerpoint/2010/main" val="17251886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4" name="Rectangle 4"/>
          <p:cNvSpPr>
            <a:spLocks noGrp="1" noChangeArrowheads="1"/>
          </p:cNvSpPr>
          <p:nvPr>
            <p:ph type="title"/>
          </p:nvPr>
        </p:nvSpPr>
        <p:spPr/>
        <p:txBody>
          <a:bodyPr/>
          <a:lstStyle/>
          <a:p>
            <a:pPr eaLnBrk="1" hangingPunct="1">
              <a:defRPr/>
            </a:pPr>
            <a:r>
              <a:rPr lang="en-US" sz="2800" smtClean="0"/>
              <a:t>The Lecture Hall of Tyrannus</a:t>
            </a:r>
          </a:p>
        </p:txBody>
      </p:sp>
      <p:pic>
        <p:nvPicPr>
          <p:cNvPr id="14339" name="Picture 6" descr="Ephesus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6704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pPr eaLnBrk="1" hangingPunct="1">
              <a:defRPr/>
            </a:pPr>
            <a:r>
              <a:rPr lang="en-US" sz="2800" smtClean="0"/>
              <a:t>Acts 17:16-34  Paul confronts Greek World Views</a:t>
            </a:r>
          </a:p>
        </p:txBody>
      </p:sp>
      <p:sp>
        <p:nvSpPr>
          <p:cNvPr id="529411" name="Rectangle 3"/>
          <p:cNvSpPr>
            <a:spLocks noGrp="1" noChangeArrowheads="1"/>
          </p:cNvSpPr>
          <p:nvPr>
            <p:ph type="body" idx="1"/>
          </p:nvPr>
        </p:nvSpPr>
        <p:spPr/>
        <p:txBody>
          <a:bodyPr/>
          <a:lstStyle/>
          <a:p>
            <a:pPr eaLnBrk="1" hangingPunct="1">
              <a:defRPr/>
            </a:pPr>
            <a:r>
              <a:rPr lang="en-US" sz="2400" b="1" smtClean="0">
                <a:solidFill>
                  <a:srgbClr val="FFFF00"/>
                </a:solidFill>
              </a:rPr>
              <a:t>God is Creator.  He exists outside creation.</a:t>
            </a:r>
          </a:p>
          <a:p>
            <a:pPr lvl="1" eaLnBrk="1" hangingPunct="1">
              <a:defRPr/>
            </a:pPr>
            <a:r>
              <a:rPr lang="en-US" sz="2000" b="1" smtClean="0">
                <a:solidFill>
                  <a:srgbClr val="FFFF00"/>
                </a:solidFill>
              </a:rPr>
              <a:t>Disproves pantheism/Stoicism.</a:t>
            </a:r>
          </a:p>
          <a:p>
            <a:pPr eaLnBrk="1" hangingPunct="1">
              <a:defRPr/>
            </a:pPr>
            <a:endParaRPr lang="en-US" sz="2400" b="1" smtClean="0">
              <a:solidFill>
                <a:srgbClr val="FFFF00"/>
              </a:solidFill>
            </a:endParaRPr>
          </a:p>
          <a:p>
            <a:pPr eaLnBrk="1" hangingPunct="1">
              <a:defRPr/>
            </a:pPr>
            <a:r>
              <a:rPr lang="en-US" sz="2400" b="1" smtClean="0">
                <a:solidFill>
                  <a:srgbClr val="FFFF00"/>
                </a:solidFill>
              </a:rPr>
              <a:t>God is close to us.</a:t>
            </a:r>
          </a:p>
          <a:p>
            <a:pPr lvl="1" eaLnBrk="1" hangingPunct="1">
              <a:defRPr/>
            </a:pPr>
            <a:r>
              <a:rPr lang="en-US" sz="2000" b="1" smtClean="0">
                <a:solidFill>
                  <a:srgbClr val="FFFF00"/>
                </a:solidFill>
              </a:rPr>
              <a:t>Disproves deism/Epicureanism.</a:t>
            </a:r>
          </a:p>
          <a:p>
            <a:pPr eaLnBrk="1" hangingPunct="1">
              <a:defRPr/>
            </a:pPr>
            <a:endParaRPr lang="en-US" sz="2400" b="1" smtClean="0">
              <a:solidFill>
                <a:srgbClr val="FFFF00"/>
              </a:solidFill>
            </a:endParaRPr>
          </a:p>
          <a:p>
            <a:pPr eaLnBrk="1" hangingPunct="1">
              <a:defRPr/>
            </a:pPr>
            <a:r>
              <a:rPr lang="en-US" sz="2400" b="1" smtClean="0">
                <a:solidFill>
                  <a:srgbClr val="FFFF00"/>
                </a:solidFill>
              </a:rPr>
              <a:t>God is personal and has given us an individual purpose.</a:t>
            </a:r>
          </a:p>
          <a:p>
            <a:pPr eaLnBrk="1" hangingPunct="1">
              <a:defRPr/>
            </a:pPr>
            <a:endParaRPr lang="en-US" sz="2400" b="1" smtClean="0">
              <a:solidFill>
                <a:srgbClr val="FFFF00"/>
              </a:solidFill>
            </a:endParaRPr>
          </a:p>
          <a:p>
            <a:pPr eaLnBrk="1" hangingPunct="1">
              <a:defRPr/>
            </a:pPr>
            <a:r>
              <a:rPr lang="en-US" sz="2400" b="1" smtClean="0">
                <a:solidFill>
                  <a:srgbClr val="FFFF00"/>
                </a:solidFill>
              </a:rPr>
              <a:t>God will bring all of us to judgment.  Evil will be defeated</a:t>
            </a:r>
          </a:p>
          <a:p>
            <a:pPr lvl="1" eaLnBrk="1" hangingPunct="1">
              <a:defRPr/>
            </a:pPr>
            <a:r>
              <a:rPr lang="en-US" sz="2000" b="1" smtClean="0">
                <a:solidFill>
                  <a:srgbClr val="FFFF00"/>
                </a:solidFill>
              </a:rPr>
              <a:t>Disproves dualism/Gnosticism.</a:t>
            </a:r>
          </a:p>
        </p:txBody>
      </p:sp>
    </p:spTree>
    <p:extLst>
      <p:ext uri="{BB962C8B-B14F-4D97-AF65-F5344CB8AC3E}">
        <p14:creationId xmlns:p14="http://schemas.microsoft.com/office/powerpoint/2010/main" val="18948268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6" name="Rectangle 4"/>
          <p:cNvSpPr>
            <a:spLocks noGrp="1" noChangeArrowheads="1"/>
          </p:cNvSpPr>
          <p:nvPr>
            <p:ph type="title"/>
          </p:nvPr>
        </p:nvSpPr>
        <p:spPr>
          <a:xfrm>
            <a:off x="457200" y="277813"/>
            <a:ext cx="8229600" cy="868362"/>
          </a:xfrm>
        </p:spPr>
        <p:txBody>
          <a:bodyPr/>
          <a:lstStyle/>
          <a:p>
            <a:pPr eaLnBrk="1" hangingPunct="1">
              <a:defRPr/>
            </a:pPr>
            <a:r>
              <a:rPr lang="en-US" sz="3200" b="1" smtClean="0"/>
              <a:t>Paul Confronts Greek World Views</a:t>
            </a:r>
          </a:p>
        </p:txBody>
      </p:sp>
      <p:pic>
        <p:nvPicPr>
          <p:cNvPr id="20483" name="Picture 5" descr="IMG_0092_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6969125"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3253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lstStyle/>
          <a:p>
            <a:pPr eaLnBrk="1" hangingPunct="1">
              <a:defRPr/>
            </a:pPr>
            <a:r>
              <a:rPr lang="en-US" sz="2800" b="1" smtClean="0"/>
              <a:t>The Bible and Other World Views (cont.)</a:t>
            </a:r>
          </a:p>
        </p:txBody>
      </p:sp>
      <p:sp>
        <p:nvSpPr>
          <p:cNvPr id="531459" name="Rectangle 3"/>
          <p:cNvSpPr>
            <a:spLocks noGrp="1" noChangeArrowheads="1"/>
          </p:cNvSpPr>
          <p:nvPr>
            <p:ph type="body" idx="1"/>
          </p:nvPr>
        </p:nvSpPr>
        <p:spPr/>
        <p:txBody>
          <a:bodyPr/>
          <a:lstStyle/>
          <a:p>
            <a:pPr eaLnBrk="1" hangingPunct="1">
              <a:lnSpc>
                <a:spcPct val="80000"/>
              </a:lnSpc>
              <a:defRPr/>
            </a:pPr>
            <a:r>
              <a:rPr lang="en-US" sz="2400" b="1" smtClean="0">
                <a:solidFill>
                  <a:srgbClr val="FFFF00"/>
                </a:solidFill>
              </a:rPr>
              <a:t>Acts 17:16-34  Paul shares the gospel by arguing for the Christian World View.</a:t>
            </a:r>
          </a:p>
          <a:p>
            <a:pPr lvl="1" eaLnBrk="1" hangingPunct="1">
              <a:lnSpc>
                <a:spcPct val="80000"/>
              </a:lnSpc>
              <a:defRPr/>
            </a:pPr>
            <a:r>
              <a:rPr lang="en-US" sz="2000" b="1" smtClean="0">
                <a:solidFill>
                  <a:srgbClr val="FFFF00"/>
                </a:solidFill>
              </a:rPr>
              <a:t>v. 22-23  Paul finds common ground.</a:t>
            </a:r>
          </a:p>
          <a:p>
            <a:pPr lvl="1" eaLnBrk="1" hangingPunct="1">
              <a:lnSpc>
                <a:spcPct val="80000"/>
              </a:lnSpc>
              <a:defRPr/>
            </a:pPr>
            <a:endParaRPr lang="en-US" sz="2000" b="1" smtClean="0">
              <a:solidFill>
                <a:srgbClr val="FFFF00"/>
              </a:solidFill>
            </a:endParaRPr>
          </a:p>
          <a:p>
            <a:pPr lvl="1" eaLnBrk="1" hangingPunct="1">
              <a:lnSpc>
                <a:spcPct val="80000"/>
              </a:lnSpc>
              <a:defRPr/>
            </a:pPr>
            <a:r>
              <a:rPr lang="en-US" sz="2000" b="1" smtClean="0">
                <a:solidFill>
                  <a:srgbClr val="FFFF00"/>
                </a:solidFill>
              </a:rPr>
              <a:t>v. 24-28  Paul argues for the superiority and the truth of the Christian world view as opposed to Epicureanism/pantheism and Stoicism/deism</a:t>
            </a:r>
          </a:p>
          <a:p>
            <a:pPr lvl="1" eaLnBrk="1" hangingPunct="1">
              <a:lnSpc>
                <a:spcPct val="80000"/>
              </a:lnSpc>
              <a:defRPr/>
            </a:pPr>
            <a:endParaRPr lang="en-US" sz="2000" b="1" smtClean="0">
              <a:solidFill>
                <a:srgbClr val="FFFF00"/>
              </a:solidFill>
            </a:endParaRPr>
          </a:p>
          <a:p>
            <a:pPr lvl="1" eaLnBrk="1" hangingPunct="1">
              <a:lnSpc>
                <a:spcPct val="80000"/>
              </a:lnSpc>
              <a:defRPr/>
            </a:pPr>
            <a:r>
              <a:rPr lang="en-US" sz="2000" b="1" smtClean="0">
                <a:solidFill>
                  <a:srgbClr val="FFFF00"/>
                </a:solidFill>
              </a:rPr>
              <a:t>v. 28 Paul quotes from Aretas a Stoic philosopher.  “ For we are his offspring.”</a:t>
            </a:r>
          </a:p>
          <a:p>
            <a:pPr lvl="1" eaLnBrk="1" hangingPunct="1">
              <a:lnSpc>
                <a:spcPct val="80000"/>
              </a:lnSpc>
              <a:defRPr/>
            </a:pPr>
            <a:endParaRPr lang="en-US" sz="2000" b="1" smtClean="0">
              <a:solidFill>
                <a:srgbClr val="FFFF00"/>
              </a:solidFill>
            </a:endParaRPr>
          </a:p>
          <a:p>
            <a:pPr lvl="1" eaLnBrk="1" hangingPunct="1">
              <a:lnSpc>
                <a:spcPct val="80000"/>
              </a:lnSpc>
              <a:defRPr/>
            </a:pPr>
            <a:r>
              <a:rPr lang="en-US" sz="2000" b="1" smtClean="0">
                <a:solidFill>
                  <a:srgbClr val="FFFF00"/>
                </a:solidFill>
              </a:rPr>
              <a:t>v. 29-31  Having laid the groundwork, Paul points them to Jesus.</a:t>
            </a:r>
          </a:p>
          <a:p>
            <a:pPr lvl="1" eaLnBrk="1" hangingPunct="1">
              <a:lnSpc>
                <a:spcPct val="80000"/>
              </a:lnSpc>
              <a:defRPr/>
            </a:pPr>
            <a:endParaRPr lang="en-US" sz="2000" b="1" smtClean="0">
              <a:solidFill>
                <a:srgbClr val="FFFF00"/>
              </a:solidFill>
            </a:endParaRPr>
          </a:p>
          <a:p>
            <a:pPr lvl="1" eaLnBrk="1" hangingPunct="1">
              <a:lnSpc>
                <a:spcPct val="80000"/>
              </a:lnSpc>
              <a:defRPr/>
            </a:pPr>
            <a:r>
              <a:rPr lang="en-US" sz="2000" b="1" smtClean="0">
                <a:solidFill>
                  <a:srgbClr val="FFFF00"/>
                </a:solidFill>
              </a:rPr>
              <a:t>v. 32-34 Some, but not all were converted.</a:t>
            </a:r>
          </a:p>
        </p:txBody>
      </p:sp>
    </p:spTree>
    <p:extLst>
      <p:ext uri="{BB962C8B-B14F-4D97-AF65-F5344CB8AC3E}">
        <p14:creationId xmlns:p14="http://schemas.microsoft.com/office/powerpoint/2010/main" val="10581896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pPr eaLnBrk="1" hangingPunct="1">
              <a:defRPr/>
            </a:pPr>
            <a:r>
              <a:rPr lang="en-US" sz="2400" b="1" smtClean="0"/>
              <a:t>How, then, should we interact with members of other religions?</a:t>
            </a:r>
          </a:p>
        </p:txBody>
      </p:sp>
      <p:sp>
        <p:nvSpPr>
          <p:cNvPr id="584707" name="Rectangle 3"/>
          <p:cNvSpPr>
            <a:spLocks noGrp="1" noChangeArrowheads="1"/>
          </p:cNvSpPr>
          <p:nvPr>
            <p:ph type="body" idx="1"/>
          </p:nvPr>
        </p:nvSpPr>
        <p:spPr>
          <a:xfrm>
            <a:off x="457200" y="1600200"/>
            <a:ext cx="8305800" cy="4876800"/>
          </a:xfrm>
        </p:spPr>
        <p:txBody>
          <a:bodyPr/>
          <a:lstStyle/>
          <a:p>
            <a:pPr eaLnBrk="1" hangingPunct="1">
              <a:defRPr/>
            </a:pPr>
            <a:r>
              <a:rPr lang="en-US" sz="2400" b="1" dirty="0" smtClean="0">
                <a:solidFill>
                  <a:srgbClr val="FFFF00"/>
                </a:solidFill>
              </a:rPr>
              <a:t>Find common ground.</a:t>
            </a:r>
          </a:p>
          <a:p>
            <a:pPr eaLnBrk="1" hangingPunct="1">
              <a:defRPr/>
            </a:pPr>
            <a:endParaRPr lang="en-US" sz="2400" b="1" dirty="0" smtClean="0">
              <a:solidFill>
                <a:srgbClr val="FFFF00"/>
              </a:solidFill>
            </a:endParaRPr>
          </a:p>
          <a:p>
            <a:pPr eaLnBrk="1" hangingPunct="1">
              <a:defRPr/>
            </a:pPr>
            <a:r>
              <a:rPr lang="en-US" sz="2400" b="1" dirty="0" smtClean="0">
                <a:solidFill>
                  <a:srgbClr val="FFFF00"/>
                </a:solidFill>
              </a:rPr>
              <a:t>Give respect where respect is due.</a:t>
            </a:r>
          </a:p>
          <a:p>
            <a:pPr eaLnBrk="1" hangingPunct="1">
              <a:defRPr/>
            </a:pPr>
            <a:endParaRPr lang="en-US" sz="2400" b="1" dirty="0" smtClean="0">
              <a:solidFill>
                <a:srgbClr val="FFFF00"/>
              </a:solidFill>
            </a:endParaRPr>
          </a:p>
          <a:p>
            <a:pPr eaLnBrk="1" hangingPunct="1">
              <a:defRPr/>
            </a:pPr>
            <a:r>
              <a:rPr lang="en-US" sz="2400" b="1" dirty="0" smtClean="0">
                <a:solidFill>
                  <a:srgbClr val="FFFF00"/>
                </a:solidFill>
              </a:rPr>
              <a:t>Acknowledge the good and do not make personal attacks—especially toward revered people.</a:t>
            </a:r>
          </a:p>
          <a:p>
            <a:pPr eaLnBrk="1" hangingPunct="1">
              <a:defRPr/>
            </a:pPr>
            <a:endParaRPr lang="en-US" sz="2400" b="1" dirty="0" smtClean="0">
              <a:solidFill>
                <a:srgbClr val="FFFF00"/>
              </a:solidFill>
            </a:endParaRPr>
          </a:p>
          <a:p>
            <a:pPr eaLnBrk="1" hangingPunct="1">
              <a:defRPr/>
            </a:pPr>
            <a:r>
              <a:rPr lang="en-US" sz="2400" b="1" dirty="0" smtClean="0">
                <a:solidFill>
                  <a:srgbClr val="FFFF00"/>
                </a:solidFill>
              </a:rPr>
              <a:t>Highlight distinctions in world view/theology and introduce them to Jesus Christ.</a:t>
            </a:r>
          </a:p>
          <a:p>
            <a:pPr eaLnBrk="1" hangingPunct="1">
              <a:defRPr/>
            </a:pPr>
            <a:endParaRPr lang="en-US" sz="2400" b="1" dirty="0" smtClean="0">
              <a:solidFill>
                <a:srgbClr val="FFFF00"/>
              </a:solidFill>
            </a:endParaRPr>
          </a:p>
          <a:p>
            <a:pPr eaLnBrk="1" hangingPunct="1">
              <a:defRPr/>
            </a:pPr>
            <a:r>
              <a:rPr lang="en-US" sz="2400" b="1" dirty="0" smtClean="0">
                <a:solidFill>
                  <a:srgbClr val="FFFF00"/>
                </a:solidFill>
              </a:rPr>
              <a:t>This is EXACTLY what Paul did in Acts 17:22-34</a:t>
            </a:r>
          </a:p>
        </p:txBody>
      </p:sp>
    </p:spTree>
    <p:extLst>
      <p:ext uri="{BB962C8B-B14F-4D97-AF65-F5344CB8AC3E}">
        <p14:creationId xmlns:p14="http://schemas.microsoft.com/office/powerpoint/2010/main" val="260685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277813"/>
            <a:ext cx="8229600" cy="788987"/>
          </a:xfrm>
        </p:spPr>
        <p:txBody>
          <a:bodyPr/>
          <a:lstStyle/>
          <a:p>
            <a:pPr eaLnBrk="1" hangingPunct="1">
              <a:defRPr/>
            </a:pPr>
            <a:r>
              <a:rPr lang="en-US" sz="3200" b="1" dirty="0" smtClean="0"/>
              <a:t>Competing World </a:t>
            </a:r>
            <a:r>
              <a:rPr lang="en-US" sz="3200" b="1" dirty="0" smtClean="0"/>
              <a:t>Views</a:t>
            </a:r>
          </a:p>
        </p:txBody>
      </p:sp>
      <p:sp>
        <p:nvSpPr>
          <p:cNvPr id="160771" name="Rectangle 3"/>
          <p:cNvSpPr>
            <a:spLocks noGrp="1" noChangeArrowheads="1"/>
          </p:cNvSpPr>
          <p:nvPr>
            <p:ph type="body" idx="1"/>
          </p:nvPr>
        </p:nvSpPr>
        <p:spPr>
          <a:xfrm>
            <a:off x="457200" y="1447800"/>
            <a:ext cx="8229600" cy="5105400"/>
          </a:xfrm>
        </p:spPr>
        <p:txBody>
          <a:bodyPr/>
          <a:lstStyle/>
          <a:p>
            <a:pPr eaLnBrk="1" hangingPunct="1">
              <a:defRPr/>
            </a:pPr>
            <a:r>
              <a:rPr lang="en-US" sz="2000" b="1" dirty="0" smtClean="0">
                <a:solidFill>
                  <a:srgbClr val="FFFF00"/>
                </a:solidFill>
              </a:rPr>
              <a:t>Naturalism </a:t>
            </a:r>
          </a:p>
          <a:p>
            <a:pPr eaLnBrk="1" hangingPunct="1">
              <a:defRPr/>
            </a:pPr>
            <a:endParaRPr lang="en-US" sz="2000" b="1" dirty="0" smtClean="0"/>
          </a:p>
          <a:p>
            <a:pPr eaLnBrk="1" hangingPunct="1">
              <a:defRPr/>
            </a:pPr>
            <a:r>
              <a:rPr lang="en-US" sz="2000" b="1" dirty="0" smtClean="0"/>
              <a:t>Postmodernism: No World </a:t>
            </a:r>
            <a:r>
              <a:rPr lang="en-US" sz="2000" b="1" dirty="0" smtClean="0"/>
              <a:t>View</a:t>
            </a:r>
            <a:endParaRPr lang="en-US" sz="2000" b="1" dirty="0" smtClean="0"/>
          </a:p>
          <a:p>
            <a:pPr eaLnBrk="1" hangingPunct="1">
              <a:defRPr/>
            </a:pPr>
            <a:endParaRPr lang="en-US" sz="2000" b="1" dirty="0" smtClean="0"/>
          </a:p>
          <a:p>
            <a:pPr eaLnBrk="1" hangingPunct="1">
              <a:defRPr/>
            </a:pPr>
            <a:r>
              <a:rPr lang="en-US" sz="2000" b="1" dirty="0" smtClean="0">
                <a:solidFill>
                  <a:srgbClr val="FFFF00"/>
                </a:solidFill>
              </a:rPr>
              <a:t>Pantheism</a:t>
            </a:r>
          </a:p>
          <a:p>
            <a:pPr eaLnBrk="1" hangingPunct="1">
              <a:defRPr/>
            </a:pPr>
            <a:endParaRPr lang="en-US" sz="2000" b="1" dirty="0" smtClean="0"/>
          </a:p>
          <a:p>
            <a:pPr eaLnBrk="1" hangingPunct="1">
              <a:defRPr/>
            </a:pPr>
            <a:r>
              <a:rPr lang="en-US" sz="2000" b="1" dirty="0" smtClean="0"/>
              <a:t>Animism/Polytheism</a:t>
            </a:r>
          </a:p>
          <a:p>
            <a:pPr eaLnBrk="1" hangingPunct="1">
              <a:defRPr/>
            </a:pPr>
            <a:endParaRPr lang="en-US" sz="2000" b="1" dirty="0" smtClean="0"/>
          </a:p>
          <a:p>
            <a:pPr eaLnBrk="1" hangingPunct="1">
              <a:defRPr/>
            </a:pPr>
            <a:r>
              <a:rPr lang="en-US" sz="2000" b="1" dirty="0" smtClean="0"/>
              <a:t>Dualism</a:t>
            </a:r>
          </a:p>
          <a:p>
            <a:pPr eaLnBrk="1" hangingPunct="1">
              <a:defRPr/>
            </a:pPr>
            <a:endParaRPr lang="en-US" sz="2000" b="1" dirty="0"/>
          </a:p>
          <a:p>
            <a:pPr eaLnBrk="1" hangingPunct="1">
              <a:defRPr/>
            </a:pPr>
            <a:r>
              <a:rPr lang="en-US" sz="2000" b="1" dirty="0" smtClean="0">
                <a:solidFill>
                  <a:srgbClr val="FFFF00"/>
                </a:solidFill>
              </a:rPr>
              <a:t>Islamic Worldview</a:t>
            </a:r>
            <a:endParaRPr lang="en-US" sz="2000" b="1" dirty="0" smtClean="0">
              <a:solidFill>
                <a:srgbClr val="FFFF00"/>
              </a:solidFill>
            </a:endParaRPr>
          </a:p>
          <a:p>
            <a:pPr eaLnBrk="1" hangingPunct="1">
              <a:defRPr/>
            </a:pPr>
            <a:endParaRPr lang="en-US" sz="2000" b="1" dirty="0" smtClean="0"/>
          </a:p>
          <a:p>
            <a:pPr eaLnBrk="1" hangingPunct="1">
              <a:defRPr/>
            </a:pPr>
            <a:r>
              <a:rPr lang="en-US" sz="2000" b="1" dirty="0" smtClean="0">
                <a:solidFill>
                  <a:srgbClr val="FFFF00"/>
                </a:solidFill>
              </a:rPr>
              <a:t>Biblical Theism  </a:t>
            </a:r>
          </a:p>
        </p:txBody>
      </p:sp>
    </p:spTree>
    <p:extLst>
      <p:ext uri="{BB962C8B-B14F-4D97-AF65-F5344CB8AC3E}">
        <p14:creationId xmlns:p14="http://schemas.microsoft.com/office/powerpoint/2010/main" val="3194271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narrow%20road%20show%20logo%20copy[1]"/>
          <p:cNvPicPr>
            <a:picLocks noChangeAspect="1" noChangeArrowheads="1"/>
          </p:cNvPicPr>
          <p:nvPr/>
        </p:nvPicPr>
        <p:blipFill>
          <a:blip r:embed="rId3">
            <a:extLst>
              <a:ext uri="{28A0092B-C50C-407E-A947-70E740481C1C}">
                <a14:useLocalDpi xmlns:a14="http://schemas.microsoft.com/office/drawing/2010/main" val="0"/>
              </a:ext>
            </a:extLst>
          </a:blip>
          <a:srcRect b="35643"/>
          <a:stretch>
            <a:fillRect/>
          </a:stretch>
        </p:blipFill>
        <p:spPr bwMode="auto">
          <a:xfrm>
            <a:off x="609600" y="4114800"/>
            <a:ext cx="7848600" cy="2446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4035" name="Text Box 3"/>
          <p:cNvSpPr txBox="1">
            <a:spLocks noChangeArrowheads="1"/>
          </p:cNvSpPr>
          <p:nvPr/>
        </p:nvSpPr>
        <p:spPr bwMode="auto">
          <a:xfrm>
            <a:off x="533400" y="304800"/>
            <a:ext cx="838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u"/>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50000"/>
              </a:spcBef>
              <a:spcAft>
                <a:spcPct val="0"/>
              </a:spcAft>
              <a:buClrTx/>
              <a:buSzTx/>
              <a:buFontTx/>
              <a:buNone/>
            </a:pPr>
            <a:r>
              <a:rPr lang="en-US" altLang="en-US" sz="2800" smtClean="0">
                <a:solidFill>
                  <a:srgbClr val="EAEAEA"/>
                </a:solidFill>
                <a:latin typeface="Tahoma" pitchFamily="34" charset="0"/>
              </a:rPr>
              <a:t>One Point of View:</a:t>
            </a:r>
          </a:p>
          <a:p>
            <a:pPr eaLnBrk="0" fontAlgn="base" hangingPunct="0">
              <a:spcBef>
                <a:spcPct val="50000"/>
              </a:spcBef>
              <a:spcAft>
                <a:spcPct val="0"/>
              </a:spcAft>
              <a:buClrTx/>
              <a:buSzTx/>
              <a:buFontTx/>
              <a:buNone/>
            </a:pPr>
            <a:endParaRPr lang="en-US" altLang="en-US" sz="1400" smtClean="0">
              <a:solidFill>
                <a:srgbClr val="EAEAEA"/>
              </a:solidFill>
              <a:latin typeface="Tahoma" pitchFamily="34" charset="0"/>
            </a:endParaRPr>
          </a:p>
          <a:p>
            <a:pPr eaLnBrk="0" fontAlgn="base" hangingPunct="0">
              <a:spcBef>
                <a:spcPct val="50000"/>
              </a:spcBef>
              <a:spcAft>
                <a:spcPct val="0"/>
              </a:spcAft>
              <a:buClrTx/>
              <a:buSzTx/>
              <a:buFontTx/>
              <a:buNone/>
            </a:pPr>
            <a:r>
              <a:rPr lang="en-US" altLang="en-US" sz="2000" smtClean="0">
                <a:solidFill>
                  <a:srgbClr val="EAEAEA"/>
                </a:solidFill>
                <a:latin typeface="Tahoma" pitchFamily="34" charset="0"/>
              </a:rPr>
              <a:t>“Wide is the gate and broad is the road that leads to destruction, and many enter through it.  But small is the gate and narrow the road that leads to life, and only a few find it.”        -Jesus of Nazareth (Matthew 7:13-14)</a:t>
            </a:r>
          </a:p>
          <a:p>
            <a:pPr eaLnBrk="0" fontAlgn="base" hangingPunct="0">
              <a:spcBef>
                <a:spcPct val="50000"/>
              </a:spcBef>
              <a:spcAft>
                <a:spcPct val="0"/>
              </a:spcAft>
              <a:buClrTx/>
              <a:buSzTx/>
              <a:buFontTx/>
              <a:buNone/>
            </a:pPr>
            <a:endParaRPr lang="en-US" altLang="en-US" sz="2000" smtClean="0">
              <a:solidFill>
                <a:srgbClr val="EAEAEA"/>
              </a:solidFill>
              <a:latin typeface="Tahoma" pitchFamily="34" charset="0"/>
            </a:endParaRPr>
          </a:p>
          <a:p>
            <a:pPr eaLnBrk="0" fontAlgn="base" hangingPunct="0">
              <a:spcBef>
                <a:spcPct val="50000"/>
              </a:spcBef>
              <a:spcAft>
                <a:spcPct val="0"/>
              </a:spcAft>
              <a:buClrTx/>
              <a:buSzTx/>
              <a:buFontTx/>
              <a:buNone/>
            </a:pPr>
            <a:r>
              <a:rPr lang="en-US" altLang="en-US" sz="2000" smtClean="0">
                <a:solidFill>
                  <a:srgbClr val="EAEAEA"/>
                </a:solidFill>
                <a:latin typeface="Tahoma" pitchFamily="34" charset="0"/>
              </a:rPr>
              <a:t>I am the way, the truth and the life.  No one comes to the Father except through me.          Jesus of Nazareth (John 14:6)</a:t>
            </a:r>
          </a:p>
        </p:txBody>
      </p:sp>
    </p:spTree>
    <p:extLst>
      <p:ext uri="{BB962C8B-B14F-4D97-AF65-F5344CB8AC3E}">
        <p14:creationId xmlns:p14="http://schemas.microsoft.com/office/powerpoint/2010/main" val="915236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ou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967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4648200" y="304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u"/>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50000"/>
              </a:spcBef>
              <a:spcAft>
                <a:spcPct val="0"/>
              </a:spcAft>
              <a:buClrTx/>
              <a:buSzTx/>
              <a:buFontTx/>
              <a:buNone/>
            </a:pPr>
            <a:r>
              <a:rPr lang="en-US" altLang="en-US" sz="2400" smtClean="0">
                <a:solidFill>
                  <a:srgbClr val="EAEAEA"/>
                </a:solidFill>
                <a:latin typeface="Tahoma" pitchFamily="34" charset="0"/>
              </a:rPr>
              <a:t>God</a:t>
            </a:r>
          </a:p>
        </p:txBody>
      </p:sp>
      <p:sp>
        <p:nvSpPr>
          <p:cNvPr id="45060" name="Text Box 4"/>
          <p:cNvSpPr txBox="1">
            <a:spLocks noChangeArrowheads="1"/>
          </p:cNvSpPr>
          <p:nvPr/>
        </p:nvSpPr>
        <p:spPr bwMode="auto">
          <a:xfrm>
            <a:off x="2422525" y="1860550"/>
            <a:ext cx="73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itchFamily="2" charset="2"/>
              <a:buChar char="u"/>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0"/>
              </a:spcBef>
              <a:spcAft>
                <a:spcPct val="0"/>
              </a:spcAft>
              <a:buClrTx/>
              <a:buSzTx/>
              <a:buFontTx/>
              <a:buNone/>
            </a:pPr>
            <a:r>
              <a:rPr lang="en-US" altLang="en-US" sz="1800" smtClean="0">
                <a:solidFill>
                  <a:srgbClr val="EAEAEA"/>
                </a:solidFill>
                <a:latin typeface="Tahoma" pitchFamily="34" charset="0"/>
              </a:rPr>
              <a:t>Islam</a:t>
            </a:r>
          </a:p>
        </p:txBody>
      </p:sp>
      <p:sp>
        <p:nvSpPr>
          <p:cNvPr id="45061" name="Text Box 5"/>
          <p:cNvSpPr txBox="1">
            <a:spLocks noChangeArrowheads="1"/>
          </p:cNvSpPr>
          <p:nvPr/>
        </p:nvSpPr>
        <p:spPr bwMode="auto">
          <a:xfrm>
            <a:off x="6918325" y="4191000"/>
            <a:ext cx="1173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u"/>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0"/>
              </a:spcBef>
              <a:spcAft>
                <a:spcPct val="0"/>
              </a:spcAft>
              <a:buClrTx/>
              <a:buSzTx/>
              <a:buFontTx/>
              <a:buNone/>
            </a:pPr>
            <a:r>
              <a:rPr lang="en-US" altLang="en-US" sz="1800" smtClean="0">
                <a:solidFill>
                  <a:srgbClr val="EAEAEA"/>
                </a:solidFill>
                <a:latin typeface="Tahoma" pitchFamily="34" charset="0"/>
              </a:rPr>
              <a:t>Buddhism</a:t>
            </a:r>
          </a:p>
        </p:txBody>
      </p:sp>
      <p:sp>
        <p:nvSpPr>
          <p:cNvPr id="45062" name="Text Box 6"/>
          <p:cNvSpPr txBox="1">
            <a:spLocks noChangeArrowheads="1"/>
          </p:cNvSpPr>
          <p:nvPr/>
        </p:nvSpPr>
        <p:spPr bwMode="auto">
          <a:xfrm>
            <a:off x="2743200" y="4117975"/>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u"/>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50000"/>
              </a:spcBef>
              <a:spcAft>
                <a:spcPct val="0"/>
              </a:spcAft>
              <a:buClrTx/>
              <a:buSzTx/>
              <a:buFontTx/>
              <a:buNone/>
            </a:pPr>
            <a:r>
              <a:rPr lang="en-US" altLang="en-US" sz="1800" smtClean="0">
                <a:solidFill>
                  <a:srgbClr val="EAEAEA"/>
                </a:solidFill>
                <a:latin typeface="Tahoma" pitchFamily="34" charset="0"/>
              </a:rPr>
              <a:t>Mysticism</a:t>
            </a:r>
          </a:p>
        </p:txBody>
      </p:sp>
      <p:sp>
        <p:nvSpPr>
          <p:cNvPr id="45063" name="Text Box 7"/>
          <p:cNvSpPr txBox="1">
            <a:spLocks noChangeArrowheads="1"/>
          </p:cNvSpPr>
          <p:nvPr/>
        </p:nvSpPr>
        <p:spPr bwMode="auto">
          <a:xfrm>
            <a:off x="6553200" y="2057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u"/>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50000"/>
              </a:spcBef>
              <a:spcAft>
                <a:spcPct val="0"/>
              </a:spcAft>
              <a:buClrTx/>
              <a:buSzTx/>
              <a:buFontTx/>
              <a:buNone/>
            </a:pPr>
            <a:r>
              <a:rPr lang="en-US" altLang="en-US" sz="1800" smtClean="0">
                <a:solidFill>
                  <a:srgbClr val="EAEAEA"/>
                </a:solidFill>
                <a:latin typeface="Tahoma" pitchFamily="34" charset="0"/>
              </a:rPr>
              <a:t>Ba’hai</a:t>
            </a:r>
          </a:p>
        </p:txBody>
      </p:sp>
      <p:sp>
        <p:nvSpPr>
          <p:cNvPr id="45064" name="Text Box 8"/>
          <p:cNvSpPr txBox="1">
            <a:spLocks noChangeArrowheads="1"/>
          </p:cNvSpPr>
          <p:nvPr/>
        </p:nvSpPr>
        <p:spPr bwMode="auto">
          <a:xfrm>
            <a:off x="0" y="5334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u"/>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50000"/>
              </a:spcBef>
              <a:spcAft>
                <a:spcPct val="0"/>
              </a:spcAft>
              <a:buClrTx/>
              <a:buSzTx/>
              <a:buFontTx/>
              <a:buNone/>
            </a:pPr>
            <a:endParaRPr lang="en-US" altLang="en-US" sz="1800" smtClean="0">
              <a:solidFill>
                <a:srgbClr val="EAEAEA"/>
              </a:solidFill>
              <a:latin typeface="Tahoma" pitchFamily="34" charset="0"/>
            </a:endParaRPr>
          </a:p>
        </p:txBody>
      </p:sp>
      <p:sp>
        <p:nvSpPr>
          <p:cNvPr id="45065" name="Text Box 9"/>
          <p:cNvSpPr txBox="1">
            <a:spLocks noChangeArrowheads="1"/>
          </p:cNvSpPr>
          <p:nvPr/>
        </p:nvSpPr>
        <p:spPr bwMode="auto">
          <a:xfrm>
            <a:off x="0" y="228600"/>
            <a:ext cx="228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u"/>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50000"/>
              </a:spcBef>
              <a:spcAft>
                <a:spcPct val="0"/>
              </a:spcAft>
              <a:buClrTx/>
              <a:buSzTx/>
              <a:buFontTx/>
              <a:buNone/>
            </a:pPr>
            <a:r>
              <a:rPr lang="en-US" altLang="en-US" sz="2000" smtClean="0">
                <a:solidFill>
                  <a:srgbClr val="FFFFCC"/>
                </a:solidFill>
                <a:latin typeface="Tahoma" pitchFamily="34" charset="0"/>
              </a:rPr>
              <a:t>Another Point of View:  Different Paths to the Same Goal?</a:t>
            </a:r>
          </a:p>
        </p:txBody>
      </p:sp>
    </p:spTree>
    <p:extLst>
      <p:ext uri="{BB962C8B-B14F-4D97-AF65-F5344CB8AC3E}">
        <p14:creationId xmlns:p14="http://schemas.microsoft.com/office/powerpoint/2010/main" val="2854428130"/>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6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6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Concourse</Template>
  <TotalTime>563</TotalTime>
  <Words>2931</Words>
  <Application>Microsoft Office PowerPoint</Application>
  <PresentationFormat>On-screen Show (4:3)</PresentationFormat>
  <Paragraphs>535</Paragraphs>
  <Slides>66</Slides>
  <Notes>44</Notes>
  <HiddenSlides>0</HiddenSlides>
  <MMClips>0</MMClips>
  <ScaleCrop>false</ScaleCrop>
  <HeadingPairs>
    <vt:vector size="4" baseType="variant">
      <vt:variant>
        <vt:lpstr>Theme</vt:lpstr>
      </vt:variant>
      <vt:variant>
        <vt:i4>21</vt:i4>
      </vt:variant>
      <vt:variant>
        <vt:lpstr>Slide Titles</vt:lpstr>
      </vt:variant>
      <vt:variant>
        <vt:i4>66</vt:i4>
      </vt:variant>
    </vt:vector>
  </HeadingPairs>
  <TitlesOfParts>
    <vt:vector size="87" baseType="lpstr">
      <vt:lpstr>6_Maple</vt:lpstr>
      <vt:lpstr>Beam</vt:lpstr>
      <vt:lpstr>Trek</vt:lpstr>
      <vt:lpstr>6_Median</vt:lpstr>
      <vt:lpstr>Compass</vt:lpstr>
      <vt:lpstr>2_Cliff</vt:lpstr>
      <vt:lpstr>3_Cliff</vt:lpstr>
      <vt:lpstr>4_Cliff</vt:lpstr>
      <vt:lpstr>5_Cliff</vt:lpstr>
      <vt:lpstr>6_Cliff</vt:lpstr>
      <vt:lpstr>7_Cliff</vt:lpstr>
      <vt:lpstr>2_Compass</vt:lpstr>
      <vt:lpstr>8_Cliff</vt:lpstr>
      <vt:lpstr>9_Cliff</vt:lpstr>
      <vt:lpstr>10_Cliff</vt:lpstr>
      <vt:lpstr>11_Cliff</vt:lpstr>
      <vt:lpstr>12_Cliff</vt:lpstr>
      <vt:lpstr>13_Cliff</vt:lpstr>
      <vt:lpstr>14_Cliff</vt:lpstr>
      <vt:lpstr>15_Cliff</vt:lpstr>
      <vt:lpstr>Default Design</vt:lpstr>
      <vt:lpstr>PowerPoint Presentation</vt:lpstr>
      <vt:lpstr>PowerPoint Presentation</vt:lpstr>
      <vt:lpstr>The Problem as I See It</vt:lpstr>
      <vt:lpstr>World View</vt:lpstr>
      <vt:lpstr>A “Good” World View Defined</vt:lpstr>
      <vt:lpstr>The Hard Questions</vt:lpstr>
      <vt:lpstr>Competing World Views</vt:lpstr>
      <vt:lpstr>PowerPoint Presentation</vt:lpstr>
      <vt:lpstr>PowerPoint Presentation</vt:lpstr>
      <vt:lpstr>Materialism</vt:lpstr>
      <vt:lpstr>PowerPoint Presentation</vt:lpstr>
      <vt:lpstr>Richard Dawkins</vt:lpstr>
      <vt:lpstr>#1 Is Materialism True?</vt:lpstr>
      <vt:lpstr>Circular Reasoning</vt:lpstr>
      <vt:lpstr>A recent BBC broadcast forum:</vt:lpstr>
      <vt:lpstr>If Scientific Materialism is True, Then…</vt:lpstr>
      <vt:lpstr>More Reasons Philosophical Naturalism  is Not True</vt:lpstr>
      <vt:lpstr>Is Materialism True?  </vt:lpstr>
      <vt:lpstr>#2 Does Materialism Adequately Answer the Questions Humans Care About?</vt:lpstr>
      <vt:lpstr>Questions Science is Very Bad at Answering:</vt:lpstr>
      <vt:lpstr>Answers From Naturalism:</vt:lpstr>
      <vt:lpstr>#3 Does Naturalism Make Us Better People?</vt:lpstr>
      <vt:lpstr>By the Way, the Experiment Has Been Tried</vt:lpstr>
      <vt:lpstr>Conclusion</vt:lpstr>
      <vt:lpstr>Hindu World View</vt:lpstr>
      <vt:lpstr>The Hindu World View</vt:lpstr>
      <vt:lpstr>Hinduism and Time</vt:lpstr>
      <vt:lpstr>Hindism and Time (cont)</vt:lpstr>
      <vt:lpstr>PowerPoint Presentation</vt:lpstr>
      <vt:lpstr>PowerPoint Presentation</vt:lpstr>
      <vt:lpstr>Is The Hindu World View a Good One?</vt:lpstr>
      <vt:lpstr>Is Hinduism/Pantheism a Good World View?</vt:lpstr>
      <vt:lpstr>The Buddhist World View</vt:lpstr>
      <vt:lpstr>The eight-fold path to bodhi/dharma/nirvana/lack of suffering</vt:lpstr>
      <vt:lpstr>Other Buddhist Ideas</vt:lpstr>
      <vt:lpstr>Buddhist Cosmology</vt:lpstr>
      <vt:lpstr>PowerPoint Presentation</vt:lpstr>
      <vt:lpstr>PowerPoint Presentation</vt:lpstr>
      <vt:lpstr>Is The Buddhist World View a Good One?</vt:lpstr>
      <vt:lpstr>PowerPoint Presentation</vt:lpstr>
      <vt:lpstr>PowerPoint Presentation</vt:lpstr>
      <vt:lpstr>PowerPoint Presentation</vt:lpstr>
      <vt:lpstr>PowerPoint Presentation</vt:lpstr>
      <vt:lpstr>PowerPoint Presentation</vt:lpstr>
      <vt:lpstr>PowerPoint Presentation</vt:lpstr>
      <vt:lpstr>Initiative </vt:lpstr>
      <vt:lpstr>PowerPoint Presentation</vt:lpstr>
      <vt:lpstr>The 5 Pillars of Islam</vt:lpstr>
      <vt:lpstr>Is the Islamic World View a Good One?</vt:lpstr>
      <vt:lpstr>Is Islam a Good World View?</vt:lpstr>
      <vt:lpstr> Qur’an and Jihad  </vt:lpstr>
      <vt:lpstr>The Christian World View</vt:lpstr>
      <vt:lpstr>The Christian World View (cont.)</vt:lpstr>
      <vt:lpstr>The Christian World View</vt:lpstr>
      <vt:lpstr>Is it True?</vt:lpstr>
      <vt:lpstr>The Assumptions of Science come from the Christian World View</vt:lpstr>
      <vt:lpstr>No Christianity, No Science</vt:lpstr>
      <vt:lpstr>Basic Assumptions of Science </vt:lpstr>
      <vt:lpstr>Christianity Offers Solutions to the Big Problems of Human Beings</vt:lpstr>
      <vt:lpstr>The Christian World View Has Given Us:</vt:lpstr>
      <vt:lpstr>Engage the World Intellectually With the Christian World View</vt:lpstr>
      <vt:lpstr>The Lecture Hall of Tyrannus</vt:lpstr>
      <vt:lpstr>Acts 17:16-34  Paul confronts Greek World Views</vt:lpstr>
      <vt:lpstr>Paul Confronts Greek World Views</vt:lpstr>
      <vt:lpstr>The Bible and Other World Views (cont.)</vt:lpstr>
      <vt:lpstr>How, then, should we interact with members of other religions?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and Modernism</dc:title>
  <dc:creator>John Oakes</dc:creator>
  <cp:lastModifiedBy>John Oakes</cp:lastModifiedBy>
  <cp:revision>30</cp:revision>
  <dcterms:created xsi:type="dcterms:W3CDTF">2015-06-06T21:40:15Z</dcterms:created>
  <dcterms:modified xsi:type="dcterms:W3CDTF">2015-07-10T04:41:11Z</dcterms:modified>
</cp:coreProperties>
</file>