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47D6-B01A-41EC-AF97-9032494C6D17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0B6C7-831C-48BC-B7C2-9C40B372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2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4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1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7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0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8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CABD-5074-4846-B0A6-9FA025DE394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0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9ABA97-DCF4-4D79-902E-7C5CD1FBAC8B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6E7193-436E-423A-8913-274D049B981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Solomon: Building God’s Temple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God Will Live In His People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07" y="3423424"/>
            <a:ext cx="3109016" cy="24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2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Solomon  </a:t>
            </a:r>
            <a:br>
              <a:rPr lang="en-US" sz="3200" b="1" dirty="0" smtClean="0"/>
            </a:br>
            <a:r>
              <a:rPr lang="en-US" sz="3200" b="1" dirty="0" smtClean="0"/>
              <a:t>God Will Live in His Temple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3" y="2248351"/>
            <a:ext cx="8292352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 Kings 3:1-14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 smtClean="0"/>
              <a:t>1 Kings 8:6-27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 smtClean="0"/>
              <a:t>Shekinah</a:t>
            </a:r>
          </a:p>
          <a:p>
            <a:pPr marL="0" indent="0">
              <a:buNone/>
            </a:pPr>
            <a:r>
              <a:rPr lang="en-US" b="1" dirty="0" smtClean="0"/>
              <a:t>God’s glory fills the </a:t>
            </a:r>
          </a:p>
          <a:p>
            <a:pPr marL="0" indent="0">
              <a:buNone/>
            </a:pPr>
            <a:r>
              <a:rPr lang="en-US" b="1" dirty="0" smtClean="0"/>
              <a:t>temple.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 smtClean="0"/>
              <a:t>Will God really dwell</a:t>
            </a:r>
          </a:p>
          <a:p>
            <a:pPr marL="0" indent="0">
              <a:buNone/>
            </a:pPr>
            <a:r>
              <a:rPr lang="en-US" b="1" dirty="0" smtClean="0"/>
              <a:t>on earth????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22"/>
            <a:ext cx="6400800" cy="442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52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Foreshadows Fulfilled in the New Testament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John 1:14    Jesus </a:t>
            </a:r>
            <a:r>
              <a:rPr lang="en-US" dirty="0" err="1"/>
              <a:t>tabernacled</a:t>
            </a:r>
            <a:r>
              <a:rPr lang="en-US" dirty="0"/>
              <a:t> among 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Corinthians 3:16-17   We are God’s temple.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Corinthians 6:19   Therefore: Honor God with your body.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Hebrews 10:19-22    We have access.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0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An Outline of the Bible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I. Genesis 1  God created the universe and the earth.  It was very good.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II. Genesis 2  God created man so that we could have an intimate relationship with him.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III.  </a:t>
            </a:r>
            <a:r>
              <a:rPr lang="en-US" b="1" dirty="0"/>
              <a:t>Genesis 3 and 4  We messed up very badly—destroying that relationship.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IV.  Genesis 5-Rev 20  God is repairing the damage done by sin.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V.  Rev 21-22  God has fixed the problem and we are back in a relationship with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Genesis 12, 15, 17 </a:t>
            </a:r>
            <a:br>
              <a:rPr lang="en-US" sz="3200" b="1" dirty="0" smtClean="0"/>
            </a:br>
            <a:r>
              <a:rPr lang="en-US" sz="3200" b="1" dirty="0" smtClean="0"/>
              <a:t>The torch is lit!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Genesis 12:2  I will make you into a great nation.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Genesis 12:3  All nations will be blessed through you.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Gen 13:15  I will give you this land.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Genesis 15:4-5  I will give you a son, and your offspring will be like the stars in the sky.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Genesis 17:6  Kings will come from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Abraham and Isaac  </a:t>
            </a:r>
            <a:br>
              <a:rPr lang="en-US" sz="3600" b="1" dirty="0" smtClean="0"/>
            </a:br>
            <a:r>
              <a:rPr lang="en-US" sz="3600" b="1" dirty="0" smtClean="0"/>
              <a:t>The torch is passed to the son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87" y="2248351"/>
            <a:ext cx="3872753" cy="387781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Genesis 22:2-14</a:t>
            </a:r>
          </a:p>
          <a:p>
            <a:endParaRPr lang="en-US" sz="800" b="1" dirty="0" smtClean="0"/>
          </a:p>
          <a:p>
            <a:r>
              <a:rPr lang="en-US" b="1" dirty="0" smtClean="0"/>
              <a:t>Take your son…  your only son Isaac…</a:t>
            </a:r>
          </a:p>
          <a:p>
            <a:endParaRPr lang="en-US" b="1" dirty="0"/>
          </a:p>
          <a:p>
            <a:r>
              <a:rPr lang="en-US" b="1" dirty="0" smtClean="0"/>
              <a:t>1 </a:t>
            </a:r>
            <a:r>
              <a:rPr lang="en-US" b="1" dirty="0" err="1" smtClean="0"/>
              <a:t>Cor</a:t>
            </a:r>
            <a:r>
              <a:rPr lang="en-US" b="1" dirty="0" smtClean="0"/>
              <a:t> 15:3-4  3</a:t>
            </a:r>
            <a:r>
              <a:rPr lang="en-US" b="1" baseline="30000" dirty="0" smtClean="0"/>
              <a:t>rd</a:t>
            </a:r>
            <a:r>
              <a:rPr lang="en-US" b="1" dirty="0" smtClean="0"/>
              <a:t> day.</a:t>
            </a:r>
          </a:p>
          <a:p>
            <a:endParaRPr lang="en-US" b="1" dirty="0"/>
          </a:p>
          <a:p>
            <a:r>
              <a:rPr lang="en-US" b="1" dirty="0" err="1" smtClean="0"/>
              <a:t>Heb</a:t>
            </a:r>
            <a:r>
              <a:rPr lang="en-US" b="1" dirty="0" smtClean="0"/>
              <a:t> 11:19  Figuratively, Abraham received is son on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day.</a:t>
            </a:r>
            <a:endParaRPr lang="en-US" b="1" dirty="0"/>
          </a:p>
        </p:txBody>
      </p:sp>
      <p:pic>
        <p:nvPicPr>
          <p:cNvPr id="9218" name="Picture 2" descr="http://www.pitts.emory.edu/woodcuts/1872HolyV1/00016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80"/>
            <a:ext cx="3581400" cy="446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804" y="570156"/>
            <a:ext cx="8045604" cy="10542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Genesis 49 </a:t>
            </a:r>
            <a:br>
              <a:rPr lang="en-US" sz="3200" b="1" dirty="0" smtClean="0"/>
            </a:br>
            <a:r>
              <a:rPr lang="en-US" sz="3200" b="1" dirty="0" smtClean="0"/>
              <a:t>The Torch is Passed to the Nation Israel Through Judah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78" y="2248351"/>
            <a:ext cx="7987553" cy="3877815"/>
          </a:xfrm>
        </p:spPr>
        <p:txBody>
          <a:bodyPr/>
          <a:lstStyle/>
          <a:p>
            <a:r>
              <a:rPr lang="en-US" b="1" dirty="0" smtClean="0"/>
              <a:t>Genesis 49:10-11</a:t>
            </a:r>
          </a:p>
          <a:p>
            <a:pPr lvl="1"/>
            <a:r>
              <a:rPr lang="en-US" b="1" dirty="0" smtClean="0"/>
              <a:t>Scepter</a:t>
            </a:r>
          </a:p>
          <a:p>
            <a:pPr lvl="1"/>
            <a:r>
              <a:rPr lang="en-US" b="1" dirty="0" smtClean="0"/>
              <a:t>Staff</a:t>
            </a:r>
          </a:p>
          <a:p>
            <a:pPr lvl="1"/>
            <a:r>
              <a:rPr lang="en-US" b="1" dirty="0" smtClean="0"/>
              <a:t>“until the coming of the one whom all nations will obey”</a:t>
            </a:r>
          </a:p>
          <a:p>
            <a:pPr lvl="1"/>
            <a:r>
              <a:rPr lang="en-US" b="1" dirty="0" smtClean="0"/>
              <a:t>Foal, colt</a:t>
            </a:r>
          </a:p>
          <a:p>
            <a:pPr lvl="1"/>
            <a:r>
              <a:rPr lang="en-US" b="1" dirty="0" smtClean="0"/>
              <a:t>Wine, “blood of grapes”</a:t>
            </a:r>
          </a:p>
        </p:txBody>
      </p:sp>
    </p:spTree>
    <p:extLst>
      <p:ext uri="{BB962C8B-B14F-4D97-AF65-F5344CB8AC3E}">
        <p14:creationId xmlns:p14="http://schemas.microsoft.com/office/powerpoint/2010/main" val="32742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Ruth:  Gentiles in the Relay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  The lineage of David.  God is sending the Messiah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God’s providence in preserving the line of the Messiah</a:t>
            </a:r>
          </a:p>
          <a:p>
            <a:pPr lvl="1"/>
            <a:r>
              <a:rPr lang="en-US" b="1" dirty="0" smtClean="0"/>
              <a:t>God uses the faith of a Gentile woman to work his plan.  Matthew 1:5</a:t>
            </a:r>
          </a:p>
          <a:p>
            <a:pPr lvl="1"/>
            <a:r>
              <a:rPr lang="en-US" b="1" dirty="0" smtClean="0"/>
              <a:t>Genealogy of David  Ruth 4:13-21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David:  The Messiah Will Be King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248385"/>
            <a:ext cx="8610600" cy="438105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Born in Bethlehem</a:t>
            </a:r>
          </a:p>
          <a:p>
            <a:endParaRPr lang="en-US" sz="800" b="1" dirty="0"/>
          </a:p>
          <a:p>
            <a:r>
              <a:rPr lang="en-US" b="1" dirty="0" smtClean="0"/>
              <a:t>A very good shepherd   </a:t>
            </a:r>
          </a:p>
          <a:p>
            <a:endParaRPr lang="en-US" sz="800" b="1" dirty="0"/>
          </a:p>
          <a:p>
            <a:r>
              <a:rPr lang="en-US" b="1" dirty="0"/>
              <a:t> </a:t>
            </a:r>
            <a:r>
              <a:rPr lang="en-US" b="1" dirty="0" smtClean="0"/>
              <a:t>Anointed </a:t>
            </a:r>
            <a:r>
              <a:rPr lang="en-US" b="1" dirty="0"/>
              <a:t>as king </a:t>
            </a:r>
            <a:r>
              <a:rPr lang="en-US" b="1" dirty="0" smtClean="0"/>
              <a:t> 1 Sam </a:t>
            </a:r>
            <a:r>
              <a:rPr lang="en-US" b="1" dirty="0"/>
              <a:t>16:13  The Spirit descended on David.  </a:t>
            </a:r>
            <a:endParaRPr lang="en-US" b="1" dirty="0" smtClean="0"/>
          </a:p>
          <a:p>
            <a:endParaRPr lang="en-US" sz="800" b="1" dirty="0"/>
          </a:p>
          <a:p>
            <a:r>
              <a:rPr lang="en-US" b="1" dirty="0"/>
              <a:t> Physical king of Jerusalem.  Jesus spiritual king of Jerusalem</a:t>
            </a:r>
            <a:r>
              <a:rPr lang="en-US" b="1" dirty="0" smtClean="0"/>
              <a:t>.</a:t>
            </a:r>
          </a:p>
          <a:p>
            <a:endParaRPr lang="en-US" sz="800" b="1" dirty="0"/>
          </a:p>
          <a:p>
            <a:r>
              <a:rPr lang="en-US" b="1" dirty="0"/>
              <a:t>Brought the ark (brought God) to Jerusalem.  So did Jesus</a:t>
            </a:r>
            <a:r>
              <a:rPr lang="en-US" b="1" dirty="0" smtClean="0"/>
              <a:t>!!!</a:t>
            </a:r>
          </a:p>
          <a:p>
            <a:endParaRPr lang="en-US" sz="800" b="1" dirty="0"/>
          </a:p>
          <a:p>
            <a:r>
              <a:rPr lang="en-US" b="1" dirty="0" smtClean="0"/>
              <a:t>Saved </a:t>
            </a:r>
            <a:r>
              <a:rPr lang="en-US" b="1" dirty="0"/>
              <a:t>Israel from slavery to Philistia.   Killed </a:t>
            </a:r>
            <a:r>
              <a:rPr lang="en-US" b="1" dirty="0" smtClean="0"/>
              <a:t>Goliath</a:t>
            </a:r>
          </a:p>
          <a:p>
            <a:endParaRPr lang="en-US" sz="800" b="1" dirty="0"/>
          </a:p>
          <a:p>
            <a:r>
              <a:rPr lang="en-US" b="1" dirty="0" smtClean="0"/>
              <a:t>Saved </a:t>
            </a:r>
            <a:r>
              <a:rPr lang="en-US" b="1" dirty="0"/>
              <a:t>Israel </a:t>
            </a:r>
            <a:r>
              <a:rPr lang="en-US" b="1" dirty="0" smtClean="0"/>
              <a:t>by offering a sacrifice on Mt. </a:t>
            </a:r>
            <a:r>
              <a:rPr lang="en-US" b="1" dirty="0" err="1" smtClean="0"/>
              <a:t>Moriah</a:t>
            </a:r>
            <a:r>
              <a:rPr lang="en-US" b="1" dirty="0" smtClean="0"/>
              <a:t>.  </a:t>
            </a:r>
            <a:r>
              <a:rPr lang="en-US" b="1" dirty="0"/>
              <a:t>2 Sam 24    </a:t>
            </a:r>
          </a:p>
        </p:txBody>
      </p:sp>
    </p:spTree>
    <p:extLst>
      <p:ext uri="{BB962C8B-B14F-4D97-AF65-F5344CB8AC3E}">
        <p14:creationId xmlns:p14="http://schemas.microsoft.com/office/powerpoint/2010/main" val="11963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Solomon  </a:t>
            </a:r>
            <a:br>
              <a:rPr lang="en-US" sz="3200" b="1" dirty="0" smtClean="0"/>
            </a:br>
            <a:r>
              <a:rPr lang="en-US" sz="3200" b="1" dirty="0" smtClean="0"/>
              <a:t>God Will Live in His Temple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3" y="2248351"/>
            <a:ext cx="8292352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 Kings 2:1-4  </a:t>
            </a:r>
          </a:p>
          <a:p>
            <a:pPr marL="0" indent="0">
              <a:buNone/>
            </a:pPr>
            <a:r>
              <a:rPr lang="en-US" b="1" dirty="0" smtClean="0"/>
              <a:t>To pass the torch:</a:t>
            </a:r>
          </a:p>
          <a:p>
            <a:pPr marL="457200" indent="-457200">
              <a:buAutoNum type="alphaLcPeriod"/>
            </a:pPr>
            <a:r>
              <a:rPr lang="en-US" b="1" dirty="0" smtClean="0"/>
              <a:t>Be strong.</a:t>
            </a:r>
          </a:p>
          <a:p>
            <a:pPr marL="457200" indent="-457200">
              <a:buAutoNum type="alphaLcPeriod"/>
            </a:pPr>
            <a:r>
              <a:rPr lang="en-US" b="1" dirty="0" smtClean="0"/>
              <a:t>Be a man.</a:t>
            </a:r>
          </a:p>
          <a:p>
            <a:pPr marL="457200" indent="-457200">
              <a:buAutoNum type="alphaLcPeriod"/>
            </a:pPr>
            <a:r>
              <a:rPr lang="en-US" b="1" dirty="0" smtClean="0"/>
              <a:t>Obey the Lord.</a:t>
            </a:r>
          </a:p>
          <a:p>
            <a:pPr marL="457200" indent="-457200">
              <a:buAutoNum type="alphaLcPeriod"/>
            </a:pPr>
            <a:r>
              <a:rPr lang="en-US" b="1" dirty="0" smtClean="0"/>
              <a:t>Walk by faith.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2" descr="http://christinprophecy.org/wp-content/uploads/Solomons-Templ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44" y="2074127"/>
            <a:ext cx="5085364" cy="4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1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rahams-legacy.org/_domain/abrahams-legacy.org/images/solomon-kingdom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59773"/>
            <a:ext cx="4634118" cy="64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828804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black"/>
                </a:solidFill>
              </a:rPr>
              <a:t>Solomon’s Kingdom </a:t>
            </a:r>
            <a:r>
              <a:rPr lang="en-US" sz="2800" b="1" smtClean="0">
                <a:solidFill>
                  <a:prstClr val="black"/>
                </a:solidFill>
              </a:rPr>
              <a:t>about 940 </a:t>
            </a:r>
            <a:r>
              <a:rPr lang="en-US" sz="2800" b="1" dirty="0" smtClean="0">
                <a:solidFill>
                  <a:prstClr val="black"/>
                </a:solidFill>
              </a:rPr>
              <a:t>BC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270</Words>
  <Application>Microsoft Office PowerPoint</Application>
  <PresentationFormat>On-screen Show (4:3)</PresentationFormat>
  <Paragraphs>93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Solomon: Building God’s Temple</vt:lpstr>
      <vt:lpstr>An Outline of the Bible</vt:lpstr>
      <vt:lpstr>Genesis 12, 15, 17  The torch is lit!</vt:lpstr>
      <vt:lpstr>Abraham and Isaac   The torch is passed to the son</vt:lpstr>
      <vt:lpstr>Genesis 49  The Torch is Passed to the Nation Israel Through Judah</vt:lpstr>
      <vt:lpstr>Ruth:  Gentiles in the Relay</vt:lpstr>
      <vt:lpstr>David:  The Messiah Will Be King</vt:lpstr>
      <vt:lpstr>Solomon   God Will Live in His Temple</vt:lpstr>
      <vt:lpstr>PowerPoint Presentation</vt:lpstr>
      <vt:lpstr>Solomon   God Will Live in His Temple</vt:lpstr>
      <vt:lpstr>Foreshadows Fulfilled in the New Testament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Solomon: Building God’s Temple</dc:title>
  <dc:creator>John Oakes</dc:creator>
  <cp:lastModifiedBy>John Oakes</cp:lastModifiedBy>
  <cp:revision>1</cp:revision>
  <dcterms:created xsi:type="dcterms:W3CDTF">2016-08-16T01:12:34Z</dcterms:created>
  <dcterms:modified xsi:type="dcterms:W3CDTF">2016-08-16T01:14:34Z</dcterms:modified>
</cp:coreProperties>
</file>