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418" r:id="rId4"/>
    <p:sldId id="413" r:id="rId5"/>
    <p:sldId id="414" r:id="rId6"/>
    <p:sldId id="415" r:id="rId7"/>
    <p:sldId id="350" r:id="rId8"/>
    <p:sldId id="346" r:id="rId9"/>
    <p:sldId id="348" r:id="rId10"/>
    <p:sldId id="349" r:id="rId11"/>
    <p:sldId id="419" r:id="rId12"/>
    <p:sldId id="417" r:id="rId13"/>
    <p:sldId id="397" r:id="rId14"/>
    <p:sldId id="398" r:id="rId15"/>
    <p:sldId id="400" r:id="rId16"/>
    <p:sldId id="416" r:id="rId17"/>
    <p:sldId id="408" r:id="rId18"/>
    <p:sldId id="409" r:id="rId19"/>
    <p:sldId id="410" r:id="rId20"/>
    <p:sldId id="411" r:id="rId21"/>
    <p:sldId id="41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F714E"/>
    <a:srgbClr val="FF0066"/>
    <a:srgbClr val="CC00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07" autoAdjust="0"/>
    <p:restoredTop sz="94434" autoAdjust="0"/>
  </p:normalViewPr>
  <p:slideViewPr>
    <p:cSldViewPr snapToGrid="0">
      <p:cViewPr>
        <p:scale>
          <a:sx n="79" d="100"/>
          <a:sy n="79" d="100"/>
        </p:scale>
        <p:origin x="132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AB288-D432-46E6-9981-4401820257B1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2C98B-0E7F-4B3C-9199-24D2AFE41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8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B36369-44F9-40F5-98B2-F01B4606D8D5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A17D54-FA34-48A8-81EF-6F258010620B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6D1B25-D509-4391-BE5A-5D39B9D10CB4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D39580-4BB2-4120-A7B8-C8A03CFF89E5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2052A6-9216-4D46-90BC-C8576448A8AF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406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8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2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33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D66AA-A703-4FED-9975-D8ACB1E460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88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B5442-FEB5-45C9-B1CA-6E5445E604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3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1B400-4E6E-4D8A-A664-90E8A76E0A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8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6FB54-101D-4AB9-880C-F092ADB2D0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5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B6F75-F21D-4465-AE2F-471E27A65D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01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10F1D-A7A0-4F52-834A-59C2936AD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58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4A1A0-420B-4FBC-8F40-4447C33621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68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A8A9-798A-428D-9462-420A7D94AD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6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06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7FB8B-A0BD-4230-8458-8E663A2FCB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58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E55DC-156A-44C2-82E1-CA0E38D679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69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697F2-40C8-4335-B73D-A35EF50EA6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85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DBA6-1329-4F27-9BA2-B2C49F317ABE}" type="datetimeFigureOut">
              <a:rPr lang="en-US" altLang="en-US"/>
              <a:pPr>
                <a:defRPr/>
              </a:pPr>
              <a:t>4/28/2017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6C85A-8889-4367-8DE8-59A3BF2A6A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060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2595-96FA-4911-A052-58B12C0BD320}" type="datetimeFigureOut">
              <a:rPr lang="en-US" altLang="en-US"/>
              <a:pPr>
                <a:defRPr/>
              </a:pPr>
              <a:t>4/28/2017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66D87-32D2-49B1-944C-EFEBF4D8EB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07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E2CA-3BAF-49A7-A881-33486BE66D4D}" type="datetimeFigureOut">
              <a:rPr lang="en-US" altLang="en-US"/>
              <a:pPr>
                <a:defRPr/>
              </a:pPr>
              <a:t>4/28/2017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F1042-0C7E-453A-B565-67F109B576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579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151E6-42A3-47F1-8BEE-246FFB4649F1}" type="datetimeFigureOut">
              <a:rPr lang="en-US" altLang="en-US"/>
              <a:pPr>
                <a:defRPr/>
              </a:pPr>
              <a:t>4/28/2017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85668-0549-4C89-9082-A3F72F951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301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62E7A-804D-4D3B-8E8A-432C53F6646B}" type="datetimeFigureOut">
              <a:rPr lang="en-US" altLang="en-US"/>
              <a:pPr>
                <a:defRPr/>
              </a:pPr>
              <a:t>4/28/2017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F42FE-5589-41A6-9943-B8B4F262BE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044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D981-8198-467B-A4BA-4B1070FE6D30}" type="datetimeFigureOut">
              <a:rPr lang="en-US" altLang="en-US"/>
              <a:pPr>
                <a:defRPr/>
              </a:pPr>
              <a:t>4/28/2017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B265-4AB1-4DA6-9E7F-0F145E968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673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DB821-C2D2-434C-A3B0-B0D2CAE05DA0}" type="datetimeFigureOut">
              <a:rPr lang="en-US" altLang="en-US"/>
              <a:pPr>
                <a:defRPr/>
              </a:pPr>
              <a:t>4/28/2017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5BE9C-8F41-4C20-9A4B-CC3F8C3CA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46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86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8AEB1-A9D9-48EA-B57E-F7BCFC492CD1}" type="datetimeFigureOut">
              <a:rPr lang="en-US" altLang="en-US"/>
              <a:pPr>
                <a:defRPr/>
              </a:pPr>
              <a:t>4/28/2017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E629B-0A73-4C5F-BCAF-7B5D8133FD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006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133EC-C2E3-4C4F-8C1A-9D239542E345}" type="datetimeFigureOut">
              <a:rPr lang="en-US" altLang="en-US"/>
              <a:pPr>
                <a:defRPr/>
              </a:pPr>
              <a:t>4/28/2017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BCC3-5A9E-48EB-A799-09637CD19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127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B4A33-E9FB-41DA-B701-CB38AAB25578}" type="datetimeFigureOut">
              <a:rPr lang="en-US" altLang="en-US"/>
              <a:pPr>
                <a:defRPr/>
              </a:pPr>
              <a:t>4/28/2017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42B14-5507-45A8-ABA3-AA5ACF14F3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624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CDA0B-4737-418F-AE9E-ED746F5F2804}" type="datetimeFigureOut">
              <a:rPr lang="en-US" altLang="en-US"/>
              <a:pPr>
                <a:defRPr/>
              </a:pPr>
              <a:t>4/28/2017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BDB50-2763-4574-A93B-F1BFAFF351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70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5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5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0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6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4/28/2017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12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060536-3D1A-412F-A9B1-558FE42A8F9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29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30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29828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7F3F21B-DFF9-4A79-9635-1BD11B350A66}" type="datetimeFigureOut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4/28/2017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A580D17-E783-4D4A-9A63-28EB616CB24E}" type="slidenum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084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RelentlessGrace-Welco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" y="0"/>
            <a:ext cx="121856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-4233" y="5686428"/>
            <a:ext cx="12196233" cy="701675"/>
          </a:xfrm>
        </p:spPr>
        <p:txBody>
          <a:bodyPr/>
          <a:lstStyle/>
          <a:p>
            <a:pPr eaLnBrk="1" hangingPunct="1"/>
            <a:r>
              <a:rPr lang="en-US" altLang="en-US" sz="3600" i="1" smtClean="0">
                <a:solidFill>
                  <a:srgbClr val="FFFF00"/>
                </a:solidFill>
                <a:latin typeface="Copperplate Gothic Bold" pitchFamily="34" charset="0"/>
              </a:rPr>
              <a:t>Part One</a:t>
            </a:r>
          </a:p>
        </p:txBody>
      </p:sp>
      <p:sp>
        <p:nvSpPr>
          <p:cNvPr id="4100" name="Subtitle 2"/>
          <p:cNvSpPr txBox="1">
            <a:spLocks/>
          </p:cNvSpPr>
          <p:nvPr/>
        </p:nvSpPr>
        <p:spPr bwMode="auto">
          <a:xfrm>
            <a:off x="6093884" y="352428"/>
            <a:ext cx="6076949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en-US" altLang="en-US" sz="2800" smtClean="0">
                <a:solidFill>
                  <a:srgbClr val="FFFF00"/>
                </a:solidFill>
                <a:latin typeface="Copperplate Gothic Bold" pitchFamily="34" charset="0"/>
              </a:rPr>
              <a:t>Dr. Gregg Marutzky</a:t>
            </a:r>
          </a:p>
        </p:txBody>
      </p:sp>
      <p:sp>
        <p:nvSpPr>
          <p:cNvPr id="4101" name="Subtitle 2"/>
          <p:cNvSpPr txBox="1">
            <a:spLocks/>
          </p:cNvSpPr>
          <p:nvPr/>
        </p:nvSpPr>
        <p:spPr bwMode="auto">
          <a:xfrm>
            <a:off x="6352" y="1222378"/>
            <a:ext cx="1216448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fontAlgn="base">
              <a:spcAft>
                <a:spcPct val="0"/>
              </a:spcAft>
              <a:buFont typeface="Arial" charset="0"/>
              <a:buNone/>
            </a:pPr>
            <a:r>
              <a:rPr lang="en-US" altLang="en-US" sz="4800" i="1" smtClean="0">
                <a:solidFill>
                  <a:srgbClr val="BD14AF"/>
                </a:solidFill>
                <a:latin typeface="Copperplate Gothic Bold" pitchFamily="34" charset="0"/>
              </a:rPr>
              <a:t>GOSPEL GRACE</a:t>
            </a:r>
          </a:p>
        </p:txBody>
      </p:sp>
    </p:spTree>
    <p:extLst>
      <p:ext uri="{BB962C8B-B14F-4D97-AF65-F5344CB8AC3E}">
        <p14:creationId xmlns:p14="http://schemas.microsoft.com/office/powerpoint/2010/main" val="32259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in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dirty="0" smtClean="0"/>
              <a:t>Romans 8:1  No </a:t>
            </a:r>
            <a:r>
              <a:rPr lang="en-US" b="1" dirty="0" smtClean="0"/>
              <a:t>condemnation</a:t>
            </a:r>
          </a:p>
          <a:p>
            <a:pPr marL="137160" indent="0">
              <a:buNone/>
            </a:pPr>
            <a:endParaRPr lang="en-US" sz="800" b="1" dirty="0" smtClean="0"/>
          </a:p>
          <a:p>
            <a:pPr marL="137160" indent="0">
              <a:buNone/>
            </a:pPr>
            <a:r>
              <a:rPr lang="en-US" b="1" dirty="0" err="1" smtClean="0"/>
              <a:t>Coll</a:t>
            </a:r>
            <a:r>
              <a:rPr lang="en-US" b="1" dirty="0" smtClean="0"/>
              <a:t> 1:27, 2:3   The mystery is revealed in Christ</a:t>
            </a:r>
            <a:r>
              <a:rPr lang="en-US" b="1" dirty="0" smtClean="0"/>
              <a:t>.</a:t>
            </a:r>
          </a:p>
          <a:p>
            <a:pPr marL="137160" indent="0">
              <a:buNone/>
            </a:pPr>
            <a:endParaRPr lang="en-US" sz="800" b="1" dirty="0" smtClean="0"/>
          </a:p>
          <a:p>
            <a:pPr marL="137160" indent="0">
              <a:buNone/>
            </a:pPr>
            <a:r>
              <a:rPr lang="en-US" b="1" dirty="0" err="1" smtClean="0"/>
              <a:t>Coll</a:t>
            </a:r>
            <a:r>
              <a:rPr lang="en-US" b="1" dirty="0" smtClean="0"/>
              <a:t> 2:17  Reality is found in Christ.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 smtClean="0"/>
              <a:t>We were made these things.</a:t>
            </a:r>
          </a:p>
          <a:p>
            <a:pPr marL="137160" indent="0">
              <a:buNone/>
            </a:pPr>
            <a:r>
              <a:rPr lang="en-US" b="1" dirty="0" smtClean="0"/>
              <a:t>We are being made these things.</a:t>
            </a:r>
          </a:p>
          <a:p>
            <a:pPr marL="137160" indent="0">
              <a:buNone/>
            </a:pPr>
            <a:r>
              <a:rPr lang="en-US" b="1" dirty="0" smtClean="0"/>
              <a:t>We will be made these things.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3680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Paul’s Goal:  To be found in Christ.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 smtClean="0"/>
              <a:t>Phil 3:7-10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 smtClean="0"/>
              <a:t>To Paul, </a:t>
            </a:r>
            <a:r>
              <a:rPr lang="en-US" b="1" dirty="0" err="1" smtClean="0"/>
              <a:t>everthing</a:t>
            </a:r>
            <a:r>
              <a:rPr lang="en-US" b="1" dirty="0" smtClean="0"/>
              <a:t> else was garbage by comparison.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 smtClean="0"/>
              <a:t>It was worth less than nothing compared to knowing Christ and to being in Christ.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44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Refuse!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chemeClr val="bg1"/>
                </a:solidFill>
              </a:rPr>
              <a:t>mathematical </a:t>
            </a:r>
            <a:r>
              <a:rPr lang="en-US" b="1" dirty="0" smtClean="0">
                <a:solidFill>
                  <a:schemeClr val="bg1"/>
                </a:solidFill>
              </a:rPr>
              <a:t>equation:</a:t>
            </a:r>
          </a:p>
          <a:p>
            <a:pPr marL="13716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Jew + </a:t>
            </a:r>
            <a:r>
              <a:rPr lang="en-US" b="1" dirty="0" err="1" smtClean="0">
                <a:solidFill>
                  <a:schemeClr val="bg1"/>
                </a:solidFill>
              </a:rPr>
              <a:t>Benjamite</a:t>
            </a:r>
            <a:r>
              <a:rPr lang="en-US" b="1" dirty="0" smtClean="0">
                <a:solidFill>
                  <a:schemeClr val="bg1"/>
                </a:solidFill>
              </a:rPr>
              <a:t> + Pharisee +  top 2% righteous</a:t>
            </a:r>
          </a:p>
          <a:p>
            <a:pPr marL="13716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 +  top 2% devoted  =  0</a:t>
            </a:r>
          </a:p>
          <a:p>
            <a:pPr marL="13716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Actually, it adds up to less than nothing.</a:t>
            </a:r>
          </a:p>
          <a:p>
            <a:pPr marL="137160" indent="0">
              <a:buNone/>
            </a:pP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2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Knowing Christ/Being in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090160"/>
          </a:xfrm>
        </p:spPr>
        <p:txBody>
          <a:bodyPr/>
          <a:lstStyle/>
          <a:p>
            <a:pPr marL="137160" indent="0">
              <a:buNone/>
            </a:pPr>
            <a:endParaRPr lang="en-US" sz="2400" b="1" dirty="0"/>
          </a:p>
          <a:p>
            <a:pPr marL="137160" indent="0">
              <a:buNone/>
            </a:pPr>
            <a:endParaRPr lang="en-US" b="1" dirty="0"/>
          </a:p>
        </p:txBody>
      </p:sp>
      <p:pic>
        <p:nvPicPr>
          <p:cNvPr id="1027" name="Picture 3" descr="C:\Users\John\Desktop\6a71918866cd2d32fab58977f62dd427_justice-scales-black-scale-of-justice-clip-art_3425-277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99" y="2461846"/>
            <a:ext cx="5326972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31958" y="4657074"/>
            <a:ext cx="160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All things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0484" y="4657074"/>
            <a:ext cx="2355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</a:rPr>
              <a:t>Bein</a:t>
            </a:r>
            <a:r>
              <a:rPr lang="en-US" sz="2000" b="1" dirty="0" smtClean="0">
                <a:solidFill>
                  <a:prstClr val="white"/>
                </a:solidFill>
              </a:rPr>
              <a:t>g in Christ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If We are in Christ, How and when did we get into Christ?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271084" cy="4709160"/>
          </a:xfrm>
        </p:spPr>
        <p:txBody>
          <a:bodyPr/>
          <a:lstStyle/>
          <a:p>
            <a:pPr marL="137160" indent="0">
              <a:buNone/>
            </a:pPr>
            <a:r>
              <a:rPr lang="en-US" b="1" dirty="0" smtClean="0"/>
              <a:t>Gal 3:26  Baptized into Christ</a:t>
            </a:r>
          </a:p>
          <a:p>
            <a:pPr marL="137160" indent="0">
              <a:buNone/>
            </a:pPr>
            <a:endParaRPr lang="en-US" b="1" dirty="0" smtClean="0"/>
          </a:p>
          <a:p>
            <a:pPr marL="137160" indent="0">
              <a:buNone/>
            </a:pPr>
            <a:r>
              <a:rPr lang="en-US" b="1" dirty="0" smtClean="0"/>
              <a:t>Romans 6:4 Baptized into Christ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r>
              <a:rPr lang="en-US" b="1" dirty="0" smtClean="0"/>
              <a:t>Believe into Christ?</a:t>
            </a:r>
          </a:p>
          <a:p>
            <a:pPr marL="137160" indent="0">
              <a:buNone/>
            </a:pPr>
            <a:r>
              <a:rPr lang="en-US" b="1" dirty="0" smtClean="0"/>
              <a:t>Repent into Christ?</a:t>
            </a:r>
          </a:p>
          <a:p>
            <a:pPr marL="137160" indent="0">
              <a:buNone/>
            </a:pPr>
            <a:r>
              <a:rPr lang="en-US" b="1" dirty="0" smtClean="0"/>
              <a:t>Pray into Christ?</a:t>
            </a:r>
            <a:endParaRPr lang="en-US" b="1" dirty="0"/>
          </a:p>
        </p:txBody>
      </p:sp>
      <p:pic>
        <p:nvPicPr>
          <p:cNvPr id="1026" name="Picture 2" descr="Image result for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94" y="2127643"/>
            <a:ext cx="5952653" cy="444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3937" y="5931568"/>
            <a:ext cx="2755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You were out here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59188" y="2490538"/>
            <a:ext cx="1528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How do you get in there?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32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795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Galatians 5:1 Freedom in Christ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0" y="4572003"/>
            <a:ext cx="5588000" cy="1554163"/>
          </a:xfrm>
        </p:spPr>
        <p:txBody>
          <a:bodyPr/>
          <a:lstStyle/>
          <a:p>
            <a:pPr marL="0" indent="0" algn="r" eaLnBrk="1" hangingPunct="1"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FFFF00"/>
              </a:solidFill>
            </a:endParaRPr>
          </a:p>
        </p:txBody>
      </p:sp>
      <p:pic>
        <p:nvPicPr>
          <p:cNvPr id="3076" name="Picture 4" descr="Berlin Wall Freed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70100"/>
            <a:ext cx="821266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511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0"/>
            <a:ext cx="10972800" cy="14176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Freedom!!!!!!</a:t>
            </a:r>
          </a:p>
        </p:txBody>
      </p:sp>
      <p:pic>
        <p:nvPicPr>
          <p:cNvPr id="4099" name="Picture 5" descr="brave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2" y="1143000"/>
            <a:ext cx="657013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290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8000" y="274638"/>
            <a:ext cx="2946400" cy="53641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Yeah; We’re Free!</a:t>
            </a:r>
          </a:p>
        </p:txBody>
      </p:sp>
      <p:pic>
        <p:nvPicPr>
          <p:cNvPr id="5123" name="Picture 5" descr="graduation+throw+mortar+bo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08225"/>
            <a:ext cx="8229600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835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705600" y="274638"/>
            <a:ext cx="4876800" cy="47545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1 </a:t>
            </a:r>
            <a:r>
              <a:rPr lang="en-US" sz="3600" dirty="0" err="1" smtClean="0"/>
              <a:t>Cor</a:t>
            </a:r>
            <a:r>
              <a:rPr lang="en-US" sz="3600" dirty="0" smtClean="0"/>
              <a:t> 9</a:t>
            </a:r>
            <a:br>
              <a:rPr lang="en-US" sz="3600" dirty="0" smtClean="0"/>
            </a:br>
            <a:r>
              <a:rPr lang="en-US" sz="3600" dirty="0" smtClean="0"/>
              <a:t>Our Christian Bill of Rights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Question:  What Have You Done With Your Freedom in Christ?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6800" y="5867403"/>
            <a:ext cx="1625600" cy="258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200" smtClean="0"/>
          </a:p>
        </p:txBody>
      </p:sp>
      <p:pic>
        <p:nvPicPr>
          <p:cNvPr id="6148" name="Picture 5" descr="USA_declaration_of_indepen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2" y="457200"/>
            <a:ext cx="63881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88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054642" y="274638"/>
            <a:ext cx="752775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1 </a:t>
            </a:r>
            <a:r>
              <a:rPr lang="en-US" sz="2800" dirty="0" err="1" smtClean="0"/>
              <a:t>Cor</a:t>
            </a:r>
            <a:r>
              <a:rPr lang="en-US" sz="2800" dirty="0" smtClean="0"/>
              <a:t> 9:1-2  Paul:  Am I not free?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06400" y="5638800"/>
            <a:ext cx="11277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 smtClean="0">
                <a:solidFill>
                  <a:srgbClr val="FFFF00"/>
                </a:solidFill>
              </a:rPr>
              <a:t>Question:  Who Does the world see as truly great, and what do they have in common?</a:t>
            </a:r>
          </a:p>
        </p:txBody>
      </p:sp>
      <p:pic>
        <p:nvPicPr>
          <p:cNvPr id="7172" name="Picture 7" descr="6a00d83451f25369e200e54f0c830c8833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2" y="1905003"/>
            <a:ext cx="5880100" cy="317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 descr="Mother-Teresa-kolk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282" y="990600"/>
            <a:ext cx="446828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7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68" y="274637"/>
            <a:ext cx="10908632" cy="191510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 Question….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0378"/>
            <a:ext cx="10972800" cy="3878981"/>
          </a:xfrm>
        </p:spPr>
        <p:txBody>
          <a:bodyPr/>
          <a:lstStyle/>
          <a:p>
            <a:pPr marL="137160" indent="0" algn="ctr">
              <a:buNone/>
            </a:pPr>
            <a:r>
              <a:rPr lang="en-US" sz="3600" b="1" dirty="0" smtClean="0"/>
              <a:t>What is the most common word or expression used in the New Testament for a person who is saved?</a:t>
            </a:r>
          </a:p>
          <a:p>
            <a:pPr marL="13716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226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Question….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en-US" sz="3600" b="1" dirty="0" smtClean="0"/>
              <a:t>What is the most common word or expression used in the New Testament for a person who is saved?</a:t>
            </a:r>
          </a:p>
          <a:p>
            <a:pPr marL="137160" indent="0">
              <a:buNone/>
            </a:pPr>
            <a:endParaRPr lang="en-US" b="1" dirty="0" smtClean="0"/>
          </a:p>
          <a:p>
            <a:pPr marL="137160" indent="0" algn="ctr">
              <a:buNone/>
            </a:pPr>
            <a:r>
              <a:rPr lang="en-US" sz="3200" b="1" dirty="0" smtClean="0"/>
              <a:t>Saved?</a:t>
            </a:r>
          </a:p>
          <a:p>
            <a:pPr marL="137160" indent="0" algn="ctr">
              <a:buNone/>
            </a:pPr>
            <a:r>
              <a:rPr lang="en-US" sz="3200" b="1" dirty="0" smtClean="0"/>
              <a:t>Christian?</a:t>
            </a:r>
            <a:br>
              <a:rPr lang="en-US" sz="3200" b="1" dirty="0" smtClean="0"/>
            </a:br>
            <a:r>
              <a:rPr lang="en-US" sz="3200" b="1" dirty="0" smtClean="0"/>
              <a:t>Disciple?</a:t>
            </a:r>
          </a:p>
          <a:p>
            <a:pPr marL="137160" indent="0" algn="ctr">
              <a:buNone/>
            </a:pPr>
            <a:r>
              <a:rPr lang="en-US" sz="3200" b="1" dirty="0" smtClean="0"/>
              <a:t>Forgiven?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901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89746"/>
            <a:ext cx="10972800" cy="4119613"/>
          </a:xfrm>
        </p:spPr>
        <p:txBody>
          <a:bodyPr/>
          <a:lstStyle/>
          <a:p>
            <a:pPr marL="137160" indent="0" algn="ctr">
              <a:buNone/>
            </a:pPr>
            <a:r>
              <a:rPr lang="en-US" sz="5400" b="1" dirty="0" smtClean="0">
                <a:latin typeface="Broadway" panose="04040905080B02020502" pitchFamily="82" charset="0"/>
              </a:rPr>
              <a:t>In Christ</a:t>
            </a:r>
          </a:p>
          <a:p>
            <a:pPr marL="137160" indent="0" algn="ctr">
              <a:buNone/>
            </a:pPr>
            <a:endParaRPr lang="en-US" sz="3200" b="1" dirty="0"/>
          </a:p>
          <a:p>
            <a:pPr marL="137160" indent="0" algn="ctr">
              <a:buNone/>
            </a:pPr>
            <a:r>
              <a:rPr lang="en-US" sz="3200" b="1" dirty="0" smtClean="0"/>
              <a:t>In Christ, in Him, In the Lord 164 times in Paul alone.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523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Philippians:  </a:t>
            </a:r>
            <a:r>
              <a:rPr lang="en-US" sz="3600" dirty="0" smtClean="0"/>
              <a:t>Life in </a:t>
            </a:r>
            <a:r>
              <a:rPr lang="en-US" sz="3600" dirty="0"/>
              <a:t>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524000"/>
            <a:ext cx="5140158" cy="47853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 smtClean="0"/>
              <a:t>Phil </a:t>
            </a:r>
            <a:r>
              <a:rPr lang="en-US" b="1" dirty="0"/>
              <a:t>1:1-30  To Live is Christ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b="1" dirty="0"/>
              <a:t>Phil 2:1-18  Living Like Christ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r>
              <a:rPr lang="en-US" b="1" dirty="0"/>
              <a:t>Phil 3:1-21  Put Your Confidence in Christ</a:t>
            </a:r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b="1" dirty="0"/>
              <a:t>Phil 4:1-23  Practical Living in Christ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2050" name="Picture 2" descr="Image result for ancient philip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747" y="1676400"/>
            <a:ext cx="5430253" cy="322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1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hrist in you the hope of glory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64" y="457200"/>
            <a:ext cx="88030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7600" y="4876803"/>
            <a:ext cx="9518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Theme of Colossians: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Christ in You the Hope of Glory</a:t>
            </a:r>
          </a:p>
        </p:txBody>
      </p:sp>
    </p:spTree>
    <p:extLst>
      <p:ext uri="{BB962C8B-B14F-4D97-AF65-F5344CB8AC3E}">
        <p14:creationId xmlns:p14="http://schemas.microsoft.com/office/powerpoint/2010/main" val="7385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So…  What do we have in Christ?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en-US" b="1" dirty="0">
                <a:solidFill>
                  <a:prstClr val="white"/>
                </a:solidFill>
              </a:rPr>
              <a:t>Philippians 1:1 </a:t>
            </a:r>
            <a:r>
              <a:rPr lang="en-US" b="1" dirty="0">
                <a:solidFill>
                  <a:schemeClr val="bg1"/>
                </a:solidFill>
              </a:rPr>
              <a:t>Saints</a:t>
            </a:r>
            <a:r>
              <a:rPr lang="en-US" b="1" dirty="0">
                <a:solidFill>
                  <a:prstClr val="white"/>
                </a:solidFill>
              </a:rPr>
              <a:t> in Christ </a:t>
            </a:r>
            <a:r>
              <a:rPr lang="en-US" b="1" dirty="0" smtClean="0">
                <a:solidFill>
                  <a:prstClr val="white"/>
                </a:solidFill>
              </a:rPr>
              <a:t>Jesus</a:t>
            </a: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endParaRPr lang="en-US" sz="800" b="1" dirty="0">
              <a:solidFill>
                <a:prstClr val="white"/>
              </a:solidFill>
            </a:endParaRPr>
          </a:p>
          <a:p>
            <a:pPr marL="137160" indent="0">
              <a:buNone/>
            </a:pPr>
            <a:r>
              <a:rPr lang="en-US" b="1" dirty="0" smtClean="0"/>
              <a:t>Phil </a:t>
            </a:r>
            <a:r>
              <a:rPr lang="en-US" b="1" dirty="0"/>
              <a:t>4:7 </a:t>
            </a:r>
            <a:r>
              <a:rPr lang="en-US" b="1" dirty="0">
                <a:solidFill>
                  <a:schemeClr val="bg1"/>
                </a:solidFill>
              </a:rPr>
              <a:t>peace</a:t>
            </a:r>
            <a:r>
              <a:rPr lang="en-US" b="1" dirty="0"/>
              <a:t> of </a:t>
            </a:r>
            <a:r>
              <a:rPr lang="en-US" b="1" dirty="0" smtClean="0"/>
              <a:t>God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b="1" dirty="0" smtClean="0"/>
              <a:t>Philippians2:1  </a:t>
            </a:r>
            <a:r>
              <a:rPr lang="en-US" b="1" dirty="0">
                <a:solidFill>
                  <a:schemeClr val="bg1"/>
                </a:solidFill>
              </a:rPr>
              <a:t>Encouragement</a:t>
            </a:r>
            <a:r>
              <a:rPr lang="en-US" b="1" dirty="0"/>
              <a:t> in Christ</a:t>
            </a:r>
            <a:r>
              <a:rPr lang="en-US" b="1" dirty="0" smtClean="0"/>
              <a:t>.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b="1" dirty="0" smtClean="0"/>
              <a:t>Gal 3:26  Children of God.</a:t>
            </a:r>
            <a:endParaRPr lang="en-US" b="1" dirty="0"/>
          </a:p>
          <a:p>
            <a:pPr marL="137160" indent="0">
              <a:buNone/>
            </a:pPr>
            <a:endParaRPr lang="en-US" sz="800" b="1" dirty="0" smtClean="0"/>
          </a:p>
          <a:p>
            <a:pPr marL="137160" indent="0">
              <a:buNone/>
            </a:pPr>
            <a:r>
              <a:rPr lang="en-US" b="1" dirty="0" err="1" smtClean="0"/>
              <a:t>Coll</a:t>
            </a:r>
            <a:r>
              <a:rPr lang="en-US" b="1" dirty="0" smtClean="0"/>
              <a:t> </a:t>
            </a:r>
            <a:r>
              <a:rPr lang="en-US" b="1" dirty="0"/>
              <a:t>1:14, </a:t>
            </a:r>
            <a:r>
              <a:rPr lang="en-US" b="1" dirty="0" err="1"/>
              <a:t>Eph</a:t>
            </a:r>
            <a:r>
              <a:rPr lang="en-US" b="1" dirty="0"/>
              <a:t> 1:7 </a:t>
            </a:r>
            <a:r>
              <a:rPr lang="en-US" b="1" dirty="0" smtClean="0">
                <a:solidFill>
                  <a:schemeClr val="bg1"/>
                </a:solidFill>
              </a:rPr>
              <a:t>Redemption</a:t>
            </a:r>
          </a:p>
          <a:p>
            <a:pPr marL="137160" indent="0">
              <a:buNone/>
            </a:pPr>
            <a:endParaRPr lang="en-US" sz="8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 smtClean="0"/>
              <a:t>Colossians </a:t>
            </a:r>
            <a:r>
              <a:rPr lang="en-US" b="1" dirty="0"/>
              <a:t>2:10  </a:t>
            </a:r>
            <a:r>
              <a:rPr lang="en-US" b="1" dirty="0" smtClean="0">
                <a:solidFill>
                  <a:schemeClr val="bg1"/>
                </a:solidFill>
              </a:rPr>
              <a:t>fullness</a:t>
            </a:r>
          </a:p>
          <a:p>
            <a:pPr marL="137160" indent="0">
              <a:buNone/>
            </a:pPr>
            <a:endParaRPr lang="en-US" sz="900" b="1" dirty="0" smtClean="0">
              <a:solidFill>
                <a:srgbClr val="FFFF00"/>
              </a:solidFill>
            </a:endParaRP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en-US" b="1" dirty="0" err="1">
                <a:solidFill>
                  <a:prstClr val="white"/>
                </a:solidFill>
              </a:rPr>
              <a:t>Coll</a:t>
            </a:r>
            <a:r>
              <a:rPr lang="en-US" b="1" dirty="0">
                <a:solidFill>
                  <a:prstClr val="white"/>
                </a:solidFill>
              </a:rPr>
              <a:t> 2:11-12 </a:t>
            </a:r>
            <a:r>
              <a:rPr lang="en-US" b="1" dirty="0">
                <a:solidFill>
                  <a:schemeClr val="bg1"/>
                </a:solidFill>
              </a:rPr>
              <a:t>Put off the flesh</a:t>
            </a:r>
          </a:p>
          <a:p>
            <a:pPr marL="137160" indent="0">
              <a:buNone/>
            </a:pPr>
            <a:endParaRPr lang="en-US" sz="800" b="1" dirty="0" smtClean="0">
              <a:solidFill>
                <a:srgbClr val="FFFF00"/>
              </a:solidFill>
            </a:endParaRPr>
          </a:p>
          <a:p>
            <a:pPr marL="13716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765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We Have Everything in Christ!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b="1" dirty="0"/>
              <a:t>Ephesians 1:3  </a:t>
            </a:r>
            <a:r>
              <a:rPr lang="en-US" b="1" dirty="0">
                <a:solidFill>
                  <a:schemeClr val="bg1"/>
                </a:solidFill>
              </a:rPr>
              <a:t>every spiritual </a:t>
            </a:r>
            <a:r>
              <a:rPr lang="en-US" b="1" dirty="0" smtClean="0">
                <a:solidFill>
                  <a:schemeClr val="bg1"/>
                </a:solidFill>
              </a:rPr>
              <a:t>blessing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b="1" dirty="0" smtClean="0"/>
              <a:t>Ephesians </a:t>
            </a:r>
            <a:r>
              <a:rPr lang="en-US" b="1" dirty="0"/>
              <a:t>1:4, 11  </a:t>
            </a:r>
            <a:r>
              <a:rPr lang="en-US" b="1" dirty="0">
                <a:solidFill>
                  <a:schemeClr val="bg1"/>
                </a:solidFill>
              </a:rPr>
              <a:t>chosen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b="1" dirty="0"/>
              <a:t>1 Corinthians 15:22  we will be </a:t>
            </a:r>
            <a:r>
              <a:rPr lang="en-US" b="1" dirty="0">
                <a:solidFill>
                  <a:schemeClr val="bg1"/>
                </a:solidFill>
              </a:rPr>
              <a:t>made </a:t>
            </a:r>
            <a:r>
              <a:rPr lang="en-US" b="1" dirty="0" smtClean="0">
                <a:solidFill>
                  <a:schemeClr val="bg1"/>
                </a:solidFill>
              </a:rPr>
              <a:t>alive</a:t>
            </a:r>
            <a:r>
              <a:rPr lang="en-US" b="1" dirty="0" smtClean="0"/>
              <a:t>/resurrected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b="1" dirty="0"/>
              <a:t>2 Corinthians 5:21  we become the </a:t>
            </a:r>
            <a:r>
              <a:rPr lang="en-US" b="1" dirty="0">
                <a:solidFill>
                  <a:schemeClr val="bg1"/>
                </a:solidFill>
              </a:rPr>
              <a:t>righteousness</a:t>
            </a:r>
            <a:r>
              <a:rPr lang="en-US" b="1" dirty="0"/>
              <a:t> of </a:t>
            </a:r>
            <a:r>
              <a:rPr lang="en-US" b="1" dirty="0" smtClean="0"/>
              <a:t>God</a:t>
            </a:r>
          </a:p>
          <a:p>
            <a:pPr marL="137160" indent="0">
              <a:buNone/>
            </a:pPr>
            <a:endParaRPr lang="en-US" sz="800" b="1" dirty="0"/>
          </a:p>
          <a:p>
            <a:pPr marL="137160" indent="0">
              <a:buNone/>
            </a:pPr>
            <a:r>
              <a:rPr lang="en-US" b="1" dirty="0"/>
              <a:t>Romans 6:23  have </a:t>
            </a:r>
            <a:r>
              <a:rPr lang="en-US" b="1" dirty="0">
                <a:solidFill>
                  <a:schemeClr val="bg1"/>
                </a:solidFill>
              </a:rPr>
              <a:t>eternal </a:t>
            </a:r>
            <a:r>
              <a:rPr lang="en-US" b="1" dirty="0" smtClean="0">
                <a:solidFill>
                  <a:schemeClr val="bg1"/>
                </a:solidFill>
              </a:rPr>
              <a:t>life</a:t>
            </a:r>
          </a:p>
          <a:p>
            <a:pPr marL="137160" indent="0">
              <a:buNone/>
            </a:pPr>
            <a:endParaRPr lang="en-US" sz="8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b="1" dirty="0"/>
              <a:t>Romans 8:38-39 secure </a:t>
            </a:r>
            <a:r>
              <a:rPr lang="en-US" b="1" dirty="0">
                <a:solidFill>
                  <a:schemeClr val="bg1"/>
                </a:solidFill>
              </a:rPr>
              <a:t>love</a:t>
            </a:r>
            <a:r>
              <a:rPr lang="en-US" b="1" dirty="0"/>
              <a:t> of </a:t>
            </a:r>
            <a:r>
              <a:rPr lang="en-US" b="1" dirty="0" smtClean="0"/>
              <a:t>God</a:t>
            </a:r>
          </a:p>
          <a:p>
            <a:pPr marL="137160" indent="0">
              <a:buNone/>
            </a:pPr>
            <a:endParaRPr lang="en-US" b="1" dirty="0"/>
          </a:p>
          <a:p>
            <a:pPr marL="13716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603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547" y="2093494"/>
            <a:ext cx="10992853" cy="4215865"/>
          </a:xfrm>
        </p:spPr>
        <p:txBody>
          <a:bodyPr/>
          <a:lstStyle/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en-US" b="1" dirty="0">
                <a:solidFill>
                  <a:prstClr val="white"/>
                </a:solidFill>
              </a:rPr>
              <a:t>2 Timothy 1:9  </a:t>
            </a:r>
            <a:r>
              <a:rPr lang="en-US" b="1" dirty="0">
                <a:solidFill>
                  <a:schemeClr val="bg1"/>
                </a:solidFill>
              </a:rPr>
              <a:t>grace</a:t>
            </a: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endParaRPr lang="en-US" sz="1000" b="1" dirty="0">
              <a:solidFill>
                <a:srgbClr val="FFFF00"/>
              </a:solidFill>
            </a:endParaRP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en-US" b="1" dirty="0">
                <a:solidFill>
                  <a:prstClr val="white"/>
                </a:solidFill>
              </a:rPr>
              <a:t>2 Corinthians 5:17  a </a:t>
            </a:r>
            <a:r>
              <a:rPr lang="en-US" b="1" dirty="0">
                <a:solidFill>
                  <a:schemeClr val="bg1"/>
                </a:solidFill>
              </a:rPr>
              <a:t>new creation</a:t>
            </a: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endParaRPr lang="en-US" sz="1000" b="1" dirty="0">
              <a:solidFill>
                <a:srgbClr val="FFFF00"/>
              </a:solidFill>
            </a:endParaRPr>
          </a:p>
          <a:p>
            <a:pPr marL="137160" lvl="0" indent="0">
              <a:buClr>
                <a:prstClr val="white">
                  <a:shade val="95000"/>
                </a:prstClr>
              </a:buClr>
              <a:buNone/>
            </a:pPr>
            <a:r>
              <a:rPr lang="en-US" b="1" dirty="0">
                <a:solidFill>
                  <a:prstClr val="white"/>
                </a:solidFill>
              </a:rPr>
              <a:t>2 Corinthians 1:20   </a:t>
            </a:r>
            <a:r>
              <a:rPr lang="en-US" b="1" dirty="0">
                <a:solidFill>
                  <a:schemeClr val="bg1"/>
                </a:solidFill>
              </a:rPr>
              <a:t>all God’s promises </a:t>
            </a:r>
            <a:r>
              <a:rPr lang="en-US" b="1" dirty="0">
                <a:solidFill>
                  <a:prstClr val="white"/>
                </a:solidFill>
              </a:rPr>
              <a:t>fulfilled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70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3807</TotalTime>
  <Words>449</Words>
  <Application>Microsoft Office PowerPoint</Application>
  <PresentationFormat>Custom</PresentationFormat>
  <Paragraphs>103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Apex</vt:lpstr>
      <vt:lpstr>Stream</vt:lpstr>
      <vt:lpstr>Office Theme</vt:lpstr>
      <vt:lpstr>PowerPoint Presentation</vt:lpstr>
      <vt:lpstr>A Question….</vt:lpstr>
      <vt:lpstr>A Question….</vt:lpstr>
      <vt:lpstr>The Answer….</vt:lpstr>
      <vt:lpstr>Philippians:  Life in Christ</vt:lpstr>
      <vt:lpstr>PowerPoint Presentation</vt:lpstr>
      <vt:lpstr>So…  What do we have in Christ?</vt:lpstr>
      <vt:lpstr>We Have Everything in Christ!</vt:lpstr>
      <vt:lpstr>PowerPoint Presentation</vt:lpstr>
      <vt:lpstr>Even More in Christ</vt:lpstr>
      <vt:lpstr>Paul’s Goal:  To be found in Christ.</vt:lpstr>
      <vt:lpstr>Refuse!</vt:lpstr>
      <vt:lpstr>Knowing Christ/Being in Christ</vt:lpstr>
      <vt:lpstr>If We are in Christ, How and when did we get into Christ?</vt:lpstr>
      <vt:lpstr>Galatians 5:1 Freedom in Christ </vt:lpstr>
      <vt:lpstr>Freedom!!!!!!</vt:lpstr>
      <vt:lpstr>Yeah; We’re Free!</vt:lpstr>
      <vt:lpstr>1 Cor 9 Our Christian Bill of Rights  Question:  What Have You Done With Your Freedom in Christ?</vt:lpstr>
      <vt:lpstr>1 Cor 9:1-2  Paul:  Am I not free?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Colossians</dc:title>
  <dc:creator>Microsoft account</dc:creator>
  <cp:lastModifiedBy>John Oakes</cp:lastModifiedBy>
  <cp:revision>191</cp:revision>
  <dcterms:created xsi:type="dcterms:W3CDTF">2017-03-08T02:54:48Z</dcterms:created>
  <dcterms:modified xsi:type="dcterms:W3CDTF">2017-04-29T05:56:35Z</dcterms:modified>
</cp:coreProperties>
</file>