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4.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5.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6.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7.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8.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9.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0.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1.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2.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3.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4.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25.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6.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27.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28.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29.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30.xml" ContentType="application/vnd.openxmlformats-officedocument.theme+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31.xml" ContentType="application/vnd.openxmlformats-officedocument.theme+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32.xml" ContentType="application/vnd.openxmlformats-officedocument.theme+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33.xml" ContentType="application/vnd.openxmlformats-officedocument.theme+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theme/theme34.xml" ContentType="application/vnd.openxmlformats-officedocument.theme+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theme/theme35.xml" ContentType="application/vnd.openxmlformats-officedocument.theme+xml"/>
  <Override PartName="/ppt/theme/theme3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ppt/notesSlides/notesSlide310.xml" ContentType="application/vnd.openxmlformats-officedocument.presentationml.notesSlide+xml"/>
  <Override PartName="/ppt/notesSlides/notesSlide311.xml" ContentType="application/vnd.openxmlformats-officedocument.presentationml.notesSlide+xml"/>
  <Override PartName="/ppt/notesSlides/notesSlide312.xml" ContentType="application/vnd.openxmlformats-officedocument.presentationml.notesSlide+xml"/>
  <Override PartName="/ppt/notesSlides/notesSlide313.xml" ContentType="application/vnd.openxmlformats-officedocument.presentationml.notesSlide+xml"/>
  <Override PartName="/ppt/notesSlides/notesSlide3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8" r:id="rId4"/>
    <p:sldMasterId id="2147483710" r:id="rId5"/>
    <p:sldMasterId id="2147483723" r:id="rId6"/>
    <p:sldMasterId id="2147483737" r:id="rId7"/>
    <p:sldMasterId id="2147483751" r:id="rId8"/>
    <p:sldMasterId id="2147483764" r:id="rId9"/>
    <p:sldMasterId id="2147483776" r:id="rId10"/>
    <p:sldMasterId id="2147483788" r:id="rId11"/>
    <p:sldMasterId id="2147483800" r:id="rId12"/>
    <p:sldMasterId id="2147483812" r:id="rId13"/>
    <p:sldMasterId id="2147483824" r:id="rId14"/>
    <p:sldMasterId id="2147483848" r:id="rId15"/>
    <p:sldMasterId id="2147483860" r:id="rId16"/>
    <p:sldMasterId id="2147483884" r:id="rId17"/>
    <p:sldMasterId id="2147483896" r:id="rId18"/>
    <p:sldMasterId id="2147483932" r:id="rId19"/>
    <p:sldMasterId id="2147483944" r:id="rId20"/>
    <p:sldMasterId id="2147483956" r:id="rId21"/>
    <p:sldMasterId id="2147483968" r:id="rId22"/>
    <p:sldMasterId id="2147483980" r:id="rId23"/>
    <p:sldMasterId id="2147483992" r:id="rId24"/>
    <p:sldMasterId id="2147484004" r:id="rId25"/>
    <p:sldMasterId id="2147484016" r:id="rId26"/>
    <p:sldMasterId id="2147484029" r:id="rId27"/>
    <p:sldMasterId id="2147484041" r:id="rId28"/>
    <p:sldMasterId id="2147484053" r:id="rId29"/>
    <p:sldMasterId id="2147484065" r:id="rId30"/>
    <p:sldMasterId id="2147484077" r:id="rId31"/>
    <p:sldMasterId id="2147484089" r:id="rId32"/>
    <p:sldMasterId id="2147484101" r:id="rId33"/>
    <p:sldMasterId id="2147484113" r:id="rId34"/>
    <p:sldMasterId id="2147484125" r:id="rId35"/>
  </p:sldMasterIdLst>
  <p:notesMasterIdLst>
    <p:notesMasterId r:id="rId461"/>
  </p:notesMasterIdLst>
  <p:sldIdLst>
    <p:sldId id="256" r:id="rId36"/>
    <p:sldId id="259" r:id="rId37"/>
    <p:sldId id="663" r:id="rId38"/>
    <p:sldId id="257" r:id="rId39"/>
    <p:sldId id="261" r:id="rId40"/>
    <p:sldId id="664" r:id="rId41"/>
    <p:sldId id="263" r:id="rId42"/>
    <p:sldId id="264" r:id="rId43"/>
    <p:sldId id="265" r:id="rId44"/>
    <p:sldId id="266" r:id="rId45"/>
    <p:sldId id="267" r:id="rId46"/>
    <p:sldId id="665" r:id="rId47"/>
    <p:sldId id="260" r:id="rId48"/>
    <p:sldId id="274" r:id="rId49"/>
    <p:sldId id="317" r:id="rId50"/>
    <p:sldId id="318" r:id="rId51"/>
    <p:sldId id="273" r:id="rId52"/>
    <p:sldId id="316" r:id="rId53"/>
    <p:sldId id="319" r:id="rId54"/>
    <p:sldId id="282" r:id="rId55"/>
    <p:sldId id="280" r:id="rId56"/>
    <p:sldId id="281" r:id="rId57"/>
    <p:sldId id="667" r:id="rId58"/>
    <p:sldId id="320" r:id="rId59"/>
    <p:sldId id="321" r:id="rId60"/>
    <p:sldId id="289" r:id="rId61"/>
    <p:sldId id="290" r:id="rId62"/>
    <p:sldId id="291" r:id="rId63"/>
    <p:sldId id="297" r:id="rId64"/>
    <p:sldId id="298" r:id="rId65"/>
    <p:sldId id="666" r:id="rId66"/>
    <p:sldId id="668" r:id="rId67"/>
    <p:sldId id="669" r:id="rId68"/>
    <p:sldId id="670" r:id="rId69"/>
    <p:sldId id="671" r:id="rId70"/>
    <p:sldId id="672" r:id="rId71"/>
    <p:sldId id="299" r:id="rId72"/>
    <p:sldId id="673" r:id="rId73"/>
    <p:sldId id="300" r:id="rId74"/>
    <p:sldId id="674" r:id="rId75"/>
    <p:sldId id="322" r:id="rId76"/>
    <p:sldId id="301" r:id="rId77"/>
    <p:sldId id="675" r:id="rId78"/>
    <p:sldId id="309" r:id="rId79"/>
    <p:sldId id="676" r:id="rId80"/>
    <p:sldId id="677" r:id="rId81"/>
    <p:sldId id="310" r:id="rId82"/>
    <p:sldId id="325" r:id="rId83"/>
    <p:sldId id="331" r:id="rId84"/>
    <p:sldId id="678" r:id="rId85"/>
    <p:sldId id="679" r:id="rId86"/>
    <p:sldId id="680" r:id="rId87"/>
    <p:sldId id="326" r:id="rId88"/>
    <p:sldId id="327" r:id="rId89"/>
    <p:sldId id="328" r:id="rId90"/>
    <p:sldId id="311" r:id="rId91"/>
    <p:sldId id="313" r:id="rId92"/>
    <p:sldId id="314" r:id="rId93"/>
    <p:sldId id="315" r:id="rId94"/>
    <p:sldId id="329" r:id="rId95"/>
    <p:sldId id="330" r:id="rId96"/>
    <p:sldId id="681" r:id="rId97"/>
    <p:sldId id="332" r:id="rId98"/>
    <p:sldId id="682" r:id="rId99"/>
    <p:sldId id="333" r:id="rId100"/>
    <p:sldId id="683" r:id="rId101"/>
    <p:sldId id="684" r:id="rId102"/>
    <p:sldId id="685" r:id="rId103"/>
    <p:sldId id="335" r:id="rId104"/>
    <p:sldId id="337" r:id="rId105"/>
    <p:sldId id="338" r:id="rId106"/>
    <p:sldId id="686" r:id="rId107"/>
    <p:sldId id="339" r:id="rId108"/>
    <p:sldId id="345" r:id="rId109"/>
    <p:sldId id="382" r:id="rId110"/>
    <p:sldId id="341" r:id="rId111"/>
    <p:sldId id="340" r:id="rId112"/>
    <p:sldId id="342" r:id="rId113"/>
    <p:sldId id="343" r:id="rId114"/>
    <p:sldId id="346" r:id="rId115"/>
    <p:sldId id="348" r:id="rId116"/>
    <p:sldId id="351" r:id="rId117"/>
    <p:sldId id="352" r:id="rId118"/>
    <p:sldId id="353" r:id="rId119"/>
    <p:sldId id="687" r:id="rId120"/>
    <p:sldId id="384" r:id="rId121"/>
    <p:sldId id="354" r:id="rId122"/>
    <p:sldId id="355" r:id="rId123"/>
    <p:sldId id="356" r:id="rId124"/>
    <p:sldId id="357" r:id="rId125"/>
    <p:sldId id="358" r:id="rId126"/>
    <p:sldId id="359" r:id="rId127"/>
    <p:sldId id="360" r:id="rId128"/>
    <p:sldId id="361" r:id="rId129"/>
    <p:sldId id="362" r:id="rId130"/>
    <p:sldId id="363" r:id="rId131"/>
    <p:sldId id="364" r:id="rId132"/>
    <p:sldId id="365" r:id="rId133"/>
    <p:sldId id="366" r:id="rId134"/>
    <p:sldId id="367" r:id="rId135"/>
    <p:sldId id="368" r:id="rId136"/>
    <p:sldId id="369" r:id="rId137"/>
    <p:sldId id="371" r:id="rId138"/>
    <p:sldId id="372" r:id="rId139"/>
    <p:sldId id="379" r:id="rId140"/>
    <p:sldId id="373" r:id="rId141"/>
    <p:sldId id="661" r:id="rId142"/>
    <p:sldId id="662" r:id="rId143"/>
    <p:sldId id="375" r:id="rId144"/>
    <p:sldId id="376" r:id="rId145"/>
    <p:sldId id="660" r:id="rId146"/>
    <p:sldId id="658" r:id="rId147"/>
    <p:sldId id="659" r:id="rId148"/>
    <p:sldId id="380" r:id="rId149"/>
    <p:sldId id="688" r:id="rId150"/>
    <p:sldId id="387" r:id="rId151"/>
    <p:sldId id="398" r:id="rId152"/>
    <p:sldId id="389" r:id="rId153"/>
    <p:sldId id="390" r:id="rId154"/>
    <p:sldId id="388" r:id="rId155"/>
    <p:sldId id="399" r:id="rId156"/>
    <p:sldId id="400" r:id="rId157"/>
    <p:sldId id="401" r:id="rId158"/>
    <p:sldId id="402" r:id="rId159"/>
    <p:sldId id="393" r:id="rId160"/>
    <p:sldId id="394" r:id="rId161"/>
    <p:sldId id="403" r:id="rId162"/>
    <p:sldId id="404" r:id="rId163"/>
    <p:sldId id="405" r:id="rId164"/>
    <p:sldId id="406" r:id="rId165"/>
    <p:sldId id="408" r:id="rId166"/>
    <p:sldId id="407" r:id="rId167"/>
    <p:sldId id="409" r:id="rId168"/>
    <p:sldId id="410" r:id="rId169"/>
    <p:sldId id="411" r:id="rId170"/>
    <p:sldId id="412" r:id="rId171"/>
    <p:sldId id="413" r:id="rId172"/>
    <p:sldId id="414" r:id="rId173"/>
    <p:sldId id="415" r:id="rId174"/>
    <p:sldId id="416" r:id="rId175"/>
    <p:sldId id="417" r:id="rId176"/>
    <p:sldId id="593" r:id="rId177"/>
    <p:sldId id="690" r:id="rId178"/>
    <p:sldId id="433" r:id="rId179"/>
    <p:sldId id="434" r:id="rId180"/>
    <p:sldId id="826" r:id="rId181"/>
    <p:sldId id="396" r:id="rId182"/>
    <p:sldId id="397" r:id="rId183"/>
    <p:sldId id="420" r:id="rId184"/>
    <p:sldId id="418" r:id="rId185"/>
    <p:sldId id="430" r:id="rId186"/>
    <p:sldId id="689" r:id="rId187"/>
    <p:sldId id="427" r:id="rId188"/>
    <p:sldId id="428" r:id="rId189"/>
    <p:sldId id="429" r:id="rId190"/>
    <p:sldId id="421" r:id="rId191"/>
    <p:sldId id="435" r:id="rId192"/>
    <p:sldId id="436" r:id="rId193"/>
    <p:sldId id="437" r:id="rId194"/>
    <p:sldId id="853" r:id="rId195"/>
    <p:sldId id="446" r:id="rId196"/>
    <p:sldId id="447" r:id="rId197"/>
    <p:sldId id="691" r:id="rId198"/>
    <p:sldId id="827" r:id="rId199"/>
    <p:sldId id="828" r:id="rId200"/>
    <p:sldId id="829" r:id="rId201"/>
    <p:sldId id="830" r:id="rId202"/>
    <p:sldId id="831" r:id="rId203"/>
    <p:sldId id="834" r:id="rId204"/>
    <p:sldId id="838" r:id="rId205"/>
    <p:sldId id="449" r:id="rId206"/>
    <p:sldId id="450" r:id="rId207"/>
    <p:sldId id="451" r:id="rId208"/>
    <p:sldId id="452" r:id="rId209"/>
    <p:sldId id="839" r:id="rId210"/>
    <p:sldId id="840" r:id="rId211"/>
    <p:sldId id="841" r:id="rId212"/>
    <p:sldId id="842" r:id="rId213"/>
    <p:sldId id="843" r:id="rId214"/>
    <p:sldId id="851" r:id="rId215"/>
    <p:sldId id="844" r:id="rId216"/>
    <p:sldId id="845" r:id="rId217"/>
    <p:sldId id="846" r:id="rId218"/>
    <p:sldId id="847" r:id="rId219"/>
    <p:sldId id="848" r:id="rId220"/>
    <p:sldId id="849" r:id="rId221"/>
    <p:sldId id="850" r:id="rId222"/>
    <p:sldId id="852" r:id="rId223"/>
    <p:sldId id="461" r:id="rId224"/>
    <p:sldId id="462" r:id="rId225"/>
    <p:sldId id="647" r:id="rId226"/>
    <p:sldId id="855" r:id="rId227"/>
    <p:sldId id="646" r:id="rId228"/>
    <p:sldId id="653" r:id="rId229"/>
    <p:sldId id="467" r:id="rId230"/>
    <p:sldId id="464" r:id="rId231"/>
    <p:sldId id="465" r:id="rId232"/>
    <p:sldId id="466" r:id="rId233"/>
    <p:sldId id="468" r:id="rId234"/>
    <p:sldId id="469" r:id="rId235"/>
    <p:sldId id="471" r:id="rId236"/>
    <p:sldId id="475" r:id="rId237"/>
    <p:sldId id="476" r:id="rId238"/>
    <p:sldId id="477" r:id="rId239"/>
    <p:sldId id="478" r:id="rId240"/>
    <p:sldId id="480" r:id="rId241"/>
    <p:sldId id="481" r:id="rId242"/>
    <p:sldId id="483" r:id="rId243"/>
    <p:sldId id="484" r:id="rId244"/>
    <p:sldId id="485" r:id="rId245"/>
    <p:sldId id="486" r:id="rId246"/>
    <p:sldId id="692" r:id="rId247"/>
    <p:sldId id="693" r:id="rId248"/>
    <p:sldId id="694" r:id="rId249"/>
    <p:sldId id="695" r:id="rId250"/>
    <p:sldId id="696" r:id="rId251"/>
    <p:sldId id="697" r:id="rId252"/>
    <p:sldId id="698" r:id="rId253"/>
    <p:sldId id="699" r:id="rId254"/>
    <p:sldId id="700" r:id="rId255"/>
    <p:sldId id="701" r:id="rId256"/>
    <p:sldId id="702" r:id="rId257"/>
    <p:sldId id="703" r:id="rId258"/>
    <p:sldId id="704" r:id="rId259"/>
    <p:sldId id="705" r:id="rId260"/>
    <p:sldId id="706" r:id="rId261"/>
    <p:sldId id="707" r:id="rId262"/>
    <p:sldId id="708" r:id="rId263"/>
    <p:sldId id="709" r:id="rId264"/>
    <p:sldId id="710" r:id="rId265"/>
    <p:sldId id="711" r:id="rId266"/>
    <p:sldId id="712" r:id="rId267"/>
    <p:sldId id="713" r:id="rId268"/>
    <p:sldId id="714" r:id="rId269"/>
    <p:sldId id="715" r:id="rId270"/>
    <p:sldId id="716" r:id="rId271"/>
    <p:sldId id="717" r:id="rId272"/>
    <p:sldId id="718" r:id="rId273"/>
    <p:sldId id="719" r:id="rId274"/>
    <p:sldId id="720" r:id="rId275"/>
    <p:sldId id="721" r:id="rId276"/>
    <p:sldId id="722" r:id="rId277"/>
    <p:sldId id="723" r:id="rId278"/>
    <p:sldId id="724" r:id="rId279"/>
    <p:sldId id="725" r:id="rId280"/>
    <p:sldId id="726" r:id="rId281"/>
    <p:sldId id="727" r:id="rId282"/>
    <p:sldId id="728" r:id="rId283"/>
    <p:sldId id="729" r:id="rId284"/>
    <p:sldId id="730" r:id="rId285"/>
    <p:sldId id="731" r:id="rId286"/>
    <p:sldId id="732" r:id="rId287"/>
    <p:sldId id="733" r:id="rId288"/>
    <p:sldId id="734" r:id="rId289"/>
    <p:sldId id="735" r:id="rId290"/>
    <p:sldId id="736" r:id="rId291"/>
    <p:sldId id="737" r:id="rId292"/>
    <p:sldId id="784" r:id="rId293"/>
    <p:sldId id="785" r:id="rId294"/>
    <p:sldId id="786" r:id="rId295"/>
    <p:sldId id="787" r:id="rId296"/>
    <p:sldId id="788" r:id="rId297"/>
    <p:sldId id="789" r:id="rId298"/>
    <p:sldId id="790" r:id="rId299"/>
    <p:sldId id="791" r:id="rId300"/>
    <p:sldId id="792" r:id="rId301"/>
    <p:sldId id="793" r:id="rId302"/>
    <p:sldId id="794" r:id="rId303"/>
    <p:sldId id="795" r:id="rId304"/>
    <p:sldId id="796" r:id="rId305"/>
    <p:sldId id="797" r:id="rId306"/>
    <p:sldId id="798" r:id="rId307"/>
    <p:sldId id="799" r:id="rId308"/>
    <p:sldId id="800" r:id="rId309"/>
    <p:sldId id="801" r:id="rId310"/>
    <p:sldId id="802" r:id="rId311"/>
    <p:sldId id="803" r:id="rId312"/>
    <p:sldId id="804" r:id="rId313"/>
    <p:sldId id="805" r:id="rId314"/>
    <p:sldId id="806" r:id="rId315"/>
    <p:sldId id="807" r:id="rId316"/>
    <p:sldId id="808" r:id="rId317"/>
    <p:sldId id="809" r:id="rId318"/>
    <p:sldId id="810" r:id="rId319"/>
    <p:sldId id="811" r:id="rId320"/>
    <p:sldId id="812" r:id="rId321"/>
    <p:sldId id="813" r:id="rId322"/>
    <p:sldId id="814" r:id="rId323"/>
    <p:sldId id="815" r:id="rId324"/>
    <p:sldId id="816" r:id="rId325"/>
    <p:sldId id="817" r:id="rId326"/>
    <p:sldId id="818" r:id="rId327"/>
    <p:sldId id="819" r:id="rId328"/>
    <p:sldId id="820" r:id="rId329"/>
    <p:sldId id="821" r:id="rId330"/>
    <p:sldId id="822" r:id="rId331"/>
    <p:sldId id="823" r:id="rId332"/>
    <p:sldId id="824" r:id="rId333"/>
    <p:sldId id="738" r:id="rId334"/>
    <p:sldId id="739" r:id="rId335"/>
    <p:sldId id="740" r:id="rId336"/>
    <p:sldId id="741" r:id="rId337"/>
    <p:sldId id="742" r:id="rId338"/>
    <p:sldId id="743" r:id="rId339"/>
    <p:sldId id="744" r:id="rId340"/>
    <p:sldId id="745" r:id="rId341"/>
    <p:sldId id="746" r:id="rId342"/>
    <p:sldId id="747" r:id="rId343"/>
    <p:sldId id="748" r:id="rId344"/>
    <p:sldId id="749" r:id="rId345"/>
    <p:sldId id="750" r:id="rId346"/>
    <p:sldId id="751" r:id="rId347"/>
    <p:sldId id="752" r:id="rId348"/>
    <p:sldId id="753" r:id="rId349"/>
    <p:sldId id="754" r:id="rId350"/>
    <p:sldId id="755" r:id="rId351"/>
    <p:sldId id="756" r:id="rId352"/>
    <p:sldId id="757" r:id="rId353"/>
    <p:sldId id="758" r:id="rId354"/>
    <p:sldId id="759" r:id="rId355"/>
    <p:sldId id="760" r:id="rId356"/>
    <p:sldId id="761" r:id="rId357"/>
    <p:sldId id="762" r:id="rId358"/>
    <p:sldId id="763" r:id="rId359"/>
    <p:sldId id="764" r:id="rId360"/>
    <p:sldId id="765" r:id="rId361"/>
    <p:sldId id="766" r:id="rId362"/>
    <p:sldId id="767" r:id="rId363"/>
    <p:sldId id="768" r:id="rId364"/>
    <p:sldId id="769" r:id="rId365"/>
    <p:sldId id="770" r:id="rId366"/>
    <p:sldId id="771" r:id="rId367"/>
    <p:sldId id="772" r:id="rId368"/>
    <p:sldId id="773" r:id="rId369"/>
    <p:sldId id="774" r:id="rId370"/>
    <p:sldId id="775" r:id="rId371"/>
    <p:sldId id="776" r:id="rId372"/>
    <p:sldId id="777" r:id="rId373"/>
    <p:sldId id="778" r:id="rId374"/>
    <p:sldId id="779" r:id="rId375"/>
    <p:sldId id="780" r:id="rId376"/>
    <p:sldId id="781" r:id="rId377"/>
    <p:sldId id="782" r:id="rId378"/>
    <p:sldId id="783" r:id="rId379"/>
    <p:sldId id="513" r:id="rId380"/>
    <p:sldId id="423" r:id="rId381"/>
    <p:sldId id="515" r:id="rId382"/>
    <p:sldId id="516" r:id="rId383"/>
    <p:sldId id="656" r:id="rId384"/>
    <p:sldId id="517" r:id="rId385"/>
    <p:sldId id="518" r:id="rId386"/>
    <p:sldId id="519" r:id="rId387"/>
    <p:sldId id="520" r:id="rId388"/>
    <p:sldId id="521" r:id="rId389"/>
    <p:sldId id="522" r:id="rId390"/>
    <p:sldId id="523" r:id="rId391"/>
    <p:sldId id="657" r:id="rId392"/>
    <p:sldId id="524" r:id="rId393"/>
    <p:sldId id="525" r:id="rId394"/>
    <p:sldId id="527" r:id="rId395"/>
    <p:sldId id="526" r:id="rId396"/>
    <p:sldId id="529" r:id="rId397"/>
    <p:sldId id="528" r:id="rId398"/>
    <p:sldId id="530" r:id="rId399"/>
    <p:sldId id="531" r:id="rId400"/>
    <p:sldId id="532" r:id="rId401"/>
    <p:sldId id="533" r:id="rId402"/>
    <p:sldId id="534" r:id="rId403"/>
    <p:sldId id="535" r:id="rId404"/>
    <p:sldId id="536" r:id="rId405"/>
    <p:sldId id="537" r:id="rId406"/>
    <p:sldId id="538" r:id="rId407"/>
    <p:sldId id="539" r:id="rId408"/>
    <p:sldId id="540" r:id="rId409"/>
    <p:sldId id="541" r:id="rId410"/>
    <p:sldId id="542" r:id="rId411"/>
    <p:sldId id="543" r:id="rId412"/>
    <p:sldId id="544" r:id="rId413"/>
    <p:sldId id="545" r:id="rId414"/>
    <p:sldId id="546" r:id="rId415"/>
    <p:sldId id="547" r:id="rId416"/>
    <p:sldId id="548" r:id="rId417"/>
    <p:sldId id="549" r:id="rId418"/>
    <p:sldId id="550" r:id="rId419"/>
    <p:sldId id="551" r:id="rId420"/>
    <p:sldId id="552" r:id="rId421"/>
    <p:sldId id="553" r:id="rId422"/>
    <p:sldId id="554" r:id="rId423"/>
    <p:sldId id="555" r:id="rId424"/>
    <p:sldId id="556" r:id="rId425"/>
    <p:sldId id="557" r:id="rId426"/>
    <p:sldId id="558" r:id="rId427"/>
    <p:sldId id="559" r:id="rId428"/>
    <p:sldId id="560" r:id="rId429"/>
    <p:sldId id="561" r:id="rId430"/>
    <p:sldId id="562" r:id="rId431"/>
    <p:sldId id="563" r:id="rId432"/>
    <p:sldId id="564" r:id="rId433"/>
    <p:sldId id="565" r:id="rId434"/>
    <p:sldId id="566" r:id="rId435"/>
    <p:sldId id="567" r:id="rId436"/>
    <p:sldId id="568" r:id="rId437"/>
    <p:sldId id="569" r:id="rId438"/>
    <p:sldId id="570" r:id="rId439"/>
    <p:sldId id="571" r:id="rId440"/>
    <p:sldId id="572" r:id="rId441"/>
    <p:sldId id="573" r:id="rId442"/>
    <p:sldId id="574" r:id="rId443"/>
    <p:sldId id="575" r:id="rId444"/>
    <p:sldId id="576" r:id="rId445"/>
    <p:sldId id="577" r:id="rId446"/>
    <p:sldId id="578" r:id="rId447"/>
    <p:sldId id="579" r:id="rId448"/>
    <p:sldId id="580" r:id="rId449"/>
    <p:sldId id="581" r:id="rId450"/>
    <p:sldId id="582" r:id="rId451"/>
    <p:sldId id="583" r:id="rId452"/>
    <p:sldId id="584" r:id="rId453"/>
    <p:sldId id="585" r:id="rId454"/>
    <p:sldId id="586" r:id="rId455"/>
    <p:sldId id="587" r:id="rId456"/>
    <p:sldId id="588" r:id="rId457"/>
    <p:sldId id="589" r:id="rId458"/>
    <p:sldId id="590" r:id="rId459"/>
    <p:sldId id="591" r:id="rId4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6" d="100"/>
          <a:sy n="76" d="100"/>
        </p:scale>
        <p:origin x="-1206" y="18"/>
      </p:cViewPr>
      <p:guideLst>
        <p:guide orient="horz" pos="2160"/>
        <p:guide pos="2880"/>
      </p:guideLst>
    </p:cSldViewPr>
  </p:slideViewPr>
  <p:notesTextViewPr>
    <p:cViewPr>
      <p:scale>
        <a:sx n="1" d="1"/>
        <a:sy n="1" d="1"/>
      </p:scale>
      <p:origin x="0" y="0"/>
    </p:cViewPr>
  </p:notesTextViewPr>
  <p:sorterViewPr>
    <p:cViewPr>
      <p:scale>
        <a:sx n="100" d="100"/>
        <a:sy n="100" d="100"/>
      </p:scale>
      <p:origin x="0" y="4168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82.xml"/><Relationship Id="rId299" Type="http://schemas.openxmlformats.org/officeDocument/2006/relationships/slide" Target="slides/slide264.xml"/><Relationship Id="rId21" Type="http://schemas.openxmlformats.org/officeDocument/2006/relationships/slideMaster" Target="slideMasters/slideMaster21.xml"/><Relationship Id="rId63" Type="http://schemas.openxmlformats.org/officeDocument/2006/relationships/slide" Target="slides/slide28.xml"/><Relationship Id="rId159" Type="http://schemas.openxmlformats.org/officeDocument/2006/relationships/slide" Target="slides/slide124.xml"/><Relationship Id="rId324" Type="http://schemas.openxmlformats.org/officeDocument/2006/relationships/slide" Target="slides/slide289.xml"/><Relationship Id="rId366" Type="http://schemas.openxmlformats.org/officeDocument/2006/relationships/slide" Target="slides/slide331.xml"/><Relationship Id="rId170" Type="http://schemas.openxmlformats.org/officeDocument/2006/relationships/slide" Target="slides/slide135.xml"/><Relationship Id="rId226" Type="http://schemas.openxmlformats.org/officeDocument/2006/relationships/slide" Target="slides/slide191.xml"/><Relationship Id="rId433" Type="http://schemas.openxmlformats.org/officeDocument/2006/relationships/slide" Target="slides/slide398.xml"/><Relationship Id="rId268" Type="http://schemas.openxmlformats.org/officeDocument/2006/relationships/slide" Target="slides/slide233.xml"/><Relationship Id="rId32" Type="http://schemas.openxmlformats.org/officeDocument/2006/relationships/slideMaster" Target="slideMasters/slideMaster32.xml"/><Relationship Id="rId74" Type="http://schemas.openxmlformats.org/officeDocument/2006/relationships/slide" Target="slides/slide39.xml"/><Relationship Id="rId128" Type="http://schemas.openxmlformats.org/officeDocument/2006/relationships/slide" Target="slides/slide93.xml"/><Relationship Id="rId335" Type="http://schemas.openxmlformats.org/officeDocument/2006/relationships/slide" Target="slides/slide300.xml"/><Relationship Id="rId377" Type="http://schemas.openxmlformats.org/officeDocument/2006/relationships/slide" Target="slides/slide342.xml"/><Relationship Id="rId5" Type="http://schemas.openxmlformats.org/officeDocument/2006/relationships/slideMaster" Target="slideMasters/slideMaster5.xml"/><Relationship Id="rId181" Type="http://schemas.openxmlformats.org/officeDocument/2006/relationships/slide" Target="slides/slide146.xml"/><Relationship Id="rId237" Type="http://schemas.openxmlformats.org/officeDocument/2006/relationships/slide" Target="slides/slide202.xml"/><Relationship Id="rId402" Type="http://schemas.openxmlformats.org/officeDocument/2006/relationships/slide" Target="slides/slide367.xml"/><Relationship Id="rId279" Type="http://schemas.openxmlformats.org/officeDocument/2006/relationships/slide" Target="slides/slide244.xml"/><Relationship Id="rId444" Type="http://schemas.openxmlformats.org/officeDocument/2006/relationships/slide" Target="slides/slide409.xml"/><Relationship Id="rId43" Type="http://schemas.openxmlformats.org/officeDocument/2006/relationships/slide" Target="slides/slide8.xml"/><Relationship Id="rId139" Type="http://schemas.openxmlformats.org/officeDocument/2006/relationships/slide" Target="slides/slide104.xml"/><Relationship Id="rId290" Type="http://schemas.openxmlformats.org/officeDocument/2006/relationships/slide" Target="slides/slide255.xml"/><Relationship Id="rId304" Type="http://schemas.openxmlformats.org/officeDocument/2006/relationships/slide" Target="slides/slide269.xml"/><Relationship Id="rId346" Type="http://schemas.openxmlformats.org/officeDocument/2006/relationships/slide" Target="slides/slide311.xml"/><Relationship Id="rId388" Type="http://schemas.openxmlformats.org/officeDocument/2006/relationships/slide" Target="slides/slide353.xml"/><Relationship Id="rId85" Type="http://schemas.openxmlformats.org/officeDocument/2006/relationships/slide" Target="slides/slide50.xml"/><Relationship Id="rId150" Type="http://schemas.openxmlformats.org/officeDocument/2006/relationships/slide" Target="slides/slide115.xml"/><Relationship Id="rId192" Type="http://schemas.openxmlformats.org/officeDocument/2006/relationships/slide" Target="slides/slide157.xml"/><Relationship Id="rId206" Type="http://schemas.openxmlformats.org/officeDocument/2006/relationships/slide" Target="slides/slide171.xml"/><Relationship Id="rId413" Type="http://schemas.openxmlformats.org/officeDocument/2006/relationships/slide" Target="slides/slide378.xml"/><Relationship Id="rId248" Type="http://schemas.openxmlformats.org/officeDocument/2006/relationships/slide" Target="slides/slide213.xml"/><Relationship Id="rId455" Type="http://schemas.openxmlformats.org/officeDocument/2006/relationships/slide" Target="slides/slide420.xml"/><Relationship Id="rId12" Type="http://schemas.openxmlformats.org/officeDocument/2006/relationships/slideMaster" Target="slideMasters/slideMaster12.xml"/><Relationship Id="rId108" Type="http://schemas.openxmlformats.org/officeDocument/2006/relationships/slide" Target="slides/slide73.xml"/><Relationship Id="rId315" Type="http://schemas.openxmlformats.org/officeDocument/2006/relationships/slide" Target="slides/slide280.xml"/><Relationship Id="rId357" Type="http://schemas.openxmlformats.org/officeDocument/2006/relationships/slide" Target="slides/slide322.xml"/><Relationship Id="rId54" Type="http://schemas.openxmlformats.org/officeDocument/2006/relationships/slide" Target="slides/slide19.xml"/><Relationship Id="rId96" Type="http://schemas.openxmlformats.org/officeDocument/2006/relationships/slide" Target="slides/slide61.xml"/><Relationship Id="rId161" Type="http://schemas.openxmlformats.org/officeDocument/2006/relationships/slide" Target="slides/slide126.xml"/><Relationship Id="rId217" Type="http://schemas.openxmlformats.org/officeDocument/2006/relationships/slide" Target="slides/slide182.xml"/><Relationship Id="rId399" Type="http://schemas.openxmlformats.org/officeDocument/2006/relationships/slide" Target="slides/slide364.xml"/><Relationship Id="rId259" Type="http://schemas.openxmlformats.org/officeDocument/2006/relationships/slide" Target="slides/slide224.xml"/><Relationship Id="rId424" Type="http://schemas.openxmlformats.org/officeDocument/2006/relationships/slide" Target="slides/slide389.xml"/><Relationship Id="rId23" Type="http://schemas.openxmlformats.org/officeDocument/2006/relationships/slideMaster" Target="slideMasters/slideMaster23.xml"/><Relationship Id="rId119" Type="http://schemas.openxmlformats.org/officeDocument/2006/relationships/slide" Target="slides/slide84.xml"/><Relationship Id="rId270" Type="http://schemas.openxmlformats.org/officeDocument/2006/relationships/slide" Target="slides/slide235.xml"/><Relationship Id="rId326" Type="http://schemas.openxmlformats.org/officeDocument/2006/relationships/slide" Target="slides/slide291.xml"/><Relationship Id="rId44" Type="http://schemas.openxmlformats.org/officeDocument/2006/relationships/slide" Target="slides/slide9.xml"/><Relationship Id="rId65" Type="http://schemas.openxmlformats.org/officeDocument/2006/relationships/slide" Target="slides/slide30.xml"/><Relationship Id="rId86" Type="http://schemas.openxmlformats.org/officeDocument/2006/relationships/slide" Target="slides/slide51.xml"/><Relationship Id="rId130" Type="http://schemas.openxmlformats.org/officeDocument/2006/relationships/slide" Target="slides/slide95.xml"/><Relationship Id="rId151" Type="http://schemas.openxmlformats.org/officeDocument/2006/relationships/slide" Target="slides/slide116.xml"/><Relationship Id="rId368" Type="http://schemas.openxmlformats.org/officeDocument/2006/relationships/slide" Target="slides/slide333.xml"/><Relationship Id="rId389" Type="http://schemas.openxmlformats.org/officeDocument/2006/relationships/slide" Target="slides/slide354.xml"/><Relationship Id="rId172" Type="http://schemas.openxmlformats.org/officeDocument/2006/relationships/slide" Target="slides/slide137.xml"/><Relationship Id="rId193" Type="http://schemas.openxmlformats.org/officeDocument/2006/relationships/slide" Target="slides/slide158.xml"/><Relationship Id="rId207" Type="http://schemas.openxmlformats.org/officeDocument/2006/relationships/slide" Target="slides/slide172.xml"/><Relationship Id="rId228" Type="http://schemas.openxmlformats.org/officeDocument/2006/relationships/slide" Target="slides/slide193.xml"/><Relationship Id="rId249" Type="http://schemas.openxmlformats.org/officeDocument/2006/relationships/slide" Target="slides/slide214.xml"/><Relationship Id="rId414" Type="http://schemas.openxmlformats.org/officeDocument/2006/relationships/slide" Target="slides/slide379.xml"/><Relationship Id="rId435" Type="http://schemas.openxmlformats.org/officeDocument/2006/relationships/slide" Target="slides/slide400.xml"/><Relationship Id="rId456" Type="http://schemas.openxmlformats.org/officeDocument/2006/relationships/slide" Target="slides/slide421.xml"/><Relationship Id="rId13" Type="http://schemas.openxmlformats.org/officeDocument/2006/relationships/slideMaster" Target="slideMasters/slideMaster13.xml"/><Relationship Id="rId109" Type="http://schemas.openxmlformats.org/officeDocument/2006/relationships/slide" Target="slides/slide74.xml"/><Relationship Id="rId260" Type="http://schemas.openxmlformats.org/officeDocument/2006/relationships/slide" Target="slides/slide225.xml"/><Relationship Id="rId281" Type="http://schemas.openxmlformats.org/officeDocument/2006/relationships/slide" Target="slides/slide246.xml"/><Relationship Id="rId316" Type="http://schemas.openxmlformats.org/officeDocument/2006/relationships/slide" Target="slides/slide281.xml"/><Relationship Id="rId337" Type="http://schemas.openxmlformats.org/officeDocument/2006/relationships/slide" Target="slides/slide302.xml"/><Relationship Id="rId34" Type="http://schemas.openxmlformats.org/officeDocument/2006/relationships/slideMaster" Target="slideMasters/slideMaster34.xml"/><Relationship Id="rId55" Type="http://schemas.openxmlformats.org/officeDocument/2006/relationships/slide" Target="slides/slide20.xml"/><Relationship Id="rId76" Type="http://schemas.openxmlformats.org/officeDocument/2006/relationships/slide" Target="slides/slide41.xml"/><Relationship Id="rId97" Type="http://schemas.openxmlformats.org/officeDocument/2006/relationships/slide" Target="slides/slide62.xml"/><Relationship Id="rId120" Type="http://schemas.openxmlformats.org/officeDocument/2006/relationships/slide" Target="slides/slide85.xml"/><Relationship Id="rId141" Type="http://schemas.openxmlformats.org/officeDocument/2006/relationships/slide" Target="slides/slide106.xml"/><Relationship Id="rId358" Type="http://schemas.openxmlformats.org/officeDocument/2006/relationships/slide" Target="slides/slide323.xml"/><Relationship Id="rId379" Type="http://schemas.openxmlformats.org/officeDocument/2006/relationships/slide" Target="slides/slide344.xml"/><Relationship Id="rId7" Type="http://schemas.openxmlformats.org/officeDocument/2006/relationships/slideMaster" Target="slideMasters/slideMaster7.xml"/><Relationship Id="rId162" Type="http://schemas.openxmlformats.org/officeDocument/2006/relationships/slide" Target="slides/slide127.xml"/><Relationship Id="rId183" Type="http://schemas.openxmlformats.org/officeDocument/2006/relationships/slide" Target="slides/slide148.xml"/><Relationship Id="rId218" Type="http://schemas.openxmlformats.org/officeDocument/2006/relationships/slide" Target="slides/slide183.xml"/><Relationship Id="rId239" Type="http://schemas.openxmlformats.org/officeDocument/2006/relationships/slide" Target="slides/slide204.xml"/><Relationship Id="rId390" Type="http://schemas.openxmlformats.org/officeDocument/2006/relationships/slide" Target="slides/slide355.xml"/><Relationship Id="rId404" Type="http://schemas.openxmlformats.org/officeDocument/2006/relationships/slide" Target="slides/slide369.xml"/><Relationship Id="rId425" Type="http://schemas.openxmlformats.org/officeDocument/2006/relationships/slide" Target="slides/slide390.xml"/><Relationship Id="rId446" Type="http://schemas.openxmlformats.org/officeDocument/2006/relationships/slide" Target="slides/slide411.xml"/><Relationship Id="rId250" Type="http://schemas.openxmlformats.org/officeDocument/2006/relationships/slide" Target="slides/slide215.xml"/><Relationship Id="rId271" Type="http://schemas.openxmlformats.org/officeDocument/2006/relationships/slide" Target="slides/slide236.xml"/><Relationship Id="rId292" Type="http://schemas.openxmlformats.org/officeDocument/2006/relationships/slide" Target="slides/slide257.xml"/><Relationship Id="rId306" Type="http://schemas.openxmlformats.org/officeDocument/2006/relationships/slide" Target="slides/slide271.xml"/><Relationship Id="rId24" Type="http://schemas.openxmlformats.org/officeDocument/2006/relationships/slideMaster" Target="slideMasters/slideMaster24.xml"/><Relationship Id="rId45" Type="http://schemas.openxmlformats.org/officeDocument/2006/relationships/slide" Target="slides/slide10.xml"/><Relationship Id="rId66" Type="http://schemas.openxmlformats.org/officeDocument/2006/relationships/slide" Target="slides/slide31.xml"/><Relationship Id="rId87" Type="http://schemas.openxmlformats.org/officeDocument/2006/relationships/slide" Target="slides/slide52.xml"/><Relationship Id="rId110" Type="http://schemas.openxmlformats.org/officeDocument/2006/relationships/slide" Target="slides/slide75.xml"/><Relationship Id="rId131" Type="http://schemas.openxmlformats.org/officeDocument/2006/relationships/slide" Target="slides/slide96.xml"/><Relationship Id="rId327" Type="http://schemas.openxmlformats.org/officeDocument/2006/relationships/slide" Target="slides/slide292.xml"/><Relationship Id="rId348" Type="http://schemas.openxmlformats.org/officeDocument/2006/relationships/slide" Target="slides/slide313.xml"/><Relationship Id="rId369" Type="http://schemas.openxmlformats.org/officeDocument/2006/relationships/slide" Target="slides/slide334.xml"/><Relationship Id="rId152" Type="http://schemas.openxmlformats.org/officeDocument/2006/relationships/slide" Target="slides/slide117.xml"/><Relationship Id="rId173" Type="http://schemas.openxmlformats.org/officeDocument/2006/relationships/slide" Target="slides/slide138.xml"/><Relationship Id="rId194" Type="http://schemas.openxmlformats.org/officeDocument/2006/relationships/slide" Target="slides/slide159.xml"/><Relationship Id="rId208" Type="http://schemas.openxmlformats.org/officeDocument/2006/relationships/slide" Target="slides/slide173.xml"/><Relationship Id="rId229" Type="http://schemas.openxmlformats.org/officeDocument/2006/relationships/slide" Target="slides/slide194.xml"/><Relationship Id="rId380" Type="http://schemas.openxmlformats.org/officeDocument/2006/relationships/slide" Target="slides/slide345.xml"/><Relationship Id="rId415" Type="http://schemas.openxmlformats.org/officeDocument/2006/relationships/slide" Target="slides/slide380.xml"/><Relationship Id="rId436" Type="http://schemas.openxmlformats.org/officeDocument/2006/relationships/slide" Target="slides/slide401.xml"/><Relationship Id="rId457" Type="http://schemas.openxmlformats.org/officeDocument/2006/relationships/slide" Target="slides/slide422.xml"/><Relationship Id="rId240" Type="http://schemas.openxmlformats.org/officeDocument/2006/relationships/slide" Target="slides/slide205.xml"/><Relationship Id="rId261" Type="http://schemas.openxmlformats.org/officeDocument/2006/relationships/slide" Target="slides/slide226.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21.xml"/><Relationship Id="rId77" Type="http://schemas.openxmlformats.org/officeDocument/2006/relationships/slide" Target="slides/slide42.xml"/><Relationship Id="rId100" Type="http://schemas.openxmlformats.org/officeDocument/2006/relationships/slide" Target="slides/slide65.xml"/><Relationship Id="rId282" Type="http://schemas.openxmlformats.org/officeDocument/2006/relationships/slide" Target="slides/slide247.xml"/><Relationship Id="rId317" Type="http://schemas.openxmlformats.org/officeDocument/2006/relationships/slide" Target="slides/slide282.xml"/><Relationship Id="rId338" Type="http://schemas.openxmlformats.org/officeDocument/2006/relationships/slide" Target="slides/slide303.xml"/><Relationship Id="rId359" Type="http://schemas.openxmlformats.org/officeDocument/2006/relationships/slide" Target="slides/slide324.xml"/><Relationship Id="rId8" Type="http://schemas.openxmlformats.org/officeDocument/2006/relationships/slideMaster" Target="slideMasters/slideMaster8.xml"/><Relationship Id="rId98" Type="http://schemas.openxmlformats.org/officeDocument/2006/relationships/slide" Target="slides/slide63.xml"/><Relationship Id="rId121" Type="http://schemas.openxmlformats.org/officeDocument/2006/relationships/slide" Target="slides/slide86.xml"/><Relationship Id="rId142" Type="http://schemas.openxmlformats.org/officeDocument/2006/relationships/slide" Target="slides/slide107.xml"/><Relationship Id="rId163" Type="http://schemas.openxmlformats.org/officeDocument/2006/relationships/slide" Target="slides/slide128.xml"/><Relationship Id="rId184" Type="http://schemas.openxmlformats.org/officeDocument/2006/relationships/slide" Target="slides/slide149.xml"/><Relationship Id="rId219" Type="http://schemas.openxmlformats.org/officeDocument/2006/relationships/slide" Target="slides/slide184.xml"/><Relationship Id="rId370" Type="http://schemas.openxmlformats.org/officeDocument/2006/relationships/slide" Target="slides/slide335.xml"/><Relationship Id="rId391" Type="http://schemas.openxmlformats.org/officeDocument/2006/relationships/slide" Target="slides/slide356.xml"/><Relationship Id="rId405" Type="http://schemas.openxmlformats.org/officeDocument/2006/relationships/slide" Target="slides/slide370.xml"/><Relationship Id="rId426" Type="http://schemas.openxmlformats.org/officeDocument/2006/relationships/slide" Target="slides/slide391.xml"/><Relationship Id="rId447" Type="http://schemas.openxmlformats.org/officeDocument/2006/relationships/slide" Target="slides/slide412.xml"/><Relationship Id="rId230" Type="http://schemas.openxmlformats.org/officeDocument/2006/relationships/slide" Target="slides/slide195.xml"/><Relationship Id="rId251" Type="http://schemas.openxmlformats.org/officeDocument/2006/relationships/slide" Target="slides/slide216.xml"/><Relationship Id="rId25" Type="http://schemas.openxmlformats.org/officeDocument/2006/relationships/slideMaster" Target="slideMasters/slideMaster25.xml"/><Relationship Id="rId46" Type="http://schemas.openxmlformats.org/officeDocument/2006/relationships/slide" Target="slides/slide11.xml"/><Relationship Id="rId67" Type="http://schemas.openxmlformats.org/officeDocument/2006/relationships/slide" Target="slides/slide32.xml"/><Relationship Id="rId272" Type="http://schemas.openxmlformats.org/officeDocument/2006/relationships/slide" Target="slides/slide237.xml"/><Relationship Id="rId293" Type="http://schemas.openxmlformats.org/officeDocument/2006/relationships/slide" Target="slides/slide258.xml"/><Relationship Id="rId307" Type="http://schemas.openxmlformats.org/officeDocument/2006/relationships/slide" Target="slides/slide272.xml"/><Relationship Id="rId328" Type="http://schemas.openxmlformats.org/officeDocument/2006/relationships/slide" Target="slides/slide293.xml"/><Relationship Id="rId349" Type="http://schemas.openxmlformats.org/officeDocument/2006/relationships/slide" Target="slides/slide314.xml"/><Relationship Id="rId88" Type="http://schemas.openxmlformats.org/officeDocument/2006/relationships/slide" Target="slides/slide53.xml"/><Relationship Id="rId111" Type="http://schemas.openxmlformats.org/officeDocument/2006/relationships/slide" Target="slides/slide76.xml"/><Relationship Id="rId132" Type="http://schemas.openxmlformats.org/officeDocument/2006/relationships/slide" Target="slides/slide97.xml"/><Relationship Id="rId153" Type="http://schemas.openxmlformats.org/officeDocument/2006/relationships/slide" Target="slides/slide118.xml"/><Relationship Id="rId174" Type="http://schemas.openxmlformats.org/officeDocument/2006/relationships/slide" Target="slides/slide139.xml"/><Relationship Id="rId195" Type="http://schemas.openxmlformats.org/officeDocument/2006/relationships/slide" Target="slides/slide160.xml"/><Relationship Id="rId209" Type="http://schemas.openxmlformats.org/officeDocument/2006/relationships/slide" Target="slides/slide174.xml"/><Relationship Id="rId360" Type="http://schemas.openxmlformats.org/officeDocument/2006/relationships/slide" Target="slides/slide325.xml"/><Relationship Id="rId381" Type="http://schemas.openxmlformats.org/officeDocument/2006/relationships/slide" Target="slides/slide346.xml"/><Relationship Id="rId416" Type="http://schemas.openxmlformats.org/officeDocument/2006/relationships/slide" Target="slides/slide381.xml"/><Relationship Id="rId220" Type="http://schemas.openxmlformats.org/officeDocument/2006/relationships/slide" Target="slides/slide185.xml"/><Relationship Id="rId241" Type="http://schemas.openxmlformats.org/officeDocument/2006/relationships/slide" Target="slides/slide206.xml"/><Relationship Id="rId437" Type="http://schemas.openxmlformats.org/officeDocument/2006/relationships/slide" Target="slides/slide402.xml"/><Relationship Id="rId458" Type="http://schemas.openxmlformats.org/officeDocument/2006/relationships/slide" Target="slides/slide423.xml"/><Relationship Id="rId15" Type="http://schemas.openxmlformats.org/officeDocument/2006/relationships/slideMaster" Target="slideMasters/slideMaster15.xml"/><Relationship Id="rId36" Type="http://schemas.openxmlformats.org/officeDocument/2006/relationships/slide" Target="slides/slide1.xml"/><Relationship Id="rId57" Type="http://schemas.openxmlformats.org/officeDocument/2006/relationships/slide" Target="slides/slide22.xml"/><Relationship Id="rId262" Type="http://schemas.openxmlformats.org/officeDocument/2006/relationships/slide" Target="slides/slide227.xml"/><Relationship Id="rId283" Type="http://schemas.openxmlformats.org/officeDocument/2006/relationships/slide" Target="slides/slide248.xml"/><Relationship Id="rId318" Type="http://schemas.openxmlformats.org/officeDocument/2006/relationships/slide" Target="slides/slide283.xml"/><Relationship Id="rId339" Type="http://schemas.openxmlformats.org/officeDocument/2006/relationships/slide" Target="slides/slide304.xml"/><Relationship Id="rId78" Type="http://schemas.openxmlformats.org/officeDocument/2006/relationships/slide" Target="slides/slide43.xml"/><Relationship Id="rId99" Type="http://schemas.openxmlformats.org/officeDocument/2006/relationships/slide" Target="slides/slide64.xml"/><Relationship Id="rId101" Type="http://schemas.openxmlformats.org/officeDocument/2006/relationships/slide" Target="slides/slide66.xml"/><Relationship Id="rId122" Type="http://schemas.openxmlformats.org/officeDocument/2006/relationships/slide" Target="slides/slide87.xml"/><Relationship Id="rId143" Type="http://schemas.openxmlformats.org/officeDocument/2006/relationships/slide" Target="slides/slide108.xml"/><Relationship Id="rId164" Type="http://schemas.openxmlformats.org/officeDocument/2006/relationships/slide" Target="slides/slide129.xml"/><Relationship Id="rId185" Type="http://schemas.openxmlformats.org/officeDocument/2006/relationships/slide" Target="slides/slide150.xml"/><Relationship Id="rId350" Type="http://schemas.openxmlformats.org/officeDocument/2006/relationships/slide" Target="slides/slide315.xml"/><Relationship Id="rId371" Type="http://schemas.openxmlformats.org/officeDocument/2006/relationships/slide" Target="slides/slide336.xml"/><Relationship Id="rId406" Type="http://schemas.openxmlformats.org/officeDocument/2006/relationships/slide" Target="slides/slide371.xml"/><Relationship Id="rId9" Type="http://schemas.openxmlformats.org/officeDocument/2006/relationships/slideMaster" Target="slideMasters/slideMaster9.xml"/><Relationship Id="rId210" Type="http://schemas.openxmlformats.org/officeDocument/2006/relationships/slide" Target="slides/slide175.xml"/><Relationship Id="rId392" Type="http://schemas.openxmlformats.org/officeDocument/2006/relationships/slide" Target="slides/slide357.xml"/><Relationship Id="rId427" Type="http://schemas.openxmlformats.org/officeDocument/2006/relationships/slide" Target="slides/slide392.xml"/><Relationship Id="rId448" Type="http://schemas.openxmlformats.org/officeDocument/2006/relationships/slide" Target="slides/slide413.xml"/><Relationship Id="rId26" Type="http://schemas.openxmlformats.org/officeDocument/2006/relationships/slideMaster" Target="slideMasters/slideMaster26.xml"/><Relationship Id="rId231" Type="http://schemas.openxmlformats.org/officeDocument/2006/relationships/slide" Target="slides/slide196.xml"/><Relationship Id="rId252" Type="http://schemas.openxmlformats.org/officeDocument/2006/relationships/slide" Target="slides/slide217.xml"/><Relationship Id="rId273" Type="http://schemas.openxmlformats.org/officeDocument/2006/relationships/slide" Target="slides/slide238.xml"/><Relationship Id="rId294" Type="http://schemas.openxmlformats.org/officeDocument/2006/relationships/slide" Target="slides/slide259.xml"/><Relationship Id="rId308" Type="http://schemas.openxmlformats.org/officeDocument/2006/relationships/slide" Target="slides/slide273.xml"/><Relationship Id="rId329" Type="http://schemas.openxmlformats.org/officeDocument/2006/relationships/slide" Target="slides/slide294.xml"/><Relationship Id="rId47" Type="http://schemas.openxmlformats.org/officeDocument/2006/relationships/slide" Target="slides/slide12.xml"/><Relationship Id="rId68" Type="http://schemas.openxmlformats.org/officeDocument/2006/relationships/slide" Target="slides/slide33.xml"/><Relationship Id="rId89" Type="http://schemas.openxmlformats.org/officeDocument/2006/relationships/slide" Target="slides/slide54.xml"/><Relationship Id="rId112" Type="http://schemas.openxmlformats.org/officeDocument/2006/relationships/slide" Target="slides/slide77.xml"/><Relationship Id="rId133" Type="http://schemas.openxmlformats.org/officeDocument/2006/relationships/slide" Target="slides/slide98.xml"/><Relationship Id="rId154" Type="http://schemas.openxmlformats.org/officeDocument/2006/relationships/slide" Target="slides/slide119.xml"/><Relationship Id="rId175" Type="http://schemas.openxmlformats.org/officeDocument/2006/relationships/slide" Target="slides/slide140.xml"/><Relationship Id="rId340" Type="http://schemas.openxmlformats.org/officeDocument/2006/relationships/slide" Target="slides/slide305.xml"/><Relationship Id="rId361" Type="http://schemas.openxmlformats.org/officeDocument/2006/relationships/slide" Target="slides/slide326.xml"/><Relationship Id="rId196" Type="http://schemas.openxmlformats.org/officeDocument/2006/relationships/slide" Target="slides/slide161.xml"/><Relationship Id="rId200" Type="http://schemas.openxmlformats.org/officeDocument/2006/relationships/slide" Target="slides/slide165.xml"/><Relationship Id="rId382" Type="http://schemas.openxmlformats.org/officeDocument/2006/relationships/slide" Target="slides/slide347.xml"/><Relationship Id="rId417" Type="http://schemas.openxmlformats.org/officeDocument/2006/relationships/slide" Target="slides/slide382.xml"/><Relationship Id="rId438" Type="http://schemas.openxmlformats.org/officeDocument/2006/relationships/slide" Target="slides/slide403.xml"/><Relationship Id="rId459" Type="http://schemas.openxmlformats.org/officeDocument/2006/relationships/slide" Target="slides/slide424.xml"/><Relationship Id="rId16" Type="http://schemas.openxmlformats.org/officeDocument/2006/relationships/slideMaster" Target="slideMasters/slideMaster16.xml"/><Relationship Id="rId221" Type="http://schemas.openxmlformats.org/officeDocument/2006/relationships/slide" Target="slides/slide186.xml"/><Relationship Id="rId242" Type="http://schemas.openxmlformats.org/officeDocument/2006/relationships/slide" Target="slides/slide207.xml"/><Relationship Id="rId263" Type="http://schemas.openxmlformats.org/officeDocument/2006/relationships/slide" Target="slides/slide228.xml"/><Relationship Id="rId284" Type="http://schemas.openxmlformats.org/officeDocument/2006/relationships/slide" Target="slides/slide249.xml"/><Relationship Id="rId319" Type="http://schemas.openxmlformats.org/officeDocument/2006/relationships/slide" Target="slides/slide284.xml"/><Relationship Id="rId37" Type="http://schemas.openxmlformats.org/officeDocument/2006/relationships/slide" Target="slides/slide2.xml"/><Relationship Id="rId58" Type="http://schemas.openxmlformats.org/officeDocument/2006/relationships/slide" Target="slides/slide23.xml"/><Relationship Id="rId79" Type="http://schemas.openxmlformats.org/officeDocument/2006/relationships/slide" Target="slides/slide44.xml"/><Relationship Id="rId102" Type="http://schemas.openxmlformats.org/officeDocument/2006/relationships/slide" Target="slides/slide67.xml"/><Relationship Id="rId123" Type="http://schemas.openxmlformats.org/officeDocument/2006/relationships/slide" Target="slides/slide88.xml"/><Relationship Id="rId144" Type="http://schemas.openxmlformats.org/officeDocument/2006/relationships/slide" Target="slides/slide109.xml"/><Relationship Id="rId330" Type="http://schemas.openxmlformats.org/officeDocument/2006/relationships/slide" Target="slides/slide295.xml"/><Relationship Id="rId90" Type="http://schemas.openxmlformats.org/officeDocument/2006/relationships/slide" Target="slides/slide55.xml"/><Relationship Id="rId165" Type="http://schemas.openxmlformats.org/officeDocument/2006/relationships/slide" Target="slides/slide130.xml"/><Relationship Id="rId186" Type="http://schemas.openxmlformats.org/officeDocument/2006/relationships/slide" Target="slides/slide151.xml"/><Relationship Id="rId351" Type="http://schemas.openxmlformats.org/officeDocument/2006/relationships/slide" Target="slides/slide316.xml"/><Relationship Id="rId372" Type="http://schemas.openxmlformats.org/officeDocument/2006/relationships/slide" Target="slides/slide337.xml"/><Relationship Id="rId393" Type="http://schemas.openxmlformats.org/officeDocument/2006/relationships/slide" Target="slides/slide358.xml"/><Relationship Id="rId407" Type="http://schemas.openxmlformats.org/officeDocument/2006/relationships/slide" Target="slides/slide372.xml"/><Relationship Id="rId428" Type="http://schemas.openxmlformats.org/officeDocument/2006/relationships/slide" Target="slides/slide393.xml"/><Relationship Id="rId449" Type="http://schemas.openxmlformats.org/officeDocument/2006/relationships/slide" Target="slides/slide414.xml"/><Relationship Id="rId211" Type="http://schemas.openxmlformats.org/officeDocument/2006/relationships/slide" Target="slides/slide176.xml"/><Relationship Id="rId232" Type="http://schemas.openxmlformats.org/officeDocument/2006/relationships/slide" Target="slides/slide197.xml"/><Relationship Id="rId253" Type="http://schemas.openxmlformats.org/officeDocument/2006/relationships/slide" Target="slides/slide218.xml"/><Relationship Id="rId274" Type="http://schemas.openxmlformats.org/officeDocument/2006/relationships/slide" Target="slides/slide239.xml"/><Relationship Id="rId295" Type="http://schemas.openxmlformats.org/officeDocument/2006/relationships/slide" Target="slides/slide260.xml"/><Relationship Id="rId309" Type="http://schemas.openxmlformats.org/officeDocument/2006/relationships/slide" Target="slides/slide274.xml"/><Relationship Id="rId460" Type="http://schemas.openxmlformats.org/officeDocument/2006/relationships/slide" Target="slides/slide425.xml"/><Relationship Id="rId27" Type="http://schemas.openxmlformats.org/officeDocument/2006/relationships/slideMaster" Target="slideMasters/slideMaster27.xml"/><Relationship Id="rId48" Type="http://schemas.openxmlformats.org/officeDocument/2006/relationships/slide" Target="slides/slide13.xml"/><Relationship Id="rId69" Type="http://schemas.openxmlformats.org/officeDocument/2006/relationships/slide" Target="slides/slide34.xml"/><Relationship Id="rId113" Type="http://schemas.openxmlformats.org/officeDocument/2006/relationships/slide" Target="slides/slide78.xml"/><Relationship Id="rId134" Type="http://schemas.openxmlformats.org/officeDocument/2006/relationships/slide" Target="slides/slide99.xml"/><Relationship Id="rId320" Type="http://schemas.openxmlformats.org/officeDocument/2006/relationships/slide" Target="slides/slide285.xml"/><Relationship Id="rId80" Type="http://schemas.openxmlformats.org/officeDocument/2006/relationships/slide" Target="slides/slide45.xml"/><Relationship Id="rId155" Type="http://schemas.openxmlformats.org/officeDocument/2006/relationships/slide" Target="slides/slide120.xml"/><Relationship Id="rId176" Type="http://schemas.openxmlformats.org/officeDocument/2006/relationships/slide" Target="slides/slide141.xml"/><Relationship Id="rId197" Type="http://schemas.openxmlformats.org/officeDocument/2006/relationships/slide" Target="slides/slide162.xml"/><Relationship Id="rId341" Type="http://schemas.openxmlformats.org/officeDocument/2006/relationships/slide" Target="slides/slide306.xml"/><Relationship Id="rId362" Type="http://schemas.openxmlformats.org/officeDocument/2006/relationships/slide" Target="slides/slide327.xml"/><Relationship Id="rId383" Type="http://schemas.openxmlformats.org/officeDocument/2006/relationships/slide" Target="slides/slide348.xml"/><Relationship Id="rId418" Type="http://schemas.openxmlformats.org/officeDocument/2006/relationships/slide" Target="slides/slide383.xml"/><Relationship Id="rId439" Type="http://schemas.openxmlformats.org/officeDocument/2006/relationships/slide" Target="slides/slide404.xml"/><Relationship Id="rId201" Type="http://schemas.openxmlformats.org/officeDocument/2006/relationships/slide" Target="slides/slide166.xml"/><Relationship Id="rId222" Type="http://schemas.openxmlformats.org/officeDocument/2006/relationships/slide" Target="slides/slide187.xml"/><Relationship Id="rId243" Type="http://schemas.openxmlformats.org/officeDocument/2006/relationships/slide" Target="slides/slide208.xml"/><Relationship Id="rId264" Type="http://schemas.openxmlformats.org/officeDocument/2006/relationships/slide" Target="slides/slide229.xml"/><Relationship Id="rId285" Type="http://schemas.openxmlformats.org/officeDocument/2006/relationships/slide" Target="slides/slide250.xml"/><Relationship Id="rId450" Type="http://schemas.openxmlformats.org/officeDocument/2006/relationships/slide" Target="slides/slide415.xml"/><Relationship Id="rId17" Type="http://schemas.openxmlformats.org/officeDocument/2006/relationships/slideMaster" Target="slideMasters/slideMaster17.xml"/><Relationship Id="rId38" Type="http://schemas.openxmlformats.org/officeDocument/2006/relationships/slide" Target="slides/slide3.xml"/><Relationship Id="rId59" Type="http://schemas.openxmlformats.org/officeDocument/2006/relationships/slide" Target="slides/slide24.xml"/><Relationship Id="rId103" Type="http://schemas.openxmlformats.org/officeDocument/2006/relationships/slide" Target="slides/slide68.xml"/><Relationship Id="rId124" Type="http://schemas.openxmlformats.org/officeDocument/2006/relationships/slide" Target="slides/slide89.xml"/><Relationship Id="rId310" Type="http://schemas.openxmlformats.org/officeDocument/2006/relationships/slide" Target="slides/slide275.xml"/><Relationship Id="rId70" Type="http://schemas.openxmlformats.org/officeDocument/2006/relationships/slide" Target="slides/slide35.xml"/><Relationship Id="rId91" Type="http://schemas.openxmlformats.org/officeDocument/2006/relationships/slide" Target="slides/slide56.xml"/><Relationship Id="rId145" Type="http://schemas.openxmlformats.org/officeDocument/2006/relationships/slide" Target="slides/slide110.xml"/><Relationship Id="rId166" Type="http://schemas.openxmlformats.org/officeDocument/2006/relationships/slide" Target="slides/slide131.xml"/><Relationship Id="rId187" Type="http://schemas.openxmlformats.org/officeDocument/2006/relationships/slide" Target="slides/slide152.xml"/><Relationship Id="rId331" Type="http://schemas.openxmlformats.org/officeDocument/2006/relationships/slide" Target="slides/slide296.xml"/><Relationship Id="rId352" Type="http://schemas.openxmlformats.org/officeDocument/2006/relationships/slide" Target="slides/slide317.xml"/><Relationship Id="rId373" Type="http://schemas.openxmlformats.org/officeDocument/2006/relationships/slide" Target="slides/slide338.xml"/><Relationship Id="rId394" Type="http://schemas.openxmlformats.org/officeDocument/2006/relationships/slide" Target="slides/slide359.xml"/><Relationship Id="rId408" Type="http://schemas.openxmlformats.org/officeDocument/2006/relationships/slide" Target="slides/slide373.xml"/><Relationship Id="rId429" Type="http://schemas.openxmlformats.org/officeDocument/2006/relationships/slide" Target="slides/slide394.xml"/><Relationship Id="rId1" Type="http://schemas.openxmlformats.org/officeDocument/2006/relationships/slideMaster" Target="slideMasters/slideMaster1.xml"/><Relationship Id="rId212" Type="http://schemas.openxmlformats.org/officeDocument/2006/relationships/slide" Target="slides/slide177.xml"/><Relationship Id="rId233" Type="http://schemas.openxmlformats.org/officeDocument/2006/relationships/slide" Target="slides/slide198.xml"/><Relationship Id="rId254" Type="http://schemas.openxmlformats.org/officeDocument/2006/relationships/slide" Target="slides/slide219.xml"/><Relationship Id="rId440" Type="http://schemas.openxmlformats.org/officeDocument/2006/relationships/slide" Target="slides/slide405.xml"/><Relationship Id="rId28" Type="http://schemas.openxmlformats.org/officeDocument/2006/relationships/slideMaster" Target="slideMasters/slideMaster28.xml"/><Relationship Id="rId49" Type="http://schemas.openxmlformats.org/officeDocument/2006/relationships/slide" Target="slides/slide14.xml"/><Relationship Id="rId114" Type="http://schemas.openxmlformats.org/officeDocument/2006/relationships/slide" Target="slides/slide79.xml"/><Relationship Id="rId275" Type="http://schemas.openxmlformats.org/officeDocument/2006/relationships/slide" Target="slides/slide240.xml"/><Relationship Id="rId296" Type="http://schemas.openxmlformats.org/officeDocument/2006/relationships/slide" Target="slides/slide261.xml"/><Relationship Id="rId300" Type="http://schemas.openxmlformats.org/officeDocument/2006/relationships/slide" Target="slides/slide265.xml"/><Relationship Id="rId461" Type="http://schemas.openxmlformats.org/officeDocument/2006/relationships/notesMaster" Target="notesMasters/notesMaster1.xml"/><Relationship Id="rId60" Type="http://schemas.openxmlformats.org/officeDocument/2006/relationships/slide" Target="slides/slide25.xml"/><Relationship Id="rId81" Type="http://schemas.openxmlformats.org/officeDocument/2006/relationships/slide" Target="slides/slide46.xml"/><Relationship Id="rId135" Type="http://schemas.openxmlformats.org/officeDocument/2006/relationships/slide" Target="slides/slide100.xml"/><Relationship Id="rId156" Type="http://schemas.openxmlformats.org/officeDocument/2006/relationships/slide" Target="slides/slide121.xml"/><Relationship Id="rId177" Type="http://schemas.openxmlformats.org/officeDocument/2006/relationships/slide" Target="slides/slide142.xml"/><Relationship Id="rId198" Type="http://schemas.openxmlformats.org/officeDocument/2006/relationships/slide" Target="slides/slide163.xml"/><Relationship Id="rId321" Type="http://schemas.openxmlformats.org/officeDocument/2006/relationships/slide" Target="slides/slide286.xml"/><Relationship Id="rId342" Type="http://schemas.openxmlformats.org/officeDocument/2006/relationships/slide" Target="slides/slide307.xml"/><Relationship Id="rId363" Type="http://schemas.openxmlformats.org/officeDocument/2006/relationships/slide" Target="slides/slide328.xml"/><Relationship Id="rId384" Type="http://schemas.openxmlformats.org/officeDocument/2006/relationships/slide" Target="slides/slide349.xml"/><Relationship Id="rId419" Type="http://schemas.openxmlformats.org/officeDocument/2006/relationships/slide" Target="slides/slide384.xml"/><Relationship Id="rId202" Type="http://schemas.openxmlformats.org/officeDocument/2006/relationships/slide" Target="slides/slide167.xml"/><Relationship Id="rId223" Type="http://schemas.openxmlformats.org/officeDocument/2006/relationships/slide" Target="slides/slide188.xml"/><Relationship Id="rId244" Type="http://schemas.openxmlformats.org/officeDocument/2006/relationships/slide" Target="slides/slide209.xml"/><Relationship Id="rId430" Type="http://schemas.openxmlformats.org/officeDocument/2006/relationships/slide" Target="slides/slide395.xml"/><Relationship Id="rId18" Type="http://schemas.openxmlformats.org/officeDocument/2006/relationships/slideMaster" Target="slideMasters/slideMaster18.xml"/><Relationship Id="rId39" Type="http://schemas.openxmlformats.org/officeDocument/2006/relationships/slide" Target="slides/slide4.xml"/><Relationship Id="rId265" Type="http://schemas.openxmlformats.org/officeDocument/2006/relationships/slide" Target="slides/slide230.xml"/><Relationship Id="rId286" Type="http://schemas.openxmlformats.org/officeDocument/2006/relationships/slide" Target="slides/slide251.xml"/><Relationship Id="rId451" Type="http://schemas.openxmlformats.org/officeDocument/2006/relationships/slide" Target="slides/slide416.xml"/><Relationship Id="rId50" Type="http://schemas.openxmlformats.org/officeDocument/2006/relationships/slide" Target="slides/slide15.xml"/><Relationship Id="rId104" Type="http://schemas.openxmlformats.org/officeDocument/2006/relationships/slide" Target="slides/slide69.xml"/><Relationship Id="rId125" Type="http://schemas.openxmlformats.org/officeDocument/2006/relationships/slide" Target="slides/slide90.xml"/><Relationship Id="rId146" Type="http://schemas.openxmlformats.org/officeDocument/2006/relationships/slide" Target="slides/slide111.xml"/><Relationship Id="rId167" Type="http://schemas.openxmlformats.org/officeDocument/2006/relationships/slide" Target="slides/slide132.xml"/><Relationship Id="rId188" Type="http://schemas.openxmlformats.org/officeDocument/2006/relationships/slide" Target="slides/slide153.xml"/><Relationship Id="rId311" Type="http://schemas.openxmlformats.org/officeDocument/2006/relationships/slide" Target="slides/slide276.xml"/><Relationship Id="rId332" Type="http://schemas.openxmlformats.org/officeDocument/2006/relationships/slide" Target="slides/slide297.xml"/><Relationship Id="rId353" Type="http://schemas.openxmlformats.org/officeDocument/2006/relationships/slide" Target="slides/slide318.xml"/><Relationship Id="rId374" Type="http://schemas.openxmlformats.org/officeDocument/2006/relationships/slide" Target="slides/slide339.xml"/><Relationship Id="rId395" Type="http://schemas.openxmlformats.org/officeDocument/2006/relationships/slide" Target="slides/slide360.xml"/><Relationship Id="rId409" Type="http://schemas.openxmlformats.org/officeDocument/2006/relationships/slide" Target="slides/slide374.xml"/><Relationship Id="rId71" Type="http://schemas.openxmlformats.org/officeDocument/2006/relationships/slide" Target="slides/slide36.xml"/><Relationship Id="rId92" Type="http://schemas.openxmlformats.org/officeDocument/2006/relationships/slide" Target="slides/slide57.xml"/><Relationship Id="rId213" Type="http://schemas.openxmlformats.org/officeDocument/2006/relationships/slide" Target="slides/slide178.xml"/><Relationship Id="rId234" Type="http://schemas.openxmlformats.org/officeDocument/2006/relationships/slide" Target="slides/slide199.xml"/><Relationship Id="rId420" Type="http://schemas.openxmlformats.org/officeDocument/2006/relationships/slide" Target="slides/slide38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20.xml"/><Relationship Id="rId276" Type="http://schemas.openxmlformats.org/officeDocument/2006/relationships/slide" Target="slides/slide241.xml"/><Relationship Id="rId297" Type="http://schemas.openxmlformats.org/officeDocument/2006/relationships/slide" Target="slides/slide262.xml"/><Relationship Id="rId441" Type="http://schemas.openxmlformats.org/officeDocument/2006/relationships/slide" Target="slides/slide406.xml"/><Relationship Id="rId462" Type="http://schemas.openxmlformats.org/officeDocument/2006/relationships/presProps" Target="presProps.xml"/><Relationship Id="rId40" Type="http://schemas.openxmlformats.org/officeDocument/2006/relationships/slide" Target="slides/slide5.xml"/><Relationship Id="rId115" Type="http://schemas.openxmlformats.org/officeDocument/2006/relationships/slide" Target="slides/slide80.xml"/><Relationship Id="rId136" Type="http://schemas.openxmlformats.org/officeDocument/2006/relationships/slide" Target="slides/slide101.xml"/><Relationship Id="rId157" Type="http://schemas.openxmlformats.org/officeDocument/2006/relationships/slide" Target="slides/slide122.xml"/><Relationship Id="rId178" Type="http://schemas.openxmlformats.org/officeDocument/2006/relationships/slide" Target="slides/slide143.xml"/><Relationship Id="rId301" Type="http://schemas.openxmlformats.org/officeDocument/2006/relationships/slide" Target="slides/slide266.xml"/><Relationship Id="rId322" Type="http://schemas.openxmlformats.org/officeDocument/2006/relationships/slide" Target="slides/slide287.xml"/><Relationship Id="rId343" Type="http://schemas.openxmlformats.org/officeDocument/2006/relationships/slide" Target="slides/slide308.xml"/><Relationship Id="rId364" Type="http://schemas.openxmlformats.org/officeDocument/2006/relationships/slide" Target="slides/slide329.xml"/><Relationship Id="rId61" Type="http://schemas.openxmlformats.org/officeDocument/2006/relationships/slide" Target="slides/slide26.xml"/><Relationship Id="rId82" Type="http://schemas.openxmlformats.org/officeDocument/2006/relationships/slide" Target="slides/slide47.xml"/><Relationship Id="rId199" Type="http://schemas.openxmlformats.org/officeDocument/2006/relationships/slide" Target="slides/slide164.xml"/><Relationship Id="rId203" Type="http://schemas.openxmlformats.org/officeDocument/2006/relationships/slide" Target="slides/slide168.xml"/><Relationship Id="rId385" Type="http://schemas.openxmlformats.org/officeDocument/2006/relationships/slide" Target="slides/slide350.xml"/><Relationship Id="rId19" Type="http://schemas.openxmlformats.org/officeDocument/2006/relationships/slideMaster" Target="slideMasters/slideMaster19.xml"/><Relationship Id="rId224" Type="http://schemas.openxmlformats.org/officeDocument/2006/relationships/slide" Target="slides/slide189.xml"/><Relationship Id="rId245" Type="http://schemas.openxmlformats.org/officeDocument/2006/relationships/slide" Target="slides/slide210.xml"/><Relationship Id="rId266" Type="http://schemas.openxmlformats.org/officeDocument/2006/relationships/slide" Target="slides/slide231.xml"/><Relationship Id="rId287" Type="http://schemas.openxmlformats.org/officeDocument/2006/relationships/slide" Target="slides/slide252.xml"/><Relationship Id="rId410" Type="http://schemas.openxmlformats.org/officeDocument/2006/relationships/slide" Target="slides/slide375.xml"/><Relationship Id="rId431" Type="http://schemas.openxmlformats.org/officeDocument/2006/relationships/slide" Target="slides/slide396.xml"/><Relationship Id="rId452" Type="http://schemas.openxmlformats.org/officeDocument/2006/relationships/slide" Target="slides/slide417.xml"/><Relationship Id="rId30" Type="http://schemas.openxmlformats.org/officeDocument/2006/relationships/slideMaster" Target="slideMasters/slideMaster30.xml"/><Relationship Id="rId105" Type="http://schemas.openxmlformats.org/officeDocument/2006/relationships/slide" Target="slides/slide70.xml"/><Relationship Id="rId126" Type="http://schemas.openxmlformats.org/officeDocument/2006/relationships/slide" Target="slides/slide91.xml"/><Relationship Id="rId147" Type="http://schemas.openxmlformats.org/officeDocument/2006/relationships/slide" Target="slides/slide112.xml"/><Relationship Id="rId168" Type="http://schemas.openxmlformats.org/officeDocument/2006/relationships/slide" Target="slides/slide133.xml"/><Relationship Id="rId312" Type="http://schemas.openxmlformats.org/officeDocument/2006/relationships/slide" Target="slides/slide277.xml"/><Relationship Id="rId333" Type="http://schemas.openxmlformats.org/officeDocument/2006/relationships/slide" Target="slides/slide298.xml"/><Relationship Id="rId354" Type="http://schemas.openxmlformats.org/officeDocument/2006/relationships/slide" Target="slides/slide319.xml"/><Relationship Id="rId51" Type="http://schemas.openxmlformats.org/officeDocument/2006/relationships/slide" Target="slides/slide16.xml"/><Relationship Id="rId72" Type="http://schemas.openxmlformats.org/officeDocument/2006/relationships/slide" Target="slides/slide37.xml"/><Relationship Id="rId93" Type="http://schemas.openxmlformats.org/officeDocument/2006/relationships/slide" Target="slides/slide58.xml"/><Relationship Id="rId189" Type="http://schemas.openxmlformats.org/officeDocument/2006/relationships/slide" Target="slides/slide154.xml"/><Relationship Id="rId375" Type="http://schemas.openxmlformats.org/officeDocument/2006/relationships/slide" Target="slides/slide340.xml"/><Relationship Id="rId396" Type="http://schemas.openxmlformats.org/officeDocument/2006/relationships/slide" Target="slides/slide361.xml"/><Relationship Id="rId3" Type="http://schemas.openxmlformats.org/officeDocument/2006/relationships/slideMaster" Target="slideMasters/slideMaster3.xml"/><Relationship Id="rId214" Type="http://schemas.openxmlformats.org/officeDocument/2006/relationships/slide" Target="slides/slide179.xml"/><Relationship Id="rId235" Type="http://schemas.openxmlformats.org/officeDocument/2006/relationships/slide" Target="slides/slide200.xml"/><Relationship Id="rId256" Type="http://schemas.openxmlformats.org/officeDocument/2006/relationships/slide" Target="slides/slide221.xml"/><Relationship Id="rId277" Type="http://schemas.openxmlformats.org/officeDocument/2006/relationships/slide" Target="slides/slide242.xml"/><Relationship Id="rId298" Type="http://schemas.openxmlformats.org/officeDocument/2006/relationships/slide" Target="slides/slide263.xml"/><Relationship Id="rId400" Type="http://schemas.openxmlformats.org/officeDocument/2006/relationships/slide" Target="slides/slide365.xml"/><Relationship Id="rId421" Type="http://schemas.openxmlformats.org/officeDocument/2006/relationships/slide" Target="slides/slide386.xml"/><Relationship Id="rId442" Type="http://schemas.openxmlformats.org/officeDocument/2006/relationships/slide" Target="slides/slide407.xml"/><Relationship Id="rId463" Type="http://schemas.openxmlformats.org/officeDocument/2006/relationships/viewProps" Target="viewProps.xml"/><Relationship Id="rId116" Type="http://schemas.openxmlformats.org/officeDocument/2006/relationships/slide" Target="slides/slide81.xml"/><Relationship Id="rId137" Type="http://schemas.openxmlformats.org/officeDocument/2006/relationships/slide" Target="slides/slide102.xml"/><Relationship Id="rId158" Type="http://schemas.openxmlformats.org/officeDocument/2006/relationships/slide" Target="slides/slide123.xml"/><Relationship Id="rId302" Type="http://schemas.openxmlformats.org/officeDocument/2006/relationships/slide" Target="slides/slide267.xml"/><Relationship Id="rId323" Type="http://schemas.openxmlformats.org/officeDocument/2006/relationships/slide" Target="slides/slide288.xml"/><Relationship Id="rId344" Type="http://schemas.openxmlformats.org/officeDocument/2006/relationships/slide" Target="slides/slide309.xml"/><Relationship Id="rId20" Type="http://schemas.openxmlformats.org/officeDocument/2006/relationships/slideMaster" Target="slideMasters/slideMaster20.xml"/><Relationship Id="rId41" Type="http://schemas.openxmlformats.org/officeDocument/2006/relationships/slide" Target="slides/slide6.xml"/><Relationship Id="rId62" Type="http://schemas.openxmlformats.org/officeDocument/2006/relationships/slide" Target="slides/slide27.xml"/><Relationship Id="rId83" Type="http://schemas.openxmlformats.org/officeDocument/2006/relationships/slide" Target="slides/slide48.xml"/><Relationship Id="rId179" Type="http://schemas.openxmlformats.org/officeDocument/2006/relationships/slide" Target="slides/slide144.xml"/><Relationship Id="rId365" Type="http://schemas.openxmlformats.org/officeDocument/2006/relationships/slide" Target="slides/slide330.xml"/><Relationship Id="rId386" Type="http://schemas.openxmlformats.org/officeDocument/2006/relationships/slide" Target="slides/slide351.xml"/><Relationship Id="rId190" Type="http://schemas.openxmlformats.org/officeDocument/2006/relationships/slide" Target="slides/slide155.xml"/><Relationship Id="rId204" Type="http://schemas.openxmlformats.org/officeDocument/2006/relationships/slide" Target="slides/slide169.xml"/><Relationship Id="rId225" Type="http://schemas.openxmlformats.org/officeDocument/2006/relationships/slide" Target="slides/slide190.xml"/><Relationship Id="rId246" Type="http://schemas.openxmlformats.org/officeDocument/2006/relationships/slide" Target="slides/slide211.xml"/><Relationship Id="rId267" Type="http://schemas.openxmlformats.org/officeDocument/2006/relationships/slide" Target="slides/slide232.xml"/><Relationship Id="rId288" Type="http://schemas.openxmlformats.org/officeDocument/2006/relationships/slide" Target="slides/slide253.xml"/><Relationship Id="rId411" Type="http://schemas.openxmlformats.org/officeDocument/2006/relationships/slide" Target="slides/slide376.xml"/><Relationship Id="rId432" Type="http://schemas.openxmlformats.org/officeDocument/2006/relationships/slide" Target="slides/slide397.xml"/><Relationship Id="rId453" Type="http://schemas.openxmlformats.org/officeDocument/2006/relationships/slide" Target="slides/slide418.xml"/><Relationship Id="rId106" Type="http://schemas.openxmlformats.org/officeDocument/2006/relationships/slide" Target="slides/slide71.xml"/><Relationship Id="rId127" Type="http://schemas.openxmlformats.org/officeDocument/2006/relationships/slide" Target="slides/slide92.xml"/><Relationship Id="rId313" Type="http://schemas.openxmlformats.org/officeDocument/2006/relationships/slide" Target="slides/slide27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7.xml"/><Relationship Id="rId73" Type="http://schemas.openxmlformats.org/officeDocument/2006/relationships/slide" Target="slides/slide38.xml"/><Relationship Id="rId94" Type="http://schemas.openxmlformats.org/officeDocument/2006/relationships/slide" Target="slides/slide59.xml"/><Relationship Id="rId148" Type="http://schemas.openxmlformats.org/officeDocument/2006/relationships/slide" Target="slides/slide113.xml"/><Relationship Id="rId169" Type="http://schemas.openxmlformats.org/officeDocument/2006/relationships/slide" Target="slides/slide134.xml"/><Relationship Id="rId334" Type="http://schemas.openxmlformats.org/officeDocument/2006/relationships/slide" Target="slides/slide299.xml"/><Relationship Id="rId355" Type="http://schemas.openxmlformats.org/officeDocument/2006/relationships/slide" Target="slides/slide320.xml"/><Relationship Id="rId376" Type="http://schemas.openxmlformats.org/officeDocument/2006/relationships/slide" Target="slides/slide341.xml"/><Relationship Id="rId397" Type="http://schemas.openxmlformats.org/officeDocument/2006/relationships/slide" Target="slides/slide362.xml"/><Relationship Id="rId4" Type="http://schemas.openxmlformats.org/officeDocument/2006/relationships/slideMaster" Target="slideMasters/slideMaster4.xml"/><Relationship Id="rId180" Type="http://schemas.openxmlformats.org/officeDocument/2006/relationships/slide" Target="slides/slide145.xml"/><Relationship Id="rId215" Type="http://schemas.openxmlformats.org/officeDocument/2006/relationships/slide" Target="slides/slide180.xml"/><Relationship Id="rId236" Type="http://schemas.openxmlformats.org/officeDocument/2006/relationships/slide" Target="slides/slide201.xml"/><Relationship Id="rId257" Type="http://schemas.openxmlformats.org/officeDocument/2006/relationships/slide" Target="slides/slide222.xml"/><Relationship Id="rId278" Type="http://schemas.openxmlformats.org/officeDocument/2006/relationships/slide" Target="slides/slide243.xml"/><Relationship Id="rId401" Type="http://schemas.openxmlformats.org/officeDocument/2006/relationships/slide" Target="slides/slide366.xml"/><Relationship Id="rId422" Type="http://schemas.openxmlformats.org/officeDocument/2006/relationships/slide" Target="slides/slide387.xml"/><Relationship Id="rId443" Type="http://schemas.openxmlformats.org/officeDocument/2006/relationships/slide" Target="slides/slide408.xml"/><Relationship Id="rId464" Type="http://schemas.openxmlformats.org/officeDocument/2006/relationships/theme" Target="theme/theme1.xml"/><Relationship Id="rId303" Type="http://schemas.openxmlformats.org/officeDocument/2006/relationships/slide" Target="slides/slide268.xml"/><Relationship Id="rId42" Type="http://schemas.openxmlformats.org/officeDocument/2006/relationships/slide" Target="slides/slide7.xml"/><Relationship Id="rId84" Type="http://schemas.openxmlformats.org/officeDocument/2006/relationships/slide" Target="slides/slide49.xml"/><Relationship Id="rId138" Type="http://schemas.openxmlformats.org/officeDocument/2006/relationships/slide" Target="slides/slide103.xml"/><Relationship Id="rId345" Type="http://schemas.openxmlformats.org/officeDocument/2006/relationships/slide" Target="slides/slide310.xml"/><Relationship Id="rId387" Type="http://schemas.openxmlformats.org/officeDocument/2006/relationships/slide" Target="slides/slide352.xml"/><Relationship Id="rId191" Type="http://schemas.openxmlformats.org/officeDocument/2006/relationships/slide" Target="slides/slide156.xml"/><Relationship Id="rId205" Type="http://schemas.openxmlformats.org/officeDocument/2006/relationships/slide" Target="slides/slide170.xml"/><Relationship Id="rId247" Type="http://schemas.openxmlformats.org/officeDocument/2006/relationships/slide" Target="slides/slide212.xml"/><Relationship Id="rId412" Type="http://schemas.openxmlformats.org/officeDocument/2006/relationships/slide" Target="slides/slide377.xml"/><Relationship Id="rId107" Type="http://schemas.openxmlformats.org/officeDocument/2006/relationships/slide" Target="slides/slide72.xml"/><Relationship Id="rId289" Type="http://schemas.openxmlformats.org/officeDocument/2006/relationships/slide" Target="slides/slide254.xml"/><Relationship Id="rId454" Type="http://schemas.openxmlformats.org/officeDocument/2006/relationships/slide" Target="slides/slide419.xml"/><Relationship Id="rId11" Type="http://schemas.openxmlformats.org/officeDocument/2006/relationships/slideMaster" Target="slideMasters/slideMaster11.xml"/><Relationship Id="rId53" Type="http://schemas.openxmlformats.org/officeDocument/2006/relationships/slide" Target="slides/slide18.xml"/><Relationship Id="rId149" Type="http://schemas.openxmlformats.org/officeDocument/2006/relationships/slide" Target="slides/slide114.xml"/><Relationship Id="rId314" Type="http://schemas.openxmlformats.org/officeDocument/2006/relationships/slide" Target="slides/slide279.xml"/><Relationship Id="rId356" Type="http://schemas.openxmlformats.org/officeDocument/2006/relationships/slide" Target="slides/slide321.xml"/><Relationship Id="rId398" Type="http://schemas.openxmlformats.org/officeDocument/2006/relationships/slide" Target="slides/slide363.xml"/><Relationship Id="rId95" Type="http://schemas.openxmlformats.org/officeDocument/2006/relationships/slide" Target="slides/slide60.xml"/><Relationship Id="rId160" Type="http://schemas.openxmlformats.org/officeDocument/2006/relationships/slide" Target="slides/slide125.xml"/><Relationship Id="rId216" Type="http://schemas.openxmlformats.org/officeDocument/2006/relationships/slide" Target="slides/slide181.xml"/><Relationship Id="rId423" Type="http://schemas.openxmlformats.org/officeDocument/2006/relationships/slide" Target="slides/slide388.xml"/><Relationship Id="rId258" Type="http://schemas.openxmlformats.org/officeDocument/2006/relationships/slide" Target="slides/slide223.xml"/><Relationship Id="rId465" Type="http://schemas.openxmlformats.org/officeDocument/2006/relationships/tableStyles" Target="tableStyles.xml"/><Relationship Id="rId22" Type="http://schemas.openxmlformats.org/officeDocument/2006/relationships/slideMaster" Target="slideMasters/slideMaster22.xml"/><Relationship Id="rId64" Type="http://schemas.openxmlformats.org/officeDocument/2006/relationships/slide" Target="slides/slide29.xml"/><Relationship Id="rId118" Type="http://schemas.openxmlformats.org/officeDocument/2006/relationships/slide" Target="slides/slide83.xml"/><Relationship Id="rId325" Type="http://schemas.openxmlformats.org/officeDocument/2006/relationships/slide" Target="slides/slide290.xml"/><Relationship Id="rId367" Type="http://schemas.openxmlformats.org/officeDocument/2006/relationships/slide" Target="slides/slide332.xml"/><Relationship Id="rId171" Type="http://schemas.openxmlformats.org/officeDocument/2006/relationships/slide" Target="slides/slide136.xml"/><Relationship Id="rId227" Type="http://schemas.openxmlformats.org/officeDocument/2006/relationships/slide" Target="slides/slide192.xml"/><Relationship Id="rId269" Type="http://schemas.openxmlformats.org/officeDocument/2006/relationships/slide" Target="slides/slide234.xml"/><Relationship Id="rId434" Type="http://schemas.openxmlformats.org/officeDocument/2006/relationships/slide" Target="slides/slide399.xml"/><Relationship Id="rId33" Type="http://schemas.openxmlformats.org/officeDocument/2006/relationships/slideMaster" Target="slideMasters/slideMaster33.xml"/><Relationship Id="rId129" Type="http://schemas.openxmlformats.org/officeDocument/2006/relationships/slide" Target="slides/slide94.xml"/><Relationship Id="rId280" Type="http://schemas.openxmlformats.org/officeDocument/2006/relationships/slide" Target="slides/slide245.xml"/><Relationship Id="rId336" Type="http://schemas.openxmlformats.org/officeDocument/2006/relationships/slide" Target="slides/slide301.xml"/><Relationship Id="rId75" Type="http://schemas.openxmlformats.org/officeDocument/2006/relationships/slide" Target="slides/slide40.xml"/><Relationship Id="rId140" Type="http://schemas.openxmlformats.org/officeDocument/2006/relationships/slide" Target="slides/slide105.xml"/><Relationship Id="rId182" Type="http://schemas.openxmlformats.org/officeDocument/2006/relationships/slide" Target="slides/slide147.xml"/><Relationship Id="rId378" Type="http://schemas.openxmlformats.org/officeDocument/2006/relationships/slide" Target="slides/slide343.xml"/><Relationship Id="rId403" Type="http://schemas.openxmlformats.org/officeDocument/2006/relationships/slide" Target="slides/slide368.xml"/><Relationship Id="rId6" Type="http://schemas.openxmlformats.org/officeDocument/2006/relationships/slideMaster" Target="slideMasters/slideMaster6.xml"/><Relationship Id="rId238" Type="http://schemas.openxmlformats.org/officeDocument/2006/relationships/slide" Target="slides/slide203.xml"/><Relationship Id="rId445" Type="http://schemas.openxmlformats.org/officeDocument/2006/relationships/slide" Target="slides/slide410.xml"/><Relationship Id="rId291" Type="http://schemas.openxmlformats.org/officeDocument/2006/relationships/slide" Target="slides/slide256.xml"/><Relationship Id="rId305" Type="http://schemas.openxmlformats.org/officeDocument/2006/relationships/slide" Target="slides/slide270.xml"/><Relationship Id="rId347" Type="http://schemas.openxmlformats.org/officeDocument/2006/relationships/slide" Target="slides/slide3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6AC560F-80B6-4F2A-B0EC-2353304D13D1}" type="datetimeFigureOut">
              <a:rPr lang="en-US" smtClean="0"/>
              <a:t>4/19/2018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C6CABD-5074-4846-B0A6-9FA025DE394C}" type="slidenum">
              <a:rPr lang="en-US" smtClean="0"/>
              <a:t>‹#›</a:t>
            </a:fld>
            <a:endParaRPr lang="en-US"/>
          </a:p>
        </p:txBody>
      </p:sp>
    </p:spTree>
    <p:extLst>
      <p:ext uri="{BB962C8B-B14F-4D97-AF65-F5344CB8AC3E}">
        <p14:creationId xmlns:p14="http://schemas.microsoft.com/office/powerpoint/2010/main" val="92024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413.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414.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415.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416.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417.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418.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419.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422.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423.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424.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42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a:t>
            </a:fld>
            <a:endParaRPr lang="en-US"/>
          </a:p>
        </p:txBody>
      </p:sp>
    </p:spTree>
    <p:extLst>
      <p:ext uri="{BB962C8B-B14F-4D97-AF65-F5344CB8AC3E}">
        <p14:creationId xmlns:p14="http://schemas.microsoft.com/office/powerpoint/2010/main" val="2973691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11</a:t>
            </a:fld>
            <a:endParaRPr lang="en-US"/>
          </a:p>
        </p:txBody>
      </p:sp>
    </p:spTree>
    <p:extLst>
      <p:ext uri="{BB962C8B-B14F-4D97-AF65-F5344CB8AC3E}">
        <p14:creationId xmlns:p14="http://schemas.microsoft.com/office/powerpoint/2010/main" val="57439670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116</a:t>
            </a:fld>
            <a:endParaRPr lang="en-US"/>
          </a:p>
        </p:txBody>
      </p:sp>
    </p:spTree>
    <p:extLst>
      <p:ext uri="{BB962C8B-B14F-4D97-AF65-F5344CB8AC3E}">
        <p14:creationId xmlns:p14="http://schemas.microsoft.com/office/powerpoint/2010/main" val="27994719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117</a:t>
            </a:fld>
            <a:endParaRPr lang="en-US"/>
          </a:p>
        </p:txBody>
      </p:sp>
    </p:spTree>
    <p:extLst>
      <p:ext uri="{BB962C8B-B14F-4D97-AF65-F5344CB8AC3E}">
        <p14:creationId xmlns:p14="http://schemas.microsoft.com/office/powerpoint/2010/main" val="192420545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Book Antiqua" pitchFamily="18" charset="0"/>
              </a:defRPr>
            </a:lvl1pPr>
            <a:lvl2pPr marL="742950" indent="-285750">
              <a:defRPr>
                <a:solidFill>
                  <a:schemeClr val="tx1"/>
                </a:solidFill>
                <a:latin typeface="Book Antiqua" pitchFamily="18" charset="0"/>
              </a:defRPr>
            </a:lvl2pPr>
            <a:lvl3pPr marL="1143000" indent="-228600">
              <a:defRPr>
                <a:solidFill>
                  <a:schemeClr val="tx1"/>
                </a:solidFill>
                <a:latin typeface="Book Antiqua" pitchFamily="18" charset="0"/>
              </a:defRPr>
            </a:lvl3pPr>
            <a:lvl4pPr marL="1600200" indent="-228600">
              <a:defRPr>
                <a:solidFill>
                  <a:schemeClr val="tx1"/>
                </a:solidFill>
                <a:latin typeface="Book Antiqua" pitchFamily="18" charset="0"/>
              </a:defRPr>
            </a:lvl4pPr>
            <a:lvl5pPr marL="2057400" indent="-228600">
              <a:defRPr>
                <a:solidFill>
                  <a:schemeClr val="tx1"/>
                </a:solidFill>
                <a:latin typeface="Book Antiqua" pitchFamily="18" charset="0"/>
              </a:defRPr>
            </a:lvl5pPr>
            <a:lvl6pPr marL="2514600" indent="-228600" fontAlgn="base">
              <a:spcBef>
                <a:spcPct val="0"/>
              </a:spcBef>
              <a:spcAft>
                <a:spcPct val="0"/>
              </a:spcAft>
              <a:defRPr>
                <a:solidFill>
                  <a:schemeClr val="tx1"/>
                </a:solidFill>
                <a:latin typeface="Book Antiqua" pitchFamily="18" charset="0"/>
              </a:defRPr>
            </a:lvl6pPr>
            <a:lvl7pPr marL="2971800" indent="-228600" fontAlgn="base">
              <a:spcBef>
                <a:spcPct val="0"/>
              </a:spcBef>
              <a:spcAft>
                <a:spcPct val="0"/>
              </a:spcAft>
              <a:defRPr>
                <a:solidFill>
                  <a:schemeClr val="tx1"/>
                </a:solidFill>
                <a:latin typeface="Book Antiqua" pitchFamily="18" charset="0"/>
              </a:defRPr>
            </a:lvl7pPr>
            <a:lvl8pPr marL="3429000" indent="-228600" fontAlgn="base">
              <a:spcBef>
                <a:spcPct val="0"/>
              </a:spcBef>
              <a:spcAft>
                <a:spcPct val="0"/>
              </a:spcAft>
              <a:defRPr>
                <a:solidFill>
                  <a:schemeClr val="tx1"/>
                </a:solidFill>
                <a:latin typeface="Book Antiqua" pitchFamily="18" charset="0"/>
              </a:defRPr>
            </a:lvl8pPr>
            <a:lvl9pPr marL="3886200" indent="-228600" fontAlgn="base">
              <a:spcBef>
                <a:spcPct val="0"/>
              </a:spcBef>
              <a:spcAft>
                <a:spcPct val="0"/>
              </a:spcAft>
              <a:defRPr>
                <a:solidFill>
                  <a:schemeClr val="tx1"/>
                </a:solidFill>
                <a:latin typeface="Book Antiqua" pitchFamily="18" charset="0"/>
              </a:defRPr>
            </a:lvl9pPr>
          </a:lstStyle>
          <a:p>
            <a:fld id="{FB092E72-9494-40FB-A199-D056DE01124E}" type="slidenum">
              <a:rPr lang="en-US">
                <a:solidFill>
                  <a:prstClr val="black"/>
                </a:solidFill>
                <a:latin typeface="Arial" pitchFamily="34" charset="0"/>
              </a:rPr>
              <a:pPr/>
              <a:t>118</a:t>
            </a:fld>
            <a:endParaRPr lang="en-US">
              <a:solidFill>
                <a:prstClr val="black"/>
              </a:solidFill>
              <a:latin typeface="Arial" pitchFamily="34" charset="0"/>
            </a:endParaRPr>
          </a:p>
        </p:txBody>
      </p:sp>
      <p:sp>
        <p:nvSpPr>
          <p:cNvPr id="2672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72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398786768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Book Antiqua" pitchFamily="18" charset="0"/>
              </a:defRPr>
            </a:lvl1pPr>
            <a:lvl2pPr marL="742950" indent="-285750">
              <a:defRPr>
                <a:solidFill>
                  <a:schemeClr val="tx1"/>
                </a:solidFill>
                <a:latin typeface="Book Antiqua" pitchFamily="18" charset="0"/>
              </a:defRPr>
            </a:lvl2pPr>
            <a:lvl3pPr marL="1143000" indent="-228600">
              <a:defRPr>
                <a:solidFill>
                  <a:schemeClr val="tx1"/>
                </a:solidFill>
                <a:latin typeface="Book Antiqua" pitchFamily="18" charset="0"/>
              </a:defRPr>
            </a:lvl3pPr>
            <a:lvl4pPr marL="1600200" indent="-228600">
              <a:defRPr>
                <a:solidFill>
                  <a:schemeClr val="tx1"/>
                </a:solidFill>
                <a:latin typeface="Book Antiqua" pitchFamily="18" charset="0"/>
              </a:defRPr>
            </a:lvl4pPr>
            <a:lvl5pPr marL="2057400" indent="-228600">
              <a:defRPr>
                <a:solidFill>
                  <a:schemeClr val="tx1"/>
                </a:solidFill>
                <a:latin typeface="Book Antiqua" pitchFamily="18" charset="0"/>
              </a:defRPr>
            </a:lvl5pPr>
            <a:lvl6pPr marL="2514600" indent="-228600" fontAlgn="base">
              <a:spcBef>
                <a:spcPct val="0"/>
              </a:spcBef>
              <a:spcAft>
                <a:spcPct val="0"/>
              </a:spcAft>
              <a:defRPr>
                <a:solidFill>
                  <a:schemeClr val="tx1"/>
                </a:solidFill>
                <a:latin typeface="Book Antiqua" pitchFamily="18" charset="0"/>
              </a:defRPr>
            </a:lvl6pPr>
            <a:lvl7pPr marL="2971800" indent="-228600" fontAlgn="base">
              <a:spcBef>
                <a:spcPct val="0"/>
              </a:spcBef>
              <a:spcAft>
                <a:spcPct val="0"/>
              </a:spcAft>
              <a:defRPr>
                <a:solidFill>
                  <a:schemeClr val="tx1"/>
                </a:solidFill>
                <a:latin typeface="Book Antiqua" pitchFamily="18" charset="0"/>
              </a:defRPr>
            </a:lvl7pPr>
            <a:lvl8pPr marL="3429000" indent="-228600" fontAlgn="base">
              <a:spcBef>
                <a:spcPct val="0"/>
              </a:spcBef>
              <a:spcAft>
                <a:spcPct val="0"/>
              </a:spcAft>
              <a:defRPr>
                <a:solidFill>
                  <a:schemeClr val="tx1"/>
                </a:solidFill>
                <a:latin typeface="Book Antiqua" pitchFamily="18" charset="0"/>
              </a:defRPr>
            </a:lvl8pPr>
            <a:lvl9pPr marL="3886200" indent="-228600" fontAlgn="base">
              <a:spcBef>
                <a:spcPct val="0"/>
              </a:spcBef>
              <a:spcAft>
                <a:spcPct val="0"/>
              </a:spcAft>
              <a:defRPr>
                <a:solidFill>
                  <a:schemeClr val="tx1"/>
                </a:solidFill>
                <a:latin typeface="Book Antiqua" pitchFamily="18" charset="0"/>
              </a:defRPr>
            </a:lvl9pPr>
          </a:lstStyle>
          <a:p>
            <a:fld id="{8FDBD764-7BF1-4F24-A13A-D54AF8DEFCC7}" type="slidenum">
              <a:rPr lang="en-US">
                <a:solidFill>
                  <a:prstClr val="black"/>
                </a:solidFill>
                <a:latin typeface="Arial" pitchFamily="34" charset="0"/>
              </a:rPr>
              <a:pPr/>
              <a:t>119</a:t>
            </a:fld>
            <a:endParaRPr lang="en-US">
              <a:solidFill>
                <a:prstClr val="black"/>
              </a:solidFill>
              <a:latin typeface="Arial" pitchFamily="34" charset="0"/>
            </a:endParaRPr>
          </a:p>
        </p:txBody>
      </p:sp>
      <p:sp>
        <p:nvSpPr>
          <p:cNvPr id="2682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82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259418230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120</a:t>
            </a:fld>
            <a:endParaRPr lang="en-US"/>
          </a:p>
        </p:txBody>
      </p:sp>
    </p:spTree>
    <p:extLst>
      <p:ext uri="{BB962C8B-B14F-4D97-AF65-F5344CB8AC3E}">
        <p14:creationId xmlns:p14="http://schemas.microsoft.com/office/powerpoint/2010/main" val="29090727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121</a:t>
            </a:fld>
            <a:endParaRPr lang="en-US"/>
          </a:p>
        </p:txBody>
      </p:sp>
    </p:spTree>
    <p:extLst>
      <p:ext uri="{BB962C8B-B14F-4D97-AF65-F5344CB8AC3E}">
        <p14:creationId xmlns:p14="http://schemas.microsoft.com/office/powerpoint/2010/main" val="3999483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122</a:t>
            </a:fld>
            <a:endParaRPr lang="en-US"/>
          </a:p>
        </p:txBody>
      </p:sp>
    </p:spTree>
    <p:extLst>
      <p:ext uri="{BB962C8B-B14F-4D97-AF65-F5344CB8AC3E}">
        <p14:creationId xmlns:p14="http://schemas.microsoft.com/office/powerpoint/2010/main" val="280039410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123</a:t>
            </a:fld>
            <a:endParaRPr lang="en-US"/>
          </a:p>
        </p:txBody>
      </p:sp>
    </p:spTree>
    <p:extLst>
      <p:ext uri="{BB962C8B-B14F-4D97-AF65-F5344CB8AC3E}">
        <p14:creationId xmlns:p14="http://schemas.microsoft.com/office/powerpoint/2010/main" val="22251559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124</a:t>
            </a:fld>
            <a:endParaRPr lang="en-US"/>
          </a:p>
        </p:txBody>
      </p:sp>
    </p:spTree>
    <p:extLst>
      <p:ext uri="{BB962C8B-B14F-4D97-AF65-F5344CB8AC3E}">
        <p14:creationId xmlns:p14="http://schemas.microsoft.com/office/powerpoint/2010/main" val="94130725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A77AFF-6542-4E68-B8EB-94F3A404A981}" type="slidenum">
              <a:rPr lang="en-US">
                <a:solidFill>
                  <a:prstClr val="black"/>
                </a:solidFill>
              </a:rPr>
              <a:pPr/>
              <a:t>125</a:t>
            </a:fld>
            <a:endParaRPr lang="en-US">
              <a:solidFill>
                <a:prstClr val="black"/>
              </a:solidFill>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49356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13</a:t>
            </a:fld>
            <a:endParaRPr lang="en-US"/>
          </a:p>
        </p:txBody>
      </p:sp>
    </p:spTree>
    <p:extLst>
      <p:ext uri="{BB962C8B-B14F-4D97-AF65-F5344CB8AC3E}">
        <p14:creationId xmlns:p14="http://schemas.microsoft.com/office/powerpoint/2010/main" val="298359346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126</a:t>
            </a:fld>
            <a:endParaRPr lang="en-US"/>
          </a:p>
        </p:txBody>
      </p:sp>
    </p:spTree>
    <p:extLst>
      <p:ext uri="{BB962C8B-B14F-4D97-AF65-F5344CB8AC3E}">
        <p14:creationId xmlns:p14="http://schemas.microsoft.com/office/powerpoint/2010/main" val="183134065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127</a:t>
            </a:fld>
            <a:endParaRPr lang="en-US"/>
          </a:p>
        </p:txBody>
      </p:sp>
    </p:spTree>
    <p:extLst>
      <p:ext uri="{BB962C8B-B14F-4D97-AF65-F5344CB8AC3E}">
        <p14:creationId xmlns:p14="http://schemas.microsoft.com/office/powerpoint/2010/main" val="280600404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128</a:t>
            </a:fld>
            <a:endParaRPr lang="en-US"/>
          </a:p>
        </p:txBody>
      </p:sp>
    </p:spTree>
    <p:extLst>
      <p:ext uri="{BB962C8B-B14F-4D97-AF65-F5344CB8AC3E}">
        <p14:creationId xmlns:p14="http://schemas.microsoft.com/office/powerpoint/2010/main" val="37865608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129</a:t>
            </a:fld>
            <a:endParaRPr lang="en-US"/>
          </a:p>
        </p:txBody>
      </p:sp>
    </p:spTree>
    <p:extLst>
      <p:ext uri="{BB962C8B-B14F-4D97-AF65-F5344CB8AC3E}">
        <p14:creationId xmlns:p14="http://schemas.microsoft.com/office/powerpoint/2010/main" val="198384839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130</a:t>
            </a:fld>
            <a:endParaRPr lang="en-US"/>
          </a:p>
        </p:txBody>
      </p:sp>
    </p:spTree>
    <p:extLst>
      <p:ext uri="{BB962C8B-B14F-4D97-AF65-F5344CB8AC3E}">
        <p14:creationId xmlns:p14="http://schemas.microsoft.com/office/powerpoint/2010/main" val="116828790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131</a:t>
            </a:fld>
            <a:endParaRPr lang="en-US"/>
          </a:p>
        </p:txBody>
      </p:sp>
    </p:spTree>
    <p:extLst>
      <p:ext uri="{BB962C8B-B14F-4D97-AF65-F5344CB8AC3E}">
        <p14:creationId xmlns:p14="http://schemas.microsoft.com/office/powerpoint/2010/main" val="307337763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132</a:t>
            </a:fld>
            <a:endParaRPr lang="en-US"/>
          </a:p>
        </p:txBody>
      </p:sp>
    </p:spTree>
    <p:extLst>
      <p:ext uri="{BB962C8B-B14F-4D97-AF65-F5344CB8AC3E}">
        <p14:creationId xmlns:p14="http://schemas.microsoft.com/office/powerpoint/2010/main" val="196130998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133</a:t>
            </a:fld>
            <a:endParaRPr lang="en-US"/>
          </a:p>
        </p:txBody>
      </p:sp>
    </p:spTree>
    <p:extLst>
      <p:ext uri="{BB962C8B-B14F-4D97-AF65-F5344CB8AC3E}">
        <p14:creationId xmlns:p14="http://schemas.microsoft.com/office/powerpoint/2010/main" val="21611535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134</a:t>
            </a:fld>
            <a:endParaRPr lang="en-US"/>
          </a:p>
        </p:txBody>
      </p:sp>
    </p:spTree>
    <p:extLst>
      <p:ext uri="{BB962C8B-B14F-4D97-AF65-F5344CB8AC3E}">
        <p14:creationId xmlns:p14="http://schemas.microsoft.com/office/powerpoint/2010/main" val="33500925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135</a:t>
            </a:fld>
            <a:endParaRPr lang="en-US"/>
          </a:p>
        </p:txBody>
      </p:sp>
    </p:spTree>
    <p:extLst>
      <p:ext uri="{BB962C8B-B14F-4D97-AF65-F5344CB8AC3E}">
        <p14:creationId xmlns:p14="http://schemas.microsoft.com/office/powerpoint/2010/main" val="1289209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AE234C-1980-422A-A7FD-033D7E67A6E7}" type="slidenum">
              <a:rPr lang="en-US" smtClean="0"/>
              <a:t>14</a:t>
            </a:fld>
            <a:endParaRPr lang="en-US"/>
          </a:p>
        </p:txBody>
      </p:sp>
    </p:spTree>
    <p:extLst>
      <p:ext uri="{BB962C8B-B14F-4D97-AF65-F5344CB8AC3E}">
        <p14:creationId xmlns:p14="http://schemas.microsoft.com/office/powerpoint/2010/main" val="65744866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136</a:t>
            </a:fld>
            <a:endParaRPr lang="en-US"/>
          </a:p>
        </p:txBody>
      </p:sp>
    </p:spTree>
    <p:extLst>
      <p:ext uri="{BB962C8B-B14F-4D97-AF65-F5344CB8AC3E}">
        <p14:creationId xmlns:p14="http://schemas.microsoft.com/office/powerpoint/2010/main" val="9446841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137</a:t>
            </a:fld>
            <a:endParaRPr lang="en-US"/>
          </a:p>
        </p:txBody>
      </p:sp>
    </p:spTree>
    <p:extLst>
      <p:ext uri="{BB962C8B-B14F-4D97-AF65-F5344CB8AC3E}">
        <p14:creationId xmlns:p14="http://schemas.microsoft.com/office/powerpoint/2010/main" val="407107330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138</a:t>
            </a:fld>
            <a:endParaRPr lang="en-US"/>
          </a:p>
        </p:txBody>
      </p:sp>
    </p:spTree>
    <p:extLst>
      <p:ext uri="{BB962C8B-B14F-4D97-AF65-F5344CB8AC3E}">
        <p14:creationId xmlns:p14="http://schemas.microsoft.com/office/powerpoint/2010/main" val="22572986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139</a:t>
            </a:fld>
            <a:endParaRPr lang="en-US"/>
          </a:p>
        </p:txBody>
      </p:sp>
    </p:spTree>
    <p:extLst>
      <p:ext uri="{BB962C8B-B14F-4D97-AF65-F5344CB8AC3E}">
        <p14:creationId xmlns:p14="http://schemas.microsoft.com/office/powerpoint/2010/main" val="190146994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140</a:t>
            </a:fld>
            <a:endParaRPr lang="en-US"/>
          </a:p>
        </p:txBody>
      </p:sp>
    </p:spTree>
    <p:extLst>
      <p:ext uri="{BB962C8B-B14F-4D97-AF65-F5344CB8AC3E}">
        <p14:creationId xmlns:p14="http://schemas.microsoft.com/office/powerpoint/2010/main" val="186004303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141</a:t>
            </a:fld>
            <a:endParaRPr lang="en-US"/>
          </a:p>
        </p:txBody>
      </p:sp>
    </p:spTree>
    <p:extLst>
      <p:ext uri="{BB962C8B-B14F-4D97-AF65-F5344CB8AC3E}">
        <p14:creationId xmlns:p14="http://schemas.microsoft.com/office/powerpoint/2010/main" val="323032367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142</a:t>
            </a:fld>
            <a:endParaRPr lang="en-US"/>
          </a:p>
        </p:txBody>
      </p:sp>
    </p:spTree>
    <p:extLst>
      <p:ext uri="{BB962C8B-B14F-4D97-AF65-F5344CB8AC3E}">
        <p14:creationId xmlns:p14="http://schemas.microsoft.com/office/powerpoint/2010/main" val="371230681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143</a:t>
            </a:fld>
            <a:endParaRPr lang="en-US"/>
          </a:p>
        </p:txBody>
      </p:sp>
    </p:spTree>
    <p:extLst>
      <p:ext uri="{BB962C8B-B14F-4D97-AF65-F5344CB8AC3E}">
        <p14:creationId xmlns:p14="http://schemas.microsoft.com/office/powerpoint/2010/main" val="371230681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144</a:t>
            </a:fld>
            <a:endParaRPr lang="en-US"/>
          </a:p>
        </p:txBody>
      </p:sp>
    </p:spTree>
    <p:extLst>
      <p:ext uri="{BB962C8B-B14F-4D97-AF65-F5344CB8AC3E}">
        <p14:creationId xmlns:p14="http://schemas.microsoft.com/office/powerpoint/2010/main" val="390128432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145</a:t>
            </a:fld>
            <a:endParaRPr lang="en-US"/>
          </a:p>
        </p:txBody>
      </p:sp>
    </p:spTree>
    <p:extLst>
      <p:ext uri="{BB962C8B-B14F-4D97-AF65-F5344CB8AC3E}">
        <p14:creationId xmlns:p14="http://schemas.microsoft.com/office/powerpoint/2010/main" val="2776682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15</a:t>
            </a:fld>
            <a:endParaRPr lang="en-US"/>
          </a:p>
        </p:txBody>
      </p:sp>
    </p:spTree>
    <p:extLst>
      <p:ext uri="{BB962C8B-B14F-4D97-AF65-F5344CB8AC3E}">
        <p14:creationId xmlns:p14="http://schemas.microsoft.com/office/powerpoint/2010/main" val="89042891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9C6CABD-5074-4846-B0A6-9FA025DE394C}" type="slidenum">
              <a:rPr lang="en-US" smtClean="0"/>
              <a:t>146</a:t>
            </a:fld>
            <a:endParaRPr lang="en-US"/>
          </a:p>
        </p:txBody>
      </p:sp>
    </p:spTree>
    <p:extLst>
      <p:ext uri="{BB962C8B-B14F-4D97-AF65-F5344CB8AC3E}">
        <p14:creationId xmlns:p14="http://schemas.microsoft.com/office/powerpoint/2010/main" val="371230681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147</a:t>
            </a:fld>
            <a:endParaRPr lang="en-US"/>
          </a:p>
        </p:txBody>
      </p:sp>
    </p:spTree>
    <p:extLst>
      <p:ext uri="{BB962C8B-B14F-4D97-AF65-F5344CB8AC3E}">
        <p14:creationId xmlns:p14="http://schemas.microsoft.com/office/powerpoint/2010/main" val="84962425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148</a:t>
            </a:fld>
            <a:endParaRPr lang="en-US"/>
          </a:p>
        </p:txBody>
      </p:sp>
    </p:spTree>
    <p:extLst>
      <p:ext uri="{BB962C8B-B14F-4D97-AF65-F5344CB8AC3E}">
        <p14:creationId xmlns:p14="http://schemas.microsoft.com/office/powerpoint/2010/main" val="257135327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50C73B-DA13-4005-B3BF-6931ACB26C93}" type="slidenum">
              <a:rPr lang="en-US">
                <a:solidFill>
                  <a:prstClr val="black"/>
                </a:solidFill>
              </a:rPr>
              <a:pPr/>
              <a:t>149</a:t>
            </a:fld>
            <a:endParaRPr lang="en-US">
              <a:solidFill>
                <a:prstClr val="black"/>
              </a:solidFill>
            </a:endParaRPr>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0898342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053E66-2C1B-4F8A-A044-5ADA289190AE}" type="slidenum">
              <a:rPr lang="en-US">
                <a:solidFill>
                  <a:prstClr val="black"/>
                </a:solidFill>
              </a:rPr>
              <a:pPr/>
              <a:t>150</a:t>
            </a:fld>
            <a:endParaRPr lang="en-US">
              <a:solidFill>
                <a:prstClr val="black"/>
              </a:solidFill>
            </a:endParaRPr>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4821887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0382D7-4CE5-4089-89F1-7B7A7CD0ED1D}" type="slidenum">
              <a:rPr lang="en-US">
                <a:solidFill>
                  <a:prstClr val="black"/>
                </a:solidFill>
              </a:rPr>
              <a:pPr/>
              <a:t>151</a:t>
            </a:fld>
            <a:endParaRPr lang="en-US">
              <a:solidFill>
                <a:prstClr val="black"/>
              </a:solidFill>
            </a:endParaRPr>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5978295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cs typeface="Arial" charset="0"/>
              </a:defRPr>
            </a:lvl1pPr>
            <a:lvl2pPr marL="742950" indent="-285750" eaLnBrk="0" hangingPunct="0">
              <a:spcBef>
                <a:spcPct val="30000"/>
              </a:spcBef>
              <a:defRPr sz="1200">
                <a:solidFill>
                  <a:schemeClr val="tx1"/>
                </a:solidFill>
                <a:latin typeface="Times New Roman" pitchFamily="18" charset="0"/>
                <a:cs typeface="Arial" charset="0"/>
              </a:defRPr>
            </a:lvl2pPr>
            <a:lvl3pPr marL="1143000" indent="-228600" eaLnBrk="0" hangingPunct="0">
              <a:spcBef>
                <a:spcPct val="30000"/>
              </a:spcBef>
              <a:defRPr sz="1200">
                <a:solidFill>
                  <a:schemeClr val="tx1"/>
                </a:solidFill>
                <a:latin typeface="Times New Roman" pitchFamily="18" charset="0"/>
                <a:cs typeface="Arial" charset="0"/>
              </a:defRPr>
            </a:lvl3pPr>
            <a:lvl4pPr marL="1600200" indent="-228600" eaLnBrk="0" hangingPunct="0">
              <a:spcBef>
                <a:spcPct val="30000"/>
              </a:spcBef>
              <a:defRPr sz="1200">
                <a:solidFill>
                  <a:schemeClr val="tx1"/>
                </a:solidFill>
                <a:latin typeface="Times New Roman" pitchFamily="18" charset="0"/>
                <a:cs typeface="Arial" charset="0"/>
              </a:defRPr>
            </a:lvl4pPr>
            <a:lvl5pPr marL="2057400" indent="-228600" eaLnBrk="0" hangingPunct="0">
              <a:spcBef>
                <a:spcPct val="30000"/>
              </a:spcBef>
              <a:defRPr sz="1200">
                <a:solidFill>
                  <a:schemeClr val="tx1"/>
                </a:solidFill>
                <a:latin typeface="Times New Roman" pitchFamily="18" charset="0"/>
                <a:cs typeface="Arial"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Arial" charset="0"/>
              </a:defRPr>
            </a:lvl9pPr>
          </a:lstStyle>
          <a:p>
            <a:pPr eaLnBrk="1" hangingPunct="1">
              <a:spcBef>
                <a:spcPct val="0"/>
              </a:spcBef>
            </a:pPr>
            <a:fld id="{A0894EA5-712C-48D8-AF03-3976826A35DA}" type="slidenum">
              <a:rPr lang="en-US" altLang="en-US">
                <a:solidFill>
                  <a:prstClr val="black"/>
                </a:solidFill>
              </a:rPr>
              <a:pPr eaLnBrk="1" hangingPunct="1">
                <a:spcBef>
                  <a:spcPct val="0"/>
                </a:spcBef>
              </a:pPr>
              <a:t>152</a:t>
            </a:fld>
            <a:endParaRPr lang="en-US" altLang="en-US">
              <a:solidFill>
                <a:prstClr val="black"/>
              </a:solidFill>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9868670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9381B7-1D31-4F90-81BA-CC9608275C8A}" type="slidenum">
              <a:rPr lang="en-US">
                <a:solidFill>
                  <a:prstClr val="black"/>
                </a:solidFill>
              </a:rPr>
              <a:pPr/>
              <a:t>153</a:t>
            </a:fld>
            <a:endParaRPr lang="en-US">
              <a:solidFill>
                <a:prstClr val="black"/>
              </a:solidFill>
            </a:endParaRPr>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5469951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D04F1F-0D5C-46B3-AF42-3F0585F6EFAB}" type="slidenum">
              <a:rPr lang="en-US">
                <a:solidFill>
                  <a:prstClr val="black"/>
                </a:solidFill>
              </a:rPr>
              <a:pPr/>
              <a:t>154</a:t>
            </a:fld>
            <a:endParaRPr lang="en-US">
              <a:solidFill>
                <a:prstClr val="black"/>
              </a:solidFill>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160300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E9ACB1-94C7-4B8D-BC17-582EC394945C}" type="slidenum">
              <a:rPr lang="en-US"/>
              <a:pPr/>
              <a:t>155</a:t>
            </a:fld>
            <a:endParaRPr lang="en-US"/>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785771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16</a:t>
            </a:fld>
            <a:endParaRPr lang="en-US"/>
          </a:p>
        </p:txBody>
      </p:sp>
    </p:spTree>
    <p:extLst>
      <p:ext uri="{BB962C8B-B14F-4D97-AF65-F5344CB8AC3E}">
        <p14:creationId xmlns:p14="http://schemas.microsoft.com/office/powerpoint/2010/main" val="362188296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71166F-28A8-4FDF-BDFE-1F1489A22B9C}" type="slidenum">
              <a:rPr lang="en-US">
                <a:solidFill>
                  <a:prstClr val="black"/>
                </a:solidFill>
              </a:rPr>
              <a:pPr/>
              <a:t>156</a:t>
            </a:fld>
            <a:endParaRPr lang="en-US">
              <a:solidFill>
                <a:prstClr val="black"/>
              </a:solidFill>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7347122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157</a:t>
            </a:fld>
            <a:endParaRPr lang="en-US"/>
          </a:p>
        </p:txBody>
      </p:sp>
    </p:spTree>
    <p:extLst>
      <p:ext uri="{BB962C8B-B14F-4D97-AF65-F5344CB8AC3E}">
        <p14:creationId xmlns:p14="http://schemas.microsoft.com/office/powerpoint/2010/main" val="122009498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158</a:t>
            </a:fld>
            <a:endParaRPr lang="en-US"/>
          </a:p>
        </p:txBody>
      </p:sp>
    </p:spTree>
    <p:extLst>
      <p:ext uri="{BB962C8B-B14F-4D97-AF65-F5344CB8AC3E}">
        <p14:creationId xmlns:p14="http://schemas.microsoft.com/office/powerpoint/2010/main" val="39806749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159</a:t>
            </a:fld>
            <a:endParaRPr lang="en-US"/>
          </a:p>
        </p:txBody>
      </p:sp>
    </p:spTree>
    <p:extLst>
      <p:ext uri="{BB962C8B-B14F-4D97-AF65-F5344CB8AC3E}">
        <p14:creationId xmlns:p14="http://schemas.microsoft.com/office/powerpoint/2010/main" val="102733331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161</a:t>
            </a:fld>
            <a:endParaRPr lang="en-US"/>
          </a:p>
        </p:txBody>
      </p:sp>
    </p:spTree>
    <p:extLst>
      <p:ext uri="{BB962C8B-B14F-4D97-AF65-F5344CB8AC3E}">
        <p14:creationId xmlns:p14="http://schemas.microsoft.com/office/powerpoint/2010/main" val="41934457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162</a:t>
            </a:fld>
            <a:endParaRPr lang="en-US"/>
          </a:p>
        </p:txBody>
      </p:sp>
    </p:spTree>
    <p:extLst>
      <p:ext uri="{BB962C8B-B14F-4D97-AF65-F5344CB8AC3E}">
        <p14:creationId xmlns:p14="http://schemas.microsoft.com/office/powerpoint/2010/main" val="347038229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cs typeface="Arial" charset="0"/>
              </a:defRPr>
            </a:lvl1pPr>
            <a:lvl2pPr marL="742950" indent="-285750" eaLnBrk="0" hangingPunct="0">
              <a:spcBef>
                <a:spcPct val="30000"/>
              </a:spcBef>
              <a:defRPr sz="1200">
                <a:solidFill>
                  <a:schemeClr val="tx1"/>
                </a:solidFill>
                <a:latin typeface="Times New Roman" pitchFamily="18" charset="0"/>
                <a:cs typeface="Arial" charset="0"/>
              </a:defRPr>
            </a:lvl2pPr>
            <a:lvl3pPr marL="1143000" indent="-228600" eaLnBrk="0" hangingPunct="0">
              <a:spcBef>
                <a:spcPct val="30000"/>
              </a:spcBef>
              <a:defRPr sz="1200">
                <a:solidFill>
                  <a:schemeClr val="tx1"/>
                </a:solidFill>
                <a:latin typeface="Times New Roman" pitchFamily="18" charset="0"/>
                <a:cs typeface="Arial" charset="0"/>
              </a:defRPr>
            </a:lvl3pPr>
            <a:lvl4pPr marL="1600200" indent="-228600" eaLnBrk="0" hangingPunct="0">
              <a:spcBef>
                <a:spcPct val="30000"/>
              </a:spcBef>
              <a:defRPr sz="1200">
                <a:solidFill>
                  <a:schemeClr val="tx1"/>
                </a:solidFill>
                <a:latin typeface="Times New Roman" pitchFamily="18" charset="0"/>
                <a:cs typeface="Arial" charset="0"/>
              </a:defRPr>
            </a:lvl4pPr>
            <a:lvl5pPr marL="2057400" indent="-228600" eaLnBrk="0" hangingPunct="0">
              <a:spcBef>
                <a:spcPct val="30000"/>
              </a:spcBef>
              <a:defRPr sz="1200">
                <a:solidFill>
                  <a:schemeClr val="tx1"/>
                </a:solidFill>
                <a:latin typeface="Times New Roman" pitchFamily="18" charset="0"/>
                <a:cs typeface="Arial"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Arial" charset="0"/>
              </a:defRPr>
            </a:lvl9pPr>
          </a:lstStyle>
          <a:p>
            <a:pPr eaLnBrk="1" hangingPunct="1">
              <a:spcBef>
                <a:spcPct val="0"/>
              </a:spcBef>
            </a:pPr>
            <a:fld id="{2BF4CF26-41A1-4D71-8953-80669B14C97B}" type="slidenum">
              <a:rPr lang="en-US" altLang="en-US">
                <a:solidFill>
                  <a:prstClr val="black"/>
                </a:solidFill>
              </a:rPr>
              <a:pPr eaLnBrk="1" hangingPunct="1">
                <a:spcBef>
                  <a:spcPct val="0"/>
                </a:spcBef>
              </a:pPr>
              <a:t>164</a:t>
            </a:fld>
            <a:endParaRPr lang="en-US" altLang="en-US">
              <a:solidFill>
                <a:prstClr val="black"/>
              </a:solidFill>
            </a:endParaRPr>
          </a:p>
        </p:txBody>
      </p:sp>
      <p:sp>
        <p:nvSpPr>
          <p:cNvPr id="17411" name="Rectangle 2"/>
          <p:cNvSpPr>
            <a:spLocks noRo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cs typeface="Arial" charset="0"/>
              </a:defRPr>
            </a:lvl1pPr>
            <a:lvl2pPr marL="742950" indent="-285750" eaLnBrk="0" hangingPunct="0">
              <a:spcBef>
                <a:spcPct val="30000"/>
              </a:spcBef>
              <a:defRPr sz="1200">
                <a:solidFill>
                  <a:schemeClr val="tx1"/>
                </a:solidFill>
                <a:latin typeface="Times New Roman" pitchFamily="18" charset="0"/>
                <a:cs typeface="Arial" charset="0"/>
              </a:defRPr>
            </a:lvl2pPr>
            <a:lvl3pPr marL="1143000" indent="-228600" eaLnBrk="0" hangingPunct="0">
              <a:spcBef>
                <a:spcPct val="30000"/>
              </a:spcBef>
              <a:defRPr sz="1200">
                <a:solidFill>
                  <a:schemeClr val="tx1"/>
                </a:solidFill>
                <a:latin typeface="Times New Roman" pitchFamily="18" charset="0"/>
                <a:cs typeface="Arial" charset="0"/>
              </a:defRPr>
            </a:lvl3pPr>
            <a:lvl4pPr marL="1600200" indent="-228600" eaLnBrk="0" hangingPunct="0">
              <a:spcBef>
                <a:spcPct val="30000"/>
              </a:spcBef>
              <a:defRPr sz="1200">
                <a:solidFill>
                  <a:schemeClr val="tx1"/>
                </a:solidFill>
                <a:latin typeface="Times New Roman" pitchFamily="18" charset="0"/>
                <a:cs typeface="Arial" charset="0"/>
              </a:defRPr>
            </a:lvl4pPr>
            <a:lvl5pPr marL="2057400" indent="-228600" eaLnBrk="0" hangingPunct="0">
              <a:spcBef>
                <a:spcPct val="30000"/>
              </a:spcBef>
              <a:defRPr sz="1200">
                <a:solidFill>
                  <a:schemeClr val="tx1"/>
                </a:solidFill>
                <a:latin typeface="Times New Roman" pitchFamily="18" charset="0"/>
                <a:cs typeface="Arial"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Arial" charset="0"/>
              </a:defRPr>
            </a:lvl9pPr>
          </a:lstStyle>
          <a:p>
            <a:pPr eaLnBrk="1" hangingPunct="1">
              <a:spcBef>
                <a:spcPct val="0"/>
              </a:spcBef>
            </a:pPr>
            <a:fld id="{AAE122DD-7BBF-4939-9197-07EC64EE560E}" type="slidenum">
              <a:rPr lang="en-US" altLang="en-US">
                <a:solidFill>
                  <a:prstClr val="black"/>
                </a:solidFill>
              </a:rPr>
              <a:pPr eaLnBrk="1" hangingPunct="1">
                <a:spcBef>
                  <a:spcPct val="0"/>
                </a:spcBef>
              </a:pPr>
              <a:t>165</a:t>
            </a:fld>
            <a:endParaRPr lang="en-US" altLang="en-US">
              <a:solidFill>
                <a:prstClr val="black"/>
              </a:solidFill>
            </a:endParaRPr>
          </a:p>
        </p:txBody>
      </p:sp>
      <p:sp>
        <p:nvSpPr>
          <p:cNvPr id="18435" name="Rectangle 2"/>
          <p:cNvSpPr>
            <a:spLocks noRo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171</a:t>
            </a:fld>
            <a:endParaRPr lang="en-US"/>
          </a:p>
        </p:txBody>
      </p:sp>
    </p:spTree>
    <p:extLst>
      <p:ext uri="{BB962C8B-B14F-4D97-AF65-F5344CB8AC3E}">
        <p14:creationId xmlns:p14="http://schemas.microsoft.com/office/powerpoint/2010/main" val="231626719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172</a:t>
            </a:fld>
            <a:endParaRPr lang="en-US"/>
          </a:p>
        </p:txBody>
      </p:sp>
    </p:spTree>
    <p:extLst>
      <p:ext uri="{BB962C8B-B14F-4D97-AF65-F5344CB8AC3E}">
        <p14:creationId xmlns:p14="http://schemas.microsoft.com/office/powerpoint/2010/main" val="41952807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17</a:t>
            </a:fld>
            <a:endParaRPr lang="en-US"/>
          </a:p>
        </p:txBody>
      </p:sp>
    </p:spTree>
    <p:extLst>
      <p:ext uri="{BB962C8B-B14F-4D97-AF65-F5344CB8AC3E}">
        <p14:creationId xmlns:p14="http://schemas.microsoft.com/office/powerpoint/2010/main" val="95201716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173</a:t>
            </a:fld>
            <a:endParaRPr lang="en-US"/>
          </a:p>
        </p:txBody>
      </p:sp>
    </p:spTree>
    <p:extLst>
      <p:ext uri="{BB962C8B-B14F-4D97-AF65-F5344CB8AC3E}">
        <p14:creationId xmlns:p14="http://schemas.microsoft.com/office/powerpoint/2010/main" val="122364512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174</a:t>
            </a:fld>
            <a:endParaRPr lang="en-US"/>
          </a:p>
        </p:txBody>
      </p:sp>
    </p:spTree>
    <p:extLst>
      <p:ext uri="{BB962C8B-B14F-4D97-AF65-F5344CB8AC3E}">
        <p14:creationId xmlns:p14="http://schemas.microsoft.com/office/powerpoint/2010/main" val="137968054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cs typeface="Arial" charset="0"/>
              </a:defRPr>
            </a:lvl1pPr>
            <a:lvl2pPr marL="742950" indent="-285750" eaLnBrk="0" hangingPunct="0">
              <a:spcBef>
                <a:spcPct val="30000"/>
              </a:spcBef>
              <a:defRPr sz="1200">
                <a:solidFill>
                  <a:schemeClr val="tx1"/>
                </a:solidFill>
                <a:latin typeface="Times New Roman" pitchFamily="18" charset="0"/>
                <a:cs typeface="Arial" charset="0"/>
              </a:defRPr>
            </a:lvl2pPr>
            <a:lvl3pPr marL="1143000" indent="-228600" eaLnBrk="0" hangingPunct="0">
              <a:spcBef>
                <a:spcPct val="30000"/>
              </a:spcBef>
              <a:defRPr sz="1200">
                <a:solidFill>
                  <a:schemeClr val="tx1"/>
                </a:solidFill>
                <a:latin typeface="Times New Roman" pitchFamily="18" charset="0"/>
                <a:cs typeface="Arial" charset="0"/>
              </a:defRPr>
            </a:lvl3pPr>
            <a:lvl4pPr marL="1600200" indent="-228600" eaLnBrk="0" hangingPunct="0">
              <a:spcBef>
                <a:spcPct val="30000"/>
              </a:spcBef>
              <a:defRPr sz="1200">
                <a:solidFill>
                  <a:schemeClr val="tx1"/>
                </a:solidFill>
                <a:latin typeface="Times New Roman" pitchFamily="18" charset="0"/>
                <a:cs typeface="Arial" charset="0"/>
              </a:defRPr>
            </a:lvl4pPr>
            <a:lvl5pPr marL="2057400" indent="-228600" eaLnBrk="0" hangingPunct="0">
              <a:spcBef>
                <a:spcPct val="30000"/>
              </a:spcBef>
              <a:defRPr sz="1200">
                <a:solidFill>
                  <a:schemeClr val="tx1"/>
                </a:solidFill>
                <a:latin typeface="Times New Roman" pitchFamily="18" charset="0"/>
                <a:cs typeface="Arial"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Arial" charset="0"/>
              </a:defRPr>
            </a:lvl9pPr>
          </a:lstStyle>
          <a:p>
            <a:pPr eaLnBrk="1" hangingPunct="1">
              <a:spcBef>
                <a:spcPct val="0"/>
              </a:spcBef>
            </a:pPr>
            <a:fld id="{D420DD0B-DA6A-444F-9420-F602CD9B15AD}" type="slidenum">
              <a:rPr lang="en-US" altLang="en-US">
                <a:solidFill>
                  <a:prstClr val="black"/>
                </a:solidFill>
              </a:rPr>
              <a:pPr eaLnBrk="1" hangingPunct="1">
                <a:spcBef>
                  <a:spcPct val="0"/>
                </a:spcBef>
              </a:pPr>
              <a:t>175</a:t>
            </a:fld>
            <a:endParaRPr lang="en-US" altLang="en-US">
              <a:solidFill>
                <a:prstClr val="black"/>
              </a:solidFill>
            </a:endParaRPr>
          </a:p>
        </p:txBody>
      </p:sp>
      <p:sp>
        <p:nvSpPr>
          <p:cNvPr id="16387" name="Rectangle 2"/>
          <p:cNvSpPr>
            <a:spLocks noRo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cs typeface="Arial" charset="0"/>
              </a:defRPr>
            </a:lvl1pPr>
            <a:lvl2pPr marL="742950" indent="-285750" eaLnBrk="0" hangingPunct="0">
              <a:spcBef>
                <a:spcPct val="30000"/>
              </a:spcBef>
              <a:defRPr sz="1200">
                <a:solidFill>
                  <a:schemeClr val="tx1"/>
                </a:solidFill>
                <a:latin typeface="Times New Roman" pitchFamily="18" charset="0"/>
                <a:cs typeface="Arial" charset="0"/>
              </a:defRPr>
            </a:lvl2pPr>
            <a:lvl3pPr marL="1143000" indent="-228600" eaLnBrk="0" hangingPunct="0">
              <a:spcBef>
                <a:spcPct val="30000"/>
              </a:spcBef>
              <a:defRPr sz="1200">
                <a:solidFill>
                  <a:schemeClr val="tx1"/>
                </a:solidFill>
                <a:latin typeface="Times New Roman" pitchFamily="18" charset="0"/>
                <a:cs typeface="Arial" charset="0"/>
              </a:defRPr>
            </a:lvl3pPr>
            <a:lvl4pPr marL="1600200" indent="-228600" eaLnBrk="0" hangingPunct="0">
              <a:spcBef>
                <a:spcPct val="30000"/>
              </a:spcBef>
              <a:defRPr sz="1200">
                <a:solidFill>
                  <a:schemeClr val="tx1"/>
                </a:solidFill>
                <a:latin typeface="Times New Roman" pitchFamily="18" charset="0"/>
                <a:cs typeface="Arial" charset="0"/>
              </a:defRPr>
            </a:lvl4pPr>
            <a:lvl5pPr marL="2057400" indent="-228600" eaLnBrk="0" hangingPunct="0">
              <a:spcBef>
                <a:spcPct val="30000"/>
              </a:spcBef>
              <a:defRPr sz="1200">
                <a:solidFill>
                  <a:schemeClr val="tx1"/>
                </a:solidFill>
                <a:latin typeface="Times New Roman" pitchFamily="18" charset="0"/>
                <a:cs typeface="Arial"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Arial" charset="0"/>
              </a:defRPr>
            </a:lvl9pPr>
          </a:lstStyle>
          <a:p>
            <a:pPr eaLnBrk="1" hangingPunct="1">
              <a:spcBef>
                <a:spcPct val="0"/>
              </a:spcBef>
            </a:pPr>
            <a:fld id="{7DCC6C60-AE89-416E-B7C6-D030DB0308F6}" type="slidenum">
              <a:rPr lang="en-US" altLang="en-US">
                <a:solidFill>
                  <a:prstClr val="black"/>
                </a:solidFill>
              </a:rPr>
              <a:pPr eaLnBrk="1" hangingPunct="1">
                <a:spcBef>
                  <a:spcPct val="0"/>
                </a:spcBef>
              </a:pPr>
              <a:t>176</a:t>
            </a:fld>
            <a:endParaRPr lang="en-US" altLang="en-US">
              <a:solidFill>
                <a:prstClr val="black"/>
              </a:solidFill>
            </a:endParaRPr>
          </a:p>
        </p:txBody>
      </p:sp>
      <p:sp>
        <p:nvSpPr>
          <p:cNvPr id="17411" name="Rectangle 2"/>
          <p:cNvSpPr>
            <a:spLocks noRo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solidFill>
                  <a:prstClr val="black"/>
                </a:solidFill>
              </a:rPr>
              <a:pPr/>
              <a:t>188</a:t>
            </a:fld>
            <a:endParaRPr lang="en-US">
              <a:solidFill>
                <a:prstClr val="black"/>
              </a:solidFill>
            </a:endParaRPr>
          </a:p>
        </p:txBody>
      </p:sp>
    </p:spTree>
    <p:extLst>
      <p:ext uri="{BB962C8B-B14F-4D97-AF65-F5344CB8AC3E}">
        <p14:creationId xmlns:p14="http://schemas.microsoft.com/office/powerpoint/2010/main" val="199160388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189</a:t>
            </a:fld>
            <a:endParaRPr lang="en-US"/>
          </a:p>
        </p:txBody>
      </p:sp>
    </p:spTree>
    <p:extLst>
      <p:ext uri="{BB962C8B-B14F-4D97-AF65-F5344CB8AC3E}">
        <p14:creationId xmlns:p14="http://schemas.microsoft.com/office/powerpoint/2010/main" val="2403717363"/>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190</a:t>
            </a:fld>
            <a:endParaRPr lang="en-US"/>
          </a:p>
        </p:txBody>
      </p:sp>
    </p:spTree>
    <p:extLst>
      <p:ext uri="{BB962C8B-B14F-4D97-AF65-F5344CB8AC3E}">
        <p14:creationId xmlns:p14="http://schemas.microsoft.com/office/powerpoint/2010/main" val="176518825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Tiglath-pileser</a:t>
            </a:r>
            <a:r>
              <a:rPr lang="en-US" baseline="0" dirty="0" smtClean="0"/>
              <a:t> III    </a:t>
            </a:r>
            <a:r>
              <a:rPr lang="en-US" b="1" baseline="0" dirty="0" smtClean="0"/>
              <a:t>2Kings 15:19-20  -  </a:t>
            </a:r>
            <a:r>
              <a:rPr lang="en-US" baseline="0" dirty="0" smtClean="0"/>
              <a:t> known as </a:t>
            </a:r>
            <a:r>
              <a:rPr lang="en-US" baseline="0" dirty="0" err="1" smtClean="0"/>
              <a:t>Pulu</a:t>
            </a:r>
            <a:r>
              <a:rPr lang="en-US" baseline="0" dirty="0" smtClean="0"/>
              <a:t> in Babylon or </a:t>
            </a:r>
            <a:r>
              <a:rPr lang="en-US" baseline="0" dirty="0" err="1" smtClean="0"/>
              <a:t>Pul</a:t>
            </a:r>
            <a:r>
              <a:rPr lang="en-US" baseline="0" dirty="0" smtClean="0"/>
              <a:t> in Israel.</a:t>
            </a:r>
          </a:p>
          <a:p>
            <a:r>
              <a:rPr lang="en-US" baseline="0" dirty="0" smtClean="0"/>
              <a:t>Sargon II      </a:t>
            </a:r>
            <a:r>
              <a:rPr lang="en-US" b="1" baseline="0" dirty="0" smtClean="0"/>
              <a:t>2 Chronicles 28:1-27 - </a:t>
            </a:r>
            <a:r>
              <a:rPr lang="en-US" b="0" baseline="0" dirty="0" smtClean="0"/>
              <a:t>covers various events from reign of </a:t>
            </a:r>
            <a:r>
              <a:rPr lang="en-US" b="0" baseline="0" dirty="0" err="1" smtClean="0"/>
              <a:t>Tiglath-pileser</a:t>
            </a:r>
            <a:r>
              <a:rPr lang="en-US" b="0" baseline="0" dirty="0" smtClean="0"/>
              <a:t> to Sargon II</a:t>
            </a:r>
          </a:p>
          <a:p>
            <a:r>
              <a:rPr lang="en-US" b="0" baseline="0" dirty="0" smtClean="0"/>
              <a:t>Sennacherib  </a:t>
            </a:r>
            <a:r>
              <a:rPr lang="en-US" b="1" baseline="0" dirty="0" smtClean="0"/>
              <a:t>2 Chronicles:29-33, Is 36:1-7, 37:21,35-37 - </a:t>
            </a:r>
            <a:r>
              <a:rPr lang="en-US" b="0" baseline="0" dirty="0" smtClean="0"/>
              <a:t>constant threat to Judah under king Hezekiah</a:t>
            </a:r>
          </a:p>
          <a:p>
            <a:endParaRPr lang="en-US" b="0" dirty="0"/>
          </a:p>
        </p:txBody>
      </p:sp>
      <p:sp>
        <p:nvSpPr>
          <p:cNvPr id="4" name="Slide Number Placeholder 3"/>
          <p:cNvSpPr>
            <a:spLocks noGrp="1"/>
          </p:cNvSpPr>
          <p:nvPr>
            <p:ph type="sldNum" sz="quarter" idx="10"/>
          </p:nvPr>
        </p:nvSpPr>
        <p:spPr/>
        <p:txBody>
          <a:bodyPr/>
          <a:lstStyle/>
          <a:p>
            <a:fld id="{4D1BA47B-E518-45AA-A0F0-AC88BF73B6BB}" type="slidenum">
              <a:rPr lang="en-US" smtClean="0">
                <a:solidFill>
                  <a:prstClr val="black"/>
                </a:solidFill>
              </a:rPr>
              <a:pPr/>
              <a:t>191</a:t>
            </a:fld>
            <a:endParaRPr lang="en-US">
              <a:solidFill>
                <a:prstClr val="black"/>
              </a:solidFill>
            </a:endParaRPr>
          </a:p>
        </p:txBody>
      </p:sp>
    </p:spTree>
    <p:extLst>
      <p:ext uri="{BB962C8B-B14F-4D97-AF65-F5344CB8AC3E}">
        <p14:creationId xmlns:p14="http://schemas.microsoft.com/office/powerpoint/2010/main" val="282489966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1BA47B-E518-45AA-A0F0-AC88BF73B6BB}" type="slidenum">
              <a:rPr lang="en-US" smtClean="0">
                <a:solidFill>
                  <a:prstClr val="black"/>
                </a:solidFill>
              </a:rPr>
              <a:pPr/>
              <a:t>192</a:t>
            </a:fld>
            <a:endParaRPr lang="en-US">
              <a:solidFill>
                <a:prstClr val="black"/>
              </a:solidFill>
            </a:endParaRPr>
          </a:p>
        </p:txBody>
      </p:sp>
    </p:spTree>
    <p:extLst>
      <p:ext uri="{BB962C8B-B14F-4D97-AF65-F5344CB8AC3E}">
        <p14:creationId xmlns:p14="http://schemas.microsoft.com/office/powerpoint/2010/main" val="837909236"/>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1BA47B-E518-45AA-A0F0-AC88BF73B6BB}" type="slidenum">
              <a:rPr lang="en-US" smtClean="0">
                <a:solidFill>
                  <a:prstClr val="black"/>
                </a:solidFill>
              </a:rPr>
              <a:pPr/>
              <a:t>193</a:t>
            </a:fld>
            <a:endParaRPr lang="en-US">
              <a:solidFill>
                <a:prstClr val="black"/>
              </a:solidFill>
            </a:endParaRPr>
          </a:p>
        </p:txBody>
      </p:sp>
    </p:spTree>
    <p:extLst>
      <p:ext uri="{BB962C8B-B14F-4D97-AF65-F5344CB8AC3E}">
        <p14:creationId xmlns:p14="http://schemas.microsoft.com/office/powerpoint/2010/main" val="37539253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18</a:t>
            </a:fld>
            <a:endParaRPr lang="en-US"/>
          </a:p>
        </p:txBody>
      </p:sp>
    </p:spTree>
    <p:extLst>
      <p:ext uri="{BB962C8B-B14F-4D97-AF65-F5344CB8AC3E}">
        <p14:creationId xmlns:p14="http://schemas.microsoft.com/office/powerpoint/2010/main" val="204592726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1BA47B-E518-45AA-A0F0-AC88BF73B6BB}" type="slidenum">
              <a:rPr lang="en-US" smtClean="0">
                <a:solidFill>
                  <a:prstClr val="black"/>
                </a:solidFill>
              </a:rPr>
              <a:pPr/>
              <a:t>194</a:t>
            </a:fld>
            <a:endParaRPr lang="en-US">
              <a:solidFill>
                <a:prstClr val="black"/>
              </a:solidFill>
            </a:endParaRPr>
          </a:p>
        </p:txBody>
      </p:sp>
    </p:spTree>
    <p:extLst>
      <p:ext uri="{BB962C8B-B14F-4D97-AF65-F5344CB8AC3E}">
        <p14:creationId xmlns:p14="http://schemas.microsoft.com/office/powerpoint/2010/main" val="92645324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195</a:t>
            </a:fld>
            <a:endParaRPr lang="en-US"/>
          </a:p>
        </p:txBody>
      </p:sp>
    </p:spTree>
    <p:extLst>
      <p:ext uri="{BB962C8B-B14F-4D97-AF65-F5344CB8AC3E}">
        <p14:creationId xmlns:p14="http://schemas.microsoft.com/office/powerpoint/2010/main" val="283865595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196</a:t>
            </a:fld>
            <a:endParaRPr lang="en-US"/>
          </a:p>
        </p:txBody>
      </p:sp>
    </p:spTree>
    <p:extLst>
      <p:ext uri="{BB962C8B-B14F-4D97-AF65-F5344CB8AC3E}">
        <p14:creationId xmlns:p14="http://schemas.microsoft.com/office/powerpoint/2010/main" val="3158899753"/>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197</a:t>
            </a:fld>
            <a:endParaRPr lang="en-US"/>
          </a:p>
        </p:txBody>
      </p:sp>
    </p:spTree>
    <p:extLst>
      <p:ext uri="{BB962C8B-B14F-4D97-AF65-F5344CB8AC3E}">
        <p14:creationId xmlns:p14="http://schemas.microsoft.com/office/powerpoint/2010/main" val="4268797350"/>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198</a:t>
            </a:fld>
            <a:endParaRPr lang="en-US"/>
          </a:p>
        </p:txBody>
      </p:sp>
    </p:spTree>
    <p:extLst>
      <p:ext uri="{BB962C8B-B14F-4D97-AF65-F5344CB8AC3E}">
        <p14:creationId xmlns:p14="http://schemas.microsoft.com/office/powerpoint/2010/main" val="1737698286"/>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199</a:t>
            </a:fld>
            <a:endParaRPr lang="en-US"/>
          </a:p>
        </p:txBody>
      </p:sp>
    </p:spTree>
    <p:extLst>
      <p:ext uri="{BB962C8B-B14F-4D97-AF65-F5344CB8AC3E}">
        <p14:creationId xmlns:p14="http://schemas.microsoft.com/office/powerpoint/2010/main" val="29772730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200</a:t>
            </a:fld>
            <a:endParaRPr lang="en-US"/>
          </a:p>
        </p:txBody>
      </p:sp>
    </p:spTree>
    <p:extLst>
      <p:ext uri="{BB962C8B-B14F-4D97-AF65-F5344CB8AC3E}">
        <p14:creationId xmlns:p14="http://schemas.microsoft.com/office/powerpoint/2010/main" val="129187735"/>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201</a:t>
            </a:fld>
            <a:endParaRPr lang="en-US"/>
          </a:p>
        </p:txBody>
      </p:sp>
    </p:spTree>
    <p:extLst>
      <p:ext uri="{BB962C8B-B14F-4D97-AF65-F5344CB8AC3E}">
        <p14:creationId xmlns:p14="http://schemas.microsoft.com/office/powerpoint/2010/main" val="213773890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202</a:t>
            </a:fld>
            <a:endParaRPr lang="en-US"/>
          </a:p>
        </p:txBody>
      </p:sp>
    </p:spTree>
    <p:extLst>
      <p:ext uri="{BB962C8B-B14F-4D97-AF65-F5344CB8AC3E}">
        <p14:creationId xmlns:p14="http://schemas.microsoft.com/office/powerpoint/2010/main" val="34976441"/>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203</a:t>
            </a:fld>
            <a:endParaRPr lang="en-US"/>
          </a:p>
        </p:txBody>
      </p:sp>
    </p:spTree>
    <p:extLst>
      <p:ext uri="{BB962C8B-B14F-4D97-AF65-F5344CB8AC3E}">
        <p14:creationId xmlns:p14="http://schemas.microsoft.com/office/powerpoint/2010/main" val="19779298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19</a:t>
            </a:fld>
            <a:endParaRPr lang="en-US"/>
          </a:p>
        </p:txBody>
      </p:sp>
    </p:spTree>
    <p:extLst>
      <p:ext uri="{BB962C8B-B14F-4D97-AF65-F5344CB8AC3E}">
        <p14:creationId xmlns:p14="http://schemas.microsoft.com/office/powerpoint/2010/main" val="129312423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204</a:t>
            </a:fld>
            <a:endParaRPr lang="en-US"/>
          </a:p>
        </p:txBody>
      </p:sp>
    </p:spTree>
    <p:extLst>
      <p:ext uri="{BB962C8B-B14F-4D97-AF65-F5344CB8AC3E}">
        <p14:creationId xmlns:p14="http://schemas.microsoft.com/office/powerpoint/2010/main" val="1684810704"/>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205</a:t>
            </a:fld>
            <a:endParaRPr lang="en-US"/>
          </a:p>
        </p:txBody>
      </p:sp>
    </p:spTree>
    <p:extLst>
      <p:ext uri="{BB962C8B-B14F-4D97-AF65-F5344CB8AC3E}">
        <p14:creationId xmlns:p14="http://schemas.microsoft.com/office/powerpoint/2010/main" val="3008943970"/>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206</a:t>
            </a:fld>
            <a:endParaRPr lang="en-US"/>
          </a:p>
        </p:txBody>
      </p:sp>
    </p:spTree>
    <p:extLst>
      <p:ext uri="{BB962C8B-B14F-4D97-AF65-F5344CB8AC3E}">
        <p14:creationId xmlns:p14="http://schemas.microsoft.com/office/powerpoint/2010/main" val="514014559"/>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207</a:t>
            </a:fld>
            <a:endParaRPr lang="en-US"/>
          </a:p>
        </p:txBody>
      </p:sp>
    </p:spTree>
    <p:extLst>
      <p:ext uri="{BB962C8B-B14F-4D97-AF65-F5344CB8AC3E}">
        <p14:creationId xmlns:p14="http://schemas.microsoft.com/office/powerpoint/2010/main" val="3141568789"/>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208</a:t>
            </a:fld>
            <a:endParaRPr lang="en-US"/>
          </a:p>
        </p:txBody>
      </p:sp>
    </p:spTree>
    <p:extLst>
      <p:ext uri="{BB962C8B-B14F-4D97-AF65-F5344CB8AC3E}">
        <p14:creationId xmlns:p14="http://schemas.microsoft.com/office/powerpoint/2010/main" val="1724667937"/>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209</a:t>
            </a:fld>
            <a:endParaRPr lang="en-US"/>
          </a:p>
        </p:txBody>
      </p:sp>
    </p:spTree>
    <p:extLst>
      <p:ext uri="{BB962C8B-B14F-4D97-AF65-F5344CB8AC3E}">
        <p14:creationId xmlns:p14="http://schemas.microsoft.com/office/powerpoint/2010/main" val="289081495"/>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210</a:t>
            </a:fld>
            <a:endParaRPr lang="en-US"/>
          </a:p>
        </p:txBody>
      </p:sp>
    </p:spTree>
    <p:extLst>
      <p:ext uri="{BB962C8B-B14F-4D97-AF65-F5344CB8AC3E}">
        <p14:creationId xmlns:p14="http://schemas.microsoft.com/office/powerpoint/2010/main" val="1413885645"/>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1BA47B-E518-45AA-A0F0-AC88BF73B6BB}" type="slidenum">
              <a:rPr lang="en-US" smtClean="0"/>
              <a:t>211</a:t>
            </a:fld>
            <a:endParaRPr lang="en-US"/>
          </a:p>
        </p:txBody>
      </p:sp>
    </p:spTree>
    <p:extLst>
      <p:ext uri="{BB962C8B-B14F-4D97-AF65-F5344CB8AC3E}">
        <p14:creationId xmlns:p14="http://schemas.microsoft.com/office/powerpoint/2010/main" val="3106037139"/>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1BA47B-E518-45AA-A0F0-AC88BF73B6BB}" type="slidenum">
              <a:rPr lang="en-US" smtClean="0">
                <a:solidFill>
                  <a:prstClr val="black"/>
                </a:solidFill>
              </a:rPr>
              <a:pPr/>
              <a:t>214</a:t>
            </a:fld>
            <a:endParaRPr lang="en-US">
              <a:solidFill>
                <a:prstClr val="black"/>
              </a:solidFill>
            </a:endParaRPr>
          </a:p>
        </p:txBody>
      </p:sp>
    </p:spTree>
    <p:extLst>
      <p:ext uri="{BB962C8B-B14F-4D97-AF65-F5344CB8AC3E}">
        <p14:creationId xmlns:p14="http://schemas.microsoft.com/office/powerpoint/2010/main" val="2115453187"/>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1BA47B-E518-45AA-A0F0-AC88BF73B6BB}" type="slidenum">
              <a:rPr lang="en-US" smtClean="0">
                <a:solidFill>
                  <a:prstClr val="black"/>
                </a:solidFill>
              </a:rPr>
              <a:pPr/>
              <a:t>217</a:t>
            </a:fld>
            <a:endParaRPr lang="en-US">
              <a:solidFill>
                <a:prstClr val="black"/>
              </a:solidFill>
            </a:endParaRPr>
          </a:p>
        </p:txBody>
      </p:sp>
    </p:spTree>
    <p:extLst>
      <p:ext uri="{BB962C8B-B14F-4D97-AF65-F5344CB8AC3E}">
        <p14:creationId xmlns:p14="http://schemas.microsoft.com/office/powerpoint/2010/main" val="1851795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22E9DB-CA56-4D27-A31E-BAE93F28AAAB}" type="slidenum">
              <a:rPr lang="en-US">
                <a:solidFill>
                  <a:prstClr val="black"/>
                </a:solidFill>
              </a:rPr>
              <a:pPr/>
              <a:t>20</a:t>
            </a:fld>
            <a:endParaRPr lang="en-US">
              <a:solidFill>
                <a:prstClr val="black"/>
              </a:solidFill>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60191491"/>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1BA47B-E518-45AA-A0F0-AC88BF73B6BB}" type="slidenum">
              <a:rPr lang="en-US" smtClean="0">
                <a:solidFill>
                  <a:prstClr val="black"/>
                </a:solidFill>
              </a:rPr>
              <a:pPr/>
              <a:t>261</a:t>
            </a:fld>
            <a:endParaRPr lang="en-US">
              <a:solidFill>
                <a:prstClr val="black"/>
              </a:solidFill>
            </a:endParaRPr>
          </a:p>
        </p:txBody>
      </p:sp>
    </p:spTree>
    <p:extLst>
      <p:ext uri="{BB962C8B-B14F-4D97-AF65-F5344CB8AC3E}">
        <p14:creationId xmlns:p14="http://schemas.microsoft.com/office/powerpoint/2010/main" val="109182689"/>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1BA47B-E518-45AA-A0F0-AC88BF73B6BB}" type="slidenum">
              <a:rPr lang="en-US" smtClean="0">
                <a:solidFill>
                  <a:prstClr val="black"/>
                </a:solidFill>
              </a:rPr>
              <a:pPr/>
              <a:t>262</a:t>
            </a:fld>
            <a:endParaRPr lang="en-US">
              <a:solidFill>
                <a:prstClr val="black"/>
              </a:solidFill>
            </a:endParaRPr>
          </a:p>
        </p:txBody>
      </p:sp>
    </p:spTree>
    <p:extLst>
      <p:ext uri="{BB962C8B-B14F-4D97-AF65-F5344CB8AC3E}">
        <p14:creationId xmlns:p14="http://schemas.microsoft.com/office/powerpoint/2010/main" val="2365411871"/>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1BA47B-E518-45AA-A0F0-AC88BF73B6BB}" type="slidenum">
              <a:rPr lang="en-US" smtClean="0">
                <a:solidFill>
                  <a:prstClr val="black"/>
                </a:solidFill>
              </a:rPr>
              <a:pPr/>
              <a:t>263</a:t>
            </a:fld>
            <a:endParaRPr lang="en-US">
              <a:solidFill>
                <a:prstClr val="black"/>
              </a:solidFill>
            </a:endParaRPr>
          </a:p>
        </p:txBody>
      </p:sp>
    </p:spTree>
    <p:extLst>
      <p:ext uri="{BB962C8B-B14F-4D97-AF65-F5344CB8AC3E}">
        <p14:creationId xmlns:p14="http://schemas.microsoft.com/office/powerpoint/2010/main" val="2118560642"/>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cs typeface="Arial" charset="0"/>
              </a:defRPr>
            </a:lvl1pPr>
            <a:lvl2pPr marL="742871" indent="-285719" eaLnBrk="0" hangingPunct="0">
              <a:spcBef>
                <a:spcPct val="30000"/>
              </a:spcBef>
              <a:defRPr sz="1200">
                <a:solidFill>
                  <a:schemeClr val="tx1"/>
                </a:solidFill>
                <a:latin typeface="Times New Roman" pitchFamily="18" charset="0"/>
                <a:cs typeface="Arial" charset="0"/>
              </a:defRPr>
            </a:lvl2pPr>
            <a:lvl3pPr marL="1142879" indent="-228576" eaLnBrk="0" hangingPunct="0">
              <a:spcBef>
                <a:spcPct val="30000"/>
              </a:spcBef>
              <a:defRPr sz="1200">
                <a:solidFill>
                  <a:schemeClr val="tx1"/>
                </a:solidFill>
                <a:latin typeface="Times New Roman" pitchFamily="18" charset="0"/>
                <a:cs typeface="Arial" charset="0"/>
              </a:defRPr>
            </a:lvl3pPr>
            <a:lvl4pPr marL="1600031" indent="-228576" eaLnBrk="0" hangingPunct="0">
              <a:spcBef>
                <a:spcPct val="30000"/>
              </a:spcBef>
              <a:defRPr sz="1200">
                <a:solidFill>
                  <a:schemeClr val="tx1"/>
                </a:solidFill>
                <a:latin typeface="Times New Roman" pitchFamily="18" charset="0"/>
                <a:cs typeface="Arial" charset="0"/>
              </a:defRPr>
            </a:lvl4pPr>
            <a:lvl5pPr marL="2057183" indent="-228576" eaLnBrk="0" hangingPunct="0">
              <a:spcBef>
                <a:spcPct val="30000"/>
              </a:spcBef>
              <a:defRPr sz="1200">
                <a:solidFill>
                  <a:schemeClr val="tx1"/>
                </a:solidFill>
                <a:latin typeface="Times New Roman" pitchFamily="18" charset="0"/>
                <a:cs typeface="Arial" charset="0"/>
              </a:defRPr>
            </a:lvl5pPr>
            <a:lvl6pPr marL="2514334" indent="-228576" eaLnBrk="0" fontAlgn="base" hangingPunct="0">
              <a:spcBef>
                <a:spcPct val="30000"/>
              </a:spcBef>
              <a:spcAft>
                <a:spcPct val="0"/>
              </a:spcAft>
              <a:defRPr sz="1200">
                <a:solidFill>
                  <a:schemeClr val="tx1"/>
                </a:solidFill>
                <a:latin typeface="Times New Roman" pitchFamily="18" charset="0"/>
                <a:cs typeface="Arial" charset="0"/>
              </a:defRPr>
            </a:lvl6pPr>
            <a:lvl7pPr marL="2971486" indent="-228576" eaLnBrk="0" fontAlgn="base" hangingPunct="0">
              <a:spcBef>
                <a:spcPct val="30000"/>
              </a:spcBef>
              <a:spcAft>
                <a:spcPct val="0"/>
              </a:spcAft>
              <a:defRPr sz="1200">
                <a:solidFill>
                  <a:schemeClr val="tx1"/>
                </a:solidFill>
                <a:latin typeface="Times New Roman" pitchFamily="18" charset="0"/>
                <a:cs typeface="Arial" charset="0"/>
              </a:defRPr>
            </a:lvl7pPr>
            <a:lvl8pPr marL="3428638" indent="-228576" eaLnBrk="0" fontAlgn="base" hangingPunct="0">
              <a:spcBef>
                <a:spcPct val="30000"/>
              </a:spcBef>
              <a:spcAft>
                <a:spcPct val="0"/>
              </a:spcAft>
              <a:defRPr sz="1200">
                <a:solidFill>
                  <a:schemeClr val="tx1"/>
                </a:solidFill>
                <a:latin typeface="Times New Roman" pitchFamily="18" charset="0"/>
                <a:cs typeface="Arial" charset="0"/>
              </a:defRPr>
            </a:lvl8pPr>
            <a:lvl9pPr marL="3885789" indent="-228576" eaLnBrk="0" fontAlgn="base" hangingPunct="0">
              <a:spcBef>
                <a:spcPct val="30000"/>
              </a:spcBef>
              <a:spcAft>
                <a:spcPct val="0"/>
              </a:spcAft>
              <a:defRPr sz="1200">
                <a:solidFill>
                  <a:schemeClr val="tx1"/>
                </a:solidFill>
                <a:latin typeface="Times New Roman" pitchFamily="18" charset="0"/>
                <a:cs typeface="Arial" charset="0"/>
              </a:defRPr>
            </a:lvl9pPr>
          </a:lstStyle>
          <a:p>
            <a:pPr eaLnBrk="1" hangingPunct="1">
              <a:spcBef>
                <a:spcPct val="0"/>
              </a:spcBef>
            </a:pPr>
            <a:fld id="{AD8BB992-692C-4C4D-B5AF-2602414198A0}" type="slidenum">
              <a:rPr lang="en-US" altLang="en-US">
                <a:solidFill>
                  <a:prstClr val="black"/>
                </a:solidFill>
              </a:rPr>
              <a:pPr eaLnBrk="1" hangingPunct="1">
                <a:spcBef>
                  <a:spcPct val="0"/>
                </a:spcBef>
              </a:pPr>
              <a:t>269</a:t>
            </a:fld>
            <a:endParaRPr lang="en-US" altLang="en-US">
              <a:solidFill>
                <a:prstClr val="black"/>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649404339"/>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cs typeface="Arial" charset="0"/>
              </a:defRPr>
            </a:lvl1pPr>
            <a:lvl2pPr marL="742871" indent="-285719" eaLnBrk="0" hangingPunct="0">
              <a:spcBef>
                <a:spcPct val="30000"/>
              </a:spcBef>
              <a:defRPr sz="1200">
                <a:solidFill>
                  <a:schemeClr val="tx1"/>
                </a:solidFill>
                <a:latin typeface="Times New Roman" pitchFamily="18" charset="0"/>
                <a:cs typeface="Arial" charset="0"/>
              </a:defRPr>
            </a:lvl2pPr>
            <a:lvl3pPr marL="1142879" indent="-228576" eaLnBrk="0" hangingPunct="0">
              <a:spcBef>
                <a:spcPct val="30000"/>
              </a:spcBef>
              <a:defRPr sz="1200">
                <a:solidFill>
                  <a:schemeClr val="tx1"/>
                </a:solidFill>
                <a:latin typeface="Times New Roman" pitchFamily="18" charset="0"/>
                <a:cs typeface="Arial" charset="0"/>
              </a:defRPr>
            </a:lvl3pPr>
            <a:lvl4pPr marL="1600031" indent="-228576" eaLnBrk="0" hangingPunct="0">
              <a:spcBef>
                <a:spcPct val="30000"/>
              </a:spcBef>
              <a:defRPr sz="1200">
                <a:solidFill>
                  <a:schemeClr val="tx1"/>
                </a:solidFill>
                <a:latin typeface="Times New Roman" pitchFamily="18" charset="0"/>
                <a:cs typeface="Arial" charset="0"/>
              </a:defRPr>
            </a:lvl4pPr>
            <a:lvl5pPr marL="2057183" indent="-228576" eaLnBrk="0" hangingPunct="0">
              <a:spcBef>
                <a:spcPct val="30000"/>
              </a:spcBef>
              <a:defRPr sz="1200">
                <a:solidFill>
                  <a:schemeClr val="tx1"/>
                </a:solidFill>
                <a:latin typeface="Times New Roman" pitchFamily="18" charset="0"/>
                <a:cs typeface="Arial" charset="0"/>
              </a:defRPr>
            </a:lvl5pPr>
            <a:lvl6pPr marL="2514334" indent="-228576" eaLnBrk="0" fontAlgn="base" hangingPunct="0">
              <a:spcBef>
                <a:spcPct val="30000"/>
              </a:spcBef>
              <a:spcAft>
                <a:spcPct val="0"/>
              </a:spcAft>
              <a:defRPr sz="1200">
                <a:solidFill>
                  <a:schemeClr val="tx1"/>
                </a:solidFill>
                <a:latin typeface="Times New Roman" pitchFamily="18" charset="0"/>
                <a:cs typeface="Arial" charset="0"/>
              </a:defRPr>
            </a:lvl6pPr>
            <a:lvl7pPr marL="2971486" indent="-228576" eaLnBrk="0" fontAlgn="base" hangingPunct="0">
              <a:spcBef>
                <a:spcPct val="30000"/>
              </a:spcBef>
              <a:spcAft>
                <a:spcPct val="0"/>
              </a:spcAft>
              <a:defRPr sz="1200">
                <a:solidFill>
                  <a:schemeClr val="tx1"/>
                </a:solidFill>
                <a:latin typeface="Times New Roman" pitchFamily="18" charset="0"/>
                <a:cs typeface="Arial" charset="0"/>
              </a:defRPr>
            </a:lvl7pPr>
            <a:lvl8pPr marL="3428638" indent="-228576" eaLnBrk="0" fontAlgn="base" hangingPunct="0">
              <a:spcBef>
                <a:spcPct val="30000"/>
              </a:spcBef>
              <a:spcAft>
                <a:spcPct val="0"/>
              </a:spcAft>
              <a:defRPr sz="1200">
                <a:solidFill>
                  <a:schemeClr val="tx1"/>
                </a:solidFill>
                <a:latin typeface="Times New Roman" pitchFamily="18" charset="0"/>
                <a:cs typeface="Arial" charset="0"/>
              </a:defRPr>
            </a:lvl8pPr>
            <a:lvl9pPr marL="3885789" indent="-228576" eaLnBrk="0" fontAlgn="base" hangingPunct="0">
              <a:spcBef>
                <a:spcPct val="30000"/>
              </a:spcBef>
              <a:spcAft>
                <a:spcPct val="0"/>
              </a:spcAft>
              <a:defRPr sz="1200">
                <a:solidFill>
                  <a:schemeClr val="tx1"/>
                </a:solidFill>
                <a:latin typeface="Times New Roman" pitchFamily="18" charset="0"/>
                <a:cs typeface="Arial" charset="0"/>
              </a:defRPr>
            </a:lvl9pPr>
          </a:lstStyle>
          <a:p>
            <a:pPr eaLnBrk="1" hangingPunct="1">
              <a:spcBef>
                <a:spcPct val="0"/>
              </a:spcBef>
            </a:pPr>
            <a:fld id="{F34F8C0B-4B9F-485A-B863-B3CF02930C9A}" type="slidenum">
              <a:rPr lang="en-US" altLang="en-US">
                <a:solidFill>
                  <a:prstClr val="black"/>
                </a:solidFill>
              </a:rPr>
              <a:pPr eaLnBrk="1" hangingPunct="1">
                <a:spcBef>
                  <a:spcPct val="0"/>
                </a:spcBef>
              </a:pPr>
              <a:t>270</a:t>
            </a:fld>
            <a:endParaRPr lang="en-US" altLang="en-US">
              <a:solidFill>
                <a:prstClr val="black"/>
              </a:solidFill>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47261790"/>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cs typeface="Arial" charset="0"/>
              </a:defRPr>
            </a:lvl1pPr>
            <a:lvl2pPr marL="742871" indent="-285719" eaLnBrk="0" hangingPunct="0">
              <a:spcBef>
                <a:spcPct val="30000"/>
              </a:spcBef>
              <a:defRPr sz="1200">
                <a:solidFill>
                  <a:schemeClr val="tx1"/>
                </a:solidFill>
                <a:latin typeface="Times New Roman" pitchFamily="18" charset="0"/>
                <a:cs typeface="Arial" charset="0"/>
              </a:defRPr>
            </a:lvl2pPr>
            <a:lvl3pPr marL="1142879" indent="-228576" eaLnBrk="0" hangingPunct="0">
              <a:spcBef>
                <a:spcPct val="30000"/>
              </a:spcBef>
              <a:defRPr sz="1200">
                <a:solidFill>
                  <a:schemeClr val="tx1"/>
                </a:solidFill>
                <a:latin typeface="Times New Roman" pitchFamily="18" charset="0"/>
                <a:cs typeface="Arial" charset="0"/>
              </a:defRPr>
            </a:lvl3pPr>
            <a:lvl4pPr marL="1600031" indent="-228576" eaLnBrk="0" hangingPunct="0">
              <a:spcBef>
                <a:spcPct val="30000"/>
              </a:spcBef>
              <a:defRPr sz="1200">
                <a:solidFill>
                  <a:schemeClr val="tx1"/>
                </a:solidFill>
                <a:latin typeface="Times New Roman" pitchFamily="18" charset="0"/>
                <a:cs typeface="Arial" charset="0"/>
              </a:defRPr>
            </a:lvl4pPr>
            <a:lvl5pPr marL="2057183" indent="-228576" eaLnBrk="0" hangingPunct="0">
              <a:spcBef>
                <a:spcPct val="30000"/>
              </a:spcBef>
              <a:defRPr sz="1200">
                <a:solidFill>
                  <a:schemeClr val="tx1"/>
                </a:solidFill>
                <a:latin typeface="Times New Roman" pitchFamily="18" charset="0"/>
                <a:cs typeface="Arial" charset="0"/>
              </a:defRPr>
            </a:lvl5pPr>
            <a:lvl6pPr marL="2514334" indent="-228576" eaLnBrk="0" fontAlgn="base" hangingPunct="0">
              <a:spcBef>
                <a:spcPct val="30000"/>
              </a:spcBef>
              <a:spcAft>
                <a:spcPct val="0"/>
              </a:spcAft>
              <a:defRPr sz="1200">
                <a:solidFill>
                  <a:schemeClr val="tx1"/>
                </a:solidFill>
                <a:latin typeface="Times New Roman" pitchFamily="18" charset="0"/>
                <a:cs typeface="Arial" charset="0"/>
              </a:defRPr>
            </a:lvl6pPr>
            <a:lvl7pPr marL="2971486" indent="-228576" eaLnBrk="0" fontAlgn="base" hangingPunct="0">
              <a:spcBef>
                <a:spcPct val="30000"/>
              </a:spcBef>
              <a:spcAft>
                <a:spcPct val="0"/>
              </a:spcAft>
              <a:defRPr sz="1200">
                <a:solidFill>
                  <a:schemeClr val="tx1"/>
                </a:solidFill>
                <a:latin typeface="Times New Roman" pitchFamily="18" charset="0"/>
                <a:cs typeface="Arial" charset="0"/>
              </a:defRPr>
            </a:lvl7pPr>
            <a:lvl8pPr marL="3428638" indent="-228576" eaLnBrk="0" fontAlgn="base" hangingPunct="0">
              <a:spcBef>
                <a:spcPct val="30000"/>
              </a:spcBef>
              <a:spcAft>
                <a:spcPct val="0"/>
              </a:spcAft>
              <a:defRPr sz="1200">
                <a:solidFill>
                  <a:schemeClr val="tx1"/>
                </a:solidFill>
                <a:latin typeface="Times New Roman" pitchFamily="18" charset="0"/>
                <a:cs typeface="Arial" charset="0"/>
              </a:defRPr>
            </a:lvl8pPr>
            <a:lvl9pPr marL="3885789" indent="-228576" eaLnBrk="0" fontAlgn="base" hangingPunct="0">
              <a:spcBef>
                <a:spcPct val="30000"/>
              </a:spcBef>
              <a:spcAft>
                <a:spcPct val="0"/>
              </a:spcAft>
              <a:defRPr sz="1200">
                <a:solidFill>
                  <a:schemeClr val="tx1"/>
                </a:solidFill>
                <a:latin typeface="Times New Roman" pitchFamily="18" charset="0"/>
                <a:cs typeface="Arial" charset="0"/>
              </a:defRPr>
            </a:lvl9pPr>
          </a:lstStyle>
          <a:p>
            <a:pPr eaLnBrk="1" hangingPunct="1">
              <a:spcBef>
                <a:spcPct val="0"/>
              </a:spcBef>
            </a:pPr>
            <a:fld id="{8F1CB16B-008D-4E82-98F1-72A3C0FF2052}" type="slidenum">
              <a:rPr lang="en-US" altLang="en-US">
                <a:solidFill>
                  <a:prstClr val="black"/>
                </a:solidFill>
              </a:rPr>
              <a:pPr eaLnBrk="1" hangingPunct="1">
                <a:spcBef>
                  <a:spcPct val="0"/>
                </a:spcBef>
              </a:pPr>
              <a:t>271</a:t>
            </a:fld>
            <a:endParaRPr lang="en-US" altLang="en-US">
              <a:solidFill>
                <a:prstClr val="black"/>
              </a:solidFill>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024555693"/>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1BA47B-E518-45AA-A0F0-AC88BF73B6BB}" type="slidenum">
              <a:rPr lang="en-US" smtClean="0">
                <a:solidFill>
                  <a:prstClr val="black"/>
                </a:solidFill>
              </a:rPr>
              <a:pPr/>
              <a:t>272</a:t>
            </a:fld>
            <a:endParaRPr lang="en-US">
              <a:solidFill>
                <a:prstClr val="black"/>
              </a:solidFill>
            </a:endParaRPr>
          </a:p>
        </p:txBody>
      </p:sp>
    </p:spTree>
    <p:extLst>
      <p:ext uri="{BB962C8B-B14F-4D97-AF65-F5344CB8AC3E}">
        <p14:creationId xmlns:p14="http://schemas.microsoft.com/office/powerpoint/2010/main" val="3900796793"/>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cs typeface="Arial" charset="0"/>
              </a:defRPr>
            </a:lvl1pPr>
            <a:lvl2pPr marL="742871" indent="-285719" eaLnBrk="0" hangingPunct="0">
              <a:spcBef>
                <a:spcPct val="30000"/>
              </a:spcBef>
              <a:defRPr sz="1200">
                <a:solidFill>
                  <a:schemeClr val="tx1"/>
                </a:solidFill>
                <a:latin typeface="Times New Roman" pitchFamily="18" charset="0"/>
                <a:cs typeface="Arial" charset="0"/>
              </a:defRPr>
            </a:lvl2pPr>
            <a:lvl3pPr marL="1142879" indent="-228576" eaLnBrk="0" hangingPunct="0">
              <a:spcBef>
                <a:spcPct val="30000"/>
              </a:spcBef>
              <a:defRPr sz="1200">
                <a:solidFill>
                  <a:schemeClr val="tx1"/>
                </a:solidFill>
                <a:latin typeface="Times New Roman" pitchFamily="18" charset="0"/>
                <a:cs typeface="Arial" charset="0"/>
              </a:defRPr>
            </a:lvl3pPr>
            <a:lvl4pPr marL="1600031" indent="-228576" eaLnBrk="0" hangingPunct="0">
              <a:spcBef>
                <a:spcPct val="30000"/>
              </a:spcBef>
              <a:defRPr sz="1200">
                <a:solidFill>
                  <a:schemeClr val="tx1"/>
                </a:solidFill>
                <a:latin typeface="Times New Roman" pitchFamily="18" charset="0"/>
                <a:cs typeface="Arial" charset="0"/>
              </a:defRPr>
            </a:lvl4pPr>
            <a:lvl5pPr marL="2057183" indent="-228576" eaLnBrk="0" hangingPunct="0">
              <a:spcBef>
                <a:spcPct val="30000"/>
              </a:spcBef>
              <a:defRPr sz="1200">
                <a:solidFill>
                  <a:schemeClr val="tx1"/>
                </a:solidFill>
                <a:latin typeface="Times New Roman" pitchFamily="18" charset="0"/>
                <a:cs typeface="Arial" charset="0"/>
              </a:defRPr>
            </a:lvl5pPr>
            <a:lvl6pPr marL="2514334" indent="-228576" eaLnBrk="0" fontAlgn="base" hangingPunct="0">
              <a:spcBef>
                <a:spcPct val="30000"/>
              </a:spcBef>
              <a:spcAft>
                <a:spcPct val="0"/>
              </a:spcAft>
              <a:defRPr sz="1200">
                <a:solidFill>
                  <a:schemeClr val="tx1"/>
                </a:solidFill>
                <a:latin typeface="Times New Roman" pitchFamily="18" charset="0"/>
                <a:cs typeface="Arial" charset="0"/>
              </a:defRPr>
            </a:lvl6pPr>
            <a:lvl7pPr marL="2971486" indent="-228576" eaLnBrk="0" fontAlgn="base" hangingPunct="0">
              <a:spcBef>
                <a:spcPct val="30000"/>
              </a:spcBef>
              <a:spcAft>
                <a:spcPct val="0"/>
              </a:spcAft>
              <a:defRPr sz="1200">
                <a:solidFill>
                  <a:schemeClr val="tx1"/>
                </a:solidFill>
                <a:latin typeface="Times New Roman" pitchFamily="18" charset="0"/>
                <a:cs typeface="Arial" charset="0"/>
              </a:defRPr>
            </a:lvl7pPr>
            <a:lvl8pPr marL="3428638" indent="-228576" eaLnBrk="0" fontAlgn="base" hangingPunct="0">
              <a:spcBef>
                <a:spcPct val="30000"/>
              </a:spcBef>
              <a:spcAft>
                <a:spcPct val="0"/>
              </a:spcAft>
              <a:defRPr sz="1200">
                <a:solidFill>
                  <a:schemeClr val="tx1"/>
                </a:solidFill>
                <a:latin typeface="Times New Roman" pitchFamily="18" charset="0"/>
                <a:cs typeface="Arial" charset="0"/>
              </a:defRPr>
            </a:lvl8pPr>
            <a:lvl9pPr marL="3885789" indent="-228576" eaLnBrk="0" fontAlgn="base" hangingPunct="0">
              <a:spcBef>
                <a:spcPct val="30000"/>
              </a:spcBef>
              <a:spcAft>
                <a:spcPct val="0"/>
              </a:spcAft>
              <a:defRPr sz="1200">
                <a:solidFill>
                  <a:schemeClr val="tx1"/>
                </a:solidFill>
                <a:latin typeface="Times New Roman" pitchFamily="18" charset="0"/>
                <a:cs typeface="Arial" charset="0"/>
              </a:defRPr>
            </a:lvl9pPr>
          </a:lstStyle>
          <a:p>
            <a:pPr eaLnBrk="1" hangingPunct="1">
              <a:spcBef>
                <a:spcPct val="0"/>
              </a:spcBef>
            </a:pPr>
            <a:fld id="{F6161F38-B858-4B64-9E88-1F2C646A14DC}" type="slidenum">
              <a:rPr lang="en-US" altLang="en-US">
                <a:solidFill>
                  <a:prstClr val="black"/>
                </a:solidFill>
              </a:rPr>
              <a:pPr eaLnBrk="1" hangingPunct="1">
                <a:spcBef>
                  <a:spcPct val="0"/>
                </a:spcBef>
              </a:pPr>
              <a:t>273</a:t>
            </a:fld>
            <a:endParaRPr lang="en-US" altLang="en-US">
              <a:solidFill>
                <a:prstClr val="black"/>
              </a:solidFill>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385147232"/>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8C52C6B1-2C0A-45D2-A7E9-A2F798630ABD}" type="slidenum">
              <a:rPr lang="en-US" altLang="en-US">
                <a:solidFill>
                  <a:prstClr val="black"/>
                </a:solidFill>
                <a:latin typeface="Times New Roman" pitchFamily="18" charset="0"/>
              </a:rPr>
              <a:pPr eaLnBrk="1" hangingPunct="1"/>
              <a:t>299</a:t>
            </a:fld>
            <a:endParaRPr lang="en-US" altLang="en-US">
              <a:solidFill>
                <a:prstClr val="black"/>
              </a:solidFill>
              <a:latin typeface="Times New Roman" pitchFamily="18"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768486429"/>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A6B3D6AF-3ED8-4368-905E-00144E98A561}" type="slidenum">
              <a:rPr lang="en-US" altLang="en-US">
                <a:solidFill>
                  <a:prstClr val="black"/>
                </a:solidFill>
                <a:latin typeface="Times New Roman" pitchFamily="18" charset="0"/>
              </a:rPr>
              <a:pPr eaLnBrk="1" hangingPunct="1"/>
              <a:t>300</a:t>
            </a:fld>
            <a:endParaRPr lang="en-US" altLang="en-US">
              <a:solidFill>
                <a:prstClr val="black"/>
              </a:solidFill>
              <a:latin typeface="Times New Roman" pitchFamily="18"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636819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C53BB3-F98C-4661-BA96-4D53553CFE71}" type="slidenum">
              <a:rPr lang="en-US">
                <a:solidFill>
                  <a:prstClr val="black"/>
                </a:solidFill>
              </a:rPr>
              <a:pPr/>
              <a:t>21</a:t>
            </a:fld>
            <a:endParaRPr lang="en-US">
              <a:solidFill>
                <a:prstClr val="black"/>
              </a:solidFill>
            </a:endParaRPr>
          </a:p>
        </p:txBody>
      </p:sp>
      <p:sp>
        <p:nvSpPr>
          <p:cNvPr id="423938" name="Rectangle 2"/>
          <p:cNvSpPr>
            <a:spLocks noGrp="1" noRot="1" noChangeAspect="1" noChangeArrowheads="1" noTextEdit="1"/>
          </p:cNvSpPr>
          <p:nvPr>
            <p:ph type="sldImg"/>
          </p:nvPr>
        </p:nvSpPr>
        <p:spPr>
          <a:ln/>
        </p:spPr>
      </p:sp>
      <p:sp>
        <p:nvSpPr>
          <p:cNvPr id="4239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71797440"/>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F49E38E1-2450-4E37-967C-0BB433DF1090}" type="slidenum">
              <a:rPr lang="en-US" altLang="en-US">
                <a:solidFill>
                  <a:prstClr val="black"/>
                </a:solidFill>
                <a:latin typeface="Times New Roman" pitchFamily="18" charset="0"/>
              </a:rPr>
              <a:pPr eaLnBrk="1" hangingPunct="1"/>
              <a:t>301</a:t>
            </a:fld>
            <a:endParaRPr lang="en-US" altLang="en-US">
              <a:solidFill>
                <a:prstClr val="black"/>
              </a:solidFill>
              <a:latin typeface="Times New Roman" pitchFamily="18"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648835514"/>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6A48CA94-BF31-47D0-B931-3E9593C07FDB}" type="slidenum">
              <a:rPr lang="en-US" altLang="en-US">
                <a:solidFill>
                  <a:prstClr val="black"/>
                </a:solidFill>
                <a:latin typeface="Times New Roman" pitchFamily="18" charset="0"/>
              </a:rPr>
              <a:pPr eaLnBrk="1" hangingPunct="1"/>
              <a:t>302</a:t>
            </a:fld>
            <a:endParaRPr lang="en-US" altLang="en-US">
              <a:solidFill>
                <a:prstClr val="black"/>
              </a:solidFill>
              <a:latin typeface="Times New Roman" pitchFamily="18"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767272618"/>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5036952A-7287-4A49-8B55-7412847C252F}" type="slidenum">
              <a:rPr lang="en-US" altLang="en-US">
                <a:solidFill>
                  <a:prstClr val="black"/>
                </a:solidFill>
                <a:latin typeface="Times New Roman" pitchFamily="18" charset="0"/>
              </a:rPr>
              <a:pPr eaLnBrk="1" hangingPunct="1"/>
              <a:t>303</a:t>
            </a:fld>
            <a:endParaRPr lang="en-US" altLang="en-US">
              <a:solidFill>
                <a:prstClr val="black"/>
              </a:solidFill>
              <a:latin typeface="Times New Roman" pitchFamily="18"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036470138"/>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1238BC1C-4C7F-449B-8056-DF85031868D6}" type="slidenum">
              <a:rPr lang="en-US" altLang="en-US">
                <a:solidFill>
                  <a:prstClr val="black"/>
                </a:solidFill>
                <a:latin typeface="Times New Roman" pitchFamily="18" charset="0"/>
              </a:rPr>
              <a:pPr eaLnBrk="1" hangingPunct="1"/>
              <a:t>304</a:t>
            </a:fld>
            <a:endParaRPr lang="en-US" altLang="en-US">
              <a:solidFill>
                <a:prstClr val="black"/>
              </a:solidFill>
              <a:latin typeface="Times New Roman" pitchFamily="18"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818962181"/>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DAC87EEC-ECD9-418D-9507-18B7A976CCF3}" type="slidenum">
              <a:rPr lang="en-US" altLang="en-US">
                <a:solidFill>
                  <a:prstClr val="black"/>
                </a:solidFill>
                <a:latin typeface="Times New Roman" pitchFamily="18" charset="0"/>
              </a:rPr>
              <a:pPr eaLnBrk="1" hangingPunct="1"/>
              <a:t>305</a:t>
            </a:fld>
            <a:endParaRPr lang="en-US" altLang="en-US">
              <a:solidFill>
                <a:prstClr val="black"/>
              </a:solidFill>
              <a:latin typeface="Times New Roman" pitchFamily="18"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137362491"/>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8EEE02E4-BB08-4A68-940E-22303C7C72C6}" type="slidenum">
              <a:rPr lang="en-US" altLang="en-US">
                <a:solidFill>
                  <a:prstClr val="black"/>
                </a:solidFill>
                <a:latin typeface="Times New Roman" pitchFamily="18" charset="0"/>
              </a:rPr>
              <a:pPr eaLnBrk="1" hangingPunct="1"/>
              <a:t>306</a:t>
            </a:fld>
            <a:endParaRPr lang="en-US" altLang="en-US">
              <a:solidFill>
                <a:prstClr val="black"/>
              </a:solidFill>
              <a:latin typeface="Times New Roman" pitchFamily="18"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839183"/>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5DDF183A-721C-4DE2-AD35-5E14E459FF1B}" type="slidenum">
              <a:rPr lang="en-US" altLang="en-US">
                <a:solidFill>
                  <a:prstClr val="black"/>
                </a:solidFill>
                <a:latin typeface="Times New Roman" pitchFamily="18" charset="0"/>
              </a:rPr>
              <a:pPr eaLnBrk="1" hangingPunct="1"/>
              <a:t>307</a:t>
            </a:fld>
            <a:endParaRPr lang="en-US" altLang="en-US">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498871588"/>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3279856B-9DAA-4ADD-9910-D9AD171972F5}" type="slidenum">
              <a:rPr lang="en-US" altLang="en-US">
                <a:solidFill>
                  <a:prstClr val="black"/>
                </a:solidFill>
                <a:latin typeface="Times New Roman" pitchFamily="18" charset="0"/>
              </a:rPr>
              <a:pPr eaLnBrk="1" hangingPunct="1"/>
              <a:t>308</a:t>
            </a:fld>
            <a:endParaRPr lang="en-US" altLang="en-US">
              <a:solidFill>
                <a:prstClr val="black"/>
              </a:solidFill>
              <a:latin typeface="Times New Roman" pitchFamily="18"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024242727"/>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A1871C2F-0882-4E4E-ABCC-C5EA51AE903F}" type="slidenum">
              <a:rPr lang="en-US" altLang="en-US">
                <a:solidFill>
                  <a:prstClr val="black"/>
                </a:solidFill>
                <a:latin typeface="Times New Roman" pitchFamily="18" charset="0"/>
              </a:rPr>
              <a:pPr eaLnBrk="1" hangingPunct="1"/>
              <a:t>309</a:t>
            </a:fld>
            <a:endParaRPr lang="en-US" altLang="en-US">
              <a:solidFill>
                <a:prstClr val="black"/>
              </a:solidFill>
              <a:latin typeface="Times New Roman" pitchFamily="18"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612866515"/>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935D689A-0D9C-401A-A9CC-B50AA734E58F}" type="slidenum">
              <a:rPr lang="en-US" altLang="en-US">
                <a:solidFill>
                  <a:prstClr val="black"/>
                </a:solidFill>
                <a:latin typeface="Times New Roman" pitchFamily="18" charset="0"/>
              </a:rPr>
              <a:pPr eaLnBrk="1" hangingPunct="1"/>
              <a:t>310</a:t>
            </a:fld>
            <a:endParaRPr lang="en-US" altLang="en-US">
              <a:solidFill>
                <a:prstClr val="black"/>
              </a:solidFill>
              <a:latin typeface="Times New Roman" pitchFamily="18"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67956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2</a:t>
            </a:fld>
            <a:endParaRPr lang="en-US"/>
          </a:p>
        </p:txBody>
      </p:sp>
    </p:spTree>
    <p:extLst>
      <p:ext uri="{BB962C8B-B14F-4D97-AF65-F5344CB8AC3E}">
        <p14:creationId xmlns:p14="http://schemas.microsoft.com/office/powerpoint/2010/main" val="28084946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EE78F8-776B-46F3-AF26-2FCBC03AFAAD}" type="slidenum">
              <a:rPr lang="en-US">
                <a:solidFill>
                  <a:prstClr val="black"/>
                </a:solidFill>
              </a:rPr>
              <a:pPr/>
              <a:t>22</a:t>
            </a:fld>
            <a:endParaRPr lang="en-US">
              <a:solidFill>
                <a:prstClr val="black"/>
              </a:solidFill>
            </a:endParaRPr>
          </a:p>
        </p:txBody>
      </p:sp>
      <p:sp>
        <p:nvSpPr>
          <p:cNvPr id="421890" name="Rectangle 2"/>
          <p:cNvSpPr>
            <a:spLocks noGrp="1" noRot="1" noChangeAspect="1" noChangeArrowheads="1" noTextEdit="1"/>
          </p:cNvSpPr>
          <p:nvPr>
            <p:ph type="sldImg"/>
          </p:nvPr>
        </p:nvSpPr>
        <p:spPr>
          <a:ln/>
        </p:spPr>
      </p:sp>
      <p:sp>
        <p:nvSpPr>
          <p:cNvPr id="4218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72074553"/>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599EA239-E0E6-430C-85FE-DD2D5F1DBD92}" type="slidenum">
              <a:rPr lang="en-US" altLang="en-US">
                <a:solidFill>
                  <a:prstClr val="black"/>
                </a:solidFill>
                <a:latin typeface="Times New Roman" pitchFamily="18" charset="0"/>
              </a:rPr>
              <a:pPr eaLnBrk="1" hangingPunct="1"/>
              <a:t>311</a:t>
            </a:fld>
            <a:endParaRPr lang="en-US" altLang="en-US">
              <a:solidFill>
                <a:prstClr val="black"/>
              </a:solidFill>
              <a:latin typeface="Times New Roman" pitchFamily="18"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673682384"/>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0914FBEB-46C4-46DF-A5FA-1F5E594FBC9D}" type="slidenum">
              <a:rPr lang="en-US" altLang="en-US">
                <a:solidFill>
                  <a:prstClr val="black"/>
                </a:solidFill>
                <a:latin typeface="Times New Roman" pitchFamily="18" charset="0"/>
              </a:rPr>
              <a:pPr eaLnBrk="1" hangingPunct="1"/>
              <a:t>312</a:t>
            </a:fld>
            <a:endParaRPr lang="en-US" altLang="en-US">
              <a:solidFill>
                <a:prstClr val="black"/>
              </a:solidFill>
              <a:latin typeface="Times New Roman" pitchFamily="18"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868669402"/>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ECF16A0A-045D-488C-8CE4-76E20C3CF915}" type="slidenum">
              <a:rPr lang="en-US" altLang="en-US">
                <a:solidFill>
                  <a:prstClr val="black"/>
                </a:solidFill>
                <a:latin typeface="Times New Roman" pitchFamily="18" charset="0"/>
              </a:rPr>
              <a:pPr eaLnBrk="1" hangingPunct="1"/>
              <a:t>313</a:t>
            </a:fld>
            <a:endParaRPr lang="en-US" altLang="en-US">
              <a:solidFill>
                <a:prstClr val="black"/>
              </a:solidFill>
              <a:latin typeface="Times New Roman" pitchFamily="18"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246608725"/>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2BB07984-3477-4F46-8416-A3FA6FA7A74D}" type="slidenum">
              <a:rPr lang="en-US" altLang="en-US">
                <a:solidFill>
                  <a:prstClr val="black"/>
                </a:solidFill>
                <a:latin typeface="Times New Roman" pitchFamily="18" charset="0"/>
              </a:rPr>
              <a:pPr eaLnBrk="1" hangingPunct="1"/>
              <a:t>314</a:t>
            </a:fld>
            <a:endParaRPr lang="en-US" altLang="en-US">
              <a:solidFill>
                <a:prstClr val="black"/>
              </a:solidFill>
              <a:latin typeface="Times New Roman" pitchFamily="18"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398904488"/>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4C2F8A85-50A3-41E7-9B00-686FB6DF565D}" type="slidenum">
              <a:rPr lang="en-US" altLang="en-US">
                <a:solidFill>
                  <a:prstClr val="black"/>
                </a:solidFill>
                <a:latin typeface="Times New Roman" pitchFamily="18" charset="0"/>
              </a:rPr>
              <a:pPr eaLnBrk="1" hangingPunct="1"/>
              <a:t>315</a:t>
            </a:fld>
            <a:endParaRPr lang="en-US" altLang="en-US">
              <a:solidFill>
                <a:prstClr val="black"/>
              </a:solidFill>
              <a:latin typeface="Times New Roman" pitchFamily="18"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837054058"/>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p:spPr>
        <p:txBody>
          <a:bodyPr/>
          <a:lstStyle/>
          <a:p>
            <a:pPr eaLnBrk="1" hangingPunct="1"/>
            <a:endParaRPr lang="en-US" altLang="en-US" smtClean="0"/>
          </a:p>
        </p:txBody>
      </p:sp>
      <p:sp>
        <p:nvSpPr>
          <p:cNvPr id="88068" name="Slide Number Placeholder 3"/>
          <p:cNvSpPr>
            <a:spLocks noGrp="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93FA8C94-2EEE-43ED-9E06-92E677A6C9D6}" type="slidenum">
              <a:rPr lang="en-US" altLang="en-US">
                <a:solidFill>
                  <a:prstClr val="black"/>
                </a:solidFill>
                <a:latin typeface="Times New Roman" pitchFamily="18" charset="0"/>
              </a:rPr>
              <a:pPr eaLnBrk="1" hangingPunct="1"/>
              <a:t>316</a:t>
            </a:fld>
            <a:endParaRPr lang="en-US" altLang="en-US">
              <a:solidFill>
                <a:prstClr val="black"/>
              </a:solidFill>
              <a:latin typeface="Times New Roman" pitchFamily="18" charset="0"/>
            </a:endParaRPr>
          </a:p>
        </p:txBody>
      </p:sp>
    </p:spTree>
    <p:extLst>
      <p:ext uri="{BB962C8B-B14F-4D97-AF65-F5344CB8AC3E}">
        <p14:creationId xmlns:p14="http://schemas.microsoft.com/office/powerpoint/2010/main" val="2460497337"/>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D03872E0-2837-46CC-9262-99F516183073}" type="slidenum">
              <a:rPr lang="en-US" altLang="en-US">
                <a:solidFill>
                  <a:prstClr val="black"/>
                </a:solidFill>
                <a:latin typeface="Times New Roman" pitchFamily="18" charset="0"/>
              </a:rPr>
              <a:pPr eaLnBrk="1" hangingPunct="1"/>
              <a:t>317</a:t>
            </a:fld>
            <a:endParaRPr lang="en-US" altLang="en-US">
              <a:solidFill>
                <a:prstClr val="black"/>
              </a:solidFill>
              <a:latin typeface="Times New Roman" pitchFamily="18"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995631094"/>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447213F5-995D-41FE-9DE4-CFAFA89640AD}" type="slidenum">
              <a:rPr lang="en-US" altLang="en-US">
                <a:solidFill>
                  <a:prstClr val="black"/>
                </a:solidFill>
                <a:latin typeface="Times New Roman" pitchFamily="18" charset="0"/>
              </a:rPr>
              <a:pPr eaLnBrk="1" hangingPunct="1"/>
              <a:t>318</a:t>
            </a:fld>
            <a:endParaRPr lang="en-US" altLang="en-US">
              <a:solidFill>
                <a:prstClr val="black"/>
              </a:solidFill>
              <a:latin typeface="Times New Roman" pitchFamily="18"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74184816"/>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63AFF3E0-303E-4AE5-8EF6-CBB811EAB6CC}" type="slidenum">
              <a:rPr lang="en-US" altLang="en-US">
                <a:solidFill>
                  <a:srgbClr val="000000"/>
                </a:solidFill>
                <a:latin typeface="Times New Roman" pitchFamily="18" charset="0"/>
              </a:rPr>
              <a:pPr eaLnBrk="1" hangingPunct="1"/>
              <a:t>319</a:t>
            </a:fld>
            <a:endParaRPr lang="en-US" altLang="en-US">
              <a:solidFill>
                <a:srgbClr val="000000"/>
              </a:solidFill>
              <a:latin typeface="Times New Roman" pitchFamily="18"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072064377"/>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E429286D-C3CE-44D9-A758-C153ABDFD4F7}" type="slidenum">
              <a:rPr lang="en-US" altLang="en-US">
                <a:solidFill>
                  <a:prstClr val="black"/>
                </a:solidFill>
                <a:latin typeface="Times New Roman" pitchFamily="18" charset="0"/>
              </a:rPr>
              <a:pPr eaLnBrk="1" hangingPunct="1"/>
              <a:t>320</a:t>
            </a:fld>
            <a:endParaRPr lang="en-US" altLang="en-US">
              <a:solidFill>
                <a:prstClr val="black"/>
              </a:solidFill>
              <a:latin typeface="Times New Roman" pitchFamily="18"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6319736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24</a:t>
            </a:fld>
            <a:endParaRPr lang="en-US"/>
          </a:p>
        </p:txBody>
      </p:sp>
    </p:spTree>
    <p:extLst>
      <p:ext uri="{BB962C8B-B14F-4D97-AF65-F5344CB8AC3E}">
        <p14:creationId xmlns:p14="http://schemas.microsoft.com/office/powerpoint/2010/main" val="1084355268"/>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F00A5C54-DC20-4124-8F36-BFFE07E445C6}" type="slidenum">
              <a:rPr lang="en-US" altLang="en-US">
                <a:solidFill>
                  <a:prstClr val="black"/>
                </a:solidFill>
                <a:latin typeface="Times New Roman" pitchFamily="18" charset="0"/>
              </a:rPr>
              <a:pPr eaLnBrk="1" hangingPunct="1"/>
              <a:t>321</a:t>
            </a:fld>
            <a:endParaRPr lang="en-US" altLang="en-US">
              <a:solidFill>
                <a:prstClr val="black"/>
              </a:solidFill>
              <a:latin typeface="Times New Roman" pitchFamily="18"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271237509"/>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7CE2D604-69E6-4B31-BD7E-C198C4DDD2AA}" type="slidenum">
              <a:rPr lang="en-US" altLang="en-US">
                <a:solidFill>
                  <a:prstClr val="black"/>
                </a:solidFill>
                <a:latin typeface="Times New Roman" pitchFamily="18" charset="0"/>
              </a:rPr>
              <a:pPr eaLnBrk="1" hangingPunct="1"/>
              <a:t>322</a:t>
            </a:fld>
            <a:endParaRPr lang="en-US" altLang="en-US">
              <a:solidFill>
                <a:prstClr val="black"/>
              </a:solidFill>
              <a:latin typeface="Times New Roman" pitchFamily="18"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124313972"/>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4D18E8BD-2141-4AAA-85C2-01DD83948736}" type="slidenum">
              <a:rPr lang="en-US" altLang="en-US">
                <a:solidFill>
                  <a:prstClr val="black"/>
                </a:solidFill>
                <a:latin typeface="Times New Roman" pitchFamily="18" charset="0"/>
              </a:rPr>
              <a:pPr eaLnBrk="1" hangingPunct="1"/>
              <a:t>323</a:t>
            </a:fld>
            <a:endParaRPr lang="en-US" altLang="en-US">
              <a:solidFill>
                <a:prstClr val="black"/>
              </a:solidFill>
              <a:latin typeface="Times New Roman" pitchFamily="18"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787452389"/>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ECF27DA3-4988-42AF-9863-2BAF67C1F878}" type="slidenum">
              <a:rPr lang="en-US" altLang="en-US">
                <a:solidFill>
                  <a:prstClr val="black"/>
                </a:solidFill>
                <a:latin typeface="Times New Roman" pitchFamily="18" charset="0"/>
              </a:rPr>
              <a:pPr eaLnBrk="1" hangingPunct="1"/>
              <a:t>324</a:t>
            </a:fld>
            <a:endParaRPr lang="en-US" altLang="en-US">
              <a:solidFill>
                <a:prstClr val="black"/>
              </a:solidFill>
              <a:latin typeface="Times New Roman" pitchFamily="18"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819221787"/>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0B1B533B-443F-45DA-81B9-E6F33AC7C12C}" type="slidenum">
              <a:rPr lang="en-US" altLang="en-US">
                <a:solidFill>
                  <a:prstClr val="black"/>
                </a:solidFill>
                <a:latin typeface="Times New Roman" pitchFamily="18" charset="0"/>
              </a:rPr>
              <a:pPr eaLnBrk="1" hangingPunct="1"/>
              <a:t>325</a:t>
            </a:fld>
            <a:endParaRPr lang="en-US" altLang="en-US">
              <a:solidFill>
                <a:prstClr val="black"/>
              </a:solidFill>
              <a:latin typeface="Times New Roman" pitchFamily="18"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394137938"/>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54889BBB-BD35-4D83-8BD9-52B6BE64AF2B}" type="slidenum">
              <a:rPr lang="en-US" altLang="en-US">
                <a:solidFill>
                  <a:prstClr val="black"/>
                </a:solidFill>
                <a:latin typeface="Times New Roman" pitchFamily="18" charset="0"/>
              </a:rPr>
              <a:pPr eaLnBrk="1" hangingPunct="1"/>
              <a:t>326</a:t>
            </a:fld>
            <a:endParaRPr lang="en-US" altLang="en-US">
              <a:solidFill>
                <a:prstClr val="black"/>
              </a:solidFill>
              <a:latin typeface="Times New Roman" pitchFamily="18"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027729243"/>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B4CB0283-B168-4274-81C6-87DA0CFE3974}" type="slidenum">
              <a:rPr lang="en-US" altLang="en-US">
                <a:solidFill>
                  <a:prstClr val="black"/>
                </a:solidFill>
                <a:latin typeface="Times New Roman" pitchFamily="18" charset="0"/>
              </a:rPr>
              <a:pPr eaLnBrk="1" hangingPunct="1"/>
              <a:t>327</a:t>
            </a:fld>
            <a:endParaRPr lang="en-US" altLang="en-US">
              <a:solidFill>
                <a:prstClr val="black"/>
              </a:solidFill>
              <a:latin typeface="Times New Roman" pitchFamily="18"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877249697"/>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29017946-5214-4E09-8E9A-7EB3365BD363}" type="slidenum">
              <a:rPr lang="en-US" altLang="en-US">
                <a:solidFill>
                  <a:prstClr val="black"/>
                </a:solidFill>
                <a:latin typeface="Times New Roman" pitchFamily="18" charset="0"/>
              </a:rPr>
              <a:pPr eaLnBrk="1" hangingPunct="1"/>
              <a:t>328</a:t>
            </a:fld>
            <a:endParaRPr lang="en-US" altLang="en-US">
              <a:solidFill>
                <a:prstClr val="black"/>
              </a:solidFill>
              <a:latin typeface="Times New Roman" pitchFamily="18"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944872972"/>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CBD7D143-E00F-4D72-9FA1-C73CD6526987}" type="slidenum">
              <a:rPr lang="en-US" altLang="en-US">
                <a:solidFill>
                  <a:prstClr val="black"/>
                </a:solidFill>
                <a:latin typeface="Times New Roman" pitchFamily="18" charset="0"/>
              </a:rPr>
              <a:pPr eaLnBrk="1" hangingPunct="1"/>
              <a:t>329</a:t>
            </a:fld>
            <a:endParaRPr lang="en-US" altLang="en-US">
              <a:solidFill>
                <a:prstClr val="black"/>
              </a:solidFill>
              <a:latin typeface="Times New Roman" pitchFamily="18"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774864560"/>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11321619-D87A-43C4-98BA-8053DD04A29F}" type="slidenum">
              <a:rPr lang="en-US" altLang="en-US">
                <a:solidFill>
                  <a:prstClr val="black"/>
                </a:solidFill>
                <a:latin typeface="Times New Roman" pitchFamily="18" charset="0"/>
              </a:rPr>
              <a:pPr eaLnBrk="1" hangingPunct="1"/>
              <a:t>330</a:t>
            </a:fld>
            <a:endParaRPr lang="en-US" altLang="en-US">
              <a:solidFill>
                <a:prstClr val="black"/>
              </a:solidFill>
              <a:latin typeface="Times New Roman" pitchFamily="18"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40233998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25</a:t>
            </a:fld>
            <a:endParaRPr lang="en-US"/>
          </a:p>
        </p:txBody>
      </p:sp>
    </p:spTree>
    <p:extLst>
      <p:ext uri="{BB962C8B-B14F-4D97-AF65-F5344CB8AC3E}">
        <p14:creationId xmlns:p14="http://schemas.microsoft.com/office/powerpoint/2010/main" val="893020328"/>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1EF41E74-0C54-4C9A-9A83-70F08084B913}" type="slidenum">
              <a:rPr lang="en-US" altLang="en-US">
                <a:solidFill>
                  <a:prstClr val="black"/>
                </a:solidFill>
                <a:latin typeface="Times New Roman" pitchFamily="18" charset="0"/>
              </a:rPr>
              <a:pPr eaLnBrk="1" hangingPunct="1"/>
              <a:t>331</a:t>
            </a:fld>
            <a:endParaRPr lang="en-US" altLang="en-US">
              <a:solidFill>
                <a:prstClr val="black"/>
              </a:solidFill>
              <a:latin typeface="Times New Roman" pitchFamily="18"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475550596"/>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BCA3682D-7A96-405E-8F5B-95F06B6E8E61}" type="slidenum">
              <a:rPr lang="en-US" altLang="en-US">
                <a:solidFill>
                  <a:prstClr val="black"/>
                </a:solidFill>
                <a:latin typeface="Times New Roman" pitchFamily="18" charset="0"/>
              </a:rPr>
              <a:pPr eaLnBrk="1" hangingPunct="1"/>
              <a:t>332</a:t>
            </a:fld>
            <a:endParaRPr lang="en-US" altLang="en-US">
              <a:solidFill>
                <a:prstClr val="black"/>
              </a:solidFill>
              <a:latin typeface="Times New Roman" pitchFamily="18"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763967594"/>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C1E0B1A7-207E-49B2-A3BF-C312FD6B2C7E}" type="slidenum">
              <a:rPr lang="en-US" altLang="en-US">
                <a:solidFill>
                  <a:prstClr val="black"/>
                </a:solidFill>
                <a:latin typeface="Times New Roman" pitchFamily="18" charset="0"/>
              </a:rPr>
              <a:pPr eaLnBrk="1" hangingPunct="1"/>
              <a:t>333</a:t>
            </a:fld>
            <a:endParaRPr lang="en-US" altLang="en-US">
              <a:solidFill>
                <a:prstClr val="black"/>
              </a:solidFill>
              <a:latin typeface="Times New Roman" pitchFamily="18"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914956356"/>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0A9C6DE0-D679-4E3A-9269-B640275884EC}" type="slidenum">
              <a:rPr lang="en-US" altLang="en-US">
                <a:solidFill>
                  <a:prstClr val="black"/>
                </a:solidFill>
                <a:latin typeface="Times New Roman" pitchFamily="18" charset="0"/>
              </a:rPr>
              <a:pPr eaLnBrk="1" hangingPunct="1"/>
              <a:t>334</a:t>
            </a:fld>
            <a:endParaRPr lang="en-US" altLang="en-US">
              <a:solidFill>
                <a:prstClr val="black"/>
              </a:solidFill>
              <a:latin typeface="Times New Roman" pitchFamily="18"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097021353"/>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D72152D9-D34D-4502-9C40-4CACCC84F86B}" type="slidenum">
              <a:rPr lang="en-US" altLang="en-US">
                <a:solidFill>
                  <a:prstClr val="black"/>
                </a:solidFill>
                <a:latin typeface="Times New Roman" pitchFamily="18" charset="0"/>
              </a:rPr>
              <a:pPr eaLnBrk="1" hangingPunct="1"/>
              <a:t>335</a:t>
            </a:fld>
            <a:endParaRPr lang="en-US" altLang="en-US">
              <a:solidFill>
                <a:prstClr val="black"/>
              </a:solidFill>
              <a:latin typeface="Times New Roman" pitchFamily="18"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526480889"/>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F14F78EF-8AF1-4486-A700-6DC83742D4C8}" type="slidenum">
              <a:rPr lang="en-US" altLang="en-US">
                <a:solidFill>
                  <a:prstClr val="black"/>
                </a:solidFill>
                <a:latin typeface="Times New Roman" pitchFamily="18" charset="0"/>
              </a:rPr>
              <a:pPr eaLnBrk="1" hangingPunct="1"/>
              <a:t>336</a:t>
            </a:fld>
            <a:endParaRPr lang="en-US" altLang="en-US">
              <a:solidFill>
                <a:prstClr val="black"/>
              </a:solidFill>
              <a:latin typeface="Times New Roman" pitchFamily="18"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87019614"/>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FED8EAA8-8E16-4D6C-BAEF-5D26A93B8EF6}" type="slidenum">
              <a:rPr lang="en-US" altLang="en-US">
                <a:solidFill>
                  <a:prstClr val="black"/>
                </a:solidFill>
                <a:latin typeface="Times New Roman" pitchFamily="18" charset="0"/>
              </a:rPr>
              <a:pPr eaLnBrk="1" hangingPunct="1"/>
              <a:t>337</a:t>
            </a:fld>
            <a:endParaRPr lang="en-US" altLang="en-US">
              <a:solidFill>
                <a:prstClr val="black"/>
              </a:solidFill>
              <a:latin typeface="Times New Roman" pitchFamily="18"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096985928"/>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241C62DF-12E7-45AB-B254-7DADCD50BF39}" type="slidenum">
              <a:rPr lang="en-US" altLang="en-US">
                <a:solidFill>
                  <a:prstClr val="black"/>
                </a:solidFill>
                <a:latin typeface="Times New Roman" pitchFamily="18" charset="0"/>
              </a:rPr>
              <a:pPr eaLnBrk="1" hangingPunct="1"/>
              <a:t>338</a:t>
            </a:fld>
            <a:endParaRPr lang="en-US" altLang="en-US">
              <a:solidFill>
                <a:prstClr val="black"/>
              </a:solidFill>
              <a:latin typeface="Times New Roman" pitchFamily="18"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582793278"/>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46B17EDC-8640-4300-B2A2-6D220F43539A}" type="slidenum">
              <a:rPr lang="en-US" altLang="en-US">
                <a:solidFill>
                  <a:prstClr val="black"/>
                </a:solidFill>
                <a:latin typeface="Times New Roman" pitchFamily="18" charset="0"/>
              </a:rPr>
              <a:pPr eaLnBrk="1" hangingPunct="1"/>
              <a:t>339</a:t>
            </a:fld>
            <a:endParaRPr lang="en-US" altLang="en-US">
              <a:solidFill>
                <a:prstClr val="black"/>
              </a:solidFill>
              <a:latin typeface="Times New Roman" pitchFamily="18"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363744265"/>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84526DD3-37A3-4AA4-8557-6A52F6364AEE}" type="slidenum">
              <a:rPr lang="en-US" altLang="en-US">
                <a:solidFill>
                  <a:prstClr val="black"/>
                </a:solidFill>
                <a:latin typeface="Times New Roman" pitchFamily="18" charset="0"/>
              </a:rPr>
              <a:pPr eaLnBrk="1" hangingPunct="1"/>
              <a:t>340</a:t>
            </a:fld>
            <a:endParaRPr lang="en-US" altLang="en-US">
              <a:solidFill>
                <a:prstClr val="black"/>
              </a:solidFill>
              <a:latin typeface="Times New Roman" pitchFamily="18" charset="0"/>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9386573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29C381-BF7F-4153-BF1F-192B7C16D652}" type="slidenum">
              <a:rPr lang="en-US">
                <a:solidFill>
                  <a:prstClr val="black"/>
                </a:solidFill>
              </a:rPr>
              <a:pPr/>
              <a:t>26</a:t>
            </a:fld>
            <a:endParaRPr lang="en-US">
              <a:solidFill>
                <a:prstClr val="black"/>
              </a:solidFill>
            </a:endParaRPr>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81987606"/>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3814CB9F-9D9A-4B0E-A07A-A2F57477F218}" type="slidenum">
              <a:rPr lang="en-US" altLang="en-US">
                <a:solidFill>
                  <a:prstClr val="black"/>
                </a:solidFill>
                <a:latin typeface="Times New Roman" pitchFamily="18" charset="0"/>
              </a:rPr>
              <a:pPr eaLnBrk="1" hangingPunct="1"/>
              <a:t>341</a:t>
            </a:fld>
            <a:endParaRPr lang="en-US" altLang="en-US">
              <a:solidFill>
                <a:prstClr val="black"/>
              </a:solidFill>
              <a:latin typeface="Times New Roman" pitchFamily="18"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009356147"/>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5F5E9CEB-DFD7-4142-9BB5-70A3F82C619A}" type="slidenum">
              <a:rPr lang="en-US" altLang="en-US">
                <a:solidFill>
                  <a:prstClr val="black"/>
                </a:solidFill>
                <a:latin typeface="Times New Roman" pitchFamily="18" charset="0"/>
              </a:rPr>
              <a:pPr eaLnBrk="1" hangingPunct="1"/>
              <a:t>342</a:t>
            </a:fld>
            <a:endParaRPr lang="en-US" altLang="en-US">
              <a:solidFill>
                <a:prstClr val="black"/>
              </a:solidFill>
              <a:latin typeface="Times New Roman" pitchFamily="18"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099215135"/>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1FAE9BAB-7136-4127-B766-D19F5A11FBE0}" type="slidenum">
              <a:rPr lang="en-US" altLang="en-US">
                <a:solidFill>
                  <a:prstClr val="black"/>
                </a:solidFill>
                <a:latin typeface="Times New Roman" pitchFamily="18" charset="0"/>
              </a:rPr>
              <a:pPr eaLnBrk="1" hangingPunct="1"/>
              <a:t>343</a:t>
            </a:fld>
            <a:endParaRPr lang="en-US" altLang="en-US">
              <a:solidFill>
                <a:prstClr val="black"/>
              </a:solidFill>
              <a:latin typeface="Times New Roman" pitchFamily="18"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995413656"/>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p:spPr>
        <p:txBody>
          <a:bodyPr/>
          <a:lstStyle/>
          <a:p>
            <a:pPr eaLnBrk="1" hangingPunct="1"/>
            <a:endParaRPr lang="en-US" altLang="en-US" smtClean="0"/>
          </a:p>
        </p:txBody>
      </p:sp>
      <p:sp>
        <p:nvSpPr>
          <p:cNvPr id="117764" name="Slide Number Placeholder 3"/>
          <p:cNvSpPr>
            <a:spLocks noGrp="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9667F00A-5FEE-412B-8869-CE07DB09F95A}" type="slidenum">
              <a:rPr lang="en-US" altLang="en-US">
                <a:solidFill>
                  <a:prstClr val="black"/>
                </a:solidFill>
                <a:latin typeface="Times New Roman" pitchFamily="18" charset="0"/>
              </a:rPr>
              <a:pPr eaLnBrk="1" hangingPunct="1"/>
              <a:t>344</a:t>
            </a:fld>
            <a:endParaRPr lang="en-US" altLang="en-US">
              <a:solidFill>
                <a:prstClr val="black"/>
              </a:solidFill>
              <a:latin typeface="Times New Roman" pitchFamily="18" charset="0"/>
            </a:endParaRPr>
          </a:p>
        </p:txBody>
      </p:sp>
    </p:spTree>
    <p:extLst>
      <p:ext uri="{BB962C8B-B14F-4D97-AF65-F5344CB8AC3E}">
        <p14:creationId xmlns:p14="http://schemas.microsoft.com/office/powerpoint/2010/main" val="2868394754"/>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345</a:t>
            </a:fld>
            <a:endParaRPr lang="en-US"/>
          </a:p>
        </p:txBody>
      </p:sp>
    </p:spTree>
    <p:extLst>
      <p:ext uri="{BB962C8B-B14F-4D97-AF65-F5344CB8AC3E}">
        <p14:creationId xmlns:p14="http://schemas.microsoft.com/office/powerpoint/2010/main" val="2849704312"/>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F85A4C-BD4F-4C18-82E0-5AB5E71F32B4}" type="slidenum">
              <a:rPr lang="en-US">
                <a:solidFill>
                  <a:prstClr val="black"/>
                </a:solidFill>
              </a:rPr>
              <a:pPr/>
              <a:t>346</a:t>
            </a:fld>
            <a:endParaRPr lang="en-US">
              <a:solidFill>
                <a:prstClr val="black"/>
              </a:solidFill>
            </a:endParaRPr>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66125007"/>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347</a:t>
            </a:fld>
            <a:endParaRPr lang="en-US"/>
          </a:p>
        </p:txBody>
      </p:sp>
    </p:spTree>
    <p:extLst>
      <p:ext uri="{BB962C8B-B14F-4D97-AF65-F5344CB8AC3E}">
        <p14:creationId xmlns:p14="http://schemas.microsoft.com/office/powerpoint/2010/main" val="2273246651"/>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348</a:t>
            </a:fld>
            <a:endParaRPr lang="en-US"/>
          </a:p>
        </p:txBody>
      </p:sp>
    </p:spTree>
    <p:extLst>
      <p:ext uri="{BB962C8B-B14F-4D97-AF65-F5344CB8AC3E}">
        <p14:creationId xmlns:p14="http://schemas.microsoft.com/office/powerpoint/2010/main" val="2186818020"/>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349</a:t>
            </a:fld>
            <a:endParaRPr lang="en-US"/>
          </a:p>
        </p:txBody>
      </p:sp>
    </p:spTree>
    <p:extLst>
      <p:ext uri="{BB962C8B-B14F-4D97-AF65-F5344CB8AC3E}">
        <p14:creationId xmlns:p14="http://schemas.microsoft.com/office/powerpoint/2010/main" val="1198910200"/>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350</a:t>
            </a:fld>
            <a:endParaRPr lang="en-US"/>
          </a:p>
        </p:txBody>
      </p:sp>
    </p:spTree>
    <p:extLst>
      <p:ext uri="{BB962C8B-B14F-4D97-AF65-F5344CB8AC3E}">
        <p14:creationId xmlns:p14="http://schemas.microsoft.com/office/powerpoint/2010/main" val="39286770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9ED6CD-EC5A-4BEE-9596-B08827E703A3}" type="slidenum">
              <a:rPr lang="en-US">
                <a:solidFill>
                  <a:prstClr val="black"/>
                </a:solidFill>
              </a:rPr>
              <a:pPr/>
              <a:t>27</a:t>
            </a:fld>
            <a:endParaRPr lang="en-US">
              <a:solidFill>
                <a:prstClr val="black"/>
              </a:solidFill>
            </a:endParaRPr>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88821500"/>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351</a:t>
            </a:fld>
            <a:endParaRPr lang="en-US"/>
          </a:p>
        </p:txBody>
      </p:sp>
    </p:spTree>
    <p:extLst>
      <p:ext uri="{BB962C8B-B14F-4D97-AF65-F5344CB8AC3E}">
        <p14:creationId xmlns:p14="http://schemas.microsoft.com/office/powerpoint/2010/main" val="3008603641"/>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352</a:t>
            </a:fld>
            <a:endParaRPr lang="en-US"/>
          </a:p>
        </p:txBody>
      </p:sp>
    </p:spTree>
    <p:extLst>
      <p:ext uri="{BB962C8B-B14F-4D97-AF65-F5344CB8AC3E}">
        <p14:creationId xmlns:p14="http://schemas.microsoft.com/office/powerpoint/2010/main" val="1962052098"/>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353</a:t>
            </a:fld>
            <a:endParaRPr lang="en-US"/>
          </a:p>
        </p:txBody>
      </p:sp>
    </p:spTree>
    <p:extLst>
      <p:ext uri="{BB962C8B-B14F-4D97-AF65-F5344CB8AC3E}">
        <p14:creationId xmlns:p14="http://schemas.microsoft.com/office/powerpoint/2010/main" val="2371432268"/>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354</a:t>
            </a:fld>
            <a:endParaRPr lang="en-US"/>
          </a:p>
        </p:txBody>
      </p:sp>
    </p:spTree>
    <p:extLst>
      <p:ext uri="{BB962C8B-B14F-4D97-AF65-F5344CB8AC3E}">
        <p14:creationId xmlns:p14="http://schemas.microsoft.com/office/powerpoint/2010/main" val="3866693224"/>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355</a:t>
            </a:fld>
            <a:endParaRPr lang="en-US"/>
          </a:p>
        </p:txBody>
      </p:sp>
    </p:spTree>
    <p:extLst>
      <p:ext uri="{BB962C8B-B14F-4D97-AF65-F5344CB8AC3E}">
        <p14:creationId xmlns:p14="http://schemas.microsoft.com/office/powerpoint/2010/main" val="3735919039"/>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356</a:t>
            </a:fld>
            <a:endParaRPr lang="en-US"/>
          </a:p>
        </p:txBody>
      </p:sp>
    </p:spTree>
    <p:extLst>
      <p:ext uri="{BB962C8B-B14F-4D97-AF65-F5344CB8AC3E}">
        <p14:creationId xmlns:p14="http://schemas.microsoft.com/office/powerpoint/2010/main" val="1328353850"/>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357</a:t>
            </a:fld>
            <a:endParaRPr lang="en-US"/>
          </a:p>
        </p:txBody>
      </p:sp>
    </p:spTree>
    <p:extLst>
      <p:ext uri="{BB962C8B-B14F-4D97-AF65-F5344CB8AC3E}">
        <p14:creationId xmlns:p14="http://schemas.microsoft.com/office/powerpoint/2010/main" val="2224852484"/>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358</a:t>
            </a:fld>
            <a:endParaRPr lang="en-US"/>
          </a:p>
        </p:txBody>
      </p:sp>
    </p:spTree>
    <p:extLst>
      <p:ext uri="{BB962C8B-B14F-4D97-AF65-F5344CB8AC3E}">
        <p14:creationId xmlns:p14="http://schemas.microsoft.com/office/powerpoint/2010/main" val="1416175437"/>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359</a:t>
            </a:fld>
            <a:endParaRPr lang="en-US"/>
          </a:p>
        </p:txBody>
      </p:sp>
    </p:spTree>
    <p:extLst>
      <p:ext uri="{BB962C8B-B14F-4D97-AF65-F5344CB8AC3E}">
        <p14:creationId xmlns:p14="http://schemas.microsoft.com/office/powerpoint/2010/main" val="4029892321"/>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360</a:t>
            </a:fld>
            <a:endParaRPr lang="en-US"/>
          </a:p>
        </p:txBody>
      </p:sp>
    </p:spTree>
    <p:extLst>
      <p:ext uri="{BB962C8B-B14F-4D97-AF65-F5344CB8AC3E}">
        <p14:creationId xmlns:p14="http://schemas.microsoft.com/office/powerpoint/2010/main" val="4267804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8728B1-5111-4AEC-A9E7-9E2D7D18D1DC}" type="slidenum">
              <a:rPr lang="en-US">
                <a:solidFill>
                  <a:prstClr val="black"/>
                </a:solidFill>
              </a:rPr>
              <a:pPr/>
              <a:t>28</a:t>
            </a:fld>
            <a:endParaRPr lang="en-US">
              <a:solidFill>
                <a:prstClr val="black"/>
              </a:solidFill>
            </a:endParaRPr>
          </a:p>
        </p:txBody>
      </p:sp>
      <p:sp>
        <p:nvSpPr>
          <p:cNvPr id="365570" name="Rectangle 2"/>
          <p:cNvSpPr>
            <a:spLocks noGrp="1" noRot="1" noChangeAspect="1" noChangeArrowheads="1" noTextEdit="1"/>
          </p:cNvSpPr>
          <p:nvPr>
            <p:ph type="sldImg"/>
          </p:nvPr>
        </p:nvSpPr>
        <p:spPr>
          <a:ln/>
        </p:spPr>
      </p:sp>
      <p:sp>
        <p:nvSpPr>
          <p:cNvPr id="3655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20482179"/>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361</a:t>
            </a:fld>
            <a:endParaRPr lang="en-US"/>
          </a:p>
        </p:txBody>
      </p:sp>
    </p:spTree>
    <p:extLst>
      <p:ext uri="{BB962C8B-B14F-4D97-AF65-F5344CB8AC3E}">
        <p14:creationId xmlns:p14="http://schemas.microsoft.com/office/powerpoint/2010/main" val="1055874849"/>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362</a:t>
            </a:fld>
            <a:endParaRPr lang="en-US"/>
          </a:p>
        </p:txBody>
      </p:sp>
    </p:spTree>
    <p:extLst>
      <p:ext uri="{BB962C8B-B14F-4D97-AF65-F5344CB8AC3E}">
        <p14:creationId xmlns:p14="http://schemas.microsoft.com/office/powerpoint/2010/main" val="2354616802"/>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363</a:t>
            </a:fld>
            <a:endParaRPr lang="en-US"/>
          </a:p>
        </p:txBody>
      </p:sp>
    </p:spTree>
    <p:extLst>
      <p:ext uri="{BB962C8B-B14F-4D97-AF65-F5344CB8AC3E}">
        <p14:creationId xmlns:p14="http://schemas.microsoft.com/office/powerpoint/2010/main" val="2053698031"/>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364</a:t>
            </a:fld>
            <a:endParaRPr lang="en-US"/>
          </a:p>
        </p:txBody>
      </p:sp>
    </p:spTree>
    <p:extLst>
      <p:ext uri="{BB962C8B-B14F-4D97-AF65-F5344CB8AC3E}">
        <p14:creationId xmlns:p14="http://schemas.microsoft.com/office/powerpoint/2010/main" val="3068277029"/>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365</a:t>
            </a:fld>
            <a:endParaRPr lang="en-US">
              <a:solidFill>
                <a:prstClr val="black"/>
              </a:solidFill>
            </a:endParaRPr>
          </a:p>
        </p:txBody>
      </p:sp>
    </p:spTree>
    <p:extLst>
      <p:ext uri="{BB962C8B-B14F-4D97-AF65-F5344CB8AC3E}">
        <p14:creationId xmlns:p14="http://schemas.microsoft.com/office/powerpoint/2010/main" val="1716260590"/>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366</a:t>
            </a:fld>
            <a:endParaRPr lang="en-US">
              <a:solidFill>
                <a:prstClr val="black"/>
              </a:solidFill>
            </a:endParaRPr>
          </a:p>
        </p:txBody>
      </p:sp>
    </p:spTree>
    <p:extLst>
      <p:ext uri="{BB962C8B-B14F-4D97-AF65-F5344CB8AC3E}">
        <p14:creationId xmlns:p14="http://schemas.microsoft.com/office/powerpoint/2010/main" val="3002083248"/>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367</a:t>
            </a:fld>
            <a:endParaRPr lang="en-US">
              <a:solidFill>
                <a:prstClr val="black"/>
              </a:solidFill>
            </a:endParaRPr>
          </a:p>
        </p:txBody>
      </p:sp>
    </p:spTree>
    <p:extLst>
      <p:ext uri="{BB962C8B-B14F-4D97-AF65-F5344CB8AC3E}">
        <p14:creationId xmlns:p14="http://schemas.microsoft.com/office/powerpoint/2010/main" val="2822707944"/>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368</a:t>
            </a:fld>
            <a:endParaRPr lang="en-US">
              <a:solidFill>
                <a:prstClr val="black"/>
              </a:solidFill>
            </a:endParaRPr>
          </a:p>
        </p:txBody>
      </p:sp>
    </p:spTree>
    <p:extLst>
      <p:ext uri="{BB962C8B-B14F-4D97-AF65-F5344CB8AC3E}">
        <p14:creationId xmlns:p14="http://schemas.microsoft.com/office/powerpoint/2010/main" val="3458405836"/>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369</a:t>
            </a:fld>
            <a:endParaRPr lang="en-US">
              <a:solidFill>
                <a:prstClr val="black"/>
              </a:solidFill>
            </a:endParaRPr>
          </a:p>
        </p:txBody>
      </p:sp>
    </p:spTree>
    <p:extLst>
      <p:ext uri="{BB962C8B-B14F-4D97-AF65-F5344CB8AC3E}">
        <p14:creationId xmlns:p14="http://schemas.microsoft.com/office/powerpoint/2010/main" val="1081153872"/>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370</a:t>
            </a:fld>
            <a:endParaRPr lang="en-US">
              <a:solidFill>
                <a:prstClr val="black"/>
              </a:solidFill>
            </a:endParaRPr>
          </a:p>
        </p:txBody>
      </p:sp>
    </p:spTree>
    <p:extLst>
      <p:ext uri="{BB962C8B-B14F-4D97-AF65-F5344CB8AC3E}">
        <p14:creationId xmlns:p14="http://schemas.microsoft.com/office/powerpoint/2010/main" val="3960514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64BE2E-52CE-42AF-B5B0-223EC9F4DA42}" type="slidenum">
              <a:rPr lang="en-US">
                <a:solidFill>
                  <a:prstClr val="black"/>
                </a:solidFill>
              </a:rPr>
              <a:pPr/>
              <a:t>29</a:t>
            </a:fld>
            <a:endParaRPr lang="en-US">
              <a:solidFill>
                <a:prstClr val="black"/>
              </a:solidFill>
            </a:endParaRPr>
          </a:p>
        </p:txBody>
      </p:sp>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6580295"/>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371</a:t>
            </a:fld>
            <a:endParaRPr lang="en-US">
              <a:solidFill>
                <a:prstClr val="black"/>
              </a:solidFill>
            </a:endParaRPr>
          </a:p>
        </p:txBody>
      </p:sp>
    </p:spTree>
    <p:extLst>
      <p:ext uri="{BB962C8B-B14F-4D97-AF65-F5344CB8AC3E}">
        <p14:creationId xmlns:p14="http://schemas.microsoft.com/office/powerpoint/2010/main" val="3722465220"/>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372</a:t>
            </a:fld>
            <a:endParaRPr lang="en-US">
              <a:solidFill>
                <a:prstClr val="black"/>
              </a:solidFill>
            </a:endParaRPr>
          </a:p>
        </p:txBody>
      </p:sp>
    </p:spTree>
    <p:extLst>
      <p:ext uri="{BB962C8B-B14F-4D97-AF65-F5344CB8AC3E}">
        <p14:creationId xmlns:p14="http://schemas.microsoft.com/office/powerpoint/2010/main" val="1754963396"/>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373</a:t>
            </a:fld>
            <a:endParaRPr lang="en-US">
              <a:solidFill>
                <a:prstClr val="black"/>
              </a:solidFill>
            </a:endParaRPr>
          </a:p>
        </p:txBody>
      </p:sp>
    </p:spTree>
    <p:extLst>
      <p:ext uri="{BB962C8B-B14F-4D97-AF65-F5344CB8AC3E}">
        <p14:creationId xmlns:p14="http://schemas.microsoft.com/office/powerpoint/2010/main" val="720499101"/>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374</a:t>
            </a:fld>
            <a:endParaRPr lang="en-US">
              <a:solidFill>
                <a:prstClr val="black"/>
              </a:solidFill>
            </a:endParaRPr>
          </a:p>
        </p:txBody>
      </p:sp>
    </p:spTree>
    <p:extLst>
      <p:ext uri="{BB962C8B-B14F-4D97-AF65-F5344CB8AC3E}">
        <p14:creationId xmlns:p14="http://schemas.microsoft.com/office/powerpoint/2010/main" val="21176096"/>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375</a:t>
            </a:fld>
            <a:endParaRPr lang="en-US">
              <a:solidFill>
                <a:prstClr val="black"/>
              </a:solidFill>
            </a:endParaRPr>
          </a:p>
        </p:txBody>
      </p:sp>
    </p:spTree>
    <p:extLst>
      <p:ext uri="{BB962C8B-B14F-4D97-AF65-F5344CB8AC3E}">
        <p14:creationId xmlns:p14="http://schemas.microsoft.com/office/powerpoint/2010/main" val="664199042"/>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376</a:t>
            </a:fld>
            <a:endParaRPr lang="en-US">
              <a:solidFill>
                <a:prstClr val="black"/>
              </a:solidFill>
            </a:endParaRPr>
          </a:p>
        </p:txBody>
      </p:sp>
    </p:spTree>
    <p:extLst>
      <p:ext uri="{BB962C8B-B14F-4D97-AF65-F5344CB8AC3E}">
        <p14:creationId xmlns:p14="http://schemas.microsoft.com/office/powerpoint/2010/main" val="2874847763"/>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377</a:t>
            </a:fld>
            <a:endParaRPr lang="en-US">
              <a:solidFill>
                <a:prstClr val="black"/>
              </a:solidFill>
            </a:endParaRPr>
          </a:p>
        </p:txBody>
      </p:sp>
    </p:spTree>
    <p:extLst>
      <p:ext uri="{BB962C8B-B14F-4D97-AF65-F5344CB8AC3E}">
        <p14:creationId xmlns:p14="http://schemas.microsoft.com/office/powerpoint/2010/main" val="1078244632"/>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378</a:t>
            </a:fld>
            <a:endParaRPr lang="en-US">
              <a:solidFill>
                <a:prstClr val="black"/>
              </a:solidFill>
            </a:endParaRPr>
          </a:p>
        </p:txBody>
      </p:sp>
    </p:spTree>
    <p:extLst>
      <p:ext uri="{BB962C8B-B14F-4D97-AF65-F5344CB8AC3E}">
        <p14:creationId xmlns:p14="http://schemas.microsoft.com/office/powerpoint/2010/main" val="799248354"/>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379</a:t>
            </a:fld>
            <a:endParaRPr lang="en-US">
              <a:solidFill>
                <a:prstClr val="black"/>
              </a:solidFill>
            </a:endParaRPr>
          </a:p>
        </p:txBody>
      </p:sp>
    </p:spTree>
    <p:extLst>
      <p:ext uri="{BB962C8B-B14F-4D97-AF65-F5344CB8AC3E}">
        <p14:creationId xmlns:p14="http://schemas.microsoft.com/office/powerpoint/2010/main" val="3984628532"/>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380</a:t>
            </a:fld>
            <a:endParaRPr lang="en-US">
              <a:solidFill>
                <a:prstClr val="black"/>
              </a:solidFill>
            </a:endParaRPr>
          </a:p>
        </p:txBody>
      </p:sp>
    </p:spTree>
    <p:extLst>
      <p:ext uri="{BB962C8B-B14F-4D97-AF65-F5344CB8AC3E}">
        <p14:creationId xmlns:p14="http://schemas.microsoft.com/office/powerpoint/2010/main" val="18793288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7248AA-5D22-4069-BD35-150BFA156525}" type="slidenum">
              <a:rPr lang="en-US">
                <a:solidFill>
                  <a:prstClr val="black"/>
                </a:solidFill>
              </a:rPr>
              <a:pPr/>
              <a:t>30</a:t>
            </a:fld>
            <a:endParaRPr lang="en-US">
              <a:solidFill>
                <a:prstClr val="black"/>
              </a:solidFill>
            </a:endParaRPr>
          </a:p>
        </p:txBody>
      </p:sp>
      <p:sp>
        <p:nvSpPr>
          <p:cNvPr id="369666" name="Rectangle 2"/>
          <p:cNvSpPr>
            <a:spLocks noGrp="1" noRot="1" noChangeAspect="1" noChangeArrowheads="1" noTextEdit="1"/>
          </p:cNvSpPr>
          <p:nvPr>
            <p:ph type="sldImg"/>
          </p:nvPr>
        </p:nvSpPr>
        <p:spPr>
          <a:ln/>
        </p:spPr>
      </p:sp>
      <p:sp>
        <p:nvSpPr>
          <p:cNvPr id="3696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7378692"/>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381</a:t>
            </a:fld>
            <a:endParaRPr lang="en-US">
              <a:solidFill>
                <a:prstClr val="black"/>
              </a:solidFill>
            </a:endParaRPr>
          </a:p>
        </p:txBody>
      </p:sp>
    </p:spTree>
    <p:extLst>
      <p:ext uri="{BB962C8B-B14F-4D97-AF65-F5344CB8AC3E}">
        <p14:creationId xmlns:p14="http://schemas.microsoft.com/office/powerpoint/2010/main" val="2152995039"/>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382</a:t>
            </a:fld>
            <a:endParaRPr lang="en-US">
              <a:solidFill>
                <a:prstClr val="black"/>
              </a:solidFill>
            </a:endParaRPr>
          </a:p>
        </p:txBody>
      </p:sp>
    </p:spTree>
    <p:extLst>
      <p:ext uri="{BB962C8B-B14F-4D97-AF65-F5344CB8AC3E}">
        <p14:creationId xmlns:p14="http://schemas.microsoft.com/office/powerpoint/2010/main" val="2080396053"/>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383</a:t>
            </a:fld>
            <a:endParaRPr lang="en-US">
              <a:solidFill>
                <a:prstClr val="black"/>
              </a:solidFill>
            </a:endParaRPr>
          </a:p>
        </p:txBody>
      </p:sp>
    </p:spTree>
    <p:extLst>
      <p:ext uri="{BB962C8B-B14F-4D97-AF65-F5344CB8AC3E}">
        <p14:creationId xmlns:p14="http://schemas.microsoft.com/office/powerpoint/2010/main" val="2583298115"/>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384</a:t>
            </a:fld>
            <a:endParaRPr lang="en-US">
              <a:solidFill>
                <a:prstClr val="black"/>
              </a:solidFill>
            </a:endParaRPr>
          </a:p>
        </p:txBody>
      </p:sp>
    </p:spTree>
    <p:extLst>
      <p:ext uri="{BB962C8B-B14F-4D97-AF65-F5344CB8AC3E}">
        <p14:creationId xmlns:p14="http://schemas.microsoft.com/office/powerpoint/2010/main" val="3621655640"/>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385</a:t>
            </a:fld>
            <a:endParaRPr lang="en-US">
              <a:solidFill>
                <a:prstClr val="black"/>
              </a:solidFill>
            </a:endParaRPr>
          </a:p>
        </p:txBody>
      </p:sp>
    </p:spTree>
    <p:extLst>
      <p:ext uri="{BB962C8B-B14F-4D97-AF65-F5344CB8AC3E}">
        <p14:creationId xmlns:p14="http://schemas.microsoft.com/office/powerpoint/2010/main" val="747183268"/>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386</a:t>
            </a:fld>
            <a:endParaRPr lang="en-US">
              <a:solidFill>
                <a:prstClr val="black"/>
              </a:solidFill>
            </a:endParaRPr>
          </a:p>
        </p:txBody>
      </p:sp>
    </p:spTree>
    <p:extLst>
      <p:ext uri="{BB962C8B-B14F-4D97-AF65-F5344CB8AC3E}">
        <p14:creationId xmlns:p14="http://schemas.microsoft.com/office/powerpoint/2010/main" val="2697658907"/>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387</a:t>
            </a:fld>
            <a:endParaRPr lang="en-US">
              <a:solidFill>
                <a:prstClr val="black"/>
              </a:solidFill>
            </a:endParaRPr>
          </a:p>
        </p:txBody>
      </p:sp>
    </p:spTree>
    <p:extLst>
      <p:ext uri="{BB962C8B-B14F-4D97-AF65-F5344CB8AC3E}">
        <p14:creationId xmlns:p14="http://schemas.microsoft.com/office/powerpoint/2010/main" val="2699611988"/>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388</a:t>
            </a:fld>
            <a:endParaRPr lang="en-US">
              <a:solidFill>
                <a:prstClr val="black"/>
              </a:solidFill>
            </a:endParaRPr>
          </a:p>
        </p:txBody>
      </p:sp>
    </p:spTree>
    <p:extLst>
      <p:ext uri="{BB962C8B-B14F-4D97-AF65-F5344CB8AC3E}">
        <p14:creationId xmlns:p14="http://schemas.microsoft.com/office/powerpoint/2010/main" val="1161680756"/>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389</a:t>
            </a:fld>
            <a:endParaRPr lang="en-US">
              <a:solidFill>
                <a:prstClr val="black"/>
              </a:solidFill>
            </a:endParaRPr>
          </a:p>
        </p:txBody>
      </p:sp>
    </p:spTree>
    <p:extLst>
      <p:ext uri="{BB962C8B-B14F-4D97-AF65-F5344CB8AC3E}">
        <p14:creationId xmlns:p14="http://schemas.microsoft.com/office/powerpoint/2010/main" val="1628927681"/>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390</a:t>
            </a:fld>
            <a:endParaRPr lang="en-US">
              <a:solidFill>
                <a:prstClr val="black"/>
              </a:solidFill>
            </a:endParaRPr>
          </a:p>
        </p:txBody>
      </p:sp>
    </p:spTree>
    <p:extLst>
      <p:ext uri="{BB962C8B-B14F-4D97-AF65-F5344CB8AC3E}">
        <p14:creationId xmlns:p14="http://schemas.microsoft.com/office/powerpoint/2010/main" val="15712961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1FFCC4-39E5-445F-9428-B9612CF82337}" type="slidenum">
              <a:rPr lang="en-US">
                <a:solidFill>
                  <a:prstClr val="black"/>
                </a:solidFill>
              </a:rPr>
              <a:pPr/>
              <a:t>32</a:t>
            </a:fld>
            <a:endParaRPr lang="en-US">
              <a:solidFill>
                <a:prstClr val="black"/>
              </a:solidFill>
            </a:endParaRPr>
          </a:p>
        </p:txBody>
      </p:sp>
      <p:sp>
        <p:nvSpPr>
          <p:cNvPr id="366594" name="Rectangle 2"/>
          <p:cNvSpPr>
            <a:spLocks noGrp="1" noRot="1" noChangeAspect="1" noChangeArrowheads="1" noTextEdit="1"/>
          </p:cNvSpPr>
          <p:nvPr>
            <p:ph type="sldImg"/>
          </p:nvPr>
        </p:nvSpPr>
        <p:spPr>
          <a:ln/>
        </p:spPr>
      </p:sp>
      <p:sp>
        <p:nvSpPr>
          <p:cNvPr id="3665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27367389"/>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391</a:t>
            </a:fld>
            <a:endParaRPr lang="en-US">
              <a:solidFill>
                <a:prstClr val="black"/>
              </a:solidFill>
            </a:endParaRPr>
          </a:p>
        </p:txBody>
      </p:sp>
    </p:spTree>
    <p:extLst>
      <p:ext uri="{BB962C8B-B14F-4D97-AF65-F5344CB8AC3E}">
        <p14:creationId xmlns:p14="http://schemas.microsoft.com/office/powerpoint/2010/main" val="1374032947"/>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392</a:t>
            </a:fld>
            <a:endParaRPr lang="en-US">
              <a:solidFill>
                <a:prstClr val="black"/>
              </a:solidFill>
            </a:endParaRPr>
          </a:p>
        </p:txBody>
      </p:sp>
    </p:spTree>
    <p:extLst>
      <p:ext uri="{BB962C8B-B14F-4D97-AF65-F5344CB8AC3E}">
        <p14:creationId xmlns:p14="http://schemas.microsoft.com/office/powerpoint/2010/main" val="2572565151"/>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393</a:t>
            </a:fld>
            <a:endParaRPr lang="en-US">
              <a:solidFill>
                <a:prstClr val="black"/>
              </a:solidFill>
            </a:endParaRPr>
          </a:p>
        </p:txBody>
      </p:sp>
    </p:spTree>
    <p:extLst>
      <p:ext uri="{BB962C8B-B14F-4D97-AF65-F5344CB8AC3E}">
        <p14:creationId xmlns:p14="http://schemas.microsoft.com/office/powerpoint/2010/main" val="3342842842"/>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394</a:t>
            </a:fld>
            <a:endParaRPr lang="en-US">
              <a:solidFill>
                <a:prstClr val="black"/>
              </a:solidFill>
            </a:endParaRPr>
          </a:p>
        </p:txBody>
      </p:sp>
    </p:spTree>
    <p:extLst>
      <p:ext uri="{BB962C8B-B14F-4D97-AF65-F5344CB8AC3E}">
        <p14:creationId xmlns:p14="http://schemas.microsoft.com/office/powerpoint/2010/main" val="4219616370"/>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395</a:t>
            </a:fld>
            <a:endParaRPr lang="en-US">
              <a:solidFill>
                <a:prstClr val="black"/>
              </a:solidFill>
            </a:endParaRPr>
          </a:p>
        </p:txBody>
      </p:sp>
    </p:spTree>
    <p:extLst>
      <p:ext uri="{BB962C8B-B14F-4D97-AF65-F5344CB8AC3E}">
        <p14:creationId xmlns:p14="http://schemas.microsoft.com/office/powerpoint/2010/main" val="1286126142"/>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396</a:t>
            </a:fld>
            <a:endParaRPr lang="en-US">
              <a:solidFill>
                <a:prstClr val="black"/>
              </a:solidFill>
            </a:endParaRPr>
          </a:p>
        </p:txBody>
      </p:sp>
    </p:spTree>
    <p:extLst>
      <p:ext uri="{BB962C8B-B14F-4D97-AF65-F5344CB8AC3E}">
        <p14:creationId xmlns:p14="http://schemas.microsoft.com/office/powerpoint/2010/main" val="2711021437"/>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397</a:t>
            </a:fld>
            <a:endParaRPr lang="en-US">
              <a:solidFill>
                <a:prstClr val="black"/>
              </a:solidFill>
            </a:endParaRPr>
          </a:p>
        </p:txBody>
      </p:sp>
    </p:spTree>
    <p:extLst>
      <p:ext uri="{BB962C8B-B14F-4D97-AF65-F5344CB8AC3E}">
        <p14:creationId xmlns:p14="http://schemas.microsoft.com/office/powerpoint/2010/main" val="4867842"/>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398</a:t>
            </a:fld>
            <a:endParaRPr lang="en-US">
              <a:solidFill>
                <a:prstClr val="black"/>
              </a:solidFill>
            </a:endParaRPr>
          </a:p>
        </p:txBody>
      </p:sp>
    </p:spTree>
    <p:extLst>
      <p:ext uri="{BB962C8B-B14F-4D97-AF65-F5344CB8AC3E}">
        <p14:creationId xmlns:p14="http://schemas.microsoft.com/office/powerpoint/2010/main" val="4146322322"/>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399</a:t>
            </a:fld>
            <a:endParaRPr lang="en-US">
              <a:solidFill>
                <a:prstClr val="black"/>
              </a:solidFill>
            </a:endParaRPr>
          </a:p>
        </p:txBody>
      </p:sp>
    </p:spTree>
    <p:extLst>
      <p:ext uri="{BB962C8B-B14F-4D97-AF65-F5344CB8AC3E}">
        <p14:creationId xmlns:p14="http://schemas.microsoft.com/office/powerpoint/2010/main" val="967442878"/>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400</a:t>
            </a:fld>
            <a:endParaRPr lang="en-US">
              <a:solidFill>
                <a:prstClr val="black"/>
              </a:solidFill>
            </a:endParaRPr>
          </a:p>
        </p:txBody>
      </p:sp>
    </p:spTree>
    <p:extLst>
      <p:ext uri="{BB962C8B-B14F-4D97-AF65-F5344CB8AC3E}">
        <p14:creationId xmlns:p14="http://schemas.microsoft.com/office/powerpoint/2010/main" val="137797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67D71-8935-4067-B0EC-E40D72BD406A}" type="slidenum">
              <a:rPr lang="en-US">
                <a:solidFill>
                  <a:prstClr val="black"/>
                </a:solidFill>
              </a:rPr>
              <a:pPr/>
              <a:t>33</a:t>
            </a:fld>
            <a:endParaRPr lang="en-US">
              <a:solidFill>
                <a:prstClr val="black"/>
              </a:solidFill>
            </a:endParaRPr>
          </a:p>
        </p:txBody>
      </p:sp>
      <p:sp>
        <p:nvSpPr>
          <p:cNvPr id="367618" name="Rectangle 2"/>
          <p:cNvSpPr>
            <a:spLocks noGrp="1" noRot="1" noChangeAspect="1" noChangeArrowheads="1" noTextEdit="1"/>
          </p:cNvSpPr>
          <p:nvPr>
            <p:ph type="sldImg"/>
          </p:nvPr>
        </p:nvSpPr>
        <p:spPr>
          <a:ln/>
        </p:spPr>
      </p:sp>
      <p:sp>
        <p:nvSpPr>
          <p:cNvPr id="3676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82796035"/>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401</a:t>
            </a:fld>
            <a:endParaRPr lang="en-US">
              <a:solidFill>
                <a:prstClr val="black"/>
              </a:solidFill>
            </a:endParaRPr>
          </a:p>
        </p:txBody>
      </p:sp>
    </p:spTree>
    <p:extLst>
      <p:ext uri="{BB962C8B-B14F-4D97-AF65-F5344CB8AC3E}">
        <p14:creationId xmlns:p14="http://schemas.microsoft.com/office/powerpoint/2010/main" val="3713801737"/>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402</a:t>
            </a:fld>
            <a:endParaRPr lang="en-US">
              <a:solidFill>
                <a:prstClr val="black"/>
              </a:solidFill>
            </a:endParaRPr>
          </a:p>
        </p:txBody>
      </p:sp>
    </p:spTree>
    <p:extLst>
      <p:ext uri="{BB962C8B-B14F-4D97-AF65-F5344CB8AC3E}">
        <p14:creationId xmlns:p14="http://schemas.microsoft.com/office/powerpoint/2010/main" val="3192787096"/>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403</a:t>
            </a:fld>
            <a:endParaRPr lang="en-US">
              <a:solidFill>
                <a:prstClr val="black"/>
              </a:solidFill>
            </a:endParaRPr>
          </a:p>
        </p:txBody>
      </p:sp>
    </p:spTree>
    <p:extLst>
      <p:ext uri="{BB962C8B-B14F-4D97-AF65-F5344CB8AC3E}">
        <p14:creationId xmlns:p14="http://schemas.microsoft.com/office/powerpoint/2010/main" val="2821587956"/>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404</a:t>
            </a:fld>
            <a:endParaRPr lang="en-US">
              <a:solidFill>
                <a:prstClr val="black"/>
              </a:solidFill>
            </a:endParaRPr>
          </a:p>
        </p:txBody>
      </p:sp>
    </p:spTree>
    <p:extLst>
      <p:ext uri="{BB962C8B-B14F-4D97-AF65-F5344CB8AC3E}">
        <p14:creationId xmlns:p14="http://schemas.microsoft.com/office/powerpoint/2010/main" val="765682542"/>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405</a:t>
            </a:fld>
            <a:endParaRPr lang="en-US">
              <a:solidFill>
                <a:prstClr val="black"/>
              </a:solidFill>
            </a:endParaRPr>
          </a:p>
        </p:txBody>
      </p:sp>
    </p:spTree>
    <p:extLst>
      <p:ext uri="{BB962C8B-B14F-4D97-AF65-F5344CB8AC3E}">
        <p14:creationId xmlns:p14="http://schemas.microsoft.com/office/powerpoint/2010/main" val="3251643660"/>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406</a:t>
            </a:fld>
            <a:endParaRPr lang="en-US">
              <a:solidFill>
                <a:prstClr val="black"/>
              </a:solidFill>
            </a:endParaRPr>
          </a:p>
        </p:txBody>
      </p:sp>
    </p:spTree>
    <p:extLst>
      <p:ext uri="{BB962C8B-B14F-4D97-AF65-F5344CB8AC3E}">
        <p14:creationId xmlns:p14="http://schemas.microsoft.com/office/powerpoint/2010/main" val="4109425253"/>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407</a:t>
            </a:fld>
            <a:endParaRPr lang="en-US">
              <a:solidFill>
                <a:prstClr val="black"/>
              </a:solidFill>
            </a:endParaRPr>
          </a:p>
        </p:txBody>
      </p:sp>
    </p:spTree>
    <p:extLst>
      <p:ext uri="{BB962C8B-B14F-4D97-AF65-F5344CB8AC3E}">
        <p14:creationId xmlns:p14="http://schemas.microsoft.com/office/powerpoint/2010/main" val="310090290"/>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408</a:t>
            </a:fld>
            <a:endParaRPr lang="en-US">
              <a:solidFill>
                <a:prstClr val="black"/>
              </a:solidFill>
            </a:endParaRPr>
          </a:p>
        </p:txBody>
      </p:sp>
    </p:spTree>
    <p:extLst>
      <p:ext uri="{BB962C8B-B14F-4D97-AF65-F5344CB8AC3E}">
        <p14:creationId xmlns:p14="http://schemas.microsoft.com/office/powerpoint/2010/main" val="1746197429"/>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409</a:t>
            </a:fld>
            <a:endParaRPr lang="en-US">
              <a:solidFill>
                <a:prstClr val="black"/>
              </a:solidFill>
            </a:endParaRPr>
          </a:p>
        </p:txBody>
      </p:sp>
    </p:spTree>
    <p:extLst>
      <p:ext uri="{BB962C8B-B14F-4D97-AF65-F5344CB8AC3E}">
        <p14:creationId xmlns:p14="http://schemas.microsoft.com/office/powerpoint/2010/main" val="1008182188"/>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410</a:t>
            </a:fld>
            <a:endParaRPr lang="en-US">
              <a:solidFill>
                <a:prstClr val="black"/>
              </a:solidFill>
            </a:endParaRPr>
          </a:p>
        </p:txBody>
      </p:sp>
    </p:spTree>
    <p:extLst>
      <p:ext uri="{BB962C8B-B14F-4D97-AF65-F5344CB8AC3E}">
        <p14:creationId xmlns:p14="http://schemas.microsoft.com/office/powerpoint/2010/main" val="2979410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8084946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462BC7-52F1-4433-92DC-6954DC9D87BB}" type="slidenum">
              <a:rPr lang="en-US">
                <a:solidFill>
                  <a:prstClr val="black"/>
                </a:solidFill>
              </a:rPr>
              <a:pPr/>
              <a:t>34</a:t>
            </a:fld>
            <a:endParaRPr lang="en-US">
              <a:solidFill>
                <a:prstClr val="black"/>
              </a:solidFill>
            </a:endParaRPr>
          </a:p>
        </p:txBody>
      </p:sp>
      <p:sp>
        <p:nvSpPr>
          <p:cNvPr id="372738" name="Rectangle 2"/>
          <p:cNvSpPr>
            <a:spLocks noGrp="1" noRot="1" noChangeAspect="1" noChangeArrowheads="1" noTextEdit="1"/>
          </p:cNvSpPr>
          <p:nvPr>
            <p:ph type="sldImg"/>
          </p:nvPr>
        </p:nvSpPr>
        <p:spPr>
          <a:ln/>
        </p:spPr>
      </p:sp>
      <p:sp>
        <p:nvSpPr>
          <p:cNvPr id="3727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55501470"/>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411</a:t>
            </a:fld>
            <a:endParaRPr lang="en-US">
              <a:solidFill>
                <a:prstClr val="black"/>
              </a:solidFill>
            </a:endParaRPr>
          </a:p>
        </p:txBody>
      </p:sp>
    </p:spTree>
    <p:extLst>
      <p:ext uri="{BB962C8B-B14F-4D97-AF65-F5344CB8AC3E}">
        <p14:creationId xmlns:p14="http://schemas.microsoft.com/office/powerpoint/2010/main" val="237476952"/>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412</a:t>
            </a:fld>
            <a:endParaRPr lang="en-US">
              <a:solidFill>
                <a:prstClr val="black"/>
              </a:solidFill>
            </a:endParaRPr>
          </a:p>
        </p:txBody>
      </p:sp>
    </p:spTree>
    <p:extLst>
      <p:ext uri="{BB962C8B-B14F-4D97-AF65-F5344CB8AC3E}">
        <p14:creationId xmlns:p14="http://schemas.microsoft.com/office/powerpoint/2010/main" val="3573652177"/>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413</a:t>
            </a:fld>
            <a:endParaRPr lang="en-US">
              <a:solidFill>
                <a:prstClr val="black"/>
              </a:solidFill>
            </a:endParaRPr>
          </a:p>
        </p:txBody>
      </p:sp>
    </p:spTree>
    <p:extLst>
      <p:ext uri="{BB962C8B-B14F-4D97-AF65-F5344CB8AC3E}">
        <p14:creationId xmlns:p14="http://schemas.microsoft.com/office/powerpoint/2010/main" val="3524534170"/>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414</a:t>
            </a:fld>
            <a:endParaRPr lang="en-US">
              <a:solidFill>
                <a:prstClr val="black"/>
              </a:solidFill>
            </a:endParaRPr>
          </a:p>
        </p:txBody>
      </p:sp>
    </p:spTree>
    <p:extLst>
      <p:ext uri="{BB962C8B-B14F-4D97-AF65-F5344CB8AC3E}">
        <p14:creationId xmlns:p14="http://schemas.microsoft.com/office/powerpoint/2010/main" val="704347362"/>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415</a:t>
            </a:fld>
            <a:endParaRPr lang="en-US">
              <a:solidFill>
                <a:prstClr val="black"/>
              </a:solidFill>
            </a:endParaRPr>
          </a:p>
        </p:txBody>
      </p:sp>
    </p:spTree>
    <p:extLst>
      <p:ext uri="{BB962C8B-B14F-4D97-AF65-F5344CB8AC3E}">
        <p14:creationId xmlns:p14="http://schemas.microsoft.com/office/powerpoint/2010/main" val="3993919474"/>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416</a:t>
            </a:fld>
            <a:endParaRPr lang="en-US">
              <a:solidFill>
                <a:prstClr val="black"/>
              </a:solidFill>
            </a:endParaRPr>
          </a:p>
        </p:txBody>
      </p:sp>
    </p:spTree>
    <p:extLst>
      <p:ext uri="{BB962C8B-B14F-4D97-AF65-F5344CB8AC3E}">
        <p14:creationId xmlns:p14="http://schemas.microsoft.com/office/powerpoint/2010/main" val="3202725732"/>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417</a:t>
            </a:fld>
            <a:endParaRPr lang="en-US">
              <a:solidFill>
                <a:prstClr val="black"/>
              </a:solidFill>
            </a:endParaRPr>
          </a:p>
        </p:txBody>
      </p:sp>
    </p:spTree>
    <p:extLst>
      <p:ext uri="{BB962C8B-B14F-4D97-AF65-F5344CB8AC3E}">
        <p14:creationId xmlns:p14="http://schemas.microsoft.com/office/powerpoint/2010/main" val="896614871"/>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418</a:t>
            </a:fld>
            <a:endParaRPr lang="en-US">
              <a:solidFill>
                <a:prstClr val="black"/>
              </a:solidFill>
            </a:endParaRPr>
          </a:p>
        </p:txBody>
      </p:sp>
    </p:spTree>
    <p:extLst>
      <p:ext uri="{BB962C8B-B14F-4D97-AF65-F5344CB8AC3E}">
        <p14:creationId xmlns:p14="http://schemas.microsoft.com/office/powerpoint/2010/main" val="3984911651"/>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419</a:t>
            </a:fld>
            <a:endParaRPr lang="en-US">
              <a:solidFill>
                <a:prstClr val="black"/>
              </a:solidFill>
            </a:endParaRPr>
          </a:p>
        </p:txBody>
      </p:sp>
    </p:spTree>
    <p:extLst>
      <p:ext uri="{BB962C8B-B14F-4D97-AF65-F5344CB8AC3E}">
        <p14:creationId xmlns:p14="http://schemas.microsoft.com/office/powerpoint/2010/main" val="2543592507"/>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420</a:t>
            </a:fld>
            <a:endParaRPr lang="en-US">
              <a:solidFill>
                <a:prstClr val="black"/>
              </a:solidFill>
            </a:endParaRPr>
          </a:p>
        </p:txBody>
      </p:sp>
    </p:spTree>
    <p:extLst>
      <p:ext uri="{BB962C8B-B14F-4D97-AF65-F5344CB8AC3E}">
        <p14:creationId xmlns:p14="http://schemas.microsoft.com/office/powerpoint/2010/main" val="30797416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F2766A-1EBE-4B66-9075-BDDDD9CBF807}" type="slidenum">
              <a:rPr lang="en-US">
                <a:solidFill>
                  <a:prstClr val="black"/>
                </a:solidFill>
              </a:rPr>
              <a:pPr/>
              <a:t>35</a:t>
            </a:fld>
            <a:endParaRPr lang="en-US">
              <a:solidFill>
                <a:prstClr val="black"/>
              </a:solidFill>
            </a:endParaRPr>
          </a:p>
        </p:txBody>
      </p:sp>
      <p:sp>
        <p:nvSpPr>
          <p:cNvPr id="363522" name="Rectangle 2"/>
          <p:cNvSpPr>
            <a:spLocks noGrp="1" noRot="1" noChangeAspect="1" noChangeArrowheads="1" noTextEdit="1"/>
          </p:cNvSpPr>
          <p:nvPr>
            <p:ph type="sldImg"/>
          </p:nvPr>
        </p:nvSpPr>
        <p:spPr>
          <a:ln/>
        </p:spPr>
      </p:sp>
      <p:sp>
        <p:nvSpPr>
          <p:cNvPr id="3635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60957770"/>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421</a:t>
            </a:fld>
            <a:endParaRPr lang="en-US">
              <a:solidFill>
                <a:prstClr val="black"/>
              </a:solidFill>
            </a:endParaRPr>
          </a:p>
        </p:txBody>
      </p:sp>
    </p:spTree>
    <p:extLst>
      <p:ext uri="{BB962C8B-B14F-4D97-AF65-F5344CB8AC3E}">
        <p14:creationId xmlns:p14="http://schemas.microsoft.com/office/powerpoint/2010/main" val="1574366555"/>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422</a:t>
            </a:fld>
            <a:endParaRPr lang="en-US">
              <a:solidFill>
                <a:prstClr val="black"/>
              </a:solidFill>
            </a:endParaRPr>
          </a:p>
        </p:txBody>
      </p:sp>
    </p:spTree>
    <p:extLst>
      <p:ext uri="{BB962C8B-B14F-4D97-AF65-F5344CB8AC3E}">
        <p14:creationId xmlns:p14="http://schemas.microsoft.com/office/powerpoint/2010/main" val="1775734207"/>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423</a:t>
            </a:fld>
            <a:endParaRPr lang="en-US">
              <a:solidFill>
                <a:prstClr val="black"/>
              </a:solidFill>
            </a:endParaRPr>
          </a:p>
        </p:txBody>
      </p:sp>
    </p:spTree>
    <p:extLst>
      <p:ext uri="{BB962C8B-B14F-4D97-AF65-F5344CB8AC3E}">
        <p14:creationId xmlns:p14="http://schemas.microsoft.com/office/powerpoint/2010/main" val="975620641"/>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424</a:t>
            </a:fld>
            <a:endParaRPr lang="en-US">
              <a:solidFill>
                <a:prstClr val="black"/>
              </a:solidFill>
            </a:endParaRPr>
          </a:p>
        </p:txBody>
      </p:sp>
    </p:spTree>
    <p:extLst>
      <p:ext uri="{BB962C8B-B14F-4D97-AF65-F5344CB8AC3E}">
        <p14:creationId xmlns:p14="http://schemas.microsoft.com/office/powerpoint/2010/main" val="2301071194"/>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425</a:t>
            </a:fld>
            <a:endParaRPr lang="en-US">
              <a:solidFill>
                <a:prstClr val="black"/>
              </a:solidFill>
            </a:endParaRPr>
          </a:p>
        </p:txBody>
      </p:sp>
    </p:spTree>
    <p:extLst>
      <p:ext uri="{BB962C8B-B14F-4D97-AF65-F5344CB8AC3E}">
        <p14:creationId xmlns:p14="http://schemas.microsoft.com/office/powerpoint/2010/main" val="19298021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379C76-12CA-428B-9097-32A19D5E4C64}" type="slidenum">
              <a:rPr lang="en-US">
                <a:solidFill>
                  <a:prstClr val="black"/>
                </a:solidFill>
              </a:rPr>
              <a:pPr/>
              <a:t>36</a:t>
            </a:fld>
            <a:endParaRPr lang="en-US">
              <a:solidFill>
                <a:prstClr val="black"/>
              </a:solidFill>
            </a:endParaRPr>
          </a:p>
        </p:txBody>
      </p:sp>
      <p:sp>
        <p:nvSpPr>
          <p:cNvPr id="409602" name="Rectangle 2"/>
          <p:cNvSpPr>
            <a:spLocks noGrp="1" noRot="1" noChangeAspect="1" noChangeArrowheads="1" noTextEdit="1"/>
          </p:cNvSpPr>
          <p:nvPr>
            <p:ph type="sldImg"/>
          </p:nvPr>
        </p:nvSpPr>
        <p:spPr>
          <a:ln/>
        </p:spPr>
      </p:sp>
      <p:sp>
        <p:nvSpPr>
          <p:cNvPr id="4096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761922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AE234C-1980-422A-A7FD-033D7E67A6E7}" type="slidenum">
              <a:rPr lang="en-US" smtClean="0"/>
              <a:t>37</a:t>
            </a:fld>
            <a:endParaRPr lang="en-US"/>
          </a:p>
        </p:txBody>
      </p:sp>
    </p:spTree>
    <p:extLst>
      <p:ext uri="{BB962C8B-B14F-4D97-AF65-F5344CB8AC3E}">
        <p14:creationId xmlns:p14="http://schemas.microsoft.com/office/powerpoint/2010/main" val="14612217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AE234C-1980-422A-A7FD-033D7E67A6E7}" type="slidenum">
              <a:rPr lang="en-US" smtClean="0"/>
              <a:t>39</a:t>
            </a:fld>
            <a:endParaRPr lang="en-US"/>
          </a:p>
        </p:txBody>
      </p:sp>
    </p:spTree>
    <p:extLst>
      <p:ext uri="{BB962C8B-B14F-4D97-AF65-F5344CB8AC3E}">
        <p14:creationId xmlns:p14="http://schemas.microsoft.com/office/powerpoint/2010/main" val="23991608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41</a:t>
            </a:fld>
            <a:endParaRPr lang="en-US"/>
          </a:p>
        </p:txBody>
      </p:sp>
    </p:spTree>
    <p:extLst>
      <p:ext uri="{BB962C8B-B14F-4D97-AF65-F5344CB8AC3E}">
        <p14:creationId xmlns:p14="http://schemas.microsoft.com/office/powerpoint/2010/main" val="18058358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AE234C-1980-422A-A7FD-033D7E67A6E7}" type="slidenum">
              <a:rPr lang="en-US" smtClean="0"/>
              <a:t>42</a:t>
            </a:fld>
            <a:endParaRPr lang="en-US"/>
          </a:p>
        </p:txBody>
      </p:sp>
    </p:spTree>
    <p:extLst>
      <p:ext uri="{BB962C8B-B14F-4D97-AF65-F5344CB8AC3E}">
        <p14:creationId xmlns:p14="http://schemas.microsoft.com/office/powerpoint/2010/main" val="5684053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EBB3D5-F733-4B43-8691-B4E12D962EA6}" type="slidenum">
              <a:rPr lang="en-US">
                <a:solidFill>
                  <a:prstClr val="black"/>
                </a:solidFill>
              </a:rPr>
              <a:pPr/>
              <a:t>44</a:t>
            </a:fld>
            <a:endParaRPr lang="en-US">
              <a:solidFill>
                <a:prstClr val="black"/>
              </a:solidFill>
            </a:endParaRPr>
          </a:p>
        </p:txBody>
      </p:sp>
      <p:sp>
        <p:nvSpPr>
          <p:cNvPr id="417794" name="Rectangle 2"/>
          <p:cNvSpPr>
            <a:spLocks noGrp="1" noRot="1" noChangeAspect="1" noChangeArrowheads="1" noTextEdit="1"/>
          </p:cNvSpPr>
          <p:nvPr>
            <p:ph type="sldImg"/>
          </p:nvPr>
        </p:nvSpPr>
        <p:spPr>
          <a:ln/>
        </p:spPr>
      </p:sp>
      <p:sp>
        <p:nvSpPr>
          <p:cNvPr id="4177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119196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AE234C-1980-422A-A7FD-033D7E67A6E7}" type="slidenum">
              <a:rPr lang="en-US" smtClean="0"/>
              <a:t>47</a:t>
            </a:fld>
            <a:endParaRPr lang="en-US"/>
          </a:p>
        </p:txBody>
      </p:sp>
    </p:spTree>
    <p:extLst>
      <p:ext uri="{BB962C8B-B14F-4D97-AF65-F5344CB8AC3E}">
        <p14:creationId xmlns:p14="http://schemas.microsoft.com/office/powerpoint/2010/main" val="21984860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48</a:t>
            </a:fld>
            <a:endParaRPr lang="en-US"/>
          </a:p>
        </p:txBody>
      </p:sp>
    </p:spTree>
    <p:extLst>
      <p:ext uri="{BB962C8B-B14F-4D97-AF65-F5344CB8AC3E}">
        <p14:creationId xmlns:p14="http://schemas.microsoft.com/office/powerpoint/2010/main" val="3486607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4</a:t>
            </a:fld>
            <a:endParaRPr lang="en-US"/>
          </a:p>
        </p:txBody>
      </p:sp>
    </p:spTree>
    <p:extLst>
      <p:ext uri="{BB962C8B-B14F-4D97-AF65-F5344CB8AC3E}">
        <p14:creationId xmlns:p14="http://schemas.microsoft.com/office/powerpoint/2010/main" val="13894564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49</a:t>
            </a:fld>
            <a:endParaRPr lang="en-US"/>
          </a:p>
        </p:txBody>
      </p:sp>
    </p:spTree>
    <p:extLst>
      <p:ext uri="{BB962C8B-B14F-4D97-AF65-F5344CB8AC3E}">
        <p14:creationId xmlns:p14="http://schemas.microsoft.com/office/powerpoint/2010/main" val="12751235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algn="ctr" eaLnBrk="0" fontAlgn="base" hangingPunct="0">
              <a:spcBef>
                <a:spcPct val="0"/>
              </a:spcBef>
              <a:spcAft>
                <a:spcPct val="0"/>
              </a:spcAft>
              <a:defRPr>
                <a:solidFill>
                  <a:schemeClr val="tx1"/>
                </a:solidFill>
                <a:latin typeface="Garamond" pitchFamily="18" charset="0"/>
              </a:defRPr>
            </a:lvl6pPr>
            <a:lvl7pPr marL="2971800" indent="-228600" algn="ctr" eaLnBrk="0" fontAlgn="base" hangingPunct="0">
              <a:spcBef>
                <a:spcPct val="0"/>
              </a:spcBef>
              <a:spcAft>
                <a:spcPct val="0"/>
              </a:spcAft>
              <a:defRPr>
                <a:solidFill>
                  <a:schemeClr val="tx1"/>
                </a:solidFill>
                <a:latin typeface="Garamond" pitchFamily="18" charset="0"/>
              </a:defRPr>
            </a:lvl7pPr>
            <a:lvl8pPr marL="3429000" indent="-228600" algn="ctr" eaLnBrk="0" fontAlgn="base" hangingPunct="0">
              <a:spcBef>
                <a:spcPct val="0"/>
              </a:spcBef>
              <a:spcAft>
                <a:spcPct val="0"/>
              </a:spcAft>
              <a:defRPr>
                <a:solidFill>
                  <a:schemeClr val="tx1"/>
                </a:solidFill>
                <a:latin typeface="Garamond" pitchFamily="18" charset="0"/>
              </a:defRPr>
            </a:lvl8pPr>
            <a:lvl9pPr marL="3886200" indent="-228600" algn="ctr" eaLnBrk="0" fontAlgn="base" hangingPunct="0">
              <a:spcBef>
                <a:spcPct val="0"/>
              </a:spcBef>
              <a:spcAft>
                <a:spcPct val="0"/>
              </a:spcAft>
              <a:defRPr>
                <a:solidFill>
                  <a:schemeClr val="tx1"/>
                </a:solidFill>
                <a:latin typeface="Garamond" pitchFamily="18" charset="0"/>
              </a:defRPr>
            </a:lvl9pPr>
          </a:lstStyle>
          <a:p>
            <a:fld id="{FD697A36-940B-4392-A4F6-6AE3F27DFB0E}" type="slidenum">
              <a:rPr lang="en-US" smtClean="0">
                <a:solidFill>
                  <a:prstClr val="black"/>
                </a:solidFill>
                <a:latin typeface="Arial" pitchFamily="34" charset="0"/>
              </a:rPr>
              <a:pPr/>
              <a:t>51</a:t>
            </a:fld>
            <a:endParaRPr lang="en-US" smtClean="0">
              <a:solidFill>
                <a:prstClr val="black"/>
              </a:solidFill>
              <a:latin typeface="Arial" pitchFamily="34" charset="0"/>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2851807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algn="ctr" eaLnBrk="0" fontAlgn="base" hangingPunct="0">
              <a:spcBef>
                <a:spcPct val="0"/>
              </a:spcBef>
              <a:spcAft>
                <a:spcPct val="0"/>
              </a:spcAft>
              <a:defRPr>
                <a:solidFill>
                  <a:schemeClr val="tx1"/>
                </a:solidFill>
                <a:latin typeface="Garamond" pitchFamily="18" charset="0"/>
              </a:defRPr>
            </a:lvl6pPr>
            <a:lvl7pPr marL="2971800" indent="-228600" algn="ctr" eaLnBrk="0" fontAlgn="base" hangingPunct="0">
              <a:spcBef>
                <a:spcPct val="0"/>
              </a:spcBef>
              <a:spcAft>
                <a:spcPct val="0"/>
              </a:spcAft>
              <a:defRPr>
                <a:solidFill>
                  <a:schemeClr val="tx1"/>
                </a:solidFill>
                <a:latin typeface="Garamond" pitchFamily="18" charset="0"/>
              </a:defRPr>
            </a:lvl7pPr>
            <a:lvl8pPr marL="3429000" indent="-228600" algn="ctr" eaLnBrk="0" fontAlgn="base" hangingPunct="0">
              <a:spcBef>
                <a:spcPct val="0"/>
              </a:spcBef>
              <a:spcAft>
                <a:spcPct val="0"/>
              </a:spcAft>
              <a:defRPr>
                <a:solidFill>
                  <a:schemeClr val="tx1"/>
                </a:solidFill>
                <a:latin typeface="Garamond" pitchFamily="18" charset="0"/>
              </a:defRPr>
            </a:lvl8pPr>
            <a:lvl9pPr marL="3886200" indent="-228600" algn="ctr" eaLnBrk="0" fontAlgn="base" hangingPunct="0">
              <a:spcBef>
                <a:spcPct val="0"/>
              </a:spcBef>
              <a:spcAft>
                <a:spcPct val="0"/>
              </a:spcAft>
              <a:defRPr>
                <a:solidFill>
                  <a:schemeClr val="tx1"/>
                </a:solidFill>
                <a:latin typeface="Garamond" pitchFamily="18" charset="0"/>
              </a:defRPr>
            </a:lvl9pPr>
          </a:lstStyle>
          <a:p>
            <a:fld id="{FD697A36-940B-4392-A4F6-6AE3F27DFB0E}" type="slidenum">
              <a:rPr lang="en-US" smtClean="0">
                <a:solidFill>
                  <a:prstClr val="black"/>
                </a:solidFill>
                <a:latin typeface="Arial" pitchFamily="34" charset="0"/>
              </a:rPr>
              <a:pPr/>
              <a:t>52</a:t>
            </a:fld>
            <a:endParaRPr lang="en-US" smtClean="0">
              <a:solidFill>
                <a:prstClr val="black"/>
              </a:solidFill>
              <a:latin typeface="Arial" pitchFamily="34" charset="0"/>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9982751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53</a:t>
            </a:fld>
            <a:endParaRPr lang="en-US"/>
          </a:p>
        </p:txBody>
      </p:sp>
    </p:spTree>
    <p:extLst>
      <p:ext uri="{BB962C8B-B14F-4D97-AF65-F5344CB8AC3E}">
        <p14:creationId xmlns:p14="http://schemas.microsoft.com/office/powerpoint/2010/main" val="18812086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54</a:t>
            </a:fld>
            <a:endParaRPr lang="en-US"/>
          </a:p>
        </p:txBody>
      </p:sp>
    </p:spTree>
    <p:extLst>
      <p:ext uri="{BB962C8B-B14F-4D97-AF65-F5344CB8AC3E}">
        <p14:creationId xmlns:p14="http://schemas.microsoft.com/office/powerpoint/2010/main" val="28934433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55</a:t>
            </a:fld>
            <a:endParaRPr lang="en-US"/>
          </a:p>
        </p:txBody>
      </p:sp>
    </p:spTree>
    <p:extLst>
      <p:ext uri="{BB962C8B-B14F-4D97-AF65-F5344CB8AC3E}">
        <p14:creationId xmlns:p14="http://schemas.microsoft.com/office/powerpoint/2010/main" val="22165263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6EE9C3-3507-4805-866C-E85D5CC2C82E}" type="slidenum">
              <a:rPr lang="en-US">
                <a:solidFill>
                  <a:prstClr val="black"/>
                </a:solidFill>
              </a:rPr>
              <a:pPr/>
              <a:t>56</a:t>
            </a:fld>
            <a:endParaRPr lang="en-US">
              <a:solidFill>
                <a:prstClr val="black"/>
              </a:solidFill>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638754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8F79F5-4890-475E-AD56-EF69CBC9CD3C}" type="slidenum">
              <a:rPr lang="en-US">
                <a:solidFill>
                  <a:prstClr val="black"/>
                </a:solidFill>
              </a:rPr>
              <a:pPr/>
              <a:t>57</a:t>
            </a:fld>
            <a:endParaRPr lang="en-US">
              <a:solidFill>
                <a:prstClr val="black"/>
              </a:solidFill>
            </a:endParaRPr>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188644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529FD5-705A-43F9-A4C3-3B3CB7ABD764}" type="slidenum">
              <a:rPr lang="en-US">
                <a:solidFill>
                  <a:prstClr val="black"/>
                </a:solidFill>
              </a:rPr>
              <a:pPr/>
              <a:t>58</a:t>
            </a:fld>
            <a:endParaRPr lang="en-US">
              <a:solidFill>
                <a:prstClr val="black"/>
              </a:solidFill>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267350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DA8968-7681-4E29-99F5-CE0990D3C89A}" type="slidenum">
              <a:rPr lang="en-US">
                <a:solidFill>
                  <a:prstClr val="black"/>
                </a:solidFill>
              </a:rPr>
              <a:pPr/>
              <a:t>59</a:t>
            </a:fld>
            <a:endParaRPr lang="en-US">
              <a:solidFill>
                <a:prstClr val="black"/>
              </a:solidFill>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18974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5</a:t>
            </a:fld>
            <a:endParaRPr lang="en-US"/>
          </a:p>
        </p:txBody>
      </p:sp>
    </p:spTree>
    <p:extLst>
      <p:ext uri="{BB962C8B-B14F-4D97-AF65-F5344CB8AC3E}">
        <p14:creationId xmlns:p14="http://schemas.microsoft.com/office/powerpoint/2010/main" val="37076413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02400C-D8D3-4172-B064-2CED0A0F879B}" type="slidenum">
              <a:rPr lang="en-US"/>
              <a:pPr/>
              <a:t>60</a:t>
            </a:fld>
            <a:endParaRPr lang="en-US"/>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246700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9E8E90-D2F4-4D57-A687-B33C46AE94C4}" type="slidenum">
              <a:rPr lang="en-US"/>
              <a:pPr/>
              <a:t>61</a:t>
            </a:fld>
            <a:endParaRPr lang="en-US"/>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763533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63</a:t>
            </a:fld>
            <a:endParaRPr lang="en-US"/>
          </a:p>
        </p:txBody>
      </p:sp>
    </p:spTree>
    <p:extLst>
      <p:ext uri="{BB962C8B-B14F-4D97-AF65-F5344CB8AC3E}">
        <p14:creationId xmlns:p14="http://schemas.microsoft.com/office/powerpoint/2010/main" val="12360423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65</a:t>
            </a:fld>
            <a:endParaRPr lang="en-US"/>
          </a:p>
        </p:txBody>
      </p:sp>
    </p:spTree>
    <p:extLst>
      <p:ext uri="{BB962C8B-B14F-4D97-AF65-F5344CB8AC3E}">
        <p14:creationId xmlns:p14="http://schemas.microsoft.com/office/powerpoint/2010/main" val="13220278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654821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654821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69</a:t>
            </a:fld>
            <a:endParaRPr lang="en-US"/>
          </a:p>
        </p:txBody>
      </p:sp>
    </p:spTree>
    <p:extLst>
      <p:ext uri="{BB962C8B-B14F-4D97-AF65-F5344CB8AC3E}">
        <p14:creationId xmlns:p14="http://schemas.microsoft.com/office/powerpoint/2010/main" val="22325192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70</a:t>
            </a:fld>
            <a:endParaRPr lang="en-US"/>
          </a:p>
        </p:txBody>
      </p:sp>
    </p:spTree>
    <p:extLst>
      <p:ext uri="{BB962C8B-B14F-4D97-AF65-F5344CB8AC3E}">
        <p14:creationId xmlns:p14="http://schemas.microsoft.com/office/powerpoint/2010/main" val="401966178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71</a:t>
            </a:fld>
            <a:endParaRPr lang="en-US"/>
          </a:p>
        </p:txBody>
      </p:sp>
    </p:spTree>
    <p:extLst>
      <p:ext uri="{BB962C8B-B14F-4D97-AF65-F5344CB8AC3E}">
        <p14:creationId xmlns:p14="http://schemas.microsoft.com/office/powerpoint/2010/main" val="4998089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72</a:t>
            </a:fld>
            <a:endParaRPr lang="en-US">
              <a:solidFill>
                <a:prstClr val="black"/>
              </a:solidFill>
            </a:endParaRPr>
          </a:p>
        </p:txBody>
      </p:sp>
    </p:spTree>
    <p:extLst>
      <p:ext uri="{BB962C8B-B14F-4D97-AF65-F5344CB8AC3E}">
        <p14:creationId xmlns:p14="http://schemas.microsoft.com/office/powerpoint/2010/main" val="499808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7</a:t>
            </a:fld>
            <a:endParaRPr lang="en-US"/>
          </a:p>
        </p:txBody>
      </p:sp>
    </p:spTree>
    <p:extLst>
      <p:ext uri="{BB962C8B-B14F-4D97-AF65-F5344CB8AC3E}">
        <p14:creationId xmlns:p14="http://schemas.microsoft.com/office/powerpoint/2010/main" val="15644657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73</a:t>
            </a:fld>
            <a:endParaRPr lang="en-US"/>
          </a:p>
        </p:txBody>
      </p:sp>
    </p:spTree>
    <p:extLst>
      <p:ext uri="{BB962C8B-B14F-4D97-AF65-F5344CB8AC3E}">
        <p14:creationId xmlns:p14="http://schemas.microsoft.com/office/powerpoint/2010/main" val="14199528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D6778E9-CC92-4DC2-A021-168D1B96725D}" type="slidenum">
              <a:rPr lang="en-US">
                <a:solidFill>
                  <a:prstClr val="black"/>
                </a:solidFill>
                <a:latin typeface="Times New Roman" pitchFamily="18" charset="0"/>
              </a:rPr>
              <a:pPr/>
              <a:t>74</a:t>
            </a:fld>
            <a:endParaRPr lang="en-US">
              <a:solidFill>
                <a:prstClr val="black"/>
              </a:solidFill>
              <a:latin typeface="Times New Roman" pitchFamily="18" charset="0"/>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20106260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67794B-E90C-4636-BEF7-409BD6EFA279}" type="slidenum">
              <a:rPr lang="en-US">
                <a:solidFill>
                  <a:prstClr val="black"/>
                </a:solidFill>
              </a:rPr>
              <a:pPr/>
              <a:t>75</a:t>
            </a:fld>
            <a:endParaRPr lang="en-US">
              <a:solidFill>
                <a:prstClr val="black"/>
              </a:solidFill>
            </a:endParaRPr>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339957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76</a:t>
            </a:fld>
            <a:endParaRPr lang="en-US"/>
          </a:p>
        </p:txBody>
      </p:sp>
    </p:spTree>
    <p:extLst>
      <p:ext uri="{BB962C8B-B14F-4D97-AF65-F5344CB8AC3E}">
        <p14:creationId xmlns:p14="http://schemas.microsoft.com/office/powerpoint/2010/main" val="19701989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77</a:t>
            </a:fld>
            <a:endParaRPr lang="en-US"/>
          </a:p>
        </p:txBody>
      </p:sp>
    </p:spTree>
    <p:extLst>
      <p:ext uri="{BB962C8B-B14F-4D97-AF65-F5344CB8AC3E}">
        <p14:creationId xmlns:p14="http://schemas.microsoft.com/office/powerpoint/2010/main" val="31387206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78</a:t>
            </a:fld>
            <a:endParaRPr lang="en-US"/>
          </a:p>
        </p:txBody>
      </p:sp>
    </p:spTree>
    <p:extLst>
      <p:ext uri="{BB962C8B-B14F-4D97-AF65-F5344CB8AC3E}">
        <p14:creationId xmlns:p14="http://schemas.microsoft.com/office/powerpoint/2010/main" val="42093163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79</a:t>
            </a:fld>
            <a:endParaRPr lang="en-US"/>
          </a:p>
        </p:txBody>
      </p:sp>
    </p:spTree>
    <p:extLst>
      <p:ext uri="{BB962C8B-B14F-4D97-AF65-F5344CB8AC3E}">
        <p14:creationId xmlns:p14="http://schemas.microsoft.com/office/powerpoint/2010/main" val="274454639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80</a:t>
            </a:fld>
            <a:endParaRPr lang="en-US"/>
          </a:p>
        </p:txBody>
      </p:sp>
    </p:spTree>
    <p:extLst>
      <p:ext uri="{BB962C8B-B14F-4D97-AF65-F5344CB8AC3E}">
        <p14:creationId xmlns:p14="http://schemas.microsoft.com/office/powerpoint/2010/main" val="295756934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F0725BF-96E7-4803-8016-6B5E4ECC5F91}" type="slidenum">
              <a:rPr lang="en-US">
                <a:solidFill>
                  <a:prstClr val="black"/>
                </a:solidFill>
                <a:latin typeface="Times New Roman" pitchFamily="18" charset="0"/>
              </a:rPr>
              <a:pPr/>
              <a:t>81</a:t>
            </a:fld>
            <a:endParaRPr lang="en-US">
              <a:solidFill>
                <a:prstClr val="black"/>
              </a:solidFill>
              <a:latin typeface="Times New Roman" pitchFamily="18" charset="0"/>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582632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82</a:t>
            </a:fld>
            <a:endParaRPr lang="en-US"/>
          </a:p>
        </p:txBody>
      </p:sp>
    </p:spTree>
    <p:extLst>
      <p:ext uri="{BB962C8B-B14F-4D97-AF65-F5344CB8AC3E}">
        <p14:creationId xmlns:p14="http://schemas.microsoft.com/office/powerpoint/2010/main" val="553967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8</a:t>
            </a:fld>
            <a:endParaRPr lang="en-US"/>
          </a:p>
        </p:txBody>
      </p:sp>
    </p:spTree>
    <p:extLst>
      <p:ext uri="{BB962C8B-B14F-4D97-AF65-F5344CB8AC3E}">
        <p14:creationId xmlns:p14="http://schemas.microsoft.com/office/powerpoint/2010/main" val="207879452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83</a:t>
            </a:fld>
            <a:endParaRPr lang="en-US"/>
          </a:p>
        </p:txBody>
      </p:sp>
    </p:spTree>
    <p:extLst>
      <p:ext uri="{BB962C8B-B14F-4D97-AF65-F5344CB8AC3E}">
        <p14:creationId xmlns:p14="http://schemas.microsoft.com/office/powerpoint/2010/main" val="198254782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84</a:t>
            </a:fld>
            <a:endParaRPr lang="en-US"/>
          </a:p>
        </p:txBody>
      </p:sp>
    </p:spTree>
    <p:extLst>
      <p:ext uri="{BB962C8B-B14F-4D97-AF65-F5344CB8AC3E}">
        <p14:creationId xmlns:p14="http://schemas.microsoft.com/office/powerpoint/2010/main" val="256495478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86</a:t>
            </a:fld>
            <a:endParaRPr lang="en-US"/>
          </a:p>
        </p:txBody>
      </p:sp>
    </p:spTree>
    <p:extLst>
      <p:ext uri="{BB962C8B-B14F-4D97-AF65-F5344CB8AC3E}">
        <p14:creationId xmlns:p14="http://schemas.microsoft.com/office/powerpoint/2010/main" val="171211741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87</a:t>
            </a:fld>
            <a:endParaRPr lang="en-US"/>
          </a:p>
        </p:txBody>
      </p:sp>
    </p:spTree>
    <p:extLst>
      <p:ext uri="{BB962C8B-B14F-4D97-AF65-F5344CB8AC3E}">
        <p14:creationId xmlns:p14="http://schemas.microsoft.com/office/powerpoint/2010/main" val="29196878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74EA87A-BDE9-4D0F-9AB6-40DA2BADF026}" type="slidenum">
              <a:rPr lang="en-US">
                <a:solidFill>
                  <a:prstClr val="black"/>
                </a:solidFill>
                <a:latin typeface="Times New Roman" pitchFamily="18" charset="0"/>
              </a:rPr>
              <a:pPr/>
              <a:t>88</a:t>
            </a:fld>
            <a:endParaRPr lang="en-US">
              <a:solidFill>
                <a:prstClr val="black"/>
              </a:solidFill>
              <a:latin typeface="Times New Roman" pitchFamily="18" charset="0"/>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289956411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6169FDF-4418-4A28-AF2B-7D2FB7FD0B37}" type="slidenum">
              <a:rPr lang="en-US">
                <a:solidFill>
                  <a:prstClr val="black"/>
                </a:solidFill>
                <a:latin typeface="Times New Roman" pitchFamily="18" charset="0"/>
              </a:rPr>
              <a:pPr/>
              <a:t>89</a:t>
            </a:fld>
            <a:endParaRPr lang="en-US">
              <a:solidFill>
                <a:prstClr val="black"/>
              </a:solidFill>
              <a:latin typeface="Times New Roman" pitchFamily="18"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352179060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409BFB2-8B02-4504-BF54-F353D645EB9D}" type="slidenum">
              <a:rPr lang="en-US">
                <a:solidFill>
                  <a:prstClr val="black"/>
                </a:solidFill>
                <a:latin typeface="Times New Roman" pitchFamily="18" charset="0"/>
              </a:rPr>
              <a:pPr/>
              <a:t>90</a:t>
            </a:fld>
            <a:endParaRPr lang="en-US">
              <a:solidFill>
                <a:prstClr val="black"/>
              </a:solidFill>
              <a:latin typeface="Times New Roman" pitchFamily="18" charset="0"/>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38016233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27B5866-939C-4B4D-8145-7A81A0CDB7F7}" type="slidenum">
              <a:rPr lang="en-US" smtClean="0">
                <a:solidFill>
                  <a:prstClr val="black"/>
                </a:solidFill>
              </a:rPr>
              <a:pPr>
                <a:defRPr/>
              </a:pPr>
              <a:t>91</a:t>
            </a:fld>
            <a:endParaRPr lang="en-US">
              <a:solidFill>
                <a:prstClr val="black"/>
              </a:solidFill>
            </a:endParaRPr>
          </a:p>
        </p:txBody>
      </p:sp>
    </p:spTree>
    <p:extLst>
      <p:ext uri="{BB962C8B-B14F-4D97-AF65-F5344CB8AC3E}">
        <p14:creationId xmlns:p14="http://schemas.microsoft.com/office/powerpoint/2010/main" val="308219107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27B5866-939C-4B4D-8145-7A81A0CDB7F7}" type="slidenum">
              <a:rPr lang="en-US" smtClean="0">
                <a:solidFill>
                  <a:prstClr val="black"/>
                </a:solidFill>
              </a:rPr>
              <a:pPr>
                <a:defRPr/>
              </a:pPr>
              <a:t>92</a:t>
            </a:fld>
            <a:endParaRPr lang="en-US">
              <a:solidFill>
                <a:prstClr val="black"/>
              </a:solidFill>
            </a:endParaRPr>
          </a:p>
        </p:txBody>
      </p:sp>
    </p:spTree>
    <p:extLst>
      <p:ext uri="{BB962C8B-B14F-4D97-AF65-F5344CB8AC3E}">
        <p14:creationId xmlns:p14="http://schemas.microsoft.com/office/powerpoint/2010/main" val="210328470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27B5866-939C-4B4D-8145-7A81A0CDB7F7}" type="slidenum">
              <a:rPr lang="en-US" smtClean="0">
                <a:solidFill>
                  <a:prstClr val="black"/>
                </a:solidFill>
              </a:rPr>
              <a:pPr>
                <a:defRPr/>
              </a:pPr>
              <a:t>93</a:t>
            </a:fld>
            <a:endParaRPr lang="en-US">
              <a:solidFill>
                <a:prstClr val="black"/>
              </a:solidFill>
            </a:endParaRPr>
          </a:p>
        </p:txBody>
      </p:sp>
    </p:spTree>
    <p:extLst>
      <p:ext uri="{BB962C8B-B14F-4D97-AF65-F5344CB8AC3E}">
        <p14:creationId xmlns:p14="http://schemas.microsoft.com/office/powerpoint/2010/main" val="208769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9</a:t>
            </a:fld>
            <a:endParaRPr lang="en-US"/>
          </a:p>
        </p:txBody>
      </p:sp>
    </p:spTree>
    <p:extLst>
      <p:ext uri="{BB962C8B-B14F-4D97-AF65-F5344CB8AC3E}">
        <p14:creationId xmlns:p14="http://schemas.microsoft.com/office/powerpoint/2010/main" val="312178980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27B5866-939C-4B4D-8145-7A81A0CDB7F7}" type="slidenum">
              <a:rPr lang="en-US" smtClean="0">
                <a:solidFill>
                  <a:prstClr val="black"/>
                </a:solidFill>
              </a:rPr>
              <a:pPr>
                <a:defRPr/>
              </a:pPr>
              <a:t>94</a:t>
            </a:fld>
            <a:endParaRPr lang="en-US">
              <a:solidFill>
                <a:prstClr val="black"/>
              </a:solidFill>
            </a:endParaRPr>
          </a:p>
        </p:txBody>
      </p:sp>
    </p:spTree>
    <p:extLst>
      <p:ext uri="{BB962C8B-B14F-4D97-AF65-F5344CB8AC3E}">
        <p14:creationId xmlns:p14="http://schemas.microsoft.com/office/powerpoint/2010/main" val="127258021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27B5866-939C-4B4D-8145-7A81A0CDB7F7}" type="slidenum">
              <a:rPr lang="en-US" smtClean="0">
                <a:solidFill>
                  <a:prstClr val="black"/>
                </a:solidFill>
              </a:rPr>
              <a:pPr>
                <a:defRPr/>
              </a:pPr>
              <a:t>95</a:t>
            </a:fld>
            <a:endParaRPr lang="en-US">
              <a:solidFill>
                <a:prstClr val="black"/>
              </a:solidFill>
            </a:endParaRPr>
          </a:p>
        </p:txBody>
      </p:sp>
    </p:spTree>
    <p:extLst>
      <p:ext uri="{BB962C8B-B14F-4D97-AF65-F5344CB8AC3E}">
        <p14:creationId xmlns:p14="http://schemas.microsoft.com/office/powerpoint/2010/main" val="152561063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27B5866-939C-4B4D-8145-7A81A0CDB7F7}" type="slidenum">
              <a:rPr lang="en-US" smtClean="0">
                <a:solidFill>
                  <a:prstClr val="black"/>
                </a:solidFill>
              </a:rPr>
              <a:pPr>
                <a:defRPr/>
              </a:pPr>
              <a:t>96</a:t>
            </a:fld>
            <a:endParaRPr lang="en-US">
              <a:solidFill>
                <a:prstClr val="black"/>
              </a:solidFill>
            </a:endParaRPr>
          </a:p>
        </p:txBody>
      </p:sp>
    </p:spTree>
    <p:extLst>
      <p:ext uri="{BB962C8B-B14F-4D97-AF65-F5344CB8AC3E}">
        <p14:creationId xmlns:p14="http://schemas.microsoft.com/office/powerpoint/2010/main" val="380332715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27B5866-939C-4B4D-8145-7A81A0CDB7F7}" type="slidenum">
              <a:rPr lang="en-US" smtClean="0">
                <a:solidFill>
                  <a:prstClr val="black"/>
                </a:solidFill>
              </a:rPr>
              <a:pPr>
                <a:defRPr/>
              </a:pPr>
              <a:t>97</a:t>
            </a:fld>
            <a:endParaRPr lang="en-US">
              <a:solidFill>
                <a:prstClr val="black"/>
              </a:solidFill>
            </a:endParaRPr>
          </a:p>
        </p:txBody>
      </p:sp>
    </p:spTree>
    <p:extLst>
      <p:ext uri="{BB962C8B-B14F-4D97-AF65-F5344CB8AC3E}">
        <p14:creationId xmlns:p14="http://schemas.microsoft.com/office/powerpoint/2010/main" val="124695827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27B5866-939C-4B4D-8145-7A81A0CDB7F7}" type="slidenum">
              <a:rPr lang="en-US" smtClean="0">
                <a:solidFill>
                  <a:prstClr val="black"/>
                </a:solidFill>
              </a:rPr>
              <a:pPr>
                <a:defRPr/>
              </a:pPr>
              <a:t>98</a:t>
            </a:fld>
            <a:endParaRPr lang="en-US">
              <a:solidFill>
                <a:prstClr val="black"/>
              </a:solidFill>
            </a:endParaRPr>
          </a:p>
        </p:txBody>
      </p:sp>
    </p:spTree>
    <p:extLst>
      <p:ext uri="{BB962C8B-B14F-4D97-AF65-F5344CB8AC3E}">
        <p14:creationId xmlns:p14="http://schemas.microsoft.com/office/powerpoint/2010/main" val="99325152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27B5866-939C-4B4D-8145-7A81A0CDB7F7}" type="slidenum">
              <a:rPr lang="en-US" smtClean="0">
                <a:solidFill>
                  <a:prstClr val="black"/>
                </a:solidFill>
              </a:rPr>
              <a:pPr>
                <a:defRPr/>
              </a:pPr>
              <a:t>99</a:t>
            </a:fld>
            <a:endParaRPr lang="en-US">
              <a:solidFill>
                <a:prstClr val="black"/>
              </a:solidFill>
            </a:endParaRPr>
          </a:p>
        </p:txBody>
      </p:sp>
    </p:spTree>
    <p:extLst>
      <p:ext uri="{BB962C8B-B14F-4D97-AF65-F5344CB8AC3E}">
        <p14:creationId xmlns:p14="http://schemas.microsoft.com/office/powerpoint/2010/main" val="49422844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27B5866-939C-4B4D-8145-7A81A0CDB7F7}" type="slidenum">
              <a:rPr lang="en-US" smtClean="0">
                <a:solidFill>
                  <a:prstClr val="black"/>
                </a:solidFill>
              </a:rPr>
              <a:pPr>
                <a:defRPr/>
              </a:pPr>
              <a:t>100</a:t>
            </a:fld>
            <a:endParaRPr lang="en-US">
              <a:solidFill>
                <a:prstClr val="black"/>
              </a:solidFill>
            </a:endParaRPr>
          </a:p>
        </p:txBody>
      </p:sp>
    </p:spTree>
    <p:extLst>
      <p:ext uri="{BB962C8B-B14F-4D97-AF65-F5344CB8AC3E}">
        <p14:creationId xmlns:p14="http://schemas.microsoft.com/office/powerpoint/2010/main" val="167981614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27B5866-939C-4B4D-8145-7A81A0CDB7F7}" type="slidenum">
              <a:rPr lang="en-US" smtClean="0">
                <a:solidFill>
                  <a:prstClr val="black"/>
                </a:solidFill>
              </a:rPr>
              <a:pPr>
                <a:defRPr/>
              </a:pPr>
              <a:t>101</a:t>
            </a:fld>
            <a:endParaRPr lang="en-US">
              <a:solidFill>
                <a:prstClr val="black"/>
              </a:solidFill>
            </a:endParaRPr>
          </a:p>
        </p:txBody>
      </p:sp>
    </p:spTree>
    <p:extLst>
      <p:ext uri="{BB962C8B-B14F-4D97-AF65-F5344CB8AC3E}">
        <p14:creationId xmlns:p14="http://schemas.microsoft.com/office/powerpoint/2010/main" val="374863598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27B5866-939C-4B4D-8145-7A81A0CDB7F7}" type="slidenum">
              <a:rPr lang="en-US" smtClean="0">
                <a:solidFill>
                  <a:prstClr val="black"/>
                </a:solidFill>
              </a:rPr>
              <a:pPr>
                <a:defRPr/>
              </a:pPr>
              <a:t>102</a:t>
            </a:fld>
            <a:endParaRPr lang="en-US">
              <a:solidFill>
                <a:prstClr val="black"/>
              </a:solidFill>
            </a:endParaRPr>
          </a:p>
        </p:txBody>
      </p:sp>
    </p:spTree>
    <p:extLst>
      <p:ext uri="{BB962C8B-B14F-4D97-AF65-F5344CB8AC3E}">
        <p14:creationId xmlns:p14="http://schemas.microsoft.com/office/powerpoint/2010/main" val="190717872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331DE89-971F-4B22-89E7-DCBF3FD8C26D}" type="slidenum">
              <a:rPr lang="en-US">
                <a:solidFill>
                  <a:srgbClr val="000000"/>
                </a:solidFill>
                <a:latin typeface="Times New Roman" pitchFamily="18" charset="0"/>
              </a:rPr>
              <a:pPr/>
              <a:t>103</a:t>
            </a:fld>
            <a:endParaRPr lang="en-US">
              <a:solidFill>
                <a:srgbClr val="000000"/>
              </a:solidFill>
              <a:latin typeface="Times New Roman" pitchFamily="18" charset="0"/>
            </a:endParaRPr>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1519014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10</a:t>
            </a:fld>
            <a:endParaRPr lang="en-US"/>
          </a:p>
        </p:txBody>
      </p:sp>
    </p:spTree>
    <p:extLst>
      <p:ext uri="{BB962C8B-B14F-4D97-AF65-F5344CB8AC3E}">
        <p14:creationId xmlns:p14="http://schemas.microsoft.com/office/powerpoint/2010/main" val="98486409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4EBB6DF-5B5A-462D-8B53-0A159E9D9A17}" type="slidenum">
              <a:rPr lang="en-US">
                <a:solidFill>
                  <a:srgbClr val="000000"/>
                </a:solidFill>
                <a:latin typeface="Times New Roman" pitchFamily="18" charset="0"/>
              </a:rPr>
              <a:pPr/>
              <a:t>104</a:t>
            </a:fld>
            <a:endParaRPr lang="en-US">
              <a:solidFill>
                <a:srgbClr val="000000"/>
              </a:solidFill>
              <a:latin typeface="Times New Roman" pitchFamily="18" charset="0"/>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216010997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105</a:t>
            </a:fld>
            <a:endParaRPr lang="en-US"/>
          </a:p>
        </p:txBody>
      </p:sp>
    </p:spTree>
    <p:extLst>
      <p:ext uri="{BB962C8B-B14F-4D97-AF65-F5344CB8AC3E}">
        <p14:creationId xmlns:p14="http://schemas.microsoft.com/office/powerpoint/2010/main" val="166279606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C464F98-4A60-4B79-ADF5-61641E174CC6}" type="slidenum">
              <a:rPr lang="en-US">
                <a:solidFill>
                  <a:prstClr val="black"/>
                </a:solidFill>
                <a:latin typeface="Times New Roman" pitchFamily="18" charset="0"/>
              </a:rPr>
              <a:pPr/>
              <a:t>106</a:t>
            </a:fld>
            <a:endParaRPr lang="en-US">
              <a:solidFill>
                <a:prstClr val="black"/>
              </a:solidFill>
              <a:latin typeface="Times New Roman" pitchFamily="18" charset="0"/>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134783559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44888107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74898046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9060702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30329344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p:spPr>
        <p:txBody>
          <a:bodyPr/>
          <a:lstStyle/>
          <a:p>
            <a:endParaRPr lang="en-US" altLang="en-US" smtClean="0"/>
          </a:p>
        </p:txBody>
      </p:sp>
      <p:sp>
        <p:nvSpPr>
          <p:cNvPr id="112644" name="Slide Number Placeholder 3"/>
          <p:cNvSpPr>
            <a:spLocks noGrp="1"/>
          </p:cNvSpPr>
          <p:nvPr>
            <p:ph type="sldNum" sz="quarter" idx="5"/>
          </p:nvPr>
        </p:nvSpPr>
        <p:spPr>
          <a:noFill/>
        </p:spPr>
        <p:txBody>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fld id="{1D0A0CD9-1D3E-4AC3-B83D-23793EAEB53B}" type="slidenum">
              <a:rPr lang="en-US" altLang="en-US">
                <a:solidFill>
                  <a:srgbClr val="000000"/>
                </a:solidFill>
                <a:latin typeface="Times New Roman" pitchFamily="18" charset="0"/>
              </a:rPr>
              <a:pPr/>
              <a:t>112</a:t>
            </a:fld>
            <a:endParaRPr lang="en-US" altLang="en-US">
              <a:solidFill>
                <a:srgbClr val="000000"/>
              </a:solidFill>
              <a:latin typeface="Times New Roman" pitchFamily="18" charset="0"/>
            </a:endParaRPr>
          </a:p>
        </p:txBody>
      </p:sp>
    </p:spTree>
    <p:extLst>
      <p:ext uri="{BB962C8B-B14F-4D97-AF65-F5344CB8AC3E}">
        <p14:creationId xmlns:p14="http://schemas.microsoft.com/office/powerpoint/2010/main" val="116689236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114</a:t>
            </a:fld>
            <a:endParaRPr lang="en-US"/>
          </a:p>
        </p:txBody>
      </p:sp>
    </p:spTree>
    <p:extLst>
      <p:ext uri="{BB962C8B-B14F-4D97-AF65-F5344CB8AC3E}">
        <p14:creationId xmlns:p14="http://schemas.microsoft.com/office/powerpoint/2010/main" val="149767866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115</a:t>
            </a:fld>
            <a:endParaRPr lang="en-US"/>
          </a:p>
        </p:txBody>
      </p:sp>
    </p:spTree>
    <p:extLst>
      <p:ext uri="{BB962C8B-B14F-4D97-AF65-F5344CB8AC3E}">
        <p14:creationId xmlns:p14="http://schemas.microsoft.com/office/powerpoint/2010/main" val="14976786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08F2BD31-7695-47DA-9B15-3DD72B1F2521}" type="datetimeFigureOut">
              <a:rPr lang="en-US" smtClean="0"/>
              <a:t>4/19/2018</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EAE38A9-278C-43E4-9D84-CDAD43C3DAB9}" type="slidenum">
              <a:rPr lang="en-US" smtClean="0"/>
              <a:t>‹#›</a:t>
            </a:fld>
            <a:endParaRPr lang="en-US"/>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F2BD31-7695-47DA-9B15-3DD72B1F2521}" type="datetimeFigureOut">
              <a:rPr lang="en-US" smtClean="0"/>
              <a:t>4/19/2018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AE38A9-278C-43E4-9D84-CDAD43C3DAB9}" type="slidenum">
              <a:rPr lang="en-US" smtClean="0"/>
              <a:t>‹#›</a:t>
            </a:fld>
            <a:endParaRPr lang="en-US"/>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112396B4-F9D8-4FD1-A1F9-445ECB8F7B08}"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4270942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8F25C9D3-50B9-44AB-A183-AD00902D3C18}"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66601826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BA46485E-467A-45B3-B5C6-2A97CAED1688}"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95986480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DDBC09B4-2B52-4DCB-A907-9409AADCB8D6}"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8757612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E413AD3E-96BA-46F6-8450-06F9D4667AD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8572476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C7F78291-5977-46BC-9AE8-BEF2FDD1395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22759535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6DB72338-03A7-485F-A4B3-F5AB610CB888}"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75796571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3050"/>
            <a:ext cx="2055813" cy="58229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3050"/>
            <a:ext cx="6018212" cy="58229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91F78966-829C-4061-A420-157BC1CCBA76}"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67893941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08F2BD31-7695-47DA-9B15-3DD72B1F2521}" type="datetimeFigureOut">
              <a:rPr lang="en-US" smtClean="0">
                <a:solidFill>
                  <a:srgbClr val="ECE9C6"/>
                </a:solidFill>
              </a:rPr>
              <a:pPr/>
              <a:t>4/19/2018</a:t>
            </a:fld>
            <a:endParaRPr lang="en-US">
              <a:solidFill>
                <a:srgbClr val="ECE9C6"/>
              </a:solidFill>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solidFill>
                <a:srgbClr val="ECE9C6"/>
              </a:solidFill>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EAE38A9-278C-43E4-9D84-CDAD43C3DAB9}" type="slidenum">
              <a:rPr lang="en-US" smtClean="0">
                <a:solidFill>
                  <a:srgbClr val="ECE9C6"/>
                </a:solidFill>
              </a:rPr>
              <a:pPr/>
              <a:t>‹#›</a:t>
            </a:fld>
            <a:endParaRPr lang="en-US">
              <a:solidFill>
                <a:srgbClr val="ECE9C6"/>
              </a:solidFill>
            </a:endParaRPr>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rgbClr val="ECE9C6">
                        <a:alpha val="60000"/>
                      </a:srgbClr>
                    </a:solidFill>
                  </a:ln>
                  <a:solidFill>
                    <a:srgbClr val="ECE9C6">
                      <a:lumMod val="90000"/>
                    </a:srgbClr>
                  </a:solidFill>
                  <a:effectLst>
                    <a:outerShdw blurRad="34925" dist="12700" dir="14400000" algn="ctr" rotWithShape="0">
                      <a:srgbClr val="000000">
                        <a:alpha val="21000"/>
                      </a:srgbClr>
                    </a:outerShdw>
                  </a:effectLst>
                  <a:latin typeface="Wingdings" pitchFamily="2" charset="2"/>
                </a:rPr>
                <a:t></a:t>
              </a:r>
              <a:endParaRPr lang="en-US" sz="5400" dirty="0">
                <a:ln w="3175">
                  <a:solidFill>
                    <a:srgbClr val="ECE9C6">
                      <a:alpha val="60000"/>
                    </a:srgbClr>
                  </a:solidFill>
                </a:ln>
                <a:solidFill>
                  <a:srgbClr val="ECE9C6">
                    <a:lumMod val="90000"/>
                  </a:srgb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111363735"/>
      </p:ext>
    </p:extLst>
  </p:cSld>
  <p:clrMapOvr>
    <a:overrideClrMapping bg1="dk1" tx1="lt1" bg2="dk2" tx2="lt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F2BD31-7695-47DA-9B15-3DD72B1F2521}" type="datetimeFigureOut">
              <a:rPr lang="en-US" smtClean="0">
                <a:solidFill>
                  <a:srgbClr val="895D1D"/>
                </a:solidFill>
              </a:rPr>
              <a:pPr/>
              <a:t>4/19/2018</a:t>
            </a:fld>
            <a:endParaRPr lang="en-US">
              <a:solidFill>
                <a:srgbClr val="895D1D"/>
              </a:solidFill>
            </a:endParaRPr>
          </a:p>
        </p:txBody>
      </p:sp>
      <p:sp>
        <p:nvSpPr>
          <p:cNvPr id="5" name="Footer Placeholder 4"/>
          <p:cNvSpPr>
            <a:spLocks noGrp="1"/>
          </p:cNvSpPr>
          <p:nvPr>
            <p:ph type="ftr" sz="quarter" idx="11"/>
          </p:nvPr>
        </p:nvSpPr>
        <p:spPr/>
        <p:txBody>
          <a:bodyPr/>
          <a:lstStyle/>
          <a:p>
            <a:endParaRPr lang="en-US">
              <a:solidFill>
                <a:srgbClr val="895D1D"/>
              </a:solidFill>
            </a:endParaRPr>
          </a:p>
        </p:txBody>
      </p:sp>
      <p:sp>
        <p:nvSpPr>
          <p:cNvPr id="6" name="Slide Number Placeholder 5"/>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
        <p:nvSpPr>
          <p:cNvPr id="11" name="Title 10"/>
          <p:cNvSpPr>
            <a:spLocks noGrp="1"/>
          </p:cNvSpPr>
          <p:nvPr>
            <p:ph type="title"/>
          </p:nvPr>
        </p:nvSpPr>
        <p:spPr/>
        <p:txBody>
          <a:bodyPr/>
          <a:lstStyle/>
          <a:p>
            <a:r>
              <a:rPr lang="en-US" smtClean="0"/>
              <a:t>Click to edit Master title style</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rgbClr val="895D1D">
                      <a:lumMod val="60000"/>
                      <a:lumOff val="40000"/>
                    </a:srgbClr>
                  </a:solidFill>
                  <a:latin typeface="Wingdings" pitchFamily="2" charset="2"/>
                </a:rPr>
                <a:t></a:t>
              </a:r>
              <a:endParaRPr lang="en-US" sz="5400" dirty="0">
                <a:solidFill>
                  <a:srgbClr val="895D1D">
                    <a:lumMod val="60000"/>
                    <a:lumOff val="40000"/>
                  </a:srgb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53231097"/>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F2BD31-7695-47DA-9B15-3DD72B1F2521}" type="datetimeFigureOut">
              <a:rPr lang="en-US" smtClean="0"/>
              <a:t>4/19/2018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AE38A9-278C-43E4-9D84-CDAD43C3DAB9}" type="slidenum">
              <a:rPr lang="en-US" smtClean="0"/>
              <a:t>‹#›</a:t>
            </a:fld>
            <a:endParaRPr lang="en-US"/>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rgbClr val="895D1D">
                      <a:lumMod val="60000"/>
                      <a:lumOff val="40000"/>
                    </a:srgbClr>
                  </a:solidFill>
                  <a:latin typeface="Wingdings" pitchFamily="2" charset="2"/>
                </a:rPr>
                <a:t></a:t>
              </a:r>
              <a:endParaRPr lang="en-US" sz="5400" dirty="0">
                <a:solidFill>
                  <a:srgbClr val="895D1D">
                    <a:lumMod val="60000"/>
                    <a:lumOff val="40000"/>
                  </a:srgb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F2BD31-7695-47DA-9B15-3DD72B1F2521}" type="datetimeFigureOut">
              <a:rPr lang="en-US" smtClean="0">
                <a:solidFill>
                  <a:srgbClr val="895D1D"/>
                </a:solidFill>
              </a:rPr>
              <a:pPr/>
              <a:t>4/19/2018</a:t>
            </a:fld>
            <a:endParaRPr lang="en-US">
              <a:solidFill>
                <a:srgbClr val="895D1D"/>
              </a:solidFill>
            </a:endParaRPr>
          </a:p>
        </p:txBody>
      </p:sp>
      <p:sp>
        <p:nvSpPr>
          <p:cNvPr id="5" name="Footer Placeholder 4"/>
          <p:cNvSpPr>
            <a:spLocks noGrp="1"/>
          </p:cNvSpPr>
          <p:nvPr>
            <p:ph type="ftr" sz="quarter" idx="11"/>
          </p:nvPr>
        </p:nvSpPr>
        <p:spPr/>
        <p:txBody>
          <a:bodyPr/>
          <a:lstStyle/>
          <a:p>
            <a:endParaRPr lang="en-US">
              <a:solidFill>
                <a:srgbClr val="895D1D"/>
              </a:solidFill>
            </a:endParaRPr>
          </a:p>
        </p:txBody>
      </p:sp>
      <p:sp>
        <p:nvSpPr>
          <p:cNvPr id="6" name="Slide Number Placeholder 5"/>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1953783103"/>
      </p:ext>
    </p:extLst>
  </p:cSld>
  <p:clrMapOvr>
    <a:overrideClrMapping bg1="lt1" tx1="dk1" bg2="lt2" tx2="dk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8F2BD31-7695-47DA-9B15-3DD72B1F2521}" type="datetimeFigureOut">
              <a:rPr lang="en-US" smtClean="0">
                <a:solidFill>
                  <a:srgbClr val="895D1D"/>
                </a:solidFill>
              </a:rPr>
              <a:pPr/>
              <a:t>4/19/2018</a:t>
            </a:fld>
            <a:endParaRPr lang="en-US">
              <a:solidFill>
                <a:srgbClr val="895D1D"/>
              </a:solidFill>
            </a:endParaRPr>
          </a:p>
        </p:txBody>
      </p:sp>
      <p:sp>
        <p:nvSpPr>
          <p:cNvPr id="6" name="Footer Placeholder 5"/>
          <p:cNvSpPr>
            <a:spLocks noGrp="1"/>
          </p:cNvSpPr>
          <p:nvPr>
            <p:ph type="ftr" sz="quarter" idx="11"/>
          </p:nvPr>
        </p:nvSpPr>
        <p:spPr/>
        <p:txBody>
          <a:bodyPr/>
          <a:lstStyle/>
          <a:p>
            <a:endParaRPr lang="en-US">
              <a:solidFill>
                <a:srgbClr val="895D1D"/>
              </a:solidFill>
            </a:endParaRPr>
          </a:p>
        </p:txBody>
      </p:sp>
      <p:sp>
        <p:nvSpPr>
          <p:cNvPr id="7" name="Slide Number Placeholder 6"/>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
        <p:nvSpPr>
          <p:cNvPr id="12" name="Title 1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rgbClr val="895D1D">
                      <a:lumMod val="60000"/>
                      <a:lumOff val="40000"/>
                    </a:srgbClr>
                  </a:solidFill>
                  <a:latin typeface="Wingdings" pitchFamily="2" charset="2"/>
                </a:rPr>
                <a:t></a:t>
              </a:r>
              <a:endParaRPr lang="en-US" sz="5400" dirty="0">
                <a:solidFill>
                  <a:srgbClr val="895D1D">
                    <a:lumMod val="60000"/>
                    <a:lumOff val="40000"/>
                  </a:srgb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4932541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8F2BD31-7695-47DA-9B15-3DD72B1F2521}" type="datetimeFigureOut">
              <a:rPr lang="en-US" smtClean="0">
                <a:solidFill>
                  <a:srgbClr val="895D1D"/>
                </a:solidFill>
              </a:rPr>
              <a:pPr/>
              <a:t>4/19/2018</a:t>
            </a:fld>
            <a:endParaRPr lang="en-US">
              <a:solidFill>
                <a:srgbClr val="895D1D"/>
              </a:solidFill>
            </a:endParaRPr>
          </a:p>
        </p:txBody>
      </p:sp>
      <p:sp>
        <p:nvSpPr>
          <p:cNvPr id="8" name="Footer Placeholder 7"/>
          <p:cNvSpPr>
            <a:spLocks noGrp="1"/>
          </p:cNvSpPr>
          <p:nvPr>
            <p:ph type="ftr" sz="quarter" idx="11"/>
          </p:nvPr>
        </p:nvSpPr>
        <p:spPr/>
        <p:txBody>
          <a:bodyPr/>
          <a:lstStyle/>
          <a:p>
            <a:endParaRPr lang="en-US">
              <a:solidFill>
                <a:srgbClr val="895D1D"/>
              </a:solidFill>
            </a:endParaRPr>
          </a:p>
        </p:txBody>
      </p:sp>
      <p:sp>
        <p:nvSpPr>
          <p:cNvPr id="9" name="Slide Number Placeholder 8"/>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rgbClr val="895D1D">
                      <a:lumMod val="60000"/>
                      <a:lumOff val="40000"/>
                    </a:srgbClr>
                  </a:solidFill>
                  <a:latin typeface="Wingdings" pitchFamily="2" charset="2"/>
                </a:rPr>
                <a:t></a:t>
              </a:r>
              <a:endParaRPr lang="en-US" sz="5400" dirty="0">
                <a:solidFill>
                  <a:srgbClr val="895D1D">
                    <a:lumMod val="60000"/>
                    <a:lumOff val="40000"/>
                  </a:srgb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5768338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8F2BD31-7695-47DA-9B15-3DD72B1F2521}" type="datetimeFigureOut">
              <a:rPr lang="en-US" smtClean="0">
                <a:solidFill>
                  <a:srgbClr val="895D1D"/>
                </a:solidFill>
              </a:rPr>
              <a:pPr/>
              <a:t>4/19/2018</a:t>
            </a:fld>
            <a:endParaRPr lang="en-US">
              <a:solidFill>
                <a:srgbClr val="895D1D"/>
              </a:solidFill>
            </a:endParaRPr>
          </a:p>
        </p:txBody>
      </p:sp>
      <p:sp>
        <p:nvSpPr>
          <p:cNvPr id="4" name="Footer Placeholder 3"/>
          <p:cNvSpPr>
            <a:spLocks noGrp="1"/>
          </p:cNvSpPr>
          <p:nvPr>
            <p:ph type="ftr" sz="quarter" idx="11"/>
          </p:nvPr>
        </p:nvSpPr>
        <p:spPr/>
        <p:txBody>
          <a:bodyPr/>
          <a:lstStyle/>
          <a:p>
            <a:endParaRPr lang="en-US">
              <a:solidFill>
                <a:srgbClr val="895D1D"/>
              </a:solidFill>
            </a:endParaRPr>
          </a:p>
        </p:txBody>
      </p:sp>
      <p:sp>
        <p:nvSpPr>
          <p:cNvPr id="5" name="Slide Number Placeholder 4"/>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rgbClr val="895D1D">
                      <a:lumMod val="60000"/>
                      <a:lumOff val="40000"/>
                    </a:srgbClr>
                  </a:solidFill>
                  <a:latin typeface="Wingdings" pitchFamily="2" charset="2"/>
                </a:rPr>
                <a:t></a:t>
              </a:r>
              <a:endParaRPr lang="en-US" sz="5400" dirty="0">
                <a:solidFill>
                  <a:srgbClr val="895D1D">
                    <a:lumMod val="60000"/>
                    <a:lumOff val="40000"/>
                  </a:srgb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5968208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F2BD31-7695-47DA-9B15-3DD72B1F2521}" type="datetimeFigureOut">
              <a:rPr lang="en-US" smtClean="0">
                <a:solidFill>
                  <a:srgbClr val="895D1D"/>
                </a:solidFill>
              </a:rPr>
              <a:pPr/>
              <a:t>4/19/2018</a:t>
            </a:fld>
            <a:endParaRPr lang="en-US">
              <a:solidFill>
                <a:srgbClr val="895D1D"/>
              </a:solidFill>
            </a:endParaRPr>
          </a:p>
        </p:txBody>
      </p:sp>
      <p:sp>
        <p:nvSpPr>
          <p:cNvPr id="3" name="Footer Placeholder 2"/>
          <p:cNvSpPr>
            <a:spLocks noGrp="1"/>
          </p:cNvSpPr>
          <p:nvPr>
            <p:ph type="ftr" sz="quarter" idx="11"/>
          </p:nvPr>
        </p:nvSpPr>
        <p:spPr/>
        <p:txBody>
          <a:bodyPr/>
          <a:lstStyle/>
          <a:p>
            <a:endParaRPr lang="en-US">
              <a:solidFill>
                <a:srgbClr val="895D1D"/>
              </a:solidFill>
            </a:endParaRPr>
          </a:p>
        </p:txBody>
      </p:sp>
      <p:sp>
        <p:nvSpPr>
          <p:cNvPr id="4" name="Slide Number Placeholder 3"/>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420529142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smtClean="0"/>
              <a:t>Click to edit Master title style</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F2BD31-7695-47DA-9B15-3DD72B1F2521}" type="datetimeFigureOut">
              <a:rPr lang="en-US" smtClean="0">
                <a:solidFill>
                  <a:srgbClr val="895D1D"/>
                </a:solidFill>
              </a:rPr>
              <a:pPr/>
              <a:t>4/19/2018</a:t>
            </a:fld>
            <a:endParaRPr lang="en-US">
              <a:solidFill>
                <a:srgbClr val="895D1D"/>
              </a:solidFill>
            </a:endParaRPr>
          </a:p>
        </p:txBody>
      </p:sp>
      <p:sp>
        <p:nvSpPr>
          <p:cNvPr id="6" name="Footer Placeholder 5"/>
          <p:cNvSpPr>
            <a:spLocks noGrp="1"/>
          </p:cNvSpPr>
          <p:nvPr>
            <p:ph type="ftr" sz="quarter" idx="11"/>
          </p:nvPr>
        </p:nvSpPr>
        <p:spPr/>
        <p:txBody>
          <a:bodyPr/>
          <a:lstStyle/>
          <a:p>
            <a:endParaRPr lang="en-US">
              <a:solidFill>
                <a:srgbClr val="895D1D"/>
              </a:solidFill>
            </a:endParaRPr>
          </a:p>
        </p:txBody>
      </p:sp>
      <p:sp>
        <p:nvSpPr>
          <p:cNvPr id="7" name="Slide Number Placeholder 6"/>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243554491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smtClean="0"/>
              <a:t>Click to edit Master title style</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F2BD31-7695-47DA-9B15-3DD72B1F2521}" type="datetimeFigureOut">
              <a:rPr lang="en-US" smtClean="0">
                <a:solidFill>
                  <a:srgbClr val="895D1D"/>
                </a:solidFill>
              </a:rPr>
              <a:pPr/>
              <a:t>4/19/2018</a:t>
            </a:fld>
            <a:endParaRPr lang="en-US">
              <a:solidFill>
                <a:srgbClr val="895D1D"/>
              </a:solidFill>
            </a:endParaRPr>
          </a:p>
        </p:txBody>
      </p:sp>
      <p:sp>
        <p:nvSpPr>
          <p:cNvPr id="6" name="Footer Placeholder 5"/>
          <p:cNvSpPr>
            <a:spLocks noGrp="1"/>
          </p:cNvSpPr>
          <p:nvPr>
            <p:ph type="ftr" sz="quarter" idx="11"/>
          </p:nvPr>
        </p:nvSpPr>
        <p:spPr/>
        <p:txBody>
          <a:bodyPr/>
          <a:lstStyle/>
          <a:p>
            <a:endParaRPr lang="en-US">
              <a:solidFill>
                <a:srgbClr val="895D1D"/>
              </a:solidFill>
            </a:endParaRPr>
          </a:p>
        </p:txBody>
      </p:sp>
      <p:sp>
        <p:nvSpPr>
          <p:cNvPr id="7" name="Slide Number Placeholder 6"/>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83362776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F2BD31-7695-47DA-9B15-3DD72B1F2521}" type="datetimeFigureOut">
              <a:rPr lang="en-US" smtClean="0">
                <a:solidFill>
                  <a:srgbClr val="895D1D"/>
                </a:solidFill>
              </a:rPr>
              <a:pPr/>
              <a:t>4/19/2018</a:t>
            </a:fld>
            <a:endParaRPr lang="en-US">
              <a:solidFill>
                <a:srgbClr val="895D1D"/>
              </a:solidFill>
            </a:endParaRPr>
          </a:p>
        </p:txBody>
      </p:sp>
      <p:sp>
        <p:nvSpPr>
          <p:cNvPr id="5" name="Footer Placeholder 4"/>
          <p:cNvSpPr>
            <a:spLocks noGrp="1"/>
          </p:cNvSpPr>
          <p:nvPr>
            <p:ph type="ftr" sz="quarter" idx="11"/>
          </p:nvPr>
        </p:nvSpPr>
        <p:spPr/>
        <p:txBody>
          <a:bodyPr/>
          <a:lstStyle/>
          <a:p>
            <a:endParaRPr lang="en-US">
              <a:solidFill>
                <a:srgbClr val="895D1D"/>
              </a:solidFill>
            </a:endParaRPr>
          </a:p>
        </p:txBody>
      </p:sp>
      <p:sp>
        <p:nvSpPr>
          <p:cNvPr id="6" name="Slide Number Placeholder 5"/>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rgbClr val="895D1D">
                      <a:lumMod val="60000"/>
                      <a:lumOff val="40000"/>
                    </a:srgbClr>
                  </a:solidFill>
                  <a:latin typeface="Wingdings" pitchFamily="2" charset="2"/>
                </a:rPr>
                <a:t></a:t>
              </a:r>
              <a:endParaRPr lang="en-US" sz="5400" dirty="0">
                <a:solidFill>
                  <a:srgbClr val="895D1D">
                    <a:lumMod val="60000"/>
                    <a:lumOff val="40000"/>
                  </a:srgb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2985204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F2BD31-7695-47DA-9B15-3DD72B1F2521}" type="datetimeFigureOut">
              <a:rPr lang="en-US" smtClean="0">
                <a:solidFill>
                  <a:srgbClr val="895D1D"/>
                </a:solidFill>
              </a:rPr>
              <a:pPr/>
              <a:t>4/19/2018</a:t>
            </a:fld>
            <a:endParaRPr lang="en-US">
              <a:solidFill>
                <a:srgbClr val="895D1D"/>
              </a:solidFill>
            </a:endParaRPr>
          </a:p>
        </p:txBody>
      </p:sp>
      <p:sp>
        <p:nvSpPr>
          <p:cNvPr id="5" name="Footer Placeholder 4"/>
          <p:cNvSpPr>
            <a:spLocks noGrp="1"/>
          </p:cNvSpPr>
          <p:nvPr>
            <p:ph type="ftr" sz="quarter" idx="11"/>
          </p:nvPr>
        </p:nvSpPr>
        <p:spPr/>
        <p:txBody>
          <a:bodyPr/>
          <a:lstStyle/>
          <a:p>
            <a:endParaRPr lang="en-US">
              <a:solidFill>
                <a:srgbClr val="895D1D"/>
              </a:solidFill>
            </a:endParaRPr>
          </a:p>
        </p:txBody>
      </p:sp>
      <p:sp>
        <p:nvSpPr>
          <p:cNvPr id="6" name="Slide Number Placeholder 5"/>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rgbClr val="895D1D">
                      <a:lumMod val="60000"/>
                      <a:lumOff val="40000"/>
                    </a:srgbClr>
                  </a:solidFill>
                  <a:latin typeface="Wingdings" pitchFamily="2" charset="2"/>
                </a:rPr>
                <a:t></a:t>
              </a:r>
              <a:endParaRPr lang="en-US" sz="5400" dirty="0">
                <a:solidFill>
                  <a:srgbClr val="895D1D">
                    <a:lumMod val="60000"/>
                    <a:lumOff val="40000"/>
                  </a:srgb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3518397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smtClean="0"/>
              <a:t>Click to edit Master title style</a:t>
            </a:r>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fld id="{B24E5242-21DC-46C4-B2E3-7F28CFC60EA0}" type="datetimeFigureOut">
              <a:rPr lang="en-US">
                <a:solidFill>
                  <a:prstClr val="white">
                    <a:shade val="50000"/>
                  </a:prstClr>
                </a:solidFill>
              </a:rPr>
              <a:pPr>
                <a:defRPr/>
              </a:pPr>
              <a:t>4/19/2018</a:t>
            </a:fld>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7B6DE817-784C-4500-9D1B-61F519ABF15D}"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3968106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1202" name="Rectangle 2"/>
          <p:cNvSpPr>
            <a:spLocks noGrp="1" noChangeArrowheads="1"/>
          </p:cNvSpPr>
          <p:nvPr>
            <p:ph type="ctrTitle" sz="quarter"/>
          </p:nvPr>
        </p:nvSpPr>
        <p:spPr>
          <a:xfrm>
            <a:off x="685800" y="1676400"/>
            <a:ext cx="7772400" cy="1828800"/>
          </a:xfrm>
        </p:spPr>
        <p:txBody>
          <a:bodyPr/>
          <a:lstStyle>
            <a:lvl1pPr>
              <a:defRPr/>
            </a:lvl1pPr>
          </a:lstStyle>
          <a:p>
            <a:pPr lvl="0"/>
            <a:r>
              <a:rPr lang="en-US" noProof="0" smtClean="0"/>
              <a:t>Click to edit Master title style</a:t>
            </a:r>
          </a:p>
        </p:txBody>
      </p:sp>
      <p:sp>
        <p:nvSpPr>
          <p:cNvPr id="51203"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CCFEDE-97C7-43BC-8446-9909B483C03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011995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89072924-C134-4332-B35A-7B7B7C848135}" type="datetimeFigureOut">
              <a:rPr lang="en-US">
                <a:solidFill>
                  <a:prstClr val="white">
                    <a:shade val="50000"/>
                  </a:prstClr>
                </a:solidFill>
              </a:rPr>
              <a:pPr>
                <a:defRPr/>
              </a:pPr>
              <a:t>4/19/2018</a:t>
            </a:fld>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6CE7F14B-4052-4F2A-9C37-7EAE7F144FE1}"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345481116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5D02C97-0330-4E69-88D4-9A314480DD48}" type="datetimeFigureOut">
              <a:rPr lang="en-US">
                <a:solidFill>
                  <a:prstClr val="white">
                    <a:shade val="50000"/>
                  </a:prstClr>
                </a:solidFill>
              </a:rPr>
              <a:pPr>
                <a:defRPr/>
              </a:pPr>
              <a:t>4/19/2018</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30B5AD3-54AB-4E62-91C2-BFAD33D5838E}"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4183192962"/>
      </p:ext>
    </p:extLst>
  </p:cSld>
  <p:clrMapOvr>
    <a:overrideClrMapping bg1="dk1" tx1="lt1" bg2="dk2" tx2="lt2" accent1="accent1" accent2="accent2" accent3="accent3" accent4="accent4" accent5="accent5" accent6="accent6" hlink="hlink" folHlink="folHlink"/>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6DF95235-C1B3-49AF-B8EE-A8B5CE75F61A}" type="datetimeFigureOut">
              <a:rPr lang="en-US">
                <a:solidFill>
                  <a:prstClr val="white">
                    <a:shade val="50000"/>
                  </a:prstClr>
                </a:solidFill>
              </a:rPr>
              <a:pPr>
                <a:defRPr/>
              </a:pPr>
              <a:t>4/19/2018</a:t>
            </a:fld>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20B063C8-9458-433E-B4D8-BC0CEF0E2E5B}"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332205798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fld id="{E7F592CD-E88E-4706-B2F2-70F25EFC64A4}" type="datetimeFigureOut">
              <a:rPr lang="en-US">
                <a:solidFill>
                  <a:prstClr val="white">
                    <a:shade val="50000"/>
                  </a:prstClr>
                </a:solidFill>
              </a:rPr>
              <a:pPr>
                <a:defRPr/>
              </a:pPr>
              <a:t>4/19/2018</a:t>
            </a:fld>
            <a:endParaRPr lang="en-US">
              <a:solidFill>
                <a:prstClr val="white">
                  <a:shade val="50000"/>
                </a:prstClr>
              </a:solidFill>
            </a:endParaRPr>
          </a:p>
        </p:txBody>
      </p:sp>
      <p:sp>
        <p:nvSpPr>
          <p:cNvPr id="8"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9" name="Slide Number Placeholder 22"/>
          <p:cNvSpPr>
            <a:spLocks noGrp="1"/>
          </p:cNvSpPr>
          <p:nvPr>
            <p:ph type="sldNum" sz="quarter" idx="12"/>
          </p:nvPr>
        </p:nvSpPr>
        <p:spPr/>
        <p:txBody>
          <a:bodyPr/>
          <a:lstStyle>
            <a:lvl1pPr>
              <a:defRPr/>
            </a:lvl1pPr>
          </a:lstStyle>
          <a:p>
            <a:pPr>
              <a:defRPr/>
            </a:pPr>
            <a:fld id="{1798E969-7A34-418C-A1C3-0E518AFD3257}"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422864031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A88491D0-13B9-480B-B549-F34CCF558240}" type="datetimeFigureOut">
              <a:rPr lang="en-US">
                <a:solidFill>
                  <a:prstClr val="white">
                    <a:shade val="50000"/>
                  </a:prstClr>
                </a:solidFill>
              </a:rPr>
              <a:pPr>
                <a:defRPr/>
              </a:pPr>
              <a:t>4/19/2018</a:t>
            </a:fld>
            <a:endParaRPr lang="en-US">
              <a:solidFill>
                <a:prstClr val="white">
                  <a:shade val="50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5" name="Slide Number Placeholder 22"/>
          <p:cNvSpPr>
            <a:spLocks noGrp="1"/>
          </p:cNvSpPr>
          <p:nvPr>
            <p:ph type="sldNum" sz="quarter" idx="12"/>
          </p:nvPr>
        </p:nvSpPr>
        <p:spPr/>
        <p:txBody>
          <a:bodyPr/>
          <a:lstStyle>
            <a:lvl1pPr>
              <a:defRPr/>
            </a:lvl1pPr>
          </a:lstStyle>
          <a:p>
            <a:pPr>
              <a:defRPr/>
            </a:pPr>
            <a:fld id="{30AA5F1B-59E8-4471-AE07-588ED8CCB44B}"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41346939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C81E3338-68EF-42CC-AA7D-A9F98009ADC4}" type="datetimeFigureOut">
              <a:rPr lang="en-US">
                <a:solidFill>
                  <a:prstClr val="white">
                    <a:shade val="50000"/>
                  </a:prstClr>
                </a:solidFill>
              </a:rPr>
              <a:pPr>
                <a:defRPr/>
              </a:pPr>
              <a:t>4/19/2018</a:t>
            </a:fld>
            <a:endParaRPr lang="en-US">
              <a:solidFill>
                <a:prstClr val="white">
                  <a:shade val="50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4" name="Slide Number Placeholder 22"/>
          <p:cNvSpPr>
            <a:spLocks noGrp="1"/>
          </p:cNvSpPr>
          <p:nvPr>
            <p:ph type="sldNum" sz="quarter" idx="12"/>
          </p:nvPr>
        </p:nvSpPr>
        <p:spPr/>
        <p:txBody>
          <a:bodyPr/>
          <a:lstStyle>
            <a:lvl1pPr>
              <a:defRPr/>
            </a:lvl1pPr>
          </a:lstStyle>
          <a:p>
            <a:pPr>
              <a:defRPr/>
            </a:pPr>
            <a:fld id="{3D25569C-4E01-4BEC-90AE-12C26A70B7BD}"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370698088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92249099-FD04-49BB-8129-EFBCF5530FD6}" type="datetimeFigureOut">
              <a:rPr lang="en-US">
                <a:solidFill>
                  <a:prstClr val="white">
                    <a:shade val="50000"/>
                  </a:prstClr>
                </a:solidFill>
              </a:rPr>
              <a:pPr>
                <a:defRPr/>
              </a:pPr>
              <a:t>4/19/2018</a:t>
            </a:fld>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2A2A62C5-1B83-4CC3-B766-6A877310676F}"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04784084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13"/>
          <p:cNvSpPr>
            <a:spLocks noGrp="1"/>
          </p:cNvSpPr>
          <p:nvPr>
            <p:ph type="dt" sz="half" idx="10"/>
          </p:nvPr>
        </p:nvSpPr>
        <p:spPr/>
        <p:txBody>
          <a:bodyPr/>
          <a:lstStyle>
            <a:lvl1pPr>
              <a:defRPr/>
            </a:lvl1pPr>
          </a:lstStyle>
          <a:p>
            <a:pPr>
              <a:defRPr/>
            </a:pPr>
            <a:fld id="{C946912D-27EA-4693-BB01-EF3C7FD88358}" type="datetimeFigureOut">
              <a:rPr lang="en-US">
                <a:solidFill>
                  <a:prstClr val="white">
                    <a:shade val="50000"/>
                  </a:prstClr>
                </a:solidFill>
              </a:rPr>
              <a:pPr>
                <a:defRPr/>
              </a:pPr>
              <a:t>4/19/2018</a:t>
            </a:fld>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D425E29D-61CA-4FAB-984E-7766052384E3}"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38130311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5826CE07-A521-4B4E-8F86-32152B1EEA98}" type="datetimeFigureOut">
              <a:rPr lang="en-US">
                <a:solidFill>
                  <a:prstClr val="white">
                    <a:shade val="50000"/>
                  </a:prstClr>
                </a:solidFill>
              </a:rPr>
              <a:pPr>
                <a:defRPr/>
              </a:pPr>
              <a:t>4/19/2018</a:t>
            </a:fld>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1EB7BDC8-41E9-487C-B160-94BF1078B248}"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418062772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F908CC1C-C770-4DA4-AACD-22C1FB05D7D8}" type="datetimeFigureOut">
              <a:rPr lang="en-US">
                <a:solidFill>
                  <a:prstClr val="white">
                    <a:shade val="50000"/>
                  </a:prstClr>
                </a:solidFill>
              </a:rPr>
              <a:pPr>
                <a:defRPr/>
              </a:pPr>
              <a:t>4/19/2018</a:t>
            </a:fld>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CF138D96-24E5-408B-AD6B-A4C3EFFDF170}"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34580921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320958-C787-4572-A084-16347632769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0978024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smtClean="0"/>
              <a:t>Click to edit Master title style</a:t>
            </a:r>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fld id="{B24E5242-21DC-46C4-B2E3-7F28CFC60EA0}" type="datetimeFigureOut">
              <a:rPr lang="en-US">
                <a:solidFill>
                  <a:prstClr val="white">
                    <a:shade val="50000"/>
                  </a:prstClr>
                </a:solidFill>
              </a:rPr>
              <a:pPr>
                <a:defRPr/>
              </a:pPr>
              <a:t>4/19/2018</a:t>
            </a:fld>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7B6DE817-784C-4500-9D1B-61F519ABF15D}"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94146823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89072924-C134-4332-B35A-7B7B7C848135}" type="datetimeFigureOut">
              <a:rPr lang="en-US">
                <a:solidFill>
                  <a:prstClr val="white">
                    <a:shade val="50000"/>
                  </a:prstClr>
                </a:solidFill>
              </a:rPr>
              <a:pPr>
                <a:defRPr/>
              </a:pPr>
              <a:t>4/19/2018</a:t>
            </a:fld>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6CE7F14B-4052-4F2A-9C37-7EAE7F144FE1}"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98874424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5D02C97-0330-4E69-88D4-9A314480DD48}" type="datetimeFigureOut">
              <a:rPr lang="en-US">
                <a:solidFill>
                  <a:prstClr val="white">
                    <a:shade val="50000"/>
                  </a:prstClr>
                </a:solidFill>
              </a:rPr>
              <a:pPr>
                <a:defRPr/>
              </a:pPr>
              <a:t>4/19/2018</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30B5AD3-54AB-4E62-91C2-BFAD33D5838E}"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428536027"/>
      </p:ext>
    </p:extLst>
  </p:cSld>
  <p:clrMapOvr>
    <a:overrideClrMapping bg1="dk1" tx1="lt1" bg2="dk2" tx2="lt2" accent1="accent1" accent2="accent2" accent3="accent3" accent4="accent4" accent5="accent5" accent6="accent6" hlink="hlink" folHlink="folHlink"/>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6DF95235-C1B3-49AF-B8EE-A8B5CE75F61A}" type="datetimeFigureOut">
              <a:rPr lang="en-US">
                <a:solidFill>
                  <a:prstClr val="white">
                    <a:shade val="50000"/>
                  </a:prstClr>
                </a:solidFill>
              </a:rPr>
              <a:pPr>
                <a:defRPr/>
              </a:pPr>
              <a:t>4/19/2018</a:t>
            </a:fld>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20B063C8-9458-433E-B4D8-BC0CEF0E2E5B}"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47390246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fld id="{E7F592CD-E88E-4706-B2F2-70F25EFC64A4}" type="datetimeFigureOut">
              <a:rPr lang="en-US">
                <a:solidFill>
                  <a:prstClr val="white">
                    <a:shade val="50000"/>
                  </a:prstClr>
                </a:solidFill>
              </a:rPr>
              <a:pPr>
                <a:defRPr/>
              </a:pPr>
              <a:t>4/19/2018</a:t>
            </a:fld>
            <a:endParaRPr lang="en-US">
              <a:solidFill>
                <a:prstClr val="white">
                  <a:shade val="50000"/>
                </a:prstClr>
              </a:solidFill>
            </a:endParaRPr>
          </a:p>
        </p:txBody>
      </p:sp>
      <p:sp>
        <p:nvSpPr>
          <p:cNvPr id="8"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9" name="Slide Number Placeholder 22"/>
          <p:cNvSpPr>
            <a:spLocks noGrp="1"/>
          </p:cNvSpPr>
          <p:nvPr>
            <p:ph type="sldNum" sz="quarter" idx="12"/>
          </p:nvPr>
        </p:nvSpPr>
        <p:spPr/>
        <p:txBody>
          <a:bodyPr/>
          <a:lstStyle>
            <a:lvl1pPr>
              <a:defRPr/>
            </a:lvl1pPr>
          </a:lstStyle>
          <a:p>
            <a:pPr>
              <a:defRPr/>
            </a:pPr>
            <a:fld id="{1798E969-7A34-418C-A1C3-0E518AFD3257}"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405723568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A88491D0-13B9-480B-B549-F34CCF558240}" type="datetimeFigureOut">
              <a:rPr lang="en-US">
                <a:solidFill>
                  <a:prstClr val="white">
                    <a:shade val="50000"/>
                  </a:prstClr>
                </a:solidFill>
              </a:rPr>
              <a:pPr>
                <a:defRPr/>
              </a:pPr>
              <a:t>4/19/2018</a:t>
            </a:fld>
            <a:endParaRPr lang="en-US">
              <a:solidFill>
                <a:prstClr val="white">
                  <a:shade val="50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5" name="Slide Number Placeholder 22"/>
          <p:cNvSpPr>
            <a:spLocks noGrp="1"/>
          </p:cNvSpPr>
          <p:nvPr>
            <p:ph type="sldNum" sz="quarter" idx="12"/>
          </p:nvPr>
        </p:nvSpPr>
        <p:spPr/>
        <p:txBody>
          <a:bodyPr/>
          <a:lstStyle>
            <a:lvl1pPr>
              <a:defRPr/>
            </a:lvl1pPr>
          </a:lstStyle>
          <a:p>
            <a:pPr>
              <a:defRPr/>
            </a:pPr>
            <a:fld id="{30AA5F1B-59E8-4471-AE07-588ED8CCB44B}"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382347932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C81E3338-68EF-42CC-AA7D-A9F98009ADC4}" type="datetimeFigureOut">
              <a:rPr lang="en-US">
                <a:solidFill>
                  <a:prstClr val="white">
                    <a:shade val="50000"/>
                  </a:prstClr>
                </a:solidFill>
              </a:rPr>
              <a:pPr>
                <a:defRPr/>
              </a:pPr>
              <a:t>4/19/2018</a:t>
            </a:fld>
            <a:endParaRPr lang="en-US">
              <a:solidFill>
                <a:prstClr val="white">
                  <a:shade val="50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4" name="Slide Number Placeholder 22"/>
          <p:cNvSpPr>
            <a:spLocks noGrp="1"/>
          </p:cNvSpPr>
          <p:nvPr>
            <p:ph type="sldNum" sz="quarter" idx="12"/>
          </p:nvPr>
        </p:nvSpPr>
        <p:spPr/>
        <p:txBody>
          <a:bodyPr/>
          <a:lstStyle>
            <a:lvl1pPr>
              <a:defRPr/>
            </a:lvl1pPr>
          </a:lstStyle>
          <a:p>
            <a:pPr>
              <a:defRPr/>
            </a:pPr>
            <a:fld id="{3D25569C-4E01-4BEC-90AE-12C26A70B7BD}"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62131784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92249099-FD04-49BB-8129-EFBCF5530FD6}" type="datetimeFigureOut">
              <a:rPr lang="en-US">
                <a:solidFill>
                  <a:prstClr val="white">
                    <a:shade val="50000"/>
                  </a:prstClr>
                </a:solidFill>
              </a:rPr>
              <a:pPr>
                <a:defRPr/>
              </a:pPr>
              <a:t>4/19/2018</a:t>
            </a:fld>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2A2A62C5-1B83-4CC3-B766-6A877310676F}"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0927968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13"/>
          <p:cNvSpPr>
            <a:spLocks noGrp="1"/>
          </p:cNvSpPr>
          <p:nvPr>
            <p:ph type="dt" sz="half" idx="10"/>
          </p:nvPr>
        </p:nvSpPr>
        <p:spPr/>
        <p:txBody>
          <a:bodyPr/>
          <a:lstStyle>
            <a:lvl1pPr>
              <a:defRPr/>
            </a:lvl1pPr>
          </a:lstStyle>
          <a:p>
            <a:pPr>
              <a:defRPr/>
            </a:pPr>
            <a:fld id="{C946912D-27EA-4693-BB01-EF3C7FD88358}" type="datetimeFigureOut">
              <a:rPr lang="en-US">
                <a:solidFill>
                  <a:prstClr val="white">
                    <a:shade val="50000"/>
                  </a:prstClr>
                </a:solidFill>
              </a:rPr>
              <a:pPr>
                <a:defRPr/>
              </a:pPr>
              <a:t>4/19/2018</a:t>
            </a:fld>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D425E29D-61CA-4FAB-984E-7766052384E3}"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51555087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5826CE07-A521-4B4E-8F86-32152B1EEA98}" type="datetimeFigureOut">
              <a:rPr lang="en-US">
                <a:solidFill>
                  <a:prstClr val="white">
                    <a:shade val="50000"/>
                  </a:prstClr>
                </a:solidFill>
              </a:rPr>
              <a:pPr>
                <a:defRPr/>
              </a:pPr>
              <a:t>4/19/2018</a:t>
            </a:fld>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1EB7BDC8-41E9-487C-B160-94BF1078B248}"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30224138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FBDE72-C9CF-4C62-BA3F-9172EDB75FE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8933609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F908CC1C-C770-4DA4-AACD-22C1FB05D7D8}" type="datetimeFigureOut">
              <a:rPr lang="en-US">
                <a:solidFill>
                  <a:prstClr val="white">
                    <a:shade val="50000"/>
                  </a:prstClr>
                </a:solidFill>
              </a:rPr>
              <a:pPr>
                <a:defRPr/>
              </a:pPr>
              <a:t>4/19/2018</a:t>
            </a:fld>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CF138D96-24E5-408B-AD6B-A4C3EFFDF170}"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56134066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6498" name="Group 2"/>
          <p:cNvGrpSpPr>
            <a:grpSpLocks/>
          </p:cNvGrpSpPr>
          <p:nvPr/>
        </p:nvGrpSpPr>
        <p:grpSpPr bwMode="auto">
          <a:xfrm>
            <a:off x="0" y="0"/>
            <a:ext cx="9142413" cy="6856413"/>
            <a:chOff x="0" y="0"/>
            <a:chExt cx="5759" cy="4319"/>
          </a:xfrm>
        </p:grpSpPr>
        <p:sp>
          <p:nvSpPr>
            <p:cNvPr id="106499" name="Freeform 3"/>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6500" name="Group 4"/>
            <p:cNvGrpSpPr>
              <a:grpSpLocks/>
            </p:cNvGrpSpPr>
            <p:nvPr userDrawn="1"/>
          </p:nvGrpSpPr>
          <p:grpSpPr bwMode="auto">
            <a:xfrm>
              <a:off x="0" y="0"/>
              <a:ext cx="5759" cy="4319"/>
              <a:chOff x="0" y="0"/>
              <a:chExt cx="5759" cy="4319"/>
            </a:xfrm>
          </p:grpSpPr>
          <p:sp>
            <p:nvSpPr>
              <p:cNvPr id="106501" name="Freeform 5"/>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2" name="Freeform 6"/>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3" name="Freeform 7"/>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4" name="Freeform 8"/>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5" name="Freeform 9"/>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6" name="Freeform 10"/>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7" name="Freeform 11"/>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8" name="Freeform 12"/>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9" name="Freeform 13"/>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0" name="Freeform 14"/>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1" name="Freeform 15"/>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2" name="Freeform 16"/>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3" name="Freeform 17"/>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4" name="Freeform 18"/>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5" name="Freeform 19"/>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6" name="Freeform 20"/>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7" name="Freeform 21"/>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8" name="Freeform 22"/>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9" name="Freeform 23"/>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0" name="Freeform 24"/>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1" name="Freeform 25"/>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2" name="Freeform 26"/>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3" name="Freeform 27"/>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4" name="Freeform 28"/>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5" name="Freeform 29"/>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6526" name="Group 30"/>
              <p:cNvGrpSpPr>
                <a:grpSpLocks/>
              </p:cNvGrpSpPr>
              <p:nvPr/>
            </p:nvGrpSpPr>
            <p:grpSpPr bwMode="auto">
              <a:xfrm>
                <a:off x="0" y="0"/>
                <a:ext cx="5758" cy="1045"/>
                <a:chOff x="0" y="0"/>
                <a:chExt cx="5758" cy="1045"/>
              </a:xfrm>
            </p:grpSpPr>
            <p:sp>
              <p:nvSpPr>
                <p:cNvPr id="106527"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8"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9"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0"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1"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2"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3"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4"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5"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6"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7"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8"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9"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0"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1"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6542" name="Group 46"/>
              <p:cNvGrpSpPr>
                <a:grpSpLocks/>
              </p:cNvGrpSpPr>
              <p:nvPr/>
            </p:nvGrpSpPr>
            <p:grpSpPr bwMode="auto">
              <a:xfrm>
                <a:off x="0" y="558"/>
                <a:ext cx="5758" cy="487"/>
                <a:chOff x="0" y="558"/>
                <a:chExt cx="5758" cy="487"/>
              </a:xfrm>
            </p:grpSpPr>
            <p:sp>
              <p:nvSpPr>
                <p:cNvPr id="106543"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4"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6545" name="Group 49"/>
              <p:cNvGrpSpPr>
                <a:grpSpLocks/>
              </p:cNvGrpSpPr>
              <p:nvPr/>
            </p:nvGrpSpPr>
            <p:grpSpPr bwMode="auto">
              <a:xfrm>
                <a:off x="264" y="1039"/>
                <a:ext cx="5200" cy="3280"/>
                <a:chOff x="264" y="1039"/>
                <a:chExt cx="5200" cy="3280"/>
              </a:xfrm>
            </p:grpSpPr>
            <p:sp>
              <p:nvSpPr>
                <p:cNvPr id="106546"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7"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8"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9"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0"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1"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2"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3"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4"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sp>
            <p:nvSpPr>
              <p:cNvPr id="106555" name="Freeform 59"/>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9" name="Freeform 63"/>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sp>
        <p:nvSpPr>
          <p:cNvPr id="106563" name="Rectangle 67"/>
          <p:cNvSpPr>
            <a:spLocks noGrp="1" noChangeArrowheads="1"/>
          </p:cNvSpPr>
          <p:nvPr>
            <p:ph type="ctrTitle" sz="quarter"/>
          </p:nvPr>
        </p:nvSpPr>
        <p:spPr>
          <a:xfrm>
            <a:off x="455613" y="1920875"/>
            <a:ext cx="8226425" cy="1736725"/>
          </a:xfrm>
        </p:spPr>
        <p:txBody>
          <a:bodyPr anchor="b"/>
          <a:lstStyle>
            <a:lvl1pPr>
              <a:defRPr sz="5400"/>
            </a:lvl1pPr>
          </a:lstStyle>
          <a:p>
            <a:pPr lvl="0"/>
            <a:r>
              <a:rPr lang="en-US" noProof="0" smtClean="0"/>
              <a:t>Click to edit Master title style</a:t>
            </a:r>
          </a:p>
        </p:txBody>
      </p:sp>
      <p:sp>
        <p:nvSpPr>
          <p:cNvPr id="106564"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106565" name="Rectangle 69"/>
          <p:cNvSpPr>
            <a:spLocks noGrp="1" noChangeArrowheads="1"/>
          </p:cNvSpPr>
          <p:nvPr>
            <p:ph type="dt" sz="quarter" idx="2"/>
          </p:nvPr>
        </p:nvSpPr>
        <p:spPr/>
        <p:txBody>
          <a:bodyPr/>
          <a:lstStyle>
            <a:lvl1pPr>
              <a:defRPr/>
            </a:lvl1pPr>
          </a:lstStyle>
          <a:p>
            <a:endParaRPr lang="en-US">
              <a:solidFill>
                <a:srgbClr val="EAEAEA"/>
              </a:solidFill>
            </a:endParaRPr>
          </a:p>
        </p:txBody>
      </p:sp>
      <p:sp>
        <p:nvSpPr>
          <p:cNvPr id="106566" name="Rectangle 70"/>
          <p:cNvSpPr>
            <a:spLocks noGrp="1" noChangeArrowheads="1"/>
          </p:cNvSpPr>
          <p:nvPr>
            <p:ph type="ftr" sz="quarter" idx="3"/>
          </p:nvPr>
        </p:nvSpPr>
        <p:spPr/>
        <p:txBody>
          <a:bodyPr/>
          <a:lstStyle>
            <a:lvl1pPr>
              <a:defRPr/>
            </a:lvl1pPr>
          </a:lstStyle>
          <a:p>
            <a:endParaRPr lang="en-US">
              <a:solidFill>
                <a:srgbClr val="EAEAEA"/>
              </a:solidFill>
            </a:endParaRPr>
          </a:p>
        </p:txBody>
      </p:sp>
      <p:sp>
        <p:nvSpPr>
          <p:cNvPr id="106567" name="Rectangle 71"/>
          <p:cNvSpPr>
            <a:spLocks noGrp="1" noChangeArrowheads="1"/>
          </p:cNvSpPr>
          <p:nvPr>
            <p:ph type="sldNum" sz="quarter" idx="4"/>
          </p:nvPr>
        </p:nvSpPr>
        <p:spPr/>
        <p:txBody>
          <a:bodyPr/>
          <a:lstStyle>
            <a:lvl1pPr>
              <a:defRPr/>
            </a:lvl1pPr>
          </a:lstStyle>
          <a:p>
            <a:fld id="{659FD176-2275-4490-AF15-BC122A275C34}"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38984138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ADEFFF77-56EC-475A-B4A4-B8039825602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31190062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C6388C87-6767-470F-B96F-0DD3E353215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7794203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9485C44D-503A-402A-B491-AA4C5D7FEAF1}"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85152961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AD17E4DB-C553-4B78-BCC6-306B2B1D58A6}"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26788039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CD6F1CDE-CA0F-459E-A951-8D9A83B9FB65}"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92843410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92E15D64-7C55-4399-B939-FB6B890FA3EC}"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97117098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9880AA06-930B-434D-94C0-A453AA72BE4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32176225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7C414C03-50AF-445F-A444-ED61BE7F1B5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5147477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D3538D-70DA-48E2-B69E-B6820B24886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1291873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45942C80-6482-4235-A0D7-B15F07181FA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26970767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3050"/>
            <a:ext cx="2055813" cy="58229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3050"/>
            <a:ext cx="6018212" cy="58229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EACDF30A-A0B8-4073-B52E-F43D0C9F8D5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99474519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6498" name="Group 2"/>
          <p:cNvGrpSpPr>
            <a:grpSpLocks/>
          </p:cNvGrpSpPr>
          <p:nvPr/>
        </p:nvGrpSpPr>
        <p:grpSpPr bwMode="auto">
          <a:xfrm>
            <a:off x="0" y="0"/>
            <a:ext cx="9142413" cy="6856413"/>
            <a:chOff x="0" y="0"/>
            <a:chExt cx="5759" cy="4319"/>
          </a:xfrm>
        </p:grpSpPr>
        <p:sp>
          <p:nvSpPr>
            <p:cNvPr id="106499" name="Freeform 3"/>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6500" name="Group 4"/>
            <p:cNvGrpSpPr>
              <a:grpSpLocks/>
            </p:cNvGrpSpPr>
            <p:nvPr userDrawn="1"/>
          </p:nvGrpSpPr>
          <p:grpSpPr bwMode="auto">
            <a:xfrm>
              <a:off x="0" y="0"/>
              <a:ext cx="5759" cy="4319"/>
              <a:chOff x="0" y="0"/>
              <a:chExt cx="5759" cy="4319"/>
            </a:xfrm>
          </p:grpSpPr>
          <p:sp>
            <p:nvSpPr>
              <p:cNvPr id="106501" name="Freeform 5"/>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2" name="Freeform 6"/>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3" name="Freeform 7"/>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4" name="Freeform 8"/>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5" name="Freeform 9"/>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6" name="Freeform 10"/>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7" name="Freeform 11"/>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8" name="Freeform 12"/>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9" name="Freeform 13"/>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0" name="Freeform 14"/>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1" name="Freeform 15"/>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2" name="Freeform 16"/>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3" name="Freeform 17"/>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4" name="Freeform 18"/>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5" name="Freeform 19"/>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6" name="Freeform 20"/>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7" name="Freeform 21"/>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8" name="Freeform 22"/>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9" name="Freeform 23"/>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0" name="Freeform 24"/>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1" name="Freeform 25"/>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2" name="Freeform 26"/>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3" name="Freeform 27"/>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4" name="Freeform 28"/>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5" name="Freeform 29"/>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6526" name="Group 30"/>
              <p:cNvGrpSpPr>
                <a:grpSpLocks/>
              </p:cNvGrpSpPr>
              <p:nvPr/>
            </p:nvGrpSpPr>
            <p:grpSpPr bwMode="auto">
              <a:xfrm>
                <a:off x="0" y="0"/>
                <a:ext cx="5758" cy="1045"/>
                <a:chOff x="0" y="0"/>
                <a:chExt cx="5758" cy="1045"/>
              </a:xfrm>
            </p:grpSpPr>
            <p:sp>
              <p:nvSpPr>
                <p:cNvPr id="106527"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8"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9"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0"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1"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2"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3"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4"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5"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6"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7"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8"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9"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0"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1"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6542" name="Group 46"/>
              <p:cNvGrpSpPr>
                <a:grpSpLocks/>
              </p:cNvGrpSpPr>
              <p:nvPr/>
            </p:nvGrpSpPr>
            <p:grpSpPr bwMode="auto">
              <a:xfrm>
                <a:off x="0" y="558"/>
                <a:ext cx="5758" cy="487"/>
                <a:chOff x="0" y="558"/>
                <a:chExt cx="5758" cy="487"/>
              </a:xfrm>
            </p:grpSpPr>
            <p:sp>
              <p:nvSpPr>
                <p:cNvPr id="106543"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4"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6545" name="Group 49"/>
              <p:cNvGrpSpPr>
                <a:grpSpLocks/>
              </p:cNvGrpSpPr>
              <p:nvPr/>
            </p:nvGrpSpPr>
            <p:grpSpPr bwMode="auto">
              <a:xfrm>
                <a:off x="264" y="1039"/>
                <a:ext cx="5200" cy="3280"/>
                <a:chOff x="264" y="1039"/>
                <a:chExt cx="5200" cy="3280"/>
              </a:xfrm>
            </p:grpSpPr>
            <p:sp>
              <p:nvSpPr>
                <p:cNvPr id="106546"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7"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8"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9"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0"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1"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2"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3"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4"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sp>
            <p:nvSpPr>
              <p:cNvPr id="106555" name="Freeform 59"/>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9" name="Freeform 63"/>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sp>
        <p:nvSpPr>
          <p:cNvPr id="106563" name="Rectangle 67"/>
          <p:cNvSpPr>
            <a:spLocks noGrp="1" noChangeArrowheads="1"/>
          </p:cNvSpPr>
          <p:nvPr>
            <p:ph type="ctrTitle" sz="quarter"/>
          </p:nvPr>
        </p:nvSpPr>
        <p:spPr>
          <a:xfrm>
            <a:off x="455613" y="1920875"/>
            <a:ext cx="8226425" cy="1736725"/>
          </a:xfrm>
        </p:spPr>
        <p:txBody>
          <a:bodyPr anchor="b"/>
          <a:lstStyle>
            <a:lvl1pPr>
              <a:defRPr sz="5400"/>
            </a:lvl1pPr>
          </a:lstStyle>
          <a:p>
            <a:pPr lvl="0"/>
            <a:r>
              <a:rPr lang="en-US" noProof="0" smtClean="0"/>
              <a:t>Click to edit Master title style</a:t>
            </a:r>
          </a:p>
        </p:txBody>
      </p:sp>
      <p:sp>
        <p:nvSpPr>
          <p:cNvPr id="106564"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106565" name="Rectangle 69"/>
          <p:cNvSpPr>
            <a:spLocks noGrp="1" noChangeArrowheads="1"/>
          </p:cNvSpPr>
          <p:nvPr>
            <p:ph type="dt" sz="quarter" idx="2"/>
          </p:nvPr>
        </p:nvSpPr>
        <p:spPr/>
        <p:txBody>
          <a:bodyPr/>
          <a:lstStyle>
            <a:lvl1pPr>
              <a:defRPr/>
            </a:lvl1pPr>
          </a:lstStyle>
          <a:p>
            <a:endParaRPr lang="en-US">
              <a:solidFill>
                <a:srgbClr val="EAEAEA"/>
              </a:solidFill>
            </a:endParaRPr>
          </a:p>
        </p:txBody>
      </p:sp>
      <p:sp>
        <p:nvSpPr>
          <p:cNvPr id="106566" name="Rectangle 70"/>
          <p:cNvSpPr>
            <a:spLocks noGrp="1" noChangeArrowheads="1"/>
          </p:cNvSpPr>
          <p:nvPr>
            <p:ph type="ftr" sz="quarter" idx="3"/>
          </p:nvPr>
        </p:nvSpPr>
        <p:spPr/>
        <p:txBody>
          <a:bodyPr/>
          <a:lstStyle>
            <a:lvl1pPr>
              <a:defRPr/>
            </a:lvl1pPr>
          </a:lstStyle>
          <a:p>
            <a:endParaRPr lang="en-US">
              <a:solidFill>
                <a:srgbClr val="EAEAEA"/>
              </a:solidFill>
            </a:endParaRPr>
          </a:p>
        </p:txBody>
      </p:sp>
      <p:sp>
        <p:nvSpPr>
          <p:cNvPr id="106567" name="Rectangle 71"/>
          <p:cNvSpPr>
            <a:spLocks noGrp="1" noChangeArrowheads="1"/>
          </p:cNvSpPr>
          <p:nvPr>
            <p:ph type="sldNum" sz="quarter" idx="4"/>
          </p:nvPr>
        </p:nvSpPr>
        <p:spPr/>
        <p:txBody>
          <a:bodyPr/>
          <a:lstStyle>
            <a:lvl1pPr>
              <a:defRPr/>
            </a:lvl1pPr>
          </a:lstStyle>
          <a:p>
            <a:fld id="{D499D999-75B4-49E2-B4A9-F0AD0206943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17720184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15EA2A1A-FC26-414A-A491-6FED5339D99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56330125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527C13B-D0B9-4CBB-B994-3E10C5964BB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10389748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F0560AB4-112A-48C7-B651-25715C79D68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33610654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6121934D-73F6-4C49-971D-7BF10D87184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77700351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529A5D5F-B96A-45DE-9158-F396500E1A7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71094887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F1901996-FB7A-40F2-B7B8-755BFC419EC1}"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92721553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161187F1-8116-4925-96B7-692D81237D3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188219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3F685D5-680F-48A2-81AF-5CBCCEBDAE4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5745323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4D9728E1-8823-478F-9FC3-6AA56956AF7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5920458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44908BB7-E5C9-4CB6-A8E3-47C253AB89F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82093325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3050"/>
            <a:ext cx="2055813" cy="58229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3050"/>
            <a:ext cx="6018212" cy="58229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BA542E3-752E-430D-B076-CA2281C34A7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82414896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6498" name="Group 2"/>
          <p:cNvGrpSpPr>
            <a:grpSpLocks/>
          </p:cNvGrpSpPr>
          <p:nvPr/>
        </p:nvGrpSpPr>
        <p:grpSpPr bwMode="auto">
          <a:xfrm>
            <a:off x="0" y="0"/>
            <a:ext cx="9142413" cy="6856413"/>
            <a:chOff x="0" y="0"/>
            <a:chExt cx="5759" cy="4319"/>
          </a:xfrm>
        </p:grpSpPr>
        <p:sp>
          <p:nvSpPr>
            <p:cNvPr id="106499" name="Freeform 3"/>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6500" name="Group 4"/>
            <p:cNvGrpSpPr>
              <a:grpSpLocks/>
            </p:cNvGrpSpPr>
            <p:nvPr userDrawn="1"/>
          </p:nvGrpSpPr>
          <p:grpSpPr bwMode="auto">
            <a:xfrm>
              <a:off x="0" y="0"/>
              <a:ext cx="5759" cy="4319"/>
              <a:chOff x="0" y="0"/>
              <a:chExt cx="5759" cy="4319"/>
            </a:xfrm>
          </p:grpSpPr>
          <p:sp>
            <p:nvSpPr>
              <p:cNvPr id="106501" name="Freeform 5"/>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2" name="Freeform 6"/>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3" name="Freeform 7"/>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4" name="Freeform 8"/>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5" name="Freeform 9"/>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6" name="Freeform 10"/>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7" name="Freeform 11"/>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8" name="Freeform 12"/>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9" name="Freeform 13"/>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0" name="Freeform 14"/>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1" name="Freeform 15"/>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2" name="Freeform 16"/>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3" name="Freeform 17"/>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4" name="Freeform 18"/>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5" name="Freeform 19"/>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6" name="Freeform 20"/>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7" name="Freeform 21"/>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8" name="Freeform 22"/>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9" name="Freeform 23"/>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0" name="Freeform 24"/>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1" name="Freeform 25"/>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2" name="Freeform 26"/>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3" name="Freeform 27"/>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4" name="Freeform 28"/>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5" name="Freeform 29"/>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6526" name="Group 30"/>
              <p:cNvGrpSpPr>
                <a:grpSpLocks/>
              </p:cNvGrpSpPr>
              <p:nvPr/>
            </p:nvGrpSpPr>
            <p:grpSpPr bwMode="auto">
              <a:xfrm>
                <a:off x="0" y="0"/>
                <a:ext cx="5758" cy="1045"/>
                <a:chOff x="0" y="0"/>
                <a:chExt cx="5758" cy="1045"/>
              </a:xfrm>
            </p:grpSpPr>
            <p:sp>
              <p:nvSpPr>
                <p:cNvPr id="106527"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8"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9"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0"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1"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2"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3"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4"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5"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6"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7"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8"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9"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0"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1"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6542" name="Group 46"/>
              <p:cNvGrpSpPr>
                <a:grpSpLocks/>
              </p:cNvGrpSpPr>
              <p:nvPr/>
            </p:nvGrpSpPr>
            <p:grpSpPr bwMode="auto">
              <a:xfrm>
                <a:off x="0" y="558"/>
                <a:ext cx="5758" cy="487"/>
                <a:chOff x="0" y="558"/>
                <a:chExt cx="5758" cy="487"/>
              </a:xfrm>
            </p:grpSpPr>
            <p:sp>
              <p:nvSpPr>
                <p:cNvPr id="106543"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4"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6545" name="Group 49"/>
              <p:cNvGrpSpPr>
                <a:grpSpLocks/>
              </p:cNvGrpSpPr>
              <p:nvPr/>
            </p:nvGrpSpPr>
            <p:grpSpPr bwMode="auto">
              <a:xfrm>
                <a:off x="264" y="1039"/>
                <a:ext cx="5200" cy="3280"/>
                <a:chOff x="264" y="1039"/>
                <a:chExt cx="5200" cy="3280"/>
              </a:xfrm>
            </p:grpSpPr>
            <p:sp>
              <p:nvSpPr>
                <p:cNvPr id="106546"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7"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8"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9"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0"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1"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2"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3"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4"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sp>
            <p:nvSpPr>
              <p:cNvPr id="106555" name="Freeform 59"/>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9" name="Freeform 63"/>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sp>
        <p:nvSpPr>
          <p:cNvPr id="106563" name="Rectangle 67"/>
          <p:cNvSpPr>
            <a:spLocks noGrp="1" noChangeArrowheads="1"/>
          </p:cNvSpPr>
          <p:nvPr>
            <p:ph type="ctrTitle" sz="quarter"/>
          </p:nvPr>
        </p:nvSpPr>
        <p:spPr>
          <a:xfrm>
            <a:off x="455613" y="1920875"/>
            <a:ext cx="8226425" cy="1736725"/>
          </a:xfrm>
        </p:spPr>
        <p:txBody>
          <a:bodyPr anchor="b"/>
          <a:lstStyle>
            <a:lvl1pPr>
              <a:defRPr sz="5400"/>
            </a:lvl1pPr>
          </a:lstStyle>
          <a:p>
            <a:pPr lvl="0"/>
            <a:r>
              <a:rPr lang="en-US" noProof="0" smtClean="0"/>
              <a:t>Click to edit Master title style</a:t>
            </a:r>
          </a:p>
        </p:txBody>
      </p:sp>
      <p:sp>
        <p:nvSpPr>
          <p:cNvPr id="106564"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106565" name="Rectangle 69"/>
          <p:cNvSpPr>
            <a:spLocks noGrp="1" noChangeArrowheads="1"/>
          </p:cNvSpPr>
          <p:nvPr>
            <p:ph type="dt" sz="quarter" idx="2"/>
          </p:nvPr>
        </p:nvSpPr>
        <p:spPr/>
        <p:txBody>
          <a:bodyPr/>
          <a:lstStyle>
            <a:lvl1pPr>
              <a:defRPr/>
            </a:lvl1pPr>
          </a:lstStyle>
          <a:p>
            <a:endParaRPr lang="en-US">
              <a:solidFill>
                <a:srgbClr val="EAEAEA"/>
              </a:solidFill>
            </a:endParaRPr>
          </a:p>
        </p:txBody>
      </p:sp>
      <p:sp>
        <p:nvSpPr>
          <p:cNvPr id="106566" name="Rectangle 70"/>
          <p:cNvSpPr>
            <a:spLocks noGrp="1" noChangeArrowheads="1"/>
          </p:cNvSpPr>
          <p:nvPr>
            <p:ph type="ftr" sz="quarter" idx="3"/>
          </p:nvPr>
        </p:nvSpPr>
        <p:spPr/>
        <p:txBody>
          <a:bodyPr/>
          <a:lstStyle>
            <a:lvl1pPr>
              <a:defRPr/>
            </a:lvl1pPr>
          </a:lstStyle>
          <a:p>
            <a:endParaRPr lang="en-US">
              <a:solidFill>
                <a:srgbClr val="EAEAEA"/>
              </a:solidFill>
            </a:endParaRPr>
          </a:p>
        </p:txBody>
      </p:sp>
      <p:sp>
        <p:nvSpPr>
          <p:cNvPr id="106567" name="Rectangle 71"/>
          <p:cNvSpPr>
            <a:spLocks noGrp="1" noChangeArrowheads="1"/>
          </p:cNvSpPr>
          <p:nvPr>
            <p:ph type="sldNum" sz="quarter" idx="4"/>
          </p:nvPr>
        </p:nvSpPr>
        <p:spPr/>
        <p:txBody>
          <a:bodyPr/>
          <a:lstStyle>
            <a:lvl1pPr>
              <a:defRPr/>
            </a:lvl1pPr>
          </a:lstStyle>
          <a:p>
            <a:fld id="{D499D999-75B4-49E2-B4A9-F0AD0206943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77703671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15EA2A1A-FC26-414A-A491-6FED5339D99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98824538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527C13B-D0B9-4CBB-B994-3E10C5964BB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02532818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F0560AB4-112A-48C7-B651-25715C79D68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83266279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6121934D-73F6-4C49-971D-7BF10D87184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84312033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529A5D5F-B96A-45DE-9158-F396500E1A7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0272575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F1901996-FB7A-40F2-B7B8-755BFC419EC1}"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414705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04E8E9F-98BF-4904-B2B1-4F9D1C7DD52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1962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161187F1-8116-4925-96B7-692D81237D3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64794536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4D9728E1-8823-478F-9FC3-6AA56956AF7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65038958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44908BB7-E5C9-4CB6-A8E3-47C253AB89F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02011685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3050"/>
            <a:ext cx="2055813" cy="58229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3050"/>
            <a:ext cx="6018212" cy="58229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BA542E3-752E-430D-B076-CA2281C34A7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73824617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6498" name="Group 2"/>
          <p:cNvGrpSpPr>
            <a:grpSpLocks/>
          </p:cNvGrpSpPr>
          <p:nvPr/>
        </p:nvGrpSpPr>
        <p:grpSpPr bwMode="auto">
          <a:xfrm>
            <a:off x="0" y="0"/>
            <a:ext cx="9142413" cy="6856413"/>
            <a:chOff x="0" y="0"/>
            <a:chExt cx="5759" cy="4319"/>
          </a:xfrm>
        </p:grpSpPr>
        <p:sp>
          <p:nvSpPr>
            <p:cNvPr id="106499" name="Freeform 3"/>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6500" name="Group 4"/>
            <p:cNvGrpSpPr>
              <a:grpSpLocks/>
            </p:cNvGrpSpPr>
            <p:nvPr userDrawn="1"/>
          </p:nvGrpSpPr>
          <p:grpSpPr bwMode="auto">
            <a:xfrm>
              <a:off x="0" y="0"/>
              <a:ext cx="5759" cy="4319"/>
              <a:chOff x="0" y="0"/>
              <a:chExt cx="5759" cy="4319"/>
            </a:xfrm>
          </p:grpSpPr>
          <p:sp>
            <p:nvSpPr>
              <p:cNvPr id="106501" name="Freeform 5"/>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2" name="Freeform 6"/>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3" name="Freeform 7"/>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4" name="Freeform 8"/>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5" name="Freeform 9"/>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6" name="Freeform 10"/>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7" name="Freeform 11"/>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8" name="Freeform 12"/>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9" name="Freeform 13"/>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0" name="Freeform 14"/>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1" name="Freeform 15"/>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2" name="Freeform 16"/>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3" name="Freeform 17"/>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4" name="Freeform 18"/>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5" name="Freeform 19"/>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6" name="Freeform 20"/>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7" name="Freeform 21"/>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8" name="Freeform 22"/>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9" name="Freeform 23"/>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0" name="Freeform 24"/>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1" name="Freeform 25"/>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2" name="Freeform 26"/>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3" name="Freeform 27"/>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4" name="Freeform 28"/>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5" name="Freeform 29"/>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6526" name="Group 30"/>
              <p:cNvGrpSpPr>
                <a:grpSpLocks/>
              </p:cNvGrpSpPr>
              <p:nvPr/>
            </p:nvGrpSpPr>
            <p:grpSpPr bwMode="auto">
              <a:xfrm>
                <a:off x="0" y="0"/>
                <a:ext cx="5758" cy="1045"/>
                <a:chOff x="0" y="0"/>
                <a:chExt cx="5758" cy="1045"/>
              </a:xfrm>
            </p:grpSpPr>
            <p:sp>
              <p:nvSpPr>
                <p:cNvPr id="106527"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8"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9"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0"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1"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2"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3"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4"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5"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6"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7"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8"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9"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0"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1"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6542" name="Group 46"/>
              <p:cNvGrpSpPr>
                <a:grpSpLocks/>
              </p:cNvGrpSpPr>
              <p:nvPr/>
            </p:nvGrpSpPr>
            <p:grpSpPr bwMode="auto">
              <a:xfrm>
                <a:off x="0" y="558"/>
                <a:ext cx="5758" cy="487"/>
                <a:chOff x="0" y="558"/>
                <a:chExt cx="5758" cy="487"/>
              </a:xfrm>
            </p:grpSpPr>
            <p:sp>
              <p:nvSpPr>
                <p:cNvPr id="106543"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4"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6545" name="Group 49"/>
              <p:cNvGrpSpPr>
                <a:grpSpLocks/>
              </p:cNvGrpSpPr>
              <p:nvPr/>
            </p:nvGrpSpPr>
            <p:grpSpPr bwMode="auto">
              <a:xfrm>
                <a:off x="264" y="1039"/>
                <a:ext cx="5200" cy="3280"/>
                <a:chOff x="264" y="1039"/>
                <a:chExt cx="5200" cy="3280"/>
              </a:xfrm>
            </p:grpSpPr>
            <p:sp>
              <p:nvSpPr>
                <p:cNvPr id="106546"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7"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8"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9"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0"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1"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2"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3"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4"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sp>
            <p:nvSpPr>
              <p:cNvPr id="106555" name="Freeform 59"/>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9" name="Freeform 63"/>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sp>
        <p:nvSpPr>
          <p:cNvPr id="106563" name="Rectangle 67"/>
          <p:cNvSpPr>
            <a:spLocks noGrp="1" noChangeArrowheads="1"/>
          </p:cNvSpPr>
          <p:nvPr>
            <p:ph type="ctrTitle" sz="quarter"/>
          </p:nvPr>
        </p:nvSpPr>
        <p:spPr>
          <a:xfrm>
            <a:off x="455613" y="1920875"/>
            <a:ext cx="8226425" cy="1736725"/>
          </a:xfrm>
        </p:spPr>
        <p:txBody>
          <a:bodyPr anchor="b"/>
          <a:lstStyle>
            <a:lvl1pPr>
              <a:defRPr sz="5400"/>
            </a:lvl1pPr>
          </a:lstStyle>
          <a:p>
            <a:pPr lvl="0"/>
            <a:r>
              <a:rPr lang="en-US" noProof="0" smtClean="0"/>
              <a:t>Click to edit Master title style</a:t>
            </a:r>
          </a:p>
        </p:txBody>
      </p:sp>
      <p:sp>
        <p:nvSpPr>
          <p:cNvPr id="106564"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106565" name="Rectangle 69"/>
          <p:cNvSpPr>
            <a:spLocks noGrp="1" noChangeArrowheads="1"/>
          </p:cNvSpPr>
          <p:nvPr>
            <p:ph type="dt" sz="quarter" idx="2"/>
          </p:nvPr>
        </p:nvSpPr>
        <p:spPr/>
        <p:txBody>
          <a:bodyPr/>
          <a:lstStyle>
            <a:lvl1pPr>
              <a:defRPr/>
            </a:lvl1pPr>
          </a:lstStyle>
          <a:p>
            <a:endParaRPr lang="en-US">
              <a:solidFill>
                <a:srgbClr val="EAEAEA"/>
              </a:solidFill>
            </a:endParaRPr>
          </a:p>
        </p:txBody>
      </p:sp>
      <p:sp>
        <p:nvSpPr>
          <p:cNvPr id="106566" name="Rectangle 70"/>
          <p:cNvSpPr>
            <a:spLocks noGrp="1" noChangeArrowheads="1"/>
          </p:cNvSpPr>
          <p:nvPr>
            <p:ph type="ftr" sz="quarter" idx="3"/>
          </p:nvPr>
        </p:nvSpPr>
        <p:spPr/>
        <p:txBody>
          <a:bodyPr/>
          <a:lstStyle>
            <a:lvl1pPr>
              <a:defRPr/>
            </a:lvl1pPr>
          </a:lstStyle>
          <a:p>
            <a:endParaRPr lang="en-US">
              <a:solidFill>
                <a:srgbClr val="EAEAEA"/>
              </a:solidFill>
            </a:endParaRPr>
          </a:p>
        </p:txBody>
      </p:sp>
      <p:sp>
        <p:nvSpPr>
          <p:cNvPr id="106567" name="Rectangle 71"/>
          <p:cNvSpPr>
            <a:spLocks noGrp="1" noChangeArrowheads="1"/>
          </p:cNvSpPr>
          <p:nvPr>
            <p:ph type="sldNum" sz="quarter" idx="4"/>
          </p:nvPr>
        </p:nvSpPr>
        <p:spPr/>
        <p:txBody>
          <a:bodyPr/>
          <a:lstStyle>
            <a:lvl1pPr>
              <a:defRPr/>
            </a:lvl1pPr>
          </a:lstStyle>
          <a:p>
            <a:fld id="{D499D999-75B4-49E2-B4A9-F0AD0206943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75905546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15EA2A1A-FC26-414A-A491-6FED5339D99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48771963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527C13B-D0B9-4CBB-B994-3E10C5964BB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90024974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F0560AB4-112A-48C7-B651-25715C79D68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76025976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6121934D-73F6-4C49-971D-7BF10D87184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78204355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529A5D5F-B96A-45DE-9158-F396500E1A7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5079101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50610D-F978-46CF-9252-7D44E903C9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7220704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F1901996-FB7A-40F2-B7B8-755BFC419EC1}"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02635850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161187F1-8116-4925-96B7-692D81237D3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63094515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4D9728E1-8823-478F-9FC3-6AA56956AF7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03613828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44908BB7-E5C9-4CB6-A8E3-47C253AB89F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39725299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3050"/>
            <a:ext cx="2055813" cy="58229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3050"/>
            <a:ext cx="6018212" cy="58229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BA542E3-752E-430D-B076-CA2281C34A7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50298077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6498" name="Group 2"/>
          <p:cNvGrpSpPr>
            <a:grpSpLocks/>
          </p:cNvGrpSpPr>
          <p:nvPr/>
        </p:nvGrpSpPr>
        <p:grpSpPr bwMode="auto">
          <a:xfrm>
            <a:off x="0" y="0"/>
            <a:ext cx="9142413" cy="6856413"/>
            <a:chOff x="0" y="0"/>
            <a:chExt cx="5759" cy="4319"/>
          </a:xfrm>
        </p:grpSpPr>
        <p:sp>
          <p:nvSpPr>
            <p:cNvPr id="106499" name="Freeform 3"/>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6500" name="Group 4"/>
            <p:cNvGrpSpPr>
              <a:grpSpLocks/>
            </p:cNvGrpSpPr>
            <p:nvPr userDrawn="1"/>
          </p:nvGrpSpPr>
          <p:grpSpPr bwMode="auto">
            <a:xfrm>
              <a:off x="0" y="0"/>
              <a:ext cx="5759" cy="4319"/>
              <a:chOff x="0" y="0"/>
              <a:chExt cx="5759" cy="4319"/>
            </a:xfrm>
          </p:grpSpPr>
          <p:sp>
            <p:nvSpPr>
              <p:cNvPr id="106501" name="Freeform 5"/>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2" name="Freeform 6"/>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3" name="Freeform 7"/>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4" name="Freeform 8"/>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5" name="Freeform 9"/>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6" name="Freeform 10"/>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7" name="Freeform 11"/>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8" name="Freeform 12"/>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9" name="Freeform 13"/>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0" name="Freeform 14"/>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1" name="Freeform 15"/>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2" name="Freeform 16"/>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3" name="Freeform 17"/>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4" name="Freeform 18"/>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5" name="Freeform 19"/>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6" name="Freeform 20"/>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7" name="Freeform 21"/>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8" name="Freeform 22"/>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9" name="Freeform 23"/>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0" name="Freeform 24"/>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1" name="Freeform 25"/>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2" name="Freeform 26"/>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3" name="Freeform 27"/>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4" name="Freeform 28"/>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5" name="Freeform 29"/>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6526" name="Group 30"/>
              <p:cNvGrpSpPr>
                <a:grpSpLocks/>
              </p:cNvGrpSpPr>
              <p:nvPr/>
            </p:nvGrpSpPr>
            <p:grpSpPr bwMode="auto">
              <a:xfrm>
                <a:off x="0" y="0"/>
                <a:ext cx="5758" cy="1045"/>
                <a:chOff x="0" y="0"/>
                <a:chExt cx="5758" cy="1045"/>
              </a:xfrm>
            </p:grpSpPr>
            <p:sp>
              <p:nvSpPr>
                <p:cNvPr id="106527"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8"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9"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0"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1"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2"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3"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4"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5"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6"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7"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8"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9"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0"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1"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6542" name="Group 46"/>
              <p:cNvGrpSpPr>
                <a:grpSpLocks/>
              </p:cNvGrpSpPr>
              <p:nvPr/>
            </p:nvGrpSpPr>
            <p:grpSpPr bwMode="auto">
              <a:xfrm>
                <a:off x="0" y="558"/>
                <a:ext cx="5758" cy="487"/>
                <a:chOff x="0" y="558"/>
                <a:chExt cx="5758" cy="487"/>
              </a:xfrm>
            </p:grpSpPr>
            <p:sp>
              <p:nvSpPr>
                <p:cNvPr id="106543"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4"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6545" name="Group 49"/>
              <p:cNvGrpSpPr>
                <a:grpSpLocks/>
              </p:cNvGrpSpPr>
              <p:nvPr/>
            </p:nvGrpSpPr>
            <p:grpSpPr bwMode="auto">
              <a:xfrm>
                <a:off x="264" y="1039"/>
                <a:ext cx="5200" cy="3280"/>
                <a:chOff x="264" y="1039"/>
                <a:chExt cx="5200" cy="3280"/>
              </a:xfrm>
            </p:grpSpPr>
            <p:sp>
              <p:nvSpPr>
                <p:cNvPr id="106546"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7"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8"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9"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0"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1"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2"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3"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4"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sp>
            <p:nvSpPr>
              <p:cNvPr id="106555" name="Freeform 59"/>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9" name="Freeform 63"/>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sp>
        <p:nvSpPr>
          <p:cNvPr id="106563" name="Rectangle 67"/>
          <p:cNvSpPr>
            <a:spLocks noGrp="1" noChangeArrowheads="1"/>
          </p:cNvSpPr>
          <p:nvPr>
            <p:ph type="ctrTitle" sz="quarter"/>
          </p:nvPr>
        </p:nvSpPr>
        <p:spPr>
          <a:xfrm>
            <a:off x="455613" y="1920875"/>
            <a:ext cx="8226425" cy="1736725"/>
          </a:xfrm>
        </p:spPr>
        <p:txBody>
          <a:bodyPr anchor="b"/>
          <a:lstStyle>
            <a:lvl1pPr>
              <a:defRPr sz="5400"/>
            </a:lvl1pPr>
          </a:lstStyle>
          <a:p>
            <a:pPr lvl="0"/>
            <a:r>
              <a:rPr lang="en-US" noProof="0" smtClean="0"/>
              <a:t>Click to edit Master title style</a:t>
            </a:r>
          </a:p>
        </p:txBody>
      </p:sp>
      <p:sp>
        <p:nvSpPr>
          <p:cNvPr id="106564"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106565" name="Rectangle 69"/>
          <p:cNvSpPr>
            <a:spLocks noGrp="1" noChangeArrowheads="1"/>
          </p:cNvSpPr>
          <p:nvPr>
            <p:ph type="dt" sz="quarter" idx="2"/>
          </p:nvPr>
        </p:nvSpPr>
        <p:spPr/>
        <p:txBody>
          <a:bodyPr/>
          <a:lstStyle>
            <a:lvl1pPr>
              <a:defRPr/>
            </a:lvl1pPr>
          </a:lstStyle>
          <a:p>
            <a:endParaRPr lang="en-US">
              <a:solidFill>
                <a:srgbClr val="EAEAEA"/>
              </a:solidFill>
            </a:endParaRPr>
          </a:p>
        </p:txBody>
      </p:sp>
      <p:sp>
        <p:nvSpPr>
          <p:cNvPr id="106566" name="Rectangle 70"/>
          <p:cNvSpPr>
            <a:spLocks noGrp="1" noChangeArrowheads="1"/>
          </p:cNvSpPr>
          <p:nvPr>
            <p:ph type="ftr" sz="quarter" idx="3"/>
          </p:nvPr>
        </p:nvSpPr>
        <p:spPr/>
        <p:txBody>
          <a:bodyPr/>
          <a:lstStyle>
            <a:lvl1pPr>
              <a:defRPr/>
            </a:lvl1pPr>
          </a:lstStyle>
          <a:p>
            <a:endParaRPr lang="en-US">
              <a:solidFill>
                <a:srgbClr val="EAEAEA"/>
              </a:solidFill>
            </a:endParaRPr>
          </a:p>
        </p:txBody>
      </p:sp>
      <p:sp>
        <p:nvSpPr>
          <p:cNvPr id="106567" name="Rectangle 71"/>
          <p:cNvSpPr>
            <a:spLocks noGrp="1" noChangeArrowheads="1"/>
          </p:cNvSpPr>
          <p:nvPr>
            <p:ph type="sldNum" sz="quarter" idx="4"/>
          </p:nvPr>
        </p:nvSpPr>
        <p:spPr/>
        <p:txBody>
          <a:bodyPr/>
          <a:lstStyle>
            <a:lvl1pPr>
              <a:defRPr/>
            </a:lvl1pPr>
          </a:lstStyle>
          <a:p>
            <a:fld id="{D499D999-75B4-49E2-B4A9-F0AD0206943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2680382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15EA2A1A-FC26-414A-A491-6FED5339D99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06858903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527C13B-D0B9-4CBB-B994-3E10C5964BB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07745961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F0560AB4-112A-48C7-B651-25715C79D68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49567390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6121934D-73F6-4C49-971D-7BF10D87184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019784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344DE6A-C2EB-4514-B925-EE94C1D74E7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5302821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529A5D5F-B96A-45DE-9158-F396500E1A7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9292653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F1901996-FB7A-40F2-B7B8-755BFC419EC1}"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77414011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161187F1-8116-4925-96B7-692D81237D3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7719865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4D9728E1-8823-478F-9FC3-6AA56956AF7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21182806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44908BB7-E5C9-4CB6-A8E3-47C253AB89F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10697866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3050"/>
            <a:ext cx="2055813" cy="58229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3050"/>
            <a:ext cx="6018212" cy="58229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BA542E3-752E-430D-B076-CA2281C34A7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31943908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6498" name="Group 2"/>
          <p:cNvGrpSpPr>
            <a:grpSpLocks/>
          </p:cNvGrpSpPr>
          <p:nvPr/>
        </p:nvGrpSpPr>
        <p:grpSpPr bwMode="auto">
          <a:xfrm>
            <a:off x="0" y="0"/>
            <a:ext cx="9142413" cy="6856413"/>
            <a:chOff x="0" y="0"/>
            <a:chExt cx="5759" cy="4319"/>
          </a:xfrm>
        </p:grpSpPr>
        <p:sp>
          <p:nvSpPr>
            <p:cNvPr id="106499" name="Freeform 3"/>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6500" name="Group 4"/>
            <p:cNvGrpSpPr>
              <a:grpSpLocks/>
            </p:cNvGrpSpPr>
            <p:nvPr userDrawn="1"/>
          </p:nvGrpSpPr>
          <p:grpSpPr bwMode="auto">
            <a:xfrm>
              <a:off x="0" y="0"/>
              <a:ext cx="5759" cy="4319"/>
              <a:chOff x="0" y="0"/>
              <a:chExt cx="5759" cy="4319"/>
            </a:xfrm>
          </p:grpSpPr>
          <p:sp>
            <p:nvSpPr>
              <p:cNvPr id="106501" name="Freeform 5"/>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2" name="Freeform 6"/>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3" name="Freeform 7"/>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4" name="Freeform 8"/>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5" name="Freeform 9"/>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6" name="Freeform 10"/>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7" name="Freeform 11"/>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8" name="Freeform 12"/>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9" name="Freeform 13"/>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0" name="Freeform 14"/>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1" name="Freeform 15"/>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2" name="Freeform 16"/>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3" name="Freeform 17"/>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4" name="Freeform 18"/>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5" name="Freeform 19"/>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6" name="Freeform 20"/>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7" name="Freeform 21"/>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8" name="Freeform 22"/>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9" name="Freeform 23"/>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0" name="Freeform 24"/>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1" name="Freeform 25"/>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2" name="Freeform 26"/>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3" name="Freeform 27"/>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4" name="Freeform 28"/>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5" name="Freeform 29"/>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6526" name="Group 30"/>
              <p:cNvGrpSpPr>
                <a:grpSpLocks/>
              </p:cNvGrpSpPr>
              <p:nvPr/>
            </p:nvGrpSpPr>
            <p:grpSpPr bwMode="auto">
              <a:xfrm>
                <a:off x="0" y="0"/>
                <a:ext cx="5758" cy="1045"/>
                <a:chOff x="0" y="0"/>
                <a:chExt cx="5758" cy="1045"/>
              </a:xfrm>
            </p:grpSpPr>
            <p:sp>
              <p:nvSpPr>
                <p:cNvPr id="106527"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8"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9"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0"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1"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2"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3"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4"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5"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6"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7"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8"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9"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0"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1"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6542" name="Group 46"/>
              <p:cNvGrpSpPr>
                <a:grpSpLocks/>
              </p:cNvGrpSpPr>
              <p:nvPr/>
            </p:nvGrpSpPr>
            <p:grpSpPr bwMode="auto">
              <a:xfrm>
                <a:off x="0" y="558"/>
                <a:ext cx="5758" cy="487"/>
                <a:chOff x="0" y="558"/>
                <a:chExt cx="5758" cy="487"/>
              </a:xfrm>
            </p:grpSpPr>
            <p:sp>
              <p:nvSpPr>
                <p:cNvPr id="106543"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4"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6545" name="Group 49"/>
              <p:cNvGrpSpPr>
                <a:grpSpLocks/>
              </p:cNvGrpSpPr>
              <p:nvPr/>
            </p:nvGrpSpPr>
            <p:grpSpPr bwMode="auto">
              <a:xfrm>
                <a:off x="264" y="1039"/>
                <a:ext cx="5200" cy="3280"/>
                <a:chOff x="264" y="1039"/>
                <a:chExt cx="5200" cy="3280"/>
              </a:xfrm>
            </p:grpSpPr>
            <p:sp>
              <p:nvSpPr>
                <p:cNvPr id="106546"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7"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8"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9"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0"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1"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2"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3"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4"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sp>
            <p:nvSpPr>
              <p:cNvPr id="106555" name="Freeform 59"/>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9" name="Freeform 63"/>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sp>
        <p:nvSpPr>
          <p:cNvPr id="106563" name="Rectangle 67"/>
          <p:cNvSpPr>
            <a:spLocks noGrp="1" noChangeArrowheads="1"/>
          </p:cNvSpPr>
          <p:nvPr>
            <p:ph type="ctrTitle" sz="quarter"/>
          </p:nvPr>
        </p:nvSpPr>
        <p:spPr>
          <a:xfrm>
            <a:off x="455613" y="1920875"/>
            <a:ext cx="8226425" cy="1736725"/>
          </a:xfrm>
        </p:spPr>
        <p:txBody>
          <a:bodyPr anchor="b"/>
          <a:lstStyle>
            <a:lvl1pPr>
              <a:defRPr sz="5400"/>
            </a:lvl1pPr>
          </a:lstStyle>
          <a:p>
            <a:pPr lvl="0"/>
            <a:r>
              <a:rPr lang="en-US" noProof="0" smtClean="0"/>
              <a:t>Click to edit Master title style</a:t>
            </a:r>
          </a:p>
        </p:txBody>
      </p:sp>
      <p:sp>
        <p:nvSpPr>
          <p:cNvPr id="106564"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106565" name="Rectangle 69"/>
          <p:cNvSpPr>
            <a:spLocks noGrp="1" noChangeArrowheads="1"/>
          </p:cNvSpPr>
          <p:nvPr>
            <p:ph type="dt" sz="quarter" idx="2"/>
          </p:nvPr>
        </p:nvSpPr>
        <p:spPr/>
        <p:txBody>
          <a:bodyPr/>
          <a:lstStyle>
            <a:lvl1pPr>
              <a:defRPr/>
            </a:lvl1pPr>
          </a:lstStyle>
          <a:p>
            <a:endParaRPr lang="en-US">
              <a:solidFill>
                <a:srgbClr val="EAEAEA"/>
              </a:solidFill>
            </a:endParaRPr>
          </a:p>
        </p:txBody>
      </p:sp>
      <p:sp>
        <p:nvSpPr>
          <p:cNvPr id="106566" name="Rectangle 70"/>
          <p:cNvSpPr>
            <a:spLocks noGrp="1" noChangeArrowheads="1"/>
          </p:cNvSpPr>
          <p:nvPr>
            <p:ph type="ftr" sz="quarter" idx="3"/>
          </p:nvPr>
        </p:nvSpPr>
        <p:spPr/>
        <p:txBody>
          <a:bodyPr/>
          <a:lstStyle>
            <a:lvl1pPr>
              <a:defRPr/>
            </a:lvl1pPr>
          </a:lstStyle>
          <a:p>
            <a:endParaRPr lang="en-US">
              <a:solidFill>
                <a:srgbClr val="EAEAEA"/>
              </a:solidFill>
            </a:endParaRPr>
          </a:p>
        </p:txBody>
      </p:sp>
      <p:sp>
        <p:nvSpPr>
          <p:cNvPr id="106567" name="Rectangle 71"/>
          <p:cNvSpPr>
            <a:spLocks noGrp="1" noChangeArrowheads="1"/>
          </p:cNvSpPr>
          <p:nvPr>
            <p:ph type="sldNum" sz="quarter" idx="4"/>
          </p:nvPr>
        </p:nvSpPr>
        <p:spPr/>
        <p:txBody>
          <a:bodyPr/>
          <a:lstStyle>
            <a:lvl1pPr>
              <a:defRPr/>
            </a:lvl1pPr>
          </a:lstStyle>
          <a:p>
            <a:fld id="{D499D999-75B4-49E2-B4A9-F0AD0206943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10078198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15EA2A1A-FC26-414A-A491-6FED5339D99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28509676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527C13B-D0B9-4CBB-B994-3E10C5964BB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66219325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F0560AB4-112A-48C7-B651-25715C79D68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968574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F2BD31-7695-47DA-9B15-3DD72B1F2521}" type="datetimeFigureOut">
              <a:rPr lang="en-US" smtClean="0"/>
              <a:t>4/19/2018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AE38A9-278C-43E4-9D84-CDAD43C3DAB9}" type="slidenum">
              <a:rPr lang="en-US" smtClean="0"/>
              <a:t>‹#›</a:t>
            </a:fld>
            <a:endParaRPr lang="en-US"/>
          </a:p>
        </p:txBody>
      </p:sp>
      <p:sp>
        <p:nvSpPr>
          <p:cNvPr id="11" name="Title 10"/>
          <p:cNvSpPr>
            <a:spLocks noGrp="1"/>
          </p:cNvSpPr>
          <p:nvPr>
            <p:ph type="title"/>
          </p:nvPr>
        </p:nvSpPr>
        <p:spPr/>
        <p:txBody>
          <a:bodyPr/>
          <a:lstStyle/>
          <a:p>
            <a:r>
              <a:rPr lang="en-US" smtClean="0"/>
              <a:t>Click to edit Master title style</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77F9E4-8F69-446F-AE07-0659ABF228E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0357626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6121934D-73F6-4C49-971D-7BF10D87184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97992258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529A5D5F-B96A-45DE-9158-F396500E1A7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02835063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F1901996-FB7A-40F2-B7B8-755BFC419EC1}"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19855880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161187F1-8116-4925-96B7-692D81237D3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58494750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4D9728E1-8823-478F-9FC3-6AA56956AF7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68242722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44908BB7-E5C9-4CB6-A8E3-47C253AB89F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05934618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3050"/>
            <a:ext cx="2055813" cy="58229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3050"/>
            <a:ext cx="6018212" cy="58229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BA542E3-752E-430D-B076-CA2281C34A7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77567098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6498" name="Group 2"/>
          <p:cNvGrpSpPr>
            <a:grpSpLocks/>
          </p:cNvGrpSpPr>
          <p:nvPr/>
        </p:nvGrpSpPr>
        <p:grpSpPr bwMode="auto">
          <a:xfrm>
            <a:off x="0" y="0"/>
            <a:ext cx="9142413" cy="6856413"/>
            <a:chOff x="0" y="0"/>
            <a:chExt cx="5759" cy="4319"/>
          </a:xfrm>
        </p:grpSpPr>
        <p:sp>
          <p:nvSpPr>
            <p:cNvPr id="106499" name="Freeform 3"/>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6500" name="Group 4"/>
            <p:cNvGrpSpPr>
              <a:grpSpLocks/>
            </p:cNvGrpSpPr>
            <p:nvPr userDrawn="1"/>
          </p:nvGrpSpPr>
          <p:grpSpPr bwMode="auto">
            <a:xfrm>
              <a:off x="0" y="0"/>
              <a:ext cx="5759" cy="4319"/>
              <a:chOff x="0" y="0"/>
              <a:chExt cx="5759" cy="4319"/>
            </a:xfrm>
          </p:grpSpPr>
          <p:sp>
            <p:nvSpPr>
              <p:cNvPr id="106501" name="Freeform 5"/>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2" name="Freeform 6"/>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3" name="Freeform 7"/>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4" name="Freeform 8"/>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5" name="Freeform 9"/>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6" name="Freeform 10"/>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7" name="Freeform 11"/>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8" name="Freeform 12"/>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9" name="Freeform 13"/>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0" name="Freeform 14"/>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1" name="Freeform 15"/>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2" name="Freeform 16"/>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3" name="Freeform 17"/>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4" name="Freeform 18"/>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5" name="Freeform 19"/>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6" name="Freeform 20"/>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7" name="Freeform 21"/>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8" name="Freeform 22"/>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9" name="Freeform 23"/>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0" name="Freeform 24"/>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1" name="Freeform 25"/>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2" name="Freeform 26"/>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3" name="Freeform 27"/>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4" name="Freeform 28"/>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5" name="Freeform 29"/>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6526" name="Group 30"/>
              <p:cNvGrpSpPr>
                <a:grpSpLocks/>
              </p:cNvGrpSpPr>
              <p:nvPr/>
            </p:nvGrpSpPr>
            <p:grpSpPr bwMode="auto">
              <a:xfrm>
                <a:off x="0" y="0"/>
                <a:ext cx="5758" cy="1045"/>
                <a:chOff x="0" y="0"/>
                <a:chExt cx="5758" cy="1045"/>
              </a:xfrm>
            </p:grpSpPr>
            <p:sp>
              <p:nvSpPr>
                <p:cNvPr id="106527"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8"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9"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0"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1"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2"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3"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4"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5"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6"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7"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8"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9"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0"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1"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6542" name="Group 46"/>
              <p:cNvGrpSpPr>
                <a:grpSpLocks/>
              </p:cNvGrpSpPr>
              <p:nvPr/>
            </p:nvGrpSpPr>
            <p:grpSpPr bwMode="auto">
              <a:xfrm>
                <a:off x="0" y="558"/>
                <a:ext cx="5758" cy="487"/>
                <a:chOff x="0" y="558"/>
                <a:chExt cx="5758" cy="487"/>
              </a:xfrm>
            </p:grpSpPr>
            <p:sp>
              <p:nvSpPr>
                <p:cNvPr id="106543"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4"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6545" name="Group 49"/>
              <p:cNvGrpSpPr>
                <a:grpSpLocks/>
              </p:cNvGrpSpPr>
              <p:nvPr/>
            </p:nvGrpSpPr>
            <p:grpSpPr bwMode="auto">
              <a:xfrm>
                <a:off x="264" y="1039"/>
                <a:ext cx="5200" cy="3280"/>
                <a:chOff x="264" y="1039"/>
                <a:chExt cx="5200" cy="3280"/>
              </a:xfrm>
            </p:grpSpPr>
            <p:sp>
              <p:nvSpPr>
                <p:cNvPr id="106546"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7"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8"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9"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0"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1"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2"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3"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4"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sp>
            <p:nvSpPr>
              <p:cNvPr id="106555" name="Freeform 59"/>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9" name="Freeform 63"/>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sp>
        <p:nvSpPr>
          <p:cNvPr id="106563" name="Rectangle 67"/>
          <p:cNvSpPr>
            <a:spLocks noGrp="1" noChangeArrowheads="1"/>
          </p:cNvSpPr>
          <p:nvPr>
            <p:ph type="ctrTitle" sz="quarter"/>
          </p:nvPr>
        </p:nvSpPr>
        <p:spPr>
          <a:xfrm>
            <a:off x="455613" y="1920875"/>
            <a:ext cx="8226425" cy="1736725"/>
          </a:xfrm>
        </p:spPr>
        <p:txBody>
          <a:bodyPr anchor="b"/>
          <a:lstStyle>
            <a:lvl1pPr>
              <a:defRPr sz="5400"/>
            </a:lvl1pPr>
          </a:lstStyle>
          <a:p>
            <a:pPr lvl="0"/>
            <a:r>
              <a:rPr lang="en-US" noProof="0" smtClean="0"/>
              <a:t>Click to edit Master title style</a:t>
            </a:r>
          </a:p>
        </p:txBody>
      </p:sp>
      <p:sp>
        <p:nvSpPr>
          <p:cNvPr id="106564"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106565" name="Rectangle 69"/>
          <p:cNvSpPr>
            <a:spLocks noGrp="1" noChangeArrowheads="1"/>
          </p:cNvSpPr>
          <p:nvPr>
            <p:ph type="dt" sz="quarter" idx="2"/>
          </p:nvPr>
        </p:nvSpPr>
        <p:spPr/>
        <p:txBody>
          <a:bodyPr/>
          <a:lstStyle>
            <a:lvl1pPr>
              <a:defRPr/>
            </a:lvl1pPr>
          </a:lstStyle>
          <a:p>
            <a:endParaRPr lang="en-US">
              <a:solidFill>
                <a:srgbClr val="EAEAEA"/>
              </a:solidFill>
            </a:endParaRPr>
          </a:p>
        </p:txBody>
      </p:sp>
      <p:sp>
        <p:nvSpPr>
          <p:cNvPr id="106566" name="Rectangle 70"/>
          <p:cNvSpPr>
            <a:spLocks noGrp="1" noChangeArrowheads="1"/>
          </p:cNvSpPr>
          <p:nvPr>
            <p:ph type="ftr" sz="quarter" idx="3"/>
          </p:nvPr>
        </p:nvSpPr>
        <p:spPr/>
        <p:txBody>
          <a:bodyPr/>
          <a:lstStyle>
            <a:lvl1pPr>
              <a:defRPr/>
            </a:lvl1pPr>
          </a:lstStyle>
          <a:p>
            <a:endParaRPr lang="en-US">
              <a:solidFill>
                <a:srgbClr val="EAEAEA"/>
              </a:solidFill>
            </a:endParaRPr>
          </a:p>
        </p:txBody>
      </p:sp>
      <p:sp>
        <p:nvSpPr>
          <p:cNvPr id="106567" name="Rectangle 71"/>
          <p:cNvSpPr>
            <a:spLocks noGrp="1" noChangeArrowheads="1"/>
          </p:cNvSpPr>
          <p:nvPr>
            <p:ph type="sldNum" sz="quarter" idx="4"/>
          </p:nvPr>
        </p:nvSpPr>
        <p:spPr/>
        <p:txBody>
          <a:bodyPr/>
          <a:lstStyle>
            <a:lvl1pPr>
              <a:defRPr/>
            </a:lvl1pPr>
          </a:lstStyle>
          <a:p>
            <a:fld id="{D499D999-75B4-49E2-B4A9-F0AD0206943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76778111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15EA2A1A-FC26-414A-A491-6FED5339D99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38341945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527C13B-D0B9-4CBB-B994-3E10C5964BB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0104661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80598E-3BAB-48BD-A9DD-E0A49957691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9512798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F0560AB4-112A-48C7-B651-25715C79D68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00850213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6121934D-73F6-4C49-971D-7BF10D87184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97236397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529A5D5F-B96A-45DE-9158-F396500E1A7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48420917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F1901996-FB7A-40F2-B7B8-755BFC419EC1}"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35521264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161187F1-8116-4925-96B7-692D81237D3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20636913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4D9728E1-8823-478F-9FC3-6AA56956AF7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80019785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44908BB7-E5C9-4CB6-A8E3-47C253AB89F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01764341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3050"/>
            <a:ext cx="2055813" cy="58229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3050"/>
            <a:ext cx="6018212" cy="58229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BA542E3-752E-430D-B076-CA2281C34A7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58600942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6498" name="Group 2"/>
          <p:cNvGrpSpPr>
            <a:grpSpLocks/>
          </p:cNvGrpSpPr>
          <p:nvPr/>
        </p:nvGrpSpPr>
        <p:grpSpPr bwMode="auto">
          <a:xfrm>
            <a:off x="0" y="0"/>
            <a:ext cx="9142413" cy="6856413"/>
            <a:chOff x="0" y="0"/>
            <a:chExt cx="5759" cy="4319"/>
          </a:xfrm>
        </p:grpSpPr>
        <p:sp>
          <p:nvSpPr>
            <p:cNvPr id="106499" name="Freeform 3"/>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6500" name="Group 4"/>
            <p:cNvGrpSpPr>
              <a:grpSpLocks/>
            </p:cNvGrpSpPr>
            <p:nvPr userDrawn="1"/>
          </p:nvGrpSpPr>
          <p:grpSpPr bwMode="auto">
            <a:xfrm>
              <a:off x="0" y="0"/>
              <a:ext cx="5759" cy="4319"/>
              <a:chOff x="0" y="0"/>
              <a:chExt cx="5759" cy="4319"/>
            </a:xfrm>
          </p:grpSpPr>
          <p:sp>
            <p:nvSpPr>
              <p:cNvPr id="106501" name="Freeform 5"/>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2" name="Freeform 6"/>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3" name="Freeform 7"/>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4" name="Freeform 8"/>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5" name="Freeform 9"/>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6" name="Freeform 10"/>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7" name="Freeform 11"/>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8" name="Freeform 12"/>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9" name="Freeform 13"/>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0" name="Freeform 14"/>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1" name="Freeform 15"/>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2" name="Freeform 16"/>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3" name="Freeform 17"/>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4" name="Freeform 18"/>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5" name="Freeform 19"/>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6" name="Freeform 20"/>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7" name="Freeform 21"/>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8" name="Freeform 22"/>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9" name="Freeform 23"/>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0" name="Freeform 24"/>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1" name="Freeform 25"/>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2" name="Freeform 26"/>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3" name="Freeform 27"/>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4" name="Freeform 28"/>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5" name="Freeform 29"/>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6526" name="Group 30"/>
              <p:cNvGrpSpPr>
                <a:grpSpLocks/>
              </p:cNvGrpSpPr>
              <p:nvPr/>
            </p:nvGrpSpPr>
            <p:grpSpPr bwMode="auto">
              <a:xfrm>
                <a:off x="0" y="0"/>
                <a:ext cx="5758" cy="1045"/>
                <a:chOff x="0" y="0"/>
                <a:chExt cx="5758" cy="1045"/>
              </a:xfrm>
            </p:grpSpPr>
            <p:sp>
              <p:nvSpPr>
                <p:cNvPr id="106527"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8"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9"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0"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1"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2"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3"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4"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5"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6"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7"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8"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9"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0"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1"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6542" name="Group 46"/>
              <p:cNvGrpSpPr>
                <a:grpSpLocks/>
              </p:cNvGrpSpPr>
              <p:nvPr/>
            </p:nvGrpSpPr>
            <p:grpSpPr bwMode="auto">
              <a:xfrm>
                <a:off x="0" y="558"/>
                <a:ext cx="5758" cy="487"/>
                <a:chOff x="0" y="558"/>
                <a:chExt cx="5758" cy="487"/>
              </a:xfrm>
            </p:grpSpPr>
            <p:sp>
              <p:nvSpPr>
                <p:cNvPr id="106543"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4"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6545" name="Group 49"/>
              <p:cNvGrpSpPr>
                <a:grpSpLocks/>
              </p:cNvGrpSpPr>
              <p:nvPr/>
            </p:nvGrpSpPr>
            <p:grpSpPr bwMode="auto">
              <a:xfrm>
                <a:off x="264" y="1039"/>
                <a:ext cx="5200" cy="3280"/>
                <a:chOff x="264" y="1039"/>
                <a:chExt cx="5200" cy="3280"/>
              </a:xfrm>
            </p:grpSpPr>
            <p:sp>
              <p:nvSpPr>
                <p:cNvPr id="106546"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7"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8"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9"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0"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1"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2"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3"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4"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sp>
            <p:nvSpPr>
              <p:cNvPr id="106555" name="Freeform 59"/>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9" name="Freeform 63"/>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sp>
        <p:nvSpPr>
          <p:cNvPr id="106563" name="Rectangle 67"/>
          <p:cNvSpPr>
            <a:spLocks noGrp="1" noChangeArrowheads="1"/>
          </p:cNvSpPr>
          <p:nvPr>
            <p:ph type="ctrTitle" sz="quarter"/>
          </p:nvPr>
        </p:nvSpPr>
        <p:spPr>
          <a:xfrm>
            <a:off x="455613" y="1920875"/>
            <a:ext cx="8226425" cy="1736725"/>
          </a:xfrm>
        </p:spPr>
        <p:txBody>
          <a:bodyPr anchor="b"/>
          <a:lstStyle>
            <a:lvl1pPr>
              <a:defRPr sz="5400"/>
            </a:lvl1pPr>
          </a:lstStyle>
          <a:p>
            <a:pPr lvl="0"/>
            <a:r>
              <a:rPr lang="en-US" noProof="0" smtClean="0"/>
              <a:t>Click to edit Master title style</a:t>
            </a:r>
          </a:p>
        </p:txBody>
      </p:sp>
      <p:sp>
        <p:nvSpPr>
          <p:cNvPr id="106564"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106565" name="Rectangle 69"/>
          <p:cNvSpPr>
            <a:spLocks noGrp="1" noChangeArrowheads="1"/>
          </p:cNvSpPr>
          <p:nvPr>
            <p:ph type="dt" sz="quarter" idx="2"/>
          </p:nvPr>
        </p:nvSpPr>
        <p:spPr/>
        <p:txBody>
          <a:bodyPr/>
          <a:lstStyle>
            <a:lvl1pPr>
              <a:defRPr/>
            </a:lvl1pPr>
          </a:lstStyle>
          <a:p>
            <a:endParaRPr lang="en-US">
              <a:solidFill>
                <a:srgbClr val="EAEAEA"/>
              </a:solidFill>
            </a:endParaRPr>
          </a:p>
        </p:txBody>
      </p:sp>
      <p:sp>
        <p:nvSpPr>
          <p:cNvPr id="106566" name="Rectangle 70"/>
          <p:cNvSpPr>
            <a:spLocks noGrp="1" noChangeArrowheads="1"/>
          </p:cNvSpPr>
          <p:nvPr>
            <p:ph type="ftr" sz="quarter" idx="3"/>
          </p:nvPr>
        </p:nvSpPr>
        <p:spPr/>
        <p:txBody>
          <a:bodyPr/>
          <a:lstStyle>
            <a:lvl1pPr>
              <a:defRPr/>
            </a:lvl1pPr>
          </a:lstStyle>
          <a:p>
            <a:endParaRPr lang="en-US">
              <a:solidFill>
                <a:srgbClr val="EAEAEA"/>
              </a:solidFill>
            </a:endParaRPr>
          </a:p>
        </p:txBody>
      </p:sp>
      <p:sp>
        <p:nvSpPr>
          <p:cNvPr id="106567" name="Rectangle 71"/>
          <p:cNvSpPr>
            <a:spLocks noGrp="1" noChangeArrowheads="1"/>
          </p:cNvSpPr>
          <p:nvPr>
            <p:ph type="sldNum" sz="quarter" idx="4"/>
          </p:nvPr>
        </p:nvSpPr>
        <p:spPr/>
        <p:txBody>
          <a:bodyPr/>
          <a:lstStyle>
            <a:lvl1pPr>
              <a:defRPr/>
            </a:lvl1pPr>
          </a:lstStyle>
          <a:p>
            <a:fld id="{D499D999-75B4-49E2-B4A9-F0AD0206943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75208171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15EA2A1A-FC26-414A-A491-6FED5339D99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3828486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96929E-8611-405C-B537-8781ED02D7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7605664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527C13B-D0B9-4CBB-B994-3E10C5964BB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54686945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F0560AB4-112A-48C7-B651-25715C79D68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66636663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6121934D-73F6-4C49-971D-7BF10D87184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31663490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529A5D5F-B96A-45DE-9158-F396500E1A7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45703328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F1901996-FB7A-40F2-B7B8-755BFC419EC1}"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8433266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161187F1-8116-4925-96B7-692D81237D3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44135313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4D9728E1-8823-478F-9FC3-6AA56956AF7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54317069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44908BB7-E5C9-4CB6-A8E3-47C253AB89F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85428400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3050"/>
            <a:ext cx="2055813" cy="58229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3050"/>
            <a:ext cx="6018212" cy="58229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BA542E3-752E-430D-B076-CA2281C34A7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01705039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6498" name="Group 2"/>
          <p:cNvGrpSpPr>
            <a:grpSpLocks/>
          </p:cNvGrpSpPr>
          <p:nvPr/>
        </p:nvGrpSpPr>
        <p:grpSpPr bwMode="auto">
          <a:xfrm>
            <a:off x="0" y="0"/>
            <a:ext cx="9142413" cy="6856413"/>
            <a:chOff x="0" y="0"/>
            <a:chExt cx="5759" cy="4319"/>
          </a:xfrm>
        </p:grpSpPr>
        <p:sp>
          <p:nvSpPr>
            <p:cNvPr id="106499" name="Freeform 3"/>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6500" name="Group 4"/>
            <p:cNvGrpSpPr>
              <a:grpSpLocks/>
            </p:cNvGrpSpPr>
            <p:nvPr userDrawn="1"/>
          </p:nvGrpSpPr>
          <p:grpSpPr bwMode="auto">
            <a:xfrm>
              <a:off x="0" y="0"/>
              <a:ext cx="5759" cy="4319"/>
              <a:chOff x="0" y="0"/>
              <a:chExt cx="5759" cy="4319"/>
            </a:xfrm>
          </p:grpSpPr>
          <p:sp>
            <p:nvSpPr>
              <p:cNvPr id="106501" name="Freeform 5"/>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2" name="Freeform 6"/>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3" name="Freeform 7"/>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4" name="Freeform 8"/>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5" name="Freeform 9"/>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6" name="Freeform 10"/>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7" name="Freeform 11"/>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8" name="Freeform 12"/>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9" name="Freeform 13"/>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0" name="Freeform 14"/>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1" name="Freeform 15"/>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2" name="Freeform 16"/>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3" name="Freeform 17"/>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4" name="Freeform 18"/>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5" name="Freeform 19"/>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6" name="Freeform 20"/>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7" name="Freeform 21"/>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8" name="Freeform 22"/>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9" name="Freeform 23"/>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0" name="Freeform 24"/>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1" name="Freeform 25"/>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2" name="Freeform 26"/>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3" name="Freeform 27"/>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4" name="Freeform 28"/>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5" name="Freeform 29"/>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6526" name="Group 30"/>
              <p:cNvGrpSpPr>
                <a:grpSpLocks/>
              </p:cNvGrpSpPr>
              <p:nvPr/>
            </p:nvGrpSpPr>
            <p:grpSpPr bwMode="auto">
              <a:xfrm>
                <a:off x="0" y="0"/>
                <a:ext cx="5758" cy="1045"/>
                <a:chOff x="0" y="0"/>
                <a:chExt cx="5758" cy="1045"/>
              </a:xfrm>
            </p:grpSpPr>
            <p:sp>
              <p:nvSpPr>
                <p:cNvPr id="106527"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8"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9"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0"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1"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2"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3"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4"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5"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6"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7"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8"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9"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0"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1"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6542" name="Group 46"/>
              <p:cNvGrpSpPr>
                <a:grpSpLocks/>
              </p:cNvGrpSpPr>
              <p:nvPr/>
            </p:nvGrpSpPr>
            <p:grpSpPr bwMode="auto">
              <a:xfrm>
                <a:off x="0" y="558"/>
                <a:ext cx="5758" cy="487"/>
                <a:chOff x="0" y="558"/>
                <a:chExt cx="5758" cy="487"/>
              </a:xfrm>
            </p:grpSpPr>
            <p:sp>
              <p:nvSpPr>
                <p:cNvPr id="106543"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4"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6545" name="Group 49"/>
              <p:cNvGrpSpPr>
                <a:grpSpLocks/>
              </p:cNvGrpSpPr>
              <p:nvPr/>
            </p:nvGrpSpPr>
            <p:grpSpPr bwMode="auto">
              <a:xfrm>
                <a:off x="264" y="1039"/>
                <a:ext cx="5200" cy="3280"/>
                <a:chOff x="264" y="1039"/>
                <a:chExt cx="5200" cy="3280"/>
              </a:xfrm>
            </p:grpSpPr>
            <p:sp>
              <p:nvSpPr>
                <p:cNvPr id="106546"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7"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8"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9"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0"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1"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2"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3"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4"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sp>
            <p:nvSpPr>
              <p:cNvPr id="106555" name="Freeform 59"/>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9" name="Freeform 63"/>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sp>
        <p:nvSpPr>
          <p:cNvPr id="106563" name="Rectangle 67"/>
          <p:cNvSpPr>
            <a:spLocks noGrp="1" noChangeArrowheads="1"/>
          </p:cNvSpPr>
          <p:nvPr>
            <p:ph type="ctrTitle" sz="quarter"/>
          </p:nvPr>
        </p:nvSpPr>
        <p:spPr>
          <a:xfrm>
            <a:off x="455613" y="1920875"/>
            <a:ext cx="8226425" cy="1736725"/>
          </a:xfrm>
        </p:spPr>
        <p:txBody>
          <a:bodyPr anchor="b"/>
          <a:lstStyle>
            <a:lvl1pPr>
              <a:defRPr sz="5400"/>
            </a:lvl1pPr>
          </a:lstStyle>
          <a:p>
            <a:pPr lvl="0"/>
            <a:r>
              <a:rPr lang="en-US" noProof="0" smtClean="0"/>
              <a:t>Click to edit Master title style</a:t>
            </a:r>
          </a:p>
        </p:txBody>
      </p:sp>
      <p:sp>
        <p:nvSpPr>
          <p:cNvPr id="106564"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106565" name="Rectangle 69"/>
          <p:cNvSpPr>
            <a:spLocks noGrp="1" noChangeArrowheads="1"/>
          </p:cNvSpPr>
          <p:nvPr>
            <p:ph type="dt" sz="quarter" idx="2"/>
          </p:nvPr>
        </p:nvSpPr>
        <p:spPr/>
        <p:txBody>
          <a:bodyPr/>
          <a:lstStyle>
            <a:lvl1pPr>
              <a:defRPr/>
            </a:lvl1pPr>
          </a:lstStyle>
          <a:p>
            <a:endParaRPr lang="en-US">
              <a:solidFill>
                <a:srgbClr val="EAEAEA"/>
              </a:solidFill>
            </a:endParaRPr>
          </a:p>
        </p:txBody>
      </p:sp>
      <p:sp>
        <p:nvSpPr>
          <p:cNvPr id="106566" name="Rectangle 70"/>
          <p:cNvSpPr>
            <a:spLocks noGrp="1" noChangeArrowheads="1"/>
          </p:cNvSpPr>
          <p:nvPr>
            <p:ph type="ftr" sz="quarter" idx="3"/>
          </p:nvPr>
        </p:nvSpPr>
        <p:spPr/>
        <p:txBody>
          <a:bodyPr/>
          <a:lstStyle>
            <a:lvl1pPr>
              <a:defRPr/>
            </a:lvl1pPr>
          </a:lstStyle>
          <a:p>
            <a:endParaRPr lang="en-US">
              <a:solidFill>
                <a:srgbClr val="EAEAEA"/>
              </a:solidFill>
            </a:endParaRPr>
          </a:p>
        </p:txBody>
      </p:sp>
      <p:sp>
        <p:nvSpPr>
          <p:cNvPr id="106567" name="Rectangle 71"/>
          <p:cNvSpPr>
            <a:spLocks noGrp="1" noChangeArrowheads="1"/>
          </p:cNvSpPr>
          <p:nvPr>
            <p:ph type="sldNum" sz="quarter" idx="4"/>
          </p:nvPr>
        </p:nvSpPr>
        <p:spPr/>
        <p:txBody>
          <a:bodyPr/>
          <a:lstStyle>
            <a:lvl1pPr>
              <a:defRPr/>
            </a:lvl1pPr>
          </a:lstStyle>
          <a:p>
            <a:fld id="{D499D999-75B4-49E2-B4A9-F0AD0206943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062228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81000"/>
            <a:ext cx="82296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2E6595B-76F4-41DC-9157-2C78EFF4AA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806370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15EA2A1A-FC26-414A-A491-6FED5339D99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75791265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527C13B-D0B9-4CBB-B994-3E10C5964BB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40725503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F0560AB4-112A-48C7-B651-25715C79D68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55902077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6121934D-73F6-4C49-971D-7BF10D87184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92592648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529A5D5F-B96A-45DE-9158-F396500E1A7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37722181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F1901996-FB7A-40F2-B7B8-755BFC419EC1}"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32877131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161187F1-8116-4925-96B7-692D81237D3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7755468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4D9728E1-8823-478F-9FC3-6AA56956AF7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60509504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44908BB7-E5C9-4CB6-A8E3-47C253AB89F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34419778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3050"/>
            <a:ext cx="2055813" cy="58229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3050"/>
            <a:ext cx="6018212" cy="58229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BA542E3-752E-430D-B076-CA2281C34A7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1965835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1202" name="Rectangle 2"/>
          <p:cNvSpPr>
            <a:spLocks noGrp="1" noChangeArrowheads="1"/>
          </p:cNvSpPr>
          <p:nvPr>
            <p:ph type="ctrTitle" sz="quarter"/>
          </p:nvPr>
        </p:nvSpPr>
        <p:spPr>
          <a:xfrm>
            <a:off x="685800" y="1676400"/>
            <a:ext cx="7772400" cy="1828800"/>
          </a:xfrm>
        </p:spPr>
        <p:txBody>
          <a:bodyPr/>
          <a:lstStyle>
            <a:lvl1pPr>
              <a:defRPr/>
            </a:lvl1pPr>
          </a:lstStyle>
          <a:p>
            <a:pPr lvl="0"/>
            <a:r>
              <a:rPr lang="en-US" noProof="0" smtClean="0"/>
              <a:t>Click to edit Master title style</a:t>
            </a:r>
          </a:p>
        </p:txBody>
      </p:sp>
      <p:sp>
        <p:nvSpPr>
          <p:cNvPr id="51203"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CCFEDE-97C7-43BC-8446-9909B483C03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5220076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4/19/2018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7310135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4/19/2018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2262036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4/19/2018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2301057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rPr>
              <a:pPr/>
              <a:t>4/19/2018</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4273750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solidFill>
                  <a:prstClr val="white">
                    <a:tint val="75000"/>
                  </a:prstClr>
                </a:solidFill>
              </a:rPr>
              <a:pPr/>
              <a:t>4/19/2018</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03887992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solidFill>
                  <a:prstClr val="white">
                    <a:tint val="75000"/>
                  </a:prstClr>
                </a:solidFill>
              </a:rPr>
              <a:pPr/>
              <a:t>4/19/2018</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1106037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solidFill>
                  <a:prstClr val="white">
                    <a:tint val="75000"/>
                  </a:prstClr>
                </a:solidFill>
              </a:rPr>
              <a:pPr/>
              <a:t>4/19/2018</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86072653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rPr>
              <a:pPr/>
              <a:t>4/19/2018</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08260753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rPr>
              <a:pPr/>
              <a:t>4/19/2018</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57812638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4/19/2018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843296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320958-C787-4572-A084-16347632769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2223767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4/19/2018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5702739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5A36780-F07A-CC45-86B2-0629E5AA3ECC}" type="datetimeFigureOut">
              <a:rPr lang="en-US" smtClean="0">
                <a:solidFill>
                  <a:prstClr val="black">
                    <a:tint val="75000"/>
                  </a:prstClr>
                </a:solidFill>
              </a:rPr>
              <a:pPr/>
              <a:t>4/19/2018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4DF789-BD4F-B849-8830-7E1CCD8DF1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935000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A36780-F07A-CC45-86B2-0629E5AA3ECC}" type="datetimeFigureOut">
              <a:rPr lang="en-US" smtClean="0">
                <a:solidFill>
                  <a:prstClr val="black">
                    <a:tint val="75000"/>
                  </a:prstClr>
                </a:solidFill>
              </a:rPr>
              <a:pPr/>
              <a:t>4/19/2018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4DF789-BD4F-B849-8830-7E1CCD8DF1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265150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A36780-F07A-CC45-86B2-0629E5AA3ECC}" type="datetimeFigureOut">
              <a:rPr lang="en-US" smtClean="0">
                <a:solidFill>
                  <a:prstClr val="black">
                    <a:tint val="75000"/>
                  </a:prstClr>
                </a:solidFill>
              </a:rPr>
              <a:pPr/>
              <a:t>4/19/2018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4DF789-BD4F-B849-8830-7E1CCD8DF1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740192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5A36780-F07A-CC45-86B2-0629E5AA3ECC}" type="datetimeFigureOut">
              <a:rPr lang="en-US" smtClean="0">
                <a:solidFill>
                  <a:prstClr val="black">
                    <a:tint val="75000"/>
                  </a:prstClr>
                </a:solidFill>
              </a:rPr>
              <a:pPr/>
              <a:t>4/19/2018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4DF789-BD4F-B849-8830-7E1CCD8DF1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373715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5A36780-F07A-CC45-86B2-0629E5AA3ECC}" type="datetimeFigureOut">
              <a:rPr lang="en-US" smtClean="0">
                <a:solidFill>
                  <a:prstClr val="black">
                    <a:tint val="75000"/>
                  </a:prstClr>
                </a:solidFill>
              </a:rPr>
              <a:pPr/>
              <a:t>4/19/2018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C4DF789-BD4F-B849-8830-7E1CCD8DF1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01414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5A36780-F07A-CC45-86B2-0629E5AA3ECC}" type="datetimeFigureOut">
              <a:rPr lang="en-US" smtClean="0">
                <a:solidFill>
                  <a:prstClr val="black">
                    <a:tint val="75000"/>
                  </a:prstClr>
                </a:solidFill>
              </a:rPr>
              <a:pPr/>
              <a:t>4/19/2018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C4DF789-BD4F-B849-8830-7E1CCD8DF1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218873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A36780-F07A-CC45-86B2-0629E5AA3ECC}" type="datetimeFigureOut">
              <a:rPr lang="en-US" smtClean="0">
                <a:solidFill>
                  <a:prstClr val="black">
                    <a:tint val="75000"/>
                  </a:prstClr>
                </a:solidFill>
              </a:rPr>
              <a:pPr/>
              <a:t>4/19/2018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C4DF789-BD4F-B849-8830-7E1CCD8DF1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120264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A36780-F07A-CC45-86B2-0629E5AA3ECC}" type="datetimeFigureOut">
              <a:rPr lang="en-US" smtClean="0">
                <a:solidFill>
                  <a:prstClr val="black">
                    <a:tint val="75000"/>
                  </a:prstClr>
                </a:solidFill>
              </a:rPr>
              <a:pPr/>
              <a:t>4/19/2018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4DF789-BD4F-B849-8830-7E1CCD8DF1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015978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A36780-F07A-CC45-86B2-0629E5AA3ECC}" type="datetimeFigureOut">
              <a:rPr lang="en-US" smtClean="0">
                <a:solidFill>
                  <a:prstClr val="black">
                    <a:tint val="75000"/>
                  </a:prstClr>
                </a:solidFill>
              </a:rPr>
              <a:pPr/>
              <a:t>4/19/2018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4DF789-BD4F-B849-8830-7E1CCD8DF1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94960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FBDE72-C9CF-4C62-BA3F-9172EDB75FE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584808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A36780-F07A-CC45-86B2-0629E5AA3ECC}" type="datetimeFigureOut">
              <a:rPr lang="en-US" smtClean="0">
                <a:solidFill>
                  <a:prstClr val="black">
                    <a:tint val="75000"/>
                  </a:prstClr>
                </a:solidFill>
              </a:rPr>
              <a:pPr/>
              <a:t>4/19/2018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4DF789-BD4F-B849-8830-7E1CCD8DF1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60884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A36780-F07A-CC45-86B2-0629E5AA3ECC}" type="datetimeFigureOut">
              <a:rPr lang="en-US" smtClean="0">
                <a:solidFill>
                  <a:prstClr val="black">
                    <a:tint val="75000"/>
                  </a:prstClr>
                </a:solidFill>
              </a:rPr>
              <a:pPr/>
              <a:t>4/19/2018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4DF789-BD4F-B849-8830-7E1CCD8DF1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731386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4/19/2018</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9800355F-2D1B-4DD5-8BC3-CE3385A1FDAD}" type="slidenum">
              <a:rPr lang="en-US" smtClean="0">
                <a:solidFill>
                  <a:srgbClr val="93A299">
                    <a:lumMod val="50000"/>
                  </a:srgbClr>
                </a:solidFill>
              </a:rPr>
              <a:pPr/>
              <a:t>‹#›</a:t>
            </a:fld>
            <a:endParaRPr lang="en-US">
              <a:solidFill>
                <a:srgbClr val="93A299">
                  <a:lumMod val="50000"/>
                </a:srgbClr>
              </a:solidFill>
            </a:endParaRPr>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71700476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4/19/2018</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345274480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4/19/2018</a:t>
            </a:fld>
            <a:endParaRPr lang="en-US">
              <a:solidFill>
                <a:srgbClr val="564B3C"/>
              </a:solidFill>
            </a:endParaRPr>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smtClean="0"/>
              <a:t>Click to edit Master title style</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43470751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solidFill>
                  <a:srgbClr val="564B3C"/>
                </a:solidFill>
              </a:rPr>
              <a:pPr/>
              <a:t>4/19/2018</a:t>
            </a:fld>
            <a:endParaRPr lang="en-US">
              <a:solidFill>
                <a:srgbClr val="564B3C"/>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7" name="Slide Number Placeholder 6"/>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56969418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770A36D-EE8A-4D7C-9C9F-E5E9C6BED234}" type="datetimeFigureOut">
              <a:rPr lang="en-US" smtClean="0">
                <a:solidFill>
                  <a:srgbClr val="564B3C"/>
                </a:solidFill>
              </a:rPr>
              <a:pPr/>
              <a:t>4/19/2018</a:t>
            </a:fld>
            <a:endParaRPr lang="en-US">
              <a:solidFill>
                <a:srgbClr val="564B3C"/>
              </a:solidFill>
            </a:endParaRPr>
          </a:p>
        </p:txBody>
      </p:sp>
      <p:sp>
        <p:nvSpPr>
          <p:cNvPr id="8" name="Footer Placeholder 7"/>
          <p:cNvSpPr>
            <a:spLocks noGrp="1"/>
          </p:cNvSpPr>
          <p:nvPr>
            <p:ph type="ftr" sz="quarter" idx="11"/>
          </p:nvPr>
        </p:nvSpPr>
        <p:spPr/>
        <p:txBody>
          <a:bodyPr/>
          <a:lstStyle/>
          <a:p>
            <a:endParaRPr lang="en-US">
              <a:solidFill>
                <a:srgbClr val="564B3C"/>
              </a:solidFill>
            </a:endParaRPr>
          </a:p>
        </p:txBody>
      </p:sp>
      <p:sp>
        <p:nvSpPr>
          <p:cNvPr id="9" name="Slide Number Placeholder 8"/>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190364184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70A36D-EE8A-4D7C-9C9F-E5E9C6BED234}" type="datetimeFigureOut">
              <a:rPr lang="en-US" smtClean="0">
                <a:solidFill>
                  <a:srgbClr val="564B3C"/>
                </a:solidFill>
              </a:rPr>
              <a:pPr/>
              <a:t>4/19/2018</a:t>
            </a:fld>
            <a:endParaRPr lang="en-US">
              <a:solidFill>
                <a:srgbClr val="564B3C"/>
              </a:solidFill>
            </a:endParaRPr>
          </a:p>
        </p:txBody>
      </p:sp>
      <p:sp>
        <p:nvSpPr>
          <p:cNvPr id="4" name="Footer Placeholder 3"/>
          <p:cNvSpPr>
            <a:spLocks noGrp="1"/>
          </p:cNvSpPr>
          <p:nvPr>
            <p:ph type="ftr" sz="quarter" idx="11"/>
          </p:nvPr>
        </p:nvSpPr>
        <p:spPr/>
        <p:txBody>
          <a:bodyPr/>
          <a:lstStyle/>
          <a:p>
            <a:endParaRPr lang="en-US">
              <a:solidFill>
                <a:srgbClr val="564B3C"/>
              </a:solidFill>
            </a:endParaRPr>
          </a:p>
        </p:txBody>
      </p:sp>
      <p:sp>
        <p:nvSpPr>
          <p:cNvPr id="5" name="Slide Number Placeholder 4"/>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402797508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Date Placeholder 1"/>
          <p:cNvSpPr>
            <a:spLocks noGrp="1"/>
          </p:cNvSpPr>
          <p:nvPr>
            <p:ph type="dt" sz="half" idx="10"/>
          </p:nvPr>
        </p:nvSpPr>
        <p:spPr/>
        <p:txBody>
          <a:bodyPr/>
          <a:lstStyle/>
          <a:p>
            <a:fld id="{0770A36D-EE8A-4D7C-9C9F-E5E9C6BED234}" type="datetimeFigureOut">
              <a:rPr lang="en-US" smtClean="0">
                <a:solidFill>
                  <a:srgbClr val="564B3C"/>
                </a:solidFill>
              </a:rPr>
              <a:pPr/>
              <a:t>4/19/2018</a:t>
            </a:fld>
            <a:endParaRPr lang="en-US">
              <a:solidFill>
                <a:srgbClr val="564B3C"/>
              </a:solidFill>
            </a:endParaRPr>
          </a:p>
        </p:txBody>
      </p:sp>
      <p:sp>
        <p:nvSpPr>
          <p:cNvPr id="3" name="Footer Placeholder 2"/>
          <p:cNvSpPr>
            <a:spLocks noGrp="1"/>
          </p:cNvSpPr>
          <p:nvPr>
            <p:ph type="ftr" sz="quarter" idx="11"/>
          </p:nvPr>
        </p:nvSpPr>
        <p:spPr/>
        <p:txBody>
          <a:bodyPr/>
          <a:lstStyle/>
          <a:p>
            <a:endParaRPr lang="en-US">
              <a:solidFill>
                <a:srgbClr val="564B3C"/>
              </a:solidFill>
            </a:endParaRPr>
          </a:p>
        </p:txBody>
      </p:sp>
      <p:sp>
        <p:nvSpPr>
          <p:cNvPr id="4" name="Slide Number Placeholder 3"/>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67982472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solidFill>
                  <a:srgbClr val="564B3C"/>
                </a:solidFill>
              </a:rPr>
              <a:pPr/>
              <a:t>4/19/2018</a:t>
            </a:fld>
            <a:endParaRPr lang="en-US">
              <a:solidFill>
                <a:srgbClr val="564B3C"/>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7" name="Slide Number Placeholder 6"/>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9717845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D3538D-70DA-48E2-B69E-B6820B24886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578699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solidFill>
                  <a:srgbClr val="564B3C"/>
                </a:solidFill>
              </a:rPr>
              <a:pPr/>
              <a:t>4/19/2018</a:t>
            </a:fld>
            <a:endParaRPr lang="en-US">
              <a:solidFill>
                <a:srgbClr val="564B3C"/>
              </a:solidFill>
            </a:endParaRPr>
          </a:p>
        </p:txBody>
      </p:sp>
      <p:sp>
        <p:nvSpPr>
          <p:cNvPr id="7" name="Slide Number Placeholder 6"/>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99256059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4/19/2018</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55021383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Vertical Title 1"/>
          <p:cNvSpPr>
            <a:spLocks noGrp="1"/>
          </p:cNvSpPr>
          <p:nvPr>
            <p:ph type="title" orient="vert"/>
          </p:nvPr>
        </p:nvSpPr>
        <p:spPr>
          <a:xfrm>
            <a:off x="7048577" y="395427"/>
            <a:ext cx="1485531" cy="578898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4/19/2018</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228207202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smtClean="0"/>
              <a:t>Click to edit Master title style</a:t>
            </a:r>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7"/>
          <p:cNvSpPr>
            <a:spLocks noGrp="1"/>
          </p:cNvSpPr>
          <p:nvPr>
            <p:ph type="dt" sz="half" idx="10"/>
          </p:nvPr>
        </p:nvSpPr>
        <p:spPr/>
        <p:txBody>
          <a:bodyPr/>
          <a:lstStyle>
            <a:lvl1pPr fontAlgn="base">
              <a:spcBef>
                <a:spcPct val="0"/>
              </a:spcBef>
              <a:spcAft>
                <a:spcPct val="0"/>
              </a:spcAft>
              <a:defRPr>
                <a:latin typeface="Tahoma" pitchFamily="34" charset="0"/>
              </a:defRPr>
            </a:lvl1pPr>
          </a:lstStyle>
          <a:p>
            <a:pPr>
              <a:defRPr/>
            </a:pPr>
            <a:fld id="{5C58D398-A622-473E-BC57-637B62D399FA}" type="datetimeFigureOut">
              <a:rPr lang="en-US"/>
              <a:pPr>
                <a:defRPr/>
              </a:pPr>
              <a:t>4/19/2018</a:t>
            </a:fld>
            <a:endParaRPr lang="en-US"/>
          </a:p>
        </p:txBody>
      </p:sp>
      <p:sp>
        <p:nvSpPr>
          <p:cNvPr id="5" name="Footer Placeholder 16"/>
          <p:cNvSpPr>
            <a:spLocks noGrp="1"/>
          </p:cNvSpPr>
          <p:nvPr>
            <p:ph type="ftr" sz="quarter" idx="11"/>
          </p:nvPr>
        </p:nvSpPr>
        <p:spPr/>
        <p:txBody>
          <a:bodyPr/>
          <a:lstStyle>
            <a:lvl1pPr fontAlgn="base">
              <a:spcBef>
                <a:spcPct val="0"/>
              </a:spcBef>
              <a:spcAft>
                <a:spcPct val="0"/>
              </a:spcAft>
              <a:defRPr>
                <a:latin typeface="Tahoma" pitchFamily="34" charset="0"/>
              </a:defRPr>
            </a:lvl1pPr>
          </a:lstStyle>
          <a:p>
            <a:pPr>
              <a:defRPr/>
            </a:pPr>
            <a:endParaRPr lang="en-US"/>
          </a:p>
        </p:txBody>
      </p:sp>
      <p:sp>
        <p:nvSpPr>
          <p:cNvPr id="6" name="Slide Number Placeholder 28"/>
          <p:cNvSpPr>
            <a:spLocks noGrp="1"/>
          </p:cNvSpPr>
          <p:nvPr>
            <p:ph type="sldNum" sz="quarter" idx="12"/>
          </p:nvPr>
        </p:nvSpPr>
        <p:spPr/>
        <p:txBody>
          <a:bodyPr/>
          <a:lstStyle>
            <a:lvl1pPr fontAlgn="base">
              <a:spcBef>
                <a:spcPct val="0"/>
              </a:spcBef>
              <a:spcAft>
                <a:spcPct val="0"/>
              </a:spcAft>
              <a:defRPr>
                <a:latin typeface="Tahoma" pitchFamily="34" charset="0"/>
              </a:defRPr>
            </a:lvl1pPr>
          </a:lstStyle>
          <a:p>
            <a:pPr>
              <a:defRPr/>
            </a:pPr>
            <a:fld id="{3FD4047C-6099-4549-975C-FAE1927C34A4}" type="slidenum">
              <a:rPr lang="en-US"/>
              <a:pPr>
                <a:defRPr/>
              </a:pPr>
              <a:t>‹#›</a:t>
            </a:fld>
            <a:endParaRPr lang="en-US"/>
          </a:p>
        </p:txBody>
      </p:sp>
    </p:spTree>
    <p:extLst>
      <p:ext uri="{BB962C8B-B14F-4D97-AF65-F5344CB8AC3E}">
        <p14:creationId xmlns:p14="http://schemas.microsoft.com/office/powerpoint/2010/main" val="224274586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Tahoma" pitchFamily="34" charset="0"/>
              </a:defRPr>
            </a:lvl1pPr>
          </a:lstStyle>
          <a:p>
            <a:pPr>
              <a:defRPr/>
            </a:pPr>
            <a:fld id="{8F2AB73C-69B6-4959-8DCC-D822AAB6D481}" type="datetimeFigureOut">
              <a:rPr lang="en-US"/>
              <a:pPr>
                <a:defRPr/>
              </a:pPr>
              <a:t>4/19/2018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ahoma" pitchFamily="34" charset="0"/>
              </a:defRPr>
            </a:lvl1pPr>
          </a:lstStyle>
          <a:p>
            <a:pPr>
              <a:defRPr/>
            </a:pPr>
            <a:fld id="{789DFA04-04E3-48FB-BA0E-5C46A5E31C72}" type="slidenum">
              <a:rPr lang="en-US"/>
              <a:pPr>
                <a:defRPr/>
              </a:pPr>
              <a:t>‹#›</a:t>
            </a:fld>
            <a:endParaRPr lang="en-US"/>
          </a:p>
        </p:txBody>
      </p:sp>
    </p:spTree>
    <p:extLst>
      <p:ext uri="{BB962C8B-B14F-4D97-AF65-F5344CB8AC3E}">
        <p14:creationId xmlns:p14="http://schemas.microsoft.com/office/powerpoint/2010/main" val="136028868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Tahoma" pitchFamily="34" charset="0"/>
              </a:defRPr>
            </a:lvl1pPr>
          </a:lstStyle>
          <a:p>
            <a:pPr>
              <a:defRPr/>
            </a:pPr>
            <a:fld id="{FEC0FEAB-C5FA-4B24-A82F-8B54EDAF0B44}" type="datetimeFigureOut">
              <a:rPr lang="en-US"/>
              <a:pPr>
                <a:defRPr/>
              </a:pPr>
              <a:t>4/19/2018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ahoma" pitchFamily="34" charset="0"/>
              </a:defRPr>
            </a:lvl1pPr>
          </a:lstStyle>
          <a:p>
            <a:pPr>
              <a:defRPr/>
            </a:pPr>
            <a:fld id="{78D6D88E-9E42-4F13-8F6F-0DC79031C0B3}" type="slidenum">
              <a:rPr lang="en-US"/>
              <a:pPr>
                <a:defRPr/>
              </a:pPr>
              <a:t>‹#›</a:t>
            </a:fld>
            <a:endParaRPr lang="en-US"/>
          </a:p>
        </p:txBody>
      </p:sp>
    </p:spTree>
    <p:extLst>
      <p:ext uri="{BB962C8B-B14F-4D97-AF65-F5344CB8AC3E}">
        <p14:creationId xmlns:p14="http://schemas.microsoft.com/office/powerpoint/2010/main" val="689282231"/>
      </p:ext>
    </p:extLst>
  </p:cSld>
  <p:clrMapOvr>
    <a:overrideClrMapping bg1="dk1" tx1="lt1" bg2="dk2" tx2="lt2" accent1="accent1" accent2="accent2" accent3="accent3" accent4="accent4" accent5="accent5" accent6="accent6" hlink="hlink" folHlink="folHlink"/>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Tahoma" pitchFamily="34" charset="0"/>
              </a:defRPr>
            </a:lvl1pPr>
          </a:lstStyle>
          <a:p>
            <a:pPr>
              <a:defRPr/>
            </a:pPr>
            <a:fld id="{1E46B379-176C-4696-82D2-463ED66A2D0A}" type="datetimeFigureOut">
              <a:rPr lang="en-US"/>
              <a:pPr>
                <a:defRPr/>
              </a:pPr>
              <a:t>4/19/2018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ahoma"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Tahoma" pitchFamily="34" charset="0"/>
              </a:defRPr>
            </a:lvl1pPr>
          </a:lstStyle>
          <a:p>
            <a:pPr>
              <a:defRPr/>
            </a:pPr>
            <a:fld id="{D3ABFDD2-0110-4627-A9CB-EA8F1E14BF46}" type="slidenum">
              <a:rPr lang="en-US"/>
              <a:pPr>
                <a:defRPr/>
              </a:pPr>
              <a:t>‹#›</a:t>
            </a:fld>
            <a:endParaRPr lang="en-US"/>
          </a:p>
        </p:txBody>
      </p:sp>
    </p:spTree>
    <p:extLst>
      <p:ext uri="{BB962C8B-B14F-4D97-AF65-F5344CB8AC3E}">
        <p14:creationId xmlns:p14="http://schemas.microsoft.com/office/powerpoint/2010/main" val="129558017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Tahoma" pitchFamily="34" charset="0"/>
              </a:defRPr>
            </a:lvl1pPr>
          </a:lstStyle>
          <a:p>
            <a:pPr>
              <a:defRPr/>
            </a:pPr>
            <a:fld id="{39FD145B-113C-44D0-AF51-8C4F5F235E21}" type="datetimeFigureOut">
              <a:rPr lang="en-US"/>
              <a:pPr>
                <a:defRPr/>
              </a:pPr>
              <a:t>4/19/2018</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Tahoma"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Tahoma" pitchFamily="34" charset="0"/>
              </a:defRPr>
            </a:lvl1pPr>
          </a:lstStyle>
          <a:p>
            <a:pPr>
              <a:defRPr/>
            </a:pPr>
            <a:fld id="{26E2E14B-A9CB-41F8-B14A-347A26011667}" type="slidenum">
              <a:rPr lang="en-US"/>
              <a:pPr>
                <a:defRPr/>
              </a:pPr>
              <a:t>‹#›</a:t>
            </a:fld>
            <a:endParaRPr lang="en-US"/>
          </a:p>
        </p:txBody>
      </p:sp>
    </p:spTree>
    <p:extLst>
      <p:ext uri="{BB962C8B-B14F-4D97-AF65-F5344CB8AC3E}">
        <p14:creationId xmlns:p14="http://schemas.microsoft.com/office/powerpoint/2010/main" val="148711173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Tahoma" pitchFamily="34" charset="0"/>
              </a:defRPr>
            </a:lvl1pPr>
          </a:lstStyle>
          <a:p>
            <a:pPr>
              <a:defRPr/>
            </a:pPr>
            <a:fld id="{EE9AE890-C790-4354-9268-0EE0F5BDF8A7}" type="datetimeFigureOut">
              <a:rPr lang="en-US"/>
              <a:pPr>
                <a:defRPr/>
              </a:pPr>
              <a:t>4/19/2018</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Tahoma"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Tahoma" pitchFamily="34" charset="0"/>
              </a:defRPr>
            </a:lvl1pPr>
          </a:lstStyle>
          <a:p>
            <a:pPr>
              <a:defRPr/>
            </a:pPr>
            <a:fld id="{40AE3B7F-5B5C-4CE6-BEA1-DF007C1E6C59}" type="slidenum">
              <a:rPr lang="en-US"/>
              <a:pPr>
                <a:defRPr/>
              </a:pPr>
              <a:t>‹#›</a:t>
            </a:fld>
            <a:endParaRPr lang="en-US"/>
          </a:p>
        </p:txBody>
      </p:sp>
    </p:spTree>
    <p:extLst>
      <p:ext uri="{BB962C8B-B14F-4D97-AF65-F5344CB8AC3E}">
        <p14:creationId xmlns:p14="http://schemas.microsoft.com/office/powerpoint/2010/main" val="421221035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Tahoma" pitchFamily="34" charset="0"/>
              </a:defRPr>
            </a:lvl1pPr>
          </a:lstStyle>
          <a:p>
            <a:pPr>
              <a:defRPr/>
            </a:pPr>
            <a:fld id="{5FBBC464-6282-478F-B081-370CDEF4AB1B}" type="datetimeFigureOut">
              <a:rPr lang="en-US"/>
              <a:pPr>
                <a:defRPr/>
              </a:pPr>
              <a:t>4/19/2018</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Tahoma"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Tahoma" pitchFamily="34" charset="0"/>
              </a:defRPr>
            </a:lvl1pPr>
          </a:lstStyle>
          <a:p>
            <a:pPr>
              <a:defRPr/>
            </a:pPr>
            <a:fld id="{6B941CA7-3B0E-40DF-9A08-855BD37F7047}" type="slidenum">
              <a:rPr lang="en-US"/>
              <a:pPr>
                <a:defRPr/>
              </a:pPr>
              <a:t>‹#›</a:t>
            </a:fld>
            <a:endParaRPr lang="en-US"/>
          </a:p>
        </p:txBody>
      </p:sp>
    </p:spTree>
    <p:extLst>
      <p:ext uri="{BB962C8B-B14F-4D97-AF65-F5344CB8AC3E}">
        <p14:creationId xmlns:p14="http://schemas.microsoft.com/office/powerpoint/2010/main" val="2842666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3F685D5-680F-48A2-81AF-5CBCCEBDAE4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6560544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Tahoma" pitchFamily="34" charset="0"/>
              </a:defRPr>
            </a:lvl1pPr>
          </a:lstStyle>
          <a:p>
            <a:pPr>
              <a:defRPr/>
            </a:pPr>
            <a:fld id="{E0A22E3B-EAA2-45E5-A2A6-41B601268FA7}" type="datetimeFigureOut">
              <a:rPr lang="en-US"/>
              <a:pPr>
                <a:defRPr/>
              </a:pPr>
              <a:t>4/19/2018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ahoma"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Tahoma" pitchFamily="34" charset="0"/>
              </a:defRPr>
            </a:lvl1pPr>
          </a:lstStyle>
          <a:p>
            <a:pPr>
              <a:defRPr/>
            </a:pPr>
            <a:fld id="{82AECEDB-CBE9-402C-911D-441B10BBFD65}" type="slidenum">
              <a:rPr lang="en-US"/>
              <a:pPr>
                <a:defRPr/>
              </a:pPr>
              <a:t>‹#›</a:t>
            </a:fld>
            <a:endParaRPr lang="en-US"/>
          </a:p>
        </p:txBody>
      </p:sp>
    </p:spTree>
    <p:extLst>
      <p:ext uri="{BB962C8B-B14F-4D97-AF65-F5344CB8AC3E}">
        <p14:creationId xmlns:p14="http://schemas.microsoft.com/office/powerpoint/2010/main" val="157473237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Tahoma" pitchFamily="34" charset="0"/>
              </a:defRPr>
            </a:lvl1pPr>
          </a:lstStyle>
          <a:p>
            <a:pPr>
              <a:defRPr/>
            </a:pPr>
            <a:fld id="{93D6CA27-8D93-4DF8-A2A9-327139016097}" type="datetimeFigureOut">
              <a:rPr lang="en-US"/>
              <a:pPr>
                <a:defRPr/>
              </a:pPr>
              <a:t>4/19/2018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ahoma"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Tahoma" pitchFamily="34" charset="0"/>
              </a:defRPr>
            </a:lvl1pPr>
          </a:lstStyle>
          <a:p>
            <a:pPr>
              <a:defRPr/>
            </a:pPr>
            <a:fld id="{AF28BD93-E74C-4C62-A6AE-817C031ABC43}" type="slidenum">
              <a:rPr lang="en-US"/>
              <a:pPr>
                <a:defRPr/>
              </a:pPr>
              <a:t>‹#›</a:t>
            </a:fld>
            <a:endParaRPr lang="en-US"/>
          </a:p>
        </p:txBody>
      </p:sp>
    </p:spTree>
    <p:extLst>
      <p:ext uri="{BB962C8B-B14F-4D97-AF65-F5344CB8AC3E}">
        <p14:creationId xmlns:p14="http://schemas.microsoft.com/office/powerpoint/2010/main" val="147077466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Tahoma" pitchFamily="34" charset="0"/>
              </a:defRPr>
            </a:lvl1pPr>
          </a:lstStyle>
          <a:p>
            <a:pPr>
              <a:defRPr/>
            </a:pPr>
            <a:fld id="{6796213D-BE4E-4D51-8486-B3F86C157399}" type="datetimeFigureOut">
              <a:rPr lang="en-US"/>
              <a:pPr>
                <a:defRPr/>
              </a:pPr>
              <a:t>4/19/2018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ahoma" pitchFamily="34" charset="0"/>
              </a:defRPr>
            </a:lvl1pPr>
          </a:lstStyle>
          <a:p>
            <a:pPr>
              <a:defRPr/>
            </a:pPr>
            <a:fld id="{3B6DA705-9D68-4DA3-B94A-2E921EF9C8EC}" type="slidenum">
              <a:rPr lang="en-US"/>
              <a:pPr>
                <a:defRPr/>
              </a:pPr>
              <a:t>‹#›</a:t>
            </a:fld>
            <a:endParaRPr lang="en-US"/>
          </a:p>
        </p:txBody>
      </p:sp>
    </p:spTree>
    <p:extLst>
      <p:ext uri="{BB962C8B-B14F-4D97-AF65-F5344CB8AC3E}">
        <p14:creationId xmlns:p14="http://schemas.microsoft.com/office/powerpoint/2010/main" val="116984757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Tahoma" pitchFamily="34" charset="0"/>
              </a:defRPr>
            </a:lvl1pPr>
          </a:lstStyle>
          <a:p>
            <a:pPr>
              <a:defRPr/>
            </a:pPr>
            <a:fld id="{9F41E79C-2C85-437A-9F84-4ECC38ACA4B2}" type="datetimeFigureOut">
              <a:rPr lang="en-US"/>
              <a:pPr>
                <a:defRPr/>
              </a:pPr>
              <a:t>4/19/2018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ahoma" pitchFamily="34" charset="0"/>
              </a:defRPr>
            </a:lvl1pPr>
          </a:lstStyle>
          <a:p>
            <a:pPr>
              <a:defRPr/>
            </a:pPr>
            <a:fld id="{24A916BF-B642-48ED-BF68-93C34705834E}" type="slidenum">
              <a:rPr lang="en-US"/>
              <a:pPr>
                <a:defRPr/>
              </a:pPr>
              <a:t>‹#›</a:t>
            </a:fld>
            <a:endParaRPr lang="en-US"/>
          </a:p>
        </p:txBody>
      </p:sp>
    </p:spTree>
    <p:extLst>
      <p:ext uri="{BB962C8B-B14F-4D97-AF65-F5344CB8AC3E}">
        <p14:creationId xmlns:p14="http://schemas.microsoft.com/office/powerpoint/2010/main" val="419693900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ound Diagonal Corner Rectangle 3"/>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2800">
              <a:solidFill>
                <a:prstClr val="white"/>
              </a:solidFill>
            </a:endParaRPr>
          </a:p>
        </p:txBody>
      </p:sp>
      <p:sp>
        <p:nvSpPr>
          <p:cNvPr id="8" name="Title 7"/>
          <p:cNvSpPr>
            <a:spLocks noGrp="1"/>
          </p:cNvSpPr>
          <p:nvPr>
            <p:ph type="ctrTitle"/>
          </p:nvPr>
        </p:nvSpPr>
        <p:spPr>
          <a:xfrm>
            <a:off x="464234" y="381001"/>
            <a:ext cx="8229600" cy="2209800"/>
          </a:xfrm>
        </p:spPr>
        <p:txBody>
          <a:bodyPr lIns="45720" rIns="228600"/>
          <a:lstStyle>
            <a:lvl1pPr marL="0" algn="r">
              <a:defRPr sz="4800"/>
            </a:lvl1pPr>
            <a:extLst/>
          </a:lstStyle>
          <a:p>
            <a:r>
              <a:rPr lang="en-US" smtClean="0"/>
              <a:t>Click to edit Master title style</a:t>
            </a:r>
            <a:endParaRPr lang="en-US"/>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5" name="Date Placeholder 9"/>
          <p:cNvSpPr>
            <a:spLocks noGrp="1"/>
          </p:cNvSpPr>
          <p:nvPr>
            <p:ph type="dt" sz="half" idx="10"/>
          </p:nvPr>
        </p:nvSpPr>
        <p:spPr>
          <a:xfrm>
            <a:off x="5562600" y="6508750"/>
            <a:ext cx="3001963" cy="274638"/>
          </a:xfrm>
        </p:spPr>
        <p:txBody>
          <a:bodyPr vert="horz" rtlCol="0"/>
          <a:lstStyle>
            <a:lvl1pPr>
              <a:defRPr>
                <a:latin typeface="Tahoma" pitchFamily="34" charset="0"/>
              </a:defRPr>
            </a:lvl1pPr>
            <a:extLst/>
          </a:lstStyle>
          <a:p>
            <a:pPr>
              <a:defRPr/>
            </a:pPr>
            <a:endParaRPr lang="en-US"/>
          </a:p>
        </p:txBody>
      </p:sp>
      <p:sp>
        <p:nvSpPr>
          <p:cNvPr id="6" name="Slide Number Placeholder 10"/>
          <p:cNvSpPr>
            <a:spLocks noGrp="1"/>
          </p:cNvSpPr>
          <p:nvPr>
            <p:ph type="sldNum" sz="quarter" idx="11"/>
          </p:nvPr>
        </p:nvSpPr>
        <p:spPr>
          <a:xfrm>
            <a:off x="8639175" y="6508750"/>
            <a:ext cx="463550" cy="274638"/>
          </a:xfrm>
        </p:spPr>
        <p:txBody>
          <a:bodyPr vert="horz" rtlCol="0"/>
          <a:lstStyle>
            <a:lvl1pPr>
              <a:defRPr>
                <a:solidFill>
                  <a:srgbClr val="EAEBDE">
                    <a:shade val="90000"/>
                  </a:srgbClr>
                </a:solidFill>
                <a:latin typeface="Tahoma" pitchFamily="34" charset="0"/>
              </a:defRPr>
            </a:lvl1pPr>
            <a:extLst/>
          </a:lstStyle>
          <a:p>
            <a:pPr>
              <a:defRPr/>
            </a:pPr>
            <a:fld id="{1D7799CA-20F3-4105-93B1-2E3BB6145ADF}" type="slidenum">
              <a:rPr lang="en-US"/>
              <a:pPr>
                <a:defRPr/>
              </a:pPr>
              <a:t>‹#›</a:t>
            </a:fld>
            <a:endParaRPr lang="en-US"/>
          </a:p>
        </p:txBody>
      </p:sp>
      <p:sp>
        <p:nvSpPr>
          <p:cNvPr id="7" name="Footer Placeholder 11"/>
          <p:cNvSpPr>
            <a:spLocks noGrp="1"/>
          </p:cNvSpPr>
          <p:nvPr>
            <p:ph type="ftr" sz="quarter" idx="12"/>
          </p:nvPr>
        </p:nvSpPr>
        <p:spPr>
          <a:xfrm>
            <a:off x="1600200" y="6508750"/>
            <a:ext cx="3906838" cy="274638"/>
          </a:xfrm>
        </p:spPr>
        <p:txBody>
          <a:bodyPr vert="horz" rtlCol="0"/>
          <a:lstStyle>
            <a:lvl1pPr>
              <a:defRPr>
                <a:latin typeface="Tahoma" pitchFamily="34" charset="0"/>
              </a:defRPr>
            </a:lvl1pPr>
            <a:extLst/>
          </a:lstStyle>
          <a:p>
            <a:pPr>
              <a:defRPr/>
            </a:pPr>
            <a:endParaRPr lang="en-US"/>
          </a:p>
        </p:txBody>
      </p:sp>
    </p:spTree>
    <p:extLst>
      <p:ext uri="{BB962C8B-B14F-4D97-AF65-F5344CB8AC3E}">
        <p14:creationId xmlns:p14="http://schemas.microsoft.com/office/powerpoint/2010/main" val="26709859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2800">
              <a:solidFill>
                <a:prstClr val="white"/>
              </a:solidFill>
            </a:endParaRPr>
          </a:p>
        </p:txBody>
      </p:sp>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atin typeface="Tahoma" pitchFamily="34" charset="0"/>
              </a:defRPr>
            </a:lvl1pPr>
            <a:extLst/>
          </a:lstStyle>
          <a:p>
            <a:pPr>
              <a:defRPr/>
            </a:pPr>
            <a:endParaRPr lang="en-US"/>
          </a:p>
        </p:txBody>
      </p:sp>
      <p:sp>
        <p:nvSpPr>
          <p:cNvPr id="6" name="Footer Placeholder 4"/>
          <p:cNvSpPr>
            <a:spLocks noGrp="1"/>
          </p:cNvSpPr>
          <p:nvPr>
            <p:ph type="ftr" sz="quarter" idx="11"/>
          </p:nvPr>
        </p:nvSpPr>
        <p:spPr/>
        <p:txBody>
          <a:bodyPr/>
          <a:lstStyle>
            <a:lvl1pPr>
              <a:defRPr>
                <a:latin typeface="Tahoma" pitchFamily="34" charset="0"/>
              </a:defRPr>
            </a:lvl1pPr>
            <a:extLst/>
          </a:lstStyle>
          <a:p>
            <a:pPr>
              <a:defRPr/>
            </a:pPr>
            <a:endParaRPr lang="en-US"/>
          </a:p>
        </p:txBody>
      </p:sp>
      <p:sp>
        <p:nvSpPr>
          <p:cNvPr id="7" name="Slide Number Placeholder 5"/>
          <p:cNvSpPr>
            <a:spLocks noGrp="1"/>
          </p:cNvSpPr>
          <p:nvPr>
            <p:ph type="sldNum" sz="quarter" idx="12"/>
          </p:nvPr>
        </p:nvSpPr>
        <p:spPr/>
        <p:txBody>
          <a:bodyPr/>
          <a:lstStyle>
            <a:lvl1pPr>
              <a:defRPr>
                <a:latin typeface="Tahoma" pitchFamily="34" charset="0"/>
              </a:defRPr>
            </a:lvl1pPr>
            <a:extLst/>
          </a:lstStyle>
          <a:p>
            <a:pPr>
              <a:defRPr/>
            </a:pPr>
            <a:fld id="{06718EA9-1029-492D-868F-DCBA20508627}" type="slidenum">
              <a:rPr lang="en-US"/>
              <a:pPr>
                <a:defRPr/>
              </a:pPr>
              <a:t>‹#›</a:t>
            </a:fld>
            <a:endParaRPr lang="en-US"/>
          </a:p>
        </p:txBody>
      </p:sp>
    </p:spTree>
    <p:extLst>
      <p:ext uri="{BB962C8B-B14F-4D97-AF65-F5344CB8AC3E}">
        <p14:creationId xmlns:p14="http://schemas.microsoft.com/office/powerpoint/2010/main" val="289386306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4" name="Rectangle 3"/>
          <p:cNvSpPr/>
          <p:nvPr/>
        </p:nvSpPr>
        <p:spPr>
          <a:xfrm>
            <a:off x="1000125" y="3267075"/>
            <a:ext cx="7407275"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2800">
              <a:solidFill>
                <a:prstClr val="white"/>
              </a:solidFill>
            </a:endParaRPr>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lang="en-US" smtClean="0"/>
              <a:t>Click to edit Master title style</a:t>
            </a:r>
            <a:endParaRPr lang="en-US"/>
          </a:p>
        </p:txBody>
      </p:sp>
      <p:sp>
        <p:nvSpPr>
          <p:cNvPr id="3" name="Text Placeholder 2"/>
          <p:cNvSpPr>
            <a:spLocks noGrp="1"/>
          </p:cNvSpPr>
          <p:nvPr>
            <p:ph type="body" idx="1"/>
          </p:nvPr>
        </p:nvSpPr>
        <p:spPr>
          <a:xfrm>
            <a:off x="722313" y="3287713"/>
            <a:ext cx="7772400" cy="1509712"/>
          </a:xfrm>
        </p:spPr>
        <p:txBody>
          <a:bodyPr rIns="128016"/>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5" name="Date Placeholder 7"/>
          <p:cNvSpPr>
            <a:spLocks noGrp="1"/>
          </p:cNvSpPr>
          <p:nvPr>
            <p:ph type="dt" sz="half" idx="10"/>
          </p:nvPr>
        </p:nvSpPr>
        <p:spPr>
          <a:xfrm>
            <a:off x="5562600" y="6513513"/>
            <a:ext cx="3001963" cy="274637"/>
          </a:xfrm>
        </p:spPr>
        <p:txBody>
          <a:bodyPr vert="horz" rtlCol="0"/>
          <a:lstStyle>
            <a:lvl1pPr>
              <a:defRPr>
                <a:latin typeface="Tahoma" pitchFamily="34" charset="0"/>
              </a:defRPr>
            </a:lvl1pPr>
            <a:extLst/>
          </a:lstStyle>
          <a:p>
            <a:pPr>
              <a:defRPr/>
            </a:pPr>
            <a:endParaRPr lang="en-US"/>
          </a:p>
        </p:txBody>
      </p:sp>
      <p:sp>
        <p:nvSpPr>
          <p:cNvPr id="6" name="Slide Number Placeholder 8"/>
          <p:cNvSpPr>
            <a:spLocks noGrp="1"/>
          </p:cNvSpPr>
          <p:nvPr>
            <p:ph type="sldNum" sz="quarter" idx="11"/>
          </p:nvPr>
        </p:nvSpPr>
        <p:spPr>
          <a:xfrm>
            <a:off x="8639175" y="6513513"/>
            <a:ext cx="463550" cy="274637"/>
          </a:xfrm>
        </p:spPr>
        <p:txBody>
          <a:bodyPr vert="horz" rtlCol="0"/>
          <a:lstStyle>
            <a:lvl1pPr>
              <a:defRPr>
                <a:solidFill>
                  <a:srgbClr val="EAEBDE">
                    <a:shade val="90000"/>
                  </a:srgbClr>
                </a:solidFill>
                <a:latin typeface="Tahoma" pitchFamily="34" charset="0"/>
              </a:defRPr>
            </a:lvl1pPr>
            <a:extLst/>
          </a:lstStyle>
          <a:p>
            <a:pPr>
              <a:defRPr/>
            </a:pPr>
            <a:fld id="{49007E88-114A-4FC0-ACD9-AEAB4987F7D6}" type="slidenum">
              <a:rPr lang="en-US"/>
              <a:pPr>
                <a:defRPr/>
              </a:pPr>
              <a:t>‹#›</a:t>
            </a:fld>
            <a:endParaRPr lang="en-US"/>
          </a:p>
        </p:txBody>
      </p:sp>
      <p:sp>
        <p:nvSpPr>
          <p:cNvPr id="7" name="Footer Placeholder 9"/>
          <p:cNvSpPr>
            <a:spLocks noGrp="1"/>
          </p:cNvSpPr>
          <p:nvPr>
            <p:ph type="ftr" sz="quarter" idx="12"/>
          </p:nvPr>
        </p:nvSpPr>
        <p:spPr>
          <a:xfrm>
            <a:off x="1600200" y="6513513"/>
            <a:ext cx="3906838" cy="274637"/>
          </a:xfrm>
        </p:spPr>
        <p:txBody>
          <a:bodyPr vert="horz" rtlCol="0"/>
          <a:lstStyle>
            <a:lvl1pPr>
              <a:defRPr>
                <a:latin typeface="Tahoma" pitchFamily="34" charset="0"/>
              </a:defRPr>
            </a:lvl1pPr>
            <a:extLst/>
          </a:lstStyle>
          <a:p>
            <a:pPr>
              <a:defRPr/>
            </a:pPr>
            <a:endParaRPr lang="en-US"/>
          </a:p>
        </p:txBody>
      </p:sp>
    </p:spTree>
    <p:extLst>
      <p:ext uri="{BB962C8B-B14F-4D97-AF65-F5344CB8AC3E}">
        <p14:creationId xmlns:p14="http://schemas.microsoft.com/office/powerpoint/2010/main" val="1190001457"/>
      </p:ext>
    </p:extLst>
  </p:cSld>
  <p:clrMapOvr>
    <a:overrideClrMapping bg1="dk1" tx1="lt1" bg2="dk2" tx2="lt2" accent1="accent1" accent2="accent2" accent3="accent3" accent4="accent4" accent5="accent5" accent6="accent6" hlink="hlink" folHlink="folHlink"/>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2800">
              <a:solidFill>
                <a:prstClr val="white"/>
              </a:solidFill>
            </a:endParaRPr>
          </a:p>
        </p:txBody>
      </p:sp>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10"/>
          </p:nvPr>
        </p:nvSpPr>
        <p:spPr/>
        <p:txBody>
          <a:bodyPr/>
          <a:lstStyle>
            <a:lvl1pPr>
              <a:defRPr>
                <a:latin typeface="Tahoma" pitchFamily="34" charset="0"/>
              </a:defRPr>
            </a:lvl1pPr>
            <a:extLst/>
          </a:lstStyle>
          <a:p>
            <a:pPr>
              <a:defRPr/>
            </a:pPr>
            <a:endParaRPr lang="en-US"/>
          </a:p>
        </p:txBody>
      </p:sp>
      <p:sp>
        <p:nvSpPr>
          <p:cNvPr id="7" name="Footer Placeholder 5"/>
          <p:cNvSpPr>
            <a:spLocks noGrp="1"/>
          </p:cNvSpPr>
          <p:nvPr>
            <p:ph type="ftr" sz="quarter" idx="11"/>
          </p:nvPr>
        </p:nvSpPr>
        <p:spPr/>
        <p:txBody>
          <a:bodyPr/>
          <a:lstStyle>
            <a:lvl1pPr>
              <a:defRPr>
                <a:latin typeface="Tahoma" pitchFamily="34" charset="0"/>
              </a:defRPr>
            </a:lvl1pPr>
            <a:extLst/>
          </a:lstStyle>
          <a:p>
            <a:pPr>
              <a:defRPr/>
            </a:pPr>
            <a:endParaRPr lang="en-US"/>
          </a:p>
        </p:txBody>
      </p:sp>
      <p:sp>
        <p:nvSpPr>
          <p:cNvPr id="8" name="Slide Number Placeholder 6"/>
          <p:cNvSpPr>
            <a:spLocks noGrp="1"/>
          </p:cNvSpPr>
          <p:nvPr>
            <p:ph type="sldNum" sz="quarter" idx="12"/>
          </p:nvPr>
        </p:nvSpPr>
        <p:spPr>
          <a:xfrm>
            <a:off x="8640763" y="6515100"/>
            <a:ext cx="465137" cy="273050"/>
          </a:xfrm>
        </p:spPr>
        <p:txBody>
          <a:bodyPr/>
          <a:lstStyle>
            <a:lvl1pPr>
              <a:defRPr>
                <a:latin typeface="Tahoma" pitchFamily="34" charset="0"/>
              </a:defRPr>
            </a:lvl1pPr>
            <a:extLst/>
          </a:lstStyle>
          <a:p>
            <a:pPr>
              <a:defRPr/>
            </a:pPr>
            <a:fld id="{7470DD9C-4162-4679-A0DB-8046E1915487}" type="slidenum">
              <a:rPr lang="en-US"/>
              <a:pPr>
                <a:defRPr/>
              </a:pPr>
              <a:t>‹#›</a:t>
            </a:fld>
            <a:endParaRPr lang="en-US"/>
          </a:p>
        </p:txBody>
      </p:sp>
    </p:spTree>
    <p:extLst>
      <p:ext uri="{BB962C8B-B14F-4D97-AF65-F5344CB8AC3E}">
        <p14:creationId xmlns:p14="http://schemas.microsoft.com/office/powerpoint/2010/main" val="39485146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a:off x="617538" y="2165350"/>
            <a:ext cx="3748087"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fontAlgn="base">
              <a:spcBef>
                <a:spcPct val="0"/>
              </a:spcBef>
              <a:spcAft>
                <a:spcPct val="0"/>
              </a:spcAft>
              <a:defRPr/>
            </a:pPr>
            <a:endParaRPr lang="en-US" sz="2800">
              <a:solidFill>
                <a:prstClr val="white"/>
              </a:solidFill>
            </a:endParaRPr>
          </a:p>
        </p:txBody>
      </p:sp>
      <p:sp>
        <p:nvSpPr>
          <p:cNvPr id="8" name="Rectangle 7"/>
          <p:cNvSpPr/>
          <p:nvPr/>
        </p:nvSpPr>
        <p:spPr>
          <a:xfrm>
            <a:off x="4800600" y="2165350"/>
            <a:ext cx="3749675"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fontAlgn="base">
              <a:spcBef>
                <a:spcPct val="0"/>
              </a:spcBef>
              <a:spcAft>
                <a:spcPct val="0"/>
              </a:spcAft>
              <a:defRPr/>
            </a:pPr>
            <a:endParaRPr lang="en-US" sz="2800">
              <a:solidFill>
                <a:prstClr val="white"/>
              </a:solidFill>
            </a:endParaRPr>
          </a:p>
        </p:txBody>
      </p:sp>
      <p:sp>
        <p:nvSpPr>
          <p:cNvPr id="2" name="Title 1"/>
          <p:cNvSpPr>
            <a:spLocks noGrp="1"/>
          </p:cNvSpPr>
          <p:nvPr>
            <p:ph type="title"/>
          </p:nvPr>
        </p:nvSpPr>
        <p:spPr>
          <a:xfrm>
            <a:off x="457200" y="251948"/>
            <a:ext cx="8229600" cy="1143000"/>
          </a:xfrm>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362200"/>
            <a:ext cx="4040188" cy="3941763"/>
          </a:xfrm>
        </p:spPr>
        <p:txBody>
          <a:bodyPr/>
          <a:lstStyle>
            <a:lvl1pPr>
              <a:defRPr sz="22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Date Placeholder 6"/>
          <p:cNvSpPr>
            <a:spLocks noGrp="1"/>
          </p:cNvSpPr>
          <p:nvPr>
            <p:ph type="dt" sz="half" idx="10"/>
          </p:nvPr>
        </p:nvSpPr>
        <p:spPr/>
        <p:txBody>
          <a:bodyPr/>
          <a:lstStyle>
            <a:lvl1pPr>
              <a:defRPr>
                <a:latin typeface="Tahoma" pitchFamily="34" charset="0"/>
              </a:defRPr>
            </a:lvl1pPr>
            <a:extLst/>
          </a:lstStyle>
          <a:p>
            <a:pPr>
              <a:defRPr/>
            </a:pPr>
            <a:endParaRPr lang="en-US"/>
          </a:p>
        </p:txBody>
      </p:sp>
      <p:sp>
        <p:nvSpPr>
          <p:cNvPr id="10" name="Footer Placeholder 7"/>
          <p:cNvSpPr>
            <a:spLocks noGrp="1"/>
          </p:cNvSpPr>
          <p:nvPr>
            <p:ph type="ftr" sz="quarter" idx="11"/>
          </p:nvPr>
        </p:nvSpPr>
        <p:spPr/>
        <p:txBody>
          <a:bodyPr/>
          <a:lstStyle>
            <a:lvl1pPr>
              <a:defRPr>
                <a:latin typeface="Tahoma" pitchFamily="34" charset="0"/>
              </a:defRPr>
            </a:lvl1pPr>
            <a:extLst/>
          </a:lstStyle>
          <a:p>
            <a:pPr>
              <a:defRPr/>
            </a:pPr>
            <a:endParaRPr lang="en-US"/>
          </a:p>
        </p:txBody>
      </p:sp>
      <p:sp>
        <p:nvSpPr>
          <p:cNvPr id="11" name="Slide Number Placeholder 8"/>
          <p:cNvSpPr>
            <a:spLocks noGrp="1"/>
          </p:cNvSpPr>
          <p:nvPr>
            <p:ph type="sldNum" sz="quarter" idx="12"/>
          </p:nvPr>
        </p:nvSpPr>
        <p:spPr>
          <a:xfrm>
            <a:off x="8640763" y="6515100"/>
            <a:ext cx="465137" cy="273050"/>
          </a:xfrm>
        </p:spPr>
        <p:txBody>
          <a:bodyPr/>
          <a:lstStyle>
            <a:lvl1pPr>
              <a:defRPr>
                <a:latin typeface="Tahoma" pitchFamily="34" charset="0"/>
              </a:defRPr>
            </a:lvl1pPr>
            <a:extLst/>
          </a:lstStyle>
          <a:p>
            <a:pPr>
              <a:defRPr/>
            </a:pPr>
            <a:fld id="{CCDF6460-93AB-404E-967A-22F59F4E21BD}" type="slidenum">
              <a:rPr lang="en-US"/>
              <a:pPr>
                <a:defRPr/>
              </a:pPr>
              <a:t>‹#›</a:t>
            </a:fld>
            <a:endParaRPr lang="en-US"/>
          </a:p>
        </p:txBody>
      </p:sp>
    </p:spTree>
    <p:extLst>
      <p:ext uri="{BB962C8B-B14F-4D97-AF65-F5344CB8AC3E}">
        <p14:creationId xmlns:p14="http://schemas.microsoft.com/office/powerpoint/2010/main" val="125681499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2800">
              <a:solidFill>
                <a:prstClr val="white"/>
              </a:solidFill>
            </a:endParaRPr>
          </a:p>
        </p:txBody>
      </p:sp>
      <p:sp>
        <p:nvSpPr>
          <p:cNvPr id="2" name="Title 1"/>
          <p:cNvSpPr>
            <a:spLocks noGrp="1"/>
          </p:cNvSpPr>
          <p:nvPr>
            <p:ph type="title"/>
          </p:nvPr>
        </p:nvSpPr>
        <p:spPr>
          <a:xfrm>
            <a:off x="457200" y="253218"/>
            <a:ext cx="8229600" cy="1143000"/>
          </a:xfrm>
        </p:spPr>
        <p:txBody>
          <a:bodyPr/>
          <a:lstStyle>
            <a:extLst/>
          </a:lstStyle>
          <a:p>
            <a:r>
              <a:rPr lang="en-US" smtClean="0"/>
              <a:t>Click to edit Master title style</a:t>
            </a:r>
            <a:endParaRPr lang="en-US"/>
          </a:p>
        </p:txBody>
      </p:sp>
      <p:sp>
        <p:nvSpPr>
          <p:cNvPr id="4" name="Date Placeholder 2"/>
          <p:cNvSpPr>
            <a:spLocks noGrp="1"/>
          </p:cNvSpPr>
          <p:nvPr>
            <p:ph type="dt" sz="half" idx="10"/>
          </p:nvPr>
        </p:nvSpPr>
        <p:spPr/>
        <p:txBody>
          <a:bodyPr/>
          <a:lstStyle>
            <a:lvl1pPr>
              <a:defRPr>
                <a:latin typeface="Tahoma" pitchFamily="34" charset="0"/>
              </a:defRPr>
            </a:lvl1pPr>
            <a:extLst/>
          </a:lstStyle>
          <a:p>
            <a:pPr>
              <a:defRPr/>
            </a:pPr>
            <a:endParaRPr lang="en-US"/>
          </a:p>
        </p:txBody>
      </p:sp>
      <p:sp>
        <p:nvSpPr>
          <p:cNvPr id="5" name="Footer Placeholder 3"/>
          <p:cNvSpPr>
            <a:spLocks noGrp="1"/>
          </p:cNvSpPr>
          <p:nvPr>
            <p:ph type="ftr" sz="quarter" idx="11"/>
          </p:nvPr>
        </p:nvSpPr>
        <p:spPr/>
        <p:txBody>
          <a:bodyPr/>
          <a:lstStyle>
            <a:lvl1pPr>
              <a:defRPr>
                <a:latin typeface="Tahoma" pitchFamily="34" charset="0"/>
              </a:defRPr>
            </a:lvl1pPr>
            <a:extLst/>
          </a:lstStyle>
          <a:p>
            <a:pPr>
              <a:defRPr/>
            </a:pPr>
            <a:endParaRPr lang="en-US"/>
          </a:p>
        </p:txBody>
      </p:sp>
      <p:sp>
        <p:nvSpPr>
          <p:cNvPr id="6" name="Slide Number Placeholder 4"/>
          <p:cNvSpPr>
            <a:spLocks noGrp="1"/>
          </p:cNvSpPr>
          <p:nvPr>
            <p:ph type="sldNum" sz="quarter" idx="12"/>
          </p:nvPr>
        </p:nvSpPr>
        <p:spPr/>
        <p:txBody>
          <a:bodyPr/>
          <a:lstStyle>
            <a:lvl1pPr>
              <a:defRPr>
                <a:latin typeface="Tahoma" pitchFamily="34" charset="0"/>
              </a:defRPr>
            </a:lvl1pPr>
            <a:extLst/>
          </a:lstStyle>
          <a:p>
            <a:pPr>
              <a:defRPr/>
            </a:pPr>
            <a:fld id="{EE51B60A-8EAB-478E-BDD1-DCCA4A26C2B7}" type="slidenum">
              <a:rPr lang="en-US"/>
              <a:pPr>
                <a:defRPr/>
              </a:pPr>
              <a:t>‹#›</a:t>
            </a:fld>
            <a:endParaRPr lang="en-US"/>
          </a:p>
        </p:txBody>
      </p:sp>
    </p:spTree>
    <p:extLst>
      <p:ext uri="{BB962C8B-B14F-4D97-AF65-F5344CB8AC3E}">
        <p14:creationId xmlns:p14="http://schemas.microsoft.com/office/powerpoint/2010/main" val="24679961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04E8E9F-98BF-4904-B2B1-4F9D1C7DD52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7419397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latin typeface="Tahoma" pitchFamily="34" charset="0"/>
              </a:defRPr>
            </a:lvl1pPr>
          </a:lstStyle>
          <a:p>
            <a:pPr>
              <a:defRPr/>
            </a:pPr>
            <a:endParaRPr lang="en-US"/>
          </a:p>
        </p:txBody>
      </p:sp>
      <p:sp>
        <p:nvSpPr>
          <p:cNvPr id="3" name="Date Placeholder 13"/>
          <p:cNvSpPr>
            <a:spLocks noGrp="1"/>
          </p:cNvSpPr>
          <p:nvPr>
            <p:ph type="dt" sz="half" idx="11"/>
          </p:nvPr>
        </p:nvSpPr>
        <p:spPr/>
        <p:txBody>
          <a:bodyPr/>
          <a:lstStyle>
            <a:lvl1pPr>
              <a:defRPr>
                <a:latin typeface="Tahoma" pitchFamily="34" charset="0"/>
              </a:defRPr>
            </a:lvl1pPr>
          </a:lstStyle>
          <a:p>
            <a:pPr>
              <a:defRPr/>
            </a:pPr>
            <a:endParaRPr lang="en-US"/>
          </a:p>
        </p:txBody>
      </p:sp>
      <p:sp>
        <p:nvSpPr>
          <p:cNvPr id="4" name="Slide Number Placeholder 22"/>
          <p:cNvSpPr>
            <a:spLocks noGrp="1"/>
          </p:cNvSpPr>
          <p:nvPr>
            <p:ph type="sldNum" sz="quarter" idx="12"/>
          </p:nvPr>
        </p:nvSpPr>
        <p:spPr/>
        <p:txBody>
          <a:bodyPr/>
          <a:lstStyle>
            <a:lvl1pPr>
              <a:defRPr>
                <a:latin typeface="Tahoma" pitchFamily="34" charset="0"/>
              </a:defRPr>
            </a:lvl1pPr>
          </a:lstStyle>
          <a:p>
            <a:pPr>
              <a:defRPr/>
            </a:pPr>
            <a:fld id="{7DAC4C28-03F2-441C-8C56-ACDE607B41CA}" type="slidenum">
              <a:rPr lang="en-US"/>
              <a:pPr>
                <a:defRPr/>
              </a:pPr>
              <a:t>‹#›</a:t>
            </a:fld>
            <a:endParaRPr lang="en-US"/>
          </a:p>
        </p:txBody>
      </p:sp>
    </p:spTree>
    <p:extLst>
      <p:ext uri="{BB962C8B-B14F-4D97-AF65-F5344CB8AC3E}">
        <p14:creationId xmlns:p14="http://schemas.microsoft.com/office/powerpoint/2010/main" val="252322693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a:xfrm>
            <a:off x="5057775" y="1057275"/>
            <a:ext cx="3748088"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2800">
              <a:solidFill>
                <a:prstClr val="white"/>
              </a:solidFill>
            </a:endParaRPr>
          </a:p>
        </p:txBody>
      </p:sp>
      <p:sp>
        <p:nvSpPr>
          <p:cNvPr id="2" name="Title 1"/>
          <p:cNvSpPr>
            <a:spLocks noGrp="1"/>
          </p:cNvSpPr>
          <p:nvPr>
            <p:ph type="title"/>
          </p:nvPr>
        </p:nvSpPr>
        <p:spPr>
          <a:xfrm>
            <a:off x="4963136" y="304800"/>
            <a:ext cx="3931920" cy="762000"/>
          </a:xfrm>
        </p:spPr>
        <p:txBody>
          <a:bodyPr/>
          <a:lstStyle>
            <a:lvl1pPr marL="0" algn="r">
              <a:buNone/>
              <a:defRPr sz="2000" b="1"/>
            </a:lvl1pPr>
            <a:extLst/>
          </a:lstStyle>
          <a:p>
            <a:r>
              <a:rPr lang="en-US" smtClean="0"/>
              <a:t>Click to edit Master title style</a:t>
            </a:r>
            <a:endParaRPr lang="en-US"/>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8"/>
          <p:cNvSpPr>
            <a:spLocks noGrp="1"/>
          </p:cNvSpPr>
          <p:nvPr>
            <p:ph type="dt" sz="half" idx="10"/>
          </p:nvPr>
        </p:nvSpPr>
        <p:spPr>
          <a:xfrm>
            <a:off x="5562600" y="6513513"/>
            <a:ext cx="3001963" cy="274637"/>
          </a:xfrm>
        </p:spPr>
        <p:txBody>
          <a:bodyPr vert="horz" rtlCol="0"/>
          <a:lstStyle>
            <a:lvl1pPr>
              <a:defRPr>
                <a:latin typeface="Tahoma" pitchFamily="34" charset="0"/>
              </a:defRPr>
            </a:lvl1pPr>
            <a:extLst/>
          </a:lstStyle>
          <a:p>
            <a:pPr>
              <a:defRPr/>
            </a:pPr>
            <a:endParaRPr lang="en-US"/>
          </a:p>
        </p:txBody>
      </p:sp>
      <p:sp>
        <p:nvSpPr>
          <p:cNvPr id="7" name="Slide Number Placeholder 9"/>
          <p:cNvSpPr>
            <a:spLocks noGrp="1"/>
          </p:cNvSpPr>
          <p:nvPr>
            <p:ph type="sldNum" sz="quarter" idx="11"/>
          </p:nvPr>
        </p:nvSpPr>
        <p:spPr>
          <a:xfrm>
            <a:off x="8639175" y="6513513"/>
            <a:ext cx="463550" cy="274637"/>
          </a:xfrm>
        </p:spPr>
        <p:txBody>
          <a:bodyPr vert="horz" rtlCol="0"/>
          <a:lstStyle>
            <a:lvl1pPr>
              <a:defRPr>
                <a:solidFill>
                  <a:srgbClr val="EAEBDE">
                    <a:shade val="90000"/>
                  </a:srgbClr>
                </a:solidFill>
                <a:latin typeface="Tahoma" pitchFamily="34" charset="0"/>
              </a:defRPr>
            </a:lvl1pPr>
            <a:extLst/>
          </a:lstStyle>
          <a:p>
            <a:pPr>
              <a:defRPr/>
            </a:pPr>
            <a:fld id="{29898D9D-EF4B-49EE-981A-910AC84B894E}" type="slidenum">
              <a:rPr lang="en-US"/>
              <a:pPr>
                <a:defRPr/>
              </a:pPr>
              <a:t>‹#›</a:t>
            </a:fld>
            <a:endParaRPr lang="en-US"/>
          </a:p>
        </p:txBody>
      </p:sp>
      <p:sp>
        <p:nvSpPr>
          <p:cNvPr id="8" name="Footer Placeholder 10"/>
          <p:cNvSpPr>
            <a:spLocks noGrp="1"/>
          </p:cNvSpPr>
          <p:nvPr>
            <p:ph type="ftr" sz="quarter" idx="12"/>
          </p:nvPr>
        </p:nvSpPr>
        <p:spPr>
          <a:xfrm>
            <a:off x="1600200" y="6513513"/>
            <a:ext cx="3906838" cy="274637"/>
          </a:xfrm>
        </p:spPr>
        <p:txBody>
          <a:bodyPr vert="horz" rtlCol="0"/>
          <a:lstStyle>
            <a:lvl1pPr>
              <a:defRPr>
                <a:latin typeface="Tahoma" pitchFamily="34" charset="0"/>
              </a:defRPr>
            </a:lvl1pPr>
            <a:extLst/>
          </a:lstStyle>
          <a:p>
            <a:pPr>
              <a:defRPr/>
            </a:pPr>
            <a:endParaRPr lang="en-US"/>
          </a:p>
        </p:txBody>
      </p:sp>
    </p:spTree>
    <p:extLst>
      <p:ext uri="{BB962C8B-B14F-4D97-AF65-F5344CB8AC3E}">
        <p14:creationId xmlns:p14="http://schemas.microsoft.com/office/powerpoint/2010/main" val="3617073956"/>
      </p:ext>
    </p:extLst>
  </p:cSld>
  <p:clrMapOvr>
    <a:overrideClrMapping bg1="dk1" tx1="lt1" bg2="dk2" tx2="lt2" accent1="accent1" accent2="accent2" accent3="accent3" accent4="accent4" accent5="accent5" accent6="accent6" hlink="hlink" folHlink="folHlink"/>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lstStyle>
            <a:lvl1pPr marL="0" algn="r">
              <a:buNone/>
              <a:defRPr sz="2000" b="1"/>
            </a:lvl1pPr>
            <a:extLst/>
          </a:lstStyle>
          <a:p>
            <a:r>
              <a:rPr lang="en-US" smtClean="0"/>
              <a:t>Click to edit Master title style</a:t>
            </a:r>
            <a:endParaRPr lang="en-US"/>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a:r>
              <a:rPr lang="en-US" smtClean="0"/>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extLst/>
          </a:lstStyle>
          <a:p>
            <a:pPr lvl="0"/>
            <a:r>
              <a:rPr lang="en-US" noProof="0" smtClean="0"/>
              <a:t>Click icon to add picture</a:t>
            </a:r>
            <a:endParaRPr lang="en-US" noProof="0" dirty="0"/>
          </a:p>
        </p:txBody>
      </p:sp>
      <p:sp>
        <p:nvSpPr>
          <p:cNvPr id="5" name="Date Placeholder 7"/>
          <p:cNvSpPr>
            <a:spLocks noGrp="1"/>
          </p:cNvSpPr>
          <p:nvPr>
            <p:ph type="dt" sz="half" idx="10"/>
          </p:nvPr>
        </p:nvSpPr>
        <p:spPr>
          <a:xfrm>
            <a:off x="5562600" y="6508750"/>
            <a:ext cx="3001963" cy="274638"/>
          </a:xfrm>
        </p:spPr>
        <p:txBody>
          <a:bodyPr vert="horz" rtlCol="0"/>
          <a:lstStyle>
            <a:lvl1pPr>
              <a:defRPr>
                <a:latin typeface="Tahoma" pitchFamily="34" charset="0"/>
              </a:defRPr>
            </a:lvl1pPr>
            <a:extLst/>
          </a:lstStyle>
          <a:p>
            <a:pPr>
              <a:defRPr/>
            </a:pPr>
            <a:endParaRPr lang="en-US"/>
          </a:p>
        </p:txBody>
      </p:sp>
      <p:sp>
        <p:nvSpPr>
          <p:cNvPr id="6" name="Slide Number Placeholder 8"/>
          <p:cNvSpPr>
            <a:spLocks noGrp="1"/>
          </p:cNvSpPr>
          <p:nvPr>
            <p:ph type="sldNum" sz="quarter" idx="11"/>
          </p:nvPr>
        </p:nvSpPr>
        <p:spPr>
          <a:xfrm>
            <a:off x="8639175" y="6508750"/>
            <a:ext cx="463550" cy="274638"/>
          </a:xfrm>
        </p:spPr>
        <p:txBody>
          <a:bodyPr vert="horz" rtlCol="0"/>
          <a:lstStyle>
            <a:lvl1pPr>
              <a:defRPr>
                <a:solidFill>
                  <a:srgbClr val="EAEBDE">
                    <a:shade val="90000"/>
                  </a:srgbClr>
                </a:solidFill>
                <a:latin typeface="Tahoma" pitchFamily="34" charset="0"/>
              </a:defRPr>
            </a:lvl1pPr>
            <a:extLst/>
          </a:lstStyle>
          <a:p>
            <a:pPr>
              <a:defRPr/>
            </a:pPr>
            <a:fld id="{DE93C5B8-DC9B-4EA5-BCBC-57B5376E6771}" type="slidenum">
              <a:rPr lang="en-US"/>
              <a:pPr>
                <a:defRPr/>
              </a:pPr>
              <a:t>‹#›</a:t>
            </a:fld>
            <a:endParaRPr lang="en-US"/>
          </a:p>
        </p:txBody>
      </p:sp>
      <p:sp>
        <p:nvSpPr>
          <p:cNvPr id="7" name="Footer Placeholder 9"/>
          <p:cNvSpPr>
            <a:spLocks noGrp="1"/>
          </p:cNvSpPr>
          <p:nvPr>
            <p:ph type="ftr" sz="quarter" idx="12"/>
          </p:nvPr>
        </p:nvSpPr>
        <p:spPr>
          <a:xfrm>
            <a:off x="1600200" y="6508750"/>
            <a:ext cx="3906838" cy="274638"/>
          </a:xfrm>
        </p:spPr>
        <p:txBody>
          <a:bodyPr vert="horz" rtlCol="0"/>
          <a:lstStyle>
            <a:lvl1pPr>
              <a:defRPr>
                <a:latin typeface="Tahoma" pitchFamily="34" charset="0"/>
              </a:defRPr>
            </a:lvl1pPr>
            <a:extLst/>
          </a:lstStyle>
          <a:p>
            <a:pPr>
              <a:defRPr/>
            </a:pPr>
            <a:endParaRPr lang="en-US"/>
          </a:p>
        </p:txBody>
      </p:sp>
    </p:spTree>
    <p:extLst>
      <p:ext uri="{BB962C8B-B14F-4D97-AF65-F5344CB8AC3E}">
        <p14:creationId xmlns:p14="http://schemas.microsoft.com/office/powerpoint/2010/main" val="334655914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2"/>
          <p:cNvSpPr>
            <a:spLocks noGrp="1"/>
          </p:cNvSpPr>
          <p:nvPr>
            <p:ph type="ftr" sz="quarter" idx="10"/>
          </p:nvPr>
        </p:nvSpPr>
        <p:spPr/>
        <p:txBody>
          <a:bodyPr/>
          <a:lstStyle>
            <a:lvl1pPr>
              <a:defRPr>
                <a:latin typeface="Tahoma" pitchFamily="34" charset="0"/>
              </a:defRPr>
            </a:lvl1pPr>
          </a:lstStyle>
          <a:p>
            <a:pPr>
              <a:defRPr/>
            </a:pPr>
            <a:endParaRPr lang="en-US"/>
          </a:p>
        </p:txBody>
      </p:sp>
      <p:sp>
        <p:nvSpPr>
          <p:cNvPr id="5" name="Date Placeholder 13"/>
          <p:cNvSpPr>
            <a:spLocks noGrp="1"/>
          </p:cNvSpPr>
          <p:nvPr>
            <p:ph type="dt" sz="half" idx="11"/>
          </p:nvPr>
        </p:nvSpPr>
        <p:spPr/>
        <p:txBody>
          <a:bodyPr/>
          <a:lstStyle>
            <a:lvl1pPr>
              <a:defRPr>
                <a:latin typeface="Tahoma" pitchFamily="34" charset="0"/>
              </a:defRPr>
            </a:lvl1pPr>
          </a:lstStyle>
          <a:p>
            <a:pPr>
              <a:defRPr/>
            </a:pPr>
            <a:endParaRPr lang="en-US"/>
          </a:p>
        </p:txBody>
      </p:sp>
      <p:sp>
        <p:nvSpPr>
          <p:cNvPr id="6" name="Slide Number Placeholder 22"/>
          <p:cNvSpPr>
            <a:spLocks noGrp="1"/>
          </p:cNvSpPr>
          <p:nvPr>
            <p:ph type="sldNum" sz="quarter" idx="12"/>
          </p:nvPr>
        </p:nvSpPr>
        <p:spPr/>
        <p:txBody>
          <a:bodyPr/>
          <a:lstStyle>
            <a:lvl1pPr>
              <a:defRPr>
                <a:latin typeface="Tahoma" pitchFamily="34" charset="0"/>
              </a:defRPr>
            </a:lvl1pPr>
          </a:lstStyle>
          <a:p>
            <a:pPr>
              <a:defRPr/>
            </a:pPr>
            <a:fld id="{5D229F9A-4DFE-46B7-B1EC-DC19D8274179}" type="slidenum">
              <a:rPr lang="en-US"/>
              <a:pPr>
                <a:defRPr/>
              </a:pPr>
              <a:t>‹#›</a:t>
            </a:fld>
            <a:endParaRPr lang="en-US"/>
          </a:p>
        </p:txBody>
      </p:sp>
    </p:spTree>
    <p:extLst>
      <p:ext uri="{BB962C8B-B14F-4D97-AF65-F5344CB8AC3E}">
        <p14:creationId xmlns:p14="http://schemas.microsoft.com/office/powerpoint/2010/main" val="140007072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2"/>
          <p:cNvSpPr>
            <a:spLocks noGrp="1"/>
          </p:cNvSpPr>
          <p:nvPr>
            <p:ph type="ftr" sz="quarter" idx="10"/>
          </p:nvPr>
        </p:nvSpPr>
        <p:spPr/>
        <p:txBody>
          <a:bodyPr/>
          <a:lstStyle>
            <a:lvl1pPr>
              <a:defRPr>
                <a:latin typeface="Tahoma" pitchFamily="34" charset="0"/>
              </a:defRPr>
            </a:lvl1pPr>
          </a:lstStyle>
          <a:p>
            <a:pPr>
              <a:defRPr/>
            </a:pPr>
            <a:endParaRPr lang="en-US"/>
          </a:p>
        </p:txBody>
      </p:sp>
      <p:sp>
        <p:nvSpPr>
          <p:cNvPr id="5" name="Date Placeholder 13"/>
          <p:cNvSpPr>
            <a:spLocks noGrp="1"/>
          </p:cNvSpPr>
          <p:nvPr>
            <p:ph type="dt" sz="half" idx="11"/>
          </p:nvPr>
        </p:nvSpPr>
        <p:spPr/>
        <p:txBody>
          <a:bodyPr/>
          <a:lstStyle>
            <a:lvl1pPr>
              <a:defRPr>
                <a:latin typeface="Tahoma" pitchFamily="34" charset="0"/>
              </a:defRPr>
            </a:lvl1pPr>
          </a:lstStyle>
          <a:p>
            <a:pPr>
              <a:defRPr/>
            </a:pPr>
            <a:endParaRPr lang="en-US"/>
          </a:p>
        </p:txBody>
      </p:sp>
      <p:sp>
        <p:nvSpPr>
          <p:cNvPr id="6" name="Slide Number Placeholder 22"/>
          <p:cNvSpPr>
            <a:spLocks noGrp="1"/>
          </p:cNvSpPr>
          <p:nvPr>
            <p:ph type="sldNum" sz="quarter" idx="12"/>
          </p:nvPr>
        </p:nvSpPr>
        <p:spPr/>
        <p:txBody>
          <a:bodyPr/>
          <a:lstStyle>
            <a:lvl1pPr>
              <a:defRPr>
                <a:latin typeface="Tahoma" pitchFamily="34" charset="0"/>
              </a:defRPr>
            </a:lvl1pPr>
          </a:lstStyle>
          <a:p>
            <a:pPr>
              <a:defRPr/>
            </a:pPr>
            <a:fld id="{C15D49AE-8B1D-4034-B905-B010023ED889}" type="slidenum">
              <a:rPr lang="en-US"/>
              <a:pPr>
                <a:defRPr/>
              </a:pPr>
              <a:t>‹#›</a:t>
            </a:fld>
            <a:endParaRPr lang="en-US"/>
          </a:p>
        </p:txBody>
      </p:sp>
    </p:spTree>
    <p:extLst>
      <p:ext uri="{BB962C8B-B14F-4D97-AF65-F5344CB8AC3E}">
        <p14:creationId xmlns:p14="http://schemas.microsoft.com/office/powerpoint/2010/main" val="74159058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atin typeface="Tahoma" pitchFamily="34" charset="0"/>
              </a:defRPr>
            </a:lvl1pPr>
          </a:lstStyle>
          <a:p>
            <a:pPr>
              <a:defRPr/>
            </a:pPr>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atin typeface="Tahoma" pitchFamily="34" charset="0"/>
              </a:defRPr>
            </a:lvl1pPr>
          </a:lstStyle>
          <a:p>
            <a:pPr>
              <a:defRPr/>
            </a:pPr>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atin typeface="Tahoma" pitchFamily="34" charset="0"/>
              </a:defRPr>
            </a:lvl1pPr>
          </a:lstStyle>
          <a:p>
            <a:pPr>
              <a:defRPr/>
            </a:pPr>
            <a:fld id="{702C4DA5-5583-4BF8-B616-139268D7AB1E}" type="slidenum">
              <a:rPr lang="en-US"/>
              <a:pPr>
                <a:defRPr/>
              </a:pPr>
              <a:t>‹#›</a:t>
            </a:fld>
            <a:endParaRPr lang="en-US"/>
          </a:p>
        </p:txBody>
      </p:sp>
    </p:spTree>
    <p:extLst>
      <p:ext uri="{BB962C8B-B14F-4D97-AF65-F5344CB8AC3E}">
        <p14:creationId xmlns:p14="http://schemas.microsoft.com/office/powerpoint/2010/main" val="39394534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2413" cy="6856413"/>
            <a:chOff x="0" y="0"/>
            <a:chExt cx="5759" cy="4319"/>
          </a:xfrm>
        </p:grpSpPr>
        <p:sp>
          <p:nvSpPr>
            <p:cNvPr id="5" name="Freeform 3"/>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nvGrpSpPr>
            <p:cNvPr id="6" name="Group 4"/>
            <p:cNvGrpSpPr>
              <a:grpSpLocks/>
            </p:cNvGrpSpPr>
            <p:nvPr userDrawn="1"/>
          </p:nvGrpSpPr>
          <p:grpSpPr bwMode="auto">
            <a:xfrm>
              <a:off x="0" y="0"/>
              <a:ext cx="5759" cy="4319"/>
              <a:chOff x="0" y="0"/>
              <a:chExt cx="5759" cy="4319"/>
            </a:xfrm>
          </p:grpSpPr>
          <p:sp>
            <p:nvSpPr>
              <p:cNvPr id="7" name="Freeform 5"/>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8" name="Freeform 6"/>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9" name="Freeform 7"/>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 name="Freeform 8"/>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1" name="Freeform 9"/>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2" name="Freeform 10"/>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3" name="Freeform 11"/>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4" name="Freeform 12"/>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5" name="Freeform 13"/>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6" name="Freeform 14"/>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7" name="Freeform 15"/>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8" name="Freeform 16"/>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9" name="Freeform 17"/>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0" name="Freeform 18"/>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1" name="Freeform 19"/>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2" name="Freeform 20"/>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3" name="Freeform 21"/>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4" name="Freeform 22"/>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5" name="Freeform 23"/>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6" name="Freeform 24"/>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7" name="Freeform 25"/>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8" name="Freeform 26"/>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9" name="Freeform 27"/>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30" name="Freeform 28"/>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31" name="Freeform 29"/>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nvGrpSpPr>
              <p:cNvPr id="32" name="Group 30"/>
              <p:cNvGrpSpPr>
                <a:grpSpLocks/>
              </p:cNvGrpSpPr>
              <p:nvPr/>
            </p:nvGrpSpPr>
            <p:grpSpPr bwMode="auto">
              <a:xfrm>
                <a:off x="0" y="0"/>
                <a:ext cx="5758" cy="1045"/>
                <a:chOff x="0" y="0"/>
                <a:chExt cx="5758" cy="1045"/>
              </a:xfrm>
            </p:grpSpPr>
            <p:sp>
              <p:nvSpPr>
                <p:cNvPr id="54"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5"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6"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7"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8"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9"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0"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1"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2"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3"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4"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5"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6"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7"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8"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grpSp>
            <p:nvGrpSpPr>
              <p:cNvPr id="33" name="Group 46"/>
              <p:cNvGrpSpPr>
                <a:grpSpLocks/>
              </p:cNvGrpSpPr>
              <p:nvPr/>
            </p:nvGrpSpPr>
            <p:grpSpPr bwMode="auto">
              <a:xfrm>
                <a:off x="0" y="558"/>
                <a:ext cx="5758" cy="487"/>
                <a:chOff x="0" y="558"/>
                <a:chExt cx="5758" cy="487"/>
              </a:xfrm>
            </p:grpSpPr>
            <p:sp>
              <p:nvSpPr>
                <p:cNvPr id="52" name="Freeform 47"/>
                <p:cNvSpPr>
                  <a:spLocks/>
                </p:cNvSpPr>
                <p:nvPr/>
              </p:nvSpPr>
              <p:spPr bwMode="hidden">
                <a:xfrm>
                  <a:off x="0" y="618"/>
                  <a:ext cx="306" cy="427"/>
                </a:xfrm>
                <a:custGeom>
                  <a:avLst/>
                  <a:gdLst>
                    <a:gd name="T0" fmla="*/ 289 w 305"/>
                    <a:gd name="T1" fmla="*/ 434 h 426"/>
                    <a:gd name="T2" fmla="*/ 313 w 305"/>
                    <a:gd name="T3" fmla="*/ 434 h 426"/>
                    <a:gd name="T4" fmla="*/ 0 w 305"/>
                    <a:gd name="T5" fmla="*/ 0 h 426"/>
                    <a:gd name="T6" fmla="*/ 0 w 305"/>
                    <a:gd name="T7" fmla="*/ 66 h 426"/>
                    <a:gd name="T8" fmla="*/ 259 w 305"/>
                    <a:gd name="T9" fmla="*/ 434 h 426"/>
                    <a:gd name="T10" fmla="*/ 289 w 305"/>
                    <a:gd name="T11" fmla="*/ 434 h 426"/>
                    <a:gd name="T12" fmla="*/ 289 w 305"/>
                    <a:gd name="T13" fmla="*/ 434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6">
                      <a:moveTo>
                        <a:pt x="281" y="426"/>
                      </a:moveTo>
                      <a:lnTo>
                        <a:pt x="305" y="426"/>
                      </a:lnTo>
                      <a:lnTo>
                        <a:pt x="0" y="0"/>
                      </a:lnTo>
                      <a:lnTo>
                        <a:pt x="0" y="66"/>
                      </a:lnTo>
                      <a:lnTo>
                        <a:pt x="25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53" name="Freeform 48"/>
                <p:cNvSpPr>
                  <a:spLocks/>
                </p:cNvSpPr>
                <p:nvPr/>
              </p:nvSpPr>
              <p:spPr bwMode="hidden">
                <a:xfrm>
                  <a:off x="5410" y="558"/>
                  <a:ext cx="348" cy="487"/>
                </a:xfrm>
                <a:custGeom>
                  <a:avLst/>
                  <a:gdLst>
                    <a:gd name="T0" fmla="*/ 24 w 347"/>
                    <a:gd name="T1" fmla="*/ 494 h 486"/>
                    <a:gd name="T2" fmla="*/ 48 w 347"/>
                    <a:gd name="T3" fmla="*/ 494 h 486"/>
                    <a:gd name="T4" fmla="*/ 355 w 347"/>
                    <a:gd name="T5" fmla="*/ 72 h 486"/>
                    <a:gd name="T6" fmla="*/ 355 w 347"/>
                    <a:gd name="T7" fmla="*/ 0 h 486"/>
                    <a:gd name="T8" fmla="*/ 0 w 347"/>
                    <a:gd name="T9" fmla="*/ 494 h 486"/>
                    <a:gd name="T10" fmla="*/ 24 w 347"/>
                    <a:gd name="T11" fmla="*/ 494 h 486"/>
                    <a:gd name="T12" fmla="*/ 24 w 347"/>
                    <a:gd name="T13" fmla="*/ 494 h 4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7" h="486">
                      <a:moveTo>
                        <a:pt x="24" y="486"/>
                      </a:moveTo>
                      <a:lnTo>
                        <a:pt x="48" y="486"/>
                      </a:lnTo>
                      <a:lnTo>
                        <a:pt x="347" y="72"/>
                      </a:lnTo>
                      <a:lnTo>
                        <a:pt x="347" y="0"/>
                      </a:lnTo>
                      <a:lnTo>
                        <a:pt x="0"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34" name="Group 49"/>
              <p:cNvGrpSpPr>
                <a:grpSpLocks/>
              </p:cNvGrpSpPr>
              <p:nvPr/>
            </p:nvGrpSpPr>
            <p:grpSpPr bwMode="auto">
              <a:xfrm>
                <a:off x="264" y="1039"/>
                <a:ext cx="5200" cy="3280"/>
                <a:chOff x="264" y="1039"/>
                <a:chExt cx="5200" cy="3280"/>
              </a:xfrm>
            </p:grpSpPr>
            <p:sp>
              <p:nvSpPr>
                <p:cNvPr id="43"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4"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5"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6"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7"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8"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9"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0"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1"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sp>
            <p:nvSpPr>
              <p:cNvPr id="35" name="Freeform 59"/>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3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8" h="1676">
                    <a:moveTo>
                      <a:pt x="930" y="0"/>
                    </a:moveTo>
                    <a:lnTo>
                      <a:pt x="906" y="0"/>
                    </a:lnTo>
                    <a:lnTo>
                      <a:pt x="0" y="1593"/>
                    </a:lnTo>
                    <a:lnTo>
                      <a:pt x="0" y="1676"/>
                    </a:lnTo>
                    <a:lnTo>
                      <a:pt x="948" y="5"/>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3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937">
                    <a:moveTo>
                      <a:pt x="606" y="0"/>
                    </a:moveTo>
                    <a:lnTo>
                      <a:pt x="582" y="0"/>
                    </a:lnTo>
                    <a:lnTo>
                      <a:pt x="0" y="871"/>
                    </a:lnTo>
                    <a:lnTo>
                      <a:pt x="0" y="937"/>
                    </a:lnTo>
                    <a:lnTo>
                      <a:pt x="629" y="4"/>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3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7">
                    <a:moveTo>
                      <a:pt x="282" y="0"/>
                    </a:moveTo>
                    <a:lnTo>
                      <a:pt x="252" y="0"/>
                    </a:lnTo>
                    <a:lnTo>
                      <a:pt x="0" y="361"/>
                    </a:lnTo>
                    <a:lnTo>
                      <a:pt x="0" y="427"/>
                    </a:lnTo>
                    <a:lnTo>
                      <a:pt x="305" y="5"/>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39" name="Freeform 63"/>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8" h="1730">
                    <a:moveTo>
                      <a:pt x="16" y="0"/>
                    </a:moveTo>
                    <a:lnTo>
                      <a:pt x="0" y="7"/>
                    </a:lnTo>
                    <a:lnTo>
                      <a:pt x="988" y="1730"/>
                    </a:lnTo>
                    <a:lnTo>
                      <a:pt x="988" y="1653"/>
                    </a:lnTo>
                    <a:lnTo>
                      <a:pt x="40"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4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0" h="997">
                    <a:moveTo>
                      <a:pt x="22" y="0"/>
                    </a:moveTo>
                    <a:lnTo>
                      <a:pt x="0" y="4"/>
                    </a:lnTo>
                    <a:lnTo>
                      <a:pt x="670" y="997"/>
                    </a:lnTo>
                    <a:lnTo>
                      <a:pt x="670" y="92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4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6" h="487">
                    <a:moveTo>
                      <a:pt x="22" y="0"/>
                    </a:moveTo>
                    <a:lnTo>
                      <a:pt x="0" y="7"/>
                    </a:lnTo>
                    <a:lnTo>
                      <a:pt x="346" y="487"/>
                    </a:lnTo>
                    <a:lnTo>
                      <a:pt x="346" y="41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sp>
        <p:nvSpPr>
          <p:cNvPr id="106563" name="Rectangle 67"/>
          <p:cNvSpPr>
            <a:spLocks noGrp="1" noChangeArrowheads="1"/>
          </p:cNvSpPr>
          <p:nvPr>
            <p:ph type="ctrTitle" sz="quarter"/>
          </p:nvPr>
        </p:nvSpPr>
        <p:spPr>
          <a:xfrm>
            <a:off x="455613" y="1920875"/>
            <a:ext cx="8226425" cy="1736725"/>
          </a:xfrm>
        </p:spPr>
        <p:txBody>
          <a:bodyPr anchor="b"/>
          <a:lstStyle>
            <a:lvl1pPr>
              <a:defRPr sz="5400"/>
            </a:lvl1pPr>
          </a:lstStyle>
          <a:p>
            <a:pPr lvl="0"/>
            <a:r>
              <a:rPr lang="en-US" noProof="0" smtClean="0"/>
              <a:t>Click to edit Master title style</a:t>
            </a:r>
          </a:p>
        </p:txBody>
      </p:sp>
      <p:sp>
        <p:nvSpPr>
          <p:cNvPr id="106564"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69" name="Rectangle 69"/>
          <p:cNvSpPr>
            <a:spLocks noGrp="1" noChangeArrowheads="1"/>
          </p:cNvSpPr>
          <p:nvPr>
            <p:ph type="dt" sz="quarter" idx="10"/>
          </p:nvPr>
        </p:nvSpPr>
        <p:spPr/>
        <p:txBody>
          <a:bodyPr/>
          <a:lstStyle>
            <a:lvl1pPr>
              <a:defRPr/>
            </a:lvl1pPr>
          </a:lstStyle>
          <a:p>
            <a:pPr>
              <a:defRPr/>
            </a:pPr>
            <a:endParaRPr lang="en-US">
              <a:solidFill>
                <a:srgbClr val="EAEAEA"/>
              </a:solidFill>
            </a:endParaRPr>
          </a:p>
        </p:txBody>
      </p:sp>
      <p:sp>
        <p:nvSpPr>
          <p:cNvPr id="70" name="Rectangle 70"/>
          <p:cNvSpPr>
            <a:spLocks noGrp="1" noChangeArrowheads="1"/>
          </p:cNvSpPr>
          <p:nvPr>
            <p:ph type="ftr" sz="quarter" idx="11"/>
          </p:nvPr>
        </p:nvSpPr>
        <p:spPr/>
        <p:txBody>
          <a:bodyPr/>
          <a:lstStyle>
            <a:lvl1pPr>
              <a:defRPr/>
            </a:lvl1pPr>
          </a:lstStyle>
          <a:p>
            <a:pPr>
              <a:defRPr/>
            </a:pPr>
            <a:endParaRPr lang="en-US">
              <a:solidFill>
                <a:srgbClr val="EAEAEA"/>
              </a:solidFill>
            </a:endParaRPr>
          </a:p>
        </p:txBody>
      </p:sp>
      <p:sp>
        <p:nvSpPr>
          <p:cNvPr id="71" name="Rectangle 71"/>
          <p:cNvSpPr>
            <a:spLocks noGrp="1" noChangeArrowheads="1"/>
          </p:cNvSpPr>
          <p:nvPr>
            <p:ph type="sldNum" sz="quarter" idx="12"/>
          </p:nvPr>
        </p:nvSpPr>
        <p:spPr/>
        <p:txBody>
          <a:bodyPr/>
          <a:lstStyle>
            <a:lvl1pPr>
              <a:defRPr/>
            </a:lvl1pPr>
          </a:lstStyle>
          <a:p>
            <a:pPr>
              <a:defRPr/>
            </a:pPr>
            <a:fld id="{C37820E7-584C-41A5-AD3C-DA1CD56A8B7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99946258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81BC35D6-A1BC-4333-8A83-3507D8665AB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77961135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50CFBF0B-E01C-4D13-B389-B052E6D406FB}"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16781098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70"/>
          <p:cNvSpPr>
            <a:spLocks noGrp="1" noChangeArrowheads="1"/>
          </p:cNvSpPr>
          <p:nvPr>
            <p:ph type="sldNum" sz="quarter" idx="12"/>
          </p:nvPr>
        </p:nvSpPr>
        <p:spPr>
          <a:ln/>
        </p:spPr>
        <p:txBody>
          <a:bodyPr/>
          <a:lstStyle>
            <a:lvl1pPr>
              <a:defRPr/>
            </a:lvl1pPr>
          </a:lstStyle>
          <a:p>
            <a:pPr>
              <a:defRPr/>
            </a:pPr>
            <a:fld id="{8BB9F381-FE53-4C1E-B29E-AE9F47DB16A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511047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F2BD31-7695-47DA-9B15-3DD72B1F2521}" type="datetimeFigureOut">
              <a:rPr lang="en-US" smtClean="0"/>
              <a:t>4/19/2018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AE38A9-278C-43E4-9D84-CDAD43C3DAB9}"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50610D-F978-46CF-9252-7D44E903C9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6376477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70"/>
          <p:cNvSpPr>
            <a:spLocks noGrp="1" noChangeArrowheads="1"/>
          </p:cNvSpPr>
          <p:nvPr>
            <p:ph type="sldNum" sz="quarter" idx="12"/>
          </p:nvPr>
        </p:nvSpPr>
        <p:spPr>
          <a:ln/>
        </p:spPr>
        <p:txBody>
          <a:bodyPr/>
          <a:lstStyle>
            <a:lvl1pPr>
              <a:defRPr/>
            </a:lvl1pPr>
          </a:lstStyle>
          <a:p>
            <a:pPr>
              <a:defRPr/>
            </a:pPr>
            <a:fld id="{FF07C630-CE66-4B47-9745-85749D11F3C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60305786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70"/>
          <p:cNvSpPr>
            <a:spLocks noGrp="1" noChangeArrowheads="1"/>
          </p:cNvSpPr>
          <p:nvPr>
            <p:ph type="sldNum" sz="quarter" idx="12"/>
          </p:nvPr>
        </p:nvSpPr>
        <p:spPr>
          <a:ln/>
        </p:spPr>
        <p:txBody>
          <a:bodyPr/>
          <a:lstStyle>
            <a:lvl1pPr>
              <a:defRPr/>
            </a:lvl1pPr>
          </a:lstStyle>
          <a:p>
            <a:pPr>
              <a:defRPr/>
            </a:pPr>
            <a:fld id="{9224EF3E-F705-4773-B750-73B12476D8F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83661488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70"/>
          <p:cNvSpPr>
            <a:spLocks noGrp="1" noChangeArrowheads="1"/>
          </p:cNvSpPr>
          <p:nvPr>
            <p:ph type="sldNum" sz="quarter" idx="12"/>
          </p:nvPr>
        </p:nvSpPr>
        <p:spPr>
          <a:ln/>
        </p:spPr>
        <p:txBody>
          <a:bodyPr/>
          <a:lstStyle>
            <a:lvl1pPr>
              <a:defRPr/>
            </a:lvl1pPr>
          </a:lstStyle>
          <a:p>
            <a:pPr>
              <a:defRPr/>
            </a:pPr>
            <a:fld id="{568361CD-B16B-4F48-9CFE-9924ACEAC69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52660218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70"/>
          <p:cNvSpPr>
            <a:spLocks noGrp="1" noChangeArrowheads="1"/>
          </p:cNvSpPr>
          <p:nvPr>
            <p:ph type="sldNum" sz="quarter" idx="12"/>
          </p:nvPr>
        </p:nvSpPr>
        <p:spPr>
          <a:ln/>
        </p:spPr>
        <p:txBody>
          <a:bodyPr/>
          <a:lstStyle>
            <a:lvl1pPr>
              <a:defRPr/>
            </a:lvl1pPr>
          </a:lstStyle>
          <a:p>
            <a:pPr>
              <a:defRPr/>
            </a:pPr>
            <a:fld id="{852C2341-FC63-4B86-9763-E483E4D50BA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1687931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70"/>
          <p:cNvSpPr>
            <a:spLocks noGrp="1" noChangeArrowheads="1"/>
          </p:cNvSpPr>
          <p:nvPr>
            <p:ph type="sldNum" sz="quarter" idx="12"/>
          </p:nvPr>
        </p:nvSpPr>
        <p:spPr>
          <a:ln/>
        </p:spPr>
        <p:txBody>
          <a:bodyPr/>
          <a:lstStyle>
            <a:lvl1pPr>
              <a:defRPr/>
            </a:lvl1pPr>
          </a:lstStyle>
          <a:p>
            <a:pPr>
              <a:defRPr/>
            </a:pPr>
            <a:fld id="{F1B1C6C4-2668-493D-9119-1FEEC231B88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65545486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4DCEDA74-039D-4E7E-B8A1-F04D677E8FB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51323344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3050"/>
            <a:ext cx="2055813" cy="58229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3050"/>
            <a:ext cx="6018212" cy="58229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6B04BD0C-7786-4F68-8CBA-513A5538ECD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67099104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4/19/2018</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9800355F-2D1B-4DD5-8BC3-CE3385A1FDAD}" type="slidenum">
              <a:rPr lang="en-US" smtClean="0">
                <a:solidFill>
                  <a:srgbClr val="93A299">
                    <a:lumMod val="50000"/>
                  </a:srgbClr>
                </a:solidFill>
              </a:rPr>
              <a:pPr/>
              <a:t>‹#›</a:t>
            </a:fld>
            <a:endParaRPr lang="en-US">
              <a:solidFill>
                <a:srgbClr val="93A299">
                  <a:lumMod val="50000"/>
                </a:srgbClr>
              </a:solidFill>
            </a:endParaRPr>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17210765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4/19/2018</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307277043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4/19/2018</a:t>
            </a:fld>
            <a:endParaRPr lang="en-US">
              <a:solidFill>
                <a:srgbClr val="564B3C"/>
              </a:solidFill>
            </a:endParaRPr>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smtClean="0"/>
              <a:t>Click to edit Master title style</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2411522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344DE6A-C2EB-4514-B925-EE94C1D74E7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9909654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solidFill>
                  <a:srgbClr val="564B3C"/>
                </a:solidFill>
              </a:rPr>
              <a:pPr/>
              <a:t>4/19/2018</a:t>
            </a:fld>
            <a:endParaRPr lang="en-US">
              <a:solidFill>
                <a:srgbClr val="564B3C"/>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7" name="Slide Number Placeholder 6"/>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42121337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770A36D-EE8A-4D7C-9C9F-E5E9C6BED234}" type="datetimeFigureOut">
              <a:rPr lang="en-US" smtClean="0">
                <a:solidFill>
                  <a:srgbClr val="564B3C"/>
                </a:solidFill>
              </a:rPr>
              <a:pPr/>
              <a:t>4/19/2018</a:t>
            </a:fld>
            <a:endParaRPr lang="en-US">
              <a:solidFill>
                <a:srgbClr val="564B3C"/>
              </a:solidFill>
            </a:endParaRPr>
          </a:p>
        </p:txBody>
      </p:sp>
      <p:sp>
        <p:nvSpPr>
          <p:cNvPr id="8" name="Footer Placeholder 7"/>
          <p:cNvSpPr>
            <a:spLocks noGrp="1"/>
          </p:cNvSpPr>
          <p:nvPr>
            <p:ph type="ftr" sz="quarter" idx="11"/>
          </p:nvPr>
        </p:nvSpPr>
        <p:spPr/>
        <p:txBody>
          <a:bodyPr/>
          <a:lstStyle/>
          <a:p>
            <a:endParaRPr lang="en-US">
              <a:solidFill>
                <a:srgbClr val="564B3C"/>
              </a:solidFill>
            </a:endParaRPr>
          </a:p>
        </p:txBody>
      </p:sp>
      <p:sp>
        <p:nvSpPr>
          <p:cNvPr id="9" name="Slide Number Placeholder 8"/>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479761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70A36D-EE8A-4D7C-9C9F-E5E9C6BED234}" type="datetimeFigureOut">
              <a:rPr lang="en-US" smtClean="0">
                <a:solidFill>
                  <a:srgbClr val="564B3C"/>
                </a:solidFill>
              </a:rPr>
              <a:pPr/>
              <a:t>4/19/2018</a:t>
            </a:fld>
            <a:endParaRPr lang="en-US">
              <a:solidFill>
                <a:srgbClr val="564B3C"/>
              </a:solidFill>
            </a:endParaRPr>
          </a:p>
        </p:txBody>
      </p:sp>
      <p:sp>
        <p:nvSpPr>
          <p:cNvPr id="4" name="Footer Placeholder 3"/>
          <p:cNvSpPr>
            <a:spLocks noGrp="1"/>
          </p:cNvSpPr>
          <p:nvPr>
            <p:ph type="ftr" sz="quarter" idx="11"/>
          </p:nvPr>
        </p:nvSpPr>
        <p:spPr/>
        <p:txBody>
          <a:bodyPr/>
          <a:lstStyle/>
          <a:p>
            <a:endParaRPr lang="en-US">
              <a:solidFill>
                <a:srgbClr val="564B3C"/>
              </a:solidFill>
            </a:endParaRPr>
          </a:p>
        </p:txBody>
      </p:sp>
      <p:sp>
        <p:nvSpPr>
          <p:cNvPr id="5" name="Slide Number Placeholder 4"/>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49547644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Date Placeholder 1"/>
          <p:cNvSpPr>
            <a:spLocks noGrp="1"/>
          </p:cNvSpPr>
          <p:nvPr>
            <p:ph type="dt" sz="half" idx="10"/>
          </p:nvPr>
        </p:nvSpPr>
        <p:spPr/>
        <p:txBody>
          <a:bodyPr/>
          <a:lstStyle/>
          <a:p>
            <a:fld id="{0770A36D-EE8A-4D7C-9C9F-E5E9C6BED234}" type="datetimeFigureOut">
              <a:rPr lang="en-US" smtClean="0">
                <a:solidFill>
                  <a:srgbClr val="564B3C"/>
                </a:solidFill>
              </a:rPr>
              <a:pPr/>
              <a:t>4/19/2018</a:t>
            </a:fld>
            <a:endParaRPr lang="en-US">
              <a:solidFill>
                <a:srgbClr val="564B3C"/>
              </a:solidFill>
            </a:endParaRPr>
          </a:p>
        </p:txBody>
      </p:sp>
      <p:sp>
        <p:nvSpPr>
          <p:cNvPr id="3" name="Footer Placeholder 2"/>
          <p:cNvSpPr>
            <a:spLocks noGrp="1"/>
          </p:cNvSpPr>
          <p:nvPr>
            <p:ph type="ftr" sz="quarter" idx="11"/>
          </p:nvPr>
        </p:nvSpPr>
        <p:spPr/>
        <p:txBody>
          <a:bodyPr/>
          <a:lstStyle/>
          <a:p>
            <a:endParaRPr lang="en-US">
              <a:solidFill>
                <a:srgbClr val="564B3C"/>
              </a:solidFill>
            </a:endParaRPr>
          </a:p>
        </p:txBody>
      </p:sp>
      <p:sp>
        <p:nvSpPr>
          <p:cNvPr id="4" name="Slide Number Placeholder 3"/>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169582908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solidFill>
                  <a:srgbClr val="564B3C"/>
                </a:solidFill>
              </a:rPr>
              <a:pPr/>
              <a:t>4/19/2018</a:t>
            </a:fld>
            <a:endParaRPr lang="en-US">
              <a:solidFill>
                <a:srgbClr val="564B3C"/>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7" name="Slide Number Placeholder 6"/>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411860292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solidFill>
                  <a:srgbClr val="564B3C"/>
                </a:solidFill>
              </a:rPr>
              <a:pPr/>
              <a:t>4/19/2018</a:t>
            </a:fld>
            <a:endParaRPr lang="en-US">
              <a:solidFill>
                <a:srgbClr val="564B3C"/>
              </a:solidFill>
            </a:endParaRPr>
          </a:p>
        </p:txBody>
      </p:sp>
      <p:sp>
        <p:nvSpPr>
          <p:cNvPr id="7" name="Slide Number Placeholder 6"/>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85662294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4/19/2018</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354765109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Vertical Title 1"/>
          <p:cNvSpPr>
            <a:spLocks noGrp="1"/>
          </p:cNvSpPr>
          <p:nvPr>
            <p:ph type="title" orient="vert"/>
          </p:nvPr>
        </p:nvSpPr>
        <p:spPr>
          <a:xfrm>
            <a:off x="7048577" y="395427"/>
            <a:ext cx="1485531" cy="578898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4/19/2018</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195720184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29"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0"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1"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2"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3"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4"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5"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6"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7"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8"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9"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40"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grpSp>
        <p:sp>
          <p:nvSpPr>
            <p:cNvPr id="9"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0"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1"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2" name="Freeform 23"/>
            <p:cNvSpPr>
              <a:spLocks/>
            </p:cNvSpPr>
            <p:nvPr/>
          </p:nvSpPr>
          <p:spPr bwMode="hidden">
            <a:xfrm>
              <a:off x="5041" y="0"/>
              <a:ext cx="719" cy="845"/>
            </a:xfrm>
            <a:custGeom>
              <a:avLst/>
              <a:gdLst>
                <a:gd name="T0" fmla="*/ 719 w 717"/>
                <a:gd name="T1" fmla="*/ 845 h 845"/>
                <a:gd name="T2" fmla="*/ 719 w 717"/>
                <a:gd name="T3" fmla="*/ 821 h 845"/>
                <a:gd name="T4" fmla="*/ 576 w 717"/>
                <a:gd name="T5" fmla="*/ 605 h 845"/>
                <a:gd name="T6" fmla="*/ 407 w 717"/>
                <a:gd name="T7" fmla="*/ 396 h 845"/>
                <a:gd name="T8" fmla="*/ 222 w 717"/>
                <a:gd name="T9" fmla="*/ 192 h 845"/>
                <a:gd name="T10" fmla="*/ 17 w 717"/>
                <a:gd name="T11" fmla="*/ 0 h 845"/>
                <a:gd name="T12" fmla="*/ 0 w 717"/>
                <a:gd name="T13" fmla="*/ 0 h 845"/>
                <a:gd name="T14" fmla="*/ 210 w 717"/>
                <a:gd name="T15" fmla="*/ 198 h 845"/>
                <a:gd name="T16" fmla="*/ 401 w 717"/>
                <a:gd name="T17" fmla="*/ 408 h 845"/>
                <a:gd name="T18" fmla="*/ 570 w 717"/>
                <a:gd name="T19" fmla="*/ 623 h 845"/>
                <a:gd name="T20" fmla="*/ 719 w 717"/>
                <a:gd name="T21" fmla="*/ 845 h 845"/>
                <a:gd name="T22" fmla="*/ 71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endParaRPr>
            </a:p>
          </p:txBody>
        </p:sp>
        <p:sp>
          <p:nvSpPr>
            <p:cNvPr id="13" name="Freeform 24"/>
            <p:cNvSpPr>
              <a:spLocks/>
            </p:cNvSpPr>
            <p:nvPr/>
          </p:nvSpPr>
          <p:spPr bwMode="hidden">
            <a:xfrm>
              <a:off x="5352" y="0"/>
              <a:ext cx="408" cy="414"/>
            </a:xfrm>
            <a:custGeom>
              <a:avLst/>
              <a:gdLst>
                <a:gd name="T0" fmla="*/ 408 w 407"/>
                <a:gd name="T1" fmla="*/ 414 h 414"/>
                <a:gd name="T2" fmla="*/ 408 w 407"/>
                <a:gd name="T3" fmla="*/ 396 h 414"/>
                <a:gd name="T4" fmla="*/ 223 w 407"/>
                <a:gd name="T5" fmla="*/ 192 h 414"/>
                <a:gd name="T6" fmla="*/ 12 w 407"/>
                <a:gd name="T7" fmla="*/ 0 h 414"/>
                <a:gd name="T8" fmla="*/ 0 w 407"/>
                <a:gd name="T9" fmla="*/ 0 h 414"/>
                <a:gd name="T10" fmla="*/ 108 w 407"/>
                <a:gd name="T11" fmla="*/ 102 h 414"/>
                <a:gd name="T12" fmla="*/ 217 w 407"/>
                <a:gd name="T13" fmla="*/ 204 h 414"/>
                <a:gd name="T14" fmla="*/ 408 w 407"/>
                <a:gd name="T15" fmla="*/ 414 h 414"/>
                <a:gd name="T16" fmla="*/ 40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endParaRPr>
            </a:p>
          </p:txBody>
        </p:sp>
        <p:sp>
          <p:nvSpPr>
            <p:cNvPr id="14"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5" name="Freeform 26"/>
            <p:cNvSpPr>
              <a:spLocks/>
            </p:cNvSpPr>
            <p:nvPr/>
          </p:nvSpPr>
          <p:spPr bwMode="hidden">
            <a:xfrm>
              <a:off x="6" y="0"/>
              <a:ext cx="588" cy="599"/>
            </a:xfrm>
            <a:custGeom>
              <a:avLst/>
              <a:gdLst>
                <a:gd name="T0" fmla="*/ 588 w 586"/>
                <a:gd name="T1" fmla="*/ 0 h 599"/>
                <a:gd name="T2" fmla="*/ 570 w 586"/>
                <a:gd name="T3" fmla="*/ 0 h 599"/>
                <a:gd name="T4" fmla="*/ 408 w 586"/>
                <a:gd name="T5" fmla="*/ 132 h 599"/>
                <a:gd name="T6" fmla="*/ 258 w 586"/>
                <a:gd name="T7" fmla="*/ 270 h 599"/>
                <a:gd name="T8" fmla="*/ 120 w 586"/>
                <a:gd name="T9" fmla="*/ 420 h 599"/>
                <a:gd name="T10" fmla="*/ 0 w 586"/>
                <a:gd name="T11" fmla="*/ 575 h 599"/>
                <a:gd name="T12" fmla="*/ 0 w 586"/>
                <a:gd name="T13" fmla="*/ 599 h 599"/>
                <a:gd name="T14" fmla="*/ 120 w 586"/>
                <a:gd name="T15" fmla="*/ 432 h 599"/>
                <a:gd name="T16" fmla="*/ 258 w 586"/>
                <a:gd name="T17" fmla="*/ 282 h 599"/>
                <a:gd name="T18" fmla="*/ 414 w 586"/>
                <a:gd name="T19" fmla="*/ 138 h 599"/>
                <a:gd name="T20" fmla="*/ 588 w 586"/>
                <a:gd name="T21" fmla="*/ 0 h 599"/>
                <a:gd name="T22" fmla="*/ 58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endParaRPr>
            </a:p>
          </p:txBody>
        </p:sp>
        <p:sp>
          <p:nvSpPr>
            <p:cNvPr id="16" name="Freeform 27"/>
            <p:cNvSpPr>
              <a:spLocks/>
            </p:cNvSpPr>
            <p:nvPr/>
          </p:nvSpPr>
          <p:spPr bwMode="hidden">
            <a:xfrm>
              <a:off x="6" y="0"/>
              <a:ext cx="270" cy="252"/>
            </a:xfrm>
            <a:custGeom>
              <a:avLst/>
              <a:gdLst>
                <a:gd name="T0" fmla="*/ 270 w 269"/>
                <a:gd name="T1" fmla="*/ 0 h 252"/>
                <a:gd name="T2" fmla="*/ 25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0 w 269"/>
                <a:gd name="T15" fmla="*/ 0 h 252"/>
                <a:gd name="T16" fmla="*/ 27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FFFFFF"/>
                </a:solidFill>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FFFFFF"/>
                </a:solidFill>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FFFFFF"/>
                </a:solidFill>
              </a:endParaRPr>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FFFFFF"/>
                  </a:solidFill>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FFFFFF"/>
                  </a:solidFill>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FFFFFF"/>
                  </a:solidFill>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FFFFFF"/>
                  </a:solidFill>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FFFFFF"/>
                  </a:solidFill>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FFFFFF"/>
                </a:solidFill>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FFFFFF"/>
                </a:solidFill>
              </a:endParaRPr>
            </a:p>
          </p:txBody>
        </p:sp>
      </p:grpSp>
      <p:sp>
        <p:nvSpPr>
          <p:cNvPr id="84007" name="Rectangle 39"/>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smtClean="0"/>
              <a:t>Click to edit Master title style</a:t>
            </a:r>
          </a:p>
        </p:txBody>
      </p:sp>
      <p:sp>
        <p:nvSpPr>
          <p:cNvPr id="84008"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41" name="Rectangle 41"/>
          <p:cNvSpPr>
            <a:spLocks noGrp="1" noChangeArrowheads="1"/>
          </p:cNvSpPr>
          <p:nvPr>
            <p:ph type="dt" sz="quarter" idx="10"/>
          </p:nvPr>
        </p:nvSpPr>
        <p:spPr/>
        <p:txBody>
          <a:bodyPr/>
          <a:lstStyle>
            <a:lvl1pPr>
              <a:defRPr smtClean="0"/>
            </a:lvl1pPr>
          </a:lstStyle>
          <a:p>
            <a:pPr>
              <a:defRPr/>
            </a:pPr>
            <a:endParaRPr lang="en-US">
              <a:solidFill>
                <a:srgbClr val="FFFFFF"/>
              </a:solidFill>
            </a:endParaRPr>
          </a:p>
        </p:txBody>
      </p:sp>
      <p:sp>
        <p:nvSpPr>
          <p:cNvPr id="42" name="Rectangle 42"/>
          <p:cNvSpPr>
            <a:spLocks noGrp="1" noChangeArrowheads="1"/>
          </p:cNvSpPr>
          <p:nvPr>
            <p:ph type="ftr" sz="quarter" idx="11"/>
          </p:nvPr>
        </p:nvSpPr>
        <p:spPr/>
        <p:txBody>
          <a:bodyPr/>
          <a:lstStyle>
            <a:lvl1pPr>
              <a:defRPr smtClean="0"/>
            </a:lvl1pPr>
          </a:lstStyle>
          <a:p>
            <a:pPr>
              <a:defRPr/>
            </a:pPr>
            <a:endParaRPr lang="en-US">
              <a:solidFill>
                <a:srgbClr val="FFFFFF"/>
              </a:solidFill>
            </a:endParaRPr>
          </a:p>
        </p:txBody>
      </p:sp>
      <p:sp>
        <p:nvSpPr>
          <p:cNvPr id="43" name="Rectangle 43"/>
          <p:cNvSpPr>
            <a:spLocks noGrp="1" noChangeArrowheads="1"/>
          </p:cNvSpPr>
          <p:nvPr>
            <p:ph type="sldNum" sz="quarter" idx="12"/>
          </p:nvPr>
        </p:nvSpPr>
        <p:spPr/>
        <p:txBody>
          <a:bodyPr/>
          <a:lstStyle>
            <a:lvl1pPr>
              <a:defRPr smtClean="0"/>
            </a:lvl1pPr>
          </a:lstStyle>
          <a:p>
            <a:pPr>
              <a:defRPr/>
            </a:pPr>
            <a:fld id="{BAF94E24-63FB-4BE5-A2D8-8D4239AB9E6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6511811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A371E508-BC16-4DA4-9E86-7A5C9B438A9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582949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77F9E4-8F69-446F-AE07-0659ABF228E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4776178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97E309CE-8501-438B-8C03-A226E45E70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5425904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D4066CA3-16C1-4ED1-BF6B-5D17974F531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2821629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2"/>
          <p:cNvSpPr>
            <a:spLocks noGrp="1" noChangeArrowheads="1"/>
          </p:cNvSpPr>
          <p:nvPr>
            <p:ph type="sldNum" sz="quarter" idx="12"/>
          </p:nvPr>
        </p:nvSpPr>
        <p:spPr>
          <a:ln/>
        </p:spPr>
        <p:txBody>
          <a:bodyPr/>
          <a:lstStyle>
            <a:lvl1pPr>
              <a:defRPr/>
            </a:lvl1pPr>
          </a:lstStyle>
          <a:p>
            <a:pPr>
              <a:defRPr/>
            </a:pPr>
            <a:fld id="{11E77868-B108-47F1-987B-FFFF94695E4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4108334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2"/>
          <p:cNvSpPr>
            <a:spLocks noGrp="1" noChangeArrowheads="1"/>
          </p:cNvSpPr>
          <p:nvPr>
            <p:ph type="sldNum" sz="quarter" idx="12"/>
          </p:nvPr>
        </p:nvSpPr>
        <p:spPr>
          <a:ln/>
        </p:spPr>
        <p:txBody>
          <a:bodyPr/>
          <a:lstStyle>
            <a:lvl1pPr>
              <a:defRPr/>
            </a:lvl1pPr>
          </a:lstStyle>
          <a:p>
            <a:pPr>
              <a:defRPr/>
            </a:pPr>
            <a:fld id="{C2BC9011-8B5D-461D-8EBF-C86A510EC82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9478396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2"/>
          <p:cNvSpPr>
            <a:spLocks noGrp="1" noChangeArrowheads="1"/>
          </p:cNvSpPr>
          <p:nvPr>
            <p:ph type="sldNum" sz="quarter" idx="12"/>
          </p:nvPr>
        </p:nvSpPr>
        <p:spPr>
          <a:ln/>
        </p:spPr>
        <p:txBody>
          <a:bodyPr/>
          <a:lstStyle>
            <a:lvl1pPr>
              <a:defRPr/>
            </a:lvl1pPr>
          </a:lstStyle>
          <a:p>
            <a:pPr>
              <a:defRPr/>
            </a:pPr>
            <a:fld id="{2EC9D9CC-C2C2-496E-BE00-A8B6BA3C6BB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01731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57F5D54C-86F6-480B-9C70-8565F1110DC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5819493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40924FC8-004D-43AA-8758-E381112AE25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9568673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70C4E1C0-798F-4F6F-89C6-F9CD02FF9A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2518836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31CDFAAA-AE81-49CD-A859-CD1C5FE48B3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5152784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2413" cy="6856413"/>
            <a:chOff x="0" y="0"/>
            <a:chExt cx="5759" cy="4319"/>
          </a:xfrm>
        </p:grpSpPr>
        <p:sp>
          <p:nvSpPr>
            <p:cNvPr id="5" name="Freeform 3"/>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nvGrpSpPr>
            <p:cNvPr id="6" name="Group 4"/>
            <p:cNvGrpSpPr>
              <a:grpSpLocks/>
            </p:cNvGrpSpPr>
            <p:nvPr userDrawn="1"/>
          </p:nvGrpSpPr>
          <p:grpSpPr bwMode="auto">
            <a:xfrm>
              <a:off x="0" y="0"/>
              <a:ext cx="5759" cy="4319"/>
              <a:chOff x="0" y="0"/>
              <a:chExt cx="5759" cy="4319"/>
            </a:xfrm>
          </p:grpSpPr>
          <p:sp>
            <p:nvSpPr>
              <p:cNvPr id="7" name="Freeform 5"/>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8" name="Freeform 6"/>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9" name="Freeform 7"/>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 name="Freeform 8"/>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1" name="Freeform 9"/>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2" name="Freeform 10"/>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3" name="Freeform 11"/>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4" name="Freeform 12"/>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5" name="Freeform 13"/>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6" name="Freeform 14"/>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7" name="Freeform 15"/>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8" name="Freeform 16"/>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9" name="Freeform 17"/>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0" name="Freeform 18"/>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1" name="Freeform 19"/>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2" name="Freeform 20"/>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3" name="Freeform 21"/>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4" name="Freeform 22"/>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5" name="Freeform 23"/>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6" name="Freeform 24"/>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7" name="Freeform 25"/>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8" name="Freeform 26"/>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9" name="Freeform 27"/>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30" name="Freeform 28"/>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31" name="Freeform 29"/>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nvGrpSpPr>
              <p:cNvPr id="32" name="Group 30"/>
              <p:cNvGrpSpPr>
                <a:grpSpLocks/>
              </p:cNvGrpSpPr>
              <p:nvPr/>
            </p:nvGrpSpPr>
            <p:grpSpPr bwMode="auto">
              <a:xfrm>
                <a:off x="0" y="0"/>
                <a:ext cx="5758" cy="1045"/>
                <a:chOff x="0" y="0"/>
                <a:chExt cx="5758" cy="1045"/>
              </a:xfrm>
            </p:grpSpPr>
            <p:sp>
              <p:nvSpPr>
                <p:cNvPr id="54"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5"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6"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7"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8"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9"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0"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1"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2"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3"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4"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5"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6"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7"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8"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grpSp>
            <p:nvGrpSpPr>
              <p:cNvPr id="33" name="Group 46"/>
              <p:cNvGrpSpPr>
                <a:grpSpLocks/>
              </p:cNvGrpSpPr>
              <p:nvPr/>
            </p:nvGrpSpPr>
            <p:grpSpPr bwMode="auto">
              <a:xfrm>
                <a:off x="0" y="558"/>
                <a:ext cx="5758" cy="487"/>
                <a:chOff x="0" y="558"/>
                <a:chExt cx="5758" cy="487"/>
              </a:xfrm>
            </p:grpSpPr>
            <p:sp>
              <p:nvSpPr>
                <p:cNvPr id="52" name="Freeform 47"/>
                <p:cNvSpPr>
                  <a:spLocks/>
                </p:cNvSpPr>
                <p:nvPr/>
              </p:nvSpPr>
              <p:spPr bwMode="hidden">
                <a:xfrm>
                  <a:off x="0" y="618"/>
                  <a:ext cx="306" cy="427"/>
                </a:xfrm>
                <a:custGeom>
                  <a:avLst/>
                  <a:gdLst>
                    <a:gd name="T0" fmla="*/ 282 w 305"/>
                    <a:gd name="T1" fmla="*/ 427 h 426"/>
                    <a:gd name="T2" fmla="*/ 306 w 305"/>
                    <a:gd name="T3" fmla="*/ 427 h 426"/>
                    <a:gd name="T4" fmla="*/ 0 w 305"/>
                    <a:gd name="T5" fmla="*/ 0 h 426"/>
                    <a:gd name="T6" fmla="*/ 0 w 305"/>
                    <a:gd name="T7" fmla="*/ 66 h 426"/>
                    <a:gd name="T8" fmla="*/ 252 w 305"/>
                    <a:gd name="T9" fmla="*/ 427 h 426"/>
                    <a:gd name="T10" fmla="*/ 282 w 305"/>
                    <a:gd name="T11" fmla="*/ 427 h 426"/>
                    <a:gd name="T12" fmla="*/ 282 w 305"/>
                    <a:gd name="T13" fmla="*/ 427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6">
                      <a:moveTo>
                        <a:pt x="281" y="426"/>
                      </a:moveTo>
                      <a:lnTo>
                        <a:pt x="305" y="426"/>
                      </a:lnTo>
                      <a:lnTo>
                        <a:pt x="0" y="0"/>
                      </a:lnTo>
                      <a:lnTo>
                        <a:pt x="0" y="66"/>
                      </a:lnTo>
                      <a:lnTo>
                        <a:pt x="25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latin typeface="Verdana" pitchFamily="34" charset="0"/>
                  </a:endParaRPr>
                </a:p>
              </p:txBody>
            </p:sp>
            <p:sp>
              <p:nvSpPr>
                <p:cNvPr id="53" name="Freeform 48"/>
                <p:cNvSpPr>
                  <a:spLocks/>
                </p:cNvSpPr>
                <p:nvPr/>
              </p:nvSpPr>
              <p:spPr bwMode="hidden">
                <a:xfrm>
                  <a:off x="5410" y="558"/>
                  <a:ext cx="348" cy="487"/>
                </a:xfrm>
                <a:custGeom>
                  <a:avLst/>
                  <a:gdLst>
                    <a:gd name="T0" fmla="*/ 24 w 347"/>
                    <a:gd name="T1" fmla="*/ 487 h 486"/>
                    <a:gd name="T2" fmla="*/ 48 w 347"/>
                    <a:gd name="T3" fmla="*/ 487 h 486"/>
                    <a:gd name="T4" fmla="*/ 348 w 347"/>
                    <a:gd name="T5" fmla="*/ 72 h 486"/>
                    <a:gd name="T6" fmla="*/ 348 w 347"/>
                    <a:gd name="T7" fmla="*/ 0 h 486"/>
                    <a:gd name="T8" fmla="*/ 0 w 347"/>
                    <a:gd name="T9" fmla="*/ 487 h 486"/>
                    <a:gd name="T10" fmla="*/ 24 w 347"/>
                    <a:gd name="T11" fmla="*/ 487 h 486"/>
                    <a:gd name="T12" fmla="*/ 24 w 347"/>
                    <a:gd name="T13" fmla="*/ 487 h 4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7" h="486">
                      <a:moveTo>
                        <a:pt x="24" y="486"/>
                      </a:moveTo>
                      <a:lnTo>
                        <a:pt x="48" y="486"/>
                      </a:lnTo>
                      <a:lnTo>
                        <a:pt x="347" y="72"/>
                      </a:lnTo>
                      <a:lnTo>
                        <a:pt x="347" y="0"/>
                      </a:lnTo>
                      <a:lnTo>
                        <a:pt x="0"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latin typeface="Verdana" pitchFamily="34" charset="0"/>
                  </a:endParaRPr>
                </a:p>
              </p:txBody>
            </p:sp>
          </p:grpSp>
          <p:grpSp>
            <p:nvGrpSpPr>
              <p:cNvPr id="34" name="Group 49"/>
              <p:cNvGrpSpPr>
                <a:grpSpLocks/>
              </p:cNvGrpSpPr>
              <p:nvPr/>
            </p:nvGrpSpPr>
            <p:grpSpPr bwMode="auto">
              <a:xfrm>
                <a:off x="264" y="1039"/>
                <a:ext cx="5200" cy="3280"/>
                <a:chOff x="264" y="1039"/>
                <a:chExt cx="5200" cy="3280"/>
              </a:xfrm>
            </p:grpSpPr>
            <p:sp>
              <p:nvSpPr>
                <p:cNvPr id="43"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4"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5"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6"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7"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8"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9"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0"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1"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sp>
            <p:nvSpPr>
              <p:cNvPr id="35" name="Freeform 59"/>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3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8" h="1676">
                    <a:moveTo>
                      <a:pt x="930" y="0"/>
                    </a:moveTo>
                    <a:lnTo>
                      <a:pt x="906" y="0"/>
                    </a:lnTo>
                    <a:lnTo>
                      <a:pt x="0" y="1593"/>
                    </a:lnTo>
                    <a:lnTo>
                      <a:pt x="0" y="1676"/>
                    </a:lnTo>
                    <a:lnTo>
                      <a:pt x="948" y="5"/>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latin typeface="Verdana" pitchFamily="34" charset="0"/>
                </a:endParaRPr>
              </a:p>
            </p:txBody>
          </p:sp>
          <p:sp>
            <p:nvSpPr>
              <p:cNvPr id="3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937">
                    <a:moveTo>
                      <a:pt x="606" y="0"/>
                    </a:moveTo>
                    <a:lnTo>
                      <a:pt x="582" y="0"/>
                    </a:lnTo>
                    <a:lnTo>
                      <a:pt x="0" y="871"/>
                    </a:lnTo>
                    <a:lnTo>
                      <a:pt x="0" y="937"/>
                    </a:lnTo>
                    <a:lnTo>
                      <a:pt x="629" y="4"/>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latin typeface="Verdana" pitchFamily="34" charset="0"/>
                </a:endParaRPr>
              </a:p>
            </p:txBody>
          </p:sp>
          <p:sp>
            <p:nvSpPr>
              <p:cNvPr id="3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7">
                    <a:moveTo>
                      <a:pt x="282" y="0"/>
                    </a:moveTo>
                    <a:lnTo>
                      <a:pt x="252" y="0"/>
                    </a:lnTo>
                    <a:lnTo>
                      <a:pt x="0" y="361"/>
                    </a:lnTo>
                    <a:lnTo>
                      <a:pt x="0" y="427"/>
                    </a:lnTo>
                    <a:lnTo>
                      <a:pt x="305" y="5"/>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latin typeface="Verdana" pitchFamily="34" charset="0"/>
                </a:endParaRPr>
              </a:p>
            </p:txBody>
          </p:sp>
          <p:sp>
            <p:nvSpPr>
              <p:cNvPr id="39" name="Freeform 63"/>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8" h="1730">
                    <a:moveTo>
                      <a:pt x="16" y="0"/>
                    </a:moveTo>
                    <a:lnTo>
                      <a:pt x="0" y="7"/>
                    </a:lnTo>
                    <a:lnTo>
                      <a:pt x="988" y="1730"/>
                    </a:lnTo>
                    <a:lnTo>
                      <a:pt x="988" y="1653"/>
                    </a:lnTo>
                    <a:lnTo>
                      <a:pt x="40"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latin typeface="Verdana" pitchFamily="34" charset="0"/>
                </a:endParaRPr>
              </a:p>
            </p:txBody>
          </p:sp>
          <p:sp>
            <p:nvSpPr>
              <p:cNvPr id="4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0" h="997">
                    <a:moveTo>
                      <a:pt x="22" y="0"/>
                    </a:moveTo>
                    <a:lnTo>
                      <a:pt x="0" y="4"/>
                    </a:lnTo>
                    <a:lnTo>
                      <a:pt x="670" y="997"/>
                    </a:lnTo>
                    <a:lnTo>
                      <a:pt x="670" y="92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latin typeface="Verdana" pitchFamily="34" charset="0"/>
                </a:endParaRPr>
              </a:p>
            </p:txBody>
          </p:sp>
          <p:sp>
            <p:nvSpPr>
              <p:cNvPr id="4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6" h="487">
                    <a:moveTo>
                      <a:pt x="22" y="0"/>
                    </a:moveTo>
                    <a:lnTo>
                      <a:pt x="0" y="7"/>
                    </a:lnTo>
                    <a:lnTo>
                      <a:pt x="346" y="487"/>
                    </a:lnTo>
                    <a:lnTo>
                      <a:pt x="346" y="41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latin typeface="Verdana" pitchFamily="34" charset="0"/>
                </a:endParaRPr>
              </a:p>
            </p:txBody>
          </p:sp>
        </p:grpSp>
      </p:grpSp>
      <p:sp>
        <p:nvSpPr>
          <p:cNvPr id="106563" name="Rectangle 67"/>
          <p:cNvSpPr>
            <a:spLocks noGrp="1" noChangeArrowheads="1"/>
          </p:cNvSpPr>
          <p:nvPr>
            <p:ph type="ctrTitle" sz="quarter"/>
          </p:nvPr>
        </p:nvSpPr>
        <p:spPr>
          <a:xfrm>
            <a:off x="455613" y="1920875"/>
            <a:ext cx="8226425" cy="1736725"/>
          </a:xfrm>
        </p:spPr>
        <p:txBody>
          <a:bodyPr anchor="b"/>
          <a:lstStyle>
            <a:lvl1pPr>
              <a:defRPr sz="5400"/>
            </a:lvl1pPr>
          </a:lstStyle>
          <a:p>
            <a:pPr lvl="0"/>
            <a:r>
              <a:rPr lang="en-US" noProof="0" smtClean="0"/>
              <a:t>Click to edit Master title style</a:t>
            </a:r>
          </a:p>
        </p:txBody>
      </p:sp>
      <p:sp>
        <p:nvSpPr>
          <p:cNvPr id="106564"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69" name="Rectangle 69"/>
          <p:cNvSpPr>
            <a:spLocks noGrp="1" noChangeArrowheads="1"/>
          </p:cNvSpPr>
          <p:nvPr>
            <p:ph type="dt" sz="quarter" idx="10"/>
          </p:nvPr>
        </p:nvSpPr>
        <p:spPr/>
        <p:txBody>
          <a:bodyPr/>
          <a:lstStyle>
            <a:lvl1pPr>
              <a:defRPr smtClean="0">
                <a:latin typeface="Verdana" pitchFamily="34" charset="0"/>
              </a:defRPr>
            </a:lvl1pPr>
          </a:lstStyle>
          <a:p>
            <a:pPr>
              <a:defRPr/>
            </a:pPr>
            <a:endParaRPr lang="en-US"/>
          </a:p>
        </p:txBody>
      </p:sp>
      <p:sp>
        <p:nvSpPr>
          <p:cNvPr id="70" name="Rectangle 70"/>
          <p:cNvSpPr>
            <a:spLocks noGrp="1" noChangeArrowheads="1"/>
          </p:cNvSpPr>
          <p:nvPr>
            <p:ph type="ftr" sz="quarter" idx="11"/>
          </p:nvPr>
        </p:nvSpPr>
        <p:spPr/>
        <p:txBody>
          <a:bodyPr/>
          <a:lstStyle>
            <a:lvl1pPr>
              <a:defRPr smtClean="0">
                <a:latin typeface="Verdana" pitchFamily="34" charset="0"/>
              </a:defRPr>
            </a:lvl1pPr>
          </a:lstStyle>
          <a:p>
            <a:pPr>
              <a:defRPr/>
            </a:pPr>
            <a:endParaRPr lang="en-US"/>
          </a:p>
        </p:txBody>
      </p:sp>
      <p:sp>
        <p:nvSpPr>
          <p:cNvPr id="71" name="Rectangle 71"/>
          <p:cNvSpPr>
            <a:spLocks noGrp="1" noChangeArrowheads="1"/>
          </p:cNvSpPr>
          <p:nvPr>
            <p:ph type="sldNum" sz="quarter" idx="12"/>
          </p:nvPr>
        </p:nvSpPr>
        <p:spPr/>
        <p:txBody>
          <a:bodyPr/>
          <a:lstStyle>
            <a:lvl1pPr>
              <a:defRPr smtClean="0">
                <a:latin typeface="Verdana" pitchFamily="34" charset="0"/>
              </a:defRPr>
            </a:lvl1pPr>
          </a:lstStyle>
          <a:p>
            <a:pPr>
              <a:defRPr/>
            </a:pPr>
            <a:fld id="{88EBECC9-C00F-48C2-AAB7-336D5F4FDFCE}" type="slidenum">
              <a:rPr lang="en-US"/>
              <a:pPr>
                <a:defRPr/>
              </a:pPr>
              <a:t>‹#›</a:t>
            </a:fld>
            <a:endParaRPr lang="en-US"/>
          </a:p>
        </p:txBody>
      </p:sp>
    </p:spTree>
    <p:extLst>
      <p:ext uri="{BB962C8B-B14F-4D97-AF65-F5344CB8AC3E}">
        <p14:creationId xmlns:p14="http://schemas.microsoft.com/office/powerpoint/2010/main" val="10114579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80598E-3BAB-48BD-A9DD-E0A49957691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7886243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atin typeface="Verdana"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smtClean="0">
                <a:latin typeface="Verdan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Verdana" pitchFamily="34" charset="0"/>
              </a:defRPr>
            </a:lvl1pPr>
          </a:lstStyle>
          <a:p>
            <a:pPr>
              <a:defRPr/>
            </a:pPr>
            <a:fld id="{033FE787-2C30-4C1D-BCA7-59302538CD89}" type="slidenum">
              <a:rPr lang="en-US"/>
              <a:pPr>
                <a:defRPr/>
              </a:pPr>
              <a:t>‹#›</a:t>
            </a:fld>
            <a:endParaRPr lang="en-US"/>
          </a:p>
        </p:txBody>
      </p:sp>
    </p:spTree>
    <p:extLst>
      <p:ext uri="{BB962C8B-B14F-4D97-AF65-F5344CB8AC3E}">
        <p14:creationId xmlns:p14="http://schemas.microsoft.com/office/powerpoint/2010/main" val="237322488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latin typeface="Verdana"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smtClean="0">
                <a:latin typeface="Verdan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Verdana" pitchFamily="34" charset="0"/>
              </a:defRPr>
            </a:lvl1pPr>
          </a:lstStyle>
          <a:p>
            <a:pPr>
              <a:defRPr/>
            </a:pPr>
            <a:fld id="{795C2C36-F649-497E-8F25-A5E67F520840}" type="slidenum">
              <a:rPr lang="en-US"/>
              <a:pPr>
                <a:defRPr/>
              </a:pPr>
              <a:t>‹#›</a:t>
            </a:fld>
            <a:endParaRPr lang="en-US"/>
          </a:p>
        </p:txBody>
      </p:sp>
    </p:spTree>
    <p:extLst>
      <p:ext uri="{BB962C8B-B14F-4D97-AF65-F5344CB8AC3E}">
        <p14:creationId xmlns:p14="http://schemas.microsoft.com/office/powerpoint/2010/main" val="120686343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smtClean="0">
                <a:latin typeface="Verdana"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defRPr smtClean="0">
                <a:latin typeface="Verdana"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Verdana" pitchFamily="34" charset="0"/>
              </a:defRPr>
            </a:lvl1pPr>
          </a:lstStyle>
          <a:p>
            <a:pPr>
              <a:defRPr/>
            </a:pPr>
            <a:fld id="{A272C570-3C3A-4395-B434-6F63F3631FEE}" type="slidenum">
              <a:rPr lang="en-US"/>
              <a:pPr>
                <a:defRPr/>
              </a:pPr>
              <a:t>‹#›</a:t>
            </a:fld>
            <a:endParaRPr lang="en-US"/>
          </a:p>
        </p:txBody>
      </p:sp>
    </p:spTree>
    <p:extLst>
      <p:ext uri="{BB962C8B-B14F-4D97-AF65-F5344CB8AC3E}">
        <p14:creationId xmlns:p14="http://schemas.microsoft.com/office/powerpoint/2010/main" val="259830722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smtClean="0">
                <a:latin typeface="Verdana" pitchFamily="34" charset="0"/>
              </a:defRPr>
            </a:lvl1pPr>
          </a:lstStyle>
          <a:p>
            <a:pPr>
              <a:defRPr/>
            </a:pPr>
            <a:endParaRPr lang="en-US"/>
          </a:p>
        </p:txBody>
      </p:sp>
      <p:sp>
        <p:nvSpPr>
          <p:cNvPr id="8" name="Footer Placeholder 7"/>
          <p:cNvSpPr>
            <a:spLocks noGrp="1"/>
          </p:cNvSpPr>
          <p:nvPr>
            <p:ph type="ftr" sz="quarter" idx="11"/>
          </p:nvPr>
        </p:nvSpPr>
        <p:spPr/>
        <p:txBody>
          <a:bodyPr/>
          <a:lstStyle>
            <a:lvl1pPr>
              <a:defRPr smtClean="0">
                <a:latin typeface="Verdana"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atin typeface="Verdana" pitchFamily="34" charset="0"/>
              </a:defRPr>
            </a:lvl1pPr>
          </a:lstStyle>
          <a:p>
            <a:pPr>
              <a:defRPr/>
            </a:pPr>
            <a:fld id="{4D253CF0-5582-447B-A355-3C6CC5B79769}" type="slidenum">
              <a:rPr lang="en-US"/>
              <a:pPr>
                <a:defRPr/>
              </a:pPr>
              <a:t>‹#›</a:t>
            </a:fld>
            <a:endParaRPr lang="en-US"/>
          </a:p>
        </p:txBody>
      </p:sp>
    </p:spTree>
    <p:extLst>
      <p:ext uri="{BB962C8B-B14F-4D97-AF65-F5344CB8AC3E}">
        <p14:creationId xmlns:p14="http://schemas.microsoft.com/office/powerpoint/2010/main" val="376491536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smtClean="0">
                <a:latin typeface="Verdana" pitchFamily="34" charset="0"/>
              </a:defRPr>
            </a:lvl1pPr>
          </a:lstStyle>
          <a:p>
            <a:pPr>
              <a:defRPr/>
            </a:pPr>
            <a:endParaRPr lang="en-US"/>
          </a:p>
        </p:txBody>
      </p:sp>
      <p:sp>
        <p:nvSpPr>
          <p:cNvPr id="4" name="Footer Placeholder 3"/>
          <p:cNvSpPr>
            <a:spLocks noGrp="1"/>
          </p:cNvSpPr>
          <p:nvPr>
            <p:ph type="ftr" sz="quarter" idx="11"/>
          </p:nvPr>
        </p:nvSpPr>
        <p:spPr/>
        <p:txBody>
          <a:bodyPr/>
          <a:lstStyle>
            <a:lvl1pPr>
              <a:defRPr smtClean="0">
                <a:latin typeface="Verdana"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atin typeface="Verdana" pitchFamily="34" charset="0"/>
              </a:defRPr>
            </a:lvl1pPr>
          </a:lstStyle>
          <a:p>
            <a:pPr>
              <a:defRPr/>
            </a:pPr>
            <a:fld id="{073EFC92-1E50-4BA5-855F-F15EA78B907D}" type="slidenum">
              <a:rPr lang="en-US"/>
              <a:pPr>
                <a:defRPr/>
              </a:pPr>
              <a:t>‹#›</a:t>
            </a:fld>
            <a:endParaRPr lang="en-US"/>
          </a:p>
        </p:txBody>
      </p:sp>
    </p:spTree>
    <p:extLst>
      <p:ext uri="{BB962C8B-B14F-4D97-AF65-F5344CB8AC3E}">
        <p14:creationId xmlns:p14="http://schemas.microsoft.com/office/powerpoint/2010/main" val="414779935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atin typeface="Verdana" pitchFamily="34" charset="0"/>
              </a:defRPr>
            </a:lvl1pPr>
          </a:lstStyle>
          <a:p>
            <a:pPr>
              <a:defRPr/>
            </a:pPr>
            <a:endParaRPr lang="en-US"/>
          </a:p>
        </p:txBody>
      </p:sp>
      <p:sp>
        <p:nvSpPr>
          <p:cNvPr id="3" name="Footer Placeholder 2"/>
          <p:cNvSpPr>
            <a:spLocks noGrp="1"/>
          </p:cNvSpPr>
          <p:nvPr>
            <p:ph type="ftr" sz="quarter" idx="11"/>
          </p:nvPr>
        </p:nvSpPr>
        <p:spPr/>
        <p:txBody>
          <a:bodyPr/>
          <a:lstStyle>
            <a:lvl1pPr>
              <a:defRPr smtClean="0">
                <a:latin typeface="Verdana"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atin typeface="Verdana" pitchFamily="34" charset="0"/>
              </a:defRPr>
            </a:lvl1pPr>
          </a:lstStyle>
          <a:p>
            <a:pPr>
              <a:defRPr/>
            </a:pPr>
            <a:fld id="{1D72F585-A15C-4408-8F85-DC12CBAC6533}" type="slidenum">
              <a:rPr lang="en-US"/>
              <a:pPr>
                <a:defRPr/>
              </a:pPr>
              <a:t>‹#›</a:t>
            </a:fld>
            <a:endParaRPr lang="en-US"/>
          </a:p>
        </p:txBody>
      </p:sp>
    </p:spTree>
    <p:extLst>
      <p:ext uri="{BB962C8B-B14F-4D97-AF65-F5344CB8AC3E}">
        <p14:creationId xmlns:p14="http://schemas.microsoft.com/office/powerpoint/2010/main" val="129128338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atin typeface="Verdana"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defRPr smtClean="0">
                <a:latin typeface="Verdana"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Verdana" pitchFamily="34" charset="0"/>
              </a:defRPr>
            </a:lvl1pPr>
          </a:lstStyle>
          <a:p>
            <a:pPr>
              <a:defRPr/>
            </a:pPr>
            <a:fld id="{F9FA42AE-AB33-4A11-9EA2-C54B6F4522A7}" type="slidenum">
              <a:rPr lang="en-US"/>
              <a:pPr>
                <a:defRPr/>
              </a:pPr>
              <a:t>‹#›</a:t>
            </a:fld>
            <a:endParaRPr lang="en-US"/>
          </a:p>
        </p:txBody>
      </p:sp>
    </p:spTree>
    <p:extLst>
      <p:ext uri="{BB962C8B-B14F-4D97-AF65-F5344CB8AC3E}">
        <p14:creationId xmlns:p14="http://schemas.microsoft.com/office/powerpoint/2010/main" val="334030607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atin typeface="Verdana"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defRPr smtClean="0">
                <a:latin typeface="Verdana"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Verdana" pitchFamily="34" charset="0"/>
              </a:defRPr>
            </a:lvl1pPr>
          </a:lstStyle>
          <a:p>
            <a:pPr>
              <a:defRPr/>
            </a:pPr>
            <a:fld id="{54CBDE7F-A4D1-49E0-8FA9-31EF9C338A22}" type="slidenum">
              <a:rPr lang="en-US"/>
              <a:pPr>
                <a:defRPr/>
              </a:pPr>
              <a:t>‹#›</a:t>
            </a:fld>
            <a:endParaRPr lang="en-US"/>
          </a:p>
        </p:txBody>
      </p:sp>
    </p:spTree>
    <p:extLst>
      <p:ext uri="{BB962C8B-B14F-4D97-AF65-F5344CB8AC3E}">
        <p14:creationId xmlns:p14="http://schemas.microsoft.com/office/powerpoint/2010/main" val="326035191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atin typeface="Verdana"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smtClean="0">
                <a:latin typeface="Verdan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Verdana" pitchFamily="34" charset="0"/>
              </a:defRPr>
            </a:lvl1pPr>
          </a:lstStyle>
          <a:p>
            <a:pPr>
              <a:defRPr/>
            </a:pPr>
            <a:fld id="{BB8C8187-5692-4AD2-8C5C-37602DEC7490}" type="slidenum">
              <a:rPr lang="en-US"/>
              <a:pPr>
                <a:defRPr/>
              </a:pPr>
              <a:t>‹#›</a:t>
            </a:fld>
            <a:endParaRPr lang="en-US"/>
          </a:p>
        </p:txBody>
      </p:sp>
    </p:spTree>
    <p:extLst>
      <p:ext uri="{BB962C8B-B14F-4D97-AF65-F5344CB8AC3E}">
        <p14:creationId xmlns:p14="http://schemas.microsoft.com/office/powerpoint/2010/main" val="234452447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3050"/>
            <a:ext cx="2055813" cy="58229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3050"/>
            <a:ext cx="6018212" cy="58229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atin typeface="Verdana"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smtClean="0">
                <a:latin typeface="Verdan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Verdana" pitchFamily="34" charset="0"/>
              </a:defRPr>
            </a:lvl1pPr>
          </a:lstStyle>
          <a:p>
            <a:pPr>
              <a:defRPr/>
            </a:pPr>
            <a:fld id="{506E07D0-F716-4AD3-929D-5CB456E60A3C}" type="slidenum">
              <a:rPr lang="en-US"/>
              <a:pPr>
                <a:defRPr/>
              </a:pPr>
              <a:t>‹#›</a:t>
            </a:fld>
            <a:endParaRPr lang="en-US"/>
          </a:p>
        </p:txBody>
      </p:sp>
    </p:spTree>
    <p:extLst>
      <p:ext uri="{BB962C8B-B14F-4D97-AF65-F5344CB8AC3E}">
        <p14:creationId xmlns:p14="http://schemas.microsoft.com/office/powerpoint/2010/main" val="31084309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96929E-8611-405C-B537-8781ED02D7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4331783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C72D31-6151-463A-BBC3-11A4EBE2B2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415084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E8E9E0-EBAE-407C-A93B-3A57C25165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491282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B4071A-48F8-4360-A19F-4D48CC3F5C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459471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61897F-BDA0-4B17-A23A-730E881CD2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547204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B07261C-647E-477B-9ACF-1C53DE6A7E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59508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51A34D8-18CA-4000-9C6A-2737676347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354543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83C09B9-0AC9-4CE1-A0A5-8C6EFCA5F6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40213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EFF1B41-1D00-46BB-BB54-7F63F46BE3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730552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FC8C07D-9847-4846-98E7-23E17F50E5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751586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1E3DFA-BC80-401F-84F5-FCC70B259F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18542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81000"/>
            <a:ext cx="82296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2E6595B-76F4-41DC-9157-2C78EFF4AA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8694492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08EA8BA-BB6A-4382-AF4C-8599EB08F5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454404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4/19/2018</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9800355F-2D1B-4DD5-8BC3-CE3385A1FDAD}" type="slidenum">
              <a:rPr lang="en-US" smtClean="0">
                <a:solidFill>
                  <a:srgbClr val="93A299">
                    <a:lumMod val="50000"/>
                  </a:srgbClr>
                </a:solidFill>
              </a:rPr>
              <a:pPr/>
              <a:t>‹#›</a:t>
            </a:fld>
            <a:endParaRPr lang="en-US">
              <a:solidFill>
                <a:srgbClr val="93A299">
                  <a:lumMod val="50000"/>
                </a:srgbClr>
              </a:solidFill>
            </a:endParaRPr>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01433619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4/19/2018</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161943880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4/19/2018</a:t>
            </a:fld>
            <a:endParaRPr lang="en-US">
              <a:solidFill>
                <a:srgbClr val="564B3C"/>
              </a:solidFill>
            </a:endParaRPr>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smtClean="0"/>
              <a:t>Click to edit Master title style</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58038238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solidFill>
                  <a:srgbClr val="564B3C"/>
                </a:solidFill>
              </a:rPr>
              <a:pPr/>
              <a:t>4/19/2018</a:t>
            </a:fld>
            <a:endParaRPr lang="en-US">
              <a:solidFill>
                <a:srgbClr val="564B3C"/>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7" name="Slide Number Placeholder 6"/>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371745214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770A36D-EE8A-4D7C-9C9F-E5E9C6BED234}" type="datetimeFigureOut">
              <a:rPr lang="en-US" smtClean="0">
                <a:solidFill>
                  <a:srgbClr val="564B3C"/>
                </a:solidFill>
              </a:rPr>
              <a:pPr/>
              <a:t>4/19/2018</a:t>
            </a:fld>
            <a:endParaRPr lang="en-US">
              <a:solidFill>
                <a:srgbClr val="564B3C"/>
              </a:solidFill>
            </a:endParaRPr>
          </a:p>
        </p:txBody>
      </p:sp>
      <p:sp>
        <p:nvSpPr>
          <p:cNvPr id="8" name="Footer Placeholder 7"/>
          <p:cNvSpPr>
            <a:spLocks noGrp="1"/>
          </p:cNvSpPr>
          <p:nvPr>
            <p:ph type="ftr" sz="quarter" idx="11"/>
          </p:nvPr>
        </p:nvSpPr>
        <p:spPr/>
        <p:txBody>
          <a:bodyPr/>
          <a:lstStyle/>
          <a:p>
            <a:endParaRPr lang="en-US">
              <a:solidFill>
                <a:srgbClr val="564B3C"/>
              </a:solidFill>
            </a:endParaRPr>
          </a:p>
        </p:txBody>
      </p:sp>
      <p:sp>
        <p:nvSpPr>
          <p:cNvPr id="9" name="Slide Number Placeholder 8"/>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141648759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70A36D-EE8A-4D7C-9C9F-E5E9C6BED234}" type="datetimeFigureOut">
              <a:rPr lang="en-US" smtClean="0">
                <a:solidFill>
                  <a:srgbClr val="564B3C"/>
                </a:solidFill>
              </a:rPr>
              <a:pPr/>
              <a:t>4/19/2018</a:t>
            </a:fld>
            <a:endParaRPr lang="en-US">
              <a:solidFill>
                <a:srgbClr val="564B3C"/>
              </a:solidFill>
            </a:endParaRPr>
          </a:p>
        </p:txBody>
      </p:sp>
      <p:sp>
        <p:nvSpPr>
          <p:cNvPr id="4" name="Footer Placeholder 3"/>
          <p:cNvSpPr>
            <a:spLocks noGrp="1"/>
          </p:cNvSpPr>
          <p:nvPr>
            <p:ph type="ftr" sz="quarter" idx="11"/>
          </p:nvPr>
        </p:nvSpPr>
        <p:spPr/>
        <p:txBody>
          <a:bodyPr/>
          <a:lstStyle/>
          <a:p>
            <a:endParaRPr lang="en-US">
              <a:solidFill>
                <a:srgbClr val="564B3C"/>
              </a:solidFill>
            </a:endParaRPr>
          </a:p>
        </p:txBody>
      </p:sp>
      <p:sp>
        <p:nvSpPr>
          <p:cNvPr id="5" name="Slide Number Placeholder 4"/>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2075408988"/>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Date Placeholder 1"/>
          <p:cNvSpPr>
            <a:spLocks noGrp="1"/>
          </p:cNvSpPr>
          <p:nvPr>
            <p:ph type="dt" sz="half" idx="10"/>
          </p:nvPr>
        </p:nvSpPr>
        <p:spPr/>
        <p:txBody>
          <a:bodyPr/>
          <a:lstStyle/>
          <a:p>
            <a:fld id="{0770A36D-EE8A-4D7C-9C9F-E5E9C6BED234}" type="datetimeFigureOut">
              <a:rPr lang="en-US" smtClean="0">
                <a:solidFill>
                  <a:srgbClr val="564B3C"/>
                </a:solidFill>
              </a:rPr>
              <a:pPr/>
              <a:t>4/19/2018</a:t>
            </a:fld>
            <a:endParaRPr lang="en-US">
              <a:solidFill>
                <a:srgbClr val="564B3C"/>
              </a:solidFill>
            </a:endParaRPr>
          </a:p>
        </p:txBody>
      </p:sp>
      <p:sp>
        <p:nvSpPr>
          <p:cNvPr id="3" name="Footer Placeholder 2"/>
          <p:cNvSpPr>
            <a:spLocks noGrp="1"/>
          </p:cNvSpPr>
          <p:nvPr>
            <p:ph type="ftr" sz="quarter" idx="11"/>
          </p:nvPr>
        </p:nvSpPr>
        <p:spPr/>
        <p:txBody>
          <a:bodyPr/>
          <a:lstStyle/>
          <a:p>
            <a:endParaRPr lang="en-US">
              <a:solidFill>
                <a:srgbClr val="564B3C"/>
              </a:solidFill>
            </a:endParaRPr>
          </a:p>
        </p:txBody>
      </p:sp>
      <p:sp>
        <p:nvSpPr>
          <p:cNvPr id="4" name="Slide Number Placeholder 3"/>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359249902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solidFill>
                  <a:srgbClr val="564B3C"/>
                </a:solidFill>
              </a:rPr>
              <a:pPr/>
              <a:t>4/19/2018</a:t>
            </a:fld>
            <a:endParaRPr lang="en-US">
              <a:solidFill>
                <a:srgbClr val="564B3C"/>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7" name="Slide Number Placeholder 6"/>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444193481"/>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solidFill>
                  <a:srgbClr val="564B3C"/>
                </a:solidFill>
              </a:rPr>
              <a:pPr/>
              <a:t>4/19/2018</a:t>
            </a:fld>
            <a:endParaRPr lang="en-US">
              <a:solidFill>
                <a:srgbClr val="564B3C"/>
              </a:solidFill>
            </a:endParaRPr>
          </a:p>
        </p:txBody>
      </p:sp>
      <p:sp>
        <p:nvSpPr>
          <p:cNvPr id="7" name="Slide Number Placeholder 6"/>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7336062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08F2BD31-7695-47DA-9B15-3DD72B1F2521}" type="datetimeFigureOut">
              <a:rPr lang="en-US" smtClean="0">
                <a:solidFill>
                  <a:srgbClr val="ECE9C6"/>
                </a:solidFill>
              </a:rPr>
              <a:pPr/>
              <a:t>4/19/2018</a:t>
            </a:fld>
            <a:endParaRPr lang="en-US">
              <a:solidFill>
                <a:srgbClr val="ECE9C6"/>
              </a:solidFill>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solidFill>
                <a:srgbClr val="ECE9C6"/>
              </a:solidFill>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EAE38A9-278C-43E4-9D84-CDAD43C3DAB9}" type="slidenum">
              <a:rPr lang="en-US" smtClean="0">
                <a:solidFill>
                  <a:srgbClr val="ECE9C6"/>
                </a:solidFill>
              </a:rPr>
              <a:pPr/>
              <a:t>‹#›</a:t>
            </a:fld>
            <a:endParaRPr lang="en-US">
              <a:solidFill>
                <a:srgbClr val="ECE9C6"/>
              </a:solidFill>
            </a:endParaRPr>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rgbClr val="ECE9C6">
                        <a:alpha val="60000"/>
                      </a:srgbClr>
                    </a:solidFill>
                  </a:ln>
                  <a:solidFill>
                    <a:srgbClr val="ECE9C6">
                      <a:lumMod val="90000"/>
                    </a:srgbClr>
                  </a:solidFill>
                  <a:effectLst>
                    <a:outerShdw blurRad="34925" dist="12700" dir="14400000" algn="ctr" rotWithShape="0">
                      <a:srgbClr val="000000">
                        <a:alpha val="21000"/>
                      </a:srgbClr>
                    </a:outerShdw>
                  </a:effectLst>
                  <a:latin typeface="Wingdings" pitchFamily="2" charset="2"/>
                </a:rPr>
                <a:t></a:t>
              </a:r>
              <a:endParaRPr lang="en-US" sz="5400" dirty="0">
                <a:ln w="3175">
                  <a:solidFill>
                    <a:srgbClr val="ECE9C6">
                      <a:alpha val="60000"/>
                    </a:srgbClr>
                  </a:solidFill>
                </a:ln>
                <a:solidFill>
                  <a:srgbClr val="ECE9C6">
                    <a:lumMod val="90000"/>
                  </a:srgb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02931770"/>
      </p:ext>
    </p:extLst>
  </p:cSld>
  <p:clrMapOvr>
    <a:overrideClrMapping bg1="dk1" tx1="lt1" bg2="dk2" tx2="lt2" accent1="accent1" accent2="accent2" accent3="accent3" accent4="accent4" accent5="accent5" accent6="accent6" hlink="hlink" folHlink="folHlink"/>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4/19/2018</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213197048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Vertical Title 1"/>
          <p:cNvSpPr>
            <a:spLocks noGrp="1"/>
          </p:cNvSpPr>
          <p:nvPr>
            <p:ph type="title" orient="vert"/>
          </p:nvPr>
        </p:nvSpPr>
        <p:spPr>
          <a:xfrm>
            <a:off x="7048577" y="395427"/>
            <a:ext cx="1485531" cy="578898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4/19/2018</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147001790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2413" cy="6856413"/>
            <a:chOff x="0" y="0"/>
            <a:chExt cx="5759" cy="4319"/>
          </a:xfrm>
        </p:grpSpPr>
        <p:sp>
          <p:nvSpPr>
            <p:cNvPr id="5" name="Freeform 3"/>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nvGrpSpPr>
            <p:cNvPr id="6" name="Group 4"/>
            <p:cNvGrpSpPr>
              <a:grpSpLocks/>
            </p:cNvGrpSpPr>
            <p:nvPr userDrawn="1"/>
          </p:nvGrpSpPr>
          <p:grpSpPr bwMode="auto">
            <a:xfrm>
              <a:off x="0" y="0"/>
              <a:ext cx="5759" cy="4319"/>
              <a:chOff x="0" y="0"/>
              <a:chExt cx="5759" cy="4319"/>
            </a:xfrm>
          </p:grpSpPr>
          <p:sp>
            <p:nvSpPr>
              <p:cNvPr id="7" name="Freeform 5"/>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8" name="Freeform 6"/>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9" name="Freeform 7"/>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 name="Freeform 8"/>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1" name="Freeform 9"/>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2" name="Freeform 10"/>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3" name="Freeform 11"/>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4" name="Freeform 12"/>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5" name="Freeform 13"/>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6" name="Freeform 14"/>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7" name="Freeform 15"/>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8" name="Freeform 16"/>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9" name="Freeform 17"/>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0" name="Freeform 18"/>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1" name="Freeform 19"/>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2" name="Freeform 20"/>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3" name="Freeform 21"/>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4" name="Freeform 22"/>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5" name="Freeform 23"/>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6" name="Freeform 24"/>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7" name="Freeform 25"/>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8" name="Freeform 26"/>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9" name="Freeform 27"/>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30" name="Freeform 28"/>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31" name="Freeform 29"/>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nvGrpSpPr>
              <p:cNvPr id="32" name="Group 30"/>
              <p:cNvGrpSpPr>
                <a:grpSpLocks/>
              </p:cNvGrpSpPr>
              <p:nvPr/>
            </p:nvGrpSpPr>
            <p:grpSpPr bwMode="auto">
              <a:xfrm>
                <a:off x="0" y="0"/>
                <a:ext cx="5758" cy="1045"/>
                <a:chOff x="0" y="0"/>
                <a:chExt cx="5758" cy="1045"/>
              </a:xfrm>
            </p:grpSpPr>
            <p:sp>
              <p:nvSpPr>
                <p:cNvPr id="54"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5"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6"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7"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8"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9"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0"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1"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2"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3"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4"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5"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6"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7"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8"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grpSp>
            <p:nvGrpSpPr>
              <p:cNvPr id="33" name="Group 46"/>
              <p:cNvGrpSpPr>
                <a:grpSpLocks/>
              </p:cNvGrpSpPr>
              <p:nvPr/>
            </p:nvGrpSpPr>
            <p:grpSpPr bwMode="auto">
              <a:xfrm>
                <a:off x="0" y="558"/>
                <a:ext cx="5758" cy="487"/>
                <a:chOff x="0" y="558"/>
                <a:chExt cx="5758" cy="487"/>
              </a:xfrm>
            </p:grpSpPr>
            <p:sp>
              <p:nvSpPr>
                <p:cNvPr id="52" name="Freeform 47"/>
                <p:cNvSpPr>
                  <a:spLocks/>
                </p:cNvSpPr>
                <p:nvPr/>
              </p:nvSpPr>
              <p:spPr bwMode="hidden">
                <a:xfrm>
                  <a:off x="0" y="618"/>
                  <a:ext cx="306" cy="427"/>
                </a:xfrm>
                <a:custGeom>
                  <a:avLst/>
                  <a:gdLst>
                    <a:gd name="T0" fmla="*/ 284 w 305"/>
                    <a:gd name="T1" fmla="*/ 429 h 426"/>
                    <a:gd name="T2" fmla="*/ 308 w 305"/>
                    <a:gd name="T3" fmla="*/ 429 h 426"/>
                    <a:gd name="T4" fmla="*/ 0 w 305"/>
                    <a:gd name="T5" fmla="*/ 0 h 426"/>
                    <a:gd name="T6" fmla="*/ 0 w 305"/>
                    <a:gd name="T7" fmla="*/ 66 h 426"/>
                    <a:gd name="T8" fmla="*/ 254 w 305"/>
                    <a:gd name="T9" fmla="*/ 429 h 426"/>
                    <a:gd name="T10" fmla="*/ 284 w 305"/>
                    <a:gd name="T11" fmla="*/ 429 h 426"/>
                    <a:gd name="T12" fmla="*/ 284 w 305"/>
                    <a:gd name="T13" fmla="*/ 429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6">
                      <a:moveTo>
                        <a:pt x="281" y="426"/>
                      </a:moveTo>
                      <a:lnTo>
                        <a:pt x="305" y="426"/>
                      </a:lnTo>
                      <a:lnTo>
                        <a:pt x="0" y="0"/>
                      </a:lnTo>
                      <a:lnTo>
                        <a:pt x="0" y="66"/>
                      </a:lnTo>
                      <a:lnTo>
                        <a:pt x="25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53" name="Freeform 48"/>
                <p:cNvSpPr>
                  <a:spLocks/>
                </p:cNvSpPr>
                <p:nvPr/>
              </p:nvSpPr>
              <p:spPr bwMode="hidden">
                <a:xfrm>
                  <a:off x="5410" y="558"/>
                  <a:ext cx="348" cy="487"/>
                </a:xfrm>
                <a:custGeom>
                  <a:avLst/>
                  <a:gdLst>
                    <a:gd name="T0" fmla="*/ 24 w 347"/>
                    <a:gd name="T1" fmla="*/ 489 h 486"/>
                    <a:gd name="T2" fmla="*/ 48 w 347"/>
                    <a:gd name="T3" fmla="*/ 489 h 486"/>
                    <a:gd name="T4" fmla="*/ 350 w 347"/>
                    <a:gd name="T5" fmla="*/ 72 h 486"/>
                    <a:gd name="T6" fmla="*/ 350 w 347"/>
                    <a:gd name="T7" fmla="*/ 0 h 486"/>
                    <a:gd name="T8" fmla="*/ 0 w 347"/>
                    <a:gd name="T9" fmla="*/ 489 h 486"/>
                    <a:gd name="T10" fmla="*/ 24 w 347"/>
                    <a:gd name="T11" fmla="*/ 489 h 486"/>
                    <a:gd name="T12" fmla="*/ 24 w 347"/>
                    <a:gd name="T13" fmla="*/ 489 h 4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7" h="486">
                      <a:moveTo>
                        <a:pt x="24" y="486"/>
                      </a:moveTo>
                      <a:lnTo>
                        <a:pt x="48" y="486"/>
                      </a:lnTo>
                      <a:lnTo>
                        <a:pt x="347" y="72"/>
                      </a:lnTo>
                      <a:lnTo>
                        <a:pt x="347" y="0"/>
                      </a:lnTo>
                      <a:lnTo>
                        <a:pt x="0"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34" name="Group 49"/>
              <p:cNvGrpSpPr>
                <a:grpSpLocks/>
              </p:cNvGrpSpPr>
              <p:nvPr/>
            </p:nvGrpSpPr>
            <p:grpSpPr bwMode="auto">
              <a:xfrm>
                <a:off x="264" y="1039"/>
                <a:ext cx="5200" cy="3280"/>
                <a:chOff x="264" y="1039"/>
                <a:chExt cx="5200" cy="3280"/>
              </a:xfrm>
            </p:grpSpPr>
            <p:sp>
              <p:nvSpPr>
                <p:cNvPr id="43"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4"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5"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6"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7"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8"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9"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0"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1"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sp>
            <p:nvSpPr>
              <p:cNvPr id="35" name="Freeform 59"/>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3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8" h="1676">
                    <a:moveTo>
                      <a:pt x="930" y="0"/>
                    </a:moveTo>
                    <a:lnTo>
                      <a:pt x="906" y="0"/>
                    </a:lnTo>
                    <a:lnTo>
                      <a:pt x="0" y="1593"/>
                    </a:lnTo>
                    <a:lnTo>
                      <a:pt x="0" y="1676"/>
                    </a:lnTo>
                    <a:lnTo>
                      <a:pt x="948" y="5"/>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3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937">
                    <a:moveTo>
                      <a:pt x="606" y="0"/>
                    </a:moveTo>
                    <a:lnTo>
                      <a:pt x="582" y="0"/>
                    </a:lnTo>
                    <a:lnTo>
                      <a:pt x="0" y="871"/>
                    </a:lnTo>
                    <a:lnTo>
                      <a:pt x="0" y="937"/>
                    </a:lnTo>
                    <a:lnTo>
                      <a:pt x="629" y="4"/>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3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7">
                    <a:moveTo>
                      <a:pt x="282" y="0"/>
                    </a:moveTo>
                    <a:lnTo>
                      <a:pt x="252" y="0"/>
                    </a:lnTo>
                    <a:lnTo>
                      <a:pt x="0" y="361"/>
                    </a:lnTo>
                    <a:lnTo>
                      <a:pt x="0" y="427"/>
                    </a:lnTo>
                    <a:lnTo>
                      <a:pt x="305" y="5"/>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39" name="Freeform 63"/>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8" h="1730">
                    <a:moveTo>
                      <a:pt x="16" y="0"/>
                    </a:moveTo>
                    <a:lnTo>
                      <a:pt x="0" y="7"/>
                    </a:lnTo>
                    <a:lnTo>
                      <a:pt x="988" y="1730"/>
                    </a:lnTo>
                    <a:lnTo>
                      <a:pt x="988" y="1653"/>
                    </a:lnTo>
                    <a:lnTo>
                      <a:pt x="40"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4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0" h="997">
                    <a:moveTo>
                      <a:pt x="22" y="0"/>
                    </a:moveTo>
                    <a:lnTo>
                      <a:pt x="0" y="4"/>
                    </a:lnTo>
                    <a:lnTo>
                      <a:pt x="670" y="997"/>
                    </a:lnTo>
                    <a:lnTo>
                      <a:pt x="670" y="92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4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6" h="487">
                    <a:moveTo>
                      <a:pt x="22" y="0"/>
                    </a:moveTo>
                    <a:lnTo>
                      <a:pt x="0" y="7"/>
                    </a:lnTo>
                    <a:lnTo>
                      <a:pt x="346" y="487"/>
                    </a:lnTo>
                    <a:lnTo>
                      <a:pt x="346" y="41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sp>
        <p:nvSpPr>
          <p:cNvPr id="106563" name="Rectangle 67"/>
          <p:cNvSpPr>
            <a:spLocks noGrp="1" noChangeArrowheads="1"/>
          </p:cNvSpPr>
          <p:nvPr>
            <p:ph type="ctrTitle" sz="quarter"/>
          </p:nvPr>
        </p:nvSpPr>
        <p:spPr>
          <a:xfrm>
            <a:off x="455613" y="1920875"/>
            <a:ext cx="8226425" cy="1736725"/>
          </a:xfrm>
        </p:spPr>
        <p:txBody>
          <a:bodyPr anchor="b"/>
          <a:lstStyle>
            <a:lvl1pPr>
              <a:defRPr sz="5400"/>
            </a:lvl1pPr>
          </a:lstStyle>
          <a:p>
            <a:pPr lvl="0"/>
            <a:r>
              <a:rPr lang="en-US" noProof="0" smtClean="0"/>
              <a:t>Click to edit Master title style</a:t>
            </a:r>
          </a:p>
        </p:txBody>
      </p:sp>
      <p:sp>
        <p:nvSpPr>
          <p:cNvPr id="106564"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69" name="Rectangle 69"/>
          <p:cNvSpPr>
            <a:spLocks noGrp="1" noChangeArrowheads="1"/>
          </p:cNvSpPr>
          <p:nvPr>
            <p:ph type="dt" sz="quarter" idx="10"/>
          </p:nvPr>
        </p:nvSpPr>
        <p:spPr/>
        <p:txBody>
          <a:bodyPr/>
          <a:lstStyle>
            <a:lvl1pPr>
              <a:defRPr/>
            </a:lvl1pPr>
          </a:lstStyle>
          <a:p>
            <a:pPr>
              <a:defRPr/>
            </a:pPr>
            <a:endParaRPr lang="en-US">
              <a:solidFill>
                <a:srgbClr val="EAEAEA"/>
              </a:solidFill>
            </a:endParaRPr>
          </a:p>
        </p:txBody>
      </p:sp>
      <p:sp>
        <p:nvSpPr>
          <p:cNvPr id="70" name="Rectangle 70"/>
          <p:cNvSpPr>
            <a:spLocks noGrp="1" noChangeArrowheads="1"/>
          </p:cNvSpPr>
          <p:nvPr>
            <p:ph type="ftr" sz="quarter" idx="11"/>
          </p:nvPr>
        </p:nvSpPr>
        <p:spPr/>
        <p:txBody>
          <a:bodyPr/>
          <a:lstStyle>
            <a:lvl1pPr>
              <a:defRPr/>
            </a:lvl1pPr>
          </a:lstStyle>
          <a:p>
            <a:pPr>
              <a:defRPr/>
            </a:pPr>
            <a:endParaRPr lang="en-US">
              <a:solidFill>
                <a:srgbClr val="EAEAEA"/>
              </a:solidFill>
            </a:endParaRPr>
          </a:p>
        </p:txBody>
      </p:sp>
      <p:sp>
        <p:nvSpPr>
          <p:cNvPr id="71" name="Rectangle 71"/>
          <p:cNvSpPr>
            <a:spLocks noGrp="1" noChangeArrowheads="1"/>
          </p:cNvSpPr>
          <p:nvPr>
            <p:ph type="sldNum" sz="quarter" idx="12"/>
          </p:nvPr>
        </p:nvSpPr>
        <p:spPr/>
        <p:txBody>
          <a:bodyPr/>
          <a:lstStyle>
            <a:lvl1pPr>
              <a:defRPr/>
            </a:lvl1pPr>
          </a:lstStyle>
          <a:p>
            <a:pPr>
              <a:defRPr/>
            </a:pPr>
            <a:fld id="{CB8211BF-5526-47BF-893F-85791530D44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4131372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9959FD52-81B6-4023-A5F7-3820C1A193B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46665727"/>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2A31287E-56A4-465C-95D4-47282802683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17291271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70"/>
          <p:cNvSpPr>
            <a:spLocks noGrp="1" noChangeArrowheads="1"/>
          </p:cNvSpPr>
          <p:nvPr>
            <p:ph type="sldNum" sz="quarter" idx="12"/>
          </p:nvPr>
        </p:nvSpPr>
        <p:spPr>
          <a:ln/>
        </p:spPr>
        <p:txBody>
          <a:bodyPr/>
          <a:lstStyle>
            <a:lvl1pPr>
              <a:defRPr/>
            </a:lvl1pPr>
          </a:lstStyle>
          <a:p>
            <a:pPr>
              <a:defRPr/>
            </a:pPr>
            <a:fld id="{93DB56C8-7FD3-4EE0-AFFA-A6622FC4A78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72887850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70"/>
          <p:cNvSpPr>
            <a:spLocks noGrp="1" noChangeArrowheads="1"/>
          </p:cNvSpPr>
          <p:nvPr>
            <p:ph type="sldNum" sz="quarter" idx="12"/>
          </p:nvPr>
        </p:nvSpPr>
        <p:spPr>
          <a:ln/>
        </p:spPr>
        <p:txBody>
          <a:bodyPr/>
          <a:lstStyle>
            <a:lvl1pPr>
              <a:defRPr/>
            </a:lvl1pPr>
          </a:lstStyle>
          <a:p>
            <a:pPr>
              <a:defRPr/>
            </a:pPr>
            <a:fld id="{733986E7-64AC-4DAD-AAC6-38B5FD5EC1A1}"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87458335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70"/>
          <p:cNvSpPr>
            <a:spLocks noGrp="1" noChangeArrowheads="1"/>
          </p:cNvSpPr>
          <p:nvPr>
            <p:ph type="sldNum" sz="quarter" idx="12"/>
          </p:nvPr>
        </p:nvSpPr>
        <p:spPr>
          <a:ln/>
        </p:spPr>
        <p:txBody>
          <a:bodyPr/>
          <a:lstStyle>
            <a:lvl1pPr>
              <a:defRPr/>
            </a:lvl1pPr>
          </a:lstStyle>
          <a:p>
            <a:pPr>
              <a:defRPr/>
            </a:pPr>
            <a:fld id="{963B58FA-A9E7-40EC-A2CF-439C89CD6D4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08762760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70"/>
          <p:cNvSpPr>
            <a:spLocks noGrp="1" noChangeArrowheads="1"/>
          </p:cNvSpPr>
          <p:nvPr>
            <p:ph type="sldNum" sz="quarter" idx="12"/>
          </p:nvPr>
        </p:nvSpPr>
        <p:spPr>
          <a:ln/>
        </p:spPr>
        <p:txBody>
          <a:bodyPr/>
          <a:lstStyle>
            <a:lvl1pPr>
              <a:defRPr/>
            </a:lvl1pPr>
          </a:lstStyle>
          <a:p>
            <a:pPr>
              <a:defRPr/>
            </a:pPr>
            <a:fld id="{0FCBFAD9-9C02-4994-B909-789008C52FC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29641754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70"/>
          <p:cNvSpPr>
            <a:spLocks noGrp="1" noChangeArrowheads="1"/>
          </p:cNvSpPr>
          <p:nvPr>
            <p:ph type="sldNum" sz="quarter" idx="12"/>
          </p:nvPr>
        </p:nvSpPr>
        <p:spPr>
          <a:ln/>
        </p:spPr>
        <p:txBody>
          <a:bodyPr/>
          <a:lstStyle>
            <a:lvl1pPr>
              <a:defRPr/>
            </a:lvl1pPr>
          </a:lstStyle>
          <a:p>
            <a:pPr>
              <a:defRPr/>
            </a:pPr>
            <a:fld id="{6ADD70DA-78D6-4B75-8E2B-A7A94D6389DA}"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7674382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F2BD31-7695-47DA-9B15-3DD72B1F2521}" type="datetimeFigureOut">
              <a:rPr lang="en-US" smtClean="0">
                <a:solidFill>
                  <a:srgbClr val="895D1D"/>
                </a:solidFill>
              </a:rPr>
              <a:pPr/>
              <a:t>4/19/2018</a:t>
            </a:fld>
            <a:endParaRPr lang="en-US">
              <a:solidFill>
                <a:srgbClr val="895D1D"/>
              </a:solidFill>
            </a:endParaRPr>
          </a:p>
        </p:txBody>
      </p:sp>
      <p:sp>
        <p:nvSpPr>
          <p:cNvPr id="5" name="Footer Placeholder 4"/>
          <p:cNvSpPr>
            <a:spLocks noGrp="1"/>
          </p:cNvSpPr>
          <p:nvPr>
            <p:ph type="ftr" sz="quarter" idx="11"/>
          </p:nvPr>
        </p:nvSpPr>
        <p:spPr/>
        <p:txBody>
          <a:bodyPr/>
          <a:lstStyle/>
          <a:p>
            <a:endParaRPr lang="en-US">
              <a:solidFill>
                <a:srgbClr val="895D1D"/>
              </a:solidFill>
            </a:endParaRPr>
          </a:p>
        </p:txBody>
      </p:sp>
      <p:sp>
        <p:nvSpPr>
          <p:cNvPr id="6" name="Slide Number Placeholder 5"/>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
        <p:nvSpPr>
          <p:cNvPr id="11" name="Title 10"/>
          <p:cNvSpPr>
            <a:spLocks noGrp="1"/>
          </p:cNvSpPr>
          <p:nvPr>
            <p:ph type="title"/>
          </p:nvPr>
        </p:nvSpPr>
        <p:spPr/>
        <p:txBody>
          <a:bodyPr/>
          <a:lstStyle/>
          <a:p>
            <a:r>
              <a:rPr lang="en-US" smtClean="0"/>
              <a:t>Click to edit Master title style</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rgbClr val="895D1D">
                      <a:lumMod val="60000"/>
                      <a:lumOff val="40000"/>
                    </a:srgbClr>
                  </a:solidFill>
                  <a:latin typeface="Wingdings" pitchFamily="2" charset="2"/>
                </a:rPr>
                <a:t></a:t>
              </a:r>
              <a:endParaRPr lang="en-US" sz="5400" dirty="0">
                <a:solidFill>
                  <a:srgbClr val="895D1D">
                    <a:lumMod val="60000"/>
                    <a:lumOff val="40000"/>
                  </a:srgb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43703112"/>
      </p:ext>
    </p:extLst>
  </p:cSld>
  <p:clrMapOvr>
    <a:overrideClrMapping bg1="lt1" tx1="dk1" bg2="lt2" tx2="dk2" accent1="accent1" accent2="accent2" accent3="accent3" accent4="accent4" accent5="accent5" accent6="accent6" hlink="hlink" folHlink="folHlink"/>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70"/>
          <p:cNvSpPr>
            <a:spLocks noGrp="1" noChangeArrowheads="1"/>
          </p:cNvSpPr>
          <p:nvPr>
            <p:ph type="sldNum" sz="quarter" idx="12"/>
          </p:nvPr>
        </p:nvSpPr>
        <p:spPr>
          <a:ln/>
        </p:spPr>
        <p:txBody>
          <a:bodyPr/>
          <a:lstStyle>
            <a:lvl1pPr>
              <a:defRPr/>
            </a:lvl1pPr>
          </a:lstStyle>
          <a:p>
            <a:pPr>
              <a:defRPr/>
            </a:pPr>
            <a:fld id="{B685EF46-D07B-4EC2-8927-86EE6F3CD2F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094723289"/>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EE47BDC2-6C23-4FEF-9C58-D5AA4891752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976950276"/>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3050"/>
            <a:ext cx="2055813" cy="58229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3050"/>
            <a:ext cx="6018212" cy="58229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9EF4428B-D034-4AA6-9EE3-6677E580144A}"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675488393"/>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29"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0"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1"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2"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3"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4"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5"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6"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7"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8"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9"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40"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grpSp>
        <p:sp>
          <p:nvSpPr>
            <p:cNvPr id="9"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0"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1"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2" name="Freeform 23"/>
            <p:cNvSpPr>
              <a:spLocks/>
            </p:cNvSpPr>
            <p:nvPr/>
          </p:nvSpPr>
          <p:spPr bwMode="hidden">
            <a:xfrm>
              <a:off x="5041" y="0"/>
              <a:ext cx="719" cy="845"/>
            </a:xfrm>
            <a:custGeom>
              <a:avLst/>
              <a:gdLst>
                <a:gd name="T0" fmla="*/ 721 w 717"/>
                <a:gd name="T1" fmla="*/ 845 h 845"/>
                <a:gd name="T2" fmla="*/ 721 w 717"/>
                <a:gd name="T3" fmla="*/ 821 h 845"/>
                <a:gd name="T4" fmla="*/ 578 w 717"/>
                <a:gd name="T5" fmla="*/ 605 h 845"/>
                <a:gd name="T6" fmla="*/ 408 w 717"/>
                <a:gd name="T7" fmla="*/ 396 h 845"/>
                <a:gd name="T8" fmla="*/ 223 w 717"/>
                <a:gd name="T9" fmla="*/ 192 h 845"/>
                <a:gd name="T10" fmla="*/ 17 w 717"/>
                <a:gd name="T11" fmla="*/ 0 h 845"/>
                <a:gd name="T12" fmla="*/ 0 w 717"/>
                <a:gd name="T13" fmla="*/ 0 h 845"/>
                <a:gd name="T14" fmla="*/ 211 w 717"/>
                <a:gd name="T15" fmla="*/ 198 h 845"/>
                <a:gd name="T16" fmla="*/ 402 w 717"/>
                <a:gd name="T17" fmla="*/ 408 h 845"/>
                <a:gd name="T18" fmla="*/ 572 w 717"/>
                <a:gd name="T19" fmla="*/ 623 h 845"/>
                <a:gd name="T20" fmla="*/ 721 w 717"/>
                <a:gd name="T21" fmla="*/ 845 h 845"/>
                <a:gd name="T22" fmla="*/ 72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endParaRPr>
            </a:p>
          </p:txBody>
        </p:sp>
        <p:sp>
          <p:nvSpPr>
            <p:cNvPr id="13" name="Freeform 24"/>
            <p:cNvSpPr>
              <a:spLocks/>
            </p:cNvSpPr>
            <p:nvPr/>
          </p:nvSpPr>
          <p:spPr bwMode="hidden">
            <a:xfrm>
              <a:off x="5352" y="0"/>
              <a:ext cx="408" cy="414"/>
            </a:xfrm>
            <a:custGeom>
              <a:avLst/>
              <a:gdLst>
                <a:gd name="T0" fmla="*/ 409 w 407"/>
                <a:gd name="T1" fmla="*/ 414 h 414"/>
                <a:gd name="T2" fmla="*/ 409 w 407"/>
                <a:gd name="T3" fmla="*/ 396 h 414"/>
                <a:gd name="T4" fmla="*/ 224 w 407"/>
                <a:gd name="T5" fmla="*/ 192 h 414"/>
                <a:gd name="T6" fmla="*/ 12 w 407"/>
                <a:gd name="T7" fmla="*/ 0 h 414"/>
                <a:gd name="T8" fmla="*/ 0 w 407"/>
                <a:gd name="T9" fmla="*/ 0 h 414"/>
                <a:gd name="T10" fmla="*/ 108 w 407"/>
                <a:gd name="T11" fmla="*/ 102 h 414"/>
                <a:gd name="T12" fmla="*/ 218 w 407"/>
                <a:gd name="T13" fmla="*/ 204 h 414"/>
                <a:gd name="T14" fmla="*/ 409 w 407"/>
                <a:gd name="T15" fmla="*/ 414 h 414"/>
                <a:gd name="T16" fmla="*/ 409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endParaRPr>
            </a:p>
          </p:txBody>
        </p:sp>
        <p:sp>
          <p:nvSpPr>
            <p:cNvPr id="14"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5" name="Freeform 26"/>
            <p:cNvSpPr>
              <a:spLocks/>
            </p:cNvSpPr>
            <p:nvPr/>
          </p:nvSpPr>
          <p:spPr bwMode="hidden">
            <a:xfrm>
              <a:off x="6" y="0"/>
              <a:ext cx="588" cy="599"/>
            </a:xfrm>
            <a:custGeom>
              <a:avLst/>
              <a:gdLst>
                <a:gd name="T0" fmla="*/ 590 w 586"/>
                <a:gd name="T1" fmla="*/ 0 h 599"/>
                <a:gd name="T2" fmla="*/ 572 w 586"/>
                <a:gd name="T3" fmla="*/ 0 h 599"/>
                <a:gd name="T4" fmla="*/ 409 w 586"/>
                <a:gd name="T5" fmla="*/ 132 h 599"/>
                <a:gd name="T6" fmla="*/ 259 w 586"/>
                <a:gd name="T7" fmla="*/ 270 h 599"/>
                <a:gd name="T8" fmla="*/ 120 w 586"/>
                <a:gd name="T9" fmla="*/ 420 h 599"/>
                <a:gd name="T10" fmla="*/ 0 w 586"/>
                <a:gd name="T11" fmla="*/ 575 h 599"/>
                <a:gd name="T12" fmla="*/ 0 w 586"/>
                <a:gd name="T13" fmla="*/ 599 h 599"/>
                <a:gd name="T14" fmla="*/ 120 w 586"/>
                <a:gd name="T15" fmla="*/ 432 h 599"/>
                <a:gd name="T16" fmla="*/ 259 w 586"/>
                <a:gd name="T17" fmla="*/ 282 h 599"/>
                <a:gd name="T18" fmla="*/ 415 w 586"/>
                <a:gd name="T19" fmla="*/ 138 h 599"/>
                <a:gd name="T20" fmla="*/ 590 w 586"/>
                <a:gd name="T21" fmla="*/ 0 h 599"/>
                <a:gd name="T22" fmla="*/ 59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endParaRPr>
            </a:p>
          </p:txBody>
        </p:sp>
        <p:sp>
          <p:nvSpPr>
            <p:cNvPr id="16" name="Freeform 27"/>
            <p:cNvSpPr>
              <a:spLocks/>
            </p:cNvSpPr>
            <p:nvPr/>
          </p:nvSpPr>
          <p:spPr bwMode="hidden">
            <a:xfrm>
              <a:off x="6" y="0"/>
              <a:ext cx="270" cy="252"/>
            </a:xfrm>
            <a:custGeom>
              <a:avLst/>
              <a:gdLst>
                <a:gd name="T0" fmla="*/ 271 w 269"/>
                <a:gd name="T1" fmla="*/ 0 h 252"/>
                <a:gd name="T2" fmla="*/ 253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1 w 269"/>
                <a:gd name="T15" fmla="*/ 0 h 252"/>
                <a:gd name="T16" fmla="*/ 271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FFFFFF"/>
                </a:solidFill>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FFFFFF"/>
                </a:solidFill>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FFFFFF"/>
                </a:solidFill>
              </a:endParaRPr>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FFFFFF"/>
                  </a:solidFill>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FFFFFF"/>
                  </a:solidFill>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FFFFFF"/>
                  </a:solidFill>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FFFFFF"/>
                  </a:solidFill>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FFFFFF"/>
                  </a:solidFill>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FFFFFF"/>
                </a:solidFill>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FFFFFF"/>
                </a:solidFill>
              </a:endParaRPr>
            </a:p>
          </p:txBody>
        </p:sp>
      </p:grpSp>
      <p:sp>
        <p:nvSpPr>
          <p:cNvPr id="84007" name="Rectangle 39"/>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smtClean="0"/>
              <a:t>Click to edit Master title style</a:t>
            </a:r>
          </a:p>
        </p:txBody>
      </p:sp>
      <p:sp>
        <p:nvSpPr>
          <p:cNvPr id="84008"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2" name="Rectangle 42"/>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3" name="Rectangle 43"/>
          <p:cNvSpPr>
            <a:spLocks noGrp="1" noChangeArrowheads="1"/>
          </p:cNvSpPr>
          <p:nvPr>
            <p:ph type="sldNum" sz="quarter" idx="12"/>
          </p:nvPr>
        </p:nvSpPr>
        <p:spPr/>
        <p:txBody>
          <a:bodyPr/>
          <a:lstStyle>
            <a:lvl1pPr>
              <a:defRPr/>
            </a:lvl1pPr>
          </a:lstStyle>
          <a:p>
            <a:pPr>
              <a:defRPr/>
            </a:pPr>
            <a:fld id="{F2DB91F6-8FE4-4A70-88A3-BDCCCF4E9E1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17186348"/>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D2427F49-F19B-4AF3-B28B-EC28403903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69542026"/>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66FD1411-5090-4B7B-A6E3-E1B13DCCF4A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7577122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BF7A1AB4-CF0F-4838-A1B0-38578745204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61607318"/>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2"/>
          <p:cNvSpPr>
            <a:spLocks noGrp="1" noChangeArrowheads="1"/>
          </p:cNvSpPr>
          <p:nvPr>
            <p:ph type="sldNum" sz="quarter" idx="12"/>
          </p:nvPr>
        </p:nvSpPr>
        <p:spPr>
          <a:ln/>
        </p:spPr>
        <p:txBody>
          <a:bodyPr/>
          <a:lstStyle>
            <a:lvl1pPr>
              <a:defRPr/>
            </a:lvl1pPr>
          </a:lstStyle>
          <a:p>
            <a:pPr>
              <a:defRPr/>
            </a:pPr>
            <a:fld id="{4D3FDAC3-2066-4C33-83B3-8AB18129069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2238873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2"/>
          <p:cNvSpPr>
            <a:spLocks noGrp="1" noChangeArrowheads="1"/>
          </p:cNvSpPr>
          <p:nvPr>
            <p:ph type="sldNum" sz="quarter" idx="12"/>
          </p:nvPr>
        </p:nvSpPr>
        <p:spPr>
          <a:ln/>
        </p:spPr>
        <p:txBody>
          <a:bodyPr/>
          <a:lstStyle>
            <a:lvl1pPr>
              <a:defRPr/>
            </a:lvl1pPr>
          </a:lstStyle>
          <a:p>
            <a:pPr>
              <a:defRPr/>
            </a:pPr>
            <a:fld id="{0DD1827F-9B68-4119-A74E-28022BA4D46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48283848"/>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2"/>
          <p:cNvSpPr>
            <a:spLocks noGrp="1" noChangeArrowheads="1"/>
          </p:cNvSpPr>
          <p:nvPr>
            <p:ph type="sldNum" sz="quarter" idx="12"/>
          </p:nvPr>
        </p:nvSpPr>
        <p:spPr>
          <a:ln/>
        </p:spPr>
        <p:txBody>
          <a:bodyPr/>
          <a:lstStyle>
            <a:lvl1pPr>
              <a:defRPr/>
            </a:lvl1pPr>
          </a:lstStyle>
          <a:p>
            <a:pPr>
              <a:defRPr/>
            </a:pPr>
            <a:fld id="{D75E18FE-B899-412A-B10C-1DD4AD1D6D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837493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rgbClr val="895D1D">
                      <a:lumMod val="60000"/>
                      <a:lumOff val="40000"/>
                    </a:srgbClr>
                  </a:solidFill>
                  <a:latin typeface="Wingdings" pitchFamily="2" charset="2"/>
                </a:rPr>
                <a:t></a:t>
              </a:r>
              <a:endParaRPr lang="en-US" sz="5400" dirty="0">
                <a:solidFill>
                  <a:srgbClr val="895D1D">
                    <a:lumMod val="60000"/>
                    <a:lumOff val="40000"/>
                  </a:srgb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F2BD31-7695-47DA-9B15-3DD72B1F2521}" type="datetimeFigureOut">
              <a:rPr lang="en-US" smtClean="0">
                <a:solidFill>
                  <a:srgbClr val="895D1D"/>
                </a:solidFill>
              </a:rPr>
              <a:pPr/>
              <a:t>4/19/2018</a:t>
            </a:fld>
            <a:endParaRPr lang="en-US">
              <a:solidFill>
                <a:srgbClr val="895D1D"/>
              </a:solidFill>
            </a:endParaRPr>
          </a:p>
        </p:txBody>
      </p:sp>
      <p:sp>
        <p:nvSpPr>
          <p:cNvPr id="5" name="Footer Placeholder 4"/>
          <p:cNvSpPr>
            <a:spLocks noGrp="1"/>
          </p:cNvSpPr>
          <p:nvPr>
            <p:ph type="ftr" sz="quarter" idx="11"/>
          </p:nvPr>
        </p:nvSpPr>
        <p:spPr/>
        <p:txBody>
          <a:bodyPr/>
          <a:lstStyle/>
          <a:p>
            <a:endParaRPr lang="en-US">
              <a:solidFill>
                <a:srgbClr val="895D1D"/>
              </a:solidFill>
            </a:endParaRPr>
          </a:p>
        </p:txBody>
      </p:sp>
      <p:sp>
        <p:nvSpPr>
          <p:cNvPr id="6" name="Slide Number Placeholder 5"/>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3549799715"/>
      </p:ext>
    </p:extLst>
  </p:cSld>
  <p:clrMapOvr>
    <a:overrideClrMapping bg1="lt1" tx1="dk1" bg2="lt2" tx2="dk2" accent1="accent1" accent2="accent2" accent3="accent3" accent4="accent4" accent5="accent5" accent6="accent6" hlink="hlink" folHlink="folHlink"/>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9BA5F14F-716B-4827-9298-C932D89F2FA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27054032"/>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DCB4BC0B-909F-41D5-B00B-C291A0B9B55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25452099"/>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D02D7BBA-011D-476A-B0EE-482B5892D6D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1714702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62596410-5D6B-4A9D-B67A-8970EDFE6C6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5261384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29"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0"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1"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2"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3"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4"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5"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6"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7"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8"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9"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40"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grpSp>
        <p:sp>
          <p:nvSpPr>
            <p:cNvPr id="9"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0"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1"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2" name="Freeform 23"/>
            <p:cNvSpPr>
              <a:spLocks/>
            </p:cNvSpPr>
            <p:nvPr/>
          </p:nvSpPr>
          <p:spPr bwMode="hidden">
            <a:xfrm>
              <a:off x="5041" y="0"/>
              <a:ext cx="719" cy="845"/>
            </a:xfrm>
            <a:custGeom>
              <a:avLst/>
              <a:gdLst>
                <a:gd name="T0" fmla="*/ 729 w 717"/>
                <a:gd name="T1" fmla="*/ 845 h 845"/>
                <a:gd name="T2" fmla="*/ 729 w 717"/>
                <a:gd name="T3" fmla="*/ 821 h 845"/>
                <a:gd name="T4" fmla="*/ 586 w 717"/>
                <a:gd name="T5" fmla="*/ 605 h 845"/>
                <a:gd name="T6" fmla="*/ 412 w 717"/>
                <a:gd name="T7" fmla="*/ 396 h 845"/>
                <a:gd name="T8" fmla="*/ 227 w 717"/>
                <a:gd name="T9" fmla="*/ 192 h 845"/>
                <a:gd name="T10" fmla="*/ 17 w 717"/>
                <a:gd name="T11" fmla="*/ 0 h 845"/>
                <a:gd name="T12" fmla="*/ 0 w 717"/>
                <a:gd name="T13" fmla="*/ 0 h 845"/>
                <a:gd name="T14" fmla="*/ 215 w 717"/>
                <a:gd name="T15" fmla="*/ 198 h 845"/>
                <a:gd name="T16" fmla="*/ 406 w 717"/>
                <a:gd name="T17" fmla="*/ 408 h 845"/>
                <a:gd name="T18" fmla="*/ 580 w 717"/>
                <a:gd name="T19" fmla="*/ 623 h 845"/>
                <a:gd name="T20" fmla="*/ 729 w 717"/>
                <a:gd name="T21" fmla="*/ 845 h 845"/>
                <a:gd name="T22" fmla="*/ 72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endParaRPr>
            </a:p>
          </p:txBody>
        </p:sp>
        <p:sp>
          <p:nvSpPr>
            <p:cNvPr id="13" name="Freeform 24"/>
            <p:cNvSpPr>
              <a:spLocks/>
            </p:cNvSpPr>
            <p:nvPr/>
          </p:nvSpPr>
          <p:spPr bwMode="hidden">
            <a:xfrm>
              <a:off x="5352" y="0"/>
              <a:ext cx="408" cy="414"/>
            </a:xfrm>
            <a:custGeom>
              <a:avLst/>
              <a:gdLst>
                <a:gd name="T0" fmla="*/ 413 w 407"/>
                <a:gd name="T1" fmla="*/ 414 h 414"/>
                <a:gd name="T2" fmla="*/ 413 w 407"/>
                <a:gd name="T3" fmla="*/ 396 h 414"/>
                <a:gd name="T4" fmla="*/ 228 w 407"/>
                <a:gd name="T5" fmla="*/ 192 h 414"/>
                <a:gd name="T6" fmla="*/ 12 w 407"/>
                <a:gd name="T7" fmla="*/ 0 h 414"/>
                <a:gd name="T8" fmla="*/ 0 w 407"/>
                <a:gd name="T9" fmla="*/ 0 h 414"/>
                <a:gd name="T10" fmla="*/ 108 w 407"/>
                <a:gd name="T11" fmla="*/ 102 h 414"/>
                <a:gd name="T12" fmla="*/ 222 w 407"/>
                <a:gd name="T13" fmla="*/ 204 h 414"/>
                <a:gd name="T14" fmla="*/ 413 w 407"/>
                <a:gd name="T15" fmla="*/ 414 h 414"/>
                <a:gd name="T16" fmla="*/ 413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endParaRPr>
            </a:p>
          </p:txBody>
        </p:sp>
        <p:sp>
          <p:nvSpPr>
            <p:cNvPr id="14"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5" name="Freeform 26"/>
            <p:cNvSpPr>
              <a:spLocks/>
            </p:cNvSpPr>
            <p:nvPr/>
          </p:nvSpPr>
          <p:spPr bwMode="hidden">
            <a:xfrm>
              <a:off x="6" y="0"/>
              <a:ext cx="588" cy="599"/>
            </a:xfrm>
            <a:custGeom>
              <a:avLst/>
              <a:gdLst>
                <a:gd name="T0" fmla="*/ 598 w 586"/>
                <a:gd name="T1" fmla="*/ 0 h 599"/>
                <a:gd name="T2" fmla="*/ 580 w 586"/>
                <a:gd name="T3" fmla="*/ 0 h 599"/>
                <a:gd name="T4" fmla="*/ 413 w 586"/>
                <a:gd name="T5" fmla="*/ 132 h 599"/>
                <a:gd name="T6" fmla="*/ 263 w 586"/>
                <a:gd name="T7" fmla="*/ 270 h 599"/>
                <a:gd name="T8" fmla="*/ 120 w 586"/>
                <a:gd name="T9" fmla="*/ 420 h 599"/>
                <a:gd name="T10" fmla="*/ 0 w 586"/>
                <a:gd name="T11" fmla="*/ 575 h 599"/>
                <a:gd name="T12" fmla="*/ 0 w 586"/>
                <a:gd name="T13" fmla="*/ 599 h 599"/>
                <a:gd name="T14" fmla="*/ 120 w 586"/>
                <a:gd name="T15" fmla="*/ 432 h 599"/>
                <a:gd name="T16" fmla="*/ 263 w 586"/>
                <a:gd name="T17" fmla="*/ 282 h 599"/>
                <a:gd name="T18" fmla="*/ 419 w 586"/>
                <a:gd name="T19" fmla="*/ 138 h 599"/>
                <a:gd name="T20" fmla="*/ 598 w 586"/>
                <a:gd name="T21" fmla="*/ 0 h 599"/>
                <a:gd name="T22" fmla="*/ 59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endParaRPr>
            </a:p>
          </p:txBody>
        </p:sp>
        <p:sp>
          <p:nvSpPr>
            <p:cNvPr id="16" name="Freeform 27"/>
            <p:cNvSpPr>
              <a:spLocks/>
            </p:cNvSpPr>
            <p:nvPr/>
          </p:nvSpPr>
          <p:spPr bwMode="hidden">
            <a:xfrm>
              <a:off x="6" y="0"/>
              <a:ext cx="270" cy="252"/>
            </a:xfrm>
            <a:custGeom>
              <a:avLst/>
              <a:gdLst>
                <a:gd name="T0" fmla="*/ 275 w 269"/>
                <a:gd name="T1" fmla="*/ 0 h 252"/>
                <a:gd name="T2" fmla="*/ 257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5 w 269"/>
                <a:gd name="T15" fmla="*/ 0 h 252"/>
                <a:gd name="T16" fmla="*/ 275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FFFFFF"/>
                </a:solidFill>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FFFFFF"/>
                </a:solidFill>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FFFFFF"/>
                </a:solidFill>
              </a:endParaRPr>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FFFFFF"/>
                  </a:solidFill>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FFFFFF"/>
                  </a:solidFill>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FFFFFF"/>
                  </a:solidFill>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FFFFFF"/>
                  </a:solidFill>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FFFFFF"/>
                  </a:solidFill>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FFFFFF"/>
                </a:solidFill>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FFFFFF"/>
                </a:solidFill>
              </a:endParaRPr>
            </a:p>
          </p:txBody>
        </p:sp>
      </p:grpSp>
      <p:sp>
        <p:nvSpPr>
          <p:cNvPr id="84007" name="Rectangle 39"/>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smtClean="0"/>
              <a:t>Click to edit Master title style</a:t>
            </a:r>
          </a:p>
        </p:txBody>
      </p:sp>
      <p:sp>
        <p:nvSpPr>
          <p:cNvPr id="84008"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2" name="Rectangle 42"/>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3" name="Rectangle 43"/>
          <p:cNvSpPr>
            <a:spLocks noGrp="1" noChangeArrowheads="1"/>
          </p:cNvSpPr>
          <p:nvPr>
            <p:ph type="sldNum" sz="quarter" idx="12"/>
          </p:nvPr>
        </p:nvSpPr>
        <p:spPr/>
        <p:txBody>
          <a:bodyPr/>
          <a:lstStyle>
            <a:lvl1pPr>
              <a:defRPr/>
            </a:lvl1pPr>
          </a:lstStyle>
          <a:p>
            <a:pPr>
              <a:defRPr/>
            </a:pPr>
            <a:fld id="{9C3AF4A0-7755-40BE-A8A8-CCFDEA6C7D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77885069"/>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F1DE6483-0C7E-4394-B3CD-C144B9F5C7F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5359285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694187A6-C8F8-46A0-9AF5-D5E8DAB510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0668383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A3E24D73-E95F-4CA3-873B-8960DA3711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2964333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2"/>
          <p:cNvSpPr>
            <a:spLocks noGrp="1" noChangeArrowheads="1"/>
          </p:cNvSpPr>
          <p:nvPr>
            <p:ph type="sldNum" sz="quarter" idx="12"/>
          </p:nvPr>
        </p:nvSpPr>
        <p:spPr>
          <a:ln/>
        </p:spPr>
        <p:txBody>
          <a:bodyPr/>
          <a:lstStyle>
            <a:lvl1pPr>
              <a:defRPr/>
            </a:lvl1pPr>
          </a:lstStyle>
          <a:p>
            <a:pPr>
              <a:defRPr/>
            </a:pPr>
            <a:fld id="{79CB4D43-F88C-498B-88CD-62E7383462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68159415"/>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2"/>
          <p:cNvSpPr>
            <a:spLocks noGrp="1" noChangeArrowheads="1"/>
          </p:cNvSpPr>
          <p:nvPr>
            <p:ph type="sldNum" sz="quarter" idx="12"/>
          </p:nvPr>
        </p:nvSpPr>
        <p:spPr>
          <a:ln/>
        </p:spPr>
        <p:txBody>
          <a:bodyPr/>
          <a:lstStyle>
            <a:lvl1pPr>
              <a:defRPr/>
            </a:lvl1pPr>
          </a:lstStyle>
          <a:p>
            <a:pPr>
              <a:defRPr/>
            </a:pPr>
            <a:fld id="{59C1CCDF-27DA-4B2A-AB23-F45738CE0B8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381727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8F2BD31-7695-47DA-9B15-3DD72B1F2521}" type="datetimeFigureOut">
              <a:rPr lang="en-US" smtClean="0">
                <a:solidFill>
                  <a:srgbClr val="895D1D"/>
                </a:solidFill>
              </a:rPr>
              <a:pPr/>
              <a:t>4/19/2018</a:t>
            </a:fld>
            <a:endParaRPr lang="en-US">
              <a:solidFill>
                <a:srgbClr val="895D1D"/>
              </a:solidFill>
            </a:endParaRPr>
          </a:p>
        </p:txBody>
      </p:sp>
      <p:sp>
        <p:nvSpPr>
          <p:cNvPr id="6" name="Footer Placeholder 5"/>
          <p:cNvSpPr>
            <a:spLocks noGrp="1"/>
          </p:cNvSpPr>
          <p:nvPr>
            <p:ph type="ftr" sz="quarter" idx="11"/>
          </p:nvPr>
        </p:nvSpPr>
        <p:spPr/>
        <p:txBody>
          <a:bodyPr/>
          <a:lstStyle/>
          <a:p>
            <a:endParaRPr lang="en-US">
              <a:solidFill>
                <a:srgbClr val="895D1D"/>
              </a:solidFill>
            </a:endParaRPr>
          </a:p>
        </p:txBody>
      </p:sp>
      <p:sp>
        <p:nvSpPr>
          <p:cNvPr id="7" name="Slide Number Placeholder 6"/>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
        <p:nvSpPr>
          <p:cNvPr id="12" name="Title 1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rgbClr val="895D1D">
                      <a:lumMod val="60000"/>
                      <a:lumOff val="40000"/>
                    </a:srgbClr>
                  </a:solidFill>
                  <a:latin typeface="Wingdings" pitchFamily="2" charset="2"/>
                </a:rPr>
                <a:t></a:t>
              </a:r>
              <a:endParaRPr lang="en-US" sz="5400" dirty="0">
                <a:solidFill>
                  <a:srgbClr val="895D1D">
                    <a:lumMod val="60000"/>
                    <a:lumOff val="40000"/>
                  </a:srgb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22807707"/>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2"/>
          <p:cNvSpPr>
            <a:spLocks noGrp="1" noChangeArrowheads="1"/>
          </p:cNvSpPr>
          <p:nvPr>
            <p:ph type="sldNum" sz="quarter" idx="12"/>
          </p:nvPr>
        </p:nvSpPr>
        <p:spPr>
          <a:ln/>
        </p:spPr>
        <p:txBody>
          <a:bodyPr/>
          <a:lstStyle>
            <a:lvl1pPr>
              <a:defRPr/>
            </a:lvl1pPr>
          </a:lstStyle>
          <a:p>
            <a:pPr>
              <a:defRPr/>
            </a:pPr>
            <a:fld id="{239AA12E-5B76-4258-9BC8-AB89086CE9F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15983553"/>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EA7177D1-047A-4C8A-8B20-28EFF705FB3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3937847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1013A840-ED59-4088-842A-2D29D28D65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5078864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DB75C31B-7D3F-4FD4-A646-11A47FF7AA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6126852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C1B89836-8A49-4443-B12C-9B89B201015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51132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8F2BD31-7695-47DA-9B15-3DD72B1F2521}" type="datetimeFigureOut">
              <a:rPr lang="en-US" smtClean="0"/>
              <a:t>4/19/2018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AE38A9-278C-43E4-9D84-CDAD43C3DAB9}" type="slidenum">
              <a:rPr lang="en-US" smtClean="0"/>
              <a:t>‹#›</a:t>
            </a:fld>
            <a:endParaRPr lang="en-US"/>
          </a:p>
        </p:txBody>
      </p:sp>
      <p:sp>
        <p:nvSpPr>
          <p:cNvPr id="12" name="Title 1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8F2BD31-7695-47DA-9B15-3DD72B1F2521}" type="datetimeFigureOut">
              <a:rPr lang="en-US" smtClean="0">
                <a:solidFill>
                  <a:srgbClr val="895D1D"/>
                </a:solidFill>
              </a:rPr>
              <a:pPr/>
              <a:t>4/19/2018</a:t>
            </a:fld>
            <a:endParaRPr lang="en-US">
              <a:solidFill>
                <a:srgbClr val="895D1D"/>
              </a:solidFill>
            </a:endParaRPr>
          </a:p>
        </p:txBody>
      </p:sp>
      <p:sp>
        <p:nvSpPr>
          <p:cNvPr id="8" name="Footer Placeholder 7"/>
          <p:cNvSpPr>
            <a:spLocks noGrp="1"/>
          </p:cNvSpPr>
          <p:nvPr>
            <p:ph type="ftr" sz="quarter" idx="11"/>
          </p:nvPr>
        </p:nvSpPr>
        <p:spPr/>
        <p:txBody>
          <a:bodyPr/>
          <a:lstStyle/>
          <a:p>
            <a:endParaRPr lang="en-US">
              <a:solidFill>
                <a:srgbClr val="895D1D"/>
              </a:solidFill>
            </a:endParaRPr>
          </a:p>
        </p:txBody>
      </p:sp>
      <p:sp>
        <p:nvSpPr>
          <p:cNvPr id="9" name="Slide Number Placeholder 8"/>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rgbClr val="895D1D">
                      <a:lumMod val="60000"/>
                      <a:lumOff val="40000"/>
                    </a:srgbClr>
                  </a:solidFill>
                  <a:latin typeface="Wingdings" pitchFamily="2" charset="2"/>
                </a:rPr>
                <a:t></a:t>
              </a:r>
              <a:endParaRPr lang="en-US" sz="5400" dirty="0">
                <a:solidFill>
                  <a:srgbClr val="895D1D">
                    <a:lumMod val="60000"/>
                    <a:lumOff val="40000"/>
                  </a:srgb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796953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8F2BD31-7695-47DA-9B15-3DD72B1F2521}" type="datetimeFigureOut">
              <a:rPr lang="en-US" smtClean="0">
                <a:solidFill>
                  <a:srgbClr val="895D1D"/>
                </a:solidFill>
              </a:rPr>
              <a:pPr/>
              <a:t>4/19/2018</a:t>
            </a:fld>
            <a:endParaRPr lang="en-US">
              <a:solidFill>
                <a:srgbClr val="895D1D"/>
              </a:solidFill>
            </a:endParaRPr>
          </a:p>
        </p:txBody>
      </p:sp>
      <p:sp>
        <p:nvSpPr>
          <p:cNvPr id="4" name="Footer Placeholder 3"/>
          <p:cNvSpPr>
            <a:spLocks noGrp="1"/>
          </p:cNvSpPr>
          <p:nvPr>
            <p:ph type="ftr" sz="quarter" idx="11"/>
          </p:nvPr>
        </p:nvSpPr>
        <p:spPr/>
        <p:txBody>
          <a:bodyPr/>
          <a:lstStyle/>
          <a:p>
            <a:endParaRPr lang="en-US">
              <a:solidFill>
                <a:srgbClr val="895D1D"/>
              </a:solidFill>
            </a:endParaRPr>
          </a:p>
        </p:txBody>
      </p:sp>
      <p:sp>
        <p:nvSpPr>
          <p:cNvPr id="5" name="Slide Number Placeholder 4"/>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rgbClr val="895D1D">
                      <a:lumMod val="60000"/>
                      <a:lumOff val="40000"/>
                    </a:srgbClr>
                  </a:solidFill>
                  <a:latin typeface="Wingdings" pitchFamily="2" charset="2"/>
                </a:rPr>
                <a:t></a:t>
              </a:r>
              <a:endParaRPr lang="en-US" sz="5400" dirty="0">
                <a:solidFill>
                  <a:srgbClr val="895D1D">
                    <a:lumMod val="60000"/>
                    <a:lumOff val="40000"/>
                  </a:srgb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431897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F2BD31-7695-47DA-9B15-3DD72B1F2521}" type="datetimeFigureOut">
              <a:rPr lang="en-US" smtClean="0">
                <a:solidFill>
                  <a:srgbClr val="895D1D"/>
                </a:solidFill>
              </a:rPr>
              <a:pPr/>
              <a:t>4/19/2018</a:t>
            </a:fld>
            <a:endParaRPr lang="en-US">
              <a:solidFill>
                <a:srgbClr val="895D1D"/>
              </a:solidFill>
            </a:endParaRPr>
          </a:p>
        </p:txBody>
      </p:sp>
      <p:sp>
        <p:nvSpPr>
          <p:cNvPr id="3" name="Footer Placeholder 2"/>
          <p:cNvSpPr>
            <a:spLocks noGrp="1"/>
          </p:cNvSpPr>
          <p:nvPr>
            <p:ph type="ftr" sz="quarter" idx="11"/>
          </p:nvPr>
        </p:nvSpPr>
        <p:spPr/>
        <p:txBody>
          <a:bodyPr/>
          <a:lstStyle/>
          <a:p>
            <a:endParaRPr lang="en-US">
              <a:solidFill>
                <a:srgbClr val="895D1D"/>
              </a:solidFill>
            </a:endParaRPr>
          </a:p>
        </p:txBody>
      </p:sp>
      <p:sp>
        <p:nvSpPr>
          <p:cNvPr id="4" name="Slide Number Placeholder 3"/>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32973827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smtClean="0"/>
              <a:t>Click to edit Master title style</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F2BD31-7695-47DA-9B15-3DD72B1F2521}" type="datetimeFigureOut">
              <a:rPr lang="en-US" smtClean="0">
                <a:solidFill>
                  <a:srgbClr val="895D1D"/>
                </a:solidFill>
              </a:rPr>
              <a:pPr/>
              <a:t>4/19/2018</a:t>
            </a:fld>
            <a:endParaRPr lang="en-US">
              <a:solidFill>
                <a:srgbClr val="895D1D"/>
              </a:solidFill>
            </a:endParaRPr>
          </a:p>
        </p:txBody>
      </p:sp>
      <p:sp>
        <p:nvSpPr>
          <p:cNvPr id="6" name="Footer Placeholder 5"/>
          <p:cNvSpPr>
            <a:spLocks noGrp="1"/>
          </p:cNvSpPr>
          <p:nvPr>
            <p:ph type="ftr" sz="quarter" idx="11"/>
          </p:nvPr>
        </p:nvSpPr>
        <p:spPr/>
        <p:txBody>
          <a:bodyPr/>
          <a:lstStyle/>
          <a:p>
            <a:endParaRPr lang="en-US">
              <a:solidFill>
                <a:srgbClr val="895D1D"/>
              </a:solidFill>
            </a:endParaRPr>
          </a:p>
        </p:txBody>
      </p:sp>
      <p:sp>
        <p:nvSpPr>
          <p:cNvPr id="7" name="Slide Number Placeholder 6"/>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12746299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smtClean="0"/>
              <a:t>Click to edit Master title style</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F2BD31-7695-47DA-9B15-3DD72B1F2521}" type="datetimeFigureOut">
              <a:rPr lang="en-US" smtClean="0">
                <a:solidFill>
                  <a:srgbClr val="895D1D"/>
                </a:solidFill>
              </a:rPr>
              <a:pPr/>
              <a:t>4/19/2018</a:t>
            </a:fld>
            <a:endParaRPr lang="en-US">
              <a:solidFill>
                <a:srgbClr val="895D1D"/>
              </a:solidFill>
            </a:endParaRPr>
          </a:p>
        </p:txBody>
      </p:sp>
      <p:sp>
        <p:nvSpPr>
          <p:cNvPr id="6" name="Footer Placeholder 5"/>
          <p:cNvSpPr>
            <a:spLocks noGrp="1"/>
          </p:cNvSpPr>
          <p:nvPr>
            <p:ph type="ftr" sz="quarter" idx="11"/>
          </p:nvPr>
        </p:nvSpPr>
        <p:spPr/>
        <p:txBody>
          <a:bodyPr/>
          <a:lstStyle/>
          <a:p>
            <a:endParaRPr lang="en-US">
              <a:solidFill>
                <a:srgbClr val="895D1D"/>
              </a:solidFill>
            </a:endParaRPr>
          </a:p>
        </p:txBody>
      </p:sp>
      <p:sp>
        <p:nvSpPr>
          <p:cNvPr id="7" name="Slide Number Placeholder 6"/>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29929369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F2BD31-7695-47DA-9B15-3DD72B1F2521}" type="datetimeFigureOut">
              <a:rPr lang="en-US" smtClean="0">
                <a:solidFill>
                  <a:srgbClr val="895D1D"/>
                </a:solidFill>
              </a:rPr>
              <a:pPr/>
              <a:t>4/19/2018</a:t>
            </a:fld>
            <a:endParaRPr lang="en-US">
              <a:solidFill>
                <a:srgbClr val="895D1D"/>
              </a:solidFill>
            </a:endParaRPr>
          </a:p>
        </p:txBody>
      </p:sp>
      <p:sp>
        <p:nvSpPr>
          <p:cNvPr id="5" name="Footer Placeholder 4"/>
          <p:cNvSpPr>
            <a:spLocks noGrp="1"/>
          </p:cNvSpPr>
          <p:nvPr>
            <p:ph type="ftr" sz="quarter" idx="11"/>
          </p:nvPr>
        </p:nvSpPr>
        <p:spPr/>
        <p:txBody>
          <a:bodyPr/>
          <a:lstStyle/>
          <a:p>
            <a:endParaRPr lang="en-US">
              <a:solidFill>
                <a:srgbClr val="895D1D"/>
              </a:solidFill>
            </a:endParaRPr>
          </a:p>
        </p:txBody>
      </p:sp>
      <p:sp>
        <p:nvSpPr>
          <p:cNvPr id="6" name="Slide Number Placeholder 5"/>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rgbClr val="895D1D">
                      <a:lumMod val="60000"/>
                      <a:lumOff val="40000"/>
                    </a:srgbClr>
                  </a:solidFill>
                  <a:latin typeface="Wingdings" pitchFamily="2" charset="2"/>
                </a:rPr>
                <a:t></a:t>
              </a:r>
              <a:endParaRPr lang="en-US" sz="5400" dirty="0">
                <a:solidFill>
                  <a:srgbClr val="895D1D">
                    <a:lumMod val="60000"/>
                    <a:lumOff val="40000"/>
                  </a:srgb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721686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F2BD31-7695-47DA-9B15-3DD72B1F2521}" type="datetimeFigureOut">
              <a:rPr lang="en-US" smtClean="0">
                <a:solidFill>
                  <a:srgbClr val="895D1D"/>
                </a:solidFill>
              </a:rPr>
              <a:pPr/>
              <a:t>4/19/2018</a:t>
            </a:fld>
            <a:endParaRPr lang="en-US">
              <a:solidFill>
                <a:srgbClr val="895D1D"/>
              </a:solidFill>
            </a:endParaRPr>
          </a:p>
        </p:txBody>
      </p:sp>
      <p:sp>
        <p:nvSpPr>
          <p:cNvPr id="5" name="Footer Placeholder 4"/>
          <p:cNvSpPr>
            <a:spLocks noGrp="1"/>
          </p:cNvSpPr>
          <p:nvPr>
            <p:ph type="ftr" sz="quarter" idx="11"/>
          </p:nvPr>
        </p:nvSpPr>
        <p:spPr/>
        <p:txBody>
          <a:bodyPr/>
          <a:lstStyle/>
          <a:p>
            <a:endParaRPr lang="en-US">
              <a:solidFill>
                <a:srgbClr val="895D1D"/>
              </a:solidFill>
            </a:endParaRPr>
          </a:p>
        </p:txBody>
      </p:sp>
      <p:sp>
        <p:nvSpPr>
          <p:cNvPr id="6" name="Slide Number Placeholder 5"/>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rgbClr val="895D1D">
                      <a:lumMod val="60000"/>
                      <a:lumOff val="40000"/>
                    </a:srgbClr>
                  </a:solidFill>
                  <a:latin typeface="Wingdings" pitchFamily="2" charset="2"/>
                </a:rPr>
                <a:t></a:t>
              </a:r>
              <a:endParaRPr lang="en-US" sz="5400" dirty="0">
                <a:solidFill>
                  <a:srgbClr val="895D1D">
                    <a:lumMod val="60000"/>
                    <a:lumOff val="40000"/>
                  </a:srgb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825014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1202" name="Rectangle 2"/>
          <p:cNvSpPr>
            <a:spLocks noGrp="1" noChangeArrowheads="1"/>
          </p:cNvSpPr>
          <p:nvPr>
            <p:ph type="ctrTitle" sz="quarter"/>
          </p:nvPr>
        </p:nvSpPr>
        <p:spPr>
          <a:xfrm>
            <a:off x="685800" y="1676400"/>
            <a:ext cx="7772400" cy="1828800"/>
          </a:xfrm>
        </p:spPr>
        <p:txBody>
          <a:bodyPr/>
          <a:lstStyle>
            <a:lvl1pPr>
              <a:defRPr/>
            </a:lvl1pPr>
          </a:lstStyle>
          <a:p>
            <a:pPr lvl="0"/>
            <a:r>
              <a:rPr lang="en-US" noProof="0" smtClean="0"/>
              <a:t>Click to edit Master title style</a:t>
            </a:r>
          </a:p>
        </p:txBody>
      </p:sp>
      <p:sp>
        <p:nvSpPr>
          <p:cNvPr id="51203"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CCFEDE-97C7-43BC-8446-9909B483C03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267245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320958-C787-4572-A084-16347632769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551162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FBDE72-C9CF-4C62-BA3F-9172EDB75FE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94941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8F2BD31-7695-47DA-9B15-3DD72B1F2521}" type="datetimeFigureOut">
              <a:rPr lang="en-US" smtClean="0"/>
              <a:t>4/19/2018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AE38A9-278C-43E4-9D84-CDAD43C3DAB9}" type="slidenum">
              <a:rPr lang="en-US" smtClean="0"/>
              <a:t>‹#›</a:t>
            </a:fld>
            <a:endParaRPr lang="en-US"/>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D3538D-70DA-48E2-B69E-B6820B24886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524682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3F685D5-680F-48A2-81AF-5CBCCEBDAE4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128390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04E8E9F-98BF-4904-B2B1-4F9D1C7DD52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678227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50610D-F978-46CF-9252-7D44E903C9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089317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344DE6A-C2EB-4514-B925-EE94C1D74E7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74850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77F9E4-8F69-446F-AE07-0659ABF228E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063513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80598E-3BAB-48BD-A9DD-E0A49957691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862739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96929E-8611-405C-B537-8781ED02D7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535197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81000"/>
            <a:ext cx="82296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2E6595B-76F4-41DC-9157-2C78EFF4AA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552741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144000" cy="4046538"/>
            <a:chOff x="0" y="1536"/>
            <a:chExt cx="5760" cy="2549"/>
          </a:xfrm>
        </p:grpSpPr>
        <p:sp>
          <p:nvSpPr>
            <p:cNvPr id="5" name="Rectangle 3"/>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defRPr/>
              </a:pPr>
              <a:endParaRPr lang="en-US">
                <a:solidFill>
                  <a:srgbClr val="FFFFFF"/>
                </a:solidFill>
              </a:endParaRPr>
            </a:p>
          </p:txBody>
        </p:sp>
        <p:sp>
          <p:nvSpPr>
            <p:cNvPr id="6" name="Freeform 4"/>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7" name="Freeform 5"/>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400" y="518"/>
                  </a:lnTo>
                  <a:lnTo>
                    <a:pt x="2400" y="57"/>
                  </a:lnTo>
                  <a:lnTo>
                    <a:pt x="2401" y="0"/>
                  </a:lnTo>
                  <a:lnTo>
                    <a:pt x="2310" y="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8" name="Freeform 6"/>
            <p:cNvSpPr>
              <a:spLocks/>
            </p:cNvSpPr>
            <p:nvPr userDrawn="1"/>
          </p:nvSpPr>
          <p:spPr bwMode="hidden">
            <a:xfrm>
              <a:off x="3792" y="1536"/>
              <a:ext cx="1968" cy="762"/>
            </a:xfrm>
            <a:custGeom>
              <a:avLst/>
              <a:gdLst>
                <a:gd name="T0" fmla="*/ 965 w 1968"/>
                <a:gd name="T1" fmla="*/ 165 h 762"/>
                <a:gd name="T2" fmla="*/ 696 w 1968"/>
                <a:gd name="T3" fmla="*/ 200 h 762"/>
                <a:gd name="T4" fmla="*/ 693 w 1968"/>
                <a:gd name="T5" fmla="*/ 237 h 762"/>
                <a:gd name="T6" fmla="*/ 924 w 1968"/>
                <a:gd name="T7" fmla="*/ 258 h 762"/>
                <a:gd name="T8" fmla="*/ 993 w 1968"/>
                <a:gd name="T9" fmla="*/ 267 h 762"/>
                <a:gd name="T10" fmla="*/ 681 w 1968"/>
                <a:gd name="T11" fmla="*/ 291 h 762"/>
                <a:gd name="T12" fmla="*/ 633 w 1968"/>
                <a:gd name="T13" fmla="*/ 309 h 762"/>
                <a:gd name="T14" fmla="*/ 645 w 1968"/>
                <a:gd name="T15" fmla="*/ 336 h 762"/>
                <a:gd name="T16" fmla="*/ 672 w 1968"/>
                <a:gd name="T17" fmla="*/ 351 h 762"/>
                <a:gd name="T18" fmla="*/ 984 w 1968"/>
                <a:gd name="T19" fmla="*/ 333 h 762"/>
                <a:gd name="T20" fmla="*/ 1080 w 1968"/>
                <a:gd name="T21" fmla="*/ 357 h 762"/>
                <a:gd name="T22" fmla="*/ 624 w 1968"/>
                <a:gd name="T23" fmla="*/ 492 h 762"/>
                <a:gd name="T24" fmla="*/ 616 w 1968"/>
                <a:gd name="T25" fmla="*/ 536 h 762"/>
                <a:gd name="T26" fmla="*/ 8 w 1968"/>
                <a:gd name="T27" fmla="*/ 724 h 762"/>
                <a:gd name="T28" fmla="*/ 0 w 1968"/>
                <a:gd name="T29" fmla="*/ 756 h 762"/>
                <a:gd name="T30" fmla="*/ 27 w 1968"/>
                <a:gd name="T31" fmla="*/ 762 h 762"/>
                <a:gd name="T32" fmla="*/ 664 w 1968"/>
                <a:gd name="T33" fmla="*/ 564 h 762"/>
                <a:gd name="T34" fmla="*/ 856 w 1968"/>
                <a:gd name="T35" fmla="*/ 600 h 762"/>
                <a:gd name="T36" fmla="*/ 1158 w 1968"/>
                <a:gd name="T37" fmla="*/ 507 h 762"/>
                <a:gd name="T38" fmla="*/ 1434 w 1968"/>
                <a:gd name="T39" fmla="*/ 465 h 762"/>
                <a:gd name="T40" fmla="*/ 1572 w 1968"/>
                <a:gd name="T41" fmla="*/ 368 h 762"/>
                <a:gd name="T42" fmla="*/ 1712 w 1968"/>
                <a:gd name="T43" fmla="*/ 340 h 762"/>
                <a:gd name="T44" fmla="*/ 1856 w 1968"/>
                <a:gd name="T45" fmla="*/ 328 h 762"/>
                <a:gd name="T46" fmla="*/ 1968 w 1968"/>
                <a:gd name="T47" fmla="*/ 330 h 762"/>
                <a:gd name="T48" fmla="*/ 1968 w 1968"/>
                <a:gd name="T49" fmla="*/ 0 h 762"/>
                <a:gd name="T50" fmla="*/ 1934 w 1968"/>
                <a:gd name="T51" fmla="*/ 3 h 762"/>
                <a:gd name="T52" fmla="*/ 1832 w 1968"/>
                <a:gd name="T53" fmla="*/ 5 h 762"/>
                <a:gd name="T54" fmla="*/ 1682 w 1968"/>
                <a:gd name="T55" fmla="*/ 35 h 762"/>
                <a:gd name="T56" fmla="*/ 1643 w 1968"/>
                <a:gd name="T57" fmla="*/ 72 h 762"/>
                <a:gd name="T58" fmla="*/ 1392 w 1968"/>
                <a:gd name="T59" fmla="*/ 119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9" name="Freeform 7"/>
            <p:cNvSpPr>
              <a:spLocks/>
            </p:cNvSpPr>
            <p:nvPr userDrawn="1"/>
          </p:nvSpPr>
          <p:spPr bwMode="hidden">
            <a:xfrm>
              <a:off x="3599" y="2477"/>
              <a:ext cx="186" cy="120"/>
            </a:xfrm>
            <a:custGeom>
              <a:avLst/>
              <a:gdLst>
                <a:gd name="T0" fmla="*/ 186 w 185"/>
                <a:gd name="T1" fmla="*/ 0 h 120"/>
                <a:gd name="T2" fmla="*/ 186 w 185"/>
                <a:gd name="T3" fmla="*/ 6 h 120"/>
                <a:gd name="T4" fmla="*/ 186 w 185"/>
                <a:gd name="T5" fmla="*/ 18 h 120"/>
                <a:gd name="T6" fmla="*/ 186 w 185"/>
                <a:gd name="T7" fmla="*/ 36 h 120"/>
                <a:gd name="T8" fmla="*/ 180 w 185"/>
                <a:gd name="T9" fmla="*/ 54 h 120"/>
                <a:gd name="T10" fmla="*/ 162 w 185"/>
                <a:gd name="T11" fmla="*/ 72 h 120"/>
                <a:gd name="T12" fmla="*/ 138 w 185"/>
                <a:gd name="T13" fmla="*/ 96 h 120"/>
                <a:gd name="T14" fmla="*/ 102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186 w 185"/>
                <a:gd name="T29" fmla="*/ 0 h 120"/>
                <a:gd name="T30" fmla="*/ 186 w 185"/>
                <a:gd name="T31" fmla="*/ 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10" name="Freeform 8"/>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11" name="Freeform 9"/>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38 w 526"/>
                <a:gd name="T17" fmla="*/ 179 h 275"/>
                <a:gd name="T18" fmla="*/ 210 w 526"/>
                <a:gd name="T19" fmla="*/ 143 h 275"/>
                <a:gd name="T20" fmla="*/ 252 w 526"/>
                <a:gd name="T21" fmla="*/ 120 h 275"/>
                <a:gd name="T22" fmla="*/ 300 w 526"/>
                <a:gd name="T23" fmla="*/ 96 h 275"/>
                <a:gd name="T24" fmla="*/ 395 w 526"/>
                <a:gd name="T25" fmla="*/ 48 h 275"/>
                <a:gd name="T26" fmla="*/ 444 w 526"/>
                <a:gd name="T27" fmla="*/ 30 h 275"/>
                <a:gd name="T28" fmla="*/ 480 w 526"/>
                <a:gd name="T29" fmla="*/ 12 h 275"/>
                <a:gd name="T30" fmla="*/ 504 w 526"/>
                <a:gd name="T31" fmla="*/ 6 h 275"/>
                <a:gd name="T32" fmla="*/ 522 w 526"/>
                <a:gd name="T33" fmla="*/ 0 h 275"/>
                <a:gd name="T34" fmla="*/ 528 w 526"/>
                <a:gd name="T35" fmla="*/ 0 h 275"/>
                <a:gd name="T36" fmla="*/ 522 w 526"/>
                <a:gd name="T37" fmla="*/ 6 h 275"/>
                <a:gd name="T38" fmla="*/ 510 w 526"/>
                <a:gd name="T39" fmla="*/ 12 h 275"/>
                <a:gd name="T40" fmla="*/ 486 w 526"/>
                <a:gd name="T41" fmla="*/ 24 h 275"/>
                <a:gd name="T42" fmla="*/ 462 w 526"/>
                <a:gd name="T43" fmla="*/ 42 h 275"/>
                <a:gd name="T44" fmla="*/ 438 w 526"/>
                <a:gd name="T45" fmla="*/ 54 h 275"/>
                <a:gd name="T46" fmla="*/ 395 w 526"/>
                <a:gd name="T47" fmla="*/ 78 h 275"/>
                <a:gd name="T48" fmla="*/ 341 w 526"/>
                <a:gd name="T49" fmla="*/ 108 h 275"/>
                <a:gd name="T50" fmla="*/ 276 w 526"/>
                <a:gd name="T51" fmla="*/ 143 h 275"/>
                <a:gd name="T52" fmla="*/ 131 w 526"/>
                <a:gd name="T53" fmla="*/ 221 h 275"/>
                <a:gd name="T54" fmla="*/ 65 w 526"/>
                <a:gd name="T55" fmla="*/ 251 h 275"/>
                <a:gd name="T56" fmla="*/ 0 w 526"/>
                <a:gd name="T57" fmla="*/ 275 h 275"/>
                <a:gd name="T58" fmla="*/ 0 w 526"/>
                <a:gd name="T59" fmla="*/ 275 h 2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12" name="Freeform 10"/>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21 w 718"/>
                <a:gd name="T17" fmla="*/ 228 h 306"/>
                <a:gd name="T18" fmla="*/ 127 w 718"/>
                <a:gd name="T19" fmla="*/ 228 h 306"/>
                <a:gd name="T20" fmla="*/ 145 w 718"/>
                <a:gd name="T21" fmla="*/ 222 h 306"/>
                <a:gd name="T22" fmla="*/ 169 w 718"/>
                <a:gd name="T23" fmla="*/ 216 h 306"/>
                <a:gd name="T24" fmla="*/ 199 w 718"/>
                <a:gd name="T25" fmla="*/ 204 h 306"/>
                <a:gd name="T26" fmla="*/ 276 w 718"/>
                <a:gd name="T27" fmla="*/ 180 h 306"/>
                <a:gd name="T28" fmla="*/ 373 w 718"/>
                <a:gd name="T29" fmla="*/ 156 h 306"/>
                <a:gd name="T30" fmla="*/ 463 w 718"/>
                <a:gd name="T31" fmla="*/ 126 h 306"/>
                <a:gd name="T32" fmla="*/ 546 w 718"/>
                <a:gd name="T33" fmla="*/ 102 h 306"/>
                <a:gd name="T34" fmla="*/ 576 w 718"/>
                <a:gd name="T35" fmla="*/ 90 h 306"/>
                <a:gd name="T36" fmla="*/ 607 w 718"/>
                <a:gd name="T37" fmla="*/ 84 h 306"/>
                <a:gd name="T38" fmla="*/ 625 w 718"/>
                <a:gd name="T39" fmla="*/ 78 h 306"/>
                <a:gd name="T40" fmla="*/ 631 w 718"/>
                <a:gd name="T41" fmla="*/ 72 h 306"/>
                <a:gd name="T42" fmla="*/ 637 w 718"/>
                <a:gd name="T43" fmla="*/ 66 h 306"/>
                <a:gd name="T44" fmla="*/ 655 w 718"/>
                <a:gd name="T45" fmla="*/ 60 h 306"/>
                <a:gd name="T46" fmla="*/ 697 w 718"/>
                <a:gd name="T47" fmla="*/ 30 h 306"/>
                <a:gd name="T48" fmla="*/ 715 w 718"/>
                <a:gd name="T49" fmla="*/ 18 h 306"/>
                <a:gd name="T50" fmla="*/ 721 w 718"/>
                <a:gd name="T51" fmla="*/ 6 h 306"/>
                <a:gd name="T52" fmla="*/ 715 w 718"/>
                <a:gd name="T53" fmla="*/ 0 h 306"/>
                <a:gd name="T54" fmla="*/ 691 w 718"/>
                <a:gd name="T55" fmla="*/ 0 h 306"/>
                <a:gd name="T56" fmla="*/ 631 w 718"/>
                <a:gd name="T57" fmla="*/ 0 h 306"/>
                <a:gd name="T58" fmla="*/ 582 w 718"/>
                <a:gd name="T59" fmla="*/ 0 h 306"/>
                <a:gd name="T60" fmla="*/ 546 w 718"/>
                <a:gd name="T61" fmla="*/ 0 h 306"/>
                <a:gd name="T62" fmla="*/ 516 w 718"/>
                <a:gd name="T63" fmla="*/ 18 h 306"/>
                <a:gd name="T64" fmla="*/ 487 w 718"/>
                <a:gd name="T65" fmla="*/ 42 h 306"/>
                <a:gd name="T66" fmla="*/ 469 w 718"/>
                <a:gd name="T67" fmla="*/ 54 h 306"/>
                <a:gd name="T68" fmla="*/ 451 w 718"/>
                <a:gd name="T69" fmla="*/ 60 h 306"/>
                <a:gd name="T70" fmla="*/ 427 w 718"/>
                <a:gd name="T71" fmla="*/ 60 h 306"/>
                <a:gd name="T72" fmla="*/ 391 w 718"/>
                <a:gd name="T73" fmla="*/ 66 h 306"/>
                <a:gd name="T74" fmla="*/ 348 w 718"/>
                <a:gd name="T75" fmla="*/ 84 h 306"/>
                <a:gd name="T76" fmla="*/ 312 w 718"/>
                <a:gd name="T77" fmla="*/ 108 h 306"/>
                <a:gd name="T78" fmla="*/ 288 w 718"/>
                <a:gd name="T79" fmla="*/ 126 h 306"/>
                <a:gd name="T80" fmla="*/ 276 w 718"/>
                <a:gd name="T81" fmla="*/ 132 h 306"/>
                <a:gd name="T82" fmla="*/ 258 w 718"/>
                <a:gd name="T83" fmla="*/ 138 h 306"/>
                <a:gd name="T84" fmla="*/ 222 w 718"/>
                <a:gd name="T85" fmla="*/ 138 h 306"/>
                <a:gd name="T86" fmla="*/ 187 w 718"/>
                <a:gd name="T87" fmla="*/ 138 h 306"/>
                <a:gd name="T88" fmla="*/ 181 w 718"/>
                <a:gd name="T89" fmla="*/ 138 h 306"/>
                <a:gd name="T90" fmla="*/ 175 w 718"/>
                <a:gd name="T91" fmla="*/ 138 h 306"/>
                <a:gd name="T92" fmla="*/ 114 w 718"/>
                <a:gd name="T93" fmla="*/ 162 h 306"/>
                <a:gd name="T94" fmla="*/ 48 w 718"/>
                <a:gd name="T95" fmla="*/ 216 h 306"/>
                <a:gd name="T96" fmla="*/ 48 w 718"/>
                <a:gd name="T97" fmla="*/ 216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13" name="Freeform 11"/>
            <p:cNvSpPr>
              <a:spLocks/>
            </p:cNvSpPr>
            <p:nvPr userDrawn="1"/>
          </p:nvSpPr>
          <p:spPr bwMode="hidden">
            <a:xfrm>
              <a:off x="3358" y="1890"/>
              <a:ext cx="2400" cy="881"/>
            </a:xfrm>
            <a:custGeom>
              <a:avLst/>
              <a:gdLst>
                <a:gd name="T0" fmla="*/ 2238 w 2392"/>
                <a:gd name="T1" fmla="*/ 54 h 881"/>
                <a:gd name="T2" fmla="*/ 2196 w 2392"/>
                <a:gd name="T3" fmla="*/ 54 h 881"/>
                <a:gd name="T4" fmla="*/ 2154 w 2392"/>
                <a:gd name="T5" fmla="*/ 66 h 881"/>
                <a:gd name="T6" fmla="*/ 2028 w 2392"/>
                <a:gd name="T7" fmla="*/ 101 h 881"/>
                <a:gd name="T8" fmla="*/ 1963 w 2392"/>
                <a:gd name="T9" fmla="*/ 119 h 881"/>
                <a:gd name="T10" fmla="*/ 1866 w 2392"/>
                <a:gd name="T11" fmla="*/ 167 h 881"/>
                <a:gd name="T12" fmla="*/ 1842 w 2392"/>
                <a:gd name="T13" fmla="*/ 245 h 881"/>
                <a:gd name="T14" fmla="*/ 1848 w 2392"/>
                <a:gd name="T15" fmla="*/ 305 h 881"/>
                <a:gd name="T16" fmla="*/ 1764 w 2392"/>
                <a:gd name="T17" fmla="*/ 317 h 881"/>
                <a:gd name="T18" fmla="*/ 1602 w 2392"/>
                <a:gd name="T19" fmla="*/ 263 h 881"/>
                <a:gd name="T20" fmla="*/ 1512 w 2392"/>
                <a:gd name="T21" fmla="*/ 257 h 881"/>
                <a:gd name="T22" fmla="*/ 1404 w 2392"/>
                <a:gd name="T23" fmla="*/ 311 h 881"/>
                <a:gd name="T24" fmla="*/ 1338 w 2392"/>
                <a:gd name="T25" fmla="*/ 353 h 881"/>
                <a:gd name="T26" fmla="*/ 1314 w 2392"/>
                <a:gd name="T27" fmla="*/ 359 h 881"/>
                <a:gd name="T28" fmla="*/ 1218 w 2392"/>
                <a:gd name="T29" fmla="*/ 371 h 881"/>
                <a:gd name="T30" fmla="*/ 1164 w 2392"/>
                <a:gd name="T31" fmla="*/ 365 h 881"/>
                <a:gd name="T32" fmla="*/ 1057 w 2392"/>
                <a:gd name="T33" fmla="*/ 371 h 881"/>
                <a:gd name="T34" fmla="*/ 960 w 2392"/>
                <a:gd name="T35" fmla="*/ 383 h 881"/>
                <a:gd name="T36" fmla="*/ 924 w 2392"/>
                <a:gd name="T37" fmla="*/ 401 h 881"/>
                <a:gd name="T38" fmla="*/ 822 w 2392"/>
                <a:gd name="T39" fmla="*/ 419 h 881"/>
                <a:gd name="T40" fmla="*/ 781 w 2392"/>
                <a:gd name="T41" fmla="*/ 419 h 881"/>
                <a:gd name="T42" fmla="*/ 666 w 2392"/>
                <a:gd name="T43" fmla="*/ 437 h 881"/>
                <a:gd name="T44" fmla="*/ 600 w 2392"/>
                <a:gd name="T45" fmla="*/ 473 h 881"/>
                <a:gd name="T46" fmla="*/ 505 w 2392"/>
                <a:gd name="T47" fmla="*/ 467 h 881"/>
                <a:gd name="T48" fmla="*/ 432 w 2392"/>
                <a:gd name="T49" fmla="*/ 491 h 881"/>
                <a:gd name="T50" fmla="*/ 414 w 2392"/>
                <a:gd name="T51" fmla="*/ 539 h 881"/>
                <a:gd name="T52" fmla="*/ 348 w 2392"/>
                <a:gd name="T53" fmla="*/ 569 h 881"/>
                <a:gd name="T54" fmla="*/ 223 w 2392"/>
                <a:gd name="T55" fmla="*/ 599 h 881"/>
                <a:gd name="T56" fmla="*/ 138 w 2392"/>
                <a:gd name="T57" fmla="*/ 647 h 881"/>
                <a:gd name="T58" fmla="*/ 108 w 2392"/>
                <a:gd name="T59" fmla="*/ 659 h 881"/>
                <a:gd name="T60" fmla="*/ 0 w 2392"/>
                <a:gd name="T61" fmla="*/ 671 h 881"/>
                <a:gd name="T62" fmla="*/ 84 w 2392"/>
                <a:gd name="T63" fmla="*/ 695 h 881"/>
                <a:gd name="T64" fmla="*/ 264 w 2392"/>
                <a:gd name="T65" fmla="*/ 653 h 881"/>
                <a:gd name="T66" fmla="*/ 475 w 2392"/>
                <a:gd name="T67" fmla="*/ 569 h 881"/>
                <a:gd name="T68" fmla="*/ 570 w 2392"/>
                <a:gd name="T69" fmla="*/ 521 h 881"/>
                <a:gd name="T70" fmla="*/ 648 w 2392"/>
                <a:gd name="T71" fmla="*/ 515 h 881"/>
                <a:gd name="T72" fmla="*/ 876 w 2392"/>
                <a:gd name="T73" fmla="*/ 461 h 881"/>
                <a:gd name="T74" fmla="*/ 1152 w 2392"/>
                <a:gd name="T75" fmla="*/ 425 h 881"/>
                <a:gd name="T76" fmla="*/ 1296 w 2392"/>
                <a:gd name="T77" fmla="*/ 461 h 881"/>
                <a:gd name="T78" fmla="*/ 1422 w 2392"/>
                <a:gd name="T79" fmla="*/ 533 h 881"/>
                <a:gd name="T80" fmla="*/ 1440 w 2392"/>
                <a:gd name="T81" fmla="*/ 617 h 881"/>
                <a:gd name="T82" fmla="*/ 1381 w 2392"/>
                <a:gd name="T83" fmla="*/ 653 h 881"/>
                <a:gd name="T84" fmla="*/ 1230 w 2392"/>
                <a:gd name="T85" fmla="*/ 701 h 881"/>
                <a:gd name="T86" fmla="*/ 1116 w 2392"/>
                <a:gd name="T87" fmla="*/ 755 h 881"/>
                <a:gd name="T88" fmla="*/ 1069 w 2392"/>
                <a:gd name="T89" fmla="*/ 809 h 881"/>
                <a:gd name="T90" fmla="*/ 1081 w 2392"/>
                <a:gd name="T91" fmla="*/ 869 h 881"/>
                <a:gd name="T92" fmla="*/ 1110 w 2392"/>
                <a:gd name="T93" fmla="*/ 881 h 881"/>
                <a:gd name="T94" fmla="*/ 1212 w 2392"/>
                <a:gd name="T95" fmla="*/ 869 h 881"/>
                <a:gd name="T96" fmla="*/ 1393 w 2392"/>
                <a:gd name="T97" fmla="*/ 857 h 881"/>
                <a:gd name="T98" fmla="*/ 1446 w 2392"/>
                <a:gd name="T99" fmla="*/ 851 h 881"/>
                <a:gd name="T100" fmla="*/ 1488 w 2392"/>
                <a:gd name="T101" fmla="*/ 833 h 881"/>
                <a:gd name="T102" fmla="*/ 1681 w 2392"/>
                <a:gd name="T103" fmla="*/ 743 h 881"/>
                <a:gd name="T104" fmla="*/ 1812 w 2392"/>
                <a:gd name="T105" fmla="*/ 689 h 881"/>
                <a:gd name="T106" fmla="*/ 1890 w 2392"/>
                <a:gd name="T107" fmla="*/ 581 h 881"/>
                <a:gd name="T108" fmla="*/ 2046 w 2392"/>
                <a:gd name="T109" fmla="*/ 389 h 881"/>
                <a:gd name="T110" fmla="*/ 2214 w 2392"/>
                <a:gd name="T111" fmla="*/ 269 h 881"/>
                <a:gd name="T112" fmla="*/ 2257 w 2392"/>
                <a:gd name="T113" fmla="*/ 239 h 881"/>
                <a:gd name="T114" fmla="*/ 2400 w 2392"/>
                <a:gd name="T115" fmla="*/ 0 h 881"/>
                <a:gd name="T116" fmla="*/ 2310 w 2392"/>
                <a:gd name="T117" fmla="*/ 36 h 8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92" h="881">
                  <a:moveTo>
                    <a:pt x="2302" y="36"/>
                  </a:moveTo>
                  <a:lnTo>
                    <a:pt x="2266" y="48"/>
                  </a:lnTo>
                  <a:lnTo>
                    <a:pt x="2231" y="54"/>
                  </a:lnTo>
                  <a:lnTo>
                    <a:pt x="2201" y="54"/>
                  </a:lnTo>
                  <a:lnTo>
                    <a:pt x="2195"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392" y="167"/>
                  </a:lnTo>
                  <a:lnTo>
                    <a:pt x="2392" y="60"/>
                  </a:lnTo>
                  <a:lnTo>
                    <a:pt x="2392" y="0"/>
                  </a:lnTo>
                  <a:lnTo>
                    <a:pt x="2344" y="18"/>
                  </a:lnTo>
                  <a:lnTo>
                    <a:pt x="2302"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14" name="Freeform 12"/>
            <p:cNvSpPr>
              <a:spLocks/>
            </p:cNvSpPr>
            <p:nvPr userDrawn="1"/>
          </p:nvSpPr>
          <p:spPr bwMode="hidden">
            <a:xfrm>
              <a:off x="3839" y="1854"/>
              <a:ext cx="577" cy="258"/>
            </a:xfrm>
            <a:custGeom>
              <a:avLst/>
              <a:gdLst>
                <a:gd name="T0" fmla="*/ 30 w 550"/>
                <a:gd name="T1" fmla="*/ 245 h 257"/>
                <a:gd name="T2" fmla="*/ 18 w 550"/>
                <a:gd name="T3" fmla="*/ 251 h 257"/>
                <a:gd name="T4" fmla="*/ 6 w 550"/>
                <a:gd name="T5" fmla="*/ 257 h 257"/>
                <a:gd name="T6" fmla="*/ 0 w 550"/>
                <a:gd name="T7" fmla="*/ 257 h 257"/>
                <a:gd name="T8" fmla="*/ 305 w 550"/>
                <a:gd name="T9" fmla="*/ 113 h 257"/>
                <a:gd name="T10" fmla="*/ 520 w 550"/>
                <a:gd name="T11" fmla="*/ 0 h 257"/>
                <a:gd name="T12" fmla="*/ 526 w 550"/>
                <a:gd name="T13" fmla="*/ 6 h 257"/>
                <a:gd name="T14" fmla="*/ 544 w 550"/>
                <a:gd name="T15" fmla="*/ 18 h 257"/>
                <a:gd name="T16" fmla="*/ 550 w 550"/>
                <a:gd name="T17" fmla="*/ 24 h 257"/>
                <a:gd name="T18" fmla="*/ 550 w 550"/>
                <a:gd name="T19" fmla="*/ 36 h 257"/>
                <a:gd name="T20" fmla="*/ 544 w 550"/>
                <a:gd name="T21" fmla="*/ 42 h 257"/>
                <a:gd name="T22" fmla="*/ 526 w 550"/>
                <a:gd name="T23" fmla="*/ 54 h 257"/>
                <a:gd name="T24" fmla="*/ 514 w 550"/>
                <a:gd name="T25" fmla="*/ 60 h 257"/>
                <a:gd name="T26" fmla="*/ 502 w 550"/>
                <a:gd name="T27" fmla="*/ 66 h 257"/>
                <a:gd name="T28" fmla="*/ 448 w 550"/>
                <a:gd name="T29" fmla="*/ 84 h 257"/>
                <a:gd name="T30" fmla="*/ 382 w 550"/>
                <a:gd name="T31" fmla="*/ 113 h 257"/>
                <a:gd name="T32" fmla="*/ 305 w 550"/>
                <a:gd name="T33" fmla="*/ 143 h 257"/>
                <a:gd name="T34" fmla="*/ 227 w 550"/>
                <a:gd name="T35" fmla="*/ 173 h 257"/>
                <a:gd name="T36" fmla="*/ 149 w 550"/>
                <a:gd name="T37" fmla="*/ 203 h 257"/>
                <a:gd name="T38" fmla="*/ 83 w 550"/>
                <a:gd name="T39" fmla="*/ 227 h 257"/>
                <a:gd name="T40" fmla="*/ 30 w 550"/>
                <a:gd name="T41" fmla="*/ 245 h 257"/>
                <a:gd name="T42" fmla="*/ 30 w 550"/>
                <a:gd name="T43" fmla="*/ 24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15" name="Freeform 13"/>
            <p:cNvSpPr>
              <a:spLocks/>
            </p:cNvSpPr>
            <p:nvPr userDrawn="1"/>
          </p:nvSpPr>
          <p:spPr bwMode="hidden">
            <a:xfrm>
              <a:off x="5327" y="1642"/>
              <a:ext cx="5" cy="1"/>
            </a:xfrm>
            <a:custGeom>
              <a:avLst/>
              <a:gdLst>
                <a:gd name="T0" fmla="*/ 0 w 5"/>
                <a:gd name="T1" fmla="*/ 0 h 1"/>
                <a:gd name="T2" fmla="*/ 5 w 5"/>
                <a:gd name="T3" fmla="*/ 0 h 1"/>
                <a:gd name="T4" fmla="*/ 0 w 5"/>
                <a:gd name="T5" fmla="*/ 0 h 1"/>
                <a:gd name="T6" fmla="*/ 0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0" y="0"/>
                  </a:moveTo>
                  <a:lnTo>
                    <a:pt x="5" y="0"/>
                  </a:lnTo>
                  <a:lnTo>
                    <a:pt x="0" y="0"/>
                  </a:lnTo>
                  <a:close/>
                </a:path>
              </a:pathLst>
            </a:custGeom>
            <a:solidFill>
              <a:srgbClr val="FED1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16" name="Freeform 14"/>
            <p:cNvSpPr>
              <a:spLocks/>
            </p:cNvSpPr>
            <p:nvPr userDrawn="1"/>
          </p:nvSpPr>
          <p:spPr bwMode="hidden">
            <a:xfrm>
              <a:off x="3839" y="1728"/>
              <a:ext cx="716" cy="383"/>
            </a:xfrm>
            <a:custGeom>
              <a:avLst/>
              <a:gdLst>
                <a:gd name="T0" fmla="*/ 659 w 716"/>
                <a:gd name="T1" fmla="*/ 6 h 383"/>
                <a:gd name="T2" fmla="*/ 588 w 716"/>
                <a:gd name="T3" fmla="*/ 42 h 383"/>
                <a:gd name="T4" fmla="*/ 515 w 716"/>
                <a:gd name="T5" fmla="*/ 84 h 383"/>
                <a:gd name="T6" fmla="*/ 509 w 716"/>
                <a:gd name="T7" fmla="*/ 90 h 383"/>
                <a:gd name="T8" fmla="*/ 485 w 716"/>
                <a:gd name="T9" fmla="*/ 102 h 383"/>
                <a:gd name="T10" fmla="*/ 455 w 716"/>
                <a:gd name="T11" fmla="*/ 120 h 383"/>
                <a:gd name="T12" fmla="*/ 425 w 716"/>
                <a:gd name="T13" fmla="*/ 138 h 383"/>
                <a:gd name="T14" fmla="*/ 371 w 716"/>
                <a:gd name="T15" fmla="*/ 168 h 383"/>
                <a:gd name="T16" fmla="*/ 306 w 716"/>
                <a:gd name="T17" fmla="*/ 198 h 383"/>
                <a:gd name="T18" fmla="*/ 186 w 716"/>
                <a:gd name="T19" fmla="*/ 251 h 383"/>
                <a:gd name="T20" fmla="*/ 131 w 716"/>
                <a:gd name="T21" fmla="*/ 269 h 383"/>
                <a:gd name="T22" fmla="*/ 89 w 716"/>
                <a:gd name="T23" fmla="*/ 287 h 383"/>
                <a:gd name="T24" fmla="*/ 53 w 716"/>
                <a:gd name="T25" fmla="*/ 305 h 383"/>
                <a:gd name="T26" fmla="*/ 36 w 716"/>
                <a:gd name="T27" fmla="*/ 311 h 383"/>
                <a:gd name="T28" fmla="*/ 12 w 716"/>
                <a:gd name="T29" fmla="*/ 329 h 383"/>
                <a:gd name="T30" fmla="*/ 0 w 716"/>
                <a:gd name="T31" fmla="*/ 353 h 383"/>
                <a:gd name="T32" fmla="*/ 0 w 716"/>
                <a:gd name="T33" fmla="*/ 371 h 383"/>
                <a:gd name="T34" fmla="*/ 0 w 716"/>
                <a:gd name="T35" fmla="*/ 383 h 383"/>
                <a:gd name="T36" fmla="*/ 0 w 716"/>
                <a:gd name="T37" fmla="*/ 383 h 383"/>
                <a:gd name="T38" fmla="*/ 12 w 716"/>
                <a:gd name="T39" fmla="*/ 371 h 383"/>
                <a:gd name="T40" fmla="*/ 30 w 716"/>
                <a:gd name="T41" fmla="*/ 353 h 383"/>
                <a:gd name="T42" fmla="*/ 53 w 716"/>
                <a:gd name="T43" fmla="*/ 335 h 383"/>
                <a:gd name="T44" fmla="*/ 77 w 716"/>
                <a:gd name="T45" fmla="*/ 317 h 383"/>
                <a:gd name="T46" fmla="*/ 101 w 716"/>
                <a:gd name="T47" fmla="*/ 311 h 383"/>
                <a:gd name="T48" fmla="*/ 131 w 716"/>
                <a:gd name="T49" fmla="*/ 299 h 383"/>
                <a:gd name="T50" fmla="*/ 204 w 716"/>
                <a:gd name="T51" fmla="*/ 269 h 383"/>
                <a:gd name="T52" fmla="*/ 240 w 716"/>
                <a:gd name="T53" fmla="*/ 251 h 383"/>
                <a:gd name="T54" fmla="*/ 270 w 716"/>
                <a:gd name="T55" fmla="*/ 239 h 383"/>
                <a:gd name="T56" fmla="*/ 294 w 716"/>
                <a:gd name="T57" fmla="*/ 228 h 383"/>
                <a:gd name="T58" fmla="*/ 312 w 716"/>
                <a:gd name="T59" fmla="*/ 222 h 383"/>
                <a:gd name="T60" fmla="*/ 330 w 716"/>
                <a:gd name="T61" fmla="*/ 210 h 383"/>
                <a:gd name="T62" fmla="*/ 365 w 716"/>
                <a:gd name="T63" fmla="*/ 186 h 383"/>
                <a:gd name="T64" fmla="*/ 419 w 716"/>
                <a:gd name="T65" fmla="*/ 156 h 383"/>
                <a:gd name="T66" fmla="*/ 473 w 716"/>
                <a:gd name="T67" fmla="*/ 120 h 383"/>
                <a:gd name="T68" fmla="*/ 527 w 716"/>
                <a:gd name="T69" fmla="*/ 90 h 383"/>
                <a:gd name="T70" fmla="*/ 576 w 716"/>
                <a:gd name="T71" fmla="*/ 60 h 383"/>
                <a:gd name="T72" fmla="*/ 612 w 716"/>
                <a:gd name="T73" fmla="*/ 42 h 383"/>
                <a:gd name="T74" fmla="*/ 629 w 716"/>
                <a:gd name="T75" fmla="*/ 36 h 383"/>
                <a:gd name="T76" fmla="*/ 647 w 716"/>
                <a:gd name="T77" fmla="*/ 30 h 383"/>
                <a:gd name="T78" fmla="*/ 677 w 716"/>
                <a:gd name="T79" fmla="*/ 18 h 383"/>
                <a:gd name="T80" fmla="*/ 701 w 716"/>
                <a:gd name="T81" fmla="*/ 6 h 383"/>
                <a:gd name="T82" fmla="*/ 713 w 716"/>
                <a:gd name="T83" fmla="*/ 0 h 383"/>
                <a:gd name="T84" fmla="*/ 713 w 716"/>
                <a:gd name="T85" fmla="*/ 0 h 383"/>
                <a:gd name="T86" fmla="*/ 659 w 716"/>
                <a:gd name="T87" fmla="*/ 6 h 383"/>
                <a:gd name="T88" fmla="*/ 716 w 716"/>
                <a:gd name="T89" fmla="*/ 63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17" name="Freeform 15"/>
            <p:cNvSpPr>
              <a:spLocks/>
            </p:cNvSpPr>
            <p:nvPr userDrawn="1"/>
          </p:nvSpPr>
          <p:spPr bwMode="hidden">
            <a:xfrm>
              <a:off x="3453" y="2271"/>
              <a:ext cx="318" cy="225"/>
            </a:xfrm>
            <a:custGeom>
              <a:avLst/>
              <a:gdLst>
                <a:gd name="T0" fmla="*/ 6 w 318"/>
                <a:gd name="T1" fmla="*/ 225 h 225"/>
                <a:gd name="T2" fmla="*/ 0 w 318"/>
                <a:gd name="T3" fmla="*/ 195 h 225"/>
                <a:gd name="T4" fmla="*/ 315 w 318"/>
                <a:gd name="T5" fmla="*/ 0 h 225"/>
                <a:gd name="T6" fmla="*/ 303 w 318"/>
                <a:gd name="T7" fmla="*/ 27 h 225"/>
                <a:gd name="T8" fmla="*/ 318 w 318"/>
                <a:gd name="T9" fmla="*/ 42 h 225"/>
              </a:gdLst>
              <a:ahLst/>
              <a:cxnLst>
                <a:cxn ang="0">
                  <a:pos x="T0" y="T1"/>
                </a:cxn>
                <a:cxn ang="0">
                  <a:pos x="T2" y="T3"/>
                </a:cxn>
                <a:cxn ang="0">
                  <a:pos x="T4" y="T5"/>
                </a:cxn>
                <a:cxn ang="0">
                  <a:pos x="T6" y="T7"/>
                </a:cxn>
                <a:cxn ang="0">
                  <a:pos x="T8" y="T9"/>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18" name="Freeform 16"/>
            <p:cNvSpPr>
              <a:spLocks/>
            </p:cNvSpPr>
            <p:nvPr userDrawn="1"/>
          </p:nvSpPr>
          <p:spPr bwMode="hidden">
            <a:xfrm>
              <a:off x="0" y="2658"/>
              <a:ext cx="2595" cy="933"/>
            </a:xfrm>
            <a:custGeom>
              <a:avLst/>
              <a:gdLst>
                <a:gd name="T0" fmla="*/ 1050 w 2595"/>
                <a:gd name="T1" fmla="*/ 657 h 933"/>
                <a:gd name="T2" fmla="*/ 1581 w 2595"/>
                <a:gd name="T3" fmla="*/ 690 h 933"/>
                <a:gd name="T4" fmla="*/ 1671 w 2595"/>
                <a:gd name="T5" fmla="*/ 723 h 933"/>
                <a:gd name="T6" fmla="*/ 1176 w 2595"/>
                <a:gd name="T7" fmla="*/ 621 h 933"/>
                <a:gd name="T8" fmla="*/ 1854 w 2595"/>
                <a:gd name="T9" fmla="*/ 567 h 933"/>
                <a:gd name="T10" fmla="*/ 1869 w 2595"/>
                <a:gd name="T11" fmla="*/ 612 h 933"/>
                <a:gd name="T12" fmla="*/ 2103 w 2595"/>
                <a:gd name="T13" fmla="*/ 861 h 933"/>
                <a:gd name="T14" fmla="*/ 1883 w 2595"/>
                <a:gd name="T15" fmla="*/ 520 h 933"/>
                <a:gd name="T16" fmla="*/ 1842 w 2595"/>
                <a:gd name="T17" fmla="*/ 490 h 933"/>
                <a:gd name="T18" fmla="*/ 1770 w 2595"/>
                <a:gd name="T19" fmla="*/ 466 h 933"/>
                <a:gd name="T20" fmla="*/ 1740 w 2595"/>
                <a:gd name="T21" fmla="*/ 448 h 933"/>
                <a:gd name="T22" fmla="*/ 1758 w 2595"/>
                <a:gd name="T23" fmla="*/ 436 h 933"/>
                <a:gd name="T24" fmla="*/ 1830 w 2595"/>
                <a:gd name="T25" fmla="*/ 430 h 933"/>
                <a:gd name="T26" fmla="*/ 1877 w 2595"/>
                <a:gd name="T27" fmla="*/ 424 h 933"/>
                <a:gd name="T28" fmla="*/ 1955 w 2595"/>
                <a:gd name="T29" fmla="*/ 394 h 933"/>
                <a:gd name="T30" fmla="*/ 2052 w 2595"/>
                <a:gd name="T31" fmla="*/ 396 h 933"/>
                <a:gd name="T32" fmla="*/ 2253 w 2595"/>
                <a:gd name="T33" fmla="*/ 732 h 933"/>
                <a:gd name="T34" fmla="*/ 2415 w 2595"/>
                <a:gd name="T35" fmla="*/ 933 h 933"/>
                <a:gd name="T36" fmla="*/ 2397 w 2595"/>
                <a:gd name="T37" fmla="*/ 828 h 933"/>
                <a:gd name="T38" fmla="*/ 2088 w 2595"/>
                <a:gd name="T39" fmla="*/ 400 h 933"/>
                <a:gd name="T40" fmla="*/ 2046 w 2595"/>
                <a:gd name="T41" fmla="*/ 346 h 933"/>
                <a:gd name="T42" fmla="*/ 1997 w 2595"/>
                <a:gd name="T43" fmla="*/ 304 h 933"/>
                <a:gd name="T44" fmla="*/ 1967 w 2595"/>
                <a:gd name="T45" fmla="*/ 286 h 933"/>
                <a:gd name="T46" fmla="*/ 1973 w 2595"/>
                <a:gd name="T47" fmla="*/ 286 h 933"/>
                <a:gd name="T48" fmla="*/ 2009 w 2595"/>
                <a:gd name="T49" fmla="*/ 286 h 933"/>
                <a:gd name="T50" fmla="*/ 2082 w 2595"/>
                <a:gd name="T51" fmla="*/ 322 h 933"/>
                <a:gd name="T52" fmla="*/ 2199 w 2595"/>
                <a:gd name="T53" fmla="*/ 384 h 933"/>
                <a:gd name="T54" fmla="*/ 2394 w 2595"/>
                <a:gd name="T55" fmla="*/ 448 h 933"/>
                <a:gd name="T56" fmla="*/ 2595 w 2595"/>
                <a:gd name="T57" fmla="*/ 516 h 933"/>
                <a:gd name="T58" fmla="*/ 2388 w 2595"/>
                <a:gd name="T59" fmla="*/ 424 h 933"/>
                <a:gd name="T60" fmla="*/ 2219 w 2595"/>
                <a:gd name="T61" fmla="*/ 340 h 933"/>
                <a:gd name="T62" fmla="*/ 2052 w 2595"/>
                <a:gd name="T63" fmla="*/ 280 h 933"/>
                <a:gd name="T64" fmla="*/ 1955 w 2595"/>
                <a:gd name="T65" fmla="*/ 262 h 933"/>
                <a:gd name="T66" fmla="*/ 1877 w 2595"/>
                <a:gd name="T67" fmla="*/ 274 h 933"/>
                <a:gd name="T68" fmla="*/ 1752 w 2595"/>
                <a:gd name="T69" fmla="*/ 274 h 933"/>
                <a:gd name="T70" fmla="*/ 1661 w 2595"/>
                <a:gd name="T71" fmla="*/ 292 h 933"/>
                <a:gd name="T72" fmla="*/ 1607 w 2595"/>
                <a:gd name="T73" fmla="*/ 316 h 933"/>
                <a:gd name="T74" fmla="*/ 1589 w 2595"/>
                <a:gd name="T75" fmla="*/ 322 h 933"/>
                <a:gd name="T76" fmla="*/ 1409 w 2595"/>
                <a:gd name="T77" fmla="*/ 358 h 933"/>
                <a:gd name="T78" fmla="*/ 1152 w 2595"/>
                <a:gd name="T79" fmla="*/ 442 h 933"/>
                <a:gd name="T80" fmla="*/ 966 w 2595"/>
                <a:gd name="T81" fmla="*/ 460 h 933"/>
                <a:gd name="T82" fmla="*/ 870 w 2595"/>
                <a:gd name="T83" fmla="*/ 442 h 933"/>
                <a:gd name="T84" fmla="*/ 828 w 2595"/>
                <a:gd name="T85" fmla="*/ 430 h 933"/>
                <a:gd name="T86" fmla="*/ 743 w 2595"/>
                <a:gd name="T87" fmla="*/ 388 h 933"/>
                <a:gd name="T88" fmla="*/ 636 w 2595"/>
                <a:gd name="T89" fmla="*/ 334 h 933"/>
                <a:gd name="T90" fmla="*/ 467 w 2595"/>
                <a:gd name="T91" fmla="*/ 256 h 933"/>
                <a:gd name="T92" fmla="*/ 0 w 2595"/>
                <a:gd name="T93" fmla="*/ 0 h 933"/>
                <a:gd name="T94" fmla="*/ 585 w 2595"/>
                <a:gd name="T95" fmla="*/ 390 h 933"/>
                <a:gd name="T96" fmla="*/ 849 w 2595"/>
                <a:gd name="T97" fmla="*/ 543 h 933"/>
                <a:gd name="T98" fmla="*/ 897 w 2595"/>
                <a:gd name="T99" fmla="*/ 62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19" name="Freeform 17"/>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a:noFill/>
            </a:ln>
            <a:extLst>
              <a:ext uri="{91240B29-F687-4F45-9708-019B960494DF}">
                <a14:hiddenLine xmlns:a14="http://schemas.microsoft.com/office/drawing/2010/main" w="9525">
                  <a:solidFill>
                    <a:schemeClr val="tx1"/>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grpSp>
      <p:sp>
        <p:nvSpPr>
          <p:cNvPr id="5138" name="Rectangle 18"/>
          <p:cNvSpPr>
            <a:spLocks noGrp="1" noChangeArrowheads="1"/>
          </p:cNvSpPr>
          <p:nvPr>
            <p:ph type="ctrTitle" sz="quarter"/>
          </p:nvPr>
        </p:nvSpPr>
        <p:spPr>
          <a:xfrm>
            <a:off x="685800" y="1768475"/>
            <a:ext cx="7772400" cy="1736725"/>
          </a:xfrm>
        </p:spPr>
        <p:txBody>
          <a:bodyPr anchor="b"/>
          <a:lstStyle>
            <a:lvl1pPr>
              <a:defRPr sz="5400"/>
            </a:lvl1pPr>
          </a:lstStyle>
          <a:p>
            <a:pPr lvl="0"/>
            <a:r>
              <a:rPr lang="en-US" noProof="0" smtClean="0"/>
              <a:t>Click to edit Master title style</a:t>
            </a:r>
          </a:p>
        </p:txBody>
      </p:sp>
      <p:sp>
        <p:nvSpPr>
          <p:cNvPr id="5139" name="Rectangle 19"/>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en-US" noProof="0" smtClean="0"/>
              <a:t>Click to edit Master subtitle style</a:t>
            </a:r>
          </a:p>
        </p:txBody>
      </p:sp>
      <p:sp>
        <p:nvSpPr>
          <p:cNvPr id="20" name="Rectangle 20"/>
          <p:cNvSpPr>
            <a:spLocks noGrp="1" noChangeArrowheads="1"/>
          </p:cNvSpPr>
          <p:nvPr>
            <p:ph type="dt" sz="quarter" idx="10"/>
          </p:nvPr>
        </p:nvSpPr>
        <p:spPr/>
        <p:txBody>
          <a:bodyPr/>
          <a:lstStyle>
            <a:lvl1pPr>
              <a:defRPr smtClean="0">
                <a:latin typeface="Tahoma" pitchFamily="34" charset="0"/>
              </a:defRPr>
            </a:lvl1pPr>
          </a:lstStyle>
          <a:p>
            <a:pPr>
              <a:defRPr/>
            </a:pPr>
            <a:endParaRPr lang="en-US"/>
          </a:p>
        </p:txBody>
      </p:sp>
      <p:sp>
        <p:nvSpPr>
          <p:cNvPr id="21" name="Rectangle 21"/>
          <p:cNvSpPr>
            <a:spLocks noGrp="1" noChangeArrowheads="1"/>
          </p:cNvSpPr>
          <p:nvPr>
            <p:ph type="ftr" sz="quarter" idx="11"/>
          </p:nvPr>
        </p:nvSpPr>
        <p:spPr/>
        <p:txBody>
          <a:bodyPr/>
          <a:lstStyle>
            <a:lvl1pPr algn="l">
              <a:defRPr smtClean="0">
                <a:latin typeface="Tahoma" pitchFamily="34" charset="0"/>
              </a:defRPr>
            </a:lvl1pPr>
          </a:lstStyle>
          <a:p>
            <a:pPr>
              <a:defRPr/>
            </a:pPr>
            <a:endParaRPr lang="en-US"/>
          </a:p>
        </p:txBody>
      </p:sp>
      <p:sp>
        <p:nvSpPr>
          <p:cNvPr id="22" name="Rectangle 22"/>
          <p:cNvSpPr>
            <a:spLocks noGrp="1" noChangeArrowheads="1"/>
          </p:cNvSpPr>
          <p:nvPr>
            <p:ph type="sldNum" sz="quarter" idx="12"/>
          </p:nvPr>
        </p:nvSpPr>
        <p:spPr/>
        <p:txBody>
          <a:bodyPr/>
          <a:lstStyle>
            <a:lvl1pPr>
              <a:defRPr smtClean="0">
                <a:latin typeface="Tahoma" pitchFamily="34" charset="0"/>
              </a:defRPr>
            </a:lvl1pPr>
          </a:lstStyle>
          <a:p>
            <a:pPr>
              <a:defRPr/>
            </a:pPr>
            <a:fld id="{558CB2E3-F3B6-46B7-8471-89211502C6D0}" type="slidenum">
              <a:rPr lang="en-US"/>
              <a:pPr>
                <a:defRPr/>
              </a:pPr>
              <a:t>‹#›</a:t>
            </a:fld>
            <a:endParaRPr lang="en-US"/>
          </a:p>
        </p:txBody>
      </p:sp>
    </p:spTree>
    <p:extLst>
      <p:ext uri="{BB962C8B-B14F-4D97-AF65-F5344CB8AC3E}">
        <p14:creationId xmlns:p14="http://schemas.microsoft.com/office/powerpoint/2010/main" val="3560856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8F2BD31-7695-47DA-9B15-3DD72B1F2521}" type="datetimeFigureOut">
              <a:rPr lang="en-US" smtClean="0"/>
              <a:t>4/19/2018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AE38A9-278C-43E4-9D84-CDAD43C3DAB9}" type="slidenum">
              <a:rPr lang="en-US" smtClean="0"/>
              <a:t>‹#›</a:t>
            </a:fld>
            <a:endParaRPr lang="en-US"/>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Tahoma" pitchFamily="34" charset="0"/>
              </a:defRPr>
            </a:lvl1pPr>
          </a:lstStyle>
          <a:p>
            <a:pPr>
              <a:defRPr/>
            </a:pPr>
            <a:fld id="{6C041105-F922-4F86-A5DF-27EF3CD2FDBD}" type="slidenum">
              <a:rPr lang="en-US"/>
              <a:pPr>
                <a:defRPr/>
              </a:pPr>
              <a:t>‹#›</a:t>
            </a:fld>
            <a:endParaRPr lang="en-US"/>
          </a:p>
        </p:txBody>
      </p:sp>
    </p:spTree>
    <p:extLst>
      <p:ext uri="{BB962C8B-B14F-4D97-AF65-F5344CB8AC3E}">
        <p14:creationId xmlns:p14="http://schemas.microsoft.com/office/powerpoint/2010/main" val="16361155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Tahoma" pitchFamily="34" charset="0"/>
              </a:defRPr>
            </a:lvl1pPr>
          </a:lstStyle>
          <a:p>
            <a:pPr>
              <a:defRPr/>
            </a:pPr>
            <a:fld id="{1727B53D-433D-4389-9FC6-ACB8604B28BC}" type="slidenum">
              <a:rPr lang="en-US"/>
              <a:pPr>
                <a:defRPr/>
              </a:pPr>
              <a:t>‹#›</a:t>
            </a:fld>
            <a:endParaRPr lang="en-US"/>
          </a:p>
        </p:txBody>
      </p:sp>
    </p:spTree>
    <p:extLst>
      <p:ext uri="{BB962C8B-B14F-4D97-AF65-F5344CB8AC3E}">
        <p14:creationId xmlns:p14="http://schemas.microsoft.com/office/powerpoint/2010/main" val="30612648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Tahoma" pitchFamily="34" charset="0"/>
              </a:defRPr>
            </a:lvl1pPr>
          </a:lstStyle>
          <a:p>
            <a:pPr>
              <a:defRPr/>
            </a:pPr>
            <a:fld id="{641E5ED4-0D47-49D6-9F46-B310F7AFE56D}" type="slidenum">
              <a:rPr lang="en-US"/>
              <a:pPr>
                <a:defRPr/>
              </a:pPr>
              <a:t>‹#›</a:t>
            </a:fld>
            <a:endParaRPr lang="en-US"/>
          </a:p>
        </p:txBody>
      </p:sp>
    </p:spTree>
    <p:extLst>
      <p:ext uri="{BB962C8B-B14F-4D97-AF65-F5344CB8AC3E}">
        <p14:creationId xmlns:p14="http://schemas.microsoft.com/office/powerpoint/2010/main" val="19970262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8" name="Footer Placeholder 7"/>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atin typeface="Tahoma" pitchFamily="34" charset="0"/>
              </a:defRPr>
            </a:lvl1pPr>
          </a:lstStyle>
          <a:p>
            <a:pPr>
              <a:defRPr/>
            </a:pPr>
            <a:fld id="{4CF3C226-B5ED-40F7-A4F1-5F83C6372DA5}" type="slidenum">
              <a:rPr lang="en-US"/>
              <a:pPr>
                <a:defRPr/>
              </a:pPr>
              <a:t>‹#›</a:t>
            </a:fld>
            <a:endParaRPr lang="en-US"/>
          </a:p>
        </p:txBody>
      </p:sp>
    </p:spTree>
    <p:extLst>
      <p:ext uri="{BB962C8B-B14F-4D97-AF65-F5344CB8AC3E}">
        <p14:creationId xmlns:p14="http://schemas.microsoft.com/office/powerpoint/2010/main" val="35408115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4" name="Footer Placeholder 3"/>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atin typeface="Tahoma" pitchFamily="34" charset="0"/>
              </a:defRPr>
            </a:lvl1pPr>
          </a:lstStyle>
          <a:p>
            <a:pPr>
              <a:defRPr/>
            </a:pPr>
            <a:fld id="{0EFFF1F8-CFC4-40F1-9146-54FC23D2ED50}" type="slidenum">
              <a:rPr lang="en-US"/>
              <a:pPr>
                <a:defRPr/>
              </a:pPr>
              <a:t>‹#›</a:t>
            </a:fld>
            <a:endParaRPr lang="en-US"/>
          </a:p>
        </p:txBody>
      </p:sp>
    </p:spTree>
    <p:extLst>
      <p:ext uri="{BB962C8B-B14F-4D97-AF65-F5344CB8AC3E}">
        <p14:creationId xmlns:p14="http://schemas.microsoft.com/office/powerpoint/2010/main" val="41394889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3" name="Footer Placeholder 2"/>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atin typeface="Tahoma" pitchFamily="34" charset="0"/>
              </a:defRPr>
            </a:lvl1pPr>
          </a:lstStyle>
          <a:p>
            <a:pPr>
              <a:defRPr/>
            </a:pPr>
            <a:fld id="{D0DB8A5C-8D25-427D-A947-DBFB533161AD}" type="slidenum">
              <a:rPr lang="en-US"/>
              <a:pPr>
                <a:defRPr/>
              </a:pPr>
              <a:t>‹#›</a:t>
            </a:fld>
            <a:endParaRPr lang="en-US"/>
          </a:p>
        </p:txBody>
      </p:sp>
    </p:spTree>
    <p:extLst>
      <p:ext uri="{BB962C8B-B14F-4D97-AF65-F5344CB8AC3E}">
        <p14:creationId xmlns:p14="http://schemas.microsoft.com/office/powerpoint/2010/main" val="26657403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Tahoma" pitchFamily="34" charset="0"/>
              </a:defRPr>
            </a:lvl1pPr>
          </a:lstStyle>
          <a:p>
            <a:pPr>
              <a:defRPr/>
            </a:pPr>
            <a:fld id="{D32A20A9-A72B-4409-A7B1-667F9FE9E011}" type="slidenum">
              <a:rPr lang="en-US"/>
              <a:pPr>
                <a:defRPr/>
              </a:pPr>
              <a:t>‹#›</a:t>
            </a:fld>
            <a:endParaRPr lang="en-US"/>
          </a:p>
        </p:txBody>
      </p:sp>
    </p:spTree>
    <p:extLst>
      <p:ext uri="{BB962C8B-B14F-4D97-AF65-F5344CB8AC3E}">
        <p14:creationId xmlns:p14="http://schemas.microsoft.com/office/powerpoint/2010/main" val="667961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Tahoma" pitchFamily="34" charset="0"/>
              </a:defRPr>
            </a:lvl1pPr>
          </a:lstStyle>
          <a:p>
            <a:pPr>
              <a:defRPr/>
            </a:pPr>
            <a:fld id="{CC6D9AEC-8AD6-4A8D-A59F-4EA8881075FC}" type="slidenum">
              <a:rPr lang="en-US"/>
              <a:pPr>
                <a:defRPr/>
              </a:pPr>
              <a:t>‹#›</a:t>
            </a:fld>
            <a:endParaRPr lang="en-US"/>
          </a:p>
        </p:txBody>
      </p:sp>
    </p:spTree>
    <p:extLst>
      <p:ext uri="{BB962C8B-B14F-4D97-AF65-F5344CB8AC3E}">
        <p14:creationId xmlns:p14="http://schemas.microsoft.com/office/powerpoint/2010/main" val="19076586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Tahoma" pitchFamily="34" charset="0"/>
              </a:defRPr>
            </a:lvl1pPr>
          </a:lstStyle>
          <a:p>
            <a:pPr>
              <a:defRPr/>
            </a:pPr>
            <a:fld id="{5B4794D9-7D54-43E0-AE3F-22FEA707AEAD}" type="slidenum">
              <a:rPr lang="en-US"/>
              <a:pPr>
                <a:defRPr/>
              </a:pPr>
              <a:t>‹#›</a:t>
            </a:fld>
            <a:endParaRPr lang="en-US"/>
          </a:p>
        </p:txBody>
      </p:sp>
    </p:spTree>
    <p:extLst>
      <p:ext uri="{BB962C8B-B14F-4D97-AF65-F5344CB8AC3E}">
        <p14:creationId xmlns:p14="http://schemas.microsoft.com/office/powerpoint/2010/main" val="916921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Tahoma" pitchFamily="34" charset="0"/>
              </a:defRPr>
            </a:lvl1pPr>
          </a:lstStyle>
          <a:p>
            <a:pPr>
              <a:defRPr/>
            </a:pPr>
            <a:fld id="{AC974890-C4B0-4522-B089-9052C40894AE}" type="slidenum">
              <a:rPr lang="en-US"/>
              <a:pPr>
                <a:defRPr/>
              </a:pPr>
              <a:t>‹#›</a:t>
            </a:fld>
            <a:endParaRPr lang="en-US"/>
          </a:p>
        </p:txBody>
      </p:sp>
    </p:spTree>
    <p:extLst>
      <p:ext uri="{BB962C8B-B14F-4D97-AF65-F5344CB8AC3E}">
        <p14:creationId xmlns:p14="http://schemas.microsoft.com/office/powerpoint/2010/main" val="564927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F2BD31-7695-47DA-9B15-3DD72B1F2521}" type="datetimeFigureOut">
              <a:rPr lang="en-US" smtClean="0"/>
              <a:t>4/19/2018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AE38A9-278C-43E4-9D84-CDAD43C3DAB9}"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213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4" name="Footer Placeholder 3"/>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atin typeface="Tahoma" pitchFamily="34" charset="0"/>
              </a:defRPr>
            </a:lvl1pPr>
          </a:lstStyle>
          <a:p>
            <a:pPr>
              <a:defRPr/>
            </a:pPr>
            <a:fld id="{184444A0-4AE5-467F-9370-7565240B7C05}" type="slidenum">
              <a:rPr lang="en-US"/>
              <a:pPr>
                <a:defRPr/>
              </a:pPr>
              <a:t>‹#›</a:t>
            </a:fld>
            <a:endParaRPr lang="en-US"/>
          </a:p>
        </p:txBody>
      </p:sp>
    </p:spTree>
    <p:extLst>
      <p:ext uri="{BB962C8B-B14F-4D97-AF65-F5344CB8AC3E}">
        <p14:creationId xmlns:p14="http://schemas.microsoft.com/office/powerpoint/2010/main" val="27950134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495800"/>
          </a:xfrm>
        </p:spPr>
        <p:txBody>
          <a:bodyPr/>
          <a:lstStyle/>
          <a:p>
            <a:pPr lvl="0"/>
            <a:endParaRPr lang="en-US" noProof="0" smtClean="0"/>
          </a:p>
        </p:txBody>
      </p:sp>
      <p:sp>
        <p:nvSpPr>
          <p:cNvPr id="4" name="Date Placeholder 3"/>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Tahoma" pitchFamily="34" charset="0"/>
              </a:defRPr>
            </a:lvl1pPr>
          </a:lstStyle>
          <a:p>
            <a:pPr>
              <a:defRPr/>
            </a:pPr>
            <a:fld id="{CDC1702F-9F8F-4E32-B382-98A1702F4060}" type="slidenum">
              <a:rPr lang="en-US"/>
              <a:pPr>
                <a:defRPr/>
              </a:pPr>
              <a:t>‹#›</a:t>
            </a:fld>
            <a:endParaRPr lang="en-US"/>
          </a:p>
        </p:txBody>
      </p:sp>
    </p:spTree>
    <p:extLst>
      <p:ext uri="{BB962C8B-B14F-4D97-AF65-F5344CB8AC3E}">
        <p14:creationId xmlns:p14="http://schemas.microsoft.com/office/powerpoint/2010/main" val="28306015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144000" cy="4046538"/>
            <a:chOff x="0" y="1536"/>
            <a:chExt cx="5760" cy="2549"/>
          </a:xfrm>
        </p:grpSpPr>
        <p:sp>
          <p:nvSpPr>
            <p:cNvPr id="5" name="Rectangle 3"/>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defRPr/>
              </a:pPr>
              <a:endParaRPr lang="en-US">
                <a:solidFill>
                  <a:srgbClr val="FFFFFF"/>
                </a:solidFill>
              </a:endParaRPr>
            </a:p>
          </p:txBody>
        </p:sp>
        <p:sp>
          <p:nvSpPr>
            <p:cNvPr id="6" name="Freeform 4"/>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7" name="Freeform 5"/>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400" y="518"/>
                  </a:lnTo>
                  <a:lnTo>
                    <a:pt x="2400" y="57"/>
                  </a:lnTo>
                  <a:lnTo>
                    <a:pt x="2401" y="0"/>
                  </a:lnTo>
                  <a:lnTo>
                    <a:pt x="2310" y="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8" name="Freeform 6"/>
            <p:cNvSpPr>
              <a:spLocks/>
            </p:cNvSpPr>
            <p:nvPr userDrawn="1"/>
          </p:nvSpPr>
          <p:spPr bwMode="hidden">
            <a:xfrm>
              <a:off x="3792" y="1536"/>
              <a:ext cx="1968" cy="762"/>
            </a:xfrm>
            <a:custGeom>
              <a:avLst/>
              <a:gdLst>
                <a:gd name="T0" fmla="*/ 965 w 1968"/>
                <a:gd name="T1" fmla="*/ 165 h 762"/>
                <a:gd name="T2" fmla="*/ 696 w 1968"/>
                <a:gd name="T3" fmla="*/ 200 h 762"/>
                <a:gd name="T4" fmla="*/ 693 w 1968"/>
                <a:gd name="T5" fmla="*/ 237 h 762"/>
                <a:gd name="T6" fmla="*/ 924 w 1968"/>
                <a:gd name="T7" fmla="*/ 258 h 762"/>
                <a:gd name="T8" fmla="*/ 993 w 1968"/>
                <a:gd name="T9" fmla="*/ 267 h 762"/>
                <a:gd name="T10" fmla="*/ 681 w 1968"/>
                <a:gd name="T11" fmla="*/ 291 h 762"/>
                <a:gd name="T12" fmla="*/ 633 w 1968"/>
                <a:gd name="T13" fmla="*/ 309 h 762"/>
                <a:gd name="T14" fmla="*/ 645 w 1968"/>
                <a:gd name="T15" fmla="*/ 336 h 762"/>
                <a:gd name="T16" fmla="*/ 672 w 1968"/>
                <a:gd name="T17" fmla="*/ 351 h 762"/>
                <a:gd name="T18" fmla="*/ 984 w 1968"/>
                <a:gd name="T19" fmla="*/ 333 h 762"/>
                <a:gd name="T20" fmla="*/ 1080 w 1968"/>
                <a:gd name="T21" fmla="*/ 357 h 762"/>
                <a:gd name="T22" fmla="*/ 624 w 1968"/>
                <a:gd name="T23" fmla="*/ 492 h 762"/>
                <a:gd name="T24" fmla="*/ 616 w 1968"/>
                <a:gd name="T25" fmla="*/ 536 h 762"/>
                <a:gd name="T26" fmla="*/ 8 w 1968"/>
                <a:gd name="T27" fmla="*/ 724 h 762"/>
                <a:gd name="T28" fmla="*/ 0 w 1968"/>
                <a:gd name="T29" fmla="*/ 756 h 762"/>
                <a:gd name="T30" fmla="*/ 27 w 1968"/>
                <a:gd name="T31" fmla="*/ 762 h 762"/>
                <a:gd name="T32" fmla="*/ 664 w 1968"/>
                <a:gd name="T33" fmla="*/ 564 h 762"/>
                <a:gd name="T34" fmla="*/ 856 w 1968"/>
                <a:gd name="T35" fmla="*/ 600 h 762"/>
                <a:gd name="T36" fmla="*/ 1158 w 1968"/>
                <a:gd name="T37" fmla="*/ 507 h 762"/>
                <a:gd name="T38" fmla="*/ 1434 w 1968"/>
                <a:gd name="T39" fmla="*/ 465 h 762"/>
                <a:gd name="T40" fmla="*/ 1572 w 1968"/>
                <a:gd name="T41" fmla="*/ 368 h 762"/>
                <a:gd name="T42" fmla="*/ 1712 w 1968"/>
                <a:gd name="T43" fmla="*/ 340 h 762"/>
                <a:gd name="T44" fmla="*/ 1856 w 1968"/>
                <a:gd name="T45" fmla="*/ 328 h 762"/>
                <a:gd name="T46" fmla="*/ 1968 w 1968"/>
                <a:gd name="T47" fmla="*/ 330 h 762"/>
                <a:gd name="T48" fmla="*/ 1968 w 1968"/>
                <a:gd name="T49" fmla="*/ 0 h 762"/>
                <a:gd name="T50" fmla="*/ 1934 w 1968"/>
                <a:gd name="T51" fmla="*/ 3 h 762"/>
                <a:gd name="T52" fmla="*/ 1832 w 1968"/>
                <a:gd name="T53" fmla="*/ 5 h 762"/>
                <a:gd name="T54" fmla="*/ 1682 w 1968"/>
                <a:gd name="T55" fmla="*/ 35 h 762"/>
                <a:gd name="T56" fmla="*/ 1643 w 1968"/>
                <a:gd name="T57" fmla="*/ 72 h 762"/>
                <a:gd name="T58" fmla="*/ 1392 w 1968"/>
                <a:gd name="T59" fmla="*/ 119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9" name="Freeform 7"/>
            <p:cNvSpPr>
              <a:spLocks/>
            </p:cNvSpPr>
            <p:nvPr userDrawn="1"/>
          </p:nvSpPr>
          <p:spPr bwMode="hidden">
            <a:xfrm>
              <a:off x="3599" y="2477"/>
              <a:ext cx="186" cy="120"/>
            </a:xfrm>
            <a:custGeom>
              <a:avLst/>
              <a:gdLst>
                <a:gd name="T0" fmla="*/ 186 w 185"/>
                <a:gd name="T1" fmla="*/ 0 h 120"/>
                <a:gd name="T2" fmla="*/ 186 w 185"/>
                <a:gd name="T3" fmla="*/ 6 h 120"/>
                <a:gd name="T4" fmla="*/ 186 w 185"/>
                <a:gd name="T5" fmla="*/ 18 h 120"/>
                <a:gd name="T6" fmla="*/ 186 w 185"/>
                <a:gd name="T7" fmla="*/ 36 h 120"/>
                <a:gd name="T8" fmla="*/ 180 w 185"/>
                <a:gd name="T9" fmla="*/ 54 h 120"/>
                <a:gd name="T10" fmla="*/ 162 w 185"/>
                <a:gd name="T11" fmla="*/ 72 h 120"/>
                <a:gd name="T12" fmla="*/ 138 w 185"/>
                <a:gd name="T13" fmla="*/ 96 h 120"/>
                <a:gd name="T14" fmla="*/ 102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186 w 185"/>
                <a:gd name="T29" fmla="*/ 0 h 120"/>
                <a:gd name="T30" fmla="*/ 186 w 185"/>
                <a:gd name="T31" fmla="*/ 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10" name="Freeform 8"/>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11" name="Freeform 9"/>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38 w 526"/>
                <a:gd name="T17" fmla="*/ 179 h 275"/>
                <a:gd name="T18" fmla="*/ 210 w 526"/>
                <a:gd name="T19" fmla="*/ 143 h 275"/>
                <a:gd name="T20" fmla="*/ 252 w 526"/>
                <a:gd name="T21" fmla="*/ 120 h 275"/>
                <a:gd name="T22" fmla="*/ 300 w 526"/>
                <a:gd name="T23" fmla="*/ 96 h 275"/>
                <a:gd name="T24" fmla="*/ 395 w 526"/>
                <a:gd name="T25" fmla="*/ 48 h 275"/>
                <a:gd name="T26" fmla="*/ 444 w 526"/>
                <a:gd name="T27" fmla="*/ 30 h 275"/>
                <a:gd name="T28" fmla="*/ 480 w 526"/>
                <a:gd name="T29" fmla="*/ 12 h 275"/>
                <a:gd name="T30" fmla="*/ 504 w 526"/>
                <a:gd name="T31" fmla="*/ 6 h 275"/>
                <a:gd name="T32" fmla="*/ 522 w 526"/>
                <a:gd name="T33" fmla="*/ 0 h 275"/>
                <a:gd name="T34" fmla="*/ 528 w 526"/>
                <a:gd name="T35" fmla="*/ 0 h 275"/>
                <a:gd name="T36" fmla="*/ 522 w 526"/>
                <a:gd name="T37" fmla="*/ 6 h 275"/>
                <a:gd name="T38" fmla="*/ 510 w 526"/>
                <a:gd name="T39" fmla="*/ 12 h 275"/>
                <a:gd name="T40" fmla="*/ 486 w 526"/>
                <a:gd name="T41" fmla="*/ 24 h 275"/>
                <a:gd name="T42" fmla="*/ 462 w 526"/>
                <a:gd name="T43" fmla="*/ 42 h 275"/>
                <a:gd name="T44" fmla="*/ 438 w 526"/>
                <a:gd name="T45" fmla="*/ 54 h 275"/>
                <a:gd name="T46" fmla="*/ 395 w 526"/>
                <a:gd name="T47" fmla="*/ 78 h 275"/>
                <a:gd name="T48" fmla="*/ 341 w 526"/>
                <a:gd name="T49" fmla="*/ 108 h 275"/>
                <a:gd name="T50" fmla="*/ 276 w 526"/>
                <a:gd name="T51" fmla="*/ 143 h 275"/>
                <a:gd name="T52" fmla="*/ 131 w 526"/>
                <a:gd name="T53" fmla="*/ 221 h 275"/>
                <a:gd name="T54" fmla="*/ 65 w 526"/>
                <a:gd name="T55" fmla="*/ 251 h 275"/>
                <a:gd name="T56" fmla="*/ 0 w 526"/>
                <a:gd name="T57" fmla="*/ 275 h 275"/>
                <a:gd name="T58" fmla="*/ 0 w 526"/>
                <a:gd name="T59" fmla="*/ 275 h 2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12" name="Freeform 10"/>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21 w 718"/>
                <a:gd name="T17" fmla="*/ 228 h 306"/>
                <a:gd name="T18" fmla="*/ 127 w 718"/>
                <a:gd name="T19" fmla="*/ 228 h 306"/>
                <a:gd name="T20" fmla="*/ 145 w 718"/>
                <a:gd name="T21" fmla="*/ 222 h 306"/>
                <a:gd name="T22" fmla="*/ 169 w 718"/>
                <a:gd name="T23" fmla="*/ 216 h 306"/>
                <a:gd name="T24" fmla="*/ 199 w 718"/>
                <a:gd name="T25" fmla="*/ 204 h 306"/>
                <a:gd name="T26" fmla="*/ 276 w 718"/>
                <a:gd name="T27" fmla="*/ 180 h 306"/>
                <a:gd name="T28" fmla="*/ 373 w 718"/>
                <a:gd name="T29" fmla="*/ 156 h 306"/>
                <a:gd name="T30" fmla="*/ 463 w 718"/>
                <a:gd name="T31" fmla="*/ 126 h 306"/>
                <a:gd name="T32" fmla="*/ 546 w 718"/>
                <a:gd name="T33" fmla="*/ 102 h 306"/>
                <a:gd name="T34" fmla="*/ 576 w 718"/>
                <a:gd name="T35" fmla="*/ 90 h 306"/>
                <a:gd name="T36" fmla="*/ 607 w 718"/>
                <a:gd name="T37" fmla="*/ 84 h 306"/>
                <a:gd name="T38" fmla="*/ 625 w 718"/>
                <a:gd name="T39" fmla="*/ 78 h 306"/>
                <a:gd name="T40" fmla="*/ 631 w 718"/>
                <a:gd name="T41" fmla="*/ 72 h 306"/>
                <a:gd name="T42" fmla="*/ 637 w 718"/>
                <a:gd name="T43" fmla="*/ 66 h 306"/>
                <a:gd name="T44" fmla="*/ 655 w 718"/>
                <a:gd name="T45" fmla="*/ 60 h 306"/>
                <a:gd name="T46" fmla="*/ 697 w 718"/>
                <a:gd name="T47" fmla="*/ 30 h 306"/>
                <a:gd name="T48" fmla="*/ 715 w 718"/>
                <a:gd name="T49" fmla="*/ 18 h 306"/>
                <a:gd name="T50" fmla="*/ 721 w 718"/>
                <a:gd name="T51" fmla="*/ 6 h 306"/>
                <a:gd name="T52" fmla="*/ 715 w 718"/>
                <a:gd name="T53" fmla="*/ 0 h 306"/>
                <a:gd name="T54" fmla="*/ 691 w 718"/>
                <a:gd name="T55" fmla="*/ 0 h 306"/>
                <a:gd name="T56" fmla="*/ 631 w 718"/>
                <a:gd name="T57" fmla="*/ 0 h 306"/>
                <a:gd name="T58" fmla="*/ 582 w 718"/>
                <a:gd name="T59" fmla="*/ 0 h 306"/>
                <a:gd name="T60" fmla="*/ 546 w 718"/>
                <a:gd name="T61" fmla="*/ 0 h 306"/>
                <a:gd name="T62" fmla="*/ 516 w 718"/>
                <a:gd name="T63" fmla="*/ 18 h 306"/>
                <a:gd name="T64" fmla="*/ 487 w 718"/>
                <a:gd name="T65" fmla="*/ 42 h 306"/>
                <a:gd name="T66" fmla="*/ 469 w 718"/>
                <a:gd name="T67" fmla="*/ 54 h 306"/>
                <a:gd name="T68" fmla="*/ 451 w 718"/>
                <a:gd name="T69" fmla="*/ 60 h 306"/>
                <a:gd name="T70" fmla="*/ 427 w 718"/>
                <a:gd name="T71" fmla="*/ 60 h 306"/>
                <a:gd name="T72" fmla="*/ 391 w 718"/>
                <a:gd name="T73" fmla="*/ 66 h 306"/>
                <a:gd name="T74" fmla="*/ 348 w 718"/>
                <a:gd name="T75" fmla="*/ 84 h 306"/>
                <a:gd name="T76" fmla="*/ 312 w 718"/>
                <a:gd name="T77" fmla="*/ 108 h 306"/>
                <a:gd name="T78" fmla="*/ 288 w 718"/>
                <a:gd name="T79" fmla="*/ 126 h 306"/>
                <a:gd name="T80" fmla="*/ 276 w 718"/>
                <a:gd name="T81" fmla="*/ 132 h 306"/>
                <a:gd name="T82" fmla="*/ 258 w 718"/>
                <a:gd name="T83" fmla="*/ 138 h 306"/>
                <a:gd name="T84" fmla="*/ 222 w 718"/>
                <a:gd name="T85" fmla="*/ 138 h 306"/>
                <a:gd name="T86" fmla="*/ 187 w 718"/>
                <a:gd name="T87" fmla="*/ 138 h 306"/>
                <a:gd name="T88" fmla="*/ 181 w 718"/>
                <a:gd name="T89" fmla="*/ 138 h 306"/>
                <a:gd name="T90" fmla="*/ 175 w 718"/>
                <a:gd name="T91" fmla="*/ 138 h 306"/>
                <a:gd name="T92" fmla="*/ 114 w 718"/>
                <a:gd name="T93" fmla="*/ 162 h 306"/>
                <a:gd name="T94" fmla="*/ 48 w 718"/>
                <a:gd name="T95" fmla="*/ 216 h 306"/>
                <a:gd name="T96" fmla="*/ 48 w 718"/>
                <a:gd name="T97" fmla="*/ 216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13" name="Freeform 11"/>
            <p:cNvSpPr>
              <a:spLocks/>
            </p:cNvSpPr>
            <p:nvPr userDrawn="1"/>
          </p:nvSpPr>
          <p:spPr bwMode="hidden">
            <a:xfrm>
              <a:off x="3358" y="1890"/>
              <a:ext cx="2400" cy="881"/>
            </a:xfrm>
            <a:custGeom>
              <a:avLst/>
              <a:gdLst>
                <a:gd name="T0" fmla="*/ 2238 w 2392"/>
                <a:gd name="T1" fmla="*/ 54 h 881"/>
                <a:gd name="T2" fmla="*/ 2196 w 2392"/>
                <a:gd name="T3" fmla="*/ 54 h 881"/>
                <a:gd name="T4" fmla="*/ 2154 w 2392"/>
                <a:gd name="T5" fmla="*/ 66 h 881"/>
                <a:gd name="T6" fmla="*/ 2028 w 2392"/>
                <a:gd name="T7" fmla="*/ 101 h 881"/>
                <a:gd name="T8" fmla="*/ 1963 w 2392"/>
                <a:gd name="T9" fmla="*/ 119 h 881"/>
                <a:gd name="T10" fmla="*/ 1866 w 2392"/>
                <a:gd name="T11" fmla="*/ 167 h 881"/>
                <a:gd name="T12" fmla="*/ 1842 w 2392"/>
                <a:gd name="T13" fmla="*/ 245 h 881"/>
                <a:gd name="T14" fmla="*/ 1848 w 2392"/>
                <a:gd name="T15" fmla="*/ 305 h 881"/>
                <a:gd name="T16" fmla="*/ 1764 w 2392"/>
                <a:gd name="T17" fmla="*/ 317 h 881"/>
                <a:gd name="T18" fmla="*/ 1602 w 2392"/>
                <a:gd name="T19" fmla="*/ 263 h 881"/>
                <a:gd name="T20" fmla="*/ 1512 w 2392"/>
                <a:gd name="T21" fmla="*/ 257 h 881"/>
                <a:gd name="T22" fmla="*/ 1404 w 2392"/>
                <a:gd name="T23" fmla="*/ 311 h 881"/>
                <a:gd name="T24" fmla="*/ 1338 w 2392"/>
                <a:gd name="T25" fmla="*/ 353 h 881"/>
                <a:gd name="T26" fmla="*/ 1314 w 2392"/>
                <a:gd name="T27" fmla="*/ 359 h 881"/>
                <a:gd name="T28" fmla="*/ 1218 w 2392"/>
                <a:gd name="T29" fmla="*/ 371 h 881"/>
                <a:gd name="T30" fmla="*/ 1164 w 2392"/>
                <a:gd name="T31" fmla="*/ 365 h 881"/>
                <a:gd name="T32" fmla="*/ 1057 w 2392"/>
                <a:gd name="T33" fmla="*/ 371 h 881"/>
                <a:gd name="T34" fmla="*/ 960 w 2392"/>
                <a:gd name="T35" fmla="*/ 383 h 881"/>
                <a:gd name="T36" fmla="*/ 924 w 2392"/>
                <a:gd name="T37" fmla="*/ 401 h 881"/>
                <a:gd name="T38" fmla="*/ 822 w 2392"/>
                <a:gd name="T39" fmla="*/ 419 h 881"/>
                <a:gd name="T40" fmla="*/ 781 w 2392"/>
                <a:gd name="T41" fmla="*/ 419 h 881"/>
                <a:gd name="T42" fmla="*/ 666 w 2392"/>
                <a:gd name="T43" fmla="*/ 437 h 881"/>
                <a:gd name="T44" fmla="*/ 600 w 2392"/>
                <a:gd name="T45" fmla="*/ 473 h 881"/>
                <a:gd name="T46" fmla="*/ 505 w 2392"/>
                <a:gd name="T47" fmla="*/ 467 h 881"/>
                <a:gd name="T48" fmla="*/ 432 w 2392"/>
                <a:gd name="T49" fmla="*/ 491 h 881"/>
                <a:gd name="T50" fmla="*/ 414 w 2392"/>
                <a:gd name="T51" fmla="*/ 539 h 881"/>
                <a:gd name="T52" fmla="*/ 348 w 2392"/>
                <a:gd name="T53" fmla="*/ 569 h 881"/>
                <a:gd name="T54" fmla="*/ 223 w 2392"/>
                <a:gd name="T55" fmla="*/ 599 h 881"/>
                <a:gd name="T56" fmla="*/ 138 w 2392"/>
                <a:gd name="T57" fmla="*/ 647 h 881"/>
                <a:gd name="T58" fmla="*/ 108 w 2392"/>
                <a:gd name="T59" fmla="*/ 659 h 881"/>
                <a:gd name="T60" fmla="*/ 0 w 2392"/>
                <a:gd name="T61" fmla="*/ 671 h 881"/>
                <a:gd name="T62" fmla="*/ 84 w 2392"/>
                <a:gd name="T63" fmla="*/ 695 h 881"/>
                <a:gd name="T64" fmla="*/ 264 w 2392"/>
                <a:gd name="T65" fmla="*/ 653 h 881"/>
                <a:gd name="T66" fmla="*/ 475 w 2392"/>
                <a:gd name="T67" fmla="*/ 569 h 881"/>
                <a:gd name="T68" fmla="*/ 570 w 2392"/>
                <a:gd name="T69" fmla="*/ 521 h 881"/>
                <a:gd name="T70" fmla="*/ 648 w 2392"/>
                <a:gd name="T71" fmla="*/ 515 h 881"/>
                <a:gd name="T72" fmla="*/ 876 w 2392"/>
                <a:gd name="T73" fmla="*/ 461 h 881"/>
                <a:gd name="T74" fmla="*/ 1152 w 2392"/>
                <a:gd name="T75" fmla="*/ 425 h 881"/>
                <a:gd name="T76" fmla="*/ 1296 w 2392"/>
                <a:gd name="T77" fmla="*/ 461 h 881"/>
                <a:gd name="T78" fmla="*/ 1422 w 2392"/>
                <a:gd name="T79" fmla="*/ 533 h 881"/>
                <a:gd name="T80" fmla="*/ 1440 w 2392"/>
                <a:gd name="T81" fmla="*/ 617 h 881"/>
                <a:gd name="T82" fmla="*/ 1381 w 2392"/>
                <a:gd name="T83" fmla="*/ 653 h 881"/>
                <a:gd name="T84" fmla="*/ 1230 w 2392"/>
                <a:gd name="T85" fmla="*/ 701 h 881"/>
                <a:gd name="T86" fmla="*/ 1116 w 2392"/>
                <a:gd name="T87" fmla="*/ 755 h 881"/>
                <a:gd name="T88" fmla="*/ 1069 w 2392"/>
                <a:gd name="T89" fmla="*/ 809 h 881"/>
                <a:gd name="T90" fmla="*/ 1081 w 2392"/>
                <a:gd name="T91" fmla="*/ 869 h 881"/>
                <a:gd name="T92" fmla="*/ 1110 w 2392"/>
                <a:gd name="T93" fmla="*/ 881 h 881"/>
                <a:gd name="T94" fmla="*/ 1212 w 2392"/>
                <a:gd name="T95" fmla="*/ 869 h 881"/>
                <a:gd name="T96" fmla="*/ 1393 w 2392"/>
                <a:gd name="T97" fmla="*/ 857 h 881"/>
                <a:gd name="T98" fmla="*/ 1446 w 2392"/>
                <a:gd name="T99" fmla="*/ 851 h 881"/>
                <a:gd name="T100" fmla="*/ 1488 w 2392"/>
                <a:gd name="T101" fmla="*/ 833 h 881"/>
                <a:gd name="T102" fmla="*/ 1681 w 2392"/>
                <a:gd name="T103" fmla="*/ 743 h 881"/>
                <a:gd name="T104" fmla="*/ 1812 w 2392"/>
                <a:gd name="T105" fmla="*/ 689 h 881"/>
                <a:gd name="T106" fmla="*/ 1890 w 2392"/>
                <a:gd name="T107" fmla="*/ 581 h 881"/>
                <a:gd name="T108" fmla="*/ 2046 w 2392"/>
                <a:gd name="T109" fmla="*/ 389 h 881"/>
                <a:gd name="T110" fmla="*/ 2214 w 2392"/>
                <a:gd name="T111" fmla="*/ 269 h 881"/>
                <a:gd name="T112" fmla="*/ 2257 w 2392"/>
                <a:gd name="T113" fmla="*/ 239 h 881"/>
                <a:gd name="T114" fmla="*/ 2400 w 2392"/>
                <a:gd name="T115" fmla="*/ 0 h 881"/>
                <a:gd name="T116" fmla="*/ 2310 w 2392"/>
                <a:gd name="T117" fmla="*/ 36 h 8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92" h="881">
                  <a:moveTo>
                    <a:pt x="2302" y="36"/>
                  </a:moveTo>
                  <a:lnTo>
                    <a:pt x="2266" y="48"/>
                  </a:lnTo>
                  <a:lnTo>
                    <a:pt x="2231" y="54"/>
                  </a:lnTo>
                  <a:lnTo>
                    <a:pt x="2201" y="54"/>
                  </a:lnTo>
                  <a:lnTo>
                    <a:pt x="2195"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392" y="167"/>
                  </a:lnTo>
                  <a:lnTo>
                    <a:pt x="2392" y="60"/>
                  </a:lnTo>
                  <a:lnTo>
                    <a:pt x="2392" y="0"/>
                  </a:lnTo>
                  <a:lnTo>
                    <a:pt x="2344" y="18"/>
                  </a:lnTo>
                  <a:lnTo>
                    <a:pt x="2302"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14" name="Freeform 12"/>
            <p:cNvSpPr>
              <a:spLocks/>
            </p:cNvSpPr>
            <p:nvPr userDrawn="1"/>
          </p:nvSpPr>
          <p:spPr bwMode="hidden">
            <a:xfrm>
              <a:off x="3839" y="1854"/>
              <a:ext cx="577" cy="258"/>
            </a:xfrm>
            <a:custGeom>
              <a:avLst/>
              <a:gdLst>
                <a:gd name="T0" fmla="*/ 30 w 550"/>
                <a:gd name="T1" fmla="*/ 245 h 257"/>
                <a:gd name="T2" fmla="*/ 18 w 550"/>
                <a:gd name="T3" fmla="*/ 251 h 257"/>
                <a:gd name="T4" fmla="*/ 6 w 550"/>
                <a:gd name="T5" fmla="*/ 257 h 257"/>
                <a:gd name="T6" fmla="*/ 0 w 550"/>
                <a:gd name="T7" fmla="*/ 257 h 257"/>
                <a:gd name="T8" fmla="*/ 305 w 550"/>
                <a:gd name="T9" fmla="*/ 113 h 257"/>
                <a:gd name="T10" fmla="*/ 520 w 550"/>
                <a:gd name="T11" fmla="*/ 0 h 257"/>
                <a:gd name="T12" fmla="*/ 526 w 550"/>
                <a:gd name="T13" fmla="*/ 6 h 257"/>
                <a:gd name="T14" fmla="*/ 544 w 550"/>
                <a:gd name="T15" fmla="*/ 18 h 257"/>
                <a:gd name="T16" fmla="*/ 550 w 550"/>
                <a:gd name="T17" fmla="*/ 24 h 257"/>
                <a:gd name="T18" fmla="*/ 550 w 550"/>
                <a:gd name="T19" fmla="*/ 36 h 257"/>
                <a:gd name="T20" fmla="*/ 544 w 550"/>
                <a:gd name="T21" fmla="*/ 42 h 257"/>
                <a:gd name="T22" fmla="*/ 526 w 550"/>
                <a:gd name="T23" fmla="*/ 54 h 257"/>
                <a:gd name="T24" fmla="*/ 514 w 550"/>
                <a:gd name="T25" fmla="*/ 60 h 257"/>
                <a:gd name="T26" fmla="*/ 502 w 550"/>
                <a:gd name="T27" fmla="*/ 66 h 257"/>
                <a:gd name="T28" fmla="*/ 448 w 550"/>
                <a:gd name="T29" fmla="*/ 84 h 257"/>
                <a:gd name="T30" fmla="*/ 382 w 550"/>
                <a:gd name="T31" fmla="*/ 113 h 257"/>
                <a:gd name="T32" fmla="*/ 305 w 550"/>
                <a:gd name="T33" fmla="*/ 143 h 257"/>
                <a:gd name="T34" fmla="*/ 227 w 550"/>
                <a:gd name="T35" fmla="*/ 173 h 257"/>
                <a:gd name="T36" fmla="*/ 149 w 550"/>
                <a:gd name="T37" fmla="*/ 203 h 257"/>
                <a:gd name="T38" fmla="*/ 83 w 550"/>
                <a:gd name="T39" fmla="*/ 227 h 257"/>
                <a:gd name="T40" fmla="*/ 30 w 550"/>
                <a:gd name="T41" fmla="*/ 245 h 257"/>
                <a:gd name="T42" fmla="*/ 30 w 550"/>
                <a:gd name="T43" fmla="*/ 24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15" name="Freeform 13"/>
            <p:cNvSpPr>
              <a:spLocks/>
            </p:cNvSpPr>
            <p:nvPr userDrawn="1"/>
          </p:nvSpPr>
          <p:spPr bwMode="hidden">
            <a:xfrm>
              <a:off x="5327" y="1642"/>
              <a:ext cx="5" cy="1"/>
            </a:xfrm>
            <a:custGeom>
              <a:avLst/>
              <a:gdLst>
                <a:gd name="T0" fmla="*/ 0 w 5"/>
                <a:gd name="T1" fmla="*/ 0 h 1"/>
                <a:gd name="T2" fmla="*/ 5 w 5"/>
                <a:gd name="T3" fmla="*/ 0 h 1"/>
                <a:gd name="T4" fmla="*/ 0 w 5"/>
                <a:gd name="T5" fmla="*/ 0 h 1"/>
                <a:gd name="T6" fmla="*/ 0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0" y="0"/>
                  </a:moveTo>
                  <a:lnTo>
                    <a:pt x="5" y="0"/>
                  </a:lnTo>
                  <a:lnTo>
                    <a:pt x="0" y="0"/>
                  </a:lnTo>
                  <a:close/>
                </a:path>
              </a:pathLst>
            </a:custGeom>
            <a:solidFill>
              <a:srgbClr val="FED1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16" name="Freeform 14"/>
            <p:cNvSpPr>
              <a:spLocks/>
            </p:cNvSpPr>
            <p:nvPr userDrawn="1"/>
          </p:nvSpPr>
          <p:spPr bwMode="hidden">
            <a:xfrm>
              <a:off x="3839" y="1728"/>
              <a:ext cx="716" cy="383"/>
            </a:xfrm>
            <a:custGeom>
              <a:avLst/>
              <a:gdLst>
                <a:gd name="T0" fmla="*/ 659 w 716"/>
                <a:gd name="T1" fmla="*/ 6 h 383"/>
                <a:gd name="T2" fmla="*/ 588 w 716"/>
                <a:gd name="T3" fmla="*/ 42 h 383"/>
                <a:gd name="T4" fmla="*/ 515 w 716"/>
                <a:gd name="T5" fmla="*/ 84 h 383"/>
                <a:gd name="T6" fmla="*/ 509 w 716"/>
                <a:gd name="T7" fmla="*/ 90 h 383"/>
                <a:gd name="T8" fmla="*/ 485 w 716"/>
                <a:gd name="T9" fmla="*/ 102 h 383"/>
                <a:gd name="T10" fmla="*/ 455 w 716"/>
                <a:gd name="T11" fmla="*/ 120 h 383"/>
                <a:gd name="T12" fmla="*/ 425 w 716"/>
                <a:gd name="T13" fmla="*/ 138 h 383"/>
                <a:gd name="T14" fmla="*/ 371 w 716"/>
                <a:gd name="T15" fmla="*/ 168 h 383"/>
                <a:gd name="T16" fmla="*/ 306 w 716"/>
                <a:gd name="T17" fmla="*/ 198 h 383"/>
                <a:gd name="T18" fmla="*/ 186 w 716"/>
                <a:gd name="T19" fmla="*/ 251 h 383"/>
                <a:gd name="T20" fmla="*/ 131 w 716"/>
                <a:gd name="T21" fmla="*/ 269 h 383"/>
                <a:gd name="T22" fmla="*/ 89 w 716"/>
                <a:gd name="T23" fmla="*/ 287 h 383"/>
                <a:gd name="T24" fmla="*/ 53 w 716"/>
                <a:gd name="T25" fmla="*/ 305 h 383"/>
                <a:gd name="T26" fmla="*/ 36 w 716"/>
                <a:gd name="T27" fmla="*/ 311 h 383"/>
                <a:gd name="T28" fmla="*/ 12 w 716"/>
                <a:gd name="T29" fmla="*/ 329 h 383"/>
                <a:gd name="T30" fmla="*/ 0 w 716"/>
                <a:gd name="T31" fmla="*/ 353 h 383"/>
                <a:gd name="T32" fmla="*/ 0 w 716"/>
                <a:gd name="T33" fmla="*/ 371 h 383"/>
                <a:gd name="T34" fmla="*/ 0 w 716"/>
                <a:gd name="T35" fmla="*/ 383 h 383"/>
                <a:gd name="T36" fmla="*/ 0 w 716"/>
                <a:gd name="T37" fmla="*/ 383 h 383"/>
                <a:gd name="T38" fmla="*/ 12 w 716"/>
                <a:gd name="T39" fmla="*/ 371 h 383"/>
                <a:gd name="T40" fmla="*/ 30 w 716"/>
                <a:gd name="T41" fmla="*/ 353 h 383"/>
                <a:gd name="T42" fmla="*/ 53 w 716"/>
                <a:gd name="T43" fmla="*/ 335 h 383"/>
                <a:gd name="T44" fmla="*/ 77 w 716"/>
                <a:gd name="T45" fmla="*/ 317 h 383"/>
                <a:gd name="T46" fmla="*/ 101 w 716"/>
                <a:gd name="T47" fmla="*/ 311 h 383"/>
                <a:gd name="T48" fmla="*/ 131 w 716"/>
                <a:gd name="T49" fmla="*/ 299 h 383"/>
                <a:gd name="T50" fmla="*/ 204 w 716"/>
                <a:gd name="T51" fmla="*/ 269 h 383"/>
                <a:gd name="T52" fmla="*/ 240 w 716"/>
                <a:gd name="T53" fmla="*/ 251 h 383"/>
                <a:gd name="T54" fmla="*/ 270 w 716"/>
                <a:gd name="T55" fmla="*/ 239 h 383"/>
                <a:gd name="T56" fmla="*/ 294 w 716"/>
                <a:gd name="T57" fmla="*/ 228 h 383"/>
                <a:gd name="T58" fmla="*/ 312 w 716"/>
                <a:gd name="T59" fmla="*/ 222 h 383"/>
                <a:gd name="T60" fmla="*/ 330 w 716"/>
                <a:gd name="T61" fmla="*/ 210 h 383"/>
                <a:gd name="T62" fmla="*/ 365 w 716"/>
                <a:gd name="T63" fmla="*/ 186 h 383"/>
                <a:gd name="T64" fmla="*/ 419 w 716"/>
                <a:gd name="T65" fmla="*/ 156 h 383"/>
                <a:gd name="T66" fmla="*/ 473 w 716"/>
                <a:gd name="T67" fmla="*/ 120 h 383"/>
                <a:gd name="T68" fmla="*/ 527 w 716"/>
                <a:gd name="T69" fmla="*/ 90 h 383"/>
                <a:gd name="T70" fmla="*/ 576 w 716"/>
                <a:gd name="T71" fmla="*/ 60 h 383"/>
                <a:gd name="T72" fmla="*/ 612 w 716"/>
                <a:gd name="T73" fmla="*/ 42 h 383"/>
                <a:gd name="T74" fmla="*/ 629 w 716"/>
                <a:gd name="T75" fmla="*/ 36 h 383"/>
                <a:gd name="T76" fmla="*/ 647 w 716"/>
                <a:gd name="T77" fmla="*/ 30 h 383"/>
                <a:gd name="T78" fmla="*/ 677 w 716"/>
                <a:gd name="T79" fmla="*/ 18 h 383"/>
                <a:gd name="T80" fmla="*/ 701 w 716"/>
                <a:gd name="T81" fmla="*/ 6 h 383"/>
                <a:gd name="T82" fmla="*/ 713 w 716"/>
                <a:gd name="T83" fmla="*/ 0 h 383"/>
                <a:gd name="T84" fmla="*/ 713 w 716"/>
                <a:gd name="T85" fmla="*/ 0 h 383"/>
                <a:gd name="T86" fmla="*/ 659 w 716"/>
                <a:gd name="T87" fmla="*/ 6 h 383"/>
                <a:gd name="T88" fmla="*/ 716 w 716"/>
                <a:gd name="T89" fmla="*/ 63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17" name="Freeform 15"/>
            <p:cNvSpPr>
              <a:spLocks/>
            </p:cNvSpPr>
            <p:nvPr userDrawn="1"/>
          </p:nvSpPr>
          <p:spPr bwMode="hidden">
            <a:xfrm>
              <a:off x="3453" y="2271"/>
              <a:ext cx="318" cy="225"/>
            </a:xfrm>
            <a:custGeom>
              <a:avLst/>
              <a:gdLst>
                <a:gd name="T0" fmla="*/ 6 w 318"/>
                <a:gd name="T1" fmla="*/ 225 h 225"/>
                <a:gd name="T2" fmla="*/ 0 w 318"/>
                <a:gd name="T3" fmla="*/ 195 h 225"/>
                <a:gd name="T4" fmla="*/ 315 w 318"/>
                <a:gd name="T5" fmla="*/ 0 h 225"/>
                <a:gd name="T6" fmla="*/ 303 w 318"/>
                <a:gd name="T7" fmla="*/ 27 h 225"/>
                <a:gd name="T8" fmla="*/ 318 w 318"/>
                <a:gd name="T9" fmla="*/ 42 h 225"/>
              </a:gdLst>
              <a:ahLst/>
              <a:cxnLst>
                <a:cxn ang="0">
                  <a:pos x="T0" y="T1"/>
                </a:cxn>
                <a:cxn ang="0">
                  <a:pos x="T2" y="T3"/>
                </a:cxn>
                <a:cxn ang="0">
                  <a:pos x="T4" y="T5"/>
                </a:cxn>
                <a:cxn ang="0">
                  <a:pos x="T6" y="T7"/>
                </a:cxn>
                <a:cxn ang="0">
                  <a:pos x="T8" y="T9"/>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18" name="Freeform 16"/>
            <p:cNvSpPr>
              <a:spLocks/>
            </p:cNvSpPr>
            <p:nvPr userDrawn="1"/>
          </p:nvSpPr>
          <p:spPr bwMode="hidden">
            <a:xfrm>
              <a:off x="0" y="2658"/>
              <a:ext cx="2595" cy="933"/>
            </a:xfrm>
            <a:custGeom>
              <a:avLst/>
              <a:gdLst>
                <a:gd name="T0" fmla="*/ 1050 w 2595"/>
                <a:gd name="T1" fmla="*/ 657 h 933"/>
                <a:gd name="T2" fmla="*/ 1581 w 2595"/>
                <a:gd name="T3" fmla="*/ 690 h 933"/>
                <a:gd name="T4" fmla="*/ 1671 w 2595"/>
                <a:gd name="T5" fmla="*/ 723 h 933"/>
                <a:gd name="T6" fmla="*/ 1176 w 2595"/>
                <a:gd name="T7" fmla="*/ 621 h 933"/>
                <a:gd name="T8" fmla="*/ 1854 w 2595"/>
                <a:gd name="T9" fmla="*/ 567 h 933"/>
                <a:gd name="T10" fmla="*/ 1869 w 2595"/>
                <a:gd name="T11" fmla="*/ 612 h 933"/>
                <a:gd name="T12" fmla="*/ 2103 w 2595"/>
                <a:gd name="T13" fmla="*/ 861 h 933"/>
                <a:gd name="T14" fmla="*/ 1883 w 2595"/>
                <a:gd name="T15" fmla="*/ 520 h 933"/>
                <a:gd name="T16" fmla="*/ 1842 w 2595"/>
                <a:gd name="T17" fmla="*/ 490 h 933"/>
                <a:gd name="T18" fmla="*/ 1770 w 2595"/>
                <a:gd name="T19" fmla="*/ 466 h 933"/>
                <a:gd name="T20" fmla="*/ 1740 w 2595"/>
                <a:gd name="T21" fmla="*/ 448 h 933"/>
                <a:gd name="T22" fmla="*/ 1758 w 2595"/>
                <a:gd name="T23" fmla="*/ 436 h 933"/>
                <a:gd name="T24" fmla="*/ 1830 w 2595"/>
                <a:gd name="T25" fmla="*/ 430 h 933"/>
                <a:gd name="T26" fmla="*/ 1877 w 2595"/>
                <a:gd name="T27" fmla="*/ 424 h 933"/>
                <a:gd name="T28" fmla="*/ 1955 w 2595"/>
                <a:gd name="T29" fmla="*/ 394 h 933"/>
                <a:gd name="T30" fmla="*/ 2052 w 2595"/>
                <a:gd name="T31" fmla="*/ 396 h 933"/>
                <a:gd name="T32" fmla="*/ 2253 w 2595"/>
                <a:gd name="T33" fmla="*/ 732 h 933"/>
                <a:gd name="T34" fmla="*/ 2415 w 2595"/>
                <a:gd name="T35" fmla="*/ 933 h 933"/>
                <a:gd name="T36" fmla="*/ 2397 w 2595"/>
                <a:gd name="T37" fmla="*/ 828 h 933"/>
                <a:gd name="T38" fmla="*/ 2088 w 2595"/>
                <a:gd name="T39" fmla="*/ 400 h 933"/>
                <a:gd name="T40" fmla="*/ 2046 w 2595"/>
                <a:gd name="T41" fmla="*/ 346 h 933"/>
                <a:gd name="T42" fmla="*/ 1997 w 2595"/>
                <a:gd name="T43" fmla="*/ 304 h 933"/>
                <a:gd name="T44" fmla="*/ 1967 w 2595"/>
                <a:gd name="T45" fmla="*/ 286 h 933"/>
                <a:gd name="T46" fmla="*/ 1973 w 2595"/>
                <a:gd name="T47" fmla="*/ 286 h 933"/>
                <a:gd name="T48" fmla="*/ 2009 w 2595"/>
                <a:gd name="T49" fmla="*/ 286 h 933"/>
                <a:gd name="T50" fmla="*/ 2082 w 2595"/>
                <a:gd name="T51" fmla="*/ 322 h 933"/>
                <a:gd name="T52" fmla="*/ 2199 w 2595"/>
                <a:gd name="T53" fmla="*/ 384 h 933"/>
                <a:gd name="T54" fmla="*/ 2394 w 2595"/>
                <a:gd name="T55" fmla="*/ 448 h 933"/>
                <a:gd name="T56" fmla="*/ 2595 w 2595"/>
                <a:gd name="T57" fmla="*/ 516 h 933"/>
                <a:gd name="T58" fmla="*/ 2388 w 2595"/>
                <a:gd name="T59" fmla="*/ 424 h 933"/>
                <a:gd name="T60" fmla="*/ 2219 w 2595"/>
                <a:gd name="T61" fmla="*/ 340 h 933"/>
                <a:gd name="T62" fmla="*/ 2052 w 2595"/>
                <a:gd name="T63" fmla="*/ 280 h 933"/>
                <a:gd name="T64" fmla="*/ 1955 w 2595"/>
                <a:gd name="T65" fmla="*/ 262 h 933"/>
                <a:gd name="T66" fmla="*/ 1877 w 2595"/>
                <a:gd name="T67" fmla="*/ 274 h 933"/>
                <a:gd name="T68" fmla="*/ 1752 w 2595"/>
                <a:gd name="T69" fmla="*/ 274 h 933"/>
                <a:gd name="T70" fmla="*/ 1661 w 2595"/>
                <a:gd name="T71" fmla="*/ 292 h 933"/>
                <a:gd name="T72" fmla="*/ 1607 w 2595"/>
                <a:gd name="T73" fmla="*/ 316 h 933"/>
                <a:gd name="T74" fmla="*/ 1589 w 2595"/>
                <a:gd name="T75" fmla="*/ 322 h 933"/>
                <a:gd name="T76" fmla="*/ 1409 w 2595"/>
                <a:gd name="T77" fmla="*/ 358 h 933"/>
                <a:gd name="T78" fmla="*/ 1152 w 2595"/>
                <a:gd name="T79" fmla="*/ 442 h 933"/>
                <a:gd name="T80" fmla="*/ 966 w 2595"/>
                <a:gd name="T81" fmla="*/ 460 h 933"/>
                <a:gd name="T82" fmla="*/ 870 w 2595"/>
                <a:gd name="T83" fmla="*/ 442 h 933"/>
                <a:gd name="T84" fmla="*/ 828 w 2595"/>
                <a:gd name="T85" fmla="*/ 430 h 933"/>
                <a:gd name="T86" fmla="*/ 743 w 2595"/>
                <a:gd name="T87" fmla="*/ 388 h 933"/>
                <a:gd name="T88" fmla="*/ 636 w 2595"/>
                <a:gd name="T89" fmla="*/ 334 h 933"/>
                <a:gd name="T90" fmla="*/ 467 w 2595"/>
                <a:gd name="T91" fmla="*/ 256 h 933"/>
                <a:gd name="T92" fmla="*/ 0 w 2595"/>
                <a:gd name="T93" fmla="*/ 0 h 933"/>
                <a:gd name="T94" fmla="*/ 585 w 2595"/>
                <a:gd name="T95" fmla="*/ 390 h 933"/>
                <a:gd name="T96" fmla="*/ 849 w 2595"/>
                <a:gd name="T97" fmla="*/ 543 h 933"/>
                <a:gd name="T98" fmla="*/ 897 w 2595"/>
                <a:gd name="T99" fmla="*/ 62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19" name="Freeform 17"/>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a:noFill/>
            </a:ln>
            <a:extLst>
              <a:ext uri="{91240B29-F687-4F45-9708-019B960494DF}">
                <a14:hiddenLine xmlns:a14="http://schemas.microsoft.com/office/drawing/2010/main" w="9525">
                  <a:solidFill>
                    <a:schemeClr val="tx1"/>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grpSp>
      <p:sp>
        <p:nvSpPr>
          <p:cNvPr id="5138" name="Rectangle 18"/>
          <p:cNvSpPr>
            <a:spLocks noGrp="1" noChangeArrowheads="1"/>
          </p:cNvSpPr>
          <p:nvPr>
            <p:ph type="ctrTitle" sz="quarter"/>
          </p:nvPr>
        </p:nvSpPr>
        <p:spPr>
          <a:xfrm>
            <a:off x="685800" y="1768475"/>
            <a:ext cx="7772400" cy="1736725"/>
          </a:xfrm>
        </p:spPr>
        <p:txBody>
          <a:bodyPr anchor="b"/>
          <a:lstStyle>
            <a:lvl1pPr>
              <a:defRPr sz="5400"/>
            </a:lvl1pPr>
          </a:lstStyle>
          <a:p>
            <a:pPr lvl="0"/>
            <a:r>
              <a:rPr lang="en-US" noProof="0" smtClean="0"/>
              <a:t>Click to edit Master title style</a:t>
            </a:r>
          </a:p>
        </p:txBody>
      </p:sp>
      <p:sp>
        <p:nvSpPr>
          <p:cNvPr id="5139" name="Rectangle 19"/>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en-US" noProof="0" smtClean="0"/>
              <a:t>Click to edit Master subtitle style</a:t>
            </a:r>
          </a:p>
        </p:txBody>
      </p:sp>
      <p:sp>
        <p:nvSpPr>
          <p:cNvPr id="20" name="Rectangle 20"/>
          <p:cNvSpPr>
            <a:spLocks noGrp="1" noChangeArrowheads="1"/>
          </p:cNvSpPr>
          <p:nvPr>
            <p:ph type="dt" sz="quarter" idx="10"/>
          </p:nvPr>
        </p:nvSpPr>
        <p:spPr/>
        <p:txBody>
          <a:bodyPr/>
          <a:lstStyle>
            <a:lvl1pPr>
              <a:defRPr smtClean="0">
                <a:latin typeface="Tahoma" pitchFamily="34" charset="0"/>
              </a:defRPr>
            </a:lvl1pPr>
          </a:lstStyle>
          <a:p>
            <a:pPr>
              <a:defRPr/>
            </a:pPr>
            <a:endParaRPr lang="en-US"/>
          </a:p>
        </p:txBody>
      </p:sp>
      <p:sp>
        <p:nvSpPr>
          <p:cNvPr id="21" name="Rectangle 21"/>
          <p:cNvSpPr>
            <a:spLocks noGrp="1" noChangeArrowheads="1"/>
          </p:cNvSpPr>
          <p:nvPr>
            <p:ph type="ftr" sz="quarter" idx="11"/>
          </p:nvPr>
        </p:nvSpPr>
        <p:spPr/>
        <p:txBody>
          <a:bodyPr/>
          <a:lstStyle>
            <a:lvl1pPr algn="l">
              <a:defRPr smtClean="0">
                <a:latin typeface="Tahoma" pitchFamily="34" charset="0"/>
              </a:defRPr>
            </a:lvl1pPr>
          </a:lstStyle>
          <a:p>
            <a:pPr>
              <a:defRPr/>
            </a:pPr>
            <a:endParaRPr lang="en-US"/>
          </a:p>
        </p:txBody>
      </p:sp>
      <p:sp>
        <p:nvSpPr>
          <p:cNvPr id="22" name="Rectangle 22"/>
          <p:cNvSpPr>
            <a:spLocks noGrp="1" noChangeArrowheads="1"/>
          </p:cNvSpPr>
          <p:nvPr>
            <p:ph type="sldNum" sz="quarter" idx="12"/>
          </p:nvPr>
        </p:nvSpPr>
        <p:spPr/>
        <p:txBody>
          <a:bodyPr/>
          <a:lstStyle>
            <a:lvl1pPr>
              <a:defRPr smtClean="0">
                <a:latin typeface="Tahoma" pitchFamily="34" charset="0"/>
              </a:defRPr>
            </a:lvl1pPr>
          </a:lstStyle>
          <a:p>
            <a:pPr>
              <a:defRPr/>
            </a:pPr>
            <a:fld id="{0904777D-D433-4053-8D8E-8E6A58F7DB65}" type="slidenum">
              <a:rPr lang="en-US"/>
              <a:pPr>
                <a:defRPr/>
              </a:pPr>
              <a:t>‹#›</a:t>
            </a:fld>
            <a:endParaRPr lang="en-US"/>
          </a:p>
        </p:txBody>
      </p:sp>
    </p:spTree>
    <p:extLst>
      <p:ext uri="{BB962C8B-B14F-4D97-AF65-F5344CB8AC3E}">
        <p14:creationId xmlns:p14="http://schemas.microsoft.com/office/powerpoint/2010/main" val="37609633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Tahoma" pitchFamily="34" charset="0"/>
              </a:defRPr>
            </a:lvl1pPr>
          </a:lstStyle>
          <a:p>
            <a:pPr>
              <a:defRPr/>
            </a:pPr>
            <a:fld id="{EFBA5E44-F5D2-4C4C-8D43-2A1A21CAC2E4}" type="slidenum">
              <a:rPr lang="en-US"/>
              <a:pPr>
                <a:defRPr/>
              </a:pPr>
              <a:t>‹#›</a:t>
            </a:fld>
            <a:endParaRPr lang="en-US"/>
          </a:p>
        </p:txBody>
      </p:sp>
    </p:spTree>
    <p:extLst>
      <p:ext uri="{BB962C8B-B14F-4D97-AF65-F5344CB8AC3E}">
        <p14:creationId xmlns:p14="http://schemas.microsoft.com/office/powerpoint/2010/main" val="40355488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Tahoma" pitchFamily="34" charset="0"/>
              </a:defRPr>
            </a:lvl1pPr>
          </a:lstStyle>
          <a:p>
            <a:pPr>
              <a:defRPr/>
            </a:pPr>
            <a:fld id="{A48B0A6C-C024-49D5-A31C-BBAF1EB1C963}" type="slidenum">
              <a:rPr lang="en-US"/>
              <a:pPr>
                <a:defRPr/>
              </a:pPr>
              <a:t>‹#›</a:t>
            </a:fld>
            <a:endParaRPr lang="en-US"/>
          </a:p>
        </p:txBody>
      </p:sp>
    </p:spTree>
    <p:extLst>
      <p:ext uri="{BB962C8B-B14F-4D97-AF65-F5344CB8AC3E}">
        <p14:creationId xmlns:p14="http://schemas.microsoft.com/office/powerpoint/2010/main" val="12409421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Tahoma" pitchFamily="34" charset="0"/>
              </a:defRPr>
            </a:lvl1pPr>
          </a:lstStyle>
          <a:p>
            <a:pPr>
              <a:defRPr/>
            </a:pPr>
            <a:fld id="{FE7D3F45-0994-4162-A5A7-25E5F816C240}" type="slidenum">
              <a:rPr lang="en-US"/>
              <a:pPr>
                <a:defRPr/>
              </a:pPr>
              <a:t>‹#›</a:t>
            </a:fld>
            <a:endParaRPr lang="en-US"/>
          </a:p>
        </p:txBody>
      </p:sp>
    </p:spTree>
    <p:extLst>
      <p:ext uri="{BB962C8B-B14F-4D97-AF65-F5344CB8AC3E}">
        <p14:creationId xmlns:p14="http://schemas.microsoft.com/office/powerpoint/2010/main" val="21176377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8" name="Footer Placeholder 7"/>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atin typeface="Tahoma" pitchFamily="34" charset="0"/>
              </a:defRPr>
            </a:lvl1pPr>
          </a:lstStyle>
          <a:p>
            <a:pPr>
              <a:defRPr/>
            </a:pPr>
            <a:fld id="{686C792F-4766-43DB-BEF0-80E691A4E2B1}" type="slidenum">
              <a:rPr lang="en-US"/>
              <a:pPr>
                <a:defRPr/>
              </a:pPr>
              <a:t>‹#›</a:t>
            </a:fld>
            <a:endParaRPr lang="en-US"/>
          </a:p>
        </p:txBody>
      </p:sp>
    </p:spTree>
    <p:extLst>
      <p:ext uri="{BB962C8B-B14F-4D97-AF65-F5344CB8AC3E}">
        <p14:creationId xmlns:p14="http://schemas.microsoft.com/office/powerpoint/2010/main" val="6079702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4" name="Footer Placeholder 3"/>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atin typeface="Tahoma" pitchFamily="34" charset="0"/>
              </a:defRPr>
            </a:lvl1pPr>
          </a:lstStyle>
          <a:p>
            <a:pPr>
              <a:defRPr/>
            </a:pPr>
            <a:fld id="{3BCE6BB1-BCD7-4C09-8377-BCE2AF3ED60C}" type="slidenum">
              <a:rPr lang="en-US"/>
              <a:pPr>
                <a:defRPr/>
              </a:pPr>
              <a:t>‹#›</a:t>
            </a:fld>
            <a:endParaRPr lang="en-US"/>
          </a:p>
        </p:txBody>
      </p:sp>
    </p:spTree>
    <p:extLst>
      <p:ext uri="{BB962C8B-B14F-4D97-AF65-F5344CB8AC3E}">
        <p14:creationId xmlns:p14="http://schemas.microsoft.com/office/powerpoint/2010/main" val="13033045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3" name="Footer Placeholder 2"/>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atin typeface="Tahoma" pitchFamily="34" charset="0"/>
              </a:defRPr>
            </a:lvl1pPr>
          </a:lstStyle>
          <a:p>
            <a:pPr>
              <a:defRPr/>
            </a:pPr>
            <a:fld id="{085B261E-B966-4EE1-9FC3-6FE03E966DBC}" type="slidenum">
              <a:rPr lang="en-US"/>
              <a:pPr>
                <a:defRPr/>
              </a:pPr>
              <a:t>‹#›</a:t>
            </a:fld>
            <a:endParaRPr lang="en-US"/>
          </a:p>
        </p:txBody>
      </p:sp>
    </p:spTree>
    <p:extLst>
      <p:ext uri="{BB962C8B-B14F-4D97-AF65-F5344CB8AC3E}">
        <p14:creationId xmlns:p14="http://schemas.microsoft.com/office/powerpoint/2010/main" val="6999662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Tahoma" pitchFamily="34" charset="0"/>
              </a:defRPr>
            </a:lvl1pPr>
          </a:lstStyle>
          <a:p>
            <a:pPr>
              <a:defRPr/>
            </a:pPr>
            <a:fld id="{B11ABAEF-60EB-44C2-A033-09F98C7E3725}" type="slidenum">
              <a:rPr lang="en-US"/>
              <a:pPr>
                <a:defRPr/>
              </a:pPr>
              <a:t>‹#›</a:t>
            </a:fld>
            <a:endParaRPr lang="en-US"/>
          </a:p>
        </p:txBody>
      </p:sp>
    </p:spTree>
    <p:extLst>
      <p:ext uri="{BB962C8B-B14F-4D97-AF65-F5344CB8AC3E}">
        <p14:creationId xmlns:p14="http://schemas.microsoft.com/office/powerpoint/2010/main" val="710921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smtClean="0"/>
              <a:t>Click to edit Master title style</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F2BD31-7695-47DA-9B15-3DD72B1F2521}" type="datetimeFigureOut">
              <a:rPr lang="en-US" smtClean="0"/>
              <a:t>4/19/2018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AE38A9-278C-43E4-9D84-CDAD43C3DAB9}" type="slidenum">
              <a:rPr lang="en-US" smtClean="0"/>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Tahoma" pitchFamily="34" charset="0"/>
              </a:defRPr>
            </a:lvl1pPr>
          </a:lstStyle>
          <a:p>
            <a:pPr>
              <a:defRPr/>
            </a:pPr>
            <a:fld id="{8709C736-7897-4171-9796-195F275ADDBD}" type="slidenum">
              <a:rPr lang="en-US"/>
              <a:pPr>
                <a:defRPr/>
              </a:pPr>
              <a:t>‹#›</a:t>
            </a:fld>
            <a:endParaRPr lang="en-US"/>
          </a:p>
        </p:txBody>
      </p:sp>
    </p:spTree>
    <p:extLst>
      <p:ext uri="{BB962C8B-B14F-4D97-AF65-F5344CB8AC3E}">
        <p14:creationId xmlns:p14="http://schemas.microsoft.com/office/powerpoint/2010/main" val="7306017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Tahoma" pitchFamily="34" charset="0"/>
              </a:defRPr>
            </a:lvl1pPr>
          </a:lstStyle>
          <a:p>
            <a:pPr>
              <a:defRPr/>
            </a:pPr>
            <a:fld id="{638E751D-1841-4FF1-BC4D-D99551055446}" type="slidenum">
              <a:rPr lang="en-US"/>
              <a:pPr>
                <a:defRPr/>
              </a:pPr>
              <a:t>‹#›</a:t>
            </a:fld>
            <a:endParaRPr lang="en-US"/>
          </a:p>
        </p:txBody>
      </p:sp>
    </p:spTree>
    <p:extLst>
      <p:ext uri="{BB962C8B-B14F-4D97-AF65-F5344CB8AC3E}">
        <p14:creationId xmlns:p14="http://schemas.microsoft.com/office/powerpoint/2010/main" val="7583991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Tahoma" pitchFamily="34" charset="0"/>
              </a:defRPr>
            </a:lvl1pPr>
          </a:lstStyle>
          <a:p>
            <a:pPr>
              <a:defRPr/>
            </a:pPr>
            <a:fld id="{12E4496D-69B9-4251-B397-9CFBB12ADA06}" type="slidenum">
              <a:rPr lang="en-US"/>
              <a:pPr>
                <a:defRPr/>
              </a:pPr>
              <a:t>‹#›</a:t>
            </a:fld>
            <a:endParaRPr lang="en-US"/>
          </a:p>
        </p:txBody>
      </p:sp>
    </p:spTree>
    <p:extLst>
      <p:ext uri="{BB962C8B-B14F-4D97-AF65-F5344CB8AC3E}">
        <p14:creationId xmlns:p14="http://schemas.microsoft.com/office/powerpoint/2010/main" val="37150194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213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4" name="Footer Placeholder 3"/>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atin typeface="Tahoma" pitchFamily="34" charset="0"/>
              </a:defRPr>
            </a:lvl1pPr>
          </a:lstStyle>
          <a:p>
            <a:pPr>
              <a:defRPr/>
            </a:pPr>
            <a:fld id="{CF394A64-ECF3-4CAE-BCBC-C10F92DEAD06}" type="slidenum">
              <a:rPr lang="en-US"/>
              <a:pPr>
                <a:defRPr/>
              </a:pPr>
              <a:t>‹#›</a:t>
            </a:fld>
            <a:endParaRPr lang="en-US"/>
          </a:p>
        </p:txBody>
      </p:sp>
    </p:spTree>
    <p:extLst>
      <p:ext uri="{BB962C8B-B14F-4D97-AF65-F5344CB8AC3E}">
        <p14:creationId xmlns:p14="http://schemas.microsoft.com/office/powerpoint/2010/main" val="21715024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495800"/>
          </a:xfrm>
        </p:spPr>
        <p:txBody>
          <a:bodyPr/>
          <a:lstStyle/>
          <a:p>
            <a:pPr lvl="0"/>
            <a:endParaRPr lang="en-US" noProof="0" smtClean="0"/>
          </a:p>
        </p:txBody>
      </p:sp>
      <p:sp>
        <p:nvSpPr>
          <p:cNvPr id="4" name="Date Placeholder 3"/>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Tahoma" pitchFamily="34" charset="0"/>
              </a:defRPr>
            </a:lvl1pPr>
          </a:lstStyle>
          <a:p>
            <a:pPr>
              <a:defRPr/>
            </a:pPr>
            <a:fld id="{607B008B-1A12-471D-AA88-C74A4570253C}" type="slidenum">
              <a:rPr lang="en-US"/>
              <a:pPr>
                <a:defRPr/>
              </a:pPr>
              <a:t>‹#›</a:t>
            </a:fld>
            <a:endParaRPr lang="en-US"/>
          </a:p>
        </p:txBody>
      </p:sp>
    </p:spTree>
    <p:extLst>
      <p:ext uri="{BB962C8B-B14F-4D97-AF65-F5344CB8AC3E}">
        <p14:creationId xmlns:p14="http://schemas.microsoft.com/office/powerpoint/2010/main" val="25601039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ound Diagonal Corner Rectangle 3"/>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2800">
              <a:solidFill>
                <a:prstClr val="white"/>
              </a:solidFill>
            </a:endParaRPr>
          </a:p>
        </p:txBody>
      </p:sp>
      <p:sp>
        <p:nvSpPr>
          <p:cNvPr id="8" name="Title 7"/>
          <p:cNvSpPr>
            <a:spLocks noGrp="1"/>
          </p:cNvSpPr>
          <p:nvPr>
            <p:ph type="ctrTitle"/>
          </p:nvPr>
        </p:nvSpPr>
        <p:spPr>
          <a:xfrm>
            <a:off x="464234" y="381001"/>
            <a:ext cx="8229600" cy="2209800"/>
          </a:xfrm>
        </p:spPr>
        <p:txBody>
          <a:bodyPr lIns="45720" rIns="228600"/>
          <a:lstStyle>
            <a:lvl1pPr marL="0" algn="r">
              <a:defRPr sz="4800"/>
            </a:lvl1pPr>
            <a:extLst/>
          </a:lstStyle>
          <a:p>
            <a:r>
              <a:rPr lang="en-US" smtClean="0"/>
              <a:t>Click to edit Master title style</a:t>
            </a:r>
            <a:endParaRPr lang="en-US"/>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5" name="Date Placeholder 9"/>
          <p:cNvSpPr>
            <a:spLocks noGrp="1"/>
          </p:cNvSpPr>
          <p:nvPr>
            <p:ph type="dt" sz="half" idx="10"/>
          </p:nvPr>
        </p:nvSpPr>
        <p:spPr>
          <a:xfrm>
            <a:off x="5562600" y="6508750"/>
            <a:ext cx="3001963" cy="274638"/>
          </a:xfrm>
        </p:spPr>
        <p:txBody>
          <a:bodyPr vert="horz" rtlCol="0"/>
          <a:lstStyle>
            <a:lvl1pPr>
              <a:defRPr>
                <a:latin typeface="Tahoma" pitchFamily="34" charset="0"/>
              </a:defRPr>
            </a:lvl1pPr>
            <a:extLst/>
          </a:lstStyle>
          <a:p>
            <a:pPr>
              <a:defRPr/>
            </a:pPr>
            <a:endParaRPr lang="en-US"/>
          </a:p>
        </p:txBody>
      </p:sp>
      <p:sp>
        <p:nvSpPr>
          <p:cNvPr id="6" name="Slide Number Placeholder 10"/>
          <p:cNvSpPr>
            <a:spLocks noGrp="1"/>
          </p:cNvSpPr>
          <p:nvPr>
            <p:ph type="sldNum" sz="quarter" idx="11"/>
          </p:nvPr>
        </p:nvSpPr>
        <p:spPr>
          <a:xfrm>
            <a:off x="8639175" y="6508750"/>
            <a:ext cx="463550" cy="274638"/>
          </a:xfrm>
        </p:spPr>
        <p:txBody>
          <a:bodyPr vert="horz" rtlCol="0"/>
          <a:lstStyle>
            <a:lvl1pPr>
              <a:defRPr>
                <a:solidFill>
                  <a:srgbClr val="EAEBDE">
                    <a:shade val="90000"/>
                  </a:srgbClr>
                </a:solidFill>
                <a:latin typeface="Tahoma" pitchFamily="34" charset="0"/>
              </a:defRPr>
            </a:lvl1pPr>
            <a:extLst/>
          </a:lstStyle>
          <a:p>
            <a:pPr>
              <a:defRPr/>
            </a:pPr>
            <a:fld id="{0CEC6D0B-25B8-4002-8C26-F678B7B14B49}" type="slidenum">
              <a:rPr lang="en-US"/>
              <a:pPr>
                <a:defRPr/>
              </a:pPr>
              <a:t>‹#›</a:t>
            </a:fld>
            <a:endParaRPr lang="en-US"/>
          </a:p>
        </p:txBody>
      </p:sp>
      <p:sp>
        <p:nvSpPr>
          <p:cNvPr id="7" name="Footer Placeholder 11"/>
          <p:cNvSpPr>
            <a:spLocks noGrp="1"/>
          </p:cNvSpPr>
          <p:nvPr>
            <p:ph type="ftr" sz="quarter" idx="12"/>
          </p:nvPr>
        </p:nvSpPr>
        <p:spPr>
          <a:xfrm>
            <a:off x="1600200" y="6508750"/>
            <a:ext cx="3906838" cy="274638"/>
          </a:xfrm>
        </p:spPr>
        <p:txBody>
          <a:bodyPr vert="horz" rtlCol="0"/>
          <a:lstStyle>
            <a:lvl1pPr>
              <a:defRPr>
                <a:latin typeface="Tahoma" pitchFamily="34" charset="0"/>
              </a:defRPr>
            </a:lvl1pPr>
            <a:extLst/>
          </a:lstStyle>
          <a:p>
            <a:pPr>
              <a:defRPr/>
            </a:pPr>
            <a:endParaRPr lang="en-US"/>
          </a:p>
        </p:txBody>
      </p:sp>
    </p:spTree>
    <p:extLst>
      <p:ext uri="{BB962C8B-B14F-4D97-AF65-F5344CB8AC3E}">
        <p14:creationId xmlns:p14="http://schemas.microsoft.com/office/powerpoint/2010/main" val="86392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2800">
              <a:solidFill>
                <a:prstClr val="white"/>
              </a:solidFill>
            </a:endParaRPr>
          </a:p>
        </p:txBody>
      </p:sp>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atin typeface="Tahoma" pitchFamily="34" charset="0"/>
              </a:defRPr>
            </a:lvl1pPr>
            <a:extLst/>
          </a:lstStyle>
          <a:p>
            <a:pPr>
              <a:defRPr/>
            </a:pPr>
            <a:endParaRPr lang="en-US"/>
          </a:p>
        </p:txBody>
      </p:sp>
      <p:sp>
        <p:nvSpPr>
          <p:cNvPr id="6" name="Footer Placeholder 4"/>
          <p:cNvSpPr>
            <a:spLocks noGrp="1"/>
          </p:cNvSpPr>
          <p:nvPr>
            <p:ph type="ftr" sz="quarter" idx="11"/>
          </p:nvPr>
        </p:nvSpPr>
        <p:spPr/>
        <p:txBody>
          <a:bodyPr/>
          <a:lstStyle>
            <a:lvl1pPr>
              <a:defRPr>
                <a:latin typeface="Tahoma" pitchFamily="34" charset="0"/>
              </a:defRPr>
            </a:lvl1pPr>
            <a:extLst/>
          </a:lstStyle>
          <a:p>
            <a:pPr>
              <a:defRPr/>
            </a:pPr>
            <a:endParaRPr lang="en-US"/>
          </a:p>
        </p:txBody>
      </p:sp>
      <p:sp>
        <p:nvSpPr>
          <p:cNvPr id="7" name="Slide Number Placeholder 5"/>
          <p:cNvSpPr>
            <a:spLocks noGrp="1"/>
          </p:cNvSpPr>
          <p:nvPr>
            <p:ph type="sldNum" sz="quarter" idx="12"/>
          </p:nvPr>
        </p:nvSpPr>
        <p:spPr/>
        <p:txBody>
          <a:bodyPr/>
          <a:lstStyle>
            <a:lvl1pPr>
              <a:defRPr>
                <a:latin typeface="Tahoma" pitchFamily="34" charset="0"/>
              </a:defRPr>
            </a:lvl1pPr>
            <a:extLst/>
          </a:lstStyle>
          <a:p>
            <a:pPr>
              <a:defRPr/>
            </a:pPr>
            <a:fld id="{3C7D0A09-7849-475F-B1DE-4E6EFE432D55}" type="slidenum">
              <a:rPr lang="en-US"/>
              <a:pPr>
                <a:defRPr/>
              </a:pPr>
              <a:t>‹#›</a:t>
            </a:fld>
            <a:endParaRPr lang="en-US"/>
          </a:p>
        </p:txBody>
      </p:sp>
    </p:spTree>
    <p:extLst>
      <p:ext uri="{BB962C8B-B14F-4D97-AF65-F5344CB8AC3E}">
        <p14:creationId xmlns:p14="http://schemas.microsoft.com/office/powerpoint/2010/main" val="34728150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4" name="Rectangle 3"/>
          <p:cNvSpPr/>
          <p:nvPr/>
        </p:nvSpPr>
        <p:spPr>
          <a:xfrm>
            <a:off x="1000125" y="3267075"/>
            <a:ext cx="7407275"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2800">
              <a:solidFill>
                <a:prstClr val="white"/>
              </a:solidFill>
            </a:endParaRPr>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lang="en-US" smtClean="0"/>
              <a:t>Click to edit Master title style</a:t>
            </a:r>
            <a:endParaRPr lang="en-US"/>
          </a:p>
        </p:txBody>
      </p:sp>
      <p:sp>
        <p:nvSpPr>
          <p:cNvPr id="3" name="Text Placeholder 2"/>
          <p:cNvSpPr>
            <a:spLocks noGrp="1"/>
          </p:cNvSpPr>
          <p:nvPr>
            <p:ph type="body" idx="1"/>
          </p:nvPr>
        </p:nvSpPr>
        <p:spPr>
          <a:xfrm>
            <a:off x="722313" y="3287713"/>
            <a:ext cx="7772400" cy="1509712"/>
          </a:xfrm>
        </p:spPr>
        <p:txBody>
          <a:bodyPr rIns="128016"/>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5" name="Date Placeholder 7"/>
          <p:cNvSpPr>
            <a:spLocks noGrp="1"/>
          </p:cNvSpPr>
          <p:nvPr>
            <p:ph type="dt" sz="half" idx="10"/>
          </p:nvPr>
        </p:nvSpPr>
        <p:spPr>
          <a:xfrm>
            <a:off x="5562600" y="6513513"/>
            <a:ext cx="3001963" cy="274637"/>
          </a:xfrm>
        </p:spPr>
        <p:txBody>
          <a:bodyPr vert="horz" rtlCol="0"/>
          <a:lstStyle>
            <a:lvl1pPr>
              <a:defRPr>
                <a:latin typeface="Tahoma" pitchFamily="34" charset="0"/>
              </a:defRPr>
            </a:lvl1pPr>
            <a:extLst/>
          </a:lstStyle>
          <a:p>
            <a:pPr>
              <a:defRPr/>
            </a:pPr>
            <a:endParaRPr lang="en-US"/>
          </a:p>
        </p:txBody>
      </p:sp>
      <p:sp>
        <p:nvSpPr>
          <p:cNvPr id="6" name="Slide Number Placeholder 8"/>
          <p:cNvSpPr>
            <a:spLocks noGrp="1"/>
          </p:cNvSpPr>
          <p:nvPr>
            <p:ph type="sldNum" sz="quarter" idx="11"/>
          </p:nvPr>
        </p:nvSpPr>
        <p:spPr>
          <a:xfrm>
            <a:off x="8639175" y="6513513"/>
            <a:ext cx="463550" cy="274637"/>
          </a:xfrm>
        </p:spPr>
        <p:txBody>
          <a:bodyPr vert="horz" rtlCol="0"/>
          <a:lstStyle>
            <a:lvl1pPr>
              <a:defRPr>
                <a:solidFill>
                  <a:srgbClr val="EAEBDE">
                    <a:shade val="90000"/>
                  </a:srgbClr>
                </a:solidFill>
                <a:latin typeface="Tahoma" pitchFamily="34" charset="0"/>
              </a:defRPr>
            </a:lvl1pPr>
            <a:extLst/>
          </a:lstStyle>
          <a:p>
            <a:pPr>
              <a:defRPr/>
            </a:pPr>
            <a:fld id="{83623C97-7123-45A6-9DBC-D75874F58EB9}" type="slidenum">
              <a:rPr lang="en-US"/>
              <a:pPr>
                <a:defRPr/>
              </a:pPr>
              <a:t>‹#›</a:t>
            </a:fld>
            <a:endParaRPr lang="en-US"/>
          </a:p>
        </p:txBody>
      </p:sp>
      <p:sp>
        <p:nvSpPr>
          <p:cNvPr id="7" name="Footer Placeholder 9"/>
          <p:cNvSpPr>
            <a:spLocks noGrp="1"/>
          </p:cNvSpPr>
          <p:nvPr>
            <p:ph type="ftr" sz="quarter" idx="12"/>
          </p:nvPr>
        </p:nvSpPr>
        <p:spPr>
          <a:xfrm>
            <a:off x="1600200" y="6513513"/>
            <a:ext cx="3906838" cy="274637"/>
          </a:xfrm>
        </p:spPr>
        <p:txBody>
          <a:bodyPr vert="horz" rtlCol="0"/>
          <a:lstStyle>
            <a:lvl1pPr>
              <a:defRPr>
                <a:latin typeface="Tahoma" pitchFamily="34" charset="0"/>
              </a:defRPr>
            </a:lvl1pPr>
            <a:extLst/>
          </a:lstStyle>
          <a:p>
            <a:pPr>
              <a:defRPr/>
            </a:pPr>
            <a:endParaRPr lang="en-US"/>
          </a:p>
        </p:txBody>
      </p:sp>
    </p:spTree>
    <p:extLst>
      <p:ext uri="{BB962C8B-B14F-4D97-AF65-F5344CB8AC3E}">
        <p14:creationId xmlns:p14="http://schemas.microsoft.com/office/powerpoint/2010/main" val="174358128"/>
      </p:ext>
    </p:extLst>
  </p:cSld>
  <p:clrMapOvr>
    <a:overrideClrMapping bg1="dk1" tx1="lt1" bg2="dk2" tx2="lt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2800">
              <a:solidFill>
                <a:prstClr val="white"/>
              </a:solidFill>
            </a:endParaRPr>
          </a:p>
        </p:txBody>
      </p:sp>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10"/>
          </p:nvPr>
        </p:nvSpPr>
        <p:spPr/>
        <p:txBody>
          <a:bodyPr/>
          <a:lstStyle>
            <a:lvl1pPr>
              <a:defRPr>
                <a:latin typeface="Tahoma" pitchFamily="34" charset="0"/>
              </a:defRPr>
            </a:lvl1pPr>
            <a:extLst/>
          </a:lstStyle>
          <a:p>
            <a:pPr>
              <a:defRPr/>
            </a:pPr>
            <a:endParaRPr lang="en-US"/>
          </a:p>
        </p:txBody>
      </p:sp>
      <p:sp>
        <p:nvSpPr>
          <p:cNvPr id="7" name="Footer Placeholder 5"/>
          <p:cNvSpPr>
            <a:spLocks noGrp="1"/>
          </p:cNvSpPr>
          <p:nvPr>
            <p:ph type="ftr" sz="quarter" idx="11"/>
          </p:nvPr>
        </p:nvSpPr>
        <p:spPr/>
        <p:txBody>
          <a:bodyPr/>
          <a:lstStyle>
            <a:lvl1pPr>
              <a:defRPr>
                <a:latin typeface="Tahoma" pitchFamily="34" charset="0"/>
              </a:defRPr>
            </a:lvl1pPr>
            <a:extLst/>
          </a:lstStyle>
          <a:p>
            <a:pPr>
              <a:defRPr/>
            </a:pPr>
            <a:endParaRPr lang="en-US"/>
          </a:p>
        </p:txBody>
      </p:sp>
      <p:sp>
        <p:nvSpPr>
          <p:cNvPr id="8" name="Slide Number Placeholder 6"/>
          <p:cNvSpPr>
            <a:spLocks noGrp="1"/>
          </p:cNvSpPr>
          <p:nvPr>
            <p:ph type="sldNum" sz="quarter" idx="12"/>
          </p:nvPr>
        </p:nvSpPr>
        <p:spPr>
          <a:xfrm>
            <a:off x="8640763" y="6515100"/>
            <a:ext cx="465137" cy="273050"/>
          </a:xfrm>
        </p:spPr>
        <p:txBody>
          <a:bodyPr/>
          <a:lstStyle>
            <a:lvl1pPr>
              <a:defRPr>
                <a:latin typeface="Tahoma" pitchFamily="34" charset="0"/>
              </a:defRPr>
            </a:lvl1pPr>
            <a:extLst/>
          </a:lstStyle>
          <a:p>
            <a:pPr>
              <a:defRPr/>
            </a:pPr>
            <a:fld id="{BB8DFD63-9DBB-4E46-B00D-95BC282CBE94}" type="slidenum">
              <a:rPr lang="en-US"/>
              <a:pPr>
                <a:defRPr/>
              </a:pPr>
              <a:t>‹#›</a:t>
            </a:fld>
            <a:endParaRPr lang="en-US"/>
          </a:p>
        </p:txBody>
      </p:sp>
    </p:spTree>
    <p:extLst>
      <p:ext uri="{BB962C8B-B14F-4D97-AF65-F5344CB8AC3E}">
        <p14:creationId xmlns:p14="http://schemas.microsoft.com/office/powerpoint/2010/main" val="38124505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a:off x="617538" y="2165350"/>
            <a:ext cx="3748087"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fontAlgn="base">
              <a:spcBef>
                <a:spcPct val="0"/>
              </a:spcBef>
              <a:spcAft>
                <a:spcPct val="0"/>
              </a:spcAft>
              <a:defRPr/>
            </a:pPr>
            <a:endParaRPr lang="en-US" sz="2800">
              <a:solidFill>
                <a:prstClr val="white"/>
              </a:solidFill>
            </a:endParaRPr>
          </a:p>
        </p:txBody>
      </p:sp>
      <p:sp>
        <p:nvSpPr>
          <p:cNvPr id="8" name="Rectangle 7"/>
          <p:cNvSpPr/>
          <p:nvPr/>
        </p:nvSpPr>
        <p:spPr>
          <a:xfrm>
            <a:off x="4800600" y="2165350"/>
            <a:ext cx="3749675"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fontAlgn="base">
              <a:spcBef>
                <a:spcPct val="0"/>
              </a:spcBef>
              <a:spcAft>
                <a:spcPct val="0"/>
              </a:spcAft>
              <a:defRPr/>
            </a:pPr>
            <a:endParaRPr lang="en-US" sz="2800">
              <a:solidFill>
                <a:prstClr val="white"/>
              </a:solidFill>
            </a:endParaRPr>
          </a:p>
        </p:txBody>
      </p:sp>
      <p:sp>
        <p:nvSpPr>
          <p:cNvPr id="2" name="Title 1"/>
          <p:cNvSpPr>
            <a:spLocks noGrp="1"/>
          </p:cNvSpPr>
          <p:nvPr>
            <p:ph type="title"/>
          </p:nvPr>
        </p:nvSpPr>
        <p:spPr>
          <a:xfrm>
            <a:off x="457200" y="251948"/>
            <a:ext cx="8229600" cy="1143000"/>
          </a:xfrm>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362200"/>
            <a:ext cx="4040188" cy="3941763"/>
          </a:xfrm>
        </p:spPr>
        <p:txBody>
          <a:bodyPr/>
          <a:lstStyle>
            <a:lvl1pPr>
              <a:defRPr sz="22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Date Placeholder 6"/>
          <p:cNvSpPr>
            <a:spLocks noGrp="1"/>
          </p:cNvSpPr>
          <p:nvPr>
            <p:ph type="dt" sz="half" idx="10"/>
          </p:nvPr>
        </p:nvSpPr>
        <p:spPr/>
        <p:txBody>
          <a:bodyPr/>
          <a:lstStyle>
            <a:lvl1pPr>
              <a:defRPr>
                <a:latin typeface="Tahoma" pitchFamily="34" charset="0"/>
              </a:defRPr>
            </a:lvl1pPr>
            <a:extLst/>
          </a:lstStyle>
          <a:p>
            <a:pPr>
              <a:defRPr/>
            </a:pPr>
            <a:endParaRPr lang="en-US"/>
          </a:p>
        </p:txBody>
      </p:sp>
      <p:sp>
        <p:nvSpPr>
          <p:cNvPr id="10" name="Footer Placeholder 7"/>
          <p:cNvSpPr>
            <a:spLocks noGrp="1"/>
          </p:cNvSpPr>
          <p:nvPr>
            <p:ph type="ftr" sz="quarter" idx="11"/>
          </p:nvPr>
        </p:nvSpPr>
        <p:spPr/>
        <p:txBody>
          <a:bodyPr/>
          <a:lstStyle>
            <a:lvl1pPr>
              <a:defRPr>
                <a:latin typeface="Tahoma" pitchFamily="34" charset="0"/>
              </a:defRPr>
            </a:lvl1pPr>
            <a:extLst/>
          </a:lstStyle>
          <a:p>
            <a:pPr>
              <a:defRPr/>
            </a:pPr>
            <a:endParaRPr lang="en-US"/>
          </a:p>
        </p:txBody>
      </p:sp>
      <p:sp>
        <p:nvSpPr>
          <p:cNvPr id="11" name="Slide Number Placeholder 8"/>
          <p:cNvSpPr>
            <a:spLocks noGrp="1"/>
          </p:cNvSpPr>
          <p:nvPr>
            <p:ph type="sldNum" sz="quarter" idx="12"/>
          </p:nvPr>
        </p:nvSpPr>
        <p:spPr>
          <a:xfrm>
            <a:off x="8640763" y="6515100"/>
            <a:ext cx="465137" cy="273050"/>
          </a:xfrm>
        </p:spPr>
        <p:txBody>
          <a:bodyPr/>
          <a:lstStyle>
            <a:lvl1pPr>
              <a:defRPr>
                <a:latin typeface="Tahoma" pitchFamily="34" charset="0"/>
              </a:defRPr>
            </a:lvl1pPr>
            <a:extLst/>
          </a:lstStyle>
          <a:p>
            <a:pPr>
              <a:defRPr/>
            </a:pPr>
            <a:fld id="{CB8075E2-6D5D-43F9-95C4-0AF9CD99C036}" type="slidenum">
              <a:rPr lang="en-US"/>
              <a:pPr>
                <a:defRPr/>
              </a:pPr>
              <a:t>‹#›</a:t>
            </a:fld>
            <a:endParaRPr lang="en-US"/>
          </a:p>
        </p:txBody>
      </p:sp>
    </p:spTree>
    <p:extLst>
      <p:ext uri="{BB962C8B-B14F-4D97-AF65-F5344CB8AC3E}">
        <p14:creationId xmlns:p14="http://schemas.microsoft.com/office/powerpoint/2010/main" val="1429593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smtClean="0"/>
              <a:t>Click to edit Master title style</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F2BD31-7695-47DA-9B15-3DD72B1F2521}" type="datetimeFigureOut">
              <a:rPr lang="en-US" smtClean="0"/>
              <a:t>4/19/2018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AE38A9-278C-43E4-9D84-CDAD43C3DAB9}" type="slidenum">
              <a:rPr lang="en-US" smtClean="0"/>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2800">
              <a:solidFill>
                <a:prstClr val="white"/>
              </a:solidFill>
            </a:endParaRPr>
          </a:p>
        </p:txBody>
      </p:sp>
      <p:sp>
        <p:nvSpPr>
          <p:cNvPr id="2" name="Title 1"/>
          <p:cNvSpPr>
            <a:spLocks noGrp="1"/>
          </p:cNvSpPr>
          <p:nvPr>
            <p:ph type="title"/>
          </p:nvPr>
        </p:nvSpPr>
        <p:spPr>
          <a:xfrm>
            <a:off x="457200" y="253218"/>
            <a:ext cx="8229600" cy="1143000"/>
          </a:xfrm>
        </p:spPr>
        <p:txBody>
          <a:bodyPr/>
          <a:lstStyle>
            <a:extLst/>
          </a:lstStyle>
          <a:p>
            <a:r>
              <a:rPr lang="en-US" smtClean="0"/>
              <a:t>Click to edit Master title style</a:t>
            </a:r>
            <a:endParaRPr lang="en-US"/>
          </a:p>
        </p:txBody>
      </p:sp>
      <p:sp>
        <p:nvSpPr>
          <p:cNvPr id="4" name="Date Placeholder 2"/>
          <p:cNvSpPr>
            <a:spLocks noGrp="1"/>
          </p:cNvSpPr>
          <p:nvPr>
            <p:ph type="dt" sz="half" idx="10"/>
          </p:nvPr>
        </p:nvSpPr>
        <p:spPr/>
        <p:txBody>
          <a:bodyPr/>
          <a:lstStyle>
            <a:lvl1pPr>
              <a:defRPr>
                <a:latin typeface="Tahoma" pitchFamily="34" charset="0"/>
              </a:defRPr>
            </a:lvl1pPr>
            <a:extLst/>
          </a:lstStyle>
          <a:p>
            <a:pPr>
              <a:defRPr/>
            </a:pPr>
            <a:endParaRPr lang="en-US"/>
          </a:p>
        </p:txBody>
      </p:sp>
      <p:sp>
        <p:nvSpPr>
          <p:cNvPr id="5" name="Footer Placeholder 3"/>
          <p:cNvSpPr>
            <a:spLocks noGrp="1"/>
          </p:cNvSpPr>
          <p:nvPr>
            <p:ph type="ftr" sz="quarter" idx="11"/>
          </p:nvPr>
        </p:nvSpPr>
        <p:spPr/>
        <p:txBody>
          <a:bodyPr/>
          <a:lstStyle>
            <a:lvl1pPr>
              <a:defRPr>
                <a:latin typeface="Tahoma" pitchFamily="34" charset="0"/>
              </a:defRPr>
            </a:lvl1pPr>
            <a:extLst/>
          </a:lstStyle>
          <a:p>
            <a:pPr>
              <a:defRPr/>
            </a:pPr>
            <a:endParaRPr lang="en-US"/>
          </a:p>
        </p:txBody>
      </p:sp>
      <p:sp>
        <p:nvSpPr>
          <p:cNvPr id="6" name="Slide Number Placeholder 4"/>
          <p:cNvSpPr>
            <a:spLocks noGrp="1"/>
          </p:cNvSpPr>
          <p:nvPr>
            <p:ph type="sldNum" sz="quarter" idx="12"/>
          </p:nvPr>
        </p:nvSpPr>
        <p:spPr/>
        <p:txBody>
          <a:bodyPr/>
          <a:lstStyle>
            <a:lvl1pPr>
              <a:defRPr>
                <a:latin typeface="Tahoma" pitchFamily="34" charset="0"/>
              </a:defRPr>
            </a:lvl1pPr>
            <a:extLst/>
          </a:lstStyle>
          <a:p>
            <a:pPr>
              <a:defRPr/>
            </a:pPr>
            <a:fld id="{74B81A0F-A479-43D0-88BE-A7ADA6B59603}" type="slidenum">
              <a:rPr lang="en-US"/>
              <a:pPr>
                <a:defRPr/>
              </a:pPr>
              <a:t>‹#›</a:t>
            </a:fld>
            <a:endParaRPr lang="en-US"/>
          </a:p>
        </p:txBody>
      </p:sp>
    </p:spTree>
    <p:extLst>
      <p:ext uri="{BB962C8B-B14F-4D97-AF65-F5344CB8AC3E}">
        <p14:creationId xmlns:p14="http://schemas.microsoft.com/office/powerpoint/2010/main" val="426599484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latin typeface="Tahoma" pitchFamily="34" charset="0"/>
              </a:defRPr>
            </a:lvl1pPr>
          </a:lstStyle>
          <a:p>
            <a:pPr>
              <a:defRPr/>
            </a:pPr>
            <a:endParaRPr lang="en-US"/>
          </a:p>
        </p:txBody>
      </p:sp>
      <p:sp>
        <p:nvSpPr>
          <p:cNvPr id="3" name="Date Placeholder 13"/>
          <p:cNvSpPr>
            <a:spLocks noGrp="1"/>
          </p:cNvSpPr>
          <p:nvPr>
            <p:ph type="dt" sz="half" idx="11"/>
          </p:nvPr>
        </p:nvSpPr>
        <p:spPr/>
        <p:txBody>
          <a:bodyPr/>
          <a:lstStyle>
            <a:lvl1pPr>
              <a:defRPr>
                <a:latin typeface="Tahoma" pitchFamily="34" charset="0"/>
              </a:defRPr>
            </a:lvl1pPr>
          </a:lstStyle>
          <a:p>
            <a:pPr>
              <a:defRPr/>
            </a:pPr>
            <a:endParaRPr lang="en-US"/>
          </a:p>
        </p:txBody>
      </p:sp>
      <p:sp>
        <p:nvSpPr>
          <p:cNvPr id="4" name="Slide Number Placeholder 22"/>
          <p:cNvSpPr>
            <a:spLocks noGrp="1"/>
          </p:cNvSpPr>
          <p:nvPr>
            <p:ph type="sldNum" sz="quarter" idx="12"/>
          </p:nvPr>
        </p:nvSpPr>
        <p:spPr/>
        <p:txBody>
          <a:bodyPr/>
          <a:lstStyle>
            <a:lvl1pPr>
              <a:defRPr>
                <a:latin typeface="Tahoma" pitchFamily="34" charset="0"/>
              </a:defRPr>
            </a:lvl1pPr>
          </a:lstStyle>
          <a:p>
            <a:pPr>
              <a:defRPr/>
            </a:pPr>
            <a:fld id="{D6B31F0C-05B0-4FDF-ADFA-E960AC2C36D0}" type="slidenum">
              <a:rPr lang="en-US"/>
              <a:pPr>
                <a:defRPr/>
              </a:pPr>
              <a:t>‹#›</a:t>
            </a:fld>
            <a:endParaRPr lang="en-US"/>
          </a:p>
        </p:txBody>
      </p:sp>
    </p:spTree>
    <p:extLst>
      <p:ext uri="{BB962C8B-B14F-4D97-AF65-F5344CB8AC3E}">
        <p14:creationId xmlns:p14="http://schemas.microsoft.com/office/powerpoint/2010/main" val="274404667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5" name="Rectangle 4"/>
          <p:cNvSpPr/>
          <p:nvPr/>
        </p:nvSpPr>
        <p:spPr>
          <a:xfrm>
            <a:off x="5057775" y="1057275"/>
            <a:ext cx="3748088"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2800">
              <a:solidFill>
                <a:prstClr val="white"/>
              </a:solidFill>
            </a:endParaRPr>
          </a:p>
        </p:txBody>
      </p:sp>
      <p:sp>
        <p:nvSpPr>
          <p:cNvPr id="2" name="Title 1"/>
          <p:cNvSpPr>
            <a:spLocks noGrp="1"/>
          </p:cNvSpPr>
          <p:nvPr>
            <p:ph type="title"/>
          </p:nvPr>
        </p:nvSpPr>
        <p:spPr>
          <a:xfrm>
            <a:off x="4963136" y="304800"/>
            <a:ext cx="3931920" cy="762000"/>
          </a:xfrm>
        </p:spPr>
        <p:txBody>
          <a:bodyPr/>
          <a:lstStyle>
            <a:lvl1pPr marL="0" algn="r">
              <a:buNone/>
              <a:defRPr sz="2000" b="1"/>
            </a:lvl1pPr>
            <a:extLst/>
          </a:lstStyle>
          <a:p>
            <a:r>
              <a:rPr lang="en-US" smtClean="0"/>
              <a:t>Click to edit Master title style</a:t>
            </a:r>
            <a:endParaRPr lang="en-US"/>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8"/>
          <p:cNvSpPr>
            <a:spLocks noGrp="1"/>
          </p:cNvSpPr>
          <p:nvPr>
            <p:ph type="dt" sz="half" idx="10"/>
          </p:nvPr>
        </p:nvSpPr>
        <p:spPr>
          <a:xfrm>
            <a:off x="5562600" y="6513513"/>
            <a:ext cx="3001963" cy="274637"/>
          </a:xfrm>
        </p:spPr>
        <p:txBody>
          <a:bodyPr vert="horz" rtlCol="0"/>
          <a:lstStyle>
            <a:lvl1pPr>
              <a:defRPr>
                <a:latin typeface="Tahoma" pitchFamily="34" charset="0"/>
              </a:defRPr>
            </a:lvl1pPr>
            <a:extLst/>
          </a:lstStyle>
          <a:p>
            <a:pPr>
              <a:defRPr/>
            </a:pPr>
            <a:endParaRPr lang="en-US"/>
          </a:p>
        </p:txBody>
      </p:sp>
      <p:sp>
        <p:nvSpPr>
          <p:cNvPr id="7" name="Slide Number Placeholder 9"/>
          <p:cNvSpPr>
            <a:spLocks noGrp="1"/>
          </p:cNvSpPr>
          <p:nvPr>
            <p:ph type="sldNum" sz="quarter" idx="11"/>
          </p:nvPr>
        </p:nvSpPr>
        <p:spPr>
          <a:xfrm>
            <a:off x="8639175" y="6513513"/>
            <a:ext cx="463550" cy="274637"/>
          </a:xfrm>
        </p:spPr>
        <p:txBody>
          <a:bodyPr vert="horz" rtlCol="0"/>
          <a:lstStyle>
            <a:lvl1pPr>
              <a:defRPr>
                <a:solidFill>
                  <a:srgbClr val="EAEBDE">
                    <a:shade val="90000"/>
                  </a:srgbClr>
                </a:solidFill>
                <a:latin typeface="Tahoma" pitchFamily="34" charset="0"/>
              </a:defRPr>
            </a:lvl1pPr>
            <a:extLst/>
          </a:lstStyle>
          <a:p>
            <a:pPr>
              <a:defRPr/>
            </a:pPr>
            <a:fld id="{44803F54-0E8D-47E0-8C96-6972C88F44F0}" type="slidenum">
              <a:rPr lang="en-US"/>
              <a:pPr>
                <a:defRPr/>
              </a:pPr>
              <a:t>‹#›</a:t>
            </a:fld>
            <a:endParaRPr lang="en-US"/>
          </a:p>
        </p:txBody>
      </p:sp>
      <p:sp>
        <p:nvSpPr>
          <p:cNvPr id="8" name="Footer Placeholder 10"/>
          <p:cNvSpPr>
            <a:spLocks noGrp="1"/>
          </p:cNvSpPr>
          <p:nvPr>
            <p:ph type="ftr" sz="quarter" idx="12"/>
          </p:nvPr>
        </p:nvSpPr>
        <p:spPr>
          <a:xfrm>
            <a:off x="1600200" y="6513513"/>
            <a:ext cx="3906838" cy="274637"/>
          </a:xfrm>
        </p:spPr>
        <p:txBody>
          <a:bodyPr vert="horz" rtlCol="0"/>
          <a:lstStyle>
            <a:lvl1pPr>
              <a:defRPr>
                <a:latin typeface="Tahoma" pitchFamily="34" charset="0"/>
              </a:defRPr>
            </a:lvl1pPr>
            <a:extLst/>
          </a:lstStyle>
          <a:p>
            <a:pPr>
              <a:defRPr/>
            </a:pPr>
            <a:endParaRPr lang="en-US"/>
          </a:p>
        </p:txBody>
      </p:sp>
    </p:spTree>
    <p:extLst>
      <p:ext uri="{BB962C8B-B14F-4D97-AF65-F5344CB8AC3E}">
        <p14:creationId xmlns:p14="http://schemas.microsoft.com/office/powerpoint/2010/main" val="441280068"/>
      </p:ext>
    </p:extLst>
  </p:cSld>
  <p:clrMapOvr>
    <a:overrideClrMapping bg1="dk1" tx1="lt1" bg2="dk2" tx2="lt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lstStyle>
            <a:lvl1pPr marL="0" algn="r">
              <a:buNone/>
              <a:defRPr sz="2000" b="1"/>
            </a:lvl1pPr>
            <a:extLst/>
          </a:lstStyle>
          <a:p>
            <a:r>
              <a:rPr lang="en-US" smtClean="0"/>
              <a:t>Click to edit Master title style</a:t>
            </a:r>
            <a:endParaRPr lang="en-US"/>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a:r>
              <a:rPr lang="en-US" smtClean="0"/>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extLst/>
          </a:lstStyle>
          <a:p>
            <a:pPr lvl="0"/>
            <a:r>
              <a:rPr lang="en-US" noProof="0" smtClean="0"/>
              <a:t>Click icon to add picture</a:t>
            </a:r>
            <a:endParaRPr lang="en-US" noProof="0" dirty="0"/>
          </a:p>
        </p:txBody>
      </p:sp>
      <p:sp>
        <p:nvSpPr>
          <p:cNvPr id="5" name="Date Placeholder 7"/>
          <p:cNvSpPr>
            <a:spLocks noGrp="1"/>
          </p:cNvSpPr>
          <p:nvPr>
            <p:ph type="dt" sz="half" idx="10"/>
          </p:nvPr>
        </p:nvSpPr>
        <p:spPr>
          <a:xfrm>
            <a:off x="5562600" y="6508750"/>
            <a:ext cx="3001963" cy="274638"/>
          </a:xfrm>
        </p:spPr>
        <p:txBody>
          <a:bodyPr vert="horz" rtlCol="0"/>
          <a:lstStyle>
            <a:lvl1pPr>
              <a:defRPr>
                <a:latin typeface="Tahoma" pitchFamily="34" charset="0"/>
              </a:defRPr>
            </a:lvl1pPr>
            <a:extLst/>
          </a:lstStyle>
          <a:p>
            <a:pPr>
              <a:defRPr/>
            </a:pPr>
            <a:endParaRPr lang="en-US"/>
          </a:p>
        </p:txBody>
      </p:sp>
      <p:sp>
        <p:nvSpPr>
          <p:cNvPr id="6" name="Slide Number Placeholder 8"/>
          <p:cNvSpPr>
            <a:spLocks noGrp="1"/>
          </p:cNvSpPr>
          <p:nvPr>
            <p:ph type="sldNum" sz="quarter" idx="11"/>
          </p:nvPr>
        </p:nvSpPr>
        <p:spPr>
          <a:xfrm>
            <a:off x="8639175" y="6508750"/>
            <a:ext cx="463550" cy="274638"/>
          </a:xfrm>
        </p:spPr>
        <p:txBody>
          <a:bodyPr vert="horz" rtlCol="0"/>
          <a:lstStyle>
            <a:lvl1pPr>
              <a:defRPr>
                <a:solidFill>
                  <a:srgbClr val="EAEBDE">
                    <a:shade val="90000"/>
                  </a:srgbClr>
                </a:solidFill>
                <a:latin typeface="Tahoma" pitchFamily="34" charset="0"/>
              </a:defRPr>
            </a:lvl1pPr>
            <a:extLst/>
          </a:lstStyle>
          <a:p>
            <a:pPr>
              <a:defRPr/>
            </a:pPr>
            <a:fld id="{0408442E-59C4-4EC9-B0DF-8B3DB3225DDF}" type="slidenum">
              <a:rPr lang="en-US"/>
              <a:pPr>
                <a:defRPr/>
              </a:pPr>
              <a:t>‹#›</a:t>
            </a:fld>
            <a:endParaRPr lang="en-US"/>
          </a:p>
        </p:txBody>
      </p:sp>
      <p:sp>
        <p:nvSpPr>
          <p:cNvPr id="7" name="Footer Placeholder 9"/>
          <p:cNvSpPr>
            <a:spLocks noGrp="1"/>
          </p:cNvSpPr>
          <p:nvPr>
            <p:ph type="ftr" sz="quarter" idx="12"/>
          </p:nvPr>
        </p:nvSpPr>
        <p:spPr>
          <a:xfrm>
            <a:off x="1600200" y="6508750"/>
            <a:ext cx="3906838" cy="274638"/>
          </a:xfrm>
        </p:spPr>
        <p:txBody>
          <a:bodyPr vert="horz" rtlCol="0"/>
          <a:lstStyle>
            <a:lvl1pPr>
              <a:defRPr>
                <a:latin typeface="Tahoma" pitchFamily="34" charset="0"/>
              </a:defRPr>
            </a:lvl1pPr>
            <a:extLst/>
          </a:lstStyle>
          <a:p>
            <a:pPr>
              <a:defRPr/>
            </a:pPr>
            <a:endParaRPr lang="en-US"/>
          </a:p>
        </p:txBody>
      </p:sp>
    </p:spTree>
    <p:extLst>
      <p:ext uri="{BB962C8B-B14F-4D97-AF65-F5344CB8AC3E}">
        <p14:creationId xmlns:p14="http://schemas.microsoft.com/office/powerpoint/2010/main" val="694377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2"/>
          <p:cNvSpPr>
            <a:spLocks noGrp="1"/>
          </p:cNvSpPr>
          <p:nvPr>
            <p:ph type="ftr" sz="quarter" idx="10"/>
          </p:nvPr>
        </p:nvSpPr>
        <p:spPr/>
        <p:txBody>
          <a:bodyPr/>
          <a:lstStyle>
            <a:lvl1pPr>
              <a:defRPr>
                <a:latin typeface="Tahoma" pitchFamily="34" charset="0"/>
              </a:defRPr>
            </a:lvl1pPr>
          </a:lstStyle>
          <a:p>
            <a:pPr>
              <a:defRPr/>
            </a:pPr>
            <a:endParaRPr lang="en-US"/>
          </a:p>
        </p:txBody>
      </p:sp>
      <p:sp>
        <p:nvSpPr>
          <p:cNvPr id="5" name="Date Placeholder 13"/>
          <p:cNvSpPr>
            <a:spLocks noGrp="1"/>
          </p:cNvSpPr>
          <p:nvPr>
            <p:ph type="dt" sz="half" idx="11"/>
          </p:nvPr>
        </p:nvSpPr>
        <p:spPr/>
        <p:txBody>
          <a:bodyPr/>
          <a:lstStyle>
            <a:lvl1pPr>
              <a:defRPr>
                <a:latin typeface="Tahoma" pitchFamily="34" charset="0"/>
              </a:defRPr>
            </a:lvl1pPr>
          </a:lstStyle>
          <a:p>
            <a:pPr>
              <a:defRPr/>
            </a:pPr>
            <a:endParaRPr lang="en-US"/>
          </a:p>
        </p:txBody>
      </p:sp>
      <p:sp>
        <p:nvSpPr>
          <p:cNvPr id="6" name="Slide Number Placeholder 22"/>
          <p:cNvSpPr>
            <a:spLocks noGrp="1"/>
          </p:cNvSpPr>
          <p:nvPr>
            <p:ph type="sldNum" sz="quarter" idx="12"/>
          </p:nvPr>
        </p:nvSpPr>
        <p:spPr/>
        <p:txBody>
          <a:bodyPr/>
          <a:lstStyle>
            <a:lvl1pPr>
              <a:defRPr>
                <a:latin typeface="Tahoma" pitchFamily="34" charset="0"/>
              </a:defRPr>
            </a:lvl1pPr>
          </a:lstStyle>
          <a:p>
            <a:pPr>
              <a:defRPr/>
            </a:pPr>
            <a:fld id="{487953D7-43C6-4F2C-A1E4-8FE965D06420}" type="slidenum">
              <a:rPr lang="en-US"/>
              <a:pPr>
                <a:defRPr/>
              </a:pPr>
              <a:t>‹#›</a:t>
            </a:fld>
            <a:endParaRPr lang="en-US"/>
          </a:p>
        </p:txBody>
      </p:sp>
    </p:spTree>
    <p:extLst>
      <p:ext uri="{BB962C8B-B14F-4D97-AF65-F5344CB8AC3E}">
        <p14:creationId xmlns:p14="http://schemas.microsoft.com/office/powerpoint/2010/main" val="274261146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2"/>
          <p:cNvSpPr>
            <a:spLocks noGrp="1"/>
          </p:cNvSpPr>
          <p:nvPr>
            <p:ph type="ftr" sz="quarter" idx="10"/>
          </p:nvPr>
        </p:nvSpPr>
        <p:spPr/>
        <p:txBody>
          <a:bodyPr/>
          <a:lstStyle>
            <a:lvl1pPr>
              <a:defRPr>
                <a:latin typeface="Tahoma" pitchFamily="34" charset="0"/>
              </a:defRPr>
            </a:lvl1pPr>
          </a:lstStyle>
          <a:p>
            <a:pPr>
              <a:defRPr/>
            </a:pPr>
            <a:endParaRPr lang="en-US"/>
          </a:p>
        </p:txBody>
      </p:sp>
      <p:sp>
        <p:nvSpPr>
          <p:cNvPr id="5" name="Date Placeholder 13"/>
          <p:cNvSpPr>
            <a:spLocks noGrp="1"/>
          </p:cNvSpPr>
          <p:nvPr>
            <p:ph type="dt" sz="half" idx="11"/>
          </p:nvPr>
        </p:nvSpPr>
        <p:spPr/>
        <p:txBody>
          <a:bodyPr/>
          <a:lstStyle>
            <a:lvl1pPr>
              <a:defRPr>
                <a:latin typeface="Tahoma" pitchFamily="34" charset="0"/>
              </a:defRPr>
            </a:lvl1pPr>
          </a:lstStyle>
          <a:p>
            <a:pPr>
              <a:defRPr/>
            </a:pPr>
            <a:endParaRPr lang="en-US"/>
          </a:p>
        </p:txBody>
      </p:sp>
      <p:sp>
        <p:nvSpPr>
          <p:cNvPr id="6" name="Slide Number Placeholder 22"/>
          <p:cNvSpPr>
            <a:spLocks noGrp="1"/>
          </p:cNvSpPr>
          <p:nvPr>
            <p:ph type="sldNum" sz="quarter" idx="12"/>
          </p:nvPr>
        </p:nvSpPr>
        <p:spPr/>
        <p:txBody>
          <a:bodyPr/>
          <a:lstStyle>
            <a:lvl1pPr>
              <a:defRPr>
                <a:latin typeface="Tahoma" pitchFamily="34" charset="0"/>
              </a:defRPr>
            </a:lvl1pPr>
          </a:lstStyle>
          <a:p>
            <a:pPr>
              <a:defRPr/>
            </a:pPr>
            <a:fld id="{71682EB8-370B-4D32-98E9-1FF5D8E08ECE}" type="slidenum">
              <a:rPr lang="en-US"/>
              <a:pPr>
                <a:defRPr/>
              </a:pPr>
              <a:t>‹#›</a:t>
            </a:fld>
            <a:endParaRPr lang="en-US"/>
          </a:p>
        </p:txBody>
      </p:sp>
    </p:spTree>
    <p:extLst>
      <p:ext uri="{BB962C8B-B14F-4D97-AF65-F5344CB8AC3E}">
        <p14:creationId xmlns:p14="http://schemas.microsoft.com/office/powerpoint/2010/main" val="53059501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atin typeface="Tahoma" pitchFamily="34" charset="0"/>
              </a:defRPr>
            </a:lvl1pPr>
          </a:lstStyle>
          <a:p>
            <a:pPr>
              <a:defRPr/>
            </a:pPr>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atin typeface="Tahoma" pitchFamily="34" charset="0"/>
              </a:defRPr>
            </a:lvl1pPr>
          </a:lstStyle>
          <a:p>
            <a:pPr>
              <a:defRPr/>
            </a:pPr>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atin typeface="Tahoma" pitchFamily="34" charset="0"/>
              </a:defRPr>
            </a:lvl1pPr>
          </a:lstStyle>
          <a:p>
            <a:pPr>
              <a:defRPr/>
            </a:pPr>
            <a:fld id="{EECE957C-D898-4D8A-B821-D14260F97008}" type="slidenum">
              <a:rPr lang="en-US"/>
              <a:pPr>
                <a:defRPr/>
              </a:pPr>
              <a:t>‹#›</a:t>
            </a:fld>
            <a:endParaRPr lang="en-US"/>
          </a:p>
        </p:txBody>
      </p:sp>
    </p:spTree>
    <p:extLst>
      <p:ext uri="{BB962C8B-B14F-4D97-AF65-F5344CB8AC3E}">
        <p14:creationId xmlns:p14="http://schemas.microsoft.com/office/powerpoint/2010/main" val="28691228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6498" name="Group 2"/>
          <p:cNvGrpSpPr>
            <a:grpSpLocks/>
          </p:cNvGrpSpPr>
          <p:nvPr/>
        </p:nvGrpSpPr>
        <p:grpSpPr bwMode="auto">
          <a:xfrm>
            <a:off x="0" y="0"/>
            <a:ext cx="9142413" cy="6856413"/>
            <a:chOff x="0" y="0"/>
            <a:chExt cx="5759" cy="4319"/>
          </a:xfrm>
        </p:grpSpPr>
        <p:sp>
          <p:nvSpPr>
            <p:cNvPr id="106499" name="Freeform 3"/>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6500" name="Group 4"/>
            <p:cNvGrpSpPr>
              <a:grpSpLocks/>
            </p:cNvGrpSpPr>
            <p:nvPr userDrawn="1"/>
          </p:nvGrpSpPr>
          <p:grpSpPr bwMode="auto">
            <a:xfrm>
              <a:off x="0" y="0"/>
              <a:ext cx="5759" cy="4319"/>
              <a:chOff x="0" y="0"/>
              <a:chExt cx="5759" cy="4319"/>
            </a:xfrm>
          </p:grpSpPr>
          <p:sp>
            <p:nvSpPr>
              <p:cNvPr id="106501" name="Freeform 5"/>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2" name="Freeform 6"/>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3" name="Freeform 7"/>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4" name="Freeform 8"/>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5" name="Freeform 9"/>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6" name="Freeform 10"/>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7" name="Freeform 11"/>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8" name="Freeform 12"/>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09" name="Freeform 13"/>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0" name="Freeform 14"/>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1" name="Freeform 15"/>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2" name="Freeform 16"/>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3" name="Freeform 17"/>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4" name="Freeform 18"/>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5" name="Freeform 19"/>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6" name="Freeform 20"/>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7" name="Freeform 21"/>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8" name="Freeform 22"/>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19" name="Freeform 23"/>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0" name="Freeform 24"/>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1" name="Freeform 25"/>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2" name="Freeform 26"/>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3" name="Freeform 27"/>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4" name="Freeform 28"/>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5" name="Freeform 29"/>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6526" name="Group 30"/>
              <p:cNvGrpSpPr>
                <a:grpSpLocks/>
              </p:cNvGrpSpPr>
              <p:nvPr/>
            </p:nvGrpSpPr>
            <p:grpSpPr bwMode="auto">
              <a:xfrm>
                <a:off x="0" y="0"/>
                <a:ext cx="5758" cy="1045"/>
                <a:chOff x="0" y="0"/>
                <a:chExt cx="5758" cy="1045"/>
              </a:xfrm>
            </p:grpSpPr>
            <p:sp>
              <p:nvSpPr>
                <p:cNvPr id="106527"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8"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29"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0"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1"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2"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3"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4"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5"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6"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7"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8"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39"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0"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1"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6542" name="Group 46"/>
              <p:cNvGrpSpPr>
                <a:grpSpLocks/>
              </p:cNvGrpSpPr>
              <p:nvPr/>
            </p:nvGrpSpPr>
            <p:grpSpPr bwMode="auto">
              <a:xfrm>
                <a:off x="0" y="558"/>
                <a:ext cx="5758" cy="487"/>
                <a:chOff x="0" y="558"/>
                <a:chExt cx="5758" cy="487"/>
              </a:xfrm>
            </p:grpSpPr>
            <p:sp>
              <p:nvSpPr>
                <p:cNvPr id="106543"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4"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6545" name="Group 49"/>
              <p:cNvGrpSpPr>
                <a:grpSpLocks/>
              </p:cNvGrpSpPr>
              <p:nvPr/>
            </p:nvGrpSpPr>
            <p:grpSpPr bwMode="auto">
              <a:xfrm>
                <a:off x="264" y="1039"/>
                <a:ext cx="5200" cy="3280"/>
                <a:chOff x="264" y="1039"/>
                <a:chExt cx="5200" cy="3280"/>
              </a:xfrm>
            </p:grpSpPr>
            <p:sp>
              <p:nvSpPr>
                <p:cNvPr id="106546"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7"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8"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49"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0"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1"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2"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3"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4"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sp>
            <p:nvSpPr>
              <p:cNvPr id="106555" name="Freeform 59"/>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59" name="Freeform 63"/>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6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sp>
        <p:nvSpPr>
          <p:cNvPr id="106563" name="Rectangle 67"/>
          <p:cNvSpPr>
            <a:spLocks noGrp="1" noChangeArrowheads="1"/>
          </p:cNvSpPr>
          <p:nvPr>
            <p:ph type="ctrTitle" sz="quarter"/>
          </p:nvPr>
        </p:nvSpPr>
        <p:spPr>
          <a:xfrm>
            <a:off x="455613" y="1920875"/>
            <a:ext cx="8226425" cy="1736725"/>
          </a:xfrm>
        </p:spPr>
        <p:txBody>
          <a:bodyPr anchor="b"/>
          <a:lstStyle>
            <a:lvl1pPr>
              <a:defRPr sz="5400"/>
            </a:lvl1pPr>
          </a:lstStyle>
          <a:p>
            <a:pPr lvl="0"/>
            <a:r>
              <a:rPr lang="en-US" noProof="0" smtClean="0"/>
              <a:t>Click to edit Master title style</a:t>
            </a:r>
          </a:p>
        </p:txBody>
      </p:sp>
      <p:sp>
        <p:nvSpPr>
          <p:cNvPr id="106564"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106565" name="Rectangle 69"/>
          <p:cNvSpPr>
            <a:spLocks noGrp="1" noChangeArrowheads="1"/>
          </p:cNvSpPr>
          <p:nvPr>
            <p:ph type="dt" sz="quarter" idx="2"/>
          </p:nvPr>
        </p:nvSpPr>
        <p:spPr/>
        <p:txBody>
          <a:bodyPr/>
          <a:lstStyle>
            <a:lvl1pPr>
              <a:defRPr/>
            </a:lvl1pPr>
          </a:lstStyle>
          <a:p>
            <a:endParaRPr lang="en-US">
              <a:solidFill>
                <a:srgbClr val="EAEAEA"/>
              </a:solidFill>
            </a:endParaRPr>
          </a:p>
        </p:txBody>
      </p:sp>
      <p:sp>
        <p:nvSpPr>
          <p:cNvPr id="106566" name="Rectangle 70"/>
          <p:cNvSpPr>
            <a:spLocks noGrp="1" noChangeArrowheads="1"/>
          </p:cNvSpPr>
          <p:nvPr>
            <p:ph type="ftr" sz="quarter" idx="3"/>
          </p:nvPr>
        </p:nvSpPr>
        <p:spPr/>
        <p:txBody>
          <a:bodyPr/>
          <a:lstStyle>
            <a:lvl1pPr>
              <a:defRPr/>
            </a:lvl1pPr>
          </a:lstStyle>
          <a:p>
            <a:endParaRPr lang="en-US">
              <a:solidFill>
                <a:srgbClr val="EAEAEA"/>
              </a:solidFill>
            </a:endParaRPr>
          </a:p>
        </p:txBody>
      </p:sp>
      <p:sp>
        <p:nvSpPr>
          <p:cNvPr id="106567" name="Rectangle 71"/>
          <p:cNvSpPr>
            <a:spLocks noGrp="1" noChangeArrowheads="1"/>
          </p:cNvSpPr>
          <p:nvPr>
            <p:ph type="sldNum" sz="quarter" idx="4"/>
          </p:nvPr>
        </p:nvSpPr>
        <p:spPr/>
        <p:txBody>
          <a:bodyPr/>
          <a:lstStyle>
            <a:lvl1pPr>
              <a:defRPr/>
            </a:lvl1pPr>
          </a:lstStyle>
          <a:p>
            <a:fld id="{D53B2FC0-2402-45EF-8964-83D9E42243C6}"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62855260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C51B62A7-29CE-494E-BE0F-84C8B882A10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5669131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E44275A7-3345-4622-931A-D1BB2044E92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433301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0.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1.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2.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3.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4.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5.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6.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7.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3.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theme" Target="../theme/theme18.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4.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theme" Target="../theme/theme19.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jpe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5.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20.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6.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21.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7.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theme" Target="../theme/theme22.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8.xml"/><Relationship Id="rId13" Type="http://schemas.openxmlformats.org/officeDocument/2006/relationships/image" Target="../media/image7.jpg"/><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theme" Target="../theme/theme23.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9.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theme" Target="../theme/theme24.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0.xml"/><Relationship Id="rId13" Type="http://schemas.openxmlformats.org/officeDocument/2006/relationships/image" Target="../media/image9.jpeg"/><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theme" Target="../theme/theme25.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1.xml"/><Relationship Id="rId13" Type="http://schemas.openxmlformats.org/officeDocument/2006/relationships/theme" Target="../theme/theme26.xml"/><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slideLayout" Target="../slideLayouts/slideLayout295.xml"/><Relationship Id="rId2" Type="http://schemas.openxmlformats.org/officeDocument/2006/relationships/slideLayout" Target="../slideLayouts/slideLayout285.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0" Type="http://schemas.openxmlformats.org/officeDocument/2006/relationships/slideLayout" Target="../slideLayouts/slideLayout293.xml"/><Relationship Id="rId4" Type="http://schemas.openxmlformats.org/officeDocument/2006/relationships/slideLayout" Target="../slideLayouts/slideLayout287.xml"/><Relationship Id="rId9" Type="http://schemas.openxmlformats.org/officeDocument/2006/relationships/slideLayout" Target="../slideLayouts/slideLayout292.xml"/><Relationship Id="rId14" Type="http://schemas.openxmlformats.org/officeDocument/2006/relationships/image" Target="../media/image10.jpe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3.xml"/><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theme" Target="../theme/theme27.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4.xml"/><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theme" Target="../theme/theme28.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5.xml"/><Relationship Id="rId3" Type="http://schemas.openxmlformats.org/officeDocument/2006/relationships/slideLayout" Target="../slideLayouts/slideLayout320.xml"/><Relationship Id="rId7" Type="http://schemas.openxmlformats.org/officeDocument/2006/relationships/slideLayout" Target="../slideLayouts/slideLayout324.xml"/><Relationship Id="rId12" Type="http://schemas.openxmlformats.org/officeDocument/2006/relationships/theme" Target="../theme/theme29.xml"/><Relationship Id="rId2" Type="http://schemas.openxmlformats.org/officeDocument/2006/relationships/slideLayout" Target="../slideLayouts/slideLayout319.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slideLayout" Target="../slideLayouts/slideLayout328.xml"/><Relationship Id="rId5" Type="http://schemas.openxmlformats.org/officeDocument/2006/relationships/slideLayout" Target="../slideLayouts/slideLayout322.xml"/><Relationship Id="rId10" Type="http://schemas.openxmlformats.org/officeDocument/2006/relationships/slideLayout" Target="../slideLayouts/slideLayout327.xml"/><Relationship Id="rId4" Type="http://schemas.openxmlformats.org/officeDocument/2006/relationships/slideLayout" Target="../slideLayouts/slideLayout321.xml"/><Relationship Id="rId9" Type="http://schemas.openxmlformats.org/officeDocument/2006/relationships/slideLayout" Target="../slideLayouts/slideLayout3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4.jpe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6.xml"/><Relationship Id="rId3" Type="http://schemas.openxmlformats.org/officeDocument/2006/relationships/slideLayout" Target="../slideLayouts/slideLayout331.xml"/><Relationship Id="rId7" Type="http://schemas.openxmlformats.org/officeDocument/2006/relationships/slideLayout" Target="../slideLayouts/slideLayout335.xml"/><Relationship Id="rId12" Type="http://schemas.openxmlformats.org/officeDocument/2006/relationships/theme" Target="../theme/theme30.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5" Type="http://schemas.openxmlformats.org/officeDocument/2006/relationships/slideLayout" Target="../slideLayouts/slideLayout333.xml"/><Relationship Id="rId10" Type="http://schemas.openxmlformats.org/officeDocument/2006/relationships/slideLayout" Target="../slideLayouts/slideLayout338.xml"/><Relationship Id="rId4" Type="http://schemas.openxmlformats.org/officeDocument/2006/relationships/slideLayout" Target="../slideLayouts/slideLayout332.xml"/><Relationship Id="rId9" Type="http://schemas.openxmlformats.org/officeDocument/2006/relationships/slideLayout" Target="../slideLayouts/slideLayout337.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7.xml"/><Relationship Id="rId3" Type="http://schemas.openxmlformats.org/officeDocument/2006/relationships/slideLayout" Target="../slideLayouts/slideLayout342.xml"/><Relationship Id="rId7" Type="http://schemas.openxmlformats.org/officeDocument/2006/relationships/slideLayout" Target="../slideLayouts/slideLayout346.xml"/><Relationship Id="rId12" Type="http://schemas.openxmlformats.org/officeDocument/2006/relationships/theme" Target="../theme/theme31.xml"/><Relationship Id="rId2" Type="http://schemas.openxmlformats.org/officeDocument/2006/relationships/slideLayout" Target="../slideLayouts/slideLayout341.xml"/><Relationship Id="rId1" Type="http://schemas.openxmlformats.org/officeDocument/2006/relationships/slideLayout" Target="../slideLayouts/slideLayout340.xml"/><Relationship Id="rId6" Type="http://schemas.openxmlformats.org/officeDocument/2006/relationships/slideLayout" Target="../slideLayouts/slideLayout345.xml"/><Relationship Id="rId11" Type="http://schemas.openxmlformats.org/officeDocument/2006/relationships/slideLayout" Target="../slideLayouts/slideLayout350.xml"/><Relationship Id="rId5" Type="http://schemas.openxmlformats.org/officeDocument/2006/relationships/slideLayout" Target="../slideLayouts/slideLayout344.xml"/><Relationship Id="rId10" Type="http://schemas.openxmlformats.org/officeDocument/2006/relationships/slideLayout" Target="../slideLayouts/slideLayout349.xml"/><Relationship Id="rId4" Type="http://schemas.openxmlformats.org/officeDocument/2006/relationships/slideLayout" Target="../slideLayouts/slideLayout343.xml"/><Relationship Id="rId9" Type="http://schemas.openxmlformats.org/officeDocument/2006/relationships/slideLayout" Target="../slideLayouts/slideLayout348.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8.xml"/><Relationship Id="rId3" Type="http://schemas.openxmlformats.org/officeDocument/2006/relationships/slideLayout" Target="../slideLayouts/slideLayout353.xml"/><Relationship Id="rId7" Type="http://schemas.openxmlformats.org/officeDocument/2006/relationships/slideLayout" Target="../slideLayouts/slideLayout357.xml"/><Relationship Id="rId12" Type="http://schemas.openxmlformats.org/officeDocument/2006/relationships/theme" Target="../theme/theme32.xml"/><Relationship Id="rId2" Type="http://schemas.openxmlformats.org/officeDocument/2006/relationships/slideLayout" Target="../slideLayouts/slideLayout352.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11" Type="http://schemas.openxmlformats.org/officeDocument/2006/relationships/slideLayout" Target="../slideLayouts/slideLayout361.xml"/><Relationship Id="rId5" Type="http://schemas.openxmlformats.org/officeDocument/2006/relationships/slideLayout" Target="../slideLayouts/slideLayout355.xml"/><Relationship Id="rId10" Type="http://schemas.openxmlformats.org/officeDocument/2006/relationships/slideLayout" Target="../slideLayouts/slideLayout360.xml"/><Relationship Id="rId4" Type="http://schemas.openxmlformats.org/officeDocument/2006/relationships/slideLayout" Target="../slideLayouts/slideLayout354.xml"/><Relationship Id="rId9" Type="http://schemas.openxmlformats.org/officeDocument/2006/relationships/slideLayout" Target="../slideLayouts/slideLayout359.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9.xml"/><Relationship Id="rId3" Type="http://schemas.openxmlformats.org/officeDocument/2006/relationships/slideLayout" Target="../slideLayouts/slideLayout364.xml"/><Relationship Id="rId7" Type="http://schemas.openxmlformats.org/officeDocument/2006/relationships/slideLayout" Target="../slideLayouts/slideLayout368.xml"/><Relationship Id="rId12" Type="http://schemas.openxmlformats.org/officeDocument/2006/relationships/theme" Target="../theme/theme33.xml"/><Relationship Id="rId2" Type="http://schemas.openxmlformats.org/officeDocument/2006/relationships/slideLayout" Target="../slideLayouts/slideLayout363.xml"/><Relationship Id="rId1" Type="http://schemas.openxmlformats.org/officeDocument/2006/relationships/slideLayout" Target="../slideLayouts/slideLayout362.xml"/><Relationship Id="rId6" Type="http://schemas.openxmlformats.org/officeDocument/2006/relationships/slideLayout" Target="../slideLayouts/slideLayout367.xml"/><Relationship Id="rId11" Type="http://schemas.openxmlformats.org/officeDocument/2006/relationships/slideLayout" Target="../slideLayouts/slideLayout372.xml"/><Relationship Id="rId5" Type="http://schemas.openxmlformats.org/officeDocument/2006/relationships/slideLayout" Target="../slideLayouts/slideLayout366.xml"/><Relationship Id="rId10" Type="http://schemas.openxmlformats.org/officeDocument/2006/relationships/slideLayout" Target="../slideLayouts/slideLayout371.xml"/><Relationship Id="rId4" Type="http://schemas.openxmlformats.org/officeDocument/2006/relationships/slideLayout" Target="../slideLayouts/slideLayout365.xml"/><Relationship Id="rId9" Type="http://schemas.openxmlformats.org/officeDocument/2006/relationships/slideLayout" Target="../slideLayouts/slideLayout370.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80.xml"/><Relationship Id="rId3" Type="http://schemas.openxmlformats.org/officeDocument/2006/relationships/slideLayout" Target="../slideLayouts/slideLayout375.xml"/><Relationship Id="rId7" Type="http://schemas.openxmlformats.org/officeDocument/2006/relationships/slideLayout" Target="../slideLayouts/slideLayout379.xml"/><Relationship Id="rId12" Type="http://schemas.openxmlformats.org/officeDocument/2006/relationships/theme" Target="../theme/theme34.xml"/><Relationship Id="rId2" Type="http://schemas.openxmlformats.org/officeDocument/2006/relationships/slideLayout" Target="../slideLayouts/slideLayout374.xml"/><Relationship Id="rId1" Type="http://schemas.openxmlformats.org/officeDocument/2006/relationships/slideLayout" Target="../slideLayouts/slideLayout373.xml"/><Relationship Id="rId6" Type="http://schemas.openxmlformats.org/officeDocument/2006/relationships/slideLayout" Target="../slideLayouts/slideLayout378.xml"/><Relationship Id="rId11" Type="http://schemas.openxmlformats.org/officeDocument/2006/relationships/slideLayout" Target="../slideLayouts/slideLayout383.xml"/><Relationship Id="rId5" Type="http://schemas.openxmlformats.org/officeDocument/2006/relationships/slideLayout" Target="../slideLayouts/slideLayout377.xml"/><Relationship Id="rId10" Type="http://schemas.openxmlformats.org/officeDocument/2006/relationships/slideLayout" Target="../slideLayouts/slideLayout382.xml"/><Relationship Id="rId4" Type="http://schemas.openxmlformats.org/officeDocument/2006/relationships/slideLayout" Target="../slideLayouts/slideLayout376.xml"/><Relationship Id="rId9" Type="http://schemas.openxmlformats.org/officeDocument/2006/relationships/slideLayout" Target="../slideLayouts/slideLayout381.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91.xml"/><Relationship Id="rId3" Type="http://schemas.openxmlformats.org/officeDocument/2006/relationships/slideLayout" Target="../slideLayouts/slideLayout386.xml"/><Relationship Id="rId7" Type="http://schemas.openxmlformats.org/officeDocument/2006/relationships/slideLayout" Target="../slideLayouts/slideLayout390.xml"/><Relationship Id="rId12" Type="http://schemas.openxmlformats.org/officeDocument/2006/relationships/theme" Target="../theme/theme35.xml"/><Relationship Id="rId2" Type="http://schemas.openxmlformats.org/officeDocument/2006/relationships/slideLayout" Target="../slideLayouts/slideLayout385.xml"/><Relationship Id="rId1" Type="http://schemas.openxmlformats.org/officeDocument/2006/relationships/slideLayout" Target="../slideLayouts/slideLayout384.xml"/><Relationship Id="rId6" Type="http://schemas.openxmlformats.org/officeDocument/2006/relationships/slideLayout" Target="../slideLayouts/slideLayout389.xml"/><Relationship Id="rId11" Type="http://schemas.openxmlformats.org/officeDocument/2006/relationships/slideLayout" Target="../slideLayouts/slideLayout394.xml"/><Relationship Id="rId5" Type="http://schemas.openxmlformats.org/officeDocument/2006/relationships/slideLayout" Target="../slideLayouts/slideLayout388.xml"/><Relationship Id="rId10" Type="http://schemas.openxmlformats.org/officeDocument/2006/relationships/slideLayout" Target="../slideLayouts/slideLayout393.xml"/><Relationship Id="rId4" Type="http://schemas.openxmlformats.org/officeDocument/2006/relationships/slideLayout" Target="../slideLayouts/slideLayout387.xml"/><Relationship Id="rId9" Type="http://schemas.openxmlformats.org/officeDocument/2006/relationships/slideLayout" Target="../slideLayouts/slideLayout39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4.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08F2BD31-7695-47DA-9B15-3DD72B1F2521}" type="datetimeFigureOut">
              <a:rPr lang="en-US" smtClean="0"/>
              <a:t>4/19/2018</a:t>
            </a:fld>
            <a:endParaRPr lang="en-US"/>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4EAE38A9-278C-43E4-9D84-CDAD43C3DAB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08F2BD31-7695-47DA-9B15-3DD72B1F2521}" type="datetimeFigureOut">
              <a:rPr lang="en-US" smtClean="0">
                <a:solidFill>
                  <a:srgbClr val="895D1D"/>
                </a:solidFill>
              </a:rPr>
              <a:pPr/>
              <a:t>4/19/2018</a:t>
            </a:fld>
            <a:endParaRPr lang="en-US">
              <a:solidFill>
                <a:srgbClr val="895D1D"/>
              </a:solidFill>
            </a:endParaRPr>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solidFill>
                <a:srgbClr val="895D1D"/>
              </a:solidFill>
            </a:endParaRPr>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815563890"/>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smtClean="0"/>
              <a:t>Click to edit Master title style</a:t>
            </a:r>
            <a:endParaRPr lang="en-US"/>
          </a:p>
        </p:txBody>
      </p:sp>
      <p:sp>
        <p:nvSpPr>
          <p:cNvPr id="1027" name="Text Placeholder 12"/>
          <p:cNvSpPr>
            <a:spLocks noGrp="1"/>
          </p:cNvSpPr>
          <p:nvPr>
            <p:ph type="body" idx="1"/>
          </p:nvPr>
        </p:nvSpPr>
        <p:spPr bwMode="auto">
          <a:xfrm>
            <a:off x="457200" y="1600200"/>
            <a:ext cx="82296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fontAlgn="auto" latinLnBrk="0" hangingPunct="1">
              <a:spcBef>
                <a:spcPts val="0"/>
              </a:spcBef>
              <a:spcAft>
                <a:spcPts val="0"/>
              </a:spcAft>
              <a:defRPr kumimoji="0" sz="1200" smtClean="0">
                <a:solidFill>
                  <a:schemeClr val="tx1">
                    <a:shade val="50000"/>
                  </a:schemeClr>
                </a:solidFill>
                <a:latin typeface="+mn-lt"/>
                <a:cs typeface="+mn-cs"/>
              </a:defRPr>
            </a:lvl1pPr>
          </a:lstStyle>
          <a:p>
            <a:pPr>
              <a:defRPr/>
            </a:pPr>
            <a:fld id="{04A86078-0ABF-4C45-BFE5-4ADD9A2CD6C4}" type="datetimeFigureOut">
              <a:rPr lang="en-US">
                <a:solidFill>
                  <a:prstClr val="white">
                    <a:shade val="50000"/>
                  </a:prstClr>
                </a:solidFill>
              </a:rPr>
              <a:pPr>
                <a:defRPr/>
              </a:pPr>
              <a:t>4/19/2018</a:t>
            </a:fld>
            <a:endParaRPr lang="en-US">
              <a:solidFill>
                <a:prstClr val="white">
                  <a:shade val="50000"/>
                </a:prstClr>
              </a:solidFill>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fontAlgn="auto" latinLnBrk="0" hangingPunct="1">
              <a:spcBef>
                <a:spcPts val="0"/>
              </a:spcBef>
              <a:spcAft>
                <a:spcPts val="0"/>
              </a:spcAft>
              <a:defRPr kumimoji="0" sz="1200">
                <a:solidFill>
                  <a:schemeClr val="tx1">
                    <a:shade val="50000"/>
                  </a:schemeClr>
                </a:solidFill>
                <a:latin typeface="+mn-lt"/>
                <a:cs typeface="+mn-cs"/>
              </a:defRPr>
            </a:lvl1pPr>
          </a:lstStyle>
          <a:p>
            <a:pPr>
              <a:defRPr/>
            </a:pPr>
            <a:endParaRPr lang="en-US">
              <a:solidFill>
                <a:prstClr val="white">
                  <a:shade val="50000"/>
                </a:prstClr>
              </a:solidFill>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fontAlgn="auto" latinLnBrk="0" hangingPunct="1">
              <a:spcBef>
                <a:spcPts val="0"/>
              </a:spcBef>
              <a:spcAft>
                <a:spcPts val="0"/>
              </a:spcAft>
              <a:defRPr kumimoji="0" sz="1200" smtClean="0">
                <a:solidFill>
                  <a:schemeClr val="tx1">
                    <a:shade val="50000"/>
                  </a:schemeClr>
                </a:solidFill>
                <a:latin typeface="+mn-lt"/>
                <a:cs typeface="+mn-cs"/>
              </a:defRPr>
            </a:lvl1pPr>
          </a:lstStyle>
          <a:p>
            <a:pPr>
              <a:defRPr/>
            </a:pPr>
            <a:fld id="{CC27AE92-CA80-4C36-8EA8-153D1072571B}"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658299652"/>
      </p:ext>
    </p:extLst>
  </p:cSld>
  <p:clrMap bg1="dk1" tx1="lt1" bg2="dk2" tx2="lt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xStyles>
    <p:titleStyle>
      <a:lvl1pPr algn="ctr" rtl="0" fontAlgn="base">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fontAlgn="base">
        <a:spcBef>
          <a:spcPct val="0"/>
        </a:spcBef>
        <a:spcAft>
          <a:spcPct val="0"/>
        </a:spcAft>
        <a:defRPr sz="4100" b="1">
          <a:solidFill>
            <a:schemeClr val="tx1"/>
          </a:solidFill>
          <a:latin typeface="Lucida Sans" pitchFamily="34" charset="0"/>
        </a:defRPr>
      </a:lvl2pPr>
      <a:lvl3pPr algn="ctr" rtl="0" fontAlgn="base">
        <a:spcBef>
          <a:spcPct val="0"/>
        </a:spcBef>
        <a:spcAft>
          <a:spcPct val="0"/>
        </a:spcAft>
        <a:defRPr sz="4100" b="1">
          <a:solidFill>
            <a:schemeClr val="tx1"/>
          </a:solidFill>
          <a:latin typeface="Lucida Sans" pitchFamily="34" charset="0"/>
        </a:defRPr>
      </a:lvl3pPr>
      <a:lvl4pPr algn="ctr" rtl="0" fontAlgn="base">
        <a:spcBef>
          <a:spcPct val="0"/>
        </a:spcBef>
        <a:spcAft>
          <a:spcPct val="0"/>
        </a:spcAft>
        <a:defRPr sz="4100" b="1">
          <a:solidFill>
            <a:schemeClr val="tx1"/>
          </a:solidFill>
          <a:latin typeface="Lucida Sans" pitchFamily="34" charset="0"/>
        </a:defRPr>
      </a:lvl4pPr>
      <a:lvl5pPr algn="ctr" rtl="0" fontAlgn="base">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fontAlgn="base">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fontAlgn="base">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fontAlgn="base">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fontAlgn="base">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fontAlgn="base">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smtClean="0"/>
              <a:t>Click to edit Master title style</a:t>
            </a:r>
            <a:endParaRPr lang="en-US"/>
          </a:p>
        </p:txBody>
      </p:sp>
      <p:sp>
        <p:nvSpPr>
          <p:cNvPr id="1027" name="Text Placeholder 12"/>
          <p:cNvSpPr>
            <a:spLocks noGrp="1"/>
          </p:cNvSpPr>
          <p:nvPr>
            <p:ph type="body" idx="1"/>
          </p:nvPr>
        </p:nvSpPr>
        <p:spPr bwMode="auto">
          <a:xfrm>
            <a:off x="457200" y="1600200"/>
            <a:ext cx="82296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fontAlgn="auto" latinLnBrk="0" hangingPunct="1">
              <a:spcBef>
                <a:spcPts val="0"/>
              </a:spcBef>
              <a:spcAft>
                <a:spcPts val="0"/>
              </a:spcAft>
              <a:defRPr kumimoji="0" sz="1200" smtClean="0">
                <a:solidFill>
                  <a:schemeClr val="tx1">
                    <a:shade val="50000"/>
                  </a:schemeClr>
                </a:solidFill>
                <a:latin typeface="+mn-lt"/>
                <a:cs typeface="+mn-cs"/>
              </a:defRPr>
            </a:lvl1pPr>
          </a:lstStyle>
          <a:p>
            <a:pPr>
              <a:defRPr/>
            </a:pPr>
            <a:fld id="{04A86078-0ABF-4C45-BFE5-4ADD9A2CD6C4}" type="datetimeFigureOut">
              <a:rPr lang="en-US">
                <a:solidFill>
                  <a:prstClr val="white">
                    <a:shade val="50000"/>
                  </a:prstClr>
                </a:solidFill>
              </a:rPr>
              <a:pPr>
                <a:defRPr/>
              </a:pPr>
              <a:t>4/19/2018</a:t>
            </a:fld>
            <a:endParaRPr lang="en-US">
              <a:solidFill>
                <a:prstClr val="white">
                  <a:shade val="50000"/>
                </a:prstClr>
              </a:solidFill>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fontAlgn="auto" latinLnBrk="0" hangingPunct="1">
              <a:spcBef>
                <a:spcPts val="0"/>
              </a:spcBef>
              <a:spcAft>
                <a:spcPts val="0"/>
              </a:spcAft>
              <a:defRPr kumimoji="0" sz="1200">
                <a:solidFill>
                  <a:schemeClr val="tx1">
                    <a:shade val="50000"/>
                  </a:schemeClr>
                </a:solidFill>
                <a:latin typeface="+mn-lt"/>
                <a:cs typeface="+mn-cs"/>
              </a:defRPr>
            </a:lvl1pPr>
          </a:lstStyle>
          <a:p>
            <a:pPr>
              <a:defRPr/>
            </a:pPr>
            <a:endParaRPr lang="en-US">
              <a:solidFill>
                <a:prstClr val="white">
                  <a:shade val="50000"/>
                </a:prstClr>
              </a:solidFill>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fontAlgn="auto" latinLnBrk="0" hangingPunct="1">
              <a:spcBef>
                <a:spcPts val="0"/>
              </a:spcBef>
              <a:spcAft>
                <a:spcPts val="0"/>
              </a:spcAft>
              <a:defRPr kumimoji="0" sz="1200" smtClean="0">
                <a:solidFill>
                  <a:schemeClr val="tx1">
                    <a:shade val="50000"/>
                  </a:schemeClr>
                </a:solidFill>
                <a:latin typeface="+mn-lt"/>
                <a:cs typeface="+mn-cs"/>
              </a:defRPr>
            </a:lvl1pPr>
          </a:lstStyle>
          <a:p>
            <a:pPr>
              <a:defRPr/>
            </a:pPr>
            <a:fld id="{CC27AE92-CA80-4C36-8EA8-153D1072571B}"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944708257"/>
      </p:ext>
    </p:extLst>
  </p:cSld>
  <p:clrMap bg1="dk1" tx1="lt1" bg2="dk2" tx2="lt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ctr" rtl="0" fontAlgn="base">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fontAlgn="base">
        <a:spcBef>
          <a:spcPct val="0"/>
        </a:spcBef>
        <a:spcAft>
          <a:spcPct val="0"/>
        </a:spcAft>
        <a:defRPr sz="4100" b="1">
          <a:solidFill>
            <a:schemeClr val="tx1"/>
          </a:solidFill>
          <a:latin typeface="Lucida Sans" pitchFamily="34" charset="0"/>
        </a:defRPr>
      </a:lvl2pPr>
      <a:lvl3pPr algn="ctr" rtl="0" fontAlgn="base">
        <a:spcBef>
          <a:spcPct val="0"/>
        </a:spcBef>
        <a:spcAft>
          <a:spcPct val="0"/>
        </a:spcAft>
        <a:defRPr sz="4100" b="1">
          <a:solidFill>
            <a:schemeClr val="tx1"/>
          </a:solidFill>
          <a:latin typeface="Lucida Sans" pitchFamily="34" charset="0"/>
        </a:defRPr>
      </a:lvl3pPr>
      <a:lvl4pPr algn="ctr" rtl="0" fontAlgn="base">
        <a:spcBef>
          <a:spcPct val="0"/>
        </a:spcBef>
        <a:spcAft>
          <a:spcPct val="0"/>
        </a:spcAft>
        <a:defRPr sz="4100" b="1">
          <a:solidFill>
            <a:schemeClr val="tx1"/>
          </a:solidFill>
          <a:latin typeface="Lucida Sans" pitchFamily="34" charset="0"/>
        </a:defRPr>
      </a:lvl4pPr>
      <a:lvl5pPr algn="ctr" rtl="0" fontAlgn="base">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fontAlgn="base">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fontAlgn="base">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fontAlgn="base">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fontAlgn="base">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fontAlgn="base">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5474" name="Group 2"/>
          <p:cNvGrpSpPr>
            <a:grpSpLocks/>
          </p:cNvGrpSpPr>
          <p:nvPr/>
        </p:nvGrpSpPr>
        <p:grpSpPr bwMode="auto">
          <a:xfrm>
            <a:off x="0" y="0"/>
            <a:ext cx="9142413" cy="6856413"/>
            <a:chOff x="0" y="0"/>
            <a:chExt cx="5759" cy="4319"/>
          </a:xfrm>
        </p:grpSpPr>
        <p:sp>
          <p:nvSpPr>
            <p:cNvPr id="105475" name="Freeform 3"/>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5476" name="Group 4"/>
            <p:cNvGrpSpPr>
              <a:grpSpLocks/>
            </p:cNvGrpSpPr>
            <p:nvPr userDrawn="1"/>
          </p:nvGrpSpPr>
          <p:grpSpPr bwMode="auto">
            <a:xfrm>
              <a:off x="0" y="0"/>
              <a:ext cx="5759" cy="4319"/>
              <a:chOff x="0" y="0"/>
              <a:chExt cx="5759" cy="4319"/>
            </a:xfrm>
          </p:grpSpPr>
          <p:sp>
            <p:nvSpPr>
              <p:cNvPr id="105477" name="Freeform 5"/>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78" name="Freeform 6"/>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79" name="Freeform 7"/>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0" name="Freeform 8"/>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1" name="Freeform 9"/>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2" name="Freeform 10"/>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3" name="Freeform 11"/>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4" name="Freeform 12"/>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5" name="Freeform 13"/>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6" name="Freeform 14"/>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7" name="Freeform 15"/>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8" name="Freeform 16"/>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9" name="Freeform 17"/>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0" name="Freeform 18"/>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1" name="Freeform 19"/>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2" name="Freeform 20"/>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3" name="Freeform 21"/>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4" name="Freeform 22"/>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5" name="Freeform 23"/>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6" name="Freeform 24"/>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7" name="Freeform 25"/>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8" name="Freeform 26"/>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9" name="Freeform 27"/>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0" name="Freeform 28"/>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1" name="Freeform 29"/>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5502" name="Group 30"/>
              <p:cNvGrpSpPr>
                <a:grpSpLocks/>
              </p:cNvGrpSpPr>
              <p:nvPr userDrawn="1"/>
            </p:nvGrpSpPr>
            <p:grpSpPr bwMode="auto">
              <a:xfrm>
                <a:off x="0" y="0"/>
                <a:ext cx="5758" cy="1045"/>
                <a:chOff x="0" y="0"/>
                <a:chExt cx="5758" cy="1045"/>
              </a:xfrm>
            </p:grpSpPr>
            <p:sp>
              <p:nvSpPr>
                <p:cNvPr id="105503"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4"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5"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6"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7"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8"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9"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0"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1"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2"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3"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4"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5"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6"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7"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5518" name="Group 46"/>
              <p:cNvGrpSpPr>
                <a:grpSpLocks/>
              </p:cNvGrpSpPr>
              <p:nvPr userDrawn="1"/>
            </p:nvGrpSpPr>
            <p:grpSpPr bwMode="auto">
              <a:xfrm>
                <a:off x="0" y="558"/>
                <a:ext cx="5758" cy="487"/>
                <a:chOff x="0" y="558"/>
                <a:chExt cx="5758" cy="487"/>
              </a:xfrm>
            </p:grpSpPr>
            <p:sp>
              <p:nvSpPr>
                <p:cNvPr id="105519"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0"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5521" name="Group 49"/>
              <p:cNvGrpSpPr>
                <a:grpSpLocks/>
              </p:cNvGrpSpPr>
              <p:nvPr userDrawn="1"/>
            </p:nvGrpSpPr>
            <p:grpSpPr bwMode="auto">
              <a:xfrm>
                <a:off x="264" y="1039"/>
                <a:ext cx="5200" cy="3280"/>
                <a:chOff x="264" y="1039"/>
                <a:chExt cx="5200" cy="3280"/>
              </a:xfrm>
            </p:grpSpPr>
            <p:sp>
              <p:nvSpPr>
                <p:cNvPr id="105522"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3"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4"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5"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6"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7"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8"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9"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0"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sp>
            <p:nvSpPr>
              <p:cNvPr id="105531" name="Freeform 59"/>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2"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3"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4"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5" name="Freeform 63"/>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6"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7"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8"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sp>
        <p:nvSpPr>
          <p:cNvPr id="105539" name="Rectangle 67"/>
          <p:cNvSpPr>
            <a:spLocks noGrp="1" noChangeArrowheads="1"/>
          </p:cNvSpPr>
          <p:nvPr>
            <p:ph type="title"/>
          </p:nvPr>
        </p:nvSpPr>
        <p:spPr bwMode="auto">
          <a:xfrm>
            <a:off x="455613" y="273050"/>
            <a:ext cx="8226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105540" name="Rectangle 68"/>
          <p:cNvSpPr>
            <a:spLocks noGrp="1" noChangeArrowheads="1"/>
          </p:cNvSpPr>
          <p:nvPr>
            <p:ph type="dt" sz="half" idx="2"/>
          </p:nvPr>
        </p:nvSpPr>
        <p:spPr bwMode="auto">
          <a:xfrm>
            <a:off x="455613"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pPr fontAlgn="base">
              <a:spcBef>
                <a:spcPct val="0"/>
              </a:spcBef>
              <a:spcAft>
                <a:spcPct val="0"/>
              </a:spcAft>
            </a:pPr>
            <a:endParaRPr lang="en-US" smtClean="0">
              <a:solidFill>
                <a:srgbClr val="EAEAEA"/>
              </a:solidFill>
            </a:endParaRPr>
          </a:p>
        </p:txBody>
      </p:sp>
      <p:sp>
        <p:nvSpPr>
          <p:cNvPr id="105541" name="Rectangle 69"/>
          <p:cNvSpPr>
            <a:spLocks noGrp="1" noChangeArrowheads="1"/>
          </p:cNvSpPr>
          <p:nvPr>
            <p:ph type="ftr" sz="quarter" idx="3"/>
          </p:nvPr>
        </p:nvSpPr>
        <p:spPr bwMode="auto">
          <a:xfrm>
            <a:off x="3124200" y="6242050"/>
            <a:ext cx="28956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pPr fontAlgn="base">
              <a:spcBef>
                <a:spcPct val="0"/>
              </a:spcBef>
              <a:spcAft>
                <a:spcPct val="0"/>
              </a:spcAft>
            </a:pPr>
            <a:endParaRPr lang="en-US" smtClean="0">
              <a:solidFill>
                <a:srgbClr val="EAEAEA"/>
              </a:solidFill>
            </a:endParaRPr>
          </a:p>
        </p:txBody>
      </p:sp>
      <p:sp>
        <p:nvSpPr>
          <p:cNvPr id="105542" name="Rectangle 70"/>
          <p:cNvSpPr>
            <a:spLocks noGrp="1" noChangeArrowheads="1"/>
          </p:cNvSpPr>
          <p:nvPr>
            <p:ph type="sldNum" sz="quarter" idx="4"/>
          </p:nvPr>
        </p:nvSpPr>
        <p:spPr bwMode="auto">
          <a:xfrm>
            <a:off x="6553200"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pPr fontAlgn="base">
              <a:spcBef>
                <a:spcPct val="0"/>
              </a:spcBef>
              <a:spcAft>
                <a:spcPct val="0"/>
              </a:spcAft>
            </a:pPr>
            <a:fld id="{8CF70074-28D6-4F56-AC9F-A11DF74634E6}" type="slidenum">
              <a:rPr lang="en-US" smtClean="0">
                <a:solidFill>
                  <a:srgbClr val="EAEAEA"/>
                </a:solidFill>
              </a:rPr>
              <a:pPr fontAlgn="base">
                <a:spcBef>
                  <a:spcPct val="0"/>
                </a:spcBef>
                <a:spcAft>
                  <a:spcPct val="0"/>
                </a:spcAft>
              </a:pPr>
              <a:t>‹#›</a:t>
            </a:fld>
            <a:endParaRPr lang="en-US" smtClean="0">
              <a:solidFill>
                <a:srgbClr val="EAEAEA"/>
              </a:solidFill>
            </a:endParaRPr>
          </a:p>
        </p:txBody>
      </p:sp>
      <p:sp>
        <p:nvSpPr>
          <p:cNvPr id="105543" name="Rectangle 71"/>
          <p:cNvSpPr>
            <a:spLocks noGrp="1" noChangeArrowheads="1"/>
          </p:cNvSpPr>
          <p:nvPr>
            <p:ph type="body" idx="1"/>
          </p:nvPr>
        </p:nvSpPr>
        <p:spPr bwMode="auto">
          <a:xfrm>
            <a:off x="455613" y="1598613"/>
            <a:ext cx="8226425"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503595232"/>
      </p:ext>
    </p:extLst>
  </p:cSld>
  <p:clrMap bg1="dk2" tx1="lt1" bg2="dk1" tx2="lt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9pPr>
    </p:titleStyle>
    <p:bodyStyle>
      <a:lvl1pPr marL="342900" indent="-342900" algn="l" rtl="0" fontAlgn="base">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5474" name="Group 2"/>
          <p:cNvGrpSpPr>
            <a:grpSpLocks/>
          </p:cNvGrpSpPr>
          <p:nvPr/>
        </p:nvGrpSpPr>
        <p:grpSpPr bwMode="auto">
          <a:xfrm>
            <a:off x="0" y="0"/>
            <a:ext cx="9142413" cy="6856413"/>
            <a:chOff x="0" y="0"/>
            <a:chExt cx="5759" cy="4319"/>
          </a:xfrm>
        </p:grpSpPr>
        <p:sp>
          <p:nvSpPr>
            <p:cNvPr id="105475" name="Freeform 3"/>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5476" name="Group 4"/>
            <p:cNvGrpSpPr>
              <a:grpSpLocks/>
            </p:cNvGrpSpPr>
            <p:nvPr userDrawn="1"/>
          </p:nvGrpSpPr>
          <p:grpSpPr bwMode="auto">
            <a:xfrm>
              <a:off x="0" y="0"/>
              <a:ext cx="5759" cy="4319"/>
              <a:chOff x="0" y="0"/>
              <a:chExt cx="5759" cy="4319"/>
            </a:xfrm>
          </p:grpSpPr>
          <p:sp>
            <p:nvSpPr>
              <p:cNvPr id="105477" name="Freeform 5"/>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78" name="Freeform 6"/>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79" name="Freeform 7"/>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0" name="Freeform 8"/>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1" name="Freeform 9"/>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2" name="Freeform 10"/>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3" name="Freeform 11"/>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4" name="Freeform 12"/>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5" name="Freeform 13"/>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6" name="Freeform 14"/>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7" name="Freeform 15"/>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8" name="Freeform 16"/>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9" name="Freeform 17"/>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0" name="Freeform 18"/>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1" name="Freeform 19"/>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2" name="Freeform 20"/>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3" name="Freeform 21"/>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4" name="Freeform 22"/>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5" name="Freeform 23"/>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6" name="Freeform 24"/>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7" name="Freeform 25"/>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8" name="Freeform 26"/>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9" name="Freeform 27"/>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0" name="Freeform 28"/>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1" name="Freeform 29"/>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5502" name="Group 30"/>
              <p:cNvGrpSpPr>
                <a:grpSpLocks/>
              </p:cNvGrpSpPr>
              <p:nvPr userDrawn="1"/>
            </p:nvGrpSpPr>
            <p:grpSpPr bwMode="auto">
              <a:xfrm>
                <a:off x="0" y="0"/>
                <a:ext cx="5758" cy="1045"/>
                <a:chOff x="0" y="0"/>
                <a:chExt cx="5758" cy="1045"/>
              </a:xfrm>
            </p:grpSpPr>
            <p:sp>
              <p:nvSpPr>
                <p:cNvPr id="105503"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4"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5"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6"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7"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8"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9"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0"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1"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2"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3"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4"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5"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6"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7"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5518" name="Group 46"/>
              <p:cNvGrpSpPr>
                <a:grpSpLocks/>
              </p:cNvGrpSpPr>
              <p:nvPr userDrawn="1"/>
            </p:nvGrpSpPr>
            <p:grpSpPr bwMode="auto">
              <a:xfrm>
                <a:off x="0" y="558"/>
                <a:ext cx="5758" cy="487"/>
                <a:chOff x="0" y="558"/>
                <a:chExt cx="5758" cy="487"/>
              </a:xfrm>
            </p:grpSpPr>
            <p:sp>
              <p:nvSpPr>
                <p:cNvPr id="105519"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0"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5521" name="Group 49"/>
              <p:cNvGrpSpPr>
                <a:grpSpLocks/>
              </p:cNvGrpSpPr>
              <p:nvPr userDrawn="1"/>
            </p:nvGrpSpPr>
            <p:grpSpPr bwMode="auto">
              <a:xfrm>
                <a:off x="264" y="1039"/>
                <a:ext cx="5200" cy="3280"/>
                <a:chOff x="264" y="1039"/>
                <a:chExt cx="5200" cy="3280"/>
              </a:xfrm>
            </p:grpSpPr>
            <p:sp>
              <p:nvSpPr>
                <p:cNvPr id="105522"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3"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4"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5"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6"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7"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8"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9"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0"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sp>
            <p:nvSpPr>
              <p:cNvPr id="105531" name="Freeform 59"/>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2"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3"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4"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5" name="Freeform 63"/>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6"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7"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8"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sp>
        <p:nvSpPr>
          <p:cNvPr id="105539" name="Rectangle 67"/>
          <p:cNvSpPr>
            <a:spLocks noGrp="1" noChangeArrowheads="1"/>
          </p:cNvSpPr>
          <p:nvPr>
            <p:ph type="title"/>
          </p:nvPr>
        </p:nvSpPr>
        <p:spPr bwMode="auto">
          <a:xfrm>
            <a:off x="455613" y="273050"/>
            <a:ext cx="8226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105540" name="Rectangle 68"/>
          <p:cNvSpPr>
            <a:spLocks noGrp="1" noChangeArrowheads="1"/>
          </p:cNvSpPr>
          <p:nvPr>
            <p:ph type="dt" sz="half" idx="2"/>
          </p:nvPr>
        </p:nvSpPr>
        <p:spPr bwMode="auto">
          <a:xfrm>
            <a:off x="455613"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pPr fontAlgn="base">
              <a:spcBef>
                <a:spcPct val="0"/>
              </a:spcBef>
              <a:spcAft>
                <a:spcPct val="0"/>
              </a:spcAft>
            </a:pPr>
            <a:endParaRPr lang="en-US" smtClean="0">
              <a:solidFill>
                <a:srgbClr val="EAEAEA"/>
              </a:solidFill>
            </a:endParaRPr>
          </a:p>
        </p:txBody>
      </p:sp>
      <p:sp>
        <p:nvSpPr>
          <p:cNvPr id="105541" name="Rectangle 69"/>
          <p:cNvSpPr>
            <a:spLocks noGrp="1" noChangeArrowheads="1"/>
          </p:cNvSpPr>
          <p:nvPr>
            <p:ph type="ftr" sz="quarter" idx="3"/>
          </p:nvPr>
        </p:nvSpPr>
        <p:spPr bwMode="auto">
          <a:xfrm>
            <a:off x="3124200" y="6242050"/>
            <a:ext cx="28956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pPr fontAlgn="base">
              <a:spcBef>
                <a:spcPct val="0"/>
              </a:spcBef>
              <a:spcAft>
                <a:spcPct val="0"/>
              </a:spcAft>
            </a:pPr>
            <a:endParaRPr lang="en-US" smtClean="0">
              <a:solidFill>
                <a:srgbClr val="EAEAEA"/>
              </a:solidFill>
            </a:endParaRPr>
          </a:p>
        </p:txBody>
      </p:sp>
      <p:sp>
        <p:nvSpPr>
          <p:cNvPr id="105542" name="Rectangle 70"/>
          <p:cNvSpPr>
            <a:spLocks noGrp="1" noChangeArrowheads="1"/>
          </p:cNvSpPr>
          <p:nvPr>
            <p:ph type="sldNum" sz="quarter" idx="4"/>
          </p:nvPr>
        </p:nvSpPr>
        <p:spPr bwMode="auto">
          <a:xfrm>
            <a:off x="6553200"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pPr fontAlgn="base">
              <a:spcBef>
                <a:spcPct val="0"/>
              </a:spcBef>
              <a:spcAft>
                <a:spcPct val="0"/>
              </a:spcAft>
            </a:pPr>
            <a:fld id="{3E9B6F12-6424-4009-BA70-BB8B3D321844}" type="slidenum">
              <a:rPr lang="en-US" smtClean="0">
                <a:solidFill>
                  <a:srgbClr val="EAEAEA"/>
                </a:solidFill>
              </a:rPr>
              <a:pPr fontAlgn="base">
                <a:spcBef>
                  <a:spcPct val="0"/>
                </a:spcBef>
                <a:spcAft>
                  <a:spcPct val="0"/>
                </a:spcAft>
              </a:pPr>
              <a:t>‹#›</a:t>
            </a:fld>
            <a:endParaRPr lang="en-US" smtClean="0">
              <a:solidFill>
                <a:srgbClr val="EAEAEA"/>
              </a:solidFill>
            </a:endParaRPr>
          </a:p>
        </p:txBody>
      </p:sp>
      <p:sp>
        <p:nvSpPr>
          <p:cNvPr id="105543" name="Rectangle 71"/>
          <p:cNvSpPr>
            <a:spLocks noGrp="1" noChangeArrowheads="1"/>
          </p:cNvSpPr>
          <p:nvPr>
            <p:ph type="body" idx="1"/>
          </p:nvPr>
        </p:nvSpPr>
        <p:spPr bwMode="auto">
          <a:xfrm>
            <a:off x="455613" y="1598613"/>
            <a:ext cx="8226425"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3225178321"/>
      </p:ext>
    </p:extLst>
  </p:cSld>
  <p:clrMap bg1="dk2" tx1="lt1" bg2="dk1" tx2="lt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fontAlgn="base">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5474" name="Group 2"/>
          <p:cNvGrpSpPr>
            <a:grpSpLocks/>
          </p:cNvGrpSpPr>
          <p:nvPr/>
        </p:nvGrpSpPr>
        <p:grpSpPr bwMode="auto">
          <a:xfrm>
            <a:off x="0" y="0"/>
            <a:ext cx="9142413" cy="6856413"/>
            <a:chOff x="0" y="0"/>
            <a:chExt cx="5759" cy="4319"/>
          </a:xfrm>
        </p:grpSpPr>
        <p:sp>
          <p:nvSpPr>
            <p:cNvPr id="105475" name="Freeform 3"/>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5476" name="Group 4"/>
            <p:cNvGrpSpPr>
              <a:grpSpLocks/>
            </p:cNvGrpSpPr>
            <p:nvPr userDrawn="1"/>
          </p:nvGrpSpPr>
          <p:grpSpPr bwMode="auto">
            <a:xfrm>
              <a:off x="0" y="0"/>
              <a:ext cx="5759" cy="4319"/>
              <a:chOff x="0" y="0"/>
              <a:chExt cx="5759" cy="4319"/>
            </a:xfrm>
          </p:grpSpPr>
          <p:sp>
            <p:nvSpPr>
              <p:cNvPr id="105477" name="Freeform 5"/>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78" name="Freeform 6"/>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79" name="Freeform 7"/>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0" name="Freeform 8"/>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1" name="Freeform 9"/>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2" name="Freeform 10"/>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3" name="Freeform 11"/>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4" name="Freeform 12"/>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5" name="Freeform 13"/>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6" name="Freeform 14"/>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7" name="Freeform 15"/>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8" name="Freeform 16"/>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9" name="Freeform 17"/>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0" name="Freeform 18"/>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1" name="Freeform 19"/>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2" name="Freeform 20"/>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3" name="Freeform 21"/>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4" name="Freeform 22"/>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5" name="Freeform 23"/>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6" name="Freeform 24"/>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7" name="Freeform 25"/>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8" name="Freeform 26"/>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9" name="Freeform 27"/>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0" name="Freeform 28"/>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1" name="Freeform 29"/>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5502" name="Group 30"/>
              <p:cNvGrpSpPr>
                <a:grpSpLocks/>
              </p:cNvGrpSpPr>
              <p:nvPr userDrawn="1"/>
            </p:nvGrpSpPr>
            <p:grpSpPr bwMode="auto">
              <a:xfrm>
                <a:off x="0" y="0"/>
                <a:ext cx="5758" cy="1045"/>
                <a:chOff x="0" y="0"/>
                <a:chExt cx="5758" cy="1045"/>
              </a:xfrm>
            </p:grpSpPr>
            <p:sp>
              <p:nvSpPr>
                <p:cNvPr id="105503"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4"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5"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6"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7"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8"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9"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0"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1"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2"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3"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4"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5"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6"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7"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5518" name="Group 46"/>
              <p:cNvGrpSpPr>
                <a:grpSpLocks/>
              </p:cNvGrpSpPr>
              <p:nvPr userDrawn="1"/>
            </p:nvGrpSpPr>
            <p:grpSpPr bwMode="auto">
              <a:xfrm>
                <a:off x="0" y="558"/>
                <a:ext cx="5758" cy="487"/>
                <a:chOff x="0" y="558"/>
                <a:chExt cx="5758" cy="487"/>
              </a:xfrm>
            </p:grpSpPr>
            <p:sp>
              <p:nvSpPr>
                <p:cNvPr id="105519"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0"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5521" name="Group 49"/>
              <p:cNvGrpSpPr>
                <a:grpSpLocks/>
              </p:cNvGrpSpPr>
              <p:nvPr userDrawn="1"/>
            </p:nvGrpSpPr>
            <p:grpSpPr bwMode="auto">
              <a:xfrm>
                <a:off x="264" y="1039"/>
                <a:ext cx="5200" cy="3280"/>
                <a:chOff x="264" y="1039"/>
                <a:chExt cx="5200" cy="3280"/>
              </a:xfrm>
            </p:grpSpPr>
            <p:sp>
              <p:nvSpPr>
                <p:cNvPr id="105522"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3"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4"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5"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6"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7"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8"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9"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0"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sp>
            <p:nvSpPr>
              <p:cNvPr id="105531" name="Freeform 59"/>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2"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3"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4"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5" name="Freeform 63"/>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6"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7"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8"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sp>
        <p:nvSpPr>
          <p:cNvPr id="105539" name="Rectangle 67"/>
          <p:cNvSpPr>
            <a:spLocks noGrp="1" noChangeArrowheads="1"/>
          </p:cNvSpPr>
          <p:nvPr>
            <p:ph type="title"/>
          </p:nvPr>
        </p:nvSpPr>
        <p:spPr bwMode="auto">
          <a:xfrm>
            <a:off x="455613" y="273050"/>
            <a:ext cx="8226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105540" name="Rectangle 68"/>
          <p:cNvSpPr>
            <a:spLocks noGrp="1" noChangeArrowheads="1"/>
          </p:cNvSpPr>
          <p:nvPr>
            <p:ph type="dt" sz="half" idx="2"/>
          </p:nvPr>
        </p:nvSpPr>
        <p:spPr bwMode="auto">
          <a:xfrm>
            <a:off x="455613"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pPr fontAlgn="base">
              <a:spcBef>
                <a:spcPct val="0"/>
              </a:spcBef>
              <a:spcAft>
                <a:spcPct val="0"/>
              </a:spcAft>
            </a:pPr>
            <a:endParaRPr lang="en-US" smtClean="0">
              <a:solidFill>
                <a:srgbClr val="EAEAEA"/>
              </a:solidFill>
            </a:endParaRPr>
          </a:p>
        </p:txBody>
      </p:sp>
      <p:sp>
        <p:nvSpPr>
          <p:cNvPr id="105541" name="Rectangle 69"/>
          <p:cNvSpPr>
            <a:spLocks noGrp="1" noChangeArrowheads="1"/>
          </p:cNvSpPr>
          <p:nvPr>
            <p:ph type="ftr" sz="quarter" idx="3"/>
          </p:nvPr>
        </p:nvSpPr>
        <p:spPr bwMode="auto">
          <a:xfrm>
            <a:off x="3124200" y="6242050"/>
            <a:ext cx="28956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pPr fontAlgn="base">
              <a:spcBef>
                <a:spcPct val="0"/>
              </a:spcBef>
              <a:spcAft>
                <a:spcPct val="0"/>
              </a:spcAft>
            </a:pPr>
            <a:endParaRPr lang="en-US" smtClean="0">
              <a:solidFill>
                <a:srgbClr val="EAEAEA"/>
              </a:solidFill>
            </a:endParaRPr>
          </a:p>
        </p:txBody>
      </p:sp>
      <p:sp>
        <p:nvSpPr>
          <p:cNvPr id="105542" name="Rectangle 70"/>
          <p:cNvSpPr>
            <a:spLocks noGrp="1" noChangeArrowheads="1"/>
          </p:cNvSpPr>
          <p:nvPr>
            <p:ph type="sldNum" sz="quarter" idx="4"/>
          </p:nvPr>
        </p:nvSpPr>
        <p:spPr bwMode="auto">
          <a:xfrm>
            <a:off x="6553200"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pPr fontAlgn="base">
              <a:spcBef>
                <a:spcPct val="0"/>
              </a:spcBef>
              <a:spcAft>
                <a:spcPct val="0"/>
              </a:spcAft>
            </a:pPr>
            <a:fld id="{3E9B6F12-6424-4009-BA70-BB8B3D321844}" type="slidenum">
              <a:rPr lang="en-US" smtClean="0">
                <a:solidFill>
                  <a:srgbClr val="EAEAEA"/>
                </a:solidFill>
              </a:rPr>
              <a:pPr fontAlgn="base">
                <a:spcBef>
                  <a:spcPct val="0"/>
                </a:spcBef>
                <a:spcAft>
                  <a:spcPct val="0"/>
                </a:spcAft>
              </a:pPr>
              <a:t>‹#›</a:t>
            </a:fld>
            <a:endParaRPr lang="en-US" smtClean="0">
              <a:solidFill>
                <a:srgbClr val="EAEAEA"/>
              </a:solidFill>
            </a:endParaRPr>
          </a:p>
        </p:txBody>
      </p:sp>
      <p:sp>
        <p:nvSpPr>
          <p:cNvPr id="105543" name="Rectangle 71"/>
          <p:cNvSpPr>
            <a:spLocks noGrp="1" noChangeArrowheads="1"/>
          </p:cNvSpPr>
          <p:nvPr>
            <p:ph type="body" idx="1"/>
          </p:nvPr>
        </p:nvSpPr>
        <p:spPr bwMode="auto">
          <a:xfrm>
            <a:off x="455613" y="1598613"/>
            <a:ext cx="8226425"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4049533604"/>
      </p:ext>
    </p:extLst>
  </p:cSld>
  <p:clrMap bg1="dk2" tx1="lt1" bg2="dk1" tx2="lt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fontAlgn="base">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5474" name="Group 2"/>
          <p:cNvGrpSpPr>
            <a:grpSpLocks/>
          </p:cNvGrpSpPr>
          <p:nvPr/>
        </p:nvGrpSpPr>
        <p:grpSpPr bwMode="auto">
          <a:xfrm>
            <a:off x="0" y="0"/>
            <a:ext cx="9142413" cy="6856413"/>
            <a:chOff x="0" y="0"/>
            <a:chExt cx="5759" cy="4319"/>
          </a:xfrm>
        </p:grpSpPr>
        <p:sp>
          <p:nvSpPr>
            <p:cNvPr id="105475" name="Freeform 3"/>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5476" name="Group 4"/>
            <p:cNvGrpSpPr>
              <a:grpSpLocks/>
            </p:cNvGrpSpPr>
            <p:nvPr userDrawn="1"/>
          </p:nvGrpSpPr>
          <p:grpSpPr bwMode="auto">
            <a:xfrm>
              <a:off x="0" y="0"/>
              <a:ext cx="5759" cy="4319"/>
              <a:chOff x="0" y="0"/>
              <a:chExt cx="5759" cy="4319"/>
            </a:xfrm>
          </p:grpSpPr>
          <p:sp>
            <p:nvSpPr>
              <p:cNvPr id="105477" name="Freeform 5"/>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78" name="Freeform 6"/>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79" name="Freeform 7"/>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0" name="Freeform 8"/>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1" name="Freeform 9"/>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2" name="Freeform 10"/>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3" name="Freeform 11"/>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4" name="Freeform 12"/>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5" name="Freeform 13"/>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6" name="Freeform 14"/>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7" name="Freeform 15"/>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8" name="Freeform 16"/>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9" name="Freeform 17"/>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0" name="Freeform 18"/>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1" name="Freeform 19"/>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2" name="Freeform 20"/>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3" name="Freeform 21"/>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4" name="Freeform 22"/>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5" name="Freeform 23"/>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6" name="Freeform 24"/>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7" name="Freeform 25"/>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8" name="Freeform 26"/>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9" name="Freeform 27"/>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0" name="Freeform 28"/>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1" name="Freeform 29"/>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5502" name="Group 30"/>
              <p:cNvGrpSpPr>
                <a:grpSpLocks/>
              </p:cNvGrpSpPr>
              <p:nvPr userDrawn="1"/>
            </p:nvGrpSpPr>
            <p:grpSpPr bwMode="auto">
              <a:xfrm>
                <a:off x="0" y="0"/>
                <a:ext cx="5758" cy="1045"/>
                <a:chOff x="0" y="0"/>
                <a:chExt cx="5758" cy="1045"/>
              </a:xfrm>
            </p:grpSpPr>
            <p:sp>
              <p:nvSpPr>
                <p:cNvPr id="105503"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4"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5"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6"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7"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8"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9"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0"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1"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2"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3"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4"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5"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6"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7"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5518" name="Group 46"/>
              <p:cNvGrpSpPr>
                <a:grpSpLocks/>
              </p:cNvGrpSpPr>
              <p:nvPr userDrawn="1"/>
            </p:nvGrpSpPr>
            <p:grpSpPr bwMode="auto">
              <a:xfrm>
                <a:off x="0" y="558"/>
                <a:ext cx="5758" cy="487"/>
                <a:chOff x="0" y="558"/>
                <a:chExt cx="5758" cy="487"/>
              </a:xfrm>
            </p:grpSpPr>
            <p:sp>
              <p:nvSpPr>
                <p:cNvPr id="105519"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0"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5521" name="Group 49"/>
              <p:cNvGrpSpPr>
                <a:grpSpLocks/>
              </p:cNvGrpSpPr>
              <p:nvPr userDrawn="1"/>
            </p:nvGrpSpPr>
            <p:grpSpPr bwMode="auto">
              <a:xfrm>
                <a:off x="264" y="1039"/>
                <a:ext cx="5200" cy="3280"/>
                <a:chOff x="264" y="1039"/>
                <a:chExt cx="5200" cy="3280"/>
              </a:xfrm>
            </p:grpSpPr>
            <p:sp>
              <p:nvSpPr>
                <p:cNvPr id="105522"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3"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4"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5"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6"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7"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8"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9"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0"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sp>
            <p:nvSpPr>
              <p:cNvPr id="105531" name="Freeform 59"/>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2"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3"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4"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5" name="Freeform 63"/>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6"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7"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8"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sp>
        <p:nvSpPr>
          <p:cNvPr id="105539" name="Rectangle 67"/>
          <p:cNvSpPr>
            <a:spLocks noGrp="1" noChangeArrowheads="1"/>
          </p:cNvSpPr>
          <p:nvPr>
            <p:ph type="title"/>
          </p:nvPr>
        </p:nvSpPr>
        <p:spPr bwMode="auto">
          <a:xfrm>
            <a:off x="455613" y="273050"/>
            <a:ext cx="8226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105540" name="Rectangle 68"/>
          <p:cNvSpPr>
            <a:spLocks noGrp="1" noChangeArrowheads="1"/>
          </p:cNvSpPr>
          <p:nvPr>
            <p:ph type="dt" sz="half" idx="2"/>
          </p:nvPr>
        </p:nvSpPr>
        <p:spPr bwMode="auto">
          <a:xfrm>
            <a:off x="455613"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pPr fontAlgn="base">
              <a:spcBef>
                <a:spcPct val="0"/>
              </a:spcBef>
              <a:spcAft>
                <a:spcPct val="0"/>
              </a:spcAft>
            </a:pPr>
            <a:endParaRPr lang="en-US" smtClean="0">
              <a:solidFill>
                <a:srgbClr val="EAEAEA"/>
              </a:solidFill>
            </a:endParaRPr>
          </a:p>
        </p:txBody>
      </p:sp>
      <p:sp>
        <p:nvSpPr>
          <p:cNvPr id="105541" name="Rectangle 69"/>
          <p:cNvSpPr>
            <a:spLocks noGrp="1" noChangeArrowheads="1"/>
          </p:cNvSpPr>
          <p:nvPr>
            <p:ph type="ftr" sz="quarter" idx="3"/>
          </p:nvPr>
        </p:nvSpPr>
        <p:spPr bwMode="auto">
          <a:xfrm>
            <a:off x="3124200" y="6242050"/>
            <a:ext cx="28956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pPr fontAlgn="base">
              <a:spcBef>
                <a:spcPct val="0"/>
              </a:spcBef>
              <a:spcAft>
                <a:spcPct val="0"/>
              </a:spcAft>
            </a:pPr>
            <a:endParaRPr lang="en-US" smtClean="0">
              <a:solidFill>
                <a:srgbClr val="EAEAEA"/>
              </a:solidFill>
            </a:endParaRPr>
          </a:p>
        </p:txBody>
      </p:sp>
      <p:sp>
        <p:nvSpPr>
          <p:cNvPr id="105542" name="Rectangle 70"/>
          <p:cNvSpPr>
            <a:spLocks noGrp="1" noChangeArrowheads="1"/>
          </p:cNvSpPr>
          <p:nvPr>
            <p:ph type="sldNum" sz="quarter" idx="4"/>
          </p:nvPr>
        </p:nvSpPr>
        <p:spPr bwMode="auto">
          <a:xfrm>
            <a:off x="6553200"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pPr fontAlgn="base">
              <a:spcBef>
                <a:spcPct val="0"/>
              </a:spcBef>
              <a:spcAft>
                <a:spcPct val="0"/>
              </a:spcAft>
            </a:pPr>
            <a:fld id="{3E9B6F12-6424-4009-BA70-BB8B3D321844}" type="slidenum">
              <a:rPr lang="en-US" smtClean="0">
                <a:solidFill>
                  <a:srgbClr val="EAEAEA"/>
                </a:solidFill>
              </a:rPr>
              <a:pPr fontAlgn="base">
                <a:spcBef>
                  <a:spcPct val="0"/>
                </a:spcBef>
                <a:spcAft>
                  <a:spcPct val="0"/>
                </a:spcAft>
              </a:pPr>
              <a:t>‹#›</a:t>
            </a:fld>
            <a:endParaRPr lang="en-US" smtClean="0">
              <a:solidFill>
                <a:srgbClr val="EAEAEA"/>
              </a:solidFill>
            </a:endParaRPr>
          </a:p>
        </p:txBody>
      </p:sp>
      <p:sp>
        <p:nvSpPr>
          <p:cNvPr id="105543" name="Rectangle 71"/>
          <p:cNvSpPr>
            <a:spLocks noGrp="1" noChangeArrowheads="1"/>
          </p:cNvSpPr>
          <p:nvPr>
            <p:ph type="body" idx="1"/>
          </p:nvPr>
        </p:nvSpPr>
        <p:spPr bwMode="auto">
          <a:xfrm>
            <a:off x="455613" y="1598613"/>
            <a:ext cx="8226425"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559407653"/>
      </p:ext>
    </p:extLst>
  </p:cSld>
  <p:clrMap bg1="dk2" tx1="lt1" bg2="dk1" tx2="lt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fontAlgn="base">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5474" name="Group 2"/>
          <p:cNvGrpSpPr>
            <a:grpSpLocks/>
          </p:cNvGrpSpPr>
          <p:nvPr/>
        </p:nvGrpSpPr>
        <p:grpSpPr bwMode="auto">
          <a:xfrm>
            <a:off x="0" y="0"/>
            <a:ext cx="9142413" cy="6856413"/>
            <a:chOff x="0" y="0"/>
            <a:chExt cx="5759" cy="4319"/>
          </a:xfrm>
        </p:grpSpPr>
        <p:sp>
          <p:nvSpPr>
            <p:cNvPr id="105475" name="Freeform 3"/>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5476" name="Group 4"/>
            <p:cNvGrpSpPr>
              <a:grpSpLocks/>
            </p:cNvGrpSpPr>
            <p:nvPr userDrawn="1"/>
          </p:nvGrpSpPr>
          <p:grpSpPr bwMode="auto">
            <a:xfrm>
              <a:off x="0" y="0"/>
              <a:ext cx="5759" cy="4319"/>
              <a:chOff x="0" y="0"/>
              <a:chExt cx="5759" cy="4319"/>
            </a:xfrm>
          </p:grpSpPr>
          <p:sp>
            <p:nvSpPr>
              <p:cNvPr id="105477" name="Freeform 5"/>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78" name="Freeform 6"/>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79" name="Freeform 7"/>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0" name="Freeform 8"/>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1" name="Freeform 9"/>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2" name="Freeform 10"/>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3" name="Freeform 11"/>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4" name="Freeform 12"/>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5" name="Freeform 13"/>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6" name="Freeform 14"/>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7" name="Freeform 15"/>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8" name="Freeform 16"/>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9" name="Freeform 17"/>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0" name="Freeform 18"/>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1" name="Freeform 19"/>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2" name="Freeform 20"/>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3" name="Freeform 21"/>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4" name="Freeform 22"/>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5" name="Freeform 23"/>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6" name="Freeform 24"/>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7" name="Freeform 25"/>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8" name="Freeform 26"/>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9" name="Freeform 27"/>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0" name="Freeform 28"/>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1" name="Freeform 29"/>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5502" name="Group 30"/>
              <p:cNvGrpSpPr>
                <a:grpSpLocks/>
              </p:cNvGrpSpPr>
              <p:nvPr userDrawn="1"/>
            </p:nvGrpSpPr>
            <p:grpSpPr bwMode="auto">
              <a:xfrm>
                <a:off x="0" y="0"/>
                <a:ext cx="5758" cy="1045"/>
                <a:chOff x="0" y="0"/>
                <a:chExt cx="5758" cy="1045"/>
              </a:xfrm>
            </p:grpSpPr>
            <p:sp>
              <p:nvSpPr>
                <p:cNvPr id="105503"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4"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5"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6"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7"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8"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9"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0"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1"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2"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3"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4"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5"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6"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7"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5518" name="Group 46"/>
              <p:cNvGrpSpPr>
                <a:grpSpLocks/>
              </p:cNvGrpSpPr>
              <p:nvPr userDrawn="1"/>
            </p:nvGrpSpPr>
            <p:grpSpPr bwMode="auto">
              <a:xfrm>
                <a:off x="0" y="558"/>
                <a:ext cx="5758" cy="487"/>
                <a:chOff x="0" y="558"/>
                <a:chExt cx="5758" cy="487"/>
              </a:xfrm>
            </p:grpSpPr>
            <p:sp>
              <p:nvSpPr>
                <p:cNvPr id="105519"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0"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5521" name="Group 49"/>
              <p:cNvGrpSpPr>
                <a:grpSpLocks/>
              </p:cNvGrpSpPr>
              <p:nvPr userDrawn="1"/>
            </p:nvGrpSpPr>
            <p:grpSpPr bwMode="auto">
              <a:xfrm>
                <a:off x="264" y="1039"/>
                <a:ext cx="5200" cy="3280"/>
                <a:chOff x="264" y="1039"/>
                <a:chExt cx="5200" cy="3280"/>
              </a:xfrm>
            </p:grpSpPr>
            <p:sp>
              <p:nvSpPr>
                <p:cNvPr id="105522"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3"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4"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5"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6"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7"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8"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9"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0"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sp>
            <p:nvSpPr>
              <p:cNvPr id="105531" name="Freeform 59"/>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2"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3"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4"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5" name="Freeform 63"/>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6"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7"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8"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sp>
        <p:nvSpPr>
          <p:cNvPr id="105539" name="Rectangle 67"/>
          <p:cNvSpPr>
            <a:spLocks noGrp="1" noChangeArrowheads="1"/>
          </p:cNvSpPr>
          <p:nvPr>
            <p:ph type="title"/>
          </p:nvPr>
        </p:nvSpPr>
        <p:spPr bwMode="auto">
          <a:xfrm>
            <a:off x="455613" y="273050"/>
            <a:ext cx="8226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105540" name="Rectangle 68"/>
          <p:cNvSpPr>
            <a:spLocks noGrp="1" noChangeArrowheads="1"/>
          </p:cNvSpPr>
          <p:nvPr>
            <p:ph type="dt" sz="half" idx="2"/>
          </p:nvPr>
        </p:nvSpPr>
        <p:spPr bwMode="auto">
          <a:xfrm>
            <a:off x="455613"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pPr fontAlgn="base">
              <a:spcBef>
                <a:spcPct val="0"/>
              </a:spcBef>
              <a:spcAft>
                <a:spcPct val="0"/>
              </a:spcAft>
            </a:pPr>
            <a:endParaRPr lang="en-US" smtClean="0">
              <a:solidFill>
                <a:srgbClr val="EAEAEA"/>
              </a:solidFill>
            </a:endParaRPr>
          </a:p>
        </p:txBody>
      </p:sp>
      <p:sp>
        <p:nvSpPr>
          <p:cNvPr id="105541" name="Rectangle 69"/>
          <p:cNvSpPr>
            <a:spLocks noGrp="1" noChangeArrowheads="1"/>
          </p:cNvSpPr>
          <p:nvPr>
            <p:ph type="ftr" sz="quarter" idx="3"/>
          </p:nvPr>
        </p:nvSpPr>
        <p:spPr bwMode="auto">
          <a:xfrm>
            <a:off x="3124200" y="6242050"/>
            <a:ext cx="28956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pPr fontAlgn="base">
              <a:spcBef>
                <a:spcPct val="0"/>
              </a:spcBef>
              <a:spcAft>
                <a:spcPct val="0"/>
              </a:spcAft>
            </a:pPr>
            <a:endParaRPr lang="en-US" smtClean="0">
              <a:solidFill>
                <a:srgbClr val="EAEAEA"/>
              </a:solidFill>
            </a:endParaRPr>
          </a:p>
        </p:txBody>
      </p:sp>
      <p:sp>
        <p:nvSpPr>
          <p:cNvPr id="105542" name="Rectangle 70"/>
          <p:cNvSpPr>
            <a:spLocks noGrp="1" noChangeArrowheads="1"/>
          </p:cNvSpPr>
          <p:nvPr>
            <p:ph type="sldNum" sz="quarter" idx="4"/>
          </p:nvPr>
        </p:nvSpPr>
        <p:spPr bwMode="auto">
          <a:xfrm>
            <a:off x="6553200"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pPr fontAlgn="base">
              <a:spcBef>
                <a:spcPct val="0"/>
              </a:spcBef>
              <a:spcAft>
                <a:spcPct val="0"/>
              </a:spcAft>
            </a:pPr>
            <a:fld id="{3E9B6F12-6424-4009-BA70-BB8B3D321844}" type="slidenum">
              <a:rPr lang="en-US" smtClean="0">
                <a:solidFill>
                  <a:srgbClr val="EAEAEA"/>
                </a:solidFill>
              </a:rPr>
              <a:pPr fontAlgn="base">
                <a:spcBef>
                  <a:spcPct val="0"/>
                </a:spcBef>
                <a:spcAft>
                  <a:spcPct val="0"/>
                </a:spcAft>
              </a:pPr>
              <a:t>‹#›</a:t>
            </a:fld>
            <a:endParaRPr lang="en-US" smtClean="0">
              <a:solidFill>
                <a:srgbClr val="EAEAEA"/>
              </a:solidFill>
            </a:endParaRPr>
          </a:p>
        </p:txBody>
      </p:sp>
      <p:sp>
        <p:nvSpPr>
          <p:cNvPr id="105543" name="Rectangle 71"/>
          <p:cNvSpPr>
            <a:spLocks noGrp="1" noChangeArrowheads="1"/>
          </p:cNvSpPr>
          <p:nvPr>
            <p:ph type="body" idx="1"/>
          </p:nvPr>
        </p:nvSpPr>
        <p:spPr bwMode="auto">
          <a:xfrm>
            <a:off x="455613" y="1598613"/>
            <a:ext cx="8226425"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3440096864"/>
      </p:ext>
    </p:extLst>
  </p:cSld>
  <p:clrMap bg1="dk2" tx1="lt1" bg2="dk1" tx2="lt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fontAlgn="base">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5474" name="Group 2"/>
          <p:cNvGrpSpPr>
            <a:grpSpLocks/>
          </p:cNvGrpSpPr>
          <p:nvPr/>
        </p:nvGrpSpPr>
        <p:grpSpPr bwMode="auto">
          <a:xfrm>
            <a:off x="0" y="0"/>
            <a:ext cx="9142413" cy="6856413"/>
            <a:chOff x="0" y="0"/>
            <a:chExt cx="5759" cy="4319"/>
          </a:xfrm>
        </p:grpSpPr>
        <p:sp>
          <p:nvSpPr>
            <p:cNvPr id="105475" name="Freeform 3"/>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5476" name="Group 4"/>
            <p:cNvGrpSpPr>
              <a:grpSpLocks/>
            </p:cNvGrpSpPr>
            <p:nvPr userDrawn="1"/>
          </p:nvGrpSpPr>
          <p:grpSpPr bwMode="auto">
            <a:xfrm>
              <a:off x="0" y="0"/>
              <a:ext cx="5759" cy="4319"/>
              <a:chOff x="0" y="0"/>
              <a:chExt cx="5759" cy="4319"/>
            </a:xfrm>
          </p:grpSpPr>
          <p:sp>
            <p:nvSpPr>
              <p:cNvPr id="105477" name="Freeform 5"/>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78" name="Freeform 6"/>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79" name="Freeform 7"/>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0" name="Freeform 8"/>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1" name="Freeform 9"/>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2" name="Freeform 10"/>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3" name="Freeform 11"/>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4" name="Freeform 12"/>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5" name="Freeform 13"/>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6" name="Freeform 14"/>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7" name="Freeform 15"/>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8" name="Freeform 16"/>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9" name="Freeform 17"/>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0" name="Freeform 18"/>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1" name="Freeform 19"/>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2" name="Freeform 20"/>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3" name="Freeform 21"/>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4" name="Freeform 22"/>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5" name="Freeform 23"/>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6" name="Freeform 24"/>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7" name="Freeform 25"/>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8" name="Freeform 26"/>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9" name="Freeform 27"/>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0" name="Freeform 28"/>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1" name="Freeform 29"/>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5502" name="Group 30"/>
              <p:cNvGrpSpPr>
                <a:grpSpLocks/>
              </p:cNvGrpSpPr>
              <p:nvPr userDrawn="1"/>
            </p:nvGrpSpPr>
            <p:grpSpPr bwMode="auto">
              <a:xfrm>
                <a:off x="0" y="0"/>
                <a:ext cx="5758" cy="1045"/>
                <a:chOff x="0" y="0"/>
                <a:chExt cx="5758" cy="1045"/>
              </a:xfrm>
            </p:grpSpPr>
            <p:sp>
              <p:nvSpPr>
                <p:cNvPr id="105503"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4"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5"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6"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7"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8"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9"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0"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1"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2"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3"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4"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5"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6"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7"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5518" name="Group 46"/>
              <p:cNvGrpSpPr>
                <a:grpSpLocks/>
              </p:cNvGrpSpPr>
              <p:nvPr userDrawn="1"/>
            </p:nvGrpSpPr>
            <p:grpSpPr bwMode="auto">
              <a:xfrm>
                <a:off x="0" y="558"/>
                <a:ext cx="5758" cy="487"/>
                <a:chOff x="0" y="558"/>
                <a:chExt cx="5758" cy="487"/>
              </a:xfrm>
            </p:grpSpPr>
            <p:sp>
              <p:nvSpPr>
                <p:cNvPr id="105519"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0"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5521" name="Group 49"/>
              <p:cNvGrpSpPr>
                <a:grpSpLocks/>
              </p:cNvGrpSpPr>
              <p:nvPr userDrawn="1"/>
            </p:nvGrpSpPr>
            <p:grpSpPr bwMode="auto">
              <a:xfrm>
                <a:off x="264" y="1039"/>
                <a:ext cx="5200" cy="3280"/>
                <a:chOff x="264" y="1039"/>
                <a:chExt cx="5200" cy="3280"/>
              </a:xfrm>
            </p:grpSpPr>
            <p:sp>
              <p:nvSpPr>
                <p:cNvPr id="105522"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3"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4"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5"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6"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7"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8"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9"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0"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sp>
            <p:nvSpPr>
              <p:cNvPr id="105531" name="Freeform 59"/>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2"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3"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4"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5" name="Freeform 63"/>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6"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7"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8"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sp>
        <p:nvSpPr>
          <p:cNvPr id="105539" name="Rectangle 67"/>
          <p:cNvSpPr>
            <a:spLocks noGrp="1" noChangeArrowheads="1"/>
          </p:cNvSpPr>
          <p:nvPr>
            <p:ph type="title"/>
          </p:nvPr>
        </p:nvSpPr>
        <p:spPr bwMode="auto">
          <a:xfrm>
            <a:off x="455613" y="273050"/>
            <a:ext cx="8226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105540" name="Rectangle 68"/>
          <p:cNvSpPr>
            <a:spLocks noGrp="1" noChangeArrowheads="1"/>
          </p:cNvSpPr>
          <p:nvPr>
            <p:ph type="dt" sz="half" idx="2"/>
          </p:nvPr>
        </p:nvSpPr>
        <p:spPr bwMode="auto">
          <a:xfrm>
            <a:off x="455613"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pPr fontAlgn="base">
              <a:spcBef>
                <a:spcPct val="0"/>
              </a:spcBef>
              <a:spcAft>
                <a:spcPct val="0"/>
              </a:spcAft>
            </a:pPr>
            <a:endParaRPr lang="en-US" smtClean="0">
              <a:solidFill>
                <a:srgbClr val="EAEAEA"/>
              </a:solidFill>
            </a:endParaRPr>
          </a:p>
        </p:txBody>
      </p:sp>
      <p:sp>
        <p:nvSpPr>
          <p:cNvPr id="105541" name="Rectangle 69"/>
          <p:cNvSpPr>
            <a:spLocks noGrp="1" noChangeArrowheads="1"/>
          </p:cNvSpPr>
          <p:nvPr>
            <p:ph type="ftr" sz="quarter" idx="3"/>
          </p:nvPr>
        </p:nvSpPr>
        <p:spPr bwMode="auto">
          <a:xfrm>
            <a:off x="3124200" y="6242050"/>
            <a:ext cx="28956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pPr fontAlgn="base">
              <a:spcBef>
                <a:spcPct val="0"/>
              </a:spcBef>
              <a:spcAft>
                <a:spcPct val="0"/>
              </a:spcAft>
            </a:pPr>
            <a:endParaRPr lang="en-US" smtClean="0">
              <a:solidFill>
                <a:srgbClr val="EAEAEA"/>
              </a:solidFill>
            </a:endParaRPr>
          </a:p>
        </p:txBody>
      </p:sp>
      <p:sp>
        <p:nvSpPr>
          <p:cNvPr id="105542" name="Rectangle 70"/>
          <p:cNvSpPr>
            <a:spLocks noGrp="1" noChangeArrowheads="1"/>
          </p:cNvSpPr>
          <p:nvPr>
            <p:ph type="sldNum" sz="quarter" idx="4"/>
          </p:nvPr>
        </p:nvSpPr>
        <p:spPr bwMode="auto">
          <a:xfrm>
            <a:off x="6553200"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pPr fontAlgn="base">
              <a:spcBef>
                <a:spcPct val="0"/>
              </a:spcBef>
              <a:spcAft>
                <a:spcPct val="0"/>
              </a:spcAft>
            </a:pPr>
            <a:fld id="{3E9B6F12-6424-4009-BA70-BB8B3D321844}" type="slidenum">
              <a:rPr lang="en-US" smtClean="0">
                <a:solidFill>
                  <a:srgbClr val="EAEAEA"/>
                </a:solidFill>
              </a:rPr>
              <a:pPr fontAlgn="base">
                <a:spcBef>
                  <a:spcPct val="0"/>
                </a:spcBef>
                <a:spcAft>
                  <a:spcPct val="0"/>
                </a:spcAft>
              </a:pPr>
              <a:t>‹#›</a:t>
            </a:fld>
            <a:endParaRPr lang="en-US" smtClean="0">
              <a:solidFill>
                <a:srgbClr val="EAEAEA"/>
              </a:solidFill>
            </a:endParaRPr>
          </a:p>
        </p:txBody>
      </p:sp>
      <p:sp>
        <p:nvSpPr>
          <p:cNvPr id="105543" name="Rectangle 71"/>
          <p:cNvSpPr>
            <a:spLocks noGrp="1" noChangeArrowheads="1"/>
          </p:cNvSpPr>
          <p:nvPr>
            <p:ph type="body" idx="1"/>
          </p:nvPr>
        </p:nvSpPr>
        <p:spPr bwMode="auto">
          <a:xfrm>
            <a:off x="455613" y="1598613"/>
            <a:ext cx="8226425"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4163484738"/>
      </p:ext>
    </p:extLst>
  </p:cSld>
  <p:clrMap bg1="dk2" tx1="lt1" bg2="dk1" tx2="lt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fontAlgn="base">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5474" name="Group 2"/>
          <p:cNvGrpSpPr>
            <a:grpSpLocks/>
          </p:cNvGrpSpPr>
          <p:nvPr/>
        </p:nvGrpSpPr>
        <p:grpSpPr bwMode="auto">
          <a:xfrm>
            <a:off x="0" y="0"/>
            <a:ext cx="9142413" cy="6856413"/>
            <a:chOff x="0" y="0"/>
            <a:chExt cx="5759" cy="4319"/>
          </a:xfrm>
        </p:grpSpPr>
        <p:sp>
          <p:nvSpPr>
            <p:cNvPr id="105475" name="Freeform 3"/>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5476" name="Group 4"/>
            <p:cNvGrpSpPr>
              <a:grpSpLocks/>
            </p:cNvGrpSpPr>
            <p:nvPr userDrawn="1"/>
          </p:nvGrpSpPr>
          <p:grpSpPr bwMode="auto">
            <a:xfrm>
              <a:off x="0" y="0"/>
              <a:ext cx="5759" cy="4319"/>
              <a:chOff x="0" y="0"/>
              <a:chExt cx="5759" cy="4319"/>
            </a:xfrm>
          </p:grpSpPr>
          <p:sp>
            <p:nvSpPr>
              <p:cNvPr id="105477" name="Freeform 5"/>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78" name="Freeform 6"/>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79" name="Freeform 7"/>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0" name="Freeform 8"/>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1" name="Freeform 9"/>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2" name="Freeform 10"/>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3" name="Freeform 11"/>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4" name="Freeform 12"/>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5" name="Freeform 13"/>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6" name="Freeform 14"/>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7" name="Freeform 15"/>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8" name="Freeform 16"/>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9" name="Freeform 17"/>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0" name="Freeform 18"/>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1" name="Freeform 19"/>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2" name="Freeform 20"/>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3" name="Freeform 21"/>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4" name="Freeform 22"/>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5" name="Freeform 23"/>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6" name="Freeform 24"/>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7" name="Freeform 25"/>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8" name="Freeform 26"/>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9" name="Freeform 27"/>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0" name="Freeform 28"/>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1" name="Freeform 29"/>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5502" name="Group 30"/>
              <p:cNvGrpSpPr>
                <a:grpSpLocks/>
              </p:cNvGrpSpPr>
              <p:nvPr userDrawn="1"/>
            </p:nvGrpSpPr>
            <p:grpSpPr bwMode="auto">
              <a:xfrm>
                <a:off x="0" y="0"/>
                <a:ext cx="5758" cy="1045"/>
                <a:chOff x="0" y="0"/>
                <a:chExt cx="5758" cy="1045"/>
              </a:xfrm>
            </p:grpSpPr>
            <p:sp>
              <p:nvSpPr>
                <p:cNvPr id="105503"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4"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5"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6"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7"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8"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9"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0"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1"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2"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3"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4"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5"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6"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7"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5518" name="Group 46"/>
              <p:cNvGrpSpPr>
                <a:grpSpLocks/>
              </p:cNvGrpSpPr>
              <p:nvPr userDrawn="1"/>
            </p:nvGrpSpPr>
            <p:grpSpPr bwMode="auto">
              <a:xfrm>
                <a:off x="0" y="558"/>
                <a:ext cx="5758" cy="487"/>
                <a:chOff x="0" y="558"/>
                <a:chExt cx="5758" cy="487"/>
              </a:xfrm>
            </p:grpSpPr>
            <p:sp>
              <p:nvSpPr>
                <p:cNvPr id="105519"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0"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5521" name="Group 49"/>
              <p:cNvGrpSpPr>
                <a:grpSpLocks/>
              </p:cNvGrpSpPr>
              <p:nvPr userDrawn="1"/>
            </p:nvGrpSpPr>
            <p:grpSpPr bwMode="auto">
              <a:xfrm>
                <a:off x="264" y="1039"/>
                <a:ext cx="5200" cy="3280"/>
                <a:chOff x="264" y="1039"/>
                <a:chExt cx="5200" cy="3280"/>
              </a:xfrm>
            </p:grpSpPr>
            <p:sp>
              <p:nvSpPr>
                <p:cNvPr id="105522"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3"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4"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5"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6"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7"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8"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9"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0"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sp>
            <p:nvSpPr>
              <p:cNvPr id="105531" name="Freeform 59"/>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2"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3"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4"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5" name="Freeform 63"/>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6"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7"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8"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sp>
        <p:nvSpPr>
          <p:cNvPr id="105539" name="Rectangle 67"/>
          <p:cNvSpPr>
            <a:spLocks noGrp="1" noChangeArrowheads="1"/>
          </p:cNvSpPr>
          <p:nvPr>
            <p:ph type="title"/>
          </p:nvPr>
        </p:nvSpPr>
        <p:spPr bwMode="auto">
          <a:xfrm>
            <a:off x="455613" y="273050"/>
            <a:ext cx="8226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105540" name="Rectangle 68"/>
          <p:cNvSpPr>
            <a:spLocks noGrp="1" noChangeArrowheads="1"/>
          </p:cNvSpPr>
          <p:nvPr>
            <p:ph type="dt" sz="half" idx="2"/>
          </p:nvPr>
        </p:nvSpPr>
        <p:spPr bwMode="auto">
          <a:xfrm>
            <a:off x="455613"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pPr fontAlgn="base">
              <a:spcBef>
                <a:spcPct val="0"/>
              </a:spcBef>
              <a:spcAft>
                <a:spcPct val="0"/>
              </a:spcAft>
            </a:pPr>
            <a:endParaRPr lang="en-US" smtClean="0">
              <a:solidFill>
                <a:srgbClr val="EAEAEA"/>
              </a:solidFill>
            </a:endParaRPr>
          </a:p>
        </p:txBody>
      </p:sp>
      <p:sp>
        <p:nvSpPr>
          <p:cNvPr id="105541" name="Rectangle 69"/>
          <p:cNvSpPr>
            <a:spLocks noGrp="1" noChangeArrowheads="1"/>
          </p:cNvSpPr>
          <p:nvPr>
            <p:ph type="ftr" sz="quarter" idx="3"/>
          </p:nvPr>
        </p:nvSpPr>
        <p:spPr bwMode="auto">
          <a:xfrm>
            <a:off x="3124200" y="6242050"/>
            <a:ext cx="28956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pPr fontAlgn="base">
              <a:spcBef>
                <a:spcPct val="0"/>
              </a:spcBef>
              <a:spcAft>
                <a:spcPct val="0"/>
              </a:spcAft>
            </a:pPr>
            <a:endParaRPr lang="en-US" smtClean="0">
              <a:solidFill>
                <a:srgbClr val="EAEAEA"/>
              </a:solidFill>
            </a:endParaRPr>
          </a:p>
        </p:txBody>
      </p:sp>
      <p:sp>
        <p:nvSpPr>
          <p:cNvPr id="105542" name="Rectangle 70"/>
          <p:cNvSpPr>
            <a:spLocks noGrp="1" noChangeArrowheads="1"/>
          </p:cNvSpPr>
          <p:nvPr>
            <p:ph type="sldNum" sz="quarter" idx="4"/>
          </p:nvPr>
        </p:nvSpPr>
        <p:spPr bwMode="auto">
          <a:xfrm>
            <a:off x="6553200"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pPr fontAlgn="base">
              <a:spcBef>
                <a:spcPct val="0"/>
              </a:spcBef>
              <a:spcAft>
                <a:spcPct val="0"/>
              </a:spcAft>
            </a:pPr>
            <a:fld id="{3E9B6F12-6424-4009-BA70-BB8B3D321844}" type="slidenum">
              <a:rPr lang="en-US" smtClean="0">
                <a:solidFill>
                  <a:srgbClr val="EAEAEA"/>
                </a:solidFill>
              </a:rPr>
              <a:pPr fontAlgn="base">
                <a:spcBef>
                  <a:spcPct val="0"/>
                </a:spcBef>
                <a:spcAft>
                  <a:spcPct val="0"/>
                </a:spcAft>
              </a:pPr>
              <a:t>‹#›</a:t>
            </a:fld>
            <a:endParaRPr lang="en-US" smtClean="0">
              <a:solidFill>
                <a:srgbClr val="EAEAEA"/>
              </a:solidFill>
            </a:endParaRPr>
          </a:p>
        </p:txBody>
      </p:sp>
      <p:sp>
        <p:nvSpPr>
          <p:cNvPr id="105543" name="Rectangle 71"/>
          <p:cNvSpPr>
            <a:spLocks noGrp="1" noChangeArrowheads="1"/>
          </p:cNvSpPr>
          <p:nvPr>
            <p:ph type="body" idx="1"/>
          </p:nvPr>
        </p:nvSpPr>
        <p:spPr bwMode="auto">
          <a:xfrm>
            <a:off x="455613" y="1598613"/>
            <a:ext cx="8226425"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968179567"/>
      </p:ext>
    </p:extLst>
  </p:cSld>
  <p:clrMap bg1="dk2" tx1="lt1" bg2="dk1" tx2="lt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fontAlgn="base">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3810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0179" name="Rectangle 3"/>
          <p:cNvSpPr>
            <a:spLocks noGrp="1" noChangeArrowheads="1"/>
          </p:cNvSpPr>
          <p:nvPr>
            <p:ph type="body" idx="1"/>
          </p:nvPr>
        </p:nvSpPr>
        <p:spPr bwMode="auto">
          <a:xfrm>
            <a:off x="457200" y="19812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018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smtClean="0">
                <a:effectLst>
                  <a:outerShdw blurRad="38100" dist="38100" dir="2700000" algn="tl">
                    <a:srgbClr val="000000"/>
                  </a:outerShdw>
                </a:effectLst>
                <a:latin typeface="Arial" charset="0"/>
              </a:defRPr>
            </a:lvl1pPr>
          </a:lstStyle>
          <a:p>
            <a:pPr fontAlgn="base">
              <a:spcBef>
                <a:spcPct val="0"/>
              </a:spcBef>
              <a:spcAft>
                <a:spcPct val="0"/>
              </a:spcAft>
              <a:defRPr/>
            </a:pPr>
            <a:endParaRPr lang="en-US">
              <a:solidFill>
                <a:srgbClr val="FFFFFF"/>
              </a:solidFill>
            </a:endParaRPr>
          </a:p>
        </p:txBody>
      </p:sp>
      <p:sp>
        <p:nvSpPr>
          <p:cNvPr id="5018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smtClean="0">
                <a:effectLst>
                  <a:outerShdw blurRad="38100" dist="38100" dir="2700000" algn="tl">
                    <a:srgbClr val="000000"/>
                  </a:outerShdw>
                </a:effectLst>
                <a:latin typeface="Arial" charset="0"/>
              </a:defRPr>
            </a:lvl1pPr>
          </a:lstStyle>
          <a:p>
            <a:pPr fontAlgn="base">
              <a:spcBef>
                <a:spcPct val="0"/>
              </a:spcBef>
              <a:spcAft>
                <a:spcPct val="0"/>
              </a:spcAft>
              <a:defRPr/>
            </a:pPr>
            <a:endParaRPr lang="en-US">
              <a:solidFill>
                <a:srgbClr val="FFFFFF"/>
              </a:solidFill>
            </a:endParaRPr>
          </a:p>
        </p:txBody>
      </p:sp>
      <p:sp>
        <p:nvSpPr>
          <p:cNvPr id="5018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000000"/>
                  </a:outerShdw>
                </a:effectLst>
                <a:latin typeface="Arial" charset="0"/>
              </a:defRPr>
            </a:lvl1pPr>
          </a:lstStyle>
          <a:p>
            <a:pPr fontAlgn="base">
              <a:spcBef>
                <a:spcPct val="0"/>
              </a:spcBef>
              <a:spcAft>
                <a:spcPct val="0"/>
              </a:spcAft>
              <a:defRPr/>
            </a:pPr>
            <a:fld id="{31C4CB6A-69DB-4483-A999-8187DC01F51B}"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1119559288"/>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5474" name="Group 2"/>
          <p:cNvGrpSpPr>
            <a:grpSpLocks/>
          </p:cNvGrpSpPr>
          <p:nvPr/>
        </p:nvGrpSpPr>
        <p:grpSpPr bwMode="auto">
          <a:xfrm>
            <a:off x="0" y="0"/>
            <a:ext cx="9142413" cy="6856413"/>
            <a:chOff x="0" y="0"/>
            <a:chExt cx="5759" cy="4319"/>
          </a:xfrm>
        </p:grpSpPr>
        <p:sp>
          <p:nvSpPr>
            <p:cNvPr id="105475" name="Freeform 3"/>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5476" name="Group 4"/>
            <p:cNvGrpSpPr>
              <a:grpSpLocks/>
            </p:cNvGrpSpPr>
            <p:nvPr userDrawn="1"/>
          </p:nvGrpSpPr>
          <p:grpSpPr bwMode="auto">
            <a:xfrm>
              <a:off x="0" y="0"/>
              <a:ext cx="5759" cy="4319"/>
              <a:chOff x="0" y="0"/>
              <a:chExt cx="5759" cy="4319"/>
            </a:xfrm>
          </p:grpSpPr>
          <p:sp>
            <p:nvSpPr>
              <p:cNvPr id="105477" name="Freeform 5"/>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78" name="Freeform 6"/>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79" name="Freeform 7"/>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0" name="Freeform 8"/>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1" name="Freeform 9"/>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2" name="Freeform 10"/>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3" name="Freeform 11"/>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4" name="Freeform 12"/>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5" name="Freeform 13"/>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6" name="Freeform 14"/>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7" name="Freeform 15"/>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8" name="Freeform 16"/>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9" name="Freeform 17"/>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0" name="Freeform 18"/>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1" name="Freeform 19"/>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2" name="Freeform 20"/>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3" name="Freeform 21"/>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4" name="Freeform 22"/>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5" name="Freeform 23"/>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6" name="Freeform 24"/>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7" name="Freeform 25"/>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8" name="Freeform 26"/>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9" name="Freeform 27"/>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0" name="Freeform 28"/>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1" name="Freeform 29"/>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5502" name="Group 30"/>
              <p:cNvGrpSpPr>
                <a:grpSpLocks/>
              </p:cNvGrpSpPr>
              <p:nvPr userDrawn="1"/>
            </p:nvGrpSpPr>
            <p:grpSpPr bwMode="auto">
              <a:xfrm>
                <a:off x="0" y="0"/>
                <a:ext cx="5758" cy="1045"/>
                <a:chOff x="0" y="0"/>
                <a:chExt cx="5758" cy="1045"/>
              </a:xfrm>
            </p:grpSpPr>
            <p:sp>
              <p:nvSpPr>
                <p:cNvPr id="105503"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4"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5"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6"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7"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8"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9"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0"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1"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2"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3"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4"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5"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6"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7"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5518" name="Group 46"/>
              <p:cNvGrpSpPr>
                <a:grpSpLocks/>
              </p:cNvGrpSpPr>
              <p:nvPr userDrawn="1"/>
            </p:nvGrpSpPr>
            <p:grpSpPr bwMode="auto">
              <a:xfrm>
                <a:off x="0" y="558"/>
                <a:ext cx="5758" cy="487"/>
                <a:chOff x="0" y="558"/>
                <a:chExt cx="5758" cy="487"/>
              </a:xfrm>
            </p:grpSpPr>
            <p:sp>
              <p:nvSpPr>
                <p:cNvPr id="105519"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0"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5521" name="Group 49"/>
              <p:cNvGrpSpPr>
                <a:grpSpLocks/>
              </p:cNvGrpSpPr>
              <p:nvPr userDrawn="1"/>
            </p:nvGrpSpPr>
            <p:grpSpPr bwMode="auto">
              <a:xfrm>
                <a:off x="264" y="1039"/>
                <a:ext cx="5200" cy="3280"/>
                <a:chOff x="264" y="1039"/>
                <a:chExt cx="5200" cy="3280"/>
              </a:xfrm>
            </p:grpSpPr>
            <p:sp>
              <p:nvSpPr>
                <p:cNvPr id="105522"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3"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4"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5"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6"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7"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8"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9"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0"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sp>
            <p:nvSpPr>
              <p:cNvPr id="105531" name="Freeform 59"/>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2"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3"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4"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5" name="Freeform 63"/>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6"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7"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8"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sp>
        <p:nvSpPr>
          <p:cNvPr id="105539" name="Rectangle 67"/>
          <p:cNvSpPr>
            <a:spLocks noGrp="1" noChangeArrowheads="1"/>
          </p:cNvSpPr>
          <p:nvPr>
            <p:ph type="title"/>
          </p:nvPr>
        </p:nvSpPr>
        <p:spPr bwMode="auto">
          <a:xfrm>
            <a:off x="455613" y="273050"/>
            <a:ext cx="8226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105540" name="Rectangle 68"/>
          <p:cNvSpPr>
            <a:spLocks noGrp="1" noChangeArrowheads="1"/>
          </p:cNvSpPr>
          <p:nvPr>
            <p:ph type="dt" sz="half" idx="2"/>
          </p:nvPr>
        </p:nvSpPr>
        <p:spPr bwMode="auto">
          <a:xfrm>
            <a:off x="455613"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pPr fontAlgn="base">
              <a:spcBef>
                <a:spcPct val="0"/>
              </a:spcBef>
              <a:spcAft>
                <a:spcPct val="0"/>
              </a:spcAft>
            </a:pPr>
            <a:endParaRPr lang="en-US" smtClean="0">
              <a:solidFill>
                <a:srgbClr val="EAEAEA"/>
              </a:solidFill>
            </a:endParaRPr>
          </a:p>
        </p:txBody>
      </p:sp>
      <p:sp>
        <p:nvSpPr>
          <p:cNvPr id="105541" name="Rectangle 69"/>
          <p:cNvSpPr>
            <a:spLocks noGrp="1" noChangeArrowheads="1"/>
          </p:cNvSpPr>
          <p:nvPr>
            <p:ph type="ftr" sz="quarter" idx="3"/>
          </p:nvPr>
        </p:nvSpPr>
        <p:spPr bwMode="auto">
          <a:xfrm>
            <a:off x="3124200" y="6242050"/>
            <a:ext cx="28956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pPr fontAlgn="base">
              <a:spcBef>
                <a:spcPct val="0"/>
              </a:spcBef>
              <a:spcAft>
                <a:spcPct val="0"/>
              </a:spcAft>
            </a:pPr>
            <a:endParaRPr lang="en-US" smtClean="0">
              <a:solidFill>
                <a:srgbClr val="EAEAEA"/>
              </a:solidFill>
            </a:endParaRPr>
          </a:p>
        </p:txBody>
      </p:sp>
      <p:sp>
        <p:nvSpPr>
          <p:cNvPr id="105542" name="Rectangle 70"/>
          <p:cNvSpPr>
            <a:spLocks noGrp="1" noChangeArrowheads="1"/>
          </p:cNvSpPr>
          <p:nvPr>
            <p:ph type="sldNum" sz="quarter" idx="4"/>
          </p:nvPr>
        </p:nvSpPr>
        <p:spPr bwMode="auto">
          <a:xfrm>
            <a:off x="6553200"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pPr fontAlgn="base">
              <a:spcBef>
                <a:spcPct val="0"/>
              </a:spcBef>
              <a:spcAft>
                <a:spcPct val="0"/>
              </a:spcAft>
            </a:pPr>
            <a:fld id="{3E9B6F12-6424-4009-BA70-BB8B3D321844}" type="slidenum">
              <a:rPr lang="en-US" smtClean="0">
                <a:solidFill>
                  <a:srgbClr val="EAEAEA"/>
                </a:solidFill>
              </a:rPr>
              <a:pPr fontAlgn="base">
                <a:spcBef>
                  <a:spcPct val="0"/>
                </a:spcBef>
                <a:spcAft>
                  <a:spcPct val="0"/>
                </a:spcAft>
              </a:pPr>
              <a:t>‹#›</a:t>
            </a:fld>
            <a:endParaRPr lang="en-US" smtClean="0">
              <a:solidFill>
                <a:srgbClr val="EAEAEA"/>
              </a:solidFill>
            </a:endParaRPr>
          </a:p>
        </p:txBody>
      </p:sp>
      <p:sp>
        <p:nvSpPr>
          <p:cNvPr id="105543" name="Rectangle 71"/>
          <p:cNvSpPr>
            <a:spLocks noGrp="1" noChangeArrowheads="1"/>
          </p:cNvSpPr>
          <p:nvPr>
            <p:ph type="body" idx="1"/>
          </p:nvPr>
        </p:nvSpPr>
        <p:spPr bwMode="auto">
          <a:xfrm>
            <a:off x="455613" y="1598613"/>
            <a:ext cx="8226425"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3502231476"/>
      </p:ext>
    </p:extLst>
  </p:cSld>
  <p:clrMap bg1="dk2" tx1="lt1" bg2="dk1" tx2="lt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fontAlgn="base">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5474" name="Group 2"/>
          <p:cNvGrpSpPr>
            <a:grpSpLocks/>
          </p:cNvGrpSpPr>
          <p:nvPr/>
        </p:nvGrpSpPr>
        <p:grpSpPr bwMode="auto">
          <a:xfrm>
            <a:off x="0" y="0"/>
            <a:ext cx="9142413" cy="6856413"/>
            <a:chOff x="0" y="0"/>
            <a:chExt cx="5759" cy="4319"/>
          </a:xfrm>
        </p:grpSpPr>
        <p:sp>
          <p:nvSpPr>
            <p:cNvPr id="105475" name="Freeform 3"/>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5476" name="Group 4"/>
            <p:cNvGrpSpPr>
              <a:grpSpLocks/>
            </p:cNvGrpSpPr>
            <p:nvPr userDrawn="1"/>
          </p:nvGrpSpPr>
          <p:grpSpPr bwMode="auto">
            <a:xfrm>
              <a:off x="0" y="0"/>
              <a:ext cx="5759" cy="4319"/>
              <a:chOff x="0" y="0"/>
              <a:chExt cx="5759" cy="4319"/>
            </a:xfrm>
          </p:grpSpPr>
          <p:sp>
            <p:nvSpPr>
              <p:cNvPr id="105477" name="Freeform 5"/>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78" name="Freeform 6"/>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79" name="Freeform 7"/>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0" name="Freeform 8"/>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1" name="Freeform 9"/>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2" name="Freeform 10"/>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3" name="Freeform 11"/>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4" name="Freeform 12"/>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5" name="Freeform 13"/>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6" name="Freeform 14"/>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7" name="Freeform 15"/>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8" name="Freeform 16"/>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9" name="Freeform 17"/>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0" name="Freeform 18"/>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1" name="Freeform 19"/>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2" name="Freeform 20"/>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3" name="Freeform 21"/>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4" name="Freeform 22"/>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5" name="Freeform 23"/>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6" name="Freeform 24"/>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7" name="Freeform 25"/>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8" name="Freeform 26"/>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9" name="Freeform 27"/>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0" name="Freeform 28"/>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1" name="Freeform 29"/>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5502" name="Group 30"/>
              <p:cNvGrpSpPr>
                <a:grpSpLocks/>
              </p:cNvGrpSpPr>
              <p:nvPr userDrawn="1"/>
            </p:nvGrpSpPr>
            <p:grpSpPr bwMode="auto">
              <a:xfrm>
                <a:off x="0" y="0"/>
                <a:ext cx="5758" cy="1045"/>
                <a:chOff x="0" y="0"/>
                <a:chExt cx="5758" cy="1045"/>
              </a:xfrm>
            </p:grpSpPr>
            <p:sp>
              <p:nvSpPr>
                <p:cNvPr id="105503"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4"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5"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6"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7"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8"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9"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0"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1"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2"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3"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4"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5"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6"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7"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5518" name="Group 46"/>
              <p:cNvGrpSpPr>
                <a:grpSpLocks/>
              </p:cNvGrpSpPr>
              <p:nvPr userDrawn="1"/>
            </p:nvGrpSpPr>
            <p:grpSpPr bwMode="auto">
              <a:xfrm>
                <a:off x="0" y="558"/>
                <a:ext cx="5758" cy="487"/>
                <a:chOff x="0" y="558"/>
                <a:chExt cx="5758" cy="487"/>
              </a:xfrm>
            </p:grpSpPr>
            <p:sp>
              <p:nvSpPr>
                <p:cNvPr id="105519"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0"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5521" name="Group 49"/>
              <p:cNvGrpSpPr>
                <a:grpSpLocks/>
              </p:cNvGrpSpPr>
              <p:nvPr userDrawn="1"/>
            </p:nvGrpSpPr>
            <p:grpSpPr bwMode="auto">
              <a:xfrm>
                <a:off x="264" y="1039"/>
                <a:ext cx="5200" cy="3280"/>
                <a:chOff x="264" y="1039"/>
                <a:chExt cx="5200" cy="3280"/>
              </a:xfrm>
            </p:grpSpPr>
            <p:sp>
              <p:nvSpPr>
                <p:cNvPr id="105522"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3"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4"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5"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6"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7"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8"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9"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0"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sp>
            <p:nvSpPr>
              <p:cNvPr id="105531" name="Freeform 59"/>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2"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3"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4"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5" name="Freeform 63"/>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6"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7"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8"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sp>
        <p:nvSpPr>
          <p:cNvPr id="105539" name="Rectangle 67"/>
          <p:cNvSpPr>
            <a:spLocks noGrp="1" noChangeArrowheads="1"/>
          </p:cNvSpPr>
          <p:nvPr>
            <p:ph type="title"/>
          </p:nvPr>
        </p:nvSpPr>
        <p:spPr bwMode="auto">
          <a:xfrm>
            <a:off x="455613" y="273050"/>
            <a:ext cx="8226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105540" name="Rectangle 68"/>
          <p:cNvSpPr>
            <a:spLocks noGrp="1" noChangeArrowheads="1"/>
          </p:cNvSpPr>
          <p:nvPr>
            <p:ph type="dt" sz="half" idx="2"/>
          </p:nvPr>
        </p:nvSpPr>
        <p:spPr bwMode="auto">
          <a:xfrm>
            <a:off x="455613"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pPr fontAlgn="base">
              <a:spcBef>
                <a:spcPct val="0"/>
              </a:spcBef>
              <a:spcAft>
                <a:spcPct val="0"/>
              </a:spcAft>
            </a:pPr>
            <a:endParaRPr lang="en-US" smtClean="0">
              <a:solidFill>
                <a:srgbClr val="EAEAEA"/>
              </a:solidFill>
            </a:endParaRPr>
          </a:p>
        </p:txBody>
      </p:sp>
      <p:sp>
        <p:nvSpPr>
          <p:cNvPr id="105541" name="Rectangle 69"/>
          <p:cNvSpPr>
            <a:spLocks noGrp="1" noChangeArrowheads="1"/>
          </p:cNvSpPr>
          <p:nvPr>
            <p:ph type="ftr" sz="quarter" idx="3"/>
          </p:nvPr>
        </p:nvSpPr>
        <p:spPr bwMode="auto">
          <a:xfrm>
            <a:off x="3124200" y="6242050"/>
            <a:ext cx="28956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pPr fontAlgn="base">
              <a:spcBef>
                <a:spcPct val="0"/>
              </a:spcBef>
              <a:spcAft>
                <a:spcPct val="0"/>
              </a:spcAft>
            </a:pPr>
            <a:endParaRPr lang="en-US" smtClean="0">
              <a:solidFill>
                <a:srgbClr val="EAEAEA"/>
              </a:solidFill>
            </a:endParaRPr>
          </a:p>
        </p:txBody>
      </p:sp>
      <p:sp>
        <p:nvSpPr>
          <p:cNvPr id="105542" name="Rectangle 70"/>
          <p:cNvSpPr>
            <a:spLocks noGrp="1" noChangeArrowheads="1"/>
          </p:cNvSpPr>
          <p:nvPr>
            <p:ph type="sldNum" sz="quarter" idx="4"/>
          </p:nvPr>
        </p:nvSpPr>
        <p:spPr bwMode="auto">
          <a:xfrm>
            <a:off x="6553200"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pPr fontAlgn="base">
              <a:spcBef>
                <a:spcPct val="0"/>
              </a:spcBef>
              <a:spcAft>
                <a:spcPct val="0"/>
              </a:spcAft>
            </a:pPr>
            <a:fld id="{3E9B6F12-6424-4009-BA70-BB8B3D321844}" type="slidenum">
              <a:rPr lang="en-US" smtClean="0">
                <a:solidFill>
                  <a:srgbClr val="EAEAEA"/>
                </a:solidFill>
              </a:rPr>
              <a:pPr fontAlgn="base">
                <a:spcBef>
                  <a:spcPct val="0"/>
                </a:spcBef>
                <a:spcAft>
                  <a:spcPct val="0"/>
                </a:spcAft>
              </a:pPr>
              <a:t>‹#›</a:t>
            </a:fld>
            <a:endParaRPr lang="en-US" smtClean="0">
              <a:solidFill>
                <a:srgbClr val="EAEAEA"/>
              </a:solidFill>
            </a:endParaRPr>
          </a:p>
        </p:txBody>
      </p:sp>
      <p:sp>
        <p:nvSpPr>
          <p:cNvPr id="105543" name="Rectangle 71"/>
          <p:cNvSpPr>
            <a:spLocks noGrp="1" noChangeArrowheads="1"/>
          </p:cNvSpPr>
          <p:nvPr>
            <p:ph type="body" idx="1"/>
          </p:nvPr>
        </p:nvSpPr>
        <p:spPr bwMode="auto">
          <a:xfrm>
            <a:off x="455613" y="1598613"/>
            <a:ext cx="8226425"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856834663"/>
      </p:ext>
    </p:extLst>
  </p:cSld>
  <p:clrMap bg1="dk2" tx1="lt1" bg2="dk1" tx2="lt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fontAlgn="base">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solidFill>
                  <a:prstClr val="white">
                    <a:tint val="75000"/>
                  </a:prstClr>
                </a:solidFill>
              </a:rPr>
              <a:pPr/>
              <a:t>4/19/2018</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03540219"/>
      </p:ext>
    </p:extLst>
  </p:cSld>
  <p:clrMap bg1="dk1" tx1="lt1" bg2="dk2" tx2="lt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15A36780-F07A-CC45-86B2-0629E5AA3ECC}" type="datetimeFigureOut">
              <a:rPr lang="en-US" smtClean="0">
                <a:solidFill>
                  <a:prstClr val="black">
                    <a:tint val="75000"/>
                  </a:prstClr>
                </a:solidFill>
              </a:rPr>
              <a:pPr defTabSz="457200"/>
              <a:t>4/19/2018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6C4DF789-BD4F-B849-8830-7E1CCD8DF1B4}"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590969396"/>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0770A36D-EE8A-4D7C-9C9F-E5E9C6BED234}" type="datetimeFigureOut">
              <a:rPr lang="en-US" smtClean="0">
                <a:solidFill>
                  <a:srgbClr val="564B3C"/>
                </a:solidFill>
              </a:rPr>
              <a:pPr/>
              <a:t>4/19/2018</a:t>
            </a:fld>
            <a:endParaRPr lang="en-US">
              <a:solidFill>
                <a:srgbClr val="564B3C"/>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solidFill>
                <a:srgbClr val="564B3C"/>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9800355F-2D1B-4DD5-8BC3-CE3385A1FDAD}" type="slidenum">
              <a:rPr lang="en-US" smtClean="0">
                <a:solidFill>
                  <a:srgbClr val="564B3C"/>
                </a:solidFill>
              </a:rPr>
              <a:pPr/>
              <a:t>‹#›</a:t>
            </a:fld>
            <a:endParaRPr lang="en-US">
              <a:solidFill>
                <a:srgbClr val="564B3C"/>
              </a:solidFill>
            </a:endParaRPr>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377433384"/>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smtClean="0"/>
              <a:t>Click to edit Master title style</a:t>
            </a:r>
            <a:endParaRPr lang="en-US"/>
          </a:p>
        </p:txBody>
      </p:sp>
      <p:sp>
        <p:nvSpPr>
          <p:cNvPr id="6147" name="Text Placeholder 12"/>
          <p:cNvSpPr>
            <a:spLocks noGrp="1"/>
          </p:cNvSpPr>
          <p:nvPr>
            <p:ph type="body" idx="1"/>
          </p:nvPr>
        </p:nvSpPr>
        <p:spPr bwMode="auto">
          <a:xfrm>
            <a:off x="457200" y="1600200"/>
            <a:ext cx="82296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fontAlgn="auto" latinLnBrk="0" hangingPunct="1">
              <a:spcBef>
                <a:spcPts val="0"/>
              </a:spcBef>
              <a:spcAft>
                <a:spcPts val="0"/>
              </a:spcAft>
              <a:defRPr kumimoji="0" sz="1200">
                <a:solidFill>
                  <a:prstClr val="white">
                    <a:shade val="50000"/>
                  </a:prstClr>
                </a:solidFill>
                <a:latin typeface="Book Antiqua"/>
              </a:defRPr>
            </a:lvl1pPr>
          </a:lstStyle>
          <a:p>
            <a:pPr>
              <a:defRPr/>
            </a:pPr>
            <a:fld id="{9B6B7581-889E-44AA-90BD-33CA0B47D74D}" type="datetimeFigureOut">
              <a:rPr lang="en-US"/>
              <a:pPr>
                <a:defRPr/>
              </a:pPr>
              <a:t>4/19/2018</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fontAlgn="auto" latinLnBrk="0" hangingPunct="1">
              <a:spcBef>
                <a:spcPts val="0"/>
              </a:spcBef>
              <a:spcAft>
                <a:spcPts val="0"/>
              </a:spcAft>
              <a:defRPr kumimoji="0" sz="1200">
                <a:solidFill>
                  <a:prstClr val="white">
                    <a:shade val="50000"/>
                  </a:prstClr>
                </a:solidFill>
                <a:latin typeface="Book Antiqua"/>
              </a:defRPr>
            </a:lvl1pPr>
          </a:lstStyle>
          <a:p>
            <a:pPr>
              <a:defRPr/>
            </a:pPr>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fontAlgn="auto" latinLnBrk="0" hangingPunct="1">
              <a:spcBef>
                <a:spcPts val="0"/>
              </a:spcBef>
              <a:spcAft>
                <a:spcPts val="0"/>
              </a:spcAft>
              <a:defRPr kumimoji="0" sz="1200">
                <a:solidFill>
                  <a:prstClr val="white">
                    <a:shade val="50000"/>
                  </a:prstClr>
                </a:solidFill>
                <a:latin typeface="Book Antiqua"/>
              </a:defRPr>
            </a:lvl1pPr>
          </a:lstStyle>
          <a:p>
            <a:pPr>
              <a:defRPr/>
            </a:pPr>
            <a:fld id="{603C0D87-BE1A-4947-AA68-A5E250C78287}" type="slidenum">
              <a:rPr lang="en-US"/>
              <a:pPr>
                <a:defRPr/>
              </a:pPr>
              <a:t>‹#›</a:t>
            </a:fld>
            <a:endParaRPr lang="en-US"/>
          </a:p>
        </p:txBody>
      </p:sp>
    </p:spTree>
    <p:extLst>
      <p:ext uri="{BB962C8B-B14F-4D97-AF65-F5344CB8AC3E}">
        <p14:creationId xmlns:p14="http://schemas.microsoft.com/office/powerpoint/2010/main" val="1526571642"/>
      </p:ext>
    </p:extLst>
  </p:cSld>
  <p:clrMap bg1="dk1" tx1="lt1" bg2="dk2" tx2="lt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Lst>
  <p:txStyles>
    <p:title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eaLnBrk="0" fontAlgn="base" hangingPunct="0">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2800">
              <a:solidFill>
                <a:prstClr val="white"/>
              </a:solidFill>
            </a:endParaRPr>
          </a:p>
        </p:txBody>
      </p:sp>
      <p:sp>
        <p:nvSpPr>
          <p:cNvPr id="3" name="Footer Placeholder 2"/>
          <p:cNvSpPr>
            <a:spLocks noGrp="1"/>
          </p:cNvSpPr>
          <p:nvPr>
            <p:ph type="ftr" sz="quarter" idx="3"/>
          </p:nvPr>
        </p:nvSpPr>
        <p:spPr>
          <a:xfrm>
            <a:off x="1295400" y="6400800"/>
            <a:ext cx="4211638" cy="274638"/>
          </a:xfrm>
          <a:prstGeom prst="rect">
            <a:avLst/>
          </a:prstGeom>
        </p:spPr>
        <p:txBody>
          <a:bodyPr/>
          <a:lstStyle>
            <a:lvl1pPr algn="r" eaLnBrk="1" latinLnBrk="0" hangingPunct="1">
              <a:defRPr kumimoji="0" sz="1300">
                <a:solidFill>
                  <a:srgbClr val="676A55">
                    <a:tint val="60000"/>
                    <a:satMod val="155000"/>
                  </a:srgbClr>
                </a:solidFill>
                <a:latin typeface="Arial" charset="0"/>
              </a:defRPr>
            </a:lvl1pPr>
            <a:extLst/>
          </a:lstStyle>
          <a:p>
            <a:pPr fontAlgn="base">
              <a:spcBef>
                <a:spcPct val="0"/>
              </a:spcBef>
              <a:spcAft>
                <a:spcPct val="0"/>
              </a:spcAft>
              <a:defRPr/>
            </a:pPr>
            <a:endParaRPr lang="en-US"/>
          </a:p>
        </p:txBody>
      </p:sp>
      <p:sp>
        <p:nvSpPr>
          <p:cNvPr id="14" name="Date Placeholder 13"/>
          <p:cNvSpPr>
            <a:spLocks noGrp="1"/>
          </p:cNvSpPr>
          <p:nvPr>
            <p:ph type="dt" sz="half" idx="2"/>
          </p:nvPr>
        </p:nvSpPr>
        <p:spPr>
          <a:xfrm>
            <a:off x="5562600" y="6400800"/>
            <a:ext cx="3001963" cy="274638"/>
          </a:xfrm>
          <a:prstGeom prst="rect">
            <a:avLst/>
          </a:prstGeom>
        </p:spPr>
        <p:txBody>
          <a:bodyPr/>
          <a:lstStyle>
            <a:lvl1pPr algn="l" eaLnBrk="1" latinLnBrk="0" hangingPunct="1">
              <a:defRPr kumimoji="0" sz="1300">
                <a:solidFill>
                  <a:srgbClr val="676A55">
                    <a:tint val="60000"/>
                    <a:satMod val="155000"/>
                  </a:srgbClr>
                </a:solidFill>
                <a:latin typeface="Arial" charset="0"/>
              </a:defRPr>
            </a:lvl1pPr>
            <a:extLst/>
          </a:lstStyle>
          <a:p>
            <a:pPr fontAlgn="base">
              <a:spcBef>
                <a:spcPct val="0"/>
              </a:spcBef>
              <a:spcAft>
                <a:spcPct val="0"/>
              </a:spcAft>
              <a:defRPr/>
            </a:pPr>
            <a:endParaRPr lang="en-US"/>
          </a:p>
        </p:txBody>
      </p:sp>
      <p:sp>
        <p:nvSpPr>
          <p:cNvPr id="23" name="Slide Number Placeholder 22"/>
          <p:cNvSpPr>
            <a:spLocks noGrp="1"/>
          </p:cNvSpPr>
          <p:nvPr>
            <p:ph type="sldNum" sz="quarter" idx="4"/>
          </p:nvPr>
        </p:nvSpPr>
        <p:spPr>
          <a:xfrm>
            <a:off x="8639175" y="6515100"/>
            <a:ext cx="463550" cy="273050"/>
          </a:xfrm>
          <a:prstGeom prst="rect">
            <a:avLst/>
          </a:prstGeom>
        </p:spPr>
        <p:txBody>
          <a:bodyPr anchor="ctr"/>
          <a:lstStyle>
            <a:lvl1pPr algn="r" eaLnBrk="1" latinLnBrk="0" hangingPunct="1">
              <a:defRPr kumimoji="0" sz="1600">
                <a:solidFill>
                  <a:srgbClr val="EAEBDE">
                    <a:shade val="90000"/>
                  </a:srgbClr>
                </a:solidFill>
                <a:effectLst/>
                <a:latin typeface="Arial" charset="0"/>
              </a:defRPr>
            </a:lvl1pPr>
            <a:extLst/>
          </a:lstStyle>
          <a:p>
            <a:pPr fontAlgn="base">
              <a:spcBef>
                <a:spcPct val="0"/>
              </a:spcBef>
              <a:spcAft>
                <a:spcPct val="0"/>
              </a:spcAft>
              <a:defRPr/>
            </a:pPr>
            <a:fld id="{F511B4DC-4EB6-45E2-99F8-E234E104B23A}" type="slidenum">
              <a:rPr lang="en-US"/>
              <a:pPr fontAlgn="base">
                <a:spcBef>
                  <a:spcPct val="0"/>
                </a:spcBef>
                <a:spcAft>
                  <a:spcPct val="0"/>
                </a:spcAft>
                <a:defRPr/>
              </a:pPr>
              <a:t>‹#›</a:t>
            </a:fld>
            <a:endParaRPr lang="en-US"/>
          </a:p>
        </p:txBody>
      </p:sp>
      <p:sp>
        <p:nvSpPr>
          <p:cNvPr id="22" name="Title Placeholder 21"/>
          <p:cNvSpPr>
            <a:spLocks noGrp="1"/>
          </p:cNvSpPr>
          <p:nvPr>
            <p:ph type="title"/>
          </p:nvPr>
        </p:nvSpPr>
        <p:spPr>
          <a:xfrm>
            <a:off x="457200" y="254000"/>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lang="en-US" smtClean="0"/>
              <a:t>Click to edit Master title style</a:t>
            </a:r>
            <a:endParaRPr lang="en-US"/>
          </a:p>
        </p:txBody>
      </p:sp>
      <p:sp>
        <p:nvSpPr>
          <p:cNvPr id="3081" name="Text Placeholder 12"/>
          <p:cNvSpPr>
            <a:spLocks noGrp="1"/>
          </p:cNvSpPr>
          <p:nvPr>
            <p:ph type="body" idx="1"/>
          </p:nvPr>
        </p:nvSpPr>
        <p:spPr bwMode="auto">
          <a:xfrm>
            <a:off x="457200" y="16462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3660052562"/>
      </p:ext>
    </p:extLst>
  </p:cSld>
  <p:clrMap bg1="dk1" tx1="lt1" bg2="dk2" tx2="lt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 id="2147484028" r:id="rId12"/>
  </p:sldLayoutIdLst>
  <p:txStyles>
    <p:titleStyle>
      <a:lvl1pPr marL="53975" indent="-53975" algn="r" rtl="0" eaLnBrk="0" fontAlgn="base" hangingPunct="0">
        <a:spcBef>
          <a:spcPct val="0"/>
        </a:spcBef>
        <a:spcAft>
          <a:spcPct val="0"/>
        </a:spcAft>
        <a:defRPr sz="4600" kern="1200">
          <a:solidFill>
            <a:srgbClr val="E7EACB"/>
          </a:solidFill>
          <a:effectLst>
            <a:outerShdw blurRad="38100" dist="25500" dir="5400000" algn="tl" rotWithShape="0">
              <a:srgbClr val="000000">
                <a:satMod val="180000"/>
                <a:alpha val="75000"/>
              </a:srgbClr>
            </a:outerShdw>
          </a:effectLst>
          <a:latin typeface="+mj-lt"/>
          <a:ea typeface="+mj-ea"/>
          <a:cs typeface="+mj-cs"/>
        </a:defRPr>
      </a:lvl1pPr>
      <a:lvl2pPr marL="53975" indent="-53975" algn="r" rtl="0" eaLnBrk="0" fontAlgn="base" hangingPunct="0">
        <a:spcBef>
          <a:spcPct val="0"/>
        </a:spcBef>
        <a:spcAft>
          <a:spcPct val="0"/>
        </a:spcAft>
        <a:defRPr sz="4600">
          <a:solidFill>
            <a:srgbClr val="E7EACB"/>
          </a:solidFill>
          <a:latin typeface="Rockwell" pitchFamily="18" charset="0"/>
        </a:defRPr>
      </a:lvl2pPr>
      <a:lvl3pPr marL="53975" indent="-53975" algn="r" rtl="0" eaLnBrk="0" fontAlgn="base" hangingPunct="0">
        <a:spcBef>
          <a:spcPct val="0"/>
        </a:spcBef>
        <a:spcAft>
          <a:spcPct val="0"/>
        </a:spcAft>
        <a:defRPr sz="4600">
          <a:solidFill>
            <a:srgbClr val="E7EACB"/>
          </a:solidFill>
          <a:latin typeface="Rockwell" pitchFamily="18" charset="0"/>
        </a:defRPr>
      </a:lvl3pPr>
      <a:lvl4pPr marL="53975" indent="-53975" algn="r" rtl="0" eaLnBrk="0" fontAlgn="base" hangingPunct="0">
        <a:spcBef>
          <a:spcPct val="0"/>
        </a:spcBef>
        <a:spcAft>
          <a:spcPct val="0"/>
        </a:spcAft>
        <a:defRPr sz="4600">
          <a:solidFill>
            <a:srgbClr val="E7EACB"/>
          </a:solidFill>
          <a:latin typeface="Rockwell" pitchFamily="18" charset="0"/>
        </a:defRPr>
      </a:lvl4pPr>
      <a:lvl5pPr marL="53975" indent="-53975" algn="r" rtl="0" eaLnBrk="0" fontAlgn="base" hangingPunct="0">
        <a:spcBef>
          <a:spcPct val="0"/>
        </a:spcBef>
        <a:spcAft>
          <a:spcPct val="0"/>
        </a:spcAft>
        <a:defRPr sz="4600">
          <a:solidFill>
            <a:srgbClr val="E7EACB"/>
          </a:solidFill>
          <a:latin typeface="Rockwell" pitchFamily="18" charset="0"/>
        </a:defRPr>
      </a:lvl5pPr>
      <a:lvl6pPr marL="511175" indent="-53975" algn="r" rtl="0" fontAlgn="base">
        <a:spcBef>
          <a:spcPct val="0"/>
        </a:spcBef>
        <a:spcAft>
          <a:spcPct val="0"/>
        </a:spcAft>
        <a:defRPr sz="4600">
          <a:solidFill>
            <a:srgbClr val="E7EACB"/>
          </a:solidFill>
          <a:latin typeface="Rockwell" pitchFamily="18" charset="0"/>
        </a:defRPr>
      </a:lvl6pPr>
      <a:lvl7pPr marL="968375" indent="-53975" algn="r" rtl="0" fontAlgn="base">
        <a:spcBef>
          <a:spcPct val="0"/>
        </a:spcBef>
        <a:spcAft>
          <a:spcPct val="0"/>
        </a:spcAft>
        <a:defRPr sz="4600">
          <a:solidFill>
            <a:srgbClr val="E7EACB"/>
          </a:solidFill>
          <a:latin typeface="Rockwell" pitchFamily="18" charset="0"/>
        </a:defRPr>
      </a:lvl7pPr>
      <a:lvl8pPr marL="1425575" indent="-53975" algn="r" rtl="0" fontAlgn="base">
        <a:spcBef>
          <a:spcPct val="0"/>
        </a:spcBef>
        <a:spcAft>
          <a:spcPct val="0"/>
        </a:spcAft>
        <a:defRPr sz="4600">
          <a:solidFill>
            <a:srgbClr val="E7EACB"/>
          </a:solidFill>
          <a:latin typeface="Rockwell" pitchFamily="18" charset="0"/>
        </a:defRPr>
      </a:lvl8pPr>
      <a:lvl9pPr marL="1882775" indent="-53975" algn="r" rtl="0" fontAlgn="base">
        <a:spcBef>
          <a:spcPct val="0"/>
        </a:spcBef>
        <a:spcAft>
          <a:spcPct val="0"/>
        </a:spcAft>
        <a:defRPr sz="4600">
          <a:solidFill>
            <a:srgbClr val="E7EACB"/>
          </a:solidFill>
          <a:latin typeface="Rockwell" pitchFamily="18" charset="0"/>
        </a:defRPr>
      </a:lvl9pPr>
      <a:extLst/>
    </p:titleStyle>
    <p:bodyStyle>
      <a:lvl1pPr marL="292100" indent="-292100" algn="l" rtl="0" eaLnBrk="0" fontAlgn="base" hangingPunct="0">
        <a:spcBef>
          <a:spcPct val="0"/>
        </a:spcBef>
        <a:spcAft>
          <a:spcPct val="0"/>
        </a:spcAft>
        <a:buClr>
          <a:schemeClr val="accent1"/>
        </a:buClr>
        <a:buSzPct val="70000"/>
        <a:buFont typeface="Wingdings 2" pitchFamily="18" charset="2"/>
        <a:buChar char=""/>
        <a:defRPr sz="3200" kern="1200">
          <a:solidFill>
            <a:schemeClr val="tx1"/>
          </a:solidFill>
          <a:latin typeface="+mn-lt"/>
          <a:ea typeface="+mn-ea"/>
          <a:cs typeface="+mn-cs"/>
        </a:defRPr>
      </a:lvl1pPr>
      <a:lvl2pPr marL="639763" indent="-228600" algn="l" rtl="0" eaLnBrk="0" fontAlgn="base" hangingPunct="0">
        <a:spcBef>
          <a:spcPts val="400"/>
        </a:spcBef>
        <a:spcAft>
          <a:spcPct val="0"/>
        </a:spcAft>
        <a:buClr>
          <a:schemeClr val="accent2"/>
        </a:buClr>
        <a:buSzPct val="90000"/>
        <a:buChar char="•"/>
        <a:defRPr sz="2600" kern="1200">
          <a:solidFill>
            <a:schemeClr val="tx1"/>
          </a:solidFill>
          <a:latin typeface="+mn-lt"/>
          <a:ea typeface="+mn-ea"/>
          <a:cs typeface="+mn-cs"/>
        </a:defRPr>
      </a:lvl2pPr>
      <a:lvl3pPr marL="822325" indent="-190500" algn="l" rtl="0" eaLnBrk="0" fontAlgn="base" hangingPunct="0">
        <a:spcBef>
          <a:spcPts val="400"/>
        </a:spcBef>
        <a:spcAft>
          <a:spcPct val="0"/>
        </a:spcAft>
        <a:buClr>
          <a:srgbClr val="A8CDD7"/>
        </a:buClr>
        <a:buSzPct val="100000"/>
        <a:buFont typeface="Wingdings 2" pitchFamily="18" charset="2"/>
        <a:buChar char=""/>
        <a:defRPr sz="2300" kern="1200">
          <a:solidFill>
            <a:schemeClr val="tx1"/>
          </a:solidFill>
          <a:latin typeface="+mn-lt"/>
          <a:ea typeface="+mn-ea"/>
          <a:cs typeface="+mn-cs"/>
        </a:defRPr>
      </a:lvl3pPr>
      <a:lvl4pPr marL="1004888" indent="-182563" algn="l" rtl="0" eaLnBrk="0" fontAlgn="base" hangingPunct="0">
        <a:spcBef>
          <a:spcPts val="400"/>
        </a:spcBef>
        <a:spcAft>
          <a:spcPct val="0"/>
        </a:spcAft>
        <a:buClr>
          <a:srgbClr val="A8CDD7"/>
        </a:buClr>
        <a:buSzPct val="100000"/>
        <a:buFont typeface="Wingdings 2" pitchFamily="18" charset="2"/>
        <a:buChar char=""/>
        <a:defRPr sz="2000" kern="1200">
          <a:solidFill>
            <a:schemeClr val="tx1"/>
          </a:solidFill>
          <a:latin typeface="+mn-lt"/>
          <a:ea typeface="+mn-ea"/>
          <a:cs typeface="+mn-cs"/>
        </a:defRPr>
      </a:lvl4pPr>
      <a:lvl5pPr marL="1187450" indent="-182563" algn="l" rtl="0" eaLnBrk="0" fontAlgn="base" hangingPunct="0">
        <a:spcBef>
          <a:spcPts val="400"/>
        </a:spcBef>
        <a:spcAft>
          <a:spcPct val="0"/>
        </a:spcAft>
        <a:buClr>
          <a:srgbClr val="A8CDD7"/>
        </a:buClr>
        <a:buSzPct val="100000"/>
        <a:buFont typeface="Wingdings 2" pitchFamily="18" charset="2"/>
        <a:buChar char=""/>
        <a:defRPr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414161"/>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2413" cy="6856413"/>
            <a:chOff x="0" y="0"/>
            <a:chExt cx="5759" cy="4319"/>
          </a:xfrm>
        </p:grpSpPr>
        <p:sp>
          <p:nvSpPr>
            <p:cNvPr id="105475" name="Freeform 3"/>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nvGrpSpPr>
            <p:cNvPr id="1033" name="Group 4"/>
            <p:cNvGrpSpPr>
              <a:grpSpLocks/>
            </p:cNvGrpSpPr>
            <p:nvPr userDrawn="1"/>
          </p:nvGrpSpPr>
          <p:grpSpPr bwMode="auto">
            <a:xfrm>
              <a:off x="0" y="0"/>
              <a:ext cx="5759" cy="4319"/>
              <a:chOff x="0" y="0"/>
              <a:chExt cx="5759" cy="4319"/>
            </a:xfrm>
          </p:grpSpPr>
          <p:sp>
            <p:nvSpPr>
              <p:cNvPr id="105477" name="Freeform 5"/>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78" name="Freeform 6"/>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79" name="Freeform 7"/>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0" name="Freeform 8"/>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1" name="Freeform 9"/>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2" name="Freeform 10"/>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3" name="Freeform 11"/>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4" name="Freeform 12"/>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5" name="Freeform 13"/>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6" name="Freeform 14"/>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7" name="Freeform 15"/>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8" name="Freeform 16"/>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9" name="Freeform 17"/>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0" name="Freeform 18"/>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1" name="Freeform 19"/>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2" name="Freeform 20"/>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3" name="Freeform 21"/>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4" name="Freeform 22"/>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5" name="Freeform 23"/>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6" name="Freeform 24"/>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7" name="Freeform 25"/>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8" name="Freeform 26"/>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9" name="Freeform 27"/>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0" name="Freeform 28"/>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1" name="Freeform 29"/>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nvGrpSpPr>
              <p:cNvPr id="1059" name="Group 30"/>
              <p:cNvGrpSpPr>
                <a:grpSpLocks/>
              </p:cNvGrpSpPr>
              <p:nvPr userDrawn="1"/>
            </p:nvGrpSpPr>
            <p:grpSpPr bwMode="auto">
              <a:xfrm>
                <a:off x="0" y="0"/>
                <a:ext cx="5758" cy="1045"/>
                <a:chOff x="0" y="0"/>
                <a:chExt cx="5758" cy="1045"/>
              </a:xfrm>
            </p:grpSpPr>
            <p:sp>
              <p:nvSpPr>
                <p:cNvPr id="105503"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4"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5"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6"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7"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8"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9"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0"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1"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2"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3"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4"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5"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6"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7"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grpSp>
            <p:nvGrpSpPr>
              <p:cNvPr id="1060" name="Group 46"/>
              <p:cNvGrpSpPr>
                <a:grpSpLocks/>
              </p:cNvGrpSpPr>
              <p:nvPr userDrawn="1"/>
            </p:nvGrpSpPr>
            <p:grpSpPr bwMode="auto">
              <a:xfrm>
                <a:off x="0" y="558"/>
                <a:ext cx="5758" cy="487"/>
                <a:chOff x="0" y="558"/>
                <a:chExt cx="5758" cy="487"/>
              </a:xfrm>
            </p:grpSpPr>
            <p:sp>
              <p:nvSpPr>
                <p:cNvPr id="1079" name="Freeform 47"/>
                <p:cNvSpPr>
                  <a:spLocks/>
                </p:cNvSpPr>
                <p:nvPr/>
              </p:nvSpPr>
              <p:spPr bwMode="hidden">
                <a:xfrm>
                  <a:off x="0" y="618"/>
                  <a:ext cx="306" cy="427"/>
                </a:xfrm>
                <a:custGeom>
                  <a:avLst/>
                  <a:gdLst>
                    <a:gd name="T0" fmla="*/ 289 w 305"/>
                    <a:gd name="T1" fmla="*/ 434 h 426"/>
                    <a:gd name="T2" fmla="*/ 313 w 305"/>
                    <a:gd name="T3" fmla="*/ 434 h 426"/>
                    <a:gd name="T4" fmla="*/ 0 w 305"/>
                    <a:gd name="T5" fmla="*/ 0 h 426"/>
                    <a:gd name="T6" fmla="*/ 0 w 305"/>
                    <a:gd name="T7" fmla="*/ 66 h 426"/>
                    <a:gd name="T8" fmla="*/ 259 w 305"/>
                    <a:gd name="T9" fmla="*/ 434 h 426"/>
                    <a:gd name="T10" fmla="*/ 289 w 305"/>
                    <a:gd name="T11" fmla="*/ 434 h 426"/>
                    <a:gd name="T12" fmla="*/ 289 w 305"/>
                    <a:gd name="T13" fmla="*/ 434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6">
                      <a:moveTo>
                        <a:pt x="281" y="426"/>
                      </a:moveTo>
                      <a:lnTo>
                        <a:pt x="305" y="426"/>
                      </a:lnTo>
                      <a:lnTo>
                        <a:pt x="0" y="0"/>
                      </a:lnTo>
                      <a:lnTo>
                        <a:pt x="0" y="66"/>
                      </a:lnTo>
                      <a:lnTo>
                        <a:pt x="25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80" name="Freeform 48"/>
                <p:cNvSpPr>
                  <a:spLocks/>
                </p:cNvSpPr>
                <p:nvPr/>
              </p:nvSpPr>
              <p:spPr bwMode="hidden">
                <a:xfrm>
                  <a:off x="5410" y="558"/>
                  <a:ext cx="348" cy="487"/>
                </a:xfrm>
                <a:custGeom>
                  <a:avLst/>
                  <a:gdLst>
                    <a:gd name="T0" fmla="*/ 24 w 347"/>
                    <a:gd name="T1" fmla="*/ 494 h 486"/>
                    <a:gd name="T2" fmla="*/ 48 w 347"/>
                    <a:gd name="T3" fmla="*/ 494 h 486"/>
                    <a:gd name="T4" fmla="*/ 355 w 347"/>
                    <a:gd name="T5" fmla="*/ 72 h 486"/>
                    <a:gd name="T6" fmla="*/ 355 w 347"/>
                    <a:gd name="T7" fmla="*/ 0 h 486"/>
                    <a:gd name="T8" fmla="*/ 0 w 347"/>
                    <a:gd name="T9" fmla="*/ 494 h 486"/>
                    <a:gd name="T10" fmla="*/ 24 w 347"/>
                    <a:gd name="T11" fmla="*/ 494 h 486"/>
                    <a:gd name="T12" fmla="*/ 24 w 347"/>
                    <a:gd name="T13" fmla="*/ 494 h 4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7" h="486">
                      <a:moveTo>
                        <a:pt x="24" y="486"/>
                      </a:moveTo>
                      <a:lnTo>
                        <a:pt x="48" y="486"/>
                      </a:lnTo>
                      <a:lnTo>
                        <a:pt x="347" y="72"/>
                      </a:lnTo>
                      <a:lnTo>
                        <a:pt x="347" y="0"/>
                      </a:lnTo>
                      <a:lnTo>
                        <a:pt x="0"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61" name="Group 49"/>
              <p:cNvGrpSpPr>
                <a:grpSpLocks/>
              </p:cNvGrpSpPr>
              <p:nvPr userDrawn="1"/>
            </p:nvGrpSpPr>
            <p:grpSpPr bwMode="auto">
              <a:xfrm>
                <a:off x="264" y="1039"/>
                <a:ext cx="5200" cy="3280"/>
                <a:chOff x="264" y="1039"/>
                <a:chExt cx="5200" cy="3280"/>
              </a:xfrm>
            </p:grpSpPr>
            <p:sp>
              <p:nvSpPr>
                <p:cNvPr id="105522"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3"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4"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5"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6"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7"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8"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9"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30"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sp>
            <p:nvSpPr>
              <p:cNvPr id="105531" name="Freeform 59"/>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63"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8" h="1676">
                    <a:moveTo>
                      <a:pt x="930" y="0"/>
                    </a:moveTo>
                    <a:lnTo>
                      <a:pt x="906" y="0"/>
                    </a:lnTo>
                    <a:lnTo>
                      <a:pt x="0" y="1593"/>
                    </a:lnTo>
                    <a:lnTo>
                      <a:pt x="0" y="1676"/>
                    </a:lnTo>
                    <a:lnTo>
                      <a:pt x="948" y="5"/>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4"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937">
                    <a:moveTo>
                      <a:pt x="606" y="0"/>
                    </a:moveTo>
                    <a:lnTo>
                      <a:pt x="582" y="0"/>
                    </a:lnTo>
                    <a:lnTo>
                      <a:pt x="0" y="871"/>
                    </a:lnTo>
                    <a:lnTo>
                      <a:pt x="0" y="937"/>
                    </a:lnTo>
                    <a:lnTo>
                      <a:pt x="629" y="4"/>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7">
                    <a:moveTo>
                      <a:pt x="282" y="0"/>
                    </a:moveTo>
                    <a:lnTo>
                      <a:pt x="252" y="0"/>
                    </a:lnTo>
                    <a:lnTo>
                      <a:pt x="0" y="361"/>
                    </a:lnTo>
                    <a:lnTo>
                      <a:pt x="0" y="427"/>
                    </a:lnTo>
                    <a:lnTo>
                      <a:pt x="305" y="5"/>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5" name="Freeform 63"/>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67"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8" h="1730">
                    <a:moveTo>
                      <a:pt x="16" y="0"/>
                    </a:moveTo>
                    <a:lnTo>
                      <a:pt x="0" y="7"/>
                    </a:lnTo>
                    <a:lnTo>
                      <a:pt x="988" y="1730"/>
                    </a:lnTo>
                    <a:lnTo>
                      <a:pt x="988" y="1653"/>
                    </a:lnTo>
                    <a:lnTo>
                      <a:pt x="40"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8"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0" h="997">
                    <a:moveTo>
                      <a:pt x="22" y="0"/>
                    </a:moveTo>
                    <a:lnTo>
                      <a:pt x="0" y="4"/>
                    </a:lnTo>
                    <a:lnTo>
                      <a:pt x="670" y="997"/>
                    </a:lnTo>
                    <a:lnTo>
                      <a:pt x="670" y="92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9"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6" h="487">
                    <a:moveTo>
                      <a:pt x="22" y="0"/>
                    </a:moveTo>
                    <a:lnTo>
                      <a:pt x="0" y="7"/>
                    </a:lnTo>
                    <a:lnTo>
                      <a:pt x="346" y="487"/>
                    </a:lnTo>
                    <a:lnTo>
                      <a:pt x="346" y="41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sp>
        <p:nvSpPr>
          <p:cNvPr id="105539" name="Rectangle 67"/>
          <p:cNvSpPr>
            <a:spLocks noGrp="1" noChangeArrowheads="1"/>
          </p:cNvSpPr>
          <p:nvPr>
            <p:ph type="title"/>
          </p:nvPr>
        </p:nvSpPr>
        <p:spPr bwMode="auto">
          <a:xfrm>
            <a:off x="455613" y="273050"/>
            <a:ext cx="8226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105540" name="Rectangle 68"/>
          <p:cNvSpPr>
            <a:spLocks noGrp="1" noChangeArrowheads="1"/>
          </p:cNvSpPr>
          <p:nvPr>
            <p:ph type="dt" sz="half" idx="2"/>
          </p:nvPr>
        </p:nvSpPr>
        <p:spPr bwMode="auto">
          <a:xfrm>
            <a:off x="455613"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pPr fontAlgn="base">
              <a:spcBef>
                <a:spcPct val="0"/>
              </a:spcBef>
              <a:spcAft>
                <a:spcPct val="0"/>
              </a:spcAft>
              <a:defRPr/>
            </a:pPr>
            <a:endParaRPr lang="en-US">
              <a:solidFill>
                <a:srgbClr val="EAEAEA"/>
              </a:solidFill>
            </a:endParaRPr>
          </a:p>
        </p:txBody>
      </p:sp>
      <p:sp>
        <p:nvSpPr>
          <p:cNvPr id="105541" name="Rectangle 69"/>
          <p:cNvSpPr>
            <a:spLocks noGrp="1" noChangeArrowheads="1"/>
          </p:cNvSpPr>
          <p:nvPr>
            <p:ph type="ftr" sz="quarter" idx="3"/>
          </p:nvPr>
        </p:nvSpPr>
        <p:spPr bwMode="auto">
          <a:xfrm>
            <a:off x="3124200" y="6242050"/>
            <a:ext cx="28956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pPr fontAlgn="base">
              <a:spcBef>
                <a:spcPct val="0"/>
              </a:spcBef>
              <a:spcAft>
                <a:spcPct val="0"/>
              </a:spcAft>
              <a:defRPr/>
            </a:pPr>
            <a:endParaRPr lang="en-US">
              <a:solidFill>
                <a:srgbClr val="EAEAEA"/>
              </a:solidFill>
            </a:endParaRPr>
          </a:p>
        </p:txBody>
      </p:sp>
      <p:sp>
        <p:nvSpPr>
          <p:cNvPr id="105542" name="Rectangle 70"/>
          <p:cNvSpPr>
            <a:spLocks noGrp="1" noChangeArrowheads="1"/>
          </p:cNvSpPr>
          <p:nvPr>
            <p:ph type="sldNum" sz="quarter" idx="4"/>
          </p:nvPr>
        </p:nvSpPr>
        <p:spPr bwMode="auto">
          <a:xfrm>
            <a:off x="6553200"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pPr fontAlgn="base">
              <a:spcBef>
                <a:spcPct val="0"/>
              </a:spcBef>
              <a:spcAft>
                <a:spcPct val="0"/>
              </a:spcAft>
              <a:defRPr/>
            </a:pPr>
            <a:fld id="{49C5F16D-5360-45A4-8EF1-E91D2BC0C256}" type="slidenum">
              <a:rPr lang="en-US">
                <a:solidFill>
                  <a:srgbClr val="EAEAEA"/>
                </a:solidFill>
              </a:rPr>
              <a:pPr fontAlgn="base">
                <a:spcBef>
                  <a:spcPct val="0"/>
                </a:spcBef>
                <a:spcAft>
                  <a:spcPct val="0"/>
                </a:spcAft>
                <a:defRPr/>
              </a:pPr>
              <a:t>‹#›</a:t>
            </a:fld>
            <a:endParaRPr lang="en-US">
              <a:solidFill>
                <a:srgbClr val="EAEAEA"/>
              </a:solidFill>
            </a:endParaRPr>
          </a:p>
        </p:txBody>
      </p:sp>
      <p:sp>
        <p:nvSpPr>
          <p:cNvPr id="105543" name="Rectangle 71"/>
          <p:cNvSpPr>
            <a:spLocks noGrp="1" noChangeArrowheads="1"/>
          </p:cNvSpPr>
          <p:nvPr>
            <p:ph type="body" idx="1"/>
          </p:nvPr>
        </p:nvSpPr>
        <p:spPr bwMode="auto">
          <a:xfrm>
            <a:off x="455613" y="1598613"/>
            <a:ext cx="8226425"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777952292"/>
      </p:ext>
    </p:extLst>
  </p:cSld>
  <p:clrMap bg1="dk2" tx1="lt1" bg2="dk1" tx2="lt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0770A36D-EE8A-4D7C-9C9F-E5E9C6BED234}" type="datetimeFigureOut">
              <a:rPr lang="en-US" smtClean="0">
                <a:solidFill>
                  <a:srgbClr val="564B3C"/>
                </a:solidFill>
              </a:rPr>
              <a:pPr/>
              <a:t>4/19/2018</a:t>
            </a:fld>
            <a:endParaRPr lang="en-US">
              <a:solidFill>
                <a:srgbClr val="564B3C"/>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solidFill>
                <a:srgbClr val="564B3C"/>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9800355F-2D1B-4DD5-8BC3-CE3385A1FDAD}" type="slidenum">
              <a:rPr lang="en-US" smtClean="0">
                <a:solidFill>
                  <a:srgbClr val="564B3C"/>
                </a:solidFill>
              </a:rPr>
              <a:pPr/>
              <a:t>‹#›</a:t>
            </a:fld>
            <a:endParaRPr lang="en-US">
              <a:solidFill>
                <a:srgbClr val="564B3C"/>
              </a:solidFill>
            </a:endParaRPr>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155247363"/>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588" y="0"/>
            <a:ext cx="9148762" cy="6851650"/>
            <a:chOff x="1" y="0"/>
            <a:chExt cx="5763" cy="4316"/>
          </a:xfrm>
        </p:grpSpPr>
        <p:sp>
          <p:nvSpPr>
            <p:cNvPr id="82947"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48"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49"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grpSp>
          <p:nvGrpSpPr>
            <p:cNvPr id="1035" name="Group 6"/>
            <p:cNvGrpSpPr>
              <a:grpSpLocks/>
            </p:cNvGrpSpPr>
            <p:nvPr/>
          </p:nvGrpSpPr>
          <p:grpSpPr bwMode="auto">
            <a:xfrm>
              <a:off x="288" y="0"/>
              <a:ext cx="5098" cy="4316"/>
              <a:chOff x="288" y="0"/>
              <a:chExt cx="5098" cy="4316"/>
            </a:xfrm>
          </p:grpSpPr>
          <p:sp>
            <p:nvSpPr>
              <p:cNvPr id="82951"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2"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3"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4"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5"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6"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7"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8"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9"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60"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61"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62"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63"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grpSp>
        <p:sp>
          <p:nvSpPr>
            <p:cNvPr id="82964"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65"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66"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039" name="Freeform 23"/>
            <p:cNvSpPr>
              <a:spLocks/>
            </p:cNvSpPr>
            <p:nvPr/>
          </p:nvSpPr>
          <p:spPr bwMode="hidden">
            <a:xfrm>
              <a:off x="5041" y="0"/>
              <a:ext cx="719" cy="845"/>
            </a:xfrm>
            <a:custGeom>
              <a:avLst/>
              <a:gdLst>
                <a:gd name="T0" fmla="*/ 719 w 717"/>
                <a:gd name="T1" fmla="*/ 845 h 845"/>
                <a:gd name="T2" fmla="*/ 719 w 717"/>
                <a:gd name="T3" fmla="*/ 821 h 845"/>
                <a:gd name="T4" fmla="*/ 576 w 717"/>
                <a:gd name="T5" fmla="*/ 605 h 845"/>
                <a:gd name="T6" fmla="*/ 407 w 717"/>
                <a:gd name="T7" fmla="*/ 396 h 845"/>
                <a:gd name="T8" fmla="*/ 222 w 717"/>
                <a:gd name="T9" fmla="*/ 192 h 845"/>
                <a:gd name="T10" fmla="*/ 17 w 717"/>
                <a:gd name="T11" fmla="*/ 0 h 845"/>
                <a:gd name="T12" fmla="*/ 0 w 717"/>
                <a:gd name="T13" fmla="*/ 0 h 845"/>
                <a:gd name="T14" fmla="*/ 210 w 717"/>
                <a:gd name="T15" fmla="*/ 198 h 845"/>
                <a:gd name="T16" fmla="*/ 401 w 717"/>
                <a:gd name="T17" fmla="*/ 408 h 845"/>
                <a:gd name="T18" fmla="*/ 570 w 717"/>
                <a:gd name="T19" fmla="*/ 623 h 845"/>
                <a:gd name="T20" fmla="*/ 719 w 717"/>
                <a:gd name="T21" fmla="*/ 845 h 845"/>
                <a:gd name="T22" fmla="*/ 71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endParaRPr>
            </a:p>
          </p:txBody>
        </p:sp>
        <p:sp>
          <p:nvSpPr>
            <p:cNvPr id="1040" name="Freeform 24"/>
            <p:cNvSpPr>
              <a:spLocks/>
            </p:cNvSpPr>
            <p:nvPr/>
          </p:nvSpPr>
          <p:spPr bwMode="hidden">
            <a:xfrm>
              <a:off x="5352" y="0"/>
              <a:ext cx="408" cy="414"/>
            </a:xfrm>
            <a:custGeom>
              <a:avLst/>
              <a:gdLst>
                <a:gd name="T0" fmla="*/ 408 w 407"/>
                <a:gd name="T1" fmla="*/ 414 h 414"/>
                <a:gd name="T2" fmla="*/ 408 w 407"/>
                <a:gd name="T3" fmla="*/ 396 h 414"/>
                <a:gd name="T4" fmla="*/ 223 w 407"/>
                <a:gd name="T5" fmla="*/ 192 h 414"/>
                <a:gd name="T6" fmla="*/ 12 w 407"/>
                <a:gd name="T7" fmla="*/ 0 h 414"/>
                <a:gd name="T8" fmla="*/ 0 w 407"/>
                <a:gd name="T9" fmla="*/ 0 h 414"/>
                <a:gd name="T10" fmla="*/ 108 w 407"/>
                <a:gd name="T11" fmla="*/ 102 h 414"/>
                <a:gd name="T12" fmla="*/ 217 w 407"/>
                <a:gd name="T13" fmla="*/ 204 h 414"/>
                <a:gd name="T14" fmla="*/ 408 w 407"/>
                <a:gd name="T15" fmla="*/ 414 h 414"/>
                <a:gd name="T16" fmla="*/ 40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endParaRPr>
            </a:p>
          </p:txBody>
        </p:sp>
        <p:sp>
          <p:nvSpPr>
            <p:cNvPr id="82969"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042" name="Freeform 26"/>
            <p:cNvSpPr>
              <a:spLocks/>
            </p:cNvSpPr>
            <p:nvPr/>
          </p:nvSpPr>
          <p:spPr bwMode="hidden">
            <a:xfrm>
              <a:off x="6" y="0"/>
              <a:ext cx="588" cy="599"/>
            </a:xfrm>
            <a:custGeom>
              <a:avLst/>
              <a:gdLst>
                <a:gd name="T0" fmla="*/ 588 w 586"/>
                <a:gd name="T1" fmla="*/ 0 h 599"/>
                <a:gd name="T2" fmla="*/ 570 w 586"/>
                <a:gd name="T3" fmla="*/ 0 h 599"/>
                <a:gd name="T4" fmla="*/ 408 w 586"/>
                <a:gd name="T5" fmla="*/ 132 h 599"/>
                <a:gd name="T6" fmla="*/ 258 w 586"/>
                <a:gd name="T7" fmla="*/ 270 h 599"/>
                <a:gd name="T8" fmla="*/ 120 w 586"/>
                <a:gd name="T9" fmla="*/ 420 h 599"/>
                <a:gd name="T10" fmla="*/ 0 w 586"/>
                <a:gd name="T11" fmla="*/ 575 h 599"/>
                <a:gd name="T12" fmla="*/ 0 w 586"/>
                <a:gd name="T13" fmla="*/ 599 h 599"/>
                <a:gd name="T14" fmla="*/ 120 w 586"/>
                <a:gd name="T15" fmla="*/ 432 h 599"/>
                <a:gd name="T16" fmla="*/ 258 w 586"/>
                <a:gd name="T17" fmla="*/ 282 h 599"/>
                <a:gd name="T18" fmla="*/ 414 w 586"/>
                <a:gd name="T19" fmla="*/ 138 h 599"/>
                <a:gd name="T20" fmla="*/ 588 w 586"/>
                <a:gd name="T21" fmla="*/ 0 h 599"/>
                <a:gd name="T22" fmla="*/ 58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endParaRPr>
            </a:p>
          </p:txBody>
        </p:sp>
        <p:sp>
          <p:nvSpPr>
            <p:cNvPr id="1043" name="Freeform 27"/>
            <p:cNvSpPr>
              <a:spLocks/>
            </p:cNvSpPr>
            <p:nvPr/>
          </p:nvSpPr>
          <p:spPr bwMode="hidden">
            <a:xfrm>
              <a:off x="6" y="0"/>
              <a:ext cx="270" cy="252"/>
            </a:xfrm>
            <a:custGeom>
              <a:avLst/>
              <a:gdLst>
                <a:gd name="T0" fmla="*/ 270 w 269"/>
                <a:gd name="T1" fmla="*/ 0 h 252"/>
                <a:gd name="T2" fmla="*/ 25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0 w 269"/>
                <a:gd name="T15" fmla="*/ 0 h 252"/>
                <a:gd name="T16" fmla="*/ 27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endParaRPr>
            </a:p>
          </p:txBody>
        </p:sp>
        <p:sp>
          <p:nvSpPr>
            <p:cNvPr id="1044"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FFFFFF"/>
                </a:solidFill>
              </a:endParaRPr>
            </a:p>
          </p:txBody>
        </p:sp>
        <p:sp>
          <p:nvSpPr>
            <p:cNvPr id="1045"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FFFFFF"/>
                </a:solidFill>
              </a:endParaRPr>
            </a:p>
          </p:txBody>
        </p:sp>
        <p:sp>
          <p:nvSpPr>
            <p:cNvPr id="1046"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FFFFFF"/>
                </a:solidFill>
              </a:endParaRPr>
            </a:p>
          </p:txBody>
        </p:sp>
        <p:grpSp>
          <p:nvGrpSpPr>
            <p:cNvPr id="1047" name="Group 31"/>
            <p:cNvGrpSpPr>
              <a:grpSpLocks/>
            </p:cNvGrpSpPr>
            <p:nvPr/>
          </p:nvGrpSpPr>
          <p:grpSpPr bwMode="auto">
            <a:xfrm>
              <a:off x="1" y="392"/>
              <a:ext cx="5758" cy="1571"/>
              <a:chOff x="1" y="392"/>
              <a:chExt cx="5758" cy="1571"/>
            </a:xfrm>
          </p:grpSpPr>
          <p:sp>
            <p:nvSpPr>
              <p:cNvPr id="1050"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FFFFFF"/>
                  </a:solidFill>
                </a:endParaRPr>
              </a:p>
            </p:txBody>
          </p:sp>
          <p:sp>
            <p:nvSpPr>
              <p:cNvPr id="1051"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FFFFFF"/>
                  </a:solidFill>
                </a:endParaRPr>
              </a:p>
            </p:txBody>
          </p:sp>
          <p:sp>
            <p:nvSpPr>
              <p:cNvPr id="1052"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FFFFFF"/>
                  </a:solidFill>
                </a:endParaRPr>
              </a:p>
            </p:txBody>
          </p:sp>
          <p:sp>
            <p:nvSpPr>
              <p:cNvPr id="1053"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FFFFFF"/>
                  </a:solidFill>
                </a:endParaRPr>
              </a:p>
            </p:txBody>
          </p:sp>
          <p:sp>
            <p:nvSpPr>
              <p:cNvPr id="1054"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FFFFFF"/>
                  </a:solidFill>
                </a:endParaRPr>
              </a:p>
            </p:txBody>
          </p:sp>
        </p:grpSp>
        <p:sp>
          <p:nvSpPr>
            <p:cNvPr id="1048"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FFFFFF"/>
                </a:solidFill>
              </a:endParaRPr>
            </a:p>
          </p:txBody>
        </p:sp>
        <p:sp>
          <p:nvSpPr>
            <p:cNvPr id="1049"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FFFFFF"/>
                </a:solidFill>
              </a:endParaRPr>
            </a:p>
          </p:txBody>
        </p:sp>
      </p:grpSp>
      <p:sp>
        <p:nvSpPr>
          <p:cNvPr id="82983" name="Rectangle 39"/>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82984" name="Rectangle 40"/>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smtClean="0">
                <a:effectLst>
                  <a:outerShdw blurRad="38100" dist="38100" dir="2700000" algn="tl">
                    <a:srgbClr val="000000"/>
                  </a:outerShdw>
                </a:effectLst>
              </a:defRPr>
            </a:lvl1pPr>
          </a:lstStyle>
          <a:p>
            <a:pPr fontAlgn="base">
              <a:spcBef>
                <a:spcPct val="0"/>
              </a:spcBef>
              <a:spcAft>
                <a:spcPct val="0"/>
              </a:spcAft>
              <a:defRPr/>
            </a:pPr>
            <a:endParaRPr lang="en-US">
              <a:solidFill>
                <a:srgbClr val="FFFFFF"/>
              </a:solidFill>
            </a:endParaRPr>
          </a:p>
        </p:txBody>
      </p:sp>
      <p:sp>
        <p:nvSpPr>
          <p:cNvPr id="82985" name="Rectangle 41"/>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smtClean="0">
                <a:effectLst>
                  <a:outerShdw blurRad="38100" dist="38100" dir="2700000" algn="tl">
                    <a:srgbClr val="000000"/>
                  </a:outerShdw>
                </a:effectLst>
              </a:defRPr>
            </a:lvl1pPr>
          </a:lstStyle>
          <a:p>
            <a:pPr fontAlgn="base">
              <a:spcBef>
                <a:spcPct val="0"/>
              </a:spcBef>
              <a:spcAft>
                <a:spcPct val="0"/>
              </a:spcAft>
              <a:defRPr/>
            </a:pPr>
            <a:endParaRPr lang="en-US">
              <a:solidFill>
                <a:srgbClr val="FFFFFF"/>
              </a:solidFill>
            </a:endParaRPr>
          </a:p>
        </p:txBody>
      </p:sp>
      <p:sp>
        <p:nvSpPr>
          <p:cNvPr id="82986" name="Rectangle 42"/>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effectLst>
                  <a:outerShdw blurRad="38100" dist="38100" dir="2700000" algn="tl">
                    <a:srgbClr val="000000"/>
                  </a:outerShdw>
                </a:effectLst>
              </a:defRPr>
            </a:lvl1pPr>
          </a:lstStyle>
          <a:p>
            <a:pPr fontAlgn="base">
              <a:spcBef>
                <a:spcPct val="0"/>
              </a:spcBef>
              <a:spcAft>
                <a:spcPct val="0"/>
              </a:spcAft>
              <a:defRPr/>
            </a:pPr>
            <a:fld id="{B9021268-6AC8-402C-99B0-1FC1750C2C2A}"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82987"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649304811"/>
      </p:ext>
    </p:extLst>
  </p:cSld>
  <p:clrMap bg1="dk2" tx1="lt1" bg2="dk1" tx2="lt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3810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0179" name="Rectangle 3"/>
          <p:cNvSpPr>
            <a:spLocks noGrp="1" noChangeArrowheads="1"/>
          </p:cNvSpPr>
          <p:nvPr>
            <p:ph type="body" idx="1"/>
          </p:nvPr>
        </p:nvSpPr>
        <p:spPr bwMode="auto">
          <a:xfrm>
            <a:off x="457200" y="19812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018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smtClean="0">
                <a:effectLst>
                  <a:outerShdw blurRad="38100" dist="38100" dir="2700000" algn="tl">
                    <a:srgbClr val="000000"/>
                  </a:outerShdw>
                </a:effectLst>
                <a:latin typeface="Arial" charset="0"/>
              </a:defRPr>
            </a:lvl1pPr>
          </a:lstStyle>
          <a:p>
            <a:pPr fontAlgn="base">
              <a:spcBef>
                <a:spcPct val="0"/>
              </a:spcBef>
              <a:spcAft>
                <a:spcPct val="0"/>
              </a:spcAft>
              <a:defRPr/>
            </a:pPr>
            <a:endParaRPr lang="en-US">
              <a:solidFill>
                <a:srgbClr val="FFFFFF"/>
              </a:solidFill>
            </a:endParaRPr>
          </a:p>
        </p:txBody>
      </p:sp>
      <p:sp>
        <p:nvSpPr>
          <p:cNvPr id="5018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smtClean="0">
                <a:effectLst>
                  <a:outerShdw blurRad="38100" dist="38100" dir="2700000" algn="tl">
                    <a:srgbClr val="000000"/>
                  </a:outerShdw>
                </a:effectLst>
                <a:latin typeface="Arial" charset="0"/>
              </a:defRPr>
            </a:lvl1pPr>
          </a:lstStyle>
          <a:p>
            <a:pPr fontAlgn="base">
              <a:spcBef>
                <a:spcPct val="0"/>
              </a:spcBef>
              <a:spcAft>
                <a:spcPct val="0"/>
              </a:spcAft>
              <a:defRPr/>
            </a:pPr>
            <a:endParaRPr lang="en-US">
              <a:solidFill>
                <a:srgbClr val="FFFFFF"/>
              </a:solidFill>
            </a:endParaRPr>
          </a:p>
        </p:txBody>
      </p:sp>
      <p:sp>
        <p:nvSpPr>
          <p:cNvPr id="5018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000000"/>
                  </a:outerShdw>
                </a:effectLst>
                <a:latin typeface="Arial" charset="0"/>
              </a:defRPr>
            </a:lvl1pPr>
          </a:lstStyle>
          <a:p>
            <a:pPr fontAlgn="base">
              <a:spcBef>
                <a:spcPct val="0"/>
              </a:spcBef>
              <a:spcAft>
                <a:spcPct val="0"/>
              </a:spcAft>
              <a:defRPr/>
            </a:pPr>
            <a:fld id="{31C4CB6A-69DB-4483-A999-8187DC01F51B}"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1948219718"/>
      </p:ext>
    </p:extLst>
  </p:cSld>
  <p:clrMap bg1="dk2" tx1="lt1" bg2="dk1"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9142413" cy="6856413"/>
            <a:chOff x="0" y="0"/>
            <a:chExt cx="5759" cy="4319"/>
          </a:xfrm>
        </p:grpSpPr>
        <p:sp>
          <p:nvSpPr>
            <p:cNvPr id="105475" name="Freeform 3"/>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nvGrpSpPr>
            <p:cNvPr id="3081" name="Group 4"/>
            <p:cNvGrpSpPr>
              <a:grpSpLocks/>
            </p:cNvGrpSpPr>
            <p:nvPr userDrawn="1"/>
          </p:nvGrpSpPr>
          <p:grpSpPr bwMode="auto">
            <a:xfrm>
              <a:off x="0" y="0"/>
              <a:ext cx="5759" cy="4319"/>
              <a:chOff x="0" y="0"/>
              <a:chExt cx="5759" cy="4319"/>
            </a:xfrm>
          </p:grpSpPr>
          <p:sp>
            <p:nvSpPr>
              <p:cNvPr id="105477" name="Freeform 5"/>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78" name="Freeform 6"/>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79" name="Freeform 7"/>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0" name="Freeform 8"/>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1" name="Freeform 9"/>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2" name="Freeform 10"/>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3" name="Freeform 11"/>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4" name="Freeform 12"/>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5" name="Freeform 13"/>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6" name="Freeform 14"/>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7" name="Freeform 15"/>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8" name="Freeform 16"/>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9" name="Freeform 17"/>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0" name="Freeform 18"/>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1" name="Freeform 19"/>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2" name="Freeform 20"/>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3" name="Freeform 21"/>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4" name="Freeform 22"/>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5" name="Freeform 23"/>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6" name="Freeform 24"/>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7" name="Freeform 25"/>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8" name="Freeform 26"/>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9" name="Freeform 27"/>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0" name="Freeform 28"/>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1" name="Freeform 29"/>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nvGrpSpPr>
              <p:cNvPr id="3107" name="Group 30"/>
              <p:cNvGrpSpPr>
                <a:grpSpLocks/>
              </p:cNvGrpSpPr>
              <p:nvPr userDrawn="1"/>
            </p:nvGrpSpPr>
            <p:grpSpPr bwMode="auto">
              <a:xfrm>
                <a:off x="0" y="0"/>
                <a:ext cx="5758" cy="1045"/>
                <a:chOff x="0" y="0"/>
                <a:chExt cx="5758" cy="1045"/>
              </a:xfrm>
            </p:grpSpPr>
            <p:sp>
              <p:nvSpPr>
                <p:cNvPr id="105503"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4"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5"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6"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7"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8"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9"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0"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1"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2"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3"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4"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5"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6"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7"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grpSp>
            <p:nvGrpSpPr>
              <p:cNvPr id="3108" name="Group 46"/>
              <p:cNvGrpSpPr>
                <a:grpSpLocks/>
              </p:cNvGrpSpPr>
              <p:nvPr userDrawn="1"/>
            </p:nvGrpSpPr>
            <p:grpSpPr bwMode="auto">
              <a:xfrm>
                <a:off x="0" y="558"/>
                <a:ext cx="5758" cy="487"/>
                <a:chOff x="0" y="558"/>
                <a:chExt cx="5758" cy="487"/>
              </a:xfrm>
            </p:grpSpPr>
            <p:sp>
              <p:nvSpPr>
                <p:cNvPr id="3127" name="Freeform 47"/>
                <p:cNvSpPr>
                  <a:spLocks/>
                </p:cNvSpPr>
                <p:nvPr/>
              </p:nvSpPr>
              <p:spPr bwMode="hidden">
                <a:xfrm>
                  <a:off x="0" y="618"/>
                  <a:ext cx="306" cy="427"/>
                </a:xfrm>
                <a:custGeom>
                  <a:avLst/>
                  <a:gdLst>
                    <a:gd name="T0" fmla="*/ 282 w 305"/>
                    <a:gd name="T1" fmla="*/ 427 h 426"/>
                    <a:gd name="T2" fmla="*/ 306 w 305"/>
                    <a:gd name="T3" fmla="*/ 427 h 426"/>
                    <a:gd name="T4" fmla="*/ 0 w 305"/>
                    <a:gd name="T5" fmla="*/ 0 h 426"/>
                    <a:gd name="T6" fmla="*/ 0 w 305"/>
                    <a:gd name="T7" fmla="*/ 66 h 426"/>
                    <a:gd name="T8" fmla="*/ 252 w 305"/>
                    <a:gd name="T9" fmla="*/ 427 h 426"/>
                    <a:gd name="T10" fmla="*/ 282 w 305"/>
                    <a:gd name="T11" fmla="*/ 427 h 426"/>
                    <a:gd name="T12" fmla="*/ 282 w 305"/>
                    <a:gd name="T13" fmla="*/ 427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6">
                      <a:moveTo>
                        <a:pt x="281" y="426"/>
                      </a:moveTo>
                      <a:lnTo>
                        <a:pt x="305" y="426"/>
                      </a:lnTo>
                      <a:lnTo>
                        <a:pt x="0" y="0"/>
                      </a:lnTo>
                      <a:lnTo>
                        <a:pt x="0" y="66"/>
                      </a:lnTo>
                      <a:lnTo>
                        <a:pt x="25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latin typeface="Verdana" pitchFamily="34" charset="0"/>
                  </a:endParaRPr>
                </a:p>
              </p:txBody>
            </p:sp>
            <p:sp>
              <p:nvSpPr>
                <p:cNvPr id="3128" name="Freeform 48"/>
                <p:cNvSpPr>
                  <a:spLocks/>
                </p:cNvSpPr>
                <p:nvPr/>
              </p:nvSpPr>
              <p:spPr bwMode="hidden">
                <a:xfrm>
                  <a:off x="5410" y="558"/>
                  <a:ext cx="348" cy="487"/>
                </a:xfrm>
                <a:custGeom>
                  <a:avLst/>
                  <a:gdLst>
                    <a:gd name="T0" fmla="*/ 24 w 347"/>
                    <a:gd name="T1" fmla="*/ 487 h 486"/>
                    <a:gd name="T2" fmla="*/ 48 w 347"/>
                    <a:gd name="T3" fmla="*/ 487 h 486"/>
                    <a:gd name="T4" fmla="*/ 348 w 347"/>
                    <a:gd name="T5" fmla="*/ 72 h 486"/>
                    <a:gd name="T6" fmla="*/ 348 w 347"/>
                    <a:gd name="T7" fmla="*/ 0 h 486"/>
                    <a:gd name="T8" fmla="*/ 0 w 347"/>
                    <a:gd name="T9" fmla="*/ 487 h 486"/>
                    <a:gd name="T10" fmla="*/ 24 w 347"/>
                    <a:gd name="T11" fmla="*/ 487 h 486"/>
                    <a:gd name="T12" fmla="*/ 24 w 347"/>
                    <a:gd name="T13" fmla="*/ 487 h 4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7" h="486">
                      <a:moveTo>
                        <a:pt x="24" y="486"/>
                      </a:moveTo>
                      <a:lnTo>
                        <a:pt x="48" y="486"/>
                      </a:lnTo>
                      <a:lnTo>
                        <a:pt x="347" y="72"/>
                      </a:lnTo>
                      <a:lnTo>
                        <a:pt x="347" y="0"/>
                      </a:lnTo>
                      <a:lnTo>
                        <a:pt x="0"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latin typeface="Verdana" pitchFamily="34" charset="0"/>
                  </a:endParaRPr>
                </a:p>
              </p:txBody>
            </p:sp>
          </p:grpSp>
          <p:grpSp>
            <p:nvGrpSpPr>
              <p:cNvPr id="3109" name="Group 49"/>
              <p:cNvGrpSpPr>
                <a:grpSpLocks/>
              </p:cNvGrpSpPr>
              <p:nvPr userDrawn="1"/>
            </p:nvGrpSpPr>
            <p:grpSpPr bwMode="auto">
              <a:xfrm>
                <a:off x="264" y="1039"/>
                <a:ext cx="5200" cy="3280"/>
                <a:chOff x="264" y="1039"/>
                <a:chExt cx="5200" cy="3280"/>
              </a:xfrm>
            </p:grpSpPr>
            <p:sp>
              <p:nvSpPr>
                <p:cNvPr id="105522"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3"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4"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5"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6"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7"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8"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9"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30"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sp>
            <p:nvSpPr>
              <p:cNvPr id="105531" name="Freeform 59"/>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3111"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8" h="1676">
                    <a:moveTo>
                      <a:pt x="930" y="0"/>
                    </a:moveTo>
                    <a:lnTo>
                      <a:pt x="906" y="0"/>
                    </a:lnTo>
                    <a:lnTo>
                      <a:pt x="0" y="1593"/>
                    </a:lnTo>
                    <a:lnTo>
                      <a:pt x="0" y="1676"/>
                    </a:lnTo>
                    <a:lnTo>
                      <a:pt x="948" y="5"/>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latin typeface="Verdana" pitchFamily="34" charset="0"/>
                </a:endParaRPr>
              </a:p>
            </p:txBody>
          </p:sp>
          <p:sp>
            <p:nvSpPr>
              <p:cNvPr id="3112"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937">
                    <a:moveTo>
                      <a:pt x="606" y="0"/>
                    </a:moveTo>
                    <a:lnTo>
                      <a:pt x="582" y="0"/>
                    </a:lnTo>
                    <a:lnTo>
                      <a:pt x="0" y="871"/>
                    </a:lnTo>
                    <a:lnTo>
                      <a:pt x="0" y="937"/>
                    </a:lnTo>
                    <a:lnTo>
                      <a:pt x="629" y="4"/>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latin typeface="Verdana" pitchFamily="34" charset="0"/>
                </a:endParaRPr>
              </a:p>
            </p:txBody>
          </p:sp>
          <p:sp>
            <p:nvSpPr>
              <p:cNvPr id="3113"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7">
                    <a:moveTo>
                      <a:pt x="282" y="0"/>
                    </a:moveTo>
                    <a:lnTo>
                      <a:pt x="252" y="0"/>
                    </a:lnTo>
                    <a:lnTo>
                      <a:pt x="0" y="361"/>
                    </a:lnTo>
                    <a:lnTo>
                      <a:pt x="0" y="427"/>
                    </a:lnTo>
                    <a:lnTo>
                      <a:pt x="305" y="5"/>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latin typeface="Verdana" pitchFamily="34" charset="0"/>
                </a:endParaRPr>
              </a:p>
            </p:txBody>
          </p:sp>
          <p:sp>
            <p:nvSpPr>
              <p:cNvPr id="105535" name="Freeform 63"/>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3115"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8" h="1730">
                    <a:moveTo>
                      <a:pt x="16" y="0"/>
                    </a:moveTo>
                    <a:lnTo>
                      <a:pt x="0" y="7"/>
                    </a:lnTo>
                    <a:lnTo>
                      <a:pt x="988" y="1730"/>
                    </a:lnTo>
                    <a:lnTo>
                      <a:pt x="988" y="1653"/>
                    </a:lnTo>
                    <a:lnTo>
                      <a:pt x="40"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latin typeface="Verdana" pitchFamily="34" charset="0"/>
                </a:endParaRPr>
              </a:p>
            </p:txBody>
          </p:sp>
          <p:sp>
            <p:nvSpPr>
              <p:cNvPr id="3116"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0" h="997">
                    <a:moveTo>
                      <a:pt x="22" y="0"/>
                    </a:moveTo>
                    <a:lnTo>
                      <a:pt x="0" y="4"/>
                    </a:lnTo>
                    <a:lnTo>
                      <a:pt x="670" y="997"/>
                    </a:lnTo>
                    <a:lnTo>
                      <a:pt x="670" y="92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latin typeface="Verdana" pitchFamily="34" charset="0"/>
                </a:endParaRPr>
              </a:p>
            </p:txBody>
          </p:sp>
          <p:sp>
            <p:nvSpPr>
              <p:cNvPr id="3117"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6" h="487">
                    <a:moveTo>
                      <a:pt x="22" y="0"/>
                    </a:moveTo>
                    <a:lnTo>
                      <a:pt x="0" y="7"/>
                    </a:lnTo>
                    <a:lnTo>
                      <a:pt x="346" y="487"/>
                    </a:lnTo>
                    <a:lnTo>
                      <a:pt x="346" y="41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latin typeface="Verdana" pitchFamily="34" charset="0"/>
                </a:endParaRPr>
              </a:p>
            </p:txBody>
          </p:sp>
        </p:grpSp>
      </p:grpSp>
      <p:sp>
        <p:nvSpPr>
          <p:cNvPr id="105539" name="Rectangle 67"/>
          <p:cNvSpPr>
            <a:spLocks noGrp="1" noChangeArrowheads="1"/>
          </p:cNvSpPr>
          <p:nvPr>
            <p:ph type="title"/>
          </p:nvPr>
        </p:nvSpPr>
        <p:spPr bwMode="auto">
          <a:xfrm>
            <a:off x="455613" y="273050"/>
            <a:ext cx="8226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105540" name="Rectangle 68"/>
          <p:cNvSpPr>
            <a:spLocks noGrp="1" noChangeArrowheads="1"/>
          </p:cNvSpPr>
          <p:nvPr>
            <p:ph type="dt" sz="half" idx="2"/>
          </p:nvPr>
        </p:nvSpPr>
        <p:spPr bwMode="auto">
          <a:xfrm>
            <a:off x="455613"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smtClean="0">
                <a:solidFill>
                  <a:srgbClr val="EAEAEA"/>
                </a:solidFill>
                <a:effectLst>
                  <a:outerShdw blurRad="38100" dist="38100" dir="2700000" algn="tl">
                    <a:srgbClr val="000000"/>
                  </a:outerShdw>
                </a:effectLst>
                <a:latin typeface="Arial" charset="0"/>
              </a:defRPr>
            </a:lvl1pPr>
          </a:lstStyle>
          <a:p>
            <a:pPr fontAlgn="base">
              <a:spcBef>
                <a:spcPct val="0"/>
              </a:spcBef>
              <a:spcAft>
                <a:spcPct val="0"/>
              </a:spcAft>
              <a:defRPr/>
            </a:pPr>
            <a:endParaRPr lang="en-US"/>
          </a:p>
        </p:txBody>
      </p:sp>
      <p:sp>
        <p:nvSpPr>
          <p:cNvPr id="105541" name="Rectangle 69"/>
          <p:cNvSpPr>
            <a:spLocks noGrp="1" noChangeArrowheads="1"/>
          </p:cNvSpPr>
          <p:nvPr>
            <p:ph type="ftr" sz="quarter" idx="3"/>
          </p:nvPr>
        </p:nvSpPr>
        <p:spPr bwMode="auto">
          <a:xfrm>
            <a:off x="3124200" y="6242050"/>
            <a:ext cx="28956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smtClean="0">
                <a:solidFill>
                  <a:srgbClr val="EAEAEA"/>
                </a:solidFill>
                <a:effectLst>
                  <a:outerShdw blurRad="38100" dist="38100" dir="2700000" algn="tl">
                    <a:srgbClr val="000000"/>
                  </a:outerShdw>
                </a:effectLst>
                <a:latin typeface="Arial" charset="0"/>
              </a:defRPr>
            </a:lvl1pPr>
          </a:lstStyle>
          <a:p>
            <a:pPr fontAlgn="base">
              <a:spcBef>
                <a:spcPct val="0"/>
              </a:spcBef>
              <a:spcAft>
                <a:spcPct val="0"/>
              </a:spcAft>
              <a:defRPr/>
            </a:pPr>
            <a:endParaRPr lang="en-US"/>
          </a:p>
        </p:txBody>
      </p:sp>
      <p:sp>
        <p:nvSpPr>
          <p:cNvPr id="105542" name="Rectangle 70"/>
          <p:cNvSpPr>
            <a:spLocks noGrp="1" noChangeArrowheads="1"/>
          </p:cNvSpPr>
          <p:nvPr>
            <p:ph type="sldNum" sz="quarter" idx="4"/>
          </p:nvPr>
        </p:nvSpPr>
        <p:spPr bwMode="auto">
          <a:xfrm>
            <a:off x="6553200"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solidFill>
                  <a:srgbClr val="EAEAEA"/>
                </a:solidFill>
                <a:effectLst>
                  <a:outerShdw blurRad="38100" dist="38100" dir="2700000" algn="tl">
                    <a:srgbClr val="000000"/>
                  </a:outerShdw>
                </a:effectLst>
                <a:latin typeface="Arial" charset="0"/>
              </a:defRPr>
            </a:lvl1pPr>
          </a:lstStyle>
          <a:p>
            <a:pPr fontAlgn="base">
              <a:spcBef>
                <a:spcPct val="0"/>
              </a:spcBef>
              <a:spcAft>
                <a:spcPct val="0"/>
              </a:spcAft>
              <a:defRPr/>
            </a:pPr>
            <a:fld id="{6C444361-5550-4703-9296-93B9971084A3}" type="slidenum">
              <a:rPr lang="en-US"/>
              <a:pPr fontAlgn="base">
                <a:spcBef>
                  <a:spcPct val="0"/>
                </a:spcBef>
                <a:spcAft>
                  <a:spcPct val="0"/>
                </a:spcAft>
                <a:defRPr/>
              </a:pPr>
              <a:t>‹#›</a:t>
            </a:fld>
            <a:endParaRPr lang="en-US"/>
          </a:p>
        </p:txBody>
      </p:sp>
      <p:sp>
        <p:nvSpPr>
          <p:cNvPr id="105543" name="Rectangle 71"/>
          <p:cNvSpPr>
            <a:spLocks noGrp="1" noChangeArrowheads="1"/>
          </p:cNvSpPr>
          <p:nvPr>
            <p:ph type="body" idx="1"/>
          </p:nvPr>
        </p:nvSpPr>
        <p:spPr bwMode="auto">
          <a:xfrm>
            <a:off x="455613" y="1598613"/>
            <a:ext cx="8226425"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3528109165"/>
      </p:ext>
    </p:extLst>
  </p:cSld>
  <p:clrMap bg1="dk2" tx1="lt1" bg2="dk1" tx2="lt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4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mn-lt"/>
              </a:defRPr>
            </a:lvl1pPr>
          </a:lstStyle>
          <a:p>
            <a:pPr fontAlgn="base">
              <a:spcBef>
                <a:spcPct val="0"/>
              </a:spcBef>
              <a:spcAft>
                <a:spcPct val="0"/>
              </a:spcAft>
              <a:defRPr/>
            </a:pPr>
            <a:endParaRPr lang="en-US">
              <a:solidFill>
                <a:srgbClr val="000000"/>
              </a:solidFill>
            </a:endParaRPr>
          </a:p>
        </p:txBody>
      </p:sp>
      <p:sp>
        <p:nvSpPr>
          <p:cNvPr id="1024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mn-lt"/>
              </a:defRPr>
            </a:lvl1pPr>
          </a:lstStyle>
          <a:p>
            <a:pPr fontAlgn="base">
              <a:spcBef>
                <a:spcPct val="0"/>
              </a:spcBef>
              <a:spcAft>
                <a:spcPct val="0"/>
              </a:spcAft>
              <a:defRPr/>
            </a:pPr>
            <a:endParaRPr lang="en-US">
              <a:solidFill>
                <a:srgbClr val="000000"/>
              </a:solidFill>
            </a:endParaRPr>
          </a:p>
        </p:txBody>
      </p:sp>
      <p:sp>
        <p:nvSpPr>
          <p:cNvPr id="1024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mn-lt"/>
              </a:defRPr>
            </a:lvl1pPr>
          </a:lstStyle>
          <a:p>
            <a:pPr fontAlgn="base">
              <a:spcBef>
                <a:spcPct val="0"/>
              </a:spcBef>
              <a:spcAft>
                <a:spcPct val="0"/>
              </a:spcAft>
              <a:defRPr/>
            </a:pPr>
            <a:fld id="{A56314EF-7AAA-4E5B-B1B8-012F89924326}"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168528994"/>
      </p:ext>
    </p:extLst>
  </p:cSld>
  <p:clrMap bg1="lt1" tx1="dk1" bg2="lt2" tx2="dk2" accent1="accent1" accent2="accent2" accent3="accent3" accent4="accent4" accent5="accent5" accent6="accent6" hlink="hlink" folHlink="folHlink"/>
  <p:sldLayoutIdLst>
    <p:sldLayoutId id="2147484078" r:id="rId1"/>
    <p:sldLayoutId id="2147484079" r:id="rId2"/>
    <p:sldLayoutId id="2147484080" r:id="rId3"/>
    <p:sldLayoutId id="2147484081" r:id="rId4"/>
    <p:sldLayoutId id="2147484082" r:id="rId5"/>
    <p:sldLayoutId id="2147484083" r:id="rId6"/>
    <p:sldLayoutId id="2147484084" r:id="rId7"/>
    <p:sldLayoutId id="2147484085" r:id="rId8"/>
    <p:sldLayoutId id="2147484086" r:id="rId9"/>
    <p:sldLayoutId id="2147484087" r:id="rId10"/>
    <p:sldLayoutId id="214748408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0770A36D-EE8A-4D7C-9C9F-E5E9C6BED234}" type="datetimeFigureOut">
              <a:rPr lang="en-US" smtClean="0">
                <a:solidFill>
                  <a:srgbClr val="564B3C"/>
                </a:solidFill>
              </a:rPr>
              <a:pPr/>
              <a:t>4/19/2018</a:t>
            </a:fld>
            <a:endParaRPr lang="en-US">
              <a:solidFill>
                <a:srgbClr val="564B3C"/>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solidFill>
                <a:srgbClr val="564B3C"/>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9800355F-2D1B-4DD5-8BC3-CE3385A1FDAD}" type="slidenum">
              <a:rPr lang="en-US" smtClean="0">
                <a:solidFill>
                  <a:srgbClr val="564B3C"/>
                </a:solidFill>
              </a:rPr>
              <a:pPr/>
              <a:t>‹#›</a:t>
            </a:fld>
            <a:endParaRPr lang="en-US">
              <a:solidFill>
                <a:srgbClr val="564B3C"/>
              </a:solidFill>
            </a:endParaRPr>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284073131"/>
      </p:ext>
    </p:extLst>
  </p:cSld>
  <p:clrMap bg1="lt1" tx1="dk1" bg2="lt2" tx2="dk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2413" cy="6856413"/>
            <a:chOff x="0" y="0"/>
            <a:chExt cx="5759" cy="4319"/>
          </a:xfrm>
        </p:grpSpPr>
        <p:sp>
          <p:nvSpPr>
            <p:cNvPr id="105475" name="Freeform 3"/>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nvGrpSpPr>
            <p:cNvPr id="1033" name="Group 4"/>
            <p:cNvGrpSpPr>
              <a:grpSpLocks/>
            </p:cNvGrpSpPr>
            <p:nvPr userDrawn="1"/>
          </p:nvGrpSpPr>
          <p:grpSpPr bwMode="auto">
            <a:xfrm>
              <a:off x="0" y="0"/>
              <a:ext cx="5759" cy="4319"/>
              <a:chOff x="0" y="0"/>
              <a:chExt cx="5759" cy="4319"/>
            </a:xfrm>
          </p:grpSpPr>
          <p:sp>
            <p:nvSpPr>
              <p:cNvPr id="105477" name="Freeform 5"/>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78" name="Freeform 6"/>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79" name="Freeform 7"/>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0" name="Freeform 8"/>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1" name="Freeform 9"/>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2" name="Freeform 10"/>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3" name="Freeform 11"/>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4" name="Freeform 12"/>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5" name="Freeform 13"/>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6" name="Freeform 14"/>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7" name="Freeform 15"/>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8" name="Freeform 16"/>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9" name="Freeform 17"/>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0" name="Freeform 18"/>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1" name="Freeform 19"/>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2" name="Freeform 20"/>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3" name="Freeform 21"/>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4" name="Freeform 22"/>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5" name="Freeform 23"/>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6" name="Freeform 24"/>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7" name="Freeform 25"/>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8" name="Freeform 26"/>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9" name="Freeform 27"/>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0" name="Freeform 28"/>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1" name="Freeform 29"/>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nvGrpSpPr>
              <p:cNvPr id="1059" name="Group 30"/>
              <p:cNvGrpSpPr>
                <a:grpSpLocks/>
              </p:cNvGrpSpPr>
              <p:nvPr userDrawn="1"/>
            </p:nvGrpSpPr>
            <p:grpSpPr bwMode="auto">
              <a:xfrm>
                <a:off x="0" y="0"/>
                <a:ext cx="5758" cy="1045"/>
                <a:chOff x="0" y="0"/>
                <a:chExt cx="5758" cy="1045"/>
              </a:xfrm>
            </p:grpSpPr>
            <p:sp>
              <p:nvSpPr>
                <p:cNvPr id="105503"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4"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5"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6"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7"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8"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9"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0"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1"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2"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3"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4"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5"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6"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7"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grpSp>
            <p:nvGrpSpPr>
              <p:cNvPr id="1060" name="Group 46"/>
              <p:cNvGrpSpPr>
                <a:grpSpLocks/>
              </p:cNvGrpSpPr>
              <p:nvPr userDrawn="1"/>
            </p:nvGrpSpPr>
            <p:grpSpPr bwMode="auto">
              <a:xfrm>
                <a:off x="0" y="558"/>
                <a:ext cx="5758" cy="487"/>
                <a:chOff x="0" y="558"/>
                <a:chExt cx="5758" cy="487"/>
              </a:xfrm>
            </p:grpSpPr>
            <p:sp>
              <p:nvSpPr>
                <p:cNvPr id="1079" name="Freeform 47"/>
                <p:cNvSpPr>
                  <a:spLocks/>
                </p:cNvSpPr>
                <p:nvPr/>
              </p:nvSpPr>
              <p:spPr bwMode="hidden">
                <a:xfrm>
                  <a:off x="0" y="618"/>
                  <a:ext cx="306" cy="427"/>
                </a:xfrm>
                <a:custGeom>
                  <a:avLst/>
                  <a:gdLst>
                    <a:gd name="T0" fmla="*/ 284 w 305"/>
                    <a:gd name="T1" fmla="*/ 429 h 426"/>
                    <a:gd name="T2" fmla="*/ 308 w 305"/>
                    <a:gd name="T3" fmla="*/ 429 h 426"/>
                    <a:gd name="T4" fmla="*/ 0 w 305"/>
                    <a:gd name="T5" fmla="*/ 0 h 426"/>
                    <a:gd name="T6" fmla="*/ 0 w 305"/>
                    <a:gd name="T7" fmla="*/ 66 h 426"/>
                    <a:gd name="T8" fmla="*/ 254 w 305"/>
                    <a:gd name="T9" fmla="*/ 429 h 426"/>
                    <a:gd name="T10" fmla="*/ 284 w 305"/>
                    <a:gd name="T11" fmla="*/ 429 h 426"/>
                    <a:gd name="T12" fmla="*/ 284 w 305"/>
                    <a:gd name="T13" fmla="*/ 429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6">
                      <a:moveTo>
                        <a:pt x="281" y="426"/>
                      </a:moveTo>
                      <a:lnTo>
                        <a:pt x="305" y="426"/>
                      </a:lnTo>
                      <a:lnTo>
                        <a:pt x="0" y="0"/>
                      </a:lnTo>
                      <a:lnTo>
                        <a:pt x="0" y="66"/>
                      </a:lnTo>
                      <a:lnTo>
                        <a:pt x="25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80" name="Freeform 48"/>
                <p:cNvSpPr>
                  <a:spLocks/>
                </p:cNvSpPr>
                <p:nvPr/>
              </p:nvSpPr>
              <p:spPr bwMode="hidden">
                <a:xfrm>
                  <a:off x="5410" y="558"/>
                  <a:ext cx="348" cy="487"/>
                </a:xfrm>
                <a:custGeom>
                  <a:avLst/>
                  <a:gdLst>
                    <a:gd name="T0" fmla="*/ 24 w 347"/>
                    <a:gd name="T1" fmla="*/ 489 h 486"/>
                    <a:gd name="T2" fmla="*/ 48 w 347"/>
                    <a:gd name="T3" fmla="*/ 489 h 486"/>
                    <a:gd name="T4" fmla="*/ 350 w 347"/>
                    <a:gd name="T5" fmla="*/ 72 h 486"/>
                    <a:gd name="T6" fmla="*/ 350 w 347"/>
                    <a:gd name="T7" fmla="*/ 0 h 486"/>
                    <a:gd name="T8" fmla="*/ 0 w 347"/>
                    <a:gd name="T9" fmla="*/ 489 h 486"/>
                    <a:gd name="T10" fmla="*/ 24 w 347"/>
                    <a:gd name="T11" fmla="*/ 489 h 486"/>
                    <a:gd name="T12" fmla="*/ 24 w 347"/>
                    <a:gd name="T13" fmla="*/ 489 h 4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7" h="486">
                      <a:moveTo>
                        <a:pt x="24" y="486"/>
                      </a:moveTo>
                      <a:lnTo>
                        <a:pt x="48" y="486"/>
                      </a:lnTo>
                      <a:lnTo>
                        <a:pt x="347" y="72"/>
                      </a:lnTo>
                      <a:lnTo>
                        <a:pt x="347" y="0"/>
                      </a:lnTo>
                      <a:lnTo>
                        <a:pt x="0"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61" name="Group 49"/>
              <p:cNvGrpSpPr>
                <a:grpSpLocks/>
              </p:cNvGrpSpPr>
              <p:nvPr userDrawn="1"/>
            </p:nvGrpSpPr>
            <p:grpSpPr bwMode="auto">
              <a:xfrm>
                <a:off x="264" y="1039"/>
                <a:ext cx="5200" cy="3280"/>
                <a:chOff x="264" y="1039"/>
                <a:chExt cx="5200" cy="3280"/>
              </a:xfrm>
            </p:grpSpPr>
            <p:sp>
              <p:nvSpPr>
                <p:cNvPr id="105522"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3"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4"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5"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6"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7"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8"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9"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30"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sp>
            <p:nvSpPr>
              <p:cNvPr id="105531" name="Freeform 59"/>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63"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8" h="1676">
                    <a:moveTo>
                      <a:pt x="930" y="0"/>
                    </a:moveTo>
                    <a:lnTo>
                      <a:pt x="906" y="0"/>
                    </a:lnTo>
                    <a:lnTo>
                      <a:pt x="0" y="1593"/>
                    </a:lnTo>
                    <a:lnTo>
                      <a:pt x="0" y="1676"/>
                    </a:lnTo>
                    <a:lnTo>
                      <a:pt x="948" y="5"/>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4"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937">
                    <a:moveTo>
                      <a:pt x="606" y="0"/>
                    </a:moveTo>
                    <a:lnTo>
                      <a:pt x="582" y="0"/>
                    </a:lnTo>
                    <a:lnTo>
                      <a:pt x="0" y="871"/>
                    </a:lnTo>
                    <a:lnTo>
                      <a:pt x="0" y="937"/>
                    </a:lnTo>
                    <a:lnTo>
                      <a:pt x="629" y="4"/>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5"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7">
                    <a:moveTo>
                      <a:pt x="282" y="0"/>
                    </a:moveTo>
                    <a:lnTo>
                      <a:pt x="252" y="0"/>
                    </a:lnTo>
                    <a:lnTo>
                      <a:pt x="0" y="361"/>
                    </a:lnTo>
                    <a:lnTo>
                      <a:pt x="0" y="427"/>
                    </a:lnTo>
                    <a:lnTo>
                      <a:pt x="305" y="5"/>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5" name="Freeform 63"/>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67"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8" h="1730">
                    <a:moveTo>
                      <a:pt x="16" y="0"/>
                    </a:moveTo>
                    <a:lnTo>
                      <a:pt x="0" y="7"/>
                    </a:lnTo>
                    <a:lnTo>
                      <a:pt x="988" y="1730"/>
                    </a:lnTo>
                    <a:lnTo>
                      <a:pt x="988" y="1653"/>
                    </a:lnTo>
                    <a:lnTo>
                      <a:pt x="40"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8"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0" h="997">
                    <a:moveTo>
                      <a:pt x="22" y="0"/>
                    </a:moveTo>
                    <a:lnTo>
                      <a:pt x="0" y="4"/>
                    </a:lnTo>
                    <a:lnTo>
                      <a:pt x="670" y="997"/>
                    </a:lnTo>
                    <a:lnTo>
                      <a:pt x="670" y="92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69"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6" h="487">
                    <a:moveTo>
                      <a:pt x="22" y="0"/>
                    </a:moveTo>
                    <a:lnTo>
                      <a:pt x="0" y="7"/>
                    </a:lnTo>
                    <a:lnTo>
                      <a:pt x="346" y="487"/>
                    </a:lnTo>
                    <a:lnTo>
                      <a:pt x="346" y="41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sp>
        <p:nvSpPr>
          <p:cNvPr id="105539" name="Rectangle 67"/>
          <p:cNvSpPr>
            <a:spLocks noGrp="1" noChangeArrowheads="1"/>
          </p:cNvSpPr>
          <p:nvPr>
            <p:ph type="title"/>
          </p:nvPr>
        </p:nvSpPr>
        <p:spPr bwMode="auto">
          <a:xfrm>
            <a:off x="455613" y="273050"/>
            <a:ext cx="8226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105540" name="Rectangle 68"/>
          <p:cNvSpPr>
            <a:spLocks noGrp="1" noChangeArrowheads="1"/>
          </p:cNvSpPr>
          <p:nvPr>
            <p:ph type="dt" sz="half" idx="2"/>
          </p:nvPr>
        </p:nvSpPr>
        <p:spPr bwMode="auto">
          <a:xfrm>
            <a:off x="455613"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pPr fontAlgn="base">
              <a:spcBef>
                <a:spcPct val="0"/>
              </a:spcBef>
              <a:spcAft>
                <a:spcPct val="0"/>
              </a:spcAft>
              <a:defRPr/>
            </a:pPr>
            <a:endParaRPr lang="en-US">
              <a:solidFill>
                <a:srgbClr val="EAEAEA"/>
              </a:solidFill>
            </a:endParaRPr>
          </a:p>
        </p:txBody>
      </p:sp>
      <p:sp>
        <p:nvSpPr>
          <p:cNvPr id="105541" name="Rectangle 69"/>
          <p:cNvSpPr>
            <a:spLocks noGrp="1" noChangeArrowheads="1"/>
          </p:cNvSpPr>
          <p:nvPr>
            <p:ph type="ftr" sz="quarter" idx="3"/>
          </p:nvPr>
        </p:nvSpPr>
        <p:spPr bwMode="auto">
          <a:xfrm>
            <a:off x="3124200" y="6242050"/>
            <a:ext cx="28956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pPr fontAlgn="base">
              <a:spcBef>
                <a:spcPct val="0"/>
              </a:spcBef>
              <a:spcAft>
                <a:spcPct val="0"/>
              </a:spcAft>
              <a:defRPr/>
            </a:pPr>
            <a:endParaRPr lang="en-US">
              <a:solidFill>
                <a:srgbClr val="EAEAEA"/>
              </a:solidFill>
            </a:endParaRPr>
          </a:p>
        </p:txBody>
      </p:sp>
      <p:sp>
        <p:nvSpPr>
          <p:cNvPr id="105542" name="Rectangle 70"/>
          <p:cNvSpPr>
            <a:spLocks noGrp="1" noChangeArrowheads="1"/>
          </p:cNvSpPr>
          <p:nvPr>
            <p:ph type="sldNum" sz="quarter" idx="4"/>
          </p:nvPr>
        </p:nvSpPr>
        <p:spPr bwMode="auto">
          <a:xfrm>
            <a:off x="6553200"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pPr fontAlgn="base">
              <a:spcBef>
                <a:spcPct val="0"/>
              </a:spcBef>
              <a:spcAft>
                <a:spcPct val="0"/>
              </a:spcAft>
              <a:defRPr/>
            </a:pPr>
            <a:fld id="{9E9A7744-5A09-454B-99C7-7C6A83229FC8}" type="slidenum">
              <a:rPr lang="en-US">
                <a:solidFill>
                  <a:srgbClr val="EAEAEA"/>
                </a:solidFill>
              </a:rPr>
              <a:pPr fontAlgn="base">
                <a:spcBef>
                  <a:spcPct val="0"/>
                </a:spcBef>
                <a:spcAft>
                  <a:spcPct val="0"/>
                </a:spcAft>
                <a:defRPr/>
              </a:pPr>
              <a:t>‹#›</a:t>
            </a:fld>
            <a:endParaRPr lang="en-US">
              <a:solidFill>
                <a:srgbClr val="EAEAEA"/>
              </a:solidFill>
            </a:endParaRPr>
          </a:p>
        </p:txBody>
      </p:sp>
      <p:sp>
        <p:nvSpPr>
          <p:cNvPr id="105543" name="Rectangle 71"/>
          <p:cNvSpPr>
            <a:spLocks noGrp="1" noChangeArrowheads="1"/>
          </p:cNvSpPr>
          <p:nvPr>
            <p:ph type="body" idx="1"/>
          </p:nvPr>
        </p:nvSpPr>
        <p:spPr bwMode="auto">
          <a:xfrm>
            <a:off x="455613" y="1598613"/>
            <a:ext cx="8226425"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975025843"/>
      </p:ext>
    </p:extLst>
  </p:cSld>
  <p:clrMap bg1="dk2" tx1="lt1" bg2="dk1" tx2="lt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0" r:id="rId9"/>
    <p:sldLayoutId id="2147484111" r:id="rId10"/>
    <p:sldLayoutId id="214748411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25352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588" y="0"/>
            <a:ext cx="9148762" cy="6851650"/>
            <a:chOff x="1" y="0"/>
            <a:chExt cx="5763" cy="4316"/>
          </a:xfrm>
        </p:grpSpPr>
        <p:sp>
          <p:nvSpPr>
            <p:cNvPr id="82947"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48"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49"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grpSp>
          <p:nvGrpSpPr>
            <p:cNvPr id="1035" name="Group 6"/>
            <p:cNvGrpSpPr>
              <a:grpSpLocks/>
            </p:cNvGrpSpPr>
            <p:nvPr/>
          </p:nvGrpSpPr>
          <p:grpSpPr bwMode="auto">
            <a:xfrm>
              <a:off x="288" y="0"/>
              <a:ext cx="5098" cy="4316"/>
              <a:chOff x="288" y="0"/>
              <a:chExt cx="5098" cy="4316"/>
            </a:xfrm>
          </p:grpSpPr>
          <p:sp>
            <p:nvSpPr>
              <p:cNvPr id="82951"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2"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3"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4"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5"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6"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7"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8"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9"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60"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61"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62"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63"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grpSp>
        <p:sp>
          <p:nvSpPr>
            <p:cNvPr id="82964"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65"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66"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039" name="Freeform 23"/>
            <p:cNvSpPr>
              <a:spLocks/>
            </p:cNvSpPr>
            <p:nvPr/>
          </p:nvSpPr>
          <p:spPr bwMode="hidden">
            <a:xfrm>
              <a:off x="5041" y="0"/>
              <a:ext cx="719" cy="845"/>
            </a:xfrm>
            <a:custGeom>
              <a:avLst/>
              <a:gdLst>
                <a:gd name="T0" fmla="*/ 721 w 717"/>
                <a:gd name="T1" fmla="*/ 845 h 845"/>
                <a:gd name="T2" fmla="*/ 721 w 717"/>
                <a:gd name="T3" fmla="*/ 821 h 845"/>
                <a:gd name="T4" fmla="*/ 578 w 717"/>
                <a:gd name="T5" fmla="*/ 605 h 845"/>
                <a:gd name="T6" fmla="*/ 408 w 717"/>
                <a:gd name="T7" fmla="*/ 396 h 845"/>
                <a:gd name="T8" fmla="*/ 223 w 717"/>
                <a:gd name="T9" fmla="*/ 192 h 845"/>
                <a:gd name="T10" fmla="*/ 17 w 717"/>
                <a:gd name="T11" fmla="*/ 0 h 845"/>
                <a:gd name="T12" fmla="*/ 0 w 717"/>
                <a:gd name="T13" fmla="*/ 0 h 845"/>
                <a:gd name="T14" fmla="*/ 211 w 717"/>
                <a:gd name="T15" fmla="*/ 198 h 845"/>
                <a:gd name="T16" fmla="*/ 402 w 717"/>
                <a:gd name="T17" fmla="*/ 408 h 845"/>
                <a:gd name="T18" fmla="*/ 572 w 717"/>
                <a:gd name="T19" fmla="*/ 623 h 845"/>
                <a:gd name="T20" fmla="*/ 721 w 717"/>
                <a:gd name="T21" fmla="*/ 845 h 845"/>
                <a:gd name="T22" fmla="*/ 72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endParaRPr>
            </a:p>
          </p:txBody>
        </p:sp>
        <p:sp>
          <p:nvSpPr>
            <p:cNvPr id="1040" name="Freeform 24"/>
            <p:cNvSpPr>
              <a:spLocks/>
            </p:cNvSpPr>
            <p:nvPr/>
          </p:nvSpPr>
          <p:spPr bwMode="hidden">
            <a:xfrm>
              <a:off x="5352" y="0"/>
              <a:ext cx="408" cy="414"/>
            </a:xfrm>
            <a:custGeom>
              <a:avLst/>
              <a:gdLst>
                <a:gd name="T0" fmla="*/ 409 w 407"/>
                <a:gd name="T1" fmla="*/ 414 h 414"/>
                <a:gd name="T2" fmla="*/ 409 w 407"/>
                <a:gd name="T3" fmla="*/ 396 h 414"/>
                <a:gd name="T4" fmla="*/ 224 w 407"/>
                <a:gd name="T5" fmla="*/ 192 h 414"/>
                <a:gd name="T6" fmla="*/ 12 w 407"/>
                <a:gd name="T7" fmla="*/ 0 h 414"/>
                <a:gd name="T8" fmla="*/ 0 w 407"/>
                <a:gd name="T9" fmla="*/ 0 h 414"/>
                <a:gd name="T10" fmla="*/ 108 w 407"/>
                <a:gd name="T11" fmla="*/ 102 h 414"/>
                <a:gd name="T12" fmla="*/ 218 w 407"/>
                <a:gd name="T13" fmla="*/ 204 h 414"/>
                <a:gd name="T14" fmla="*/ 409 w 407"/>
                <a:gd name="T15" fmla="*/ 414 h 414"/>
                <a:gd name="T16" fmla="*/ 409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endParaRPr>
            </a:p>
          </p:txBody>
        </p:sp>
        <p:sp>
          <p:nvSpPr>
            <p:cNvPr id="82969"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042" name="Freeform 26"/>
            <p:cNvSpPr>
              <a:spLocks/>
            </p:cNvSpPr>
            <p:nvPr/>
          </p:nvSpPr>
          <p:spPr bwMode="hidden">
            <a:xfrm>
              <a:off x="6" y="0"/>
              <a:ext cx="588" cy="599"/>
            </a:xfrm>
            <a:custGeom>
              <a:avLst/>
              <a:gdLst>
                <a:gd name="T0" fmla="*/ 590 w 586"/>
                <a:gd name="T1" fmla="*/ 0 h 599"/>
                <a:gd name="T2" fmla="*/ 572 w 586"/>
                <a:gd name="T3" fmla="*/ 0 h 599"/>
                <a:gd name="T4" fmla="*/ 409 w 586"/>
                <a:gd name="T5" fmla="*/ 132 h 599"/>
                <a:gd name="T6" fmla="*/ 259 w 586"/>
                <a:gd name="T7" fmla="*/ 270 h 599"/>
                <a:gd name="T8" fmla="*/ 120 w 586"/>
                <a:gd name="T9" fmla="*/ 420 h 599"/>
                <a:gd name="T10" fmla="*/ 0 w 586"/>
                <a:gd name="T11" fmla="*/ 575 h 599"/>
                <a:gd name="T12" fmla="*/ 0 w 586"/>
                <a:gd name="T13" fmla="*/ 599 h 599"/>
                <a:gd name="T14" fmla="*/ 120 w 586"/>
                <a:gd name="T15" fmla="*/ 432 h 599"/>
                <a:gd name="T16" fmla="*/ 259 w 586"/>
                <a:gd name="T17" fmla="*/ 282 h 599"/>
                <a:gd name="T18" fmla="*/ 415 w 586"/>
                <a:gd name="T19" fmla="*/ 138 h 599"/>
                <a:gd name="T20" fmla="*/ 590 w 586"/>
                <a:gd name="T21" fmla="*/ 0 h 599"/>
                <a:gd name="T22" fmla="*/ 59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endParaRPr>
            </a:p>
          </p:txBody>
        </p:sp>
        <p:sp>
          <p:nvSpPr>
            <p:cNvPr id="1043" name="Freeform 27"/>
            <p:cNvSpPr>
              <a:spLocks/>
            </p:cNvSpPr>
            <p:nvPr/>
          </p:nvSpPr>
          <p:spPr bwMode="hidden">
            <a:xfrm>
              <a:off x="6" y="0"/>
              <a:ext cx="270" cy="252"/>
            </a:xfrm>
            <a:custGeom>
              <a:avLst/>
              <a:gdLst>
                <a:gd name="T0" fmla="*/ 271 w 269"/>
                <a:gd name="T1" fmla="*/ 0 h 252"/>
                <a:gd name="T2" fmla="*/ 253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1 w 269"/>
                <a:gd name="T15" fmla="*/ 0 h 252"/>
                <a:gd name="T16" fmla="*/ 271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endParaRPr>
            </a:p>
          </p:txBody>
        </p:sp>
        <p:sp>
          <p:nvSpPr>
            <p:cNvPr id="1044"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FFFFFF"/>
                </a:solidFill>
              </a:endParaRPr>
            </a:p>
          </p:txBody>
        </p:sp>
        <p:sp>
          <p:nvSpPr>
            <p:cNvPr id="1045"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FFFFFF"/>
                </a:solidFill>
              </a:endParaRPr>
            </a:p>
          </p:txBody>
        </p:sp>
        <p:sp>
          <p:nvSpPr>
            <p:cNvPr id="1046"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FFFFFF"/>
                </a:solidFill>
              </a:endParaRPr>
            </a:p>
          </p:txBody>
        </p:sp>
        <p:grpSp>
          <p:nvGrpSpPr>
            <p:cNvPr id="1047" name="Group 31"/>
            <p:cNvGrpSpPr>
              <a:grpSpLocks/>
            </p:cNvGrpSpPr>
            <p:nvPr/>
          </p:nvGrpSpPr>
          <p:grpSpPr bwMode="auto">
            <a:xfrm>
              <a:off x="1" y="392"/>
              <a:ext cx="5758" cy="1571"/>
              <a:chOff x="1" y="392"/>
              <a:chExt cx="5758" cy="1571"/>
            </a:xfrm>
          </p:grpSpPr>
          <p:sp>
            <p:nvSpPr>
              <p:cNvPr id="1050"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FFFFFF"/>
                  </a:solidFill>
                </a:endParaRPr>
              </a:p>
            </p:txBody>
          </p:sp>
          <p:sp>
            <p:nvSpPr>
              <p:cNvPr id="1051"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FFFFFF"/>
                  </a:solidFill>
                </a:endParaRPr>
              </a:p>
            </p:txBody>
          </p:sp>
          <p:sp>
            <p:nvSpPr>
              <p:cNvPr id="1052"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FFFFFF"/>
                  </a:solidFill>
                </a:endParaRPr>
              </a:p>
            </p:txBody>
          </p:sp>
          <p:sp>
            <p:nvSpPr>
              <p:cNvPr id="1053"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FFFFFF"/>
                  </a:solidFill>
                </a:endParaRPr>
              </a:p>
            </p:txBody>
          </p:sp>
          <p:sp>
            <p:nvSpPr>
              <p:cNvPr id="1054"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FFFFFF"/>
                  </a:solidFill>
                </a:endParaRPr>
              </a:p>
            </p:txBody>
          </p:sp>
        </p:grpSp>
        <p:sp>
          <p:nvSpPr>
            <p:cNvPr id="1048"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FFFFFF"/>
                </a:solidFill>
              </a:endParaRPr>
            </a:p>
          </p:txBody>
        </p:sp>
        <p:sp>
          <p:nvSpPr>
            <p:cNvPr id="1049"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FFFFFF"/>
                </a:solidFill>
              </a:endParaRPr>
            </a:p>
          </p:txBody>
        </p:sp>
      </p:grpSp>
      <p:sp>
        <p:nvSpPr>
          <p:cNvPr id="82983" name="Rectangle 39"/>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82984" name="Rectangle 40"/>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pPr fontAlgn="base">
              <a:spcBef>
                <a:spcPct val="0"/>
              </a:spcBef>
              <a:spcAft>
                <a:spcPct val="0"/>
              </a:spcAft>
              <a:defRPr/>
            </a:pPr>
            <a:endParaRPr lang="en-US">
              <a:solidFill>
                <a:srgbClr val="FFFFFF"/>
              </a:solidFill>
            </a:endParaRPr>
          </a:p>
        </p:txBody>
      </p:sp>
      <p:sp>
        <p:nvSpPr>
          <p:cNvPr id="82985" name="Rectangle 41"/>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pPr fontAlgn="base">
              <a:spcBef>
                <a:spcPct val="0"/>
              </a:spcBef>
              <a:spcAft>
                <a:spcPct val="0"/>
              </a:spcAft>
              <a:defRPr/>
            </a:pPr>
            <a:endParaRPr lang="en-US">
              <a:solidFill>
                <a:srgbClr val="FFFFFF"/>
              </a:solidFill>
            </a:endParaRPr>
          </a:p>
        </p:txBody>
      </p:sp>
      <p:sp>
        <p:nvSpPr>
          <p:cNvPr id="82986" name="Rectangle 42"/>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pPr fontAlgn="base">
              <a:spcBef>
                <a:spcPct val="0"/>
              </a:spcBef>
              <a:spcAft>
                <a:spcPct val="0"/>
              </a:spcAft>
              <a:defRPr/>
            </a:pPr>
            <a:fld id="{61869093-15E0-4F45-9B76-82C57742E77C}"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82987"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228508790"/>
      </p:ext>
    </p:extLst>
  </p:cSld>
  <p:clrMap bg1="dk2" tx1="lt1" bg2="dk1" tx2="lt2" accent1="accent1" accent2="accent2" accent3="accent3" accent4="accent4" accent5="accent5" accent6="accent6" hlink="hlink" folHlink="folHlink"/>
  <p:sldLayoutIdLst>
    <p:sldLayoutId id="2147484114" r:id="rId1"/>
    <p:sldLayoutId id="2147484115" r:id="rId2"/>
    <p:sldLayoutId id="2147484116" r:id="rId3"/>
    <p:sldLayoutId id="2147484117" r:id="rId4"/>
    <p:sldLayoutId id="2147484118" r:id="rId5"/>
    <p:sldLayoutId id="2147484119" r:id="rId6"/>
    <p:sldLayoutId id="2147484120" r:id="rId7"/>
    <p:sldLayoutId id="2147484121" r:id="rId8"/>
    <p:sldLayoutId id="2147484122" r:id="rId9"/>
    <p:sldLayoutId id="2147484123" r:id="rId10"/>
    <p:sldLayoutId id="2147484124"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25352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588" y="0"/>
            <a:ext cx="9148762" cy="6851650"/>
            <a:chOff x="1" y="0"/>
            <a:chExt cx="5763" cy="4316"/>
          </a:xfrm>
        </p:grpSpPr>
        <p:sp>
          <p:nvSpPr>
            <p:cNvPr id="82947"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48"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49"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grpSp>
          <p:nvGrpSpPr>
            <p:cNvPr id="1035" name="Group 6"/>
            <p:cNvGrpSpPr>
              <a:grpSpLocks/>
            </p:cNvGrpSpPr>
            <p:nvPr/>
          </p:nvGrpSpPr>
          <p:grpSpPr bwMode="auto">
            <a:xfrm>
              <a:off x="288" y="0"/>
              <a:ext cx="5098" cy="4316"/>
              <a:chOff x="288" y="0"/>
              <a:chExt cx="5098" cy="4316"/>
            </a:xfrm>
          </p:grpSpPr>
          <p:sp>
            <p:nvSpPr>
              <p:cNvPr id="82951"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2"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3"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4"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5"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6"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7"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8"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9"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60"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61"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62"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63"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grpSp>
        <p:sp>
          <p:nvSpPr>
            <p:cNvPr id="82964"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65"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66"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039" name="Freeform 23"/>
            <p:cNvSpPr>
              <a:spLocks/>
            </p:cNvSpPr>
            <p:nvPr/>
          </p:nvSpPr>
          <p:spPr bwMode="hidden">
            <a:xfrm>
              <a:off x="5041" y="0"/>
              <a:ext cx="719" cy="845"/>
            </a:xfrm>
            <a:custGeom>
              <a:avLst/>
              <a:gdLst>
                <a:gd name="T0" fmla="*/ 729 w 717"/>
                <a:gd name="T1" fmla="*/ 845 h 845"/>
                <a:gd name="T2" fmla="*/ 729 w 717"/>
                <a:gd name="T3" fmla="*/ 821 h 845"/>
                <a:gd name="T4" fmla="*/ 586 w 717"/>
                <a:gd name="T5" fmla="*/ 605 h 845"/>
                <a:gd name="T6" fmla="*/ 412 w 717"/>
                <a:gd name="T7" fmla="*/ 396 h 845"/>
                <a:gd name="T8" fmla="*/ 227 w 717"/>
                <a:gd name="T9" fmla="*/ 192 h 845"/>
                <a:gd name="T10" fmla="*/ 17 w 717"/>
                <a:gd name="T11" fmla="*/ 0 h 845"/>
                <a:gd name="T12" fmla="*/ 0 w 717"/>
                <a:gd name="T13" fmla="*/ 0 h 845"/>
                <a:gd name="T14" fmla="*/ 215 w 717"/>
                <a:gd name="T15" fmla="*/ 198 h 845"/>
                <a:gd name="T16" fmla="*/ 406 w 717"/>
                <a:gd name="T17" fmla="*/ 408 h 845"/>
                <a:gd name="T18" fmla="*/ 580 w 717"/>
                <a:gd name="T19" fmla="*/ 623 h 845"/>
                <a:gd name="T20" fmla="*/ 729 w 717"/>
                <a:gd name="T21" fmla="*/ 845 h 845"/>
                <a:gd name="T22" fmla="*/ 72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endParaRPr>
            </a:p>
          </p:txBody>
        </p:sp>
        <p:sp>
          <p:nvSpPr>
            <p:cNvPr id="1040" name="Freeform 24"/>
            <p:cNvSpPr>
              <a:spLocks/>
            </p:cNvSpPr>
            <p:nvPr/>
          </p:nvSpPr>
          <p:spPr bwMode="hidden">
            <a:xfrm>
              <a:off x="5352" y="0"/>
              <a:ext cx="408" cy="414"/>
            </a:xfrm>
            <a:custGeom>
              <a:avLst/>
              <a:gdLst>
                <a:gd name="T0" fmla="*/ 413 w 407"/>
                <a:gd name="T1" fmla="*/ 414 h 414"/>
                <a:gd name="T2" fmla="*/ 413 w 407"/>
                <a:gd name="T3" fmla="*/ 396 h 414"/>
                <a:gd name="T4" fmla="*/ 228 w 407"/>
                <a:gd name="T5" fmla="*/ 192 h 414"/>
                <a:gd name="T6" fmla="*/ 12 w 407"/>
                <a:gd name="T7" fmla="*/ 0 h 414"/>
                <a:gd name="T8" fmla="*/ 0 w 407"/>
                <a:gd name="T9" fmla="*/ 0 h 414"/>
                <a:gd name="T10" fmla="*/ 108 w 407"/>
                <a:gd name="T11" fmla="*/ 102 h 414"/>
                <a:gd name="T12" fmla="*/ 222 w 407"/>
                <a:gd name="T13" fmla="*/ 204 h 414"/>
                <a:gd name="T14" fmla="*/ 413 w 407"/>
                <a:gd name="T15" fmla="*/ 414 h 414"/>
                <a:gd name="T16" fmla="*/ 413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endParaRPr>
            </a:p>
          </p:txBody>
        </p:sp>
        <p:sp>
          <p:nvSpPr>
            <p:cNvPr id="82969"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042" name="Freeform 26"/>
            <p:cNvSpPr>
              <a:spLocks/>
            </p:cNvSpPr>
            <p:nvPr/>
          </p:nvSpPr>
          <p:spPr bwMode="hidden">
            <a:xfrm>
              <a:off x="6" y="0"/>
              <a:ext cx="588" cy="599"/>
            </a:xfrm>
            <a:custGeom>
              <a:avLst/>
              <a:gdLst>
                <a:gd name="T0" fmla="*/ 598 w 586"/>
                <a:gd name="T1" fmla="*/ 0 h 599"/>
                <a:gd name="T2" fmla="*/ 580 w 586"/>
                <a:gd name="T3" fmla="*/ 0 h 599"/>
                <a:gd name="T4" fmla="*/ 413 w 586"/>
                <a:gd name="T5" fmla="*/ 132 h 599"/>
                <a:gd name="T6" fmla="*/ 263 w 586"/>
                <a:gd name="T7" fmla="*/ 270 h 599"/>
                <a:gd name="T8" fmla="*/ 120 w 586"/>
                <a:gd name="T9" fmla="*/ 420 h 599"/>
                <a:gd name="T10" fmla="*/ 0 w 586"/>
                <a:gd name="T11" fmla="*/ 575 h 599"/>
                <a:gd name="T12" fmla="*/ 0 w 586"/>
                <a:gd name="T13" fmla="*/ 599 h 599"/>
                <a:gd name="T14" fmla="*/ 120 w 586"/>
                <a:gd name="T15" fmla="*/ 432 h 599"/>
                <a:gd name="T16" fmla="*/ 263 w 586"/>
                <a:gd name="T17" fmla="*/ 282 h 599"/>
                <a:gd name="T18" fmla="*/ 419 w 586"/>
                <a:gd name="T19" fmla="*/ 138 h 599"/>
                <a:gd name="T20" fmla="*/ 598 w 586"/>
                <a:gd name="T21" fmla="*/ 0 h 599"/>
                <a:gd name="T22" fmla="*/ 59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endParaRPr>
            </a:p>
          </p:txBody>
        </p:sp>
        <p:sp>
          <p:nvSpPr>
            <p:cNvPr id="1043" name="Freeform 27"/>
            <p:cNvSpPr>
              <a:spLocks/>
            </p:cNvSpPr>
            <p:nvPr/>
          </p:nvSpPr>
          <p:spPr bwMode="hidden">
            <a:xfrm>
              <a:off x="6" y="0"/>
              <a:ext cx="270" cy="252"/>
            </a:xfrm>
            <a:custGeom>
              <a:avLst/>
              <a:gdLst>
                <a:gd name="T0" fmla="*/ 275 w 269"/>
                <a:gd name="T1" fmla="*/ 0 h 252"/>
                <a:gd name="T2" fmla="*/ 257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5 w 269"/>
                <a:gd name="T15" fmla="*/ 0 h 252"/>
                <a:gd name="T16" fmla="*/ 275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endParaRPr>
            </a:p>
          </p:txBody>
        </p:sp>
        <p:sp>
          <p:nvSpPr>
            <p:cNvPr id="1044"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FFFFFF"/>
                </a:solidFill>
              </a:endParaRPr>
            </a:p>
          </p:txBody>
        </p:sp>
        <p:sp>
          <p:nvSpPr>
            <p:cNvPr id="1045"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FFFFFF"/>
                </a:solidFill>
              </a:endParaRPr>
            </a:p>
          </p:txBody>
        </p:sp>
        <p:sp>
          <p:nvSpPr>
            <p:cNvPr id="1046"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FFFFFF"/>
                </a:solidFill>
              </a:endParaRPr>
            </a:p>
          </p:txBody>
        </p:sp>
        <p:grpSp>
          <p:nvGrpSpPr>
            <p:cNvPr id="1047" name="Group 31"/>
            <p:cNvGrpSpPr>
              <a:grpSpLocks/>
            </p:cNvGrpSpPr>
            <p:nvPr/>
          </p:nvGrpSpPr>
          <p:grpSpPr bwMode="auto">
            <a:xfrm>
              <a:off x="1" y="392"/>
              <a:ext cx="5758" cy="1571"/>
              <a:chOff x="1" y="392"/>
              <a:chExt cx="5758" cy="1571"/>
            </a:xfrm>
          </p:grpSpPr>
          <p:sp>
            <p:nvSpPr>
              <p:cNvPr id="1050"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FFFFFF"/>
                  </a:solidFill>
                </a:endParaRPr>
              </a:p>
            </p:txBody>
          </p:sp>
          <p:sp>
            <p:nvSpPr>
              <p:cNvPr id="1051"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FFFFFF"/>
                  </a:solidFill>
                </a:endParaRPr>
              </a:p>
            </p:txBody>
          </p:sp>
          <p:sp>
            <p:nvSpPr>
              <p:cNvPr id="1052"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FFFFFF"/>
                  </a:solidFill>
                </a:endParaRPr>
              </a:p>
            </p:txBody>
          </p:sp>
          <p:sp>
            <p:nvSpPr>
              <p:cNvPr id="1053"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FFFFFF"/>
                  </a:solidFill>
                </a:endParaRPr>
              </a:p>
            </p:txBody>
          </p:sp>
          <p:sp>
            <p:nvSpPr>
              <p:cNvPr id="1054"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FFFFFF"/>
                  </a:solidFill>
                </a:endParaRPr>
              </a:p>
            </p:txBody>
          </p:sp>
        </p:grpSp>
        <p:sp>
          <p:nvSpPr>
            <p:cNvPr id="1048"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FFFFFF"/>
                </a:solidFill>
              </a:endParaRPr>
            </a:p>
          </p:txBody>
        </p:sp>
        <p:sp>
          <p:nvSpPr>
            <p:cNvPr id="1049"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FFFFFF"/>
                </a:solidFill>
              </a:endParaRPr>
            </a:p>
          </p:txBody>
        </p:sp>
      </p:grpSp>
      <p:sp>
        <p:nvSpPr>
          <p:cNvPr id="82983" name="Rectangle 39"/>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82984" name="Rectangle 40"/>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pPr fontAlgn="base">
              <a:spcBef>
                <a:spcPct val="0"/>
              </a:spcBef>
              <a:spcAft>
                <a:spcPct val="0"/>
              </a:spcAft>
              <a:defRPr/>
            </a:pPr>
            <a:endParaRPr lang="en-US">
              <a:solidFill>
                <a:srgbClr val="FFFFFF"/>
              </a:solidFill>
            </a:endParaRPr>
          </a:p>
        </p:txBody>
      </p:sp>
      <p:sp>
        <p:nvSpPr>
          <p:cNvPr id="82985" name="Rectangle 41"/>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pPr fontAlgn="base">
              <a:spcBef>
                <a:spcPct val="0"/>
              </a:spcBef>
              <a:spcAft>
                <a:spcPct val="0"/>
              </a:spcAft>
              <a:defRPr/>
            </a:pPr>
            <a:endParaRPr lang="en-US">
              <a:solidFill>
                <a:srgbClr val="FFFFFF"/>
              </a:solidFill>
            </a:endParaRPr>
          </a:p>
        </p:txBody>
      </p:sp>
      <p:sp>
        <p:nvSpPr>
          <p:cNvPr id="82986" name="Rectangle 42"/>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pPr fontAlgn="base">
              <a:spcBef>
                <a:spcPct val="0"/>
              </a:spcBef>
              <a:spcAft>
                <a:spcPct val="0"/>
              </a:spcAft>
              <a:defRPr/>
            </a:pPr>
            <a:fld id="{9AADDEBE-B873-494A-9BF2-0996419FABB7}"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82987"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035978746"/>
      </p:ext>
    </p:extLst>
  </p:cSld>
  <p:clrMap bg1="dk2" tx1="lt1" bg2="dk1" tx2="lt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 id="2147484131" r:id="rId6"/>
    <p:sldLayoutId id="2147484132" r:id="rId7"/>
    <p:sldLayoutId id="2147484133" r:id="rId8"/>
    <p:sldLayoutId id="2147484134" r:id="rId9"/>
    <p:sldLayoutId id="2147484135" r:id="rId10"/>
    <p:sldLayoutId id="2147484136"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08F2BD31-7695-47DA-9B15-3DD72B1F2521}" type="datetimeFigureOut">
              <a:rPr lang="en-US" smtClean="0">
                <a:solidFill>
                  <a:srgbClr val="895D1D"/>
                </a:solidFill>
              </a:rPr>
              <a:pPr/>
              <a:t>4/19/2018</a:t>
            </a:fld>
            <a:endParaRPr lang="en-US">
              <a:solidFill>
                <a:srgbClr val="895D1D"/>
              </a:solidFill>
            </a:endParaRPr>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solidFill>
                <a:srgbClr val="895D1D"/>
              </a:solidFill>
            </a:endParaRPr>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39104673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3810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0179" name="Rectangle 3"/>
          <p:cNvSpPr>
            <a:spLocks noGrp="1" noChangeArrowheads="1"/>
          </p:cNvSpPr>
          <p:nvPr>
            <p:ph type="body" idx="1"/>
          </p:nvPr>
        </p:nvSpPr>
        <p:spPr bwMode="auto">
          <a:xfrm>
            <a:off x="457200" y="19812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018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smtClean="0">
                <a:effectLst>
                  <a:outerShdw blurRad="38100" dist="38100" dir="2700000" algn="tl">
                    <a:srgbClr val="000000"/>
                  </a:outerShdw>
                </a:effectLst>
                <a:latin typeface="Arial" charset="0"/>
              </a:defRPr>
            </a:lvl1pPr>
          </a:lstStyle>
          <a:p>
            <a:pPr fontAlgn="base">
              <a:spcBef>
                <a:spcPct val="0"/>
              </a:spcBef>
              <a:spcAft>
                <a:spcPct val="0"/>
              </a:spcAft>
              <a:defRPr/>
            </a:pPr>
            <a:endParaRPr lang="en-US">
              <a:solidFill>
                <a:srgbClr val="FFFFFF"/>
              </a:solidFill>
            </a:endParaRPr>
          </a:p>
        </p:txBody>
      </p:sp>
      <p:sp>
        <p:nvSpPr>
          <p:cNvPr id="5018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smtClean="0">
                <a:effectLst>
                  <a:outerShdw blurRad="38100" dist="38100" dir="2700000" algn="tl">
                    <a:srgbClr val="000000"/>
                  </a:outerShdw>
                </a:effectLst>
                <a:latin typeface="Arial" charset="0"/>
              </a:defRPr>
            </a:lvl1pPr>
          </a:lstStyle>
          <a:p>
            <a:pPr fontAlgn="base">
              <a:spcBef>
                <a:spcPct val="0"/>
              </a:spcBef>
              <a:spcAft>
                <a:spcPct val="0"/>
              </a:spcAft>
              <a:defRPr/>
            </a:pPr>
            <a:endParaRPr lang="en-US">
              <a:solidFill>
                <a:srgbClr val="FFFFFF"/>
              </a:solidFill>
            </a:endParaRPr>
          </a:p>
        </p:txBody>
      </p:sp>
      <p:sp>
        <p:nvSpPr>
          <p:cNvPr id="5018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000000"/>
                  </a:outerShdw>
                </a:effectLst>
                <a:latin typeface="Arial" charset="0"/>
              </a:defRPr>
            </a:lvl1pPr>
          </a:lstStyle>
          <a:p>
            <a:pPr fontAlgn="base">
              <a:spcBef>
                <a:spcPct val="0"/>
              </a:spcBef>
              <a:spcAft>
                <a:spcPct val="0"/>
              </a:spcAft>
              <a:defRPr/>
            </a:pPr>
            <a:fld id="{31C4CB6A-69DB-4483-A999-8187DC01F51B}"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1025663368"/>
      </p:ext>
    </p:extLst>
  </p:cSld>
  <p:clrMap bg1="dk2" tx1="lt1" bg2="dk1"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pattFill prst="dkHorz">
          <a:fgClr>
            <a:schemeClr val="bg2"/>
          </a:fgClr>
          <a:bgClr>
            <a:schemeClr val="bg1"/>
          </a:bgClr>
        </a:pattFill>
        <a:effectLst/>
      </p:bgPr>
    </p:bg>
    <p:spTree>
      <p:nvGrpSpPr>
        <p:cNvPr id="1" name=""/>
        <p:cNvGrpSpPr/>
        <p:nvPr/>
      </p:nvGrpSpPr>
      <p:grpSpPr>
        <a:xfrm>
          <a:off x="0" y="0"/>
          <a:ext cx="0" cy="0"/>
          <a:chOff x="0" y="0"/>
          <a:chExt cx="0" cy="0"/>
        </a:xfrm>
      </p:grpSpPr>
      <p:grpSp>
        <p:nvGrpSpPr>
          <p:cNvPr id="5122" name="Group 2"/>
          <p:cNvGrpSpPr>
            <a:grpSpLocks/>
          </p:cNvGrpSpPr>
          <p:nvPr/>
        </p:nvGrpSpPr>
        <p:grpSpPr bwMode="auto">
          <a:xfrm>
            <a:off x="0" y="2438400"/>
            <a:ext cx="9144000" cy="4046538"/>
            <a:chOff x="0" y="1536"/>
            <a:chExt cx="5760" cy="2549"/>
          </a:xfrm>
        </p:grpSpPr>
        <p:sp>
          <p:nvSpPr>
            <p:cNvPr id="4099" name="Rectangle 3"/>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defRPr/>
              </a:pPr>
              <a:endParaRPr lang="en-US">
                <a:solidFill>
                  <a:srgbClr val="FFFFFF"/>
                </a:solidFill>
              </a:endParaRPr>
            </a:p>
          </p:txBody>
        </p:sp>
        <p:sp>
          <p:nvSpPr>
            <p:cNvPr id="5129" name="Freeform 4"/>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5130" name="Freeform 5"/>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400" y="518"/>
                  </a:lnTo>
                  <a:lnTo>
                    <a:pt x="2400" y="57"/>
                  </a:lnTo>
                  <a:lnTo>
                    <a:pt x="2401" y="0"/>
                  </a:lnTo>
                  <a:lnTo>
                    <a:pt x="2310" y="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4102" name="Freeform 6"/>
            <p:cNvSpPr>
              <a:spLocks/>
            </p:cNvSpPr>
            <p:nvPr userDrawn="1"/>
          </p:nvSpPr>
          <p:spPr bwMode="hidden">
            <a:xfrm>
              <a:off x="3792" y="1536"/>
              <a:ext cx="1968" cy="762"/>
            </a:xfrm>
            <a:custGeom>
              <a:avLst/>
              <a:gdLst>
                <a:gd name="T0" fmla="*/ 965 w 1968"/>
                <a:gd name="T1" fmla="*/ 165 h 762"/>
                <a:gd name="T2" fmla="*/ 696 w 1968"/>
                <a:gd name="T3" fmla="*/ 200 h 762"/>
                <a:gd name="T4" fmla="*/ 693 w 1968"/>
                <a:gd name="T5" fmla="*/ 237 h 762"/>
                <a:gd name="T6" fmla="*/ 924 w 1968"/>
                <a:gd name="T7" fmla="*/ 258 h 762"/>
                <a:gd name="T8" fmla="*/ 993 w 1968"/>
                <a:gd name="T9" fmla="*/ 267 h 762"/>
                <a:gd name="T10" fmla="*/ 681 w 1968"/>
                <a:gd name="T11" fmla="*/ 291 h 762"/>
                <a:gd name="T12" fmla="*/ 633 w 1968"/>
                <a:gd name="T13" fmla="*/ 309 h 762"/>
                <a:gd name="T14" fmla="*/ 645 w 1968"/>
                <a:gd name="T15" fmla="*/ 336 h 762"/>
                <a:gd name="T16" fmla="*/ 672 w 1968"/>
                <a:gd name="T17" fmla="*/ 351 h 762"/>
                <a:gd name="T18" fmla="*/ 984 w 1968"/>
                <a:gd name="T19" fmla="*/ 333 h 762"/>
                <a:gd name="T20" fmla="*/ 1080 w 1968"/>
                <a:gd name="T21" fmla="*/ 357 h 762"/>
                <a:gd name="T22" fmla="*/ 624 w 1968"/>
                <a:gd name="T23" fmla="*/ 492 h 762"/>
                <a:gd name="T24" fmla="*/ 616 w 1968"/>
                <a:gd name="T25" fmla="*/ 536 h 762"/>
                <a:gd name="T26" fmla="*/ 8 w 1968"/>
                <a:gd name="T27" fmla="*/ 724 h 762"/>
                <a:gd name="T28" fmla="*/ 0 w 1968"/>
                <a:gd name="T29" fmla="*/ 756 h 762"/>
                <a:gd name="T30" fmla="*/ 27 w 1968"/>
                <a:gd name="T31" fmla="*/ 762 h 762"/>
                <a:gd name="T32" fmla="*/ 664 w 1968"/>
                <a:gd name="T33" fmla="*/ 564 h 762"/>
                <a:gd name="T34" fmla="*/ 856 w 1968"/>
                <a:gd name="T35" fmla="*/ 600 h 762"/>
                <a:gd name="T36" fmla="*/ 1158 w 1968"/>
                <a:gd name="T37" fmla="*/ 507 h 762"/>
                <a:gd name="T38" fmla="*/ 1434 w 1968"/>
                <a:gd name="T39" fmla="*/ 465 h 762"/>
                <a:gd name="T40" fmla="*/ 1572 w 1968"/>
                <a:gd name="T41" fmla="*/ 368 h 762"/>
                <a:gd name="T42" fmla="*/ 1712 w 1968"/>
                <a:gd name="T43" fmla="*/ 340 h 762"/>
                <a:gd name="T44" fmla="*/ 1856 w 1968"/>
                <a:gd name="T45" fmla="*/ 328 h 762"/>
                <a:gd name="T46" fmla="*/ 1968 w 1968"/>
                <a:gd name="T47" fmla="*/ 330 h 762"/>
                <a:gd name="T48" fmla="*/ 1968 w 1968"/>
                <a:gd name="T49" fmla="*/ 0 h 762"/>
                <a:gd name="T50" fmla="*/ 1934 w 1968"/>
                <a:gd name="T51" fmla="*/ 3 h 762"/>
                <a:gd name="T52" fmla="*/ 1832 w 1968"/>
                <a:gd name="T53" fmla="*/ 5 h 762"/>
                <a:gd name="T54" fmla="*/ 1682 w 1968"/>
                <a:gd name="T55" fmla="*/ 35 h 762"/>
                <a:gd name="T56" fmla="*/ 1643 w 1968"/>
                <a:gd name="T57" fmla="*/ 72 h 762"/>
                <a:gd name="T58" fmla="*/ 1392 w 1968"/>
                <a:gd name="T59" fmla="*/ 119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5132" name="Freeform 7"/>
            <p:cNvSpPr>
              <a:spLocks/>
            </p:cNvSpPr>
            <p:nvPr userDrawn="1"/>
          </p:nvSpPr>
          <p:spPr bwMode="hidden">
            <a:xfrm>
              <a:off x="3599" y="2477"/>
              <a:ext cx="186" cy="120"/>
            </a:xfrm>
            <a:custGeom>
              <a:avLst/>
              <a:gdLst>
                <a:gd name="T0" fmla="*/ 186 w 185"/>
                <a:gd name="T1" fmla="*/ 0 h 120"/>
                <a:gd name="T2" fmla="*/ 186 w 185"/>
                <a:gd name="T3" fmla="*/ 6 h 120"/>
                <a:gd name="T4" fmla="*/ 186 w 185"/>
                <a:gd name="T5" fmla="*/ 18 h 120"/>
                <a:gd name="T6" fmla="*/ 186 w 185"/>
                <a:gd name="T7" fmla="*/ 36 h 120"/>
                <a:gd name="T8" fmla="*/ 180 w 185"/>
                <a:gd name="T9" fmla="*/ 54 h 120"/>
                <a:gd name="T10" fmla="*/ 162 w 185"/>
                <a:gd name="T11" fmla="*/ 72 h 120"/>
                <a:gd name="T12" fmla="*/ 138 w 185"/>
                <a:gd name="T13" fmla="*/ 96 h 120"/>
                <a:gd name="T14" fmla="*/ 102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186 w 185"/>
                <a:gd name="T29" fmla="*/ 0 h 120"/>
                <a:gd name="T30" fmla="*/ 186 w 185"/>
                <a:gd name="T31" fmla="*/ 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5133" name="Freeform 8"/>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5134" name="Freeform 9"/>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38 w 526"/>
                <a:gd name="T17" fmla="*/ 179 h 275"/>
                <a:gd name="T18" fmla="*/ 210 w 526"/>
                <a:gd name="T19" fmla="*/ 143 h 275"/>
                <a:gd name="T20" fmla="*/ 252 w 526"/>
                <a:gd name="T21" fmla="*/ 120 h 275"/>
                <a:gd name="T22" fmla="*/ 300 w 526"/>
                <a:gd name="T23" fmla="*/ 96 h 275"/>
                <a:gd name="T24" fmla="*/ 395 w 526"/>
                <a:gd name="T25" fmla="*/ 48 h 275"/>
                <a:gd name="T26" fmla="*/ 444 w 526"/>
                <a:gd name="T27" fmla="*/ 30 h 275"/>
                <a:gd name="T28" fmla="*/ 480 w 526"/>
                <a:gd name="T29" fmla="*/ 12 h 275"/>
                <a:gd name="T30" fmla="*/ 504 w 526"/>
                <a:gd name="T31" fmla="*/ 6 h 275"/>
                <a:gd name="T32" fmla="*/ 522 w 526"/>
                <a:gd name="T33" fmla="*/ 0 h 275"/>
                <a:gd name="T34" fmla="*/ 528 w 526"/>
                <a:gd name="T35" fmla="*/ 0 h 275"/>
                <a:gd name="T36" fmla="*/ 522 w 526"/>
                <a:gd name="T37" fmla="*/ 6 h 275"/>
                <a:gd name="T38" fmla="*/ 510 w 526"/>
                <a:gd name="T39" fmla="*/ 12 h 275"/>
                <a:gd name="T40" fmla="*/ 486 w 526"/>
                <a:gd name="T41" fmla="*/ 24 h 275"/>
                <a:gd name="T42" fmla="*/ 462 w 526"/>
                <a:gd name="T43" fmla="*/ 42 h 275"/>
                <a:gd name="T44" fmla="*/ 438 w 526"/>
                <a:gd name="T45" fmla="*/ 54 h 275"/>
                <a:gd name="T46" fmla="*/ 395 w 526"/>
                <a:gd name="T47" fmla="*/ 78 h 275"/>
                <a:gd name="T48" fmla="*/ 341 w 526"/>
                <a:gd name="T49" fmla="*/ 108 h 275"/>
                <a:gd name="T50" fmla="*/ 276 w 526"/>
                <a:gd name="T51" fmla="*/ 143 h 275"/>
                <a:gd name="T52" fmla="*/ 131 w 526"/>
                <a:gd name="T53" fmla="*/ 221 h 275"/>
                <a:gd name="T54" fmla="*/ 65 w 526"/>
                <a:gd name="T55" fmla="*/ 251 h 275"/>
                <a:gd name="T56" fmla="*/ 0 w 526"/>
                <a:gd name="T57" fmla="*/ 275 h 275"/>
                <a:gd name="T58" fmla="*/ 0 w 526"/>
                <a:gd name="T59" fmla="*/ 275 h 2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5135" name="Freeform 10"/>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21 w 718"/>
                <a:gd name="T17" fmla="*/ 228 h 306"/>
                <a:gd name="T18" fmla="*/ 127 w 718"/>
                <a:gd name="T19" fmla="*/ 228 h 306"/>
                <a:gd name="T20" fmla="*/ 145 w 718"/>
                <a:gd name="T21" fmla="*/ 222 h 306"/>
                <a:gd name="T22" fmla="*/ 169 w 718"/>
                <a:gd name="T23" fmla="*/ 216 h 306"/>
                <a:gd name="T24" fmla="*/ 199 w 718"/>
                <a:gd name="T25" fmla="*/ 204 h 306"/>
                <a:gd name="T26" fmla="*/ 276 w 718"/>
                <a:gd name="T27" fmla="*/ 180 h 306"/>
                <a:gd name="T28" fmla="*/ 373 w 718"/>
                <a:gd name="T29" fmla="*/ 156 h 306"/>
                <a:gd name="T30" fmla="*/ 463 w 718"/>
                <a:gd name="T31" fmla="*/ 126 h 306"/>
                <a:gd name="T32" fmla="*/ 546 w 718"/>
                <a:gd name="T33" fmla="*/ 102 h 306"/>
                <a:gd name="T34" fmla="*/ 576 w 718"/>
                <a:gd name="T35" fmla="*/ 90 h 306"/>
                <a:gd name="T36" fmla="*/ 607 w 718"/>
                <a:gd name="T37" fmla="*/ 84 h 306"/>
                <a:gd name="T38" fmla="*/ 625 w 718"/>
                <a:gd name="T39" fmla="*/ 78 h 306"/>
                <a:gd name="T40" fmla="*/ 631 w 718"/>
                <a:gd name="T41" fmla="*/ 72 h 306"/>
                <a:gd name="T42" fmla="*/ 637 w 718"/>
                <a:gd name="T43" fmla="*/ 66 h 306"/>
                <a:gd name="T44" fmla="*/ 655 w 718"/>
                <a:gd name="T45" fmla="*/ 60 h 306"/>
                <a:gd name="T46" fmla="*/ 697 w 718"/>
                <a:gd name="T47" fmla="*/ 30 h 306"/>
                <a:gd name="T48" fmla="*/ 715 w 718"/>
                <a:gd name="T49" fmla="*/ 18 h 306"/>
                <a:gd name="T50" fmla="*/ 721 w 718"/>
                <a:gd name="T51" fmla="*/ 6 h 306"/>
                <a:gd name="T52" fmla="*/ 715 w 718"/>
                <a:gd name="T53" fmla="*/ 0 h 306"/>
                <a:gd name="T54" fmla="*/ 691 w 718"/>
                <a:gd name="T55" fmla="*/ 0 h 306"/>
                <a:gd name="T56" fmla="*/ 631 w 718"/>
                <a:gd name="T57" fmla="*/ 0 h 306"/>
                <a:gd name="T58" fmla="*/ 582 w 718"/>
                <a:gd name="T59" fmla="*/ 0 h 306"/>
                <a:gd name="T60" fmla="*/ 546 w 718"/>
                <a:gd name="T61" fmla="*/ 0 h 306"/>
                <a:gd name="T62" fmla="*/ 516 w 718"/>
                <a:gd name="T63" fmla="*/ 18 h 306"/>
                <a:gd name="T64" fmla="*/ 487 w 718"/>
                <a:gd name="T65" fmla="*/ 42 h 306"/>
                <a:gd name="T66" fmla="*/ 469 w 718"/>
                <a:gd name="T67" fmla="*/ 54 h 306"/>
                <a:gd name="T68" fmla="*/ 451 w 718"/>
                <a:gd name="T69" fmla="*/ 60 h 306"/>
                <a:gd name="T70" fmla="*/ 427 w 718"/>
                <a:gd name="T71" fmla="*/ 60 h 306"/>
                <a:gd name="T72" fmla="*/ 391 w 718"/>
                <a:gd name="T73" fmla="*/ 66 h 306"/>
                <a:gd name="T74" fmla="*/ 348 w 718"/>
                <a:gd name="T75" fmla="*/ 84 h 306"/>
                <a:gd name="T76" fmla="*/ 312 w 718"/>
                <a:gd name="T77" fmla="*/ 108 h 306"/>
                <a:gd name="T78" fmla="*/ 288 w 718"/>
                <a:gd name="T79" fmla="*/ 126 h 306"/>
                <a:gd name="T80" fmla="*/ 276 w 718"/>
                <a:gd name="T81" fmla="*/ 132 h 306"/>
                <a:gd name="T82" fmla="*/ 258 w 718"/>
                <a:gd name="T83" fmla="*/ 138 h 306"/>
                <a:gd name="T84" fmla="*/ 222 w 718"/>
                <a:gd name="T85" fmla="*/ 138 h 306"/>
                <a:gd name="T86" fmla="*/ 187 w 718"/>
                <a:gd name="T87" fmla="*/ 138 h 306"/>
                <a:gd name="T88" fmla="*/ 181 w 718"/>
                <a:gd name="T89" fmla="*/ 138 h 306"/>
                <a:gd name="T90" fmla="*/ 175 w 718"/>
                <a:gd name="T91" fmla="*/ 138 h 306"/>
                <a:gd name="T92" fmla="*/ 114 w 718"/>
                <a:gd name="T93" fmla="*/ 162 h 306"/>
                <a:gd name="T94" fmla="*/ 48 w 718"/>
                <a:gd name="T95" fmla="*/ 216 h 306"/>
                <a:gd name="T96" fmla="*/ 48 w 718"/>
                <a:gd name="T97" fmla="*/ 216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5136" name="Freeform 11"/>
            <p:cNvSpPr>
              <a:spLocks/>
            </p:cNvSpPr>
            <p:nvPr userDrawn="1"/>
          </p:nvSpPr>
          <p:spPr bwMode="hidden">
            <a:xfrm>
              <a:off x="3358" y="1890"/>
              <a:ext cx="2400" cy="881"/>
            </a:xfrm>
            <a:custGeom>
              <a:avLst/>
              <a:gdLst>
                <a:gd name="T0" fmla="*/ 2238 w 2392"/>
                <a:gd name="T1" fmla="*/ 54 h 881"/>
                <a:gd name="T2" fmla="*/ 2196 w 2392"/>
                <a:gd name="T3" fmla="*/ 54 h 881"/>
                <a:gd name="T4" fmla="*/ 2154 w 2392"/>
                <a:gd name="T5" fmla="*/ 66 h 881"/>
                <a:gd name="T6" fmla="*/ 2028 w 2392"/>
                <a:gd name="T7" fmla="*/ 101 h 881"/>
                <a:gd name="T8" fmla="*/ 1963 w 2392"/>
                <a:gd name="T9" fmla="*/ 119 h 881"/>
                <a:gd name="T10" fmla="*/ 1866 w 2392"/>
                <a:gd name="T11" fmla="*/ 167 h 881"/>
                <a:gd name="T12" fmla="*/ 1842 w 2392"/>
                <a:gd name="T13" fmla="*/ 245 h 881"/>
                <a:gd name="T14" fmla="*/ 1848 w 2392"/>
                <a:gd name="T15" fmla="*/ 305 h 881"/>
                <a:gd name="T16" fmla="*/ 1764 w 2392"/>
                <a:gd name="T17" fmla="*/ 317 h 881"/>
                <a:gd name="T18" fmla="*/ 1602 w 2392"/>
                <a:gd name="T19" fmla="*/ 263 h 881"/>
                <a:gd name="T20" fmla="*/ 1512 w 2392"/>
                <a:gd name="T21" fmla="*/ 257 h 881"/>
                <a:gd name="T22" fmla="*/ 1404 w 2392"/>
                <a:gd name="T23" fmla="*/ 311 h 881"/>
                <a:gd name="T24" fmla="*/ 1338 w 2392"/>
                <a:gd name="T25" fmla="*/ 353 h 881"/>
                <a:gd name="T26" fmla="*/ 1314 w 2392"/>
                <a:gd name="T27" fmla="*/ 359 h 881"/>
                <a:gd name="T28" fmla="*/ 1218 w 2392"/>
                <a:gd name="T29" fmla="*/ 371 h 881"/>
                <a:gd name="T30" fmla="*/ 1164 w 2392"/>
                <a:gd name="T31" fmla="*/ 365 h 881"/>
                <a:gd name="T32" fmla="*/ 1057 w 2392"/>
                <a:gd name="T33" fmla="*/ 371 h 881"/>
                <a:gd name="T34" fmla="*/ 960 w 2392"/>
                <a:gd name="T35" fmla="*/ 383 h 881"/>
                <a:gd name="T36" fmla="*/ 924 w 2392"/>
                <a:gd name="T37" fmla="*/ 401 h 881"/>
                <a:gd name="T38" fmla="*/ 822 w 2392"/>
                <a:gd name="T39" fmla="*/ 419 h 881"/>
                <a:gd name="T40" fmla="*/ 781 w 2392"/>
                <a:gd name="T41" fmla="*/ 419 h 881"/>
                <a:gd name="T42" fmla="*/ 666 w 2392"/>
                <a:gd name="T43" fmla="*/ 437 h 881"/>
                <a:gd name="T44" fmla="*/ 600 w 2392"/>
                <a:gd name="T45" fmla="*/ 473 h 881"/>
                <a:gd name="T46" fmla="*/ 505 w 2392"/>
                <a:gd name="T47" fmla="*/ 467 h 881"/>
                <a:gd name="T48" fmla="*/ 432 w 2392"/>
                <a:gd name="T49" fmla="*/ 491 h 881"/>
                <a:gd name="T50" fmla="*/ 414 w 2392"/>
                <a:gd name="T51" fmla="*/ 539 h 881"/>
                <a:gd name="T52" fmla="*/ 348 w 2392"/>
                <a:gd name="T53" fmla="*/ 569 h 881"/>
                <a:gd name="T54" fmla="*/ 223 w 2392"/>
                <a:gd name="T55" fmla="*/ 599 h 881"/>
                <a:gd name="T56" fmla="*/ 138 w 2392"/>
                <a:gd name="T57" fmla="*/ 647 h 881"/>
                <a:gd name="T58" fmla="*/ 108 w 2392"/>
                <a:gd name="T59" fmla="*/ 659 h 881"/>
                <a:gd name="T60" fmla="*/ 0 w 2392"/>
                <a:gd name="T61" fmla="*/ 671 h 881"/>
                <a:gd name="T62" fmla="*/ 84 w 2392"/>
                <a:gd name="T63" fmla="*/ 695 h 881"/>
                <a:gd name="T64" fmla="*/ 264 w 2392"/>
                <a:gd name="T65" fmla="*/ 653 h 881"/>
                <a:gd name="T66" fmla="*/ 475 w 2392"/>
                <a:gd name="T67" fmla="*/ 569 h 881"/>
                <a:gd name="T68" fmla="*/ 570 w 2392"/>
                <a:gd name="T69" fmla="*/ 521 h 881"/>
                <a:gd name="T70" fmla="*/ 648 w 2392"/>
                <a:gd name="T71" fmla="*/ 515 h 881"/>
                <a:gd name="T72" fmla="*/ 876 w 2392"/>
                <a:gd name="T73" fmla="*/ 461 h 881"/>
                <a:gd name="T74" fmla="*/ 1152 w 2392"/>
                <a:gd name="T75" fmla="*/ 425 h 881"/>
                <a:gd name="T76" fmla="*/ 1296 w 2392"/>
                <a:gd name="T77" fmla="*/ 461 h 881"/>
                <a:gd name="T78" fmla="*/ 1422 w 2392"/>
                <a:gd name="T79" fmla="*/ 533 h 881"/>
                <a:gd name="T80" fmla="*/ 1440 w 2392"/>
                <a:gd name="T81" fmla="*/ 617 h 881"/>
                <a:gd name="T82" fmla="*/ 1381 w 2392"/>
                <a:gd name="T83" fmla="*/ 653 h 881"/>
                <a:gd name="T84" fmla="*/ 1230 w 2392"/>
                <a:gd name="T85" fmla="*/ 701 h 881"/>
                <a:gd name="T86" fmla="*/ 1116 w 2392"/>
                <a:gd name="T87" fmla="*/ 755 h 881"/>
                <a:gd name="T88" fmla="*/ 1069 w 2392"/>
                <a:gd name="T89" fmla="*/ 809 h 881"/>
                <a:gd name="T90" fmla="*/ 1081 w 2392"/>
                <a:gd name="T91" fmla="*/ 869 h 881"/>
                <a:gd name="T92" fmla="*/ 1110 w 2392"/>
                <a:gd name="T93" fmla="*/ 881 h 881"/>
                <a:gd name="T94" fmla="*/ 1212 w 2392"/>
                <a:gd name="T95" fmla="*/ 869 h 881"/>
                <a:gd name="T96" fmla="*/ 1393 w 2392"/>
                <a:gd name="T97" fmla="*/ 857 h 881"/>
                <a:gd name="T98" fmla="*/ 1446 w 2392"/>
                <a:gd name="T99" fmla="*/ 851 h 881"/>
                <a:gd name="T100" fmla="*/ 1488 w 2392"/>
                <a:gd name="T101" fmla="*/ 833 h 881"/>
                <a:gd name="T102" fmla="*/ 1681 w 2392"/>
                <a:gd name="T103" fmla="*/ 743 h 881"/>
                <a:gd name="T104" fmla="*/ 1812 w 2392"/>
                <a:gd name="T105" fmla="*/ 689 h 881"/>
                <a:gd name="T106" fmla="*/ 1890 w 2392"/>
                <a:gd name="T107" fmla="*/ 581 h 881"/>
                <a:gd name="T108" fmla="*/ 2046 w 2392"/>
                <a:gd name="T109" fmla="*/ 389 h 881"/>
                <a:gd name="T110" fmla="*/ 2214 w 2392"/>
                <a:gd name="T111" fmla="*/ 269 h 881"/>
                <a:gd name="T112" fmla="*/ 2257 w 2392"/>
                <a:gd name="T113" fmla="*/ 239 h 881"/>
                <a:gd name="T114" fmla="*/ 2400 w 2392"/>
                <a:gd name="T115" fmla="*/ 0 h 881"/>
                <a:gd name="T116" fmla="*/ 2310 w 2392"/>
                <a:gd name="T117" fmla="*/ 36 h 8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92" h="881">
                  <a:moveTo>
                    <a:pt x="2302" y="36"/>
                  </a:moveTo>
                  <a:lnTo>
                    <a:pt x="2266" y="48"/>
                  </a:lnTo>
                  <a:lnTo>
                    <a:pt x="2231" y="54"/>
                  </a:lnTo>
                  <a:lnTo>
                    <a:pt x="2201" y="54"/>
                  </a:lnTo>
                  <a:lnTo>
                    <a:pt x="2195"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392" y="167"/>
                  </a:lnTo>
                  <a:lnTo>
                    <a:pt x="2392" y="60"/>
                  </a:lnTo>
                  <a:lnTo>
                    <a:pt x="2392" y="0"/>
                  </a:lnTo>
                  <a:lnTo>
                    <a:pt x="2344" y="18"/>
                  </a:lnTo>
                  <a:lnTo>
                    <a:pt x="2302"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4108" name="Freeform 12"/>
            <p:cNvSpPr>
              <a:spLocks/>
            </p:cNvSpPr>
            <p:nvPr userDrawn="1"/>
          </p:nvSpPr>
          <p:spPr bwMode="hidden">
            <a:xfrm>
              <a:off x="3839" y="1854"/>
              <a:ext cx="577" cy="258"/>
            </a:xfrm>
            <a:custGeom>
              <a:avLst/>
              <a:gdLst>
                <a:gd name="T0" fmla="*/ 30 w 550"/>
                <a:gd name="T1" fmla="*/ 245 h 257"/>
                <a:gd name="T2" fmla="*/ 18 w 550"/>
                <a:gd name="T3" fmla="*/ 251 h 257"/>
                <a:gd name="T4" fmla="*/ 6 w 550"/>
                <a:gd name="T5" fmla="*/ 257 h 257"/>
                <a:gd name="T6" fmla="*/ 0 w 550"/>
                <a:gd name="T7" fmla="*/ 257 h 257"/>
                <a:gd name="T8" fmla="*/ 305 w 550"/>
                <a:gd name="T9" fmla="*/ 113 h 257"/>
                <a:gd name="T10" fmla="*/ 520 w 550"/>
                <a:gd name="T11" fmla="*/ 0 h 257"/>
                <a:gd name="T12" fmla="*/ 526 w 550"/>
                <a:gd name="T13" fmla="*/ 6 h 257"/>
                <a:gd name="T14" fmla="*/ 544 w 550"/>
                <a:gd name="T15" fmla="*/ 18 h 257"/>
                <a:gd name="T16" fmla="*/ 550 w 550"/>
                <a:gd name="T17" fmla="*/ 24 h 257"/>
                <a:gd name="T18" fmla="*/ 550 w 550"/>
                <a:gd name="T19" fmla="*/ 36 h 257"/>
                <a:gd name="T20" fmla="*/ 544 w 550"/>
                <a:gd name="T21" fmla="*/ 42 h 257"/>
                <a:gd name="T22" fmla="*/ 526 w 550"/>
                <a:gd name="T23" fmla="*/ 54 h 257"/>
                <a:gd name="T24" fmla="*/ 514 w 550"/>
                <a:gd name="T25" fmla="*/ 60 h 257"/>
                <a:gd name="T26" fmla="*/ 502 w 550"/>
                <a:gd name="T27" fmla="*/ 66 h 257"/>
                <a:gd name="T28" fmla="*/ 448 w 550"/>
                <a:gd name="T29" fmla="*/ 84 h 257"/>
                <a:gd name="T30" fmla="*/ 382 w 550"/>
                <a:gd name="T31" fmla="*/ 113 h 257"/>
                <a:gd name="T32" fmla="*/ 305 w 550"/>
                <a:gd name="T33" fmla="*/ 143 h 257"/>
                <a:gd name="T34" fmla="*/ 227 w 550"/>
                <a:gd name="T35" fmla="*/ 173 h 257"/>
                <a:gd name="T36" fmla="*/ 149 w 550"/>
                <a:gd name="T37" fmla="*/ 203 h 257"/>
                <a:gd name="T38" fmla="*/ 83 w 550"/>
                <a:gd name="T39" fmla="*/ 227 h 257"/>
                <a:gd name="T40" fmla="*/ 30 w 550"/>
                <a:gd name="T41" fmla="*/ 245 h 257"/>
                <a:gd name="T42" fmla="*/ 30 w 550"/>
                <a:gd name="T43" fmla="*/ 24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5138" name="Freeform 13"/>
            <p:cNvSpPr>
              <a:spLocks/>
            </p:cNvSpPr>
            <p:nvPr userDrawn="1"/>
          </p:nvSpPr>
          <p:spPr bwMode="hidden">
            <a:xfrm>
              <a:off x="5327" y="1642"/>
              <a:ext cx="5" cy="1"/>
            </a:xfrm>
            <a:custGeom>
              <a:avLst/>
              <a:gdLst>
                <a:gd name="T0" fmla="*/ 0 w 5"/>
                <a:gd name="T1" fmla="*/ 0 h 1"/>
                <a:gd name="T2" fmla="*/ 5 w 5"/>
                <a:gd name="T3" fmla="*/ 0 h 1"/>
                <a:gd name="T4" fmla="*/ 0 w 5"/>
                <a:gd name="T5" fmla="*/ 0 h 1"/>
                <a:gd name="T6" fmla="*/ 0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0" y="0"/>
                  </a:moveTo>
                  <a:lnTo>
                    <a:pt x="5" y="0"/>
                  </a:lnTo>
                  <a:lnTo>
                    <a:pt x="0" y="0"/>
                  </a:lnTo>
                  <a:close/>
                </a:path>
              </a:pathLst>
            </a:custGeom>
            <a:solidFill>
              <a:srgbClr val="FED1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4110" name="Freeform 14"/>
            <p:cNvSpPr>
              <a:spLocks/>
            </p:cNvSpPr>
            <p:nvPr userDrawn="1"/>
          </p:nvSpPr>
          <p:spPr bwMode="hidden">
            <a:xfrm>
              <a:off x="3839" y="1728"/>
              <a:ext cx="716" cy="383"/>
            </a:xfrm>
            <a:custGeom>
              <a:avLst/>
              <a:gdLst>
                <a:gd name="T0" fmla="*/ 659 w 716"/>
                <a:gd name="T1" fmla="*/ 6 h 383"/>
                <a:gd name="T2" fmla="*/ 588 w 716"/>
                <a:gd name="T3" fmla="*/ 42 h 383"/>
                <a:gd name="T4" fmla="*/ 515 w 716"/>
                <a:gd name="T5" fmla="*/ 84 h 383"/>
                <a:gd name="T6" fmla="*/ 509 w 716"/>
                <a:gd name="T7" fmla="*/ 90 h 383"/>
                <a:gd name="T8" fmla="*/ 485 w 716"/>
                <a:gd name="T9" fmla="*/ 102 h 383"/>
                <a:gd name="T10" fmla="*/ 455 w 716"/>
                <a:gd name="T11" fmla="*/ 120 h 383"/>
                <a:gd name="T12" fmla="*/ 425 w 716"/>
                <a:gd name="T13" fmla="*/ 138 h 383"/>
                <a:gd name="T14" fmla="*/ 371 w 716"/>
                <a:gd name="T15" fmla="*/ 168 h 383"/>
                <a:gd name="T16" fmla="*/ 306 w 716"/>
                <a:gd name="T17" fmla="*/ 198 h 383"/>
                <a:gd name="T18" fmla="*/ 186 w 716"/>
                <a:gd name="T19" fmla="*/ 251 h 383"/>
                <a:gd name="T20" fmla="*/ 131 w 716"/>
                <a:gd name="T21" fmla="*/ 269 h 383"/>
                <a:gd name="T22" fmla="*/ 89 w 716"/>
                <a:gd name="T23" fmla="*/ 287 h 383"/>
                <a:gd name="T24" fmla="*/ 53 w 716"/>
                <a:gd name="T25" fmla="*/ 305 h 383"/>
                <a:gd name="T26" fmla="*/ 36 w 716"/>
                <a:gd name="T27" fmla="*/ 311 h 383"/>
                <a:gd name="T28" fmla="*/ 12 w 716"/>
                <a:gd name="T29" fmla="*/ 329 h 383"/>
                <a:gd name="T30" fmla="*/ 0 w 716"/>
                <a:gd name="T31" fmla="*/ 353 h 383"/>
                <a:gd name="T32" fmla="*/ 0 w 716"/>
                <a:gd name="T33" fmla="*/ 371 h 383"/>
                <a:gd name="T34" fmla="*/ 0 w 716"/>
                <a:gd name="T35" fmla="*/ 383 h 383"/>
                <a:gd name="T36" fmla="*/ 0 w 716"/>
                <a:gd name="T37" fmla="*/ 383 h 383"/>
                <a:gd name="T38" fmla="*/ 12 w 716"/>
                <a:gd name="T39" fmla="*/ 371 h 383"/>
                <a:gd name="T40" fmla="*/ 30 w 716"/>
                <a:gd name="T41" fmla="*/ 353 h 383"/>
                <a:gd name="T42" fmla="*/ 53 w 716"/>
                <a:gd name="T43" fmla="*/ 335 h 383"/>
                <a:gd name="T44" fmla="*/ 77 w 716"/>
                <a:gd name="T45" fmla="*/ 317 h 383"/>
                <a:gd name="T46" fmla="*/ 101 w 716"/>
                <a:gd name="T47" fmla="*/ 311 h 383"/>
                <a:gd name="T48" fmla="*/ 131 w 716"/>
                <a:gd name="T49" fmla="*/ 299 h 383"/>
                <a:gd name="T50" fmla="*/ 204 w 716"/>
                <a:gd name="T51" fmla="*/ 269 h 383"/>
                <a:gd name="T52" fmla="*/ 240 w 716"/>
                <a:gd name="T53" fmla="*/ 251 h 383"/>
                <a:gd name="T54" fmla="*/ 270 w 716"/>
                <a:gd name="T55" fmla="*/ 239 h 383"/>
                <a:gd name="T56" fmla="*/ 294 w 716"/>
                <a:gd name="T57" fmla="*/ 228 h 383"/>
                <a:gd name="T58" fmla="*/ 312 w 716"/>
                <a:gd name="T59" fmla="*/ 222 h 383"/>
                <a:gd name="T60" fmla="*/ 330 w 716"/>
                <a:gd name="T61" fmla="*/ 210 h 383"/>
                <a:gd name="T62" fmla="*/ 365 w 716"/>
                <a:gd name="T63" fmla="*/ 186 h 383"/>
                <a:gd name="T64" fmla="*/ 419 w 716"/>
                <a:gd name="T65" fmla="*/ 156 h 383"/>
                <a:gd name="T66" fmla="*/ 473 w 716"/>
                <a:gd name="T67" fmla="*/ 120 h 383"/>
                <a:gd name="T68" fmla="*/ 527 w 716"/>
                <a:gd name="T69" fmla="*/ 90 h 383"/>
                <a:gd name="T70" fmla="*/ 576 w 716"/>
                <a:gd name="T71" fmla="*/ 60 h 383"/>
                <a:gd name="T72" fmla="*/ 612 w 716"/>
                <a:gd name="T73" fmla="*/ 42 h 383"/>
                <a:gd name="T74" fmla="*/ 629 w 716"/>
                <a:gd name="T75" fmla="*/ 36 h 383"/>
                <a:gd name="T76" fmla="*/ 647 w 716"/>
                <a:gd name="T77" fmla="*/ 30 h 383"/>
                <a:gd name="T78" fmla="*/ 677 w 716"/>
                <a:gd name="T79" fmla="*/ 18 h 383"/>
                <a:gd name="T80" fmla="*/ 701 w 716"/>
                <a:gd name="T81" fmla="*/ 6 h 383"/>
                <a:gd name="T82" fmla="*/ 713 w 716"/>
                <a:gd name="T83" fmla="*/ 0 h 383"/>
                <a:gd name="T84" fmla="*/ 713 w 716"/>
                <a:gd name="T85" fmla="*/ 0 h 383"/>
                <a:gd name="T86" fmla="*/ 659 w 716"/>
                <a:gd name="T87" fmla="*/ 6 h 383"/>
                <a:gd name="T88" fmla="*/ 716 w 716"/>
                <a:gd name="T89" fmla="*/ 63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4111" name="Freeform 15"/>
            <p:cNvSpPr>
              <a:spLocks/>
            </p:cNvSpPr>
            <p:nvPr userDrawn="1"/>
          </p:nvSpPr>
          <p:spPr bwMode="hidden">
            <a:xfrm>
              <a:off x="3453" y="2271"/>
              <a:ext cx="318" cy="225"/>
            </a:xfrm>
            <a:custGeom>
              <a:avLst/>
              <a:gdLst>
                <a:gd name="T0" fmla="*/ 6 w 318"/>
                <a:gd name="T1" fmla="*/ 225 h 225"/>
                <a:gd name="T2" fmla="*/ 0 w 318"/>
                <a:gd name="T3" fmla="*/ 195 h 225"/>
                <a:gd name="T4" fmla="*/ 315 w 318"/>
                <a:gd name="T5" fmla="*/ 0 h 225"/>
                <a:gd name="T6" fmla="*/ 303 w 318"/>
                <a:gd name="T7" fmla="*/ 27 h 225"/>
                <a:gd name="T8" fmla="*/ 318 w 318"/>
                <a:gd name="T9" fmla="*/ 42 h 225"/>
              </a:gdLst>
              <a:ahLst/>
              <a:cxnLst>
                <a:cxn ang="0">
                  <a:pos x="T0" y="T1"/>
                </a:cxn>
                <a:cxn ang="0">
                  <a:pos x="T2" y="T3"/>
                </a:cxn>
                <a:cxn ang="0">
                  <a:pos x="T4" y="T5"/>
                </a:cxn>
                <a:cxn ang="0">
                  <a:pos x="T6" y="T7"/>
                </a:cxn>
                <a:cxn ang="0">
                  <a:pos x="T8" y="T9"/>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4112" name="Freeform 16"/>
            <p:cNvSpPr>
              <a:spLocks/>
            </p:cNvSpPr>
            <p:nvPr userDrawn="1"/>
          </p:nvSpPr>
          <p:spPr bwMode="hidden">
            <a:xfrm>
              <a:off x="0" y="2658"/>
              <a:ext cx="2595" cy="933"/>
            </a:xfrm>
            <a:custGeom>
              <a:avLst/>
              <a:gdLst>
                <a:gd name="T0" fmla="*/ 1050 w 2595"/>
                <a:gd name="T1" fmla="*/ 657 h 933"/>
                <a:gd name="T2" fmla="*/ 1581 w 2595"/>
                <a:gd name="T3" fmla="*/ 690 h 933"/>
                <a:gd name="T4" fmla="*/ 1671 w 2595"/>
                <a:gd name="T5" fmla="*/ 723 h 933"/>
                <a:gd name="T6" fmla="*/ 1176 w 2595"/>
                <a:gd name="T7" fmla="*/ 621 h 933"/>
                <a:gd name="T8" fmla="*/ 1854 w 2595"/>
                <a:gd name="T9" fmla="*/ 567 h 933"/>
                <a:gd name="T10" fmla="*/ 1869 w 2595"/>
                <a:gd name="T11" fmla="*/ 612 h 933"/>
                <a:gd name="T12" fmla="*/ 2103 w 2595"/>
                <a:gd name="T13" fmla="*/ 861 h 933"/>
                <a:gd name="T14" fmla="*/ 1883 w 2595"/>
                <a:gd name="T15" fmla="*/ 520 h 933"/>
                <a:gd name="T16" fmla="*/ 1842 w 2595"/>
                <a:gd name="T17" fmla="*/ 490 h 933"/>
                <a:gd name="T18" fmla="*/ 1770 w 2595"/>
                <a:gd name="T19" fmla="*/ 466 h 933"/>
                <a:gd name="T20" fmla="*/ 1740 w 2595"/>
                <a:gd name="T21" fmla="*/ 448 h 933"/>
                <a:gd name="T22" fmla="*/ 1758 w 2595"/>
                <a:gd name="T23" fmla="*/ 436 h 933"/>
                <a:gd name="T24" fmla="*/ 1830 w 2595"/>
                <a:gd name="T25" fmla="*/ 430 h 933"/>
                <a:gd name="T26" fmla="*/ 1877 w 2595"/>
                <a:gd name="T27" fmla="*/ 424 h 933"/>
                <a:gd name="T28" fmla="*/ 1955 w 2595"/>
                <a:gd name="T29" fmla="*/ 394 h 933"/>
                <a:gd name="T30" fmla="*/ 2052 w 2595"/>
                <a:gd name="T31" fmla="*/ 396 h 933"/>
                <a:gd name="T32" fmla="*/ 2253 w 2595"/>
                <a:gd name="T33" fmla="*/ 732 h 933"/>
                <a:gd name="T34" fmla="*/ 2415 w 2595"/>
                <a:gd name="T35" fmla="*/ 933 h 933"/>
                <a:gd name="T36" fmla="*/ 2397 w 2595"/>
                <a:gd name="T37" fmla="*/ 828 h 933"/>
                <a:gd name="T38" fmla="*/ 2088 w 2595"/>
                <a:gd name="T39" fmla="*/ 400 h 933"/>
                <a:gd name="T40" fmla="*/ 2046 w 2595"/>
                <a:gd name="T41" fmla="*/ 346 h 933"/>
                <a:gd name="T42" fmla="*/ 1997 w 2595"/>
                <a:gd name="T43" fmla="*/ 304 h 933"/>
                <a:gd name="T44" fmla="*/ 1967 w 2595"/>
                <a:gd name="T45" fmla="*/ 286 h 933"/>
                <a:gd name="T46" fmla="*/ 1973 w 2595"/>
                <a:gd name="T47" fmla="*/ 286 h 933"/>
                <a:gd name="T48" fmla="*/ 2009 w 2595"/>
                <a:gd name="T49" fmla="*/ 286 h 933"/>
                <a:gd name="T50" fmla="*/ 2082 w 2595"/>
                <a:gd name="T51" fmla="*/ 322 h 933"/>
                <a:gd name="T52" fmla="*/ 2199 w 2595"/>
                <a:gd name="T53" fmla="*/ 384 h 933"/>
                <a:gd name="T54" fmla="*/ 2394 w 2595"/>
                <a:gd name="T55" fmla="*/ 448 h 933"/>
                <a:gd name="T56" fmla="*/ 2595 w 2595"/>
                <a:gd name="T57" fmla="*/ 516 h 933"/>
                <a:gd name="T58" fmla="*/ 2388 w 2595"/>
                <a:gd name="T59" fmla="*/ 424 h 933"/>
                <a:gd name="T60" fmla="*/ 2219 w 2595"/>
                <a:gd name="T61" fmla="*/ 340 h 933"/>
                <a:gd name="T62" fmla="*/ 2052 w 2595"/>
                <a:gd name="T63" fmla="*/ 280 h 933"/>
                <a:gd name="T64" fmla="*/ 1955 w 2595"/>
                <a:gd name="T65" fmla="*/ 262 h 933"/>
                <a:gd name="T66" fmla="*/ 1877 w 2595"/>
                <a:gd name="T67" fmla="*/ 274 h 933"/>
                <a:gd name="T68" fmla="*/ 1752 w 2595"/>
                <a:gd name="T69" fmla="*/ 274 h 933"/>
                <a:gd name="T70" fmla="*/ 1661 w 2595"/>
                <a:gd name="T71" fmla="*/ 292 h 933"/>
                <a:gd name="T72" fmla="*/ 1607 w 2595"/>
                <a:gd name="T73" fmla="*/ 316 h 933"/>
                <a:gd name="T74" fmla="*/ 1589 w 2595"/>
                <a:gd name="T75" fmla="*/ 322 h 933"/>
                <a:gd name="T76" fmla="*/ 1409 w 2595"/>
                <a:gd name="T77" fmla="*/ 358 h 933"/>
                <a:gd name="T78" fmla="*/ 1152 w 2595"/>
                <a:gd name="T79" fmla="*/ 442 h 933"/>
                <a:gd name="T80" fmla="*/ 966 w 2595"/>
                <a:gd name="T81" fmla="*/ 460 h 933"/>
                <a:gd name="T82" fmla="*/ 870 w 2595"/>
                <a:gd name="T83" fmla="*/ 442 h 933"/>
                <a:gd name="T84" fmla="*/ 828 w 2595"/>
                <a:gd name="T85" fmla="*/ 430 h 933"/>
                <a:gd name="T86" fmla="*/ 743 w 2595"/>
                <a:gd name="T87" fmla="*/ 388 h 933"/>
                <a:gd name="T88" fmla="*/ 636 w 2595"/>
                <a:gd name="T89" fmla="*/ 334 h 933"/>
                <a:gd name="T90" fmla="*/ 467 w 2595"/>
                <a:gd name="T91" fmla="*/ 256 h 933"/>
                <a:gd name="T92" fmla="*/ 0 w 2595"/>
                <a:gd name="T93" fmla="*/ 0 h 933"/>
                <a:gd name="T94" fmla="*/ 585 w 2595"/>
                <a:gd name="T95" fmla="*/ 390 h 933"/>
                <a:gd name="T96" fmla="*/ 849 w 2595"/>
                <a:gd name="T97" fmla="*/ 543 h 933"/>
                <a:gd name="T98" fmla="*/ 897 w 2595"/>
                <a:gd name="T99" fmla="*/ 62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5142" name="Freeform 17"/>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a:noFill/>
            </a:ln>
            <a:extLst>
              <a:ext uri="{91240B29-F687-4F45-9708-019B960494DF}">
                <a14:hiddenLine xmlns:a14="http://schemas.microsoft.com/office/drawing/2010/main" w="9525">
                  <a:solidFill>
                    <a:schemeClr val="tx1"/>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grpSp>
      <p:sp>
        <p:nvSpPr>
          <p:cNvPr id="4114" name="Rectangle 18"/>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4115" name="Rectangle 19"/>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200" smtClean="0">
                <a:solidFill>
                  <a:srgbClr val="FFFFFF"/>
                </a:solidFill>
                <a:latin typeface="Garamond" pitchFamily="18" charset="0"/>
              </a:defRPr>
            </a:lvl1pPr>
          </a:lstStyle>
          <a:p>
            <a:pPr fontAlgn="base">
              <a:spcBef>
                <a:spcPct val="0"/>
              </a:spcBef>
              <a:spcAft>
                <a:spcPct val="0"/>
              </a:spcAft>
              <a:defRPr/>
            </a:pPr>
            <a:endParaRPr lang="en-US"/>
          </a:p>
        </p:txBody>
      </p:sp>
      <p:sp>
        <p:nvSpPr>
          <p:cNvPr id="4116" name="Rectangle 20"/>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smtClean="0">
                <a:solidFill>
                  <a:srgbClr val="FFFFFF"/>
                </a:solidFill>
                <a:latin typeface="Garamond" pitchFamily="18" charset="0"/>
              </a:defRPr>
            </a:lvl1pPr>
          </a:lstStyle>
          <a:p>
            <a:pPr fontAlgn="base">
              <a:spcBef>
                <a:spcPct val="0"/>
              </a:spcBef>
              <a:spcAft>
                <a:spcPct val="0"/>
              </a:spcAft>
              <a:defRPr/>
            </a:pPr>
            <a:endParaRPr lang="en-US"/>
          </a:p>
        </p:txBody>
      </p:sp>
      <p:sp>
        <p:nvSpPr>
          <p:cNvPr id="4117" name="Rectangle 21"/>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solidFill>
                  <a:srgbClr val="FFFFFF"/>
                </a:solidFill>
                <a:latin typeface="Garamond" pitchFamily="18" charset="0"/>
              </a:defRPr>
            </a:lvl1pPr>
          </a:lstStyle>
          <a:p>
            <a:pPr fontAlgn="base">
              <a:spcBef>
                <a:spcPct val="0"/>
              </a:spcBef>
              <a:spcAft>
                <a:spcPct val="0"/>
              </a:spcAft>
              <a:defRPr/>
            </a:pPr>
            <a:fld id="{3B7B8A3F-21FE-4A89-BBDF-A788A0FAF521}" type="slidenum">
              <a:rPr lang="en-US"/>
              <a:pPr fontAlgn="base">
                <a:spcBef>
                  <a:spcPct val="0"/>
                </a:spcBef>
                <a:spcAft>
                  <a:spcPct val="0"/>
                </a:spcAft>
                <a:defRPr/>
              </a:pPr>
              <a:t>‹#›</a:t>
            </a:fld>
            <a:endParaRPr lang="en-US"/>
          </a:p>
        </p:txBody>
      </p:sp>
      <p:sp>
        <p:nvSpPr>
          <p:cNvPr id="4118" name="Rectangle 22"/>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3872593171"/>
      </p:ext>
    </p:extLst>
  </p:cSld>
  <p:clrMap bg1="dk2" tx1="lt1" bg2="dk1"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pattFill prst="dkHorz">
          <a:fgClr>
            <a:schemeClr val="bg2"/>
          </a:fgClr>
          <a:bgClr>
            <a:schemeClr val="bg1"/>
          </a:bgClr>
        </a:patt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0" y="2438400"/>
            <a:ext cx="9144000" cy="4046538"/>
            <a:chOff x="0" y="1536"/>
            <a:chExt cx="5760" cy="2549"/>
          </a:xfrm>
        </p:grpSpPr>
        <p:sp>
          <p:nvSpPr>
            <p:cNvPr id="4099" name="Rectangle 3"/>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defRPr/>
              </a:pPr>
              <a:endParaRPr lang="en-US">
                <a:solidFill>
                  <a:srgbClr val="FFFFFF"/>
                </a:solidFill>
              </a:endParaRPr>
            </a:p>
          </p:txBody>
        </p:sp>
        <p:sp>
          <p:nvSpPr>
            <p:cNvPr id="4105" name="Freeform 4"/>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4106" name="Freeform 5"/>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400" y="518"/>
                  </a:lnTo>
                  <a:lnTo>
                    <a:pt x="2400" y="57"/>
                  </a:lnTo>
                  <a:lnTo>
                    <a:pt x="2401" y="0"/>
                  </a:lnTo>
                  <a:lnTo>
                    <a:pt x="2310" y="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4102" name="Freeform 6"/>
            <p:cNvSpPr>
              <a:spLocks/>
            </p:cNvSpPr>
            <p:nvPr userDrawn="1"/>
          </p:nvSpPr>
          <p:spPr bwMode="hidden">
            <a:xfrm>
              <a:off x="3792" y="1536"/>
              <a:ext cx="1968" cy="762"/>
            </a:xfrm>
            <a:custGeom>
              <a:avLst/>
              <a:gdLst>
                <a:gd name="T0" fmla="*/ 965 w 1968"/>
                <a:gd name="T1" fmla="*/ 165 h 762"/>
                <a:gd name="T2" fmla="*/ 696 w 1968"/>
                <a:gd name="T3" fmla="*/ 200 h 762"/>
                <a:gd name="T4" fmla="*/ 693 w 1968"/>
                <a:gd name="T5" fmla="*/ 237 h 762"/>
                <a:gd name="T6" fmla="*/ 924 w 1968"/>
                <a:gd name="T7" fmla="*/ 258 h 762"/>
                <a:gd name="T8" fmla="*/ 993 w 1968"/>
                <a:gd name="T9" fmla="*/ 267 h 762"/>
                <a:gd name="T10" fmla="*/ 681 w 1968"/>
                <a:gd name="T11" fmla="*/ 291 h 762"/>
                <a:gd name="T12" fmla="*/ 633 w 1968"/>
                <a:gd name="T13" fmla="*/ 309 h 762"/>
                <a:gd name="T14" fmla="*/ 645 w 1968"/>
                <a:gd name="T15" fmla="*/ 336 h 762"/>
                <a:gd name="T16" fmla="*/ 672 w 1968"/>
                <a:gd name="T17" fmla="*/ 351 h 762"/>
                <a:gd name="T18" fmla="*/ 984 w 1968"/>
                <a:gd name="T19" fmla="*/ 333 h 762"/>
                <a:gd name="T20" fmla="*/ 1080 w 1968"/>
                <a:gd name="T21" fmla="*/ 357 h 762"/>
                <a:gd name="T22" fmla="*/ 624 w 1968"/>
                <a:gd name="T23" fmla="*/ 492 h 762"/>
                <a:gd name="T24" fmla="*/ 616 w 1968"/>
                <a:gd name="T25" fmla="*/ 536 h 762"/>
                <a:gd name="T26" fmla="*/ 8 w 1968"/>
                <a:gd name="T27" fmla="*/ 724 h 762"/>
                <a:gd name="T28" fmla="*/ 0 w 1968"/>
                <a:gd name="T29" fmla="*/ 756 h 762"/>
                <a:gd name="T30" fmla="*/ 27 w 1968"/>
                <a:gd name="T31" fmla="*/ 762 h 762"/>
                <a:gd name="T32" fmla="*/ 664 w 1968"/>
                <a:gd name="T33" fmla="*/ 564 h 762"/>
                <a:gd name="T34" fmla="*/ 856 w 1968"/>
                <a:gd name="T35" fmla="*/ 600 h 762"/>
                <a:gd name="T36" fmla="*/ 1158 w 1968"/>
                <a:gd name="T37" fmla="*/ 507 h 762"/>
                <a:gd name="T38" fmla="*/ 1434 w 1968"/>
                <a:gd name="T39" fmla="*/ 465 h 762"/>
                <a:gd name="T40" fmla="*/ 1572 w 1968"/>
                <a:gd name="T41" fmla="*/ 368 h 762"/>
                <a:gd name="T42" fmla="*/ 1712 w 1968"/>
                <a:gd name="T43" fmla="*/ 340 h 762"/>
                <a:gd name="T44" fmla="*/ 1856 w 1968"/>
                <a:gd name="T45" fmla="*/ 328 h 762"/>
                <a:gd name="T46" fmla="*/ 1968 w 1968"/>
                <a:gd name="T47" fmla="*/ 330 h 762"/>
                <a:gd name="T48" fmla="*/ 1968 w 1968"/>
                <a:gd name="T49" fmla="*/ 0 h 762"/>
                <a:gd name="T50" fmla="*/ 1934 w 1968"/>
                <a:gd name="T51" fmla="*/ 3 h 762"/>
                <a:gd name="T52" fmla="*/ 1832 w 1968"/>
                <a:gd name="T53" fmla="*/ 5 h 762"/>
                <a:gd name="T54" fmla="*/ 1682 w 1968"/>
                <a:gd name="T55" fmla="*/ 35 h 762"/>
                <a:gd name="T56" fmla="*/ 1643 w 1968"/>
                <a:gd name="T57" fmla="*/ 72 h 762"/>
                <a:gd name="T58" fmla="*/ 1392 w 1968"/>
                <a:gd name="T59" fmla="*/ 119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4108" name="Freeform 7"/>
            <p:cNvSpPr>
              <a:spLocks/>
            </p:cNvSpPr>
            <p:nvPr userDrawn="1"/>
          </p:nvSpPr>
          <p:spPr bwMode="hidden">
            <a:xfrm>
              <a:off x="3599" y="2477"/>
              <a:ext cx="186" cy="120"/>
            </a:xfrm>
            <a:custGeom>
              <a:avLst/>
              <a:gdLst>
                <a:gd name="T0" fmla="*/ 186 w 185"/>
                <a:gd name="T1" fmla="*/ 0 h 120"/>
                <a:gd name="T2" fmla="*/ 186 w 185"/>
                <a:gd name="T3" fmla="*/ 6 h 120"/>
                <a:gd name="T4" fmla="*/ 186 w 185"/>
                <a:gd name="T5" fmla="*/ 18 h 120"/>
                <a:gd name="T6" fmla="*/ 186 w 185"/>
                <a:gd name="T7" fmla="*/ 36 h 120"/>
                <a:gd name="T8" fmla="*/ 180 w 185"/>
                <a:gd name="T9" fmla="*/ 54 h 120"/>
                <a:gd name="T10" fmla="*/ 162 w 185"/>
                <a:gd name="T11" fmla="*/ 72 h 120"/>
                <a:gd name="T12" fmla="*/ 138 w 185"/>
                <a:gd name="T13" fmla="*/ 96 h 120"/>
                <a:gd name="T14" fmla="*/ 102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186 w 185"/>
                <a:gd name="T29" fmla="*/ 0 h 120"/>
                <a:gd name="T30" fmla="*/ 186 w 185"/>
                <a:gd name="T31" fmla="*/ 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4109" name="Freeform 8"/>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4110" name="Freeform 9"/>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38 w 526"/>
                <a:gd name="T17" fmla="*/ 179 h 275"/>
                <a:gd name="T18" fmla="*/ 210 w 526"/>
                <a:gd name="T19" fmla="*/ 143 h 275"/>
                <a:gd name="T20" fmla="*/ 252 w 526"/>
                <a:gd name="T21" fmla="*/ 120 h 275"/>
                <a:gd name="T22" fmla="*/ 300 w 526"/>
                <a:gd name="T23" fmla="*/ 96 h 275"/>
                <a:gd name="T24" fmla="*/ 395 w 526"/>
                <a:gd name="T25" fmla="*/ 48 h 275"/>
                <a:gd name="T26" fmla="*/ 444 w 526"/>
                <a:gd name="T27" fmla="*/ 30 h 275"/>
                <a:gd name="T28" fmla="*/ 480 w 526"/>
                <a:gd name="T29" fmla="*/ 12 h 275"/>
                <a:gd name="T30" fmla="*/ 504 w 526"/>
                <a:gd name="T31" fmla="*/ 6 h 275"/>
                <a:gd name="T32" fmla="*/ 522 w 526"/>
                <a:gd name="T33" fmla="*/ 0 h 275"/>
                <a:gd name="T34" fmla="*/ 528 w 526"/>
                <a:gd name="T35" fmla="*/ 0 h 275"/>
                <a:gd name="T36" fmla="*/ 522 w 526"/>
                <a:gd name="T37" fmla="*/ 6 h 275"/>
                <a:gd name="T38" fmla="*/ 510 w 526"/>
                <a:gd name="T39" fmla="*/ 12 h 275"/>
                <a:gd name="T40" fmla="*/ 486 w 526"/>
                <a:gd name="T41" fmla="*/ 24 h 275"/>
                <a:gd name="T42" fmla="*/ 462 w 526"/>
                <a:gd name="T43" fmla="*/ 42 h 275"/>
                <a:gd name="T44" fmla="*/ 438 w 526"/>
                <a:gd name="T45" fmla="*/ 54 h 275"/>
                <a:gd name="T46" fmla="*/ 395 w 526"/>
                <a:gd name="T47" fmla="*/ 78 h 275"/>
                <a:gd name="T48" fmla="*/ 341 w 526"/>
                <a:gd name="T49" fmla="*/ 108 h 275"/>
                <a:gd name="T50" fmla="*/ 276 w 526"/>
                <a:gd name="T51" fmla="*/ 143 h 275"/>
                <a:gd name="T52" fmla="*/ 131 w 526"/>
                <a:gd name="T53" fmla="*/ 221 h 275"/>
                <a:gd name="T54" fmla="*/ 65 w 526"/>
                <a:gd name="T55" fmla="*/ 251 h 275"/>
                <a:gd name="T56" fmla="*/ 0 w 526"/>
                <a:gd name="T57" fmla="*/ 275 h 275"/>
                <a:gd name="T58" fmla="*/ 0 w 526"/>
                <a:gd name="T59" fmla="*/ 275 h 2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4111" name="Freeform 10"/>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21 w 718"/>
                <a:gd name="T17" fmla="*/ 228 h 306"/>
                <a:gd name="T18" fmla="*/ 127 w 718"/>
                <a:gd name="T19" fmla="*/ 228 h 306"/>
                <a:gd name="T20" fmla="*/ 145 w 718"/>
                <a:gd name="T21" fmla="*/ 222 h 306"/>
                <a:gd name="T22" fmla="*/ 169 w 718"/>
                <a:gd name="T23" fmla="*/ 216 h 306"/>
                <a:gd name="T24" fmla="*/ 199 w 718"/>
                <a:gd name="T25" fmla="*/ 204 h 306"/>
                <a:gd name="T26" fmla="*/ 276 w 718"/>
                <a:gd name="T27" fmla="*/ 180 h 306"/>
                <a:gd name="T28" fmla="*/ 373 w 718"/>
                <a:gd name="T29" fmla="*/ 156 h 306"/>
                <a:gd name="T30" fmla="*/ 463 w 718"/>
                <a:gd name="T31" fmla="*/ 126 h 306"/>
                <a:gd name="T32" fmla="*/ 546 w 718"/>
                <a:gd name="T33" fmla="*/ 102 h 306"/>
                <a:gd name="T34" fmla="*/ 576 w 718"/>
                <a:gd name="T35" fmla="*/ 90 h 306"/>
                <a:gd name="T36" fmla="*/ 607 w 718"/>
                <a:gd name="T37" fmla="*/ 84 h 306"/>
                <a:gd name="T38" fmla="*/ 625 w 718"/>
                <a:gd name="T39" fmla="*/ 78 h 306"/>
                <a:gd name="T40" fmla="*/ 631 w 718"/>
                <a:gd name="T41" fmla="*/ 72 h 306"/>
                <a:gd name="T42" fmla="*/ 637 w 718"/>
                <a:gd name="T43" fmla="*/ 66 h 306"/>
                <a:gd name="T44" fmla="*/ 655 w 718"/>
                <a:gd name="T45" fmla="*/ 60 h 306"/>
                <a:gd name="T46" fmla="*/ 697 w 718"/>
                <a:gd name="T47" fmla="*/ 30 h 306"/>
                <a:gd name="T48" fmla="*/ 715 w 718"/>
                <a:gd name="T49" fmla="*/ 18 h 306"/>
                <a:gd name="T50" fmla="*/ 721 w 718"/>
                <a:gd name="T51" fmla="*/ 6 h 306"/>
                <a:gd name="T52" fmla="*/ 715 w 718"/>
                <a:gd name="T53" fmla="*/ 0 h 306"/>
                <a:gd name="T54" fmla="*/ 691 w 718"/>
                <a:gd name="T55" fmla="*/ 0 h 306"/>
                <a:gd name="T56" fmla="*/ 631 w 718"/>
                <a:gd name="T57" fmla="*/ 0 h 306"/>
                <a:gd name="T58" fmla="*/ 582 w 718"/>
                <a:gd name="T59" fmla="*/ 0 h 306"/>
                <a:gd name="T60" fmla="*/ 546 w 718"/>
                <a:gd name="T61" fmla="*/ 0 h 306"/>
                <a:gd name="T62" fmla="*/ 516 w 718"/>
                <a:gd name="T63" fmla="*/ 18 h 306"/>
                <a:gd name="T64" fmla="*/ 487 w 718"/>
                <a:gd name="T65" fmla="*/ 42 h 306"/>
                <a:gd name="T66" fmla="*/ 469 w 718"/>
                <a:gd name="T67" fmla="*/ 54 h 306"/>
                <a:gd name="T68" fmla="*/ 451 w 718"/>
                <a:gd name="T69" fmla="*/ 60 h 306"/>
                <a:gd name="T70" fmla="*/ 427 w 718"/>
                <a:gd name="T71" fmla="*/ 60 h 306"/>
                <a:gd name="T72" fmla="*/ 391 w 718"/>
                <a:gd name="T73" fmla="*/ 66 h 306"/>
                <a:gd name="T74" fmla="*/ 348 w 718"/>
                <a:gd name="T75" fmla="*/ 84 h 306"/>
                <a:gd name="T76" fmla="*/ 312 w 718"/>
                <a:gd name="T77" fmla="*/ 108 h 306"/>
                <a:gd name="T78" fmla="*/ 288 w 718"/>
                <a:gd name="T79" fmla="*/ 126 h 306"/>
                <a:gd name="T80" fmla="*/ 276 w 718"/>
                <a:gd name="T81" fmla="*/ 132 h 306"/>
                <a:gd name="T82" fmla="*/ 258 w 718"/>
                <a:gd name="T83" fmla="*/ 138 h 306"/>
                <a:gd name="T84" fmla="*/ 222 w 718"/>
                <a:gd name="T85" fmla="*/ 138 h 306"/>
                <a:gd name="T86" fmla="*/ 187 w 718"/>
                <a:gd name="T87" fmla="*/ 138 h 306"/>
                <a:gd name="T88" fmla="*/ 181 w 718"/>
                <a:gd name="T89" fmla="*/ 138 h 306"/>
                <a:gd name="T90" fmla="*/ 175 w 718"/>
                <a:gd name="T91" fmla="*/ 138 h 306"/>
                <a:gd name="T92" fmla="*/ 114 w 718"/>
                <a:gd name="T93" fmla="*/ 162 h 306"/>
                <a:gd name="T94" fmla="*/ 48 w 718"/>
                <a:gd name="T95" fmla="*/ 216 h 306"/>
                <a:gd name="T96" fmla="*/ 48 w 718"/>
                <a:gd name="T97" fmla="*/ 216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4112" name="Freeform 11"/>
            <p:cNvSpPr>
              <a:spLocks/>
            </p:cNvSpPr>
            <p:nvPr userDrawn="1"/>
          </p:nvSpPr>
          <p:spPr bwMode="hidden">
            <a:xfrm>
              <a:off x="3358" y="1890"/>
              <a:ext cx="2400" cy="881"/>
            </a:xfrm>
            <a:custGeom>
              <a:avLst/>
              <a:gdLst>
                <a:gd name="T0" fmla="*/ 2238 w 2392"/>
                <a:gd name="T1" fmla="*/ 54 h 881"/>
                <a:gd name="T2" fmla="*/ 2196 w 2392"/>
                <a:gd name="T3" fmla="*/ 54 h 881"/>
                <a:gd name="T4" fmla="*/ 2154 w 2392"/>
                <a:gd name="T5" fmla="*/ 66 h 881"/>
                <a:gd name="T6" fmla="*/ 2028 w 2392"/>
                <a:gd name="T7" fmla="*/ 101 h 881"/>
                <a:gd name="T8" fmla="*/ 1963 w 2392"/>
                <a:gd name="T9" fmla="*/ 119 h 881"/>
                <a:gd name="T10" fmla="*/ 1866 w 2392"/>
                <a:gd name="T11" fmla="*/ 167 h 881"/>
                <a:gd name="T12" fmla="*/ 1842 w 2392"/>
                <a:gd name="T13" fmla="*/ 245 h 881"/>
                <a:gd name="T14" fmla="*/ 1848 w 2392"/>
                <a:gd name="T15" fmla="*/ 305 h 881"/>
                <a:gd name="T16" fmla="*/ 1764 w 2392"/>
                <a:gd name="T17" fmla="*/ 317 h 881"/>
                <a:gd name="T18" fmla="*/ 1602 w 2392"/>
                <a:gd name="T19" fmla="*/ 263 h 881"/>
                <a:gd name="T20" fmla="*/ 1512 w 2392"/>
                <a:gd name="T21" fmla="*/ 257 h 881"/>
                <a:gd name="T22" fmla="*/ 1404 w 2392"/>
                <a:gd name="T23" fmla="*/ 311 h 881"/>
                <a:gd name="T24" fmla="*/ 1338 w 2392"/>
                <a:gd name="T25" fmla="*/ 353 h 881"/>
                <a:gd name="T26" fmla="*/ 1314 w 2392"/>
                <a:gd name="T27" fmla="*/ 359 h 881"/>
                <a:gd name="T28" fmla="*/ 1218 w 2392"/>
                <a:gd name="T29" fmla="*/ 371 h 881"/>
                <a:gd name="T30" fmla="*/ 1164 w 2392"/>
                <a:gd name="T31" fmla="*/ 365 h 881"/>
                <a:gd name="T32" fmla="*/ 1057 w 2392"/>
                <a:gd name="T33" fmla="*/ 371 h 881"/>
                <a:gd name="T34" fmla="*/ 960 w 2392"/>
                <a:gd name="T35" fmla="*/ 383 h 881"/>
                <a:gd name="T36" fmla="*/ 924 w 2392"/>
                <a:gd name="T37" fmla="*/ 401 h 881"/>
                <a:gd name="T38" fmla="*/ 822 w 2392"/>
                <a:gd name="T39" fmla="*/ 419 h 881"/>
                <a:gd name="T40" fmla="*/ 781 w 2392"/>
                <a:gd name="T41" fmla="*/ 419 h 881"/>
                <a:gd name="T42" fmla="*/ 666 w 2392"/>
                <a:gd name="T43" fmla="*/ 437 h 881"/>
                <a:gd name="T44" fmla="*/ 600 w 2392"/>
                <a:gd name="T45" fmla="*/ 473 h 881"/>
                <a:gd name="T46" fmla="*/ 505 w 2392"/>
                <a:gd name="T47" fmla="*/ 467 h 881"/>
                <a:gd name="T48" fmla="*/ 432 w 2392"/>
                <a:gd name="T49" fmla="*/ 491 h 881"/>
                <a:gd name="T50" fmla="*/ 414 w 2392"/>
                <a:gd name="T51" fmla="*/ 539 h 881"/>
                <a:gd name="T52" fmla="*/ 348 w 2392"/>
                <a:gd name="T53" fmla="*/ 569 h 881"/>
                <a:gd name="T54" fmla="*/ 223 w 2392"/>
                <a:gd name="T55" fmla="*/ 599 h 881"/>
                <a:gd name="T56" fmla="*/ 138 w 2392"/>
                <a:gd name="T57" fmla="*/ 647 h 881"/>
                <a:gd name="T58" fmla="*/ 108 w 2392"/>
                <a:gd name="T59" fmla="*/ 659 h 881"/>
                <a:gd name="T60" fmla="*/ 0 w 2392"/>
                <a:gd name="T61" fmla="*/ 671 h 881"/>
                <a:gd name="T62" fmla="*/ 84 w 2392"/>
                <a:gd name="T63" fmla="*/ 695 h 881"/>
                <a:gd name="T64" fmla="*/ 264 w 2392"/>
                <a:gd name="T65" fmla="*/ 653 h 881"/>
                <a:gd name="T66" fmla="*/ 475 w 2392"/>
                <a:gd name="T67" fmla="*/ 569 h 881"/>
                <a:gd name="T68" fmla="*/ 570 w 2392"/>
                <a:gd name="T69" fmla="*/ 521 h 881"/>
                <a:gd name="T70" fmla="*/ 648 w 2392"/>
                <a:gd name="T71" fmla="*/ 515 h 881"/>
                <a:gd name="T72" fmla="*/ 876 w 2392"/>
                <a:gd name="T73" fmla="*/ 461 h 881"/>
                <a:gd name="T74" fmla="*/ 1152 w 2392"/>
                <a:gd name="T75" fmla="*/ 425 h 881"/>
                <a:gd name="T76" fmla="*/ 1296 w 2392"/>
                <a:gd name="T77" fmla="*/ 461 h 881"/>
                <a:gd name="T78" fmla="*/ 1422 w 2392"/>
                <a:gd name="T79" fmla="*/ 533 h 881"/>
                <a:gd name="T80" fmla="*/ 1440 w 2392"/>
                <a:gd name="T81" fmla="*/ 617 h 881"/>
                <a:gd name="T82" fmla="*/ 1381 w 2392"/>
                <a:gd name="T83" fmla="*/ 653 h 881"/>
                <a:gd name="T84" fmla="*/ 1230 w 2392"/>
                <a:gd name="T85" fmla="*/ 701 h 881"/>
                <a:gd name="T86" fmla="*/ 1116 w 2392"/>
                <a:gd name="T87" fmla="*/ 755 h 881"/>
                <a:gd name="T88" fmla="*/ 1069 w 2392"/>
                <a:gd name="T89" fmla="*/ 809 h 881"/>
                <a:gd name="T90" fmla="*/ 1081 w 2392"/>
                <a:gd name="T91" fmla="*/ 869 h 881"/>
                <a:gd name="T92" fmla="*/ 1110 w 2392"/>
                <a:gd name="T93" fmla="*/ 881 h 881"/>
                <a:gd name="T94" fmla="*/ 1212 w 2392"/>
                <a:gd name="T95" fmla="*/ 869 h 881"/>
                <a:gd name="T96" fmla="*/ 1393 w 2392"/>
                <a:gd name="T97" fmla="*/ 857 h 881"/>
                <a:gd name="T98" fmla="*/ 1446 w 2392"/>
                <a:gd name="T99" fmla="*/ 851 h 881"/>
                <a:gd name="T100" fmla="*/ 1488 w 2392"/>
                <a:gd name="T101" fmla="*/ 833 h 881"/>
                <a:gd name="T102" fmla="*/ 1681 w 2392"/>
                <a:gd name="T103" fmla="*/ 743 h 881"/>
                <a:gd name="T104" fmla="*/ 1812 w 2392"/>
                <a:gd name="T105" fmla="*/ 689 h 881"/>
                <a:gd name="T106" fmla="*/ 1890 w 2392"/>
                <a:gd name="T107" fmla="*/ 581 h 881"/>
                <a:gd name="T108" fmla="*/ 2046 w 2392"/>
                <a:gd name="T109" fmla="*/ 389 h 881"/>
                <a:gd name="T110" fmla="*/ 2214 w 2392"/>
                <a:gd name="T111" fmla="*/ 269 h 881"/>
                <a:gd name="T112" fmla="*/ 2257 w 2392"/>
                <a:gd name="T113" fmla="*/ 239 h 881"/>
                <a:gd name="T114" fmla="*/ 2400 w 2392"/>
                <a:gd name="T115" fmla="*/ 0 h 881"/>
                <a:gd name="T116" fmla="*/ 2310 w 2392"/>
                <a:gd name="T117" fmla="*/ 36 h 8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92" h="881">
                  <a:moveTo>
                    <a:pt x="2302" y="36"/>
                  </a:moveTo>
                  <a:lnTo>
                    <a:pt x="2266" y="48"/>
                  </a:lnTo>
                  <a:lnTo>
                    <a:pt x="2231" y="54"/>
                  </a:lnTo>
                  <a:lnTo>
                    <a:pt x="2201" y="54"/>
                  </a:lnTo>
                  <a:lnTo>
                    <a:pt x="2195"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392" y="167"/>
                  </a:lnTo>
                  <a:lnTo>
                    <a:pt x="2392" y="60"/>
                  </a:lnTo>
                  <a:lnTo>
                    <a:pt x="2392" y="0"/>
                  </a:lnTo>
                  <a:lnTo>
                    <a:pt x="2344" y="18"/>
                  </a:lnTo>
                  <a:lnTo>
                    <a:pt x="2302"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2" name="Freeform 12"/>
            <p:cNvSpPr>
              <a:spLocks/>
            </p:cNvSpPr>
            <p:nvPr userDrawn="1"/>
          </p:nvSpPr>
          <p:spPr bwMode="hidden">
            <a:xfrm>
              <a:off x="3839" y="1854"/>
              <a:ext cx="577" cy="258"/>
            </a:xfrm>
            <a:custGeom>
              <a:avLst/>
              <a:gdLst>
                <a:gd name="T0" fmla="*/ 30 w 550"/>
                <a:gd name="T1" fmla="*/ 245 h 257"/>
                <a:gd name="T2" fmla="*/ 18 w 550"/>
                <a:gd name="T3" fmla="*/ 251 h 257"/>
                <a:gd name="T4" fmla="*/ 6 w 550"/>
                <a:gd name="T5" fmla="*/ 257 h 257"/>
                <a:gd name="T6" fmla="*/ 0 w 550"/>
                <a:gd name="T7" fmla="*/ 257 h 257"/>
                <a:gd name="T8" fmla="*/ 305 w 550"/>
                <a:gd name="T9" fmla="*/ 113 h 257"/>
                <a:gd name="T10" fmla="*/ 520 w 550"/>
                <a:gd name="T11" fmla="*/ 0 h 257"/>
                <a:gd name="T12" fmla="*/ 526 w 550"/>
                <a:gd name="T13" fmla="*/ 6 h 257"/>
                <a:gd name="T14" fmla="*/ 544 w 550"/>
                <a:gd name="T15" fmla="*/ 18 h 257"/>
                <a:gd name="T16" fmla="*/ 550 w 550"/>
                <a:gd name="T17" fmla="*/ 24 h 257"/>
                <a:gd name="T18" fmla="*/ 550 w 550"/>
                <a:gd name="T19" fmla="*/ 36 h 257"/>
                <a:gd name="T20" fmla="*/ 544 w 550"/>
                <a:gd name="T21" fmla="*/ 42 h 257"/>
                <a:gd name="T22" fmla="*/ 526 w 550"/>
                <a:gd name="T23" fmla="*/ 54 h 257"/>
                <a:gd name="T24" fmla="*/ 514 w 550"/>
                <a:gd name="T25" fmla="*/ 60 h 257"/>
                <a:gd name="T26" fmla="*/ 502 w 550"/>
                <a:gd name="T27" fmla="*/ 66 h 257"/>
                <a:gd name="T28" fmla="*/ 448 w 550"/>
                <a:gd name="T29" fmla="*/ 84 h 257"/>
                <a:gd name="T30" fmla="*/ 382 w 550"/>
                <a:gd name="T31" fmla="*/ 113 h 257"/>
                <a:gd name="T32" fmla="*/ 305 w 550"/>
                <a:gd name="T33" fmla="*/ 143 h 257"/>
                <a:gd name="T34" fmla="*/ 227 w 550"/>
                <a:gd name="T35" fmla="*/ 173 h 257"/>
                <a:gd name="T36" fmla="*/ 149 w 550"/>
                <a:gd name="T37" fmla="*/ 203 h 257"/>
                <a:gd name="T38" fmla="*/ 83 w 550"/>
                <a:gd name="T39" fmla="*/ 227 h 257"/>
                <a:gd name="T40" fmla="*/ 30 w 550"/>
                <a:gd name="T41" fmla="*/ 245 h 257"/>
                <a:gd name="T42" fmla="*/ 30 w 550"/>
                <a:gd name="T43" fmla="*/ 24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3" name="Freeform 13"/>
            <p:cNvSpPr>
              <a:spLocks/>
            </p:cNvSpPr>
            <p:nvPr userDrawn="1"/>
          </p:nvSpPr>
          <p:spPr bwMode="hidden">
            <a:xfrm>
              <a:off x="5327" y="1642"/>
              <a:ext cx="5" cy="1"/>
            </a:xfrm>
            <a:custGeom>
              <a:avLst/>
              <a:gdLst>
                <a:gd name="T0" fmla="*/ 0 w 5"/>
                <a:gd name="T1" fmla="*/ 0 h 1"/>
                <a:gd name="T2" fmla="*/ 5 w 5"/>
                <a:gd name="T3" fmla="*/ 0 h 1"/>
                <a:gd name="T4" fmla="*/ 0 w 5"/>
                <a:gd name="T5" fmla="*/ 0 h 1"/>
                <a:gd name="T6" fmla="*/ 0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0" y="0"/>
                  </a:moveTo>
                  <a:lnTo>
                    <a:pt x="5" y="0"/>
                  </a:lnTo>
                  <a:lnTo>
                    <a:pt x="0" y="0"/>
                  </a:lnTo>
                  <a:close/>
                </a:path>
              </a:pathLst>
            </a:custGeom>
            <a:solidFill>
              <a:srgbClr val="FED1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4" name="Freeform 14"/>
            <p:cNvSpPr>
              <a:spLocks/>
            </p:cNvSpPr>
            <p:nvPr userDrawn="1"/>
          </p:nvSpPr>
          <p:spPr bwMode="hidden">
            <a:xfrm>
              <a:off x="3839" y="1728"/>
              <a:ext cx="716" cy="383"/>
            </a:xfrm>
            <a:custGeom>
              <a:avLst/>
              <a:gdLst>
                <a:gd name="T0" fmla="*/ 659 w 716"/>
                <a:gd name="T1" fmla="*/ 6 h 383"/>
                <a:gd name="T2" fmla="*/ 588 w 716"/>
                <a:gd name="T3" fmla="*/ 42 h 383"/>
                <a:gd name="T4" fmla="*/ 515 w 716"/>
                <a:gd name="T5" fmla="*/ 84 h 383"/>
                <a:gd name="T6" fmla="*/ 509 w 716"/>
                <a:gd name="T7" fmla="*/ 90 h 383"/>
                <a:gd name="T8" fmla="*/ 485 w 716"/>
                <a:gd name="T9" fmla="*/ 102 h 383"/>
                <a:gd name="T10" fmla="*/ 455 w 716"/>
                <a:gd name="T11" fmla="*/ 120 h 383"/>
                <a:gd name="T12" fmla="*/ 425 w 716"/>
                <a:gd name="T13" fmla="*/ 138 h 383"/>
                <a:gd name="T14" fmla="*/ 371 w 716"/>
                <a:gd name="T15" fmla="*/ 168 h 383"/>
                <a:gd name="T16" fmla="*/ 306 w 716"/>
                <a:gd name="T17" fmla="*/ 198 h 383"/>
                <a:gd name="T18" fmla="*/ 186 w 716"/>
                <a:gd name="T19" fmla="*/ 251 h 383"/>
                <a:gd name="T20" fmla="*/ 131 w 716"/>
                <a:gd name="T21" fmla="*/ 269 h 383"/>
                <a:gd name="T22" fmla="*/ 89 w 716"/>
                <a:gd name="T23" fmla="*/ 287 h 383"/>
                <a:gd name="T24" fmla="*/ 53 w 716"/>
                <a:gd name="T25" fmla="*/ 305 h 383"/>
                <a:gd name="T26" fmla="*/ 36 w 716"/>
                <a:gd name="T27" fmla="*/ 311 h 383"/>
                <a:gd name="T28" fmla="*/ 12 w 716"/>
                <a:gd name="T29" fmla="*/ 329 h 383"/>
                <a:gd name="T30" fmla="*/ 0 w 716"/>
                <a:gd name="T31" fmla="*/ 353 h 383"/>
                <a:gd name="T32" fmla="*/ 0 w 716"/>
                <a:gd name="T33" fmla="*/ 371 h 383"/>
                <a:gd name="T34" fmla="*/ 0 w 716"/>
                <a:gd name="T35" fmla="*/ 383 h 383"/>
                <a:gd name="T36" fmla="*/ 0 w 716"/>
                <a:gd name="T37" fmla="*/ 383 h 383"/>
                <a:gd name="T38" fmla="*/ 12 w 716"/>
                <a:gd name="T39" fmla="*/ 371 h 383"/>
                <a:gd name="T40" fmla="*/ 30 w 716"/>
                <a:gd name="T41" fmla="*/ 353 h 383"/>
                <a:gd name="T42" fmla="*/ 53 w 716"/>
                <a:gd name="T43" fmla="*/ 335 h 383"/>
                <a:gd name="T44" fmla="*/ 77 w 716"/>
                <a:gd name="T45" fmla="*/ 317 h 383"/>
                <a:gd name="T46" fmla="*/ 101 w 716"/>
                <a:gd name="T47" fmla="*/ 311 h 383"/>
                <a:gd name="T48" fmla="*/ 131 w 716"/>
                <a:gd name="T49" fmla="*/ 299 h 383"/>
                <a:gd name="T50" fmla="*/ 204 w 716"/>
                <a:gd name="T51" fmla="*/ 269 h 383"/>
                <a:gd name="T52" fmla="*/ 240 w 716"/>
                <a:gd name="T53" fmla="*/ 251 h 383"/>
                <a:gd name="T54" fmla="*/ 270 w 716"/>
                <a:gd name="T55" fmla="*/ 239 h 383"/>
                <a:gd name="T56" fmla="*/ 294 w 716"/>
                <a:gd name="T57" fmla="*/ 228 h 383"/>
                <a:gd name="T58" fmla="*/ 312 w 716"/>
                <a:gd name="T59" fmla="*/ 222 h 383"/>
                <a:gd name="T60" fmla="*/ 330 w 716"/>
                <a:gd name="T61" fmla="*/ 210 h 383"/>
                <a:gd name="T62" fmla="*/ 365 w 716"/>
                <a:gd name="T63" fmla="*/ 186 h 383"/>
                <a:gd name="T64" fmla="*/ 419 w 716"/>
                <a:gd name="T65" fmla="*/ 156 h 383"/>
                <a:gd name="T66" fmla="*/ 473 w 716"/>
                <a:gd name="T67" fmla="*/ 120 h 383"/>
                <a:gd name="T68" fmla="*/ 527 w 716"/>
                <a:gd name="T69" fmla="*/ 90 h 383"/>
                <a:gd name="T70" fmla="*/ 576 w 716"/>
                <a:gd name="T71" fmla="*/ 60 h 383"/>
                <a:gd name="T72" fmla="*/ 612 w 716"/>
                <a:gd name="T73" fmla="*/ 42 h 383"/>
                <a:gd name="T74" fmla="*/ 629 w 716"/>
                <a:gd name="T75" fmla="*/ 36 h 383"/>
                <a:gd name="T76" fmla="*/ 647 w 716"/>
                <a:gd name="T77" fmla="*/ 30 h 383"/>
                <a:gd name="T78" fmla="*/ 677 w 716"/>
                <a:gd name="T79" fmla="*/ 18 h 383"/>
                <a:gd name="T80" fmla="*/ 701 w 716"/>
                <a:gd name="T81" fmla="*/ 6 h 383"/>
                <a:gd name="T82" fmla="*/ 713 w 716"/>
                <a:gd name="T83" fmla="*/ 0 h 383"/>
                <a:gd name="T84" fmla="*/ 713 w 716"/>
                <a:gd name="T85" fmla="*/ 0 h 383"/>
                <a:gd name="T86" fmla="*/ 659 w 716"/>
                <a:gd name="T87" fmla="*/ 6 h 383"/>
                <a:gd name="T88" fmla="*/ 716 w 716"/>
                <a:gd name="T89" fmla="*/ 63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5" name="Freeform 15"/>
            <p:cNvSpPr>
              <a:spLocks/>
            </p:cNvSpPr>
            <p:nvPr userDrawn="1"/>
          </p:nvSpPr>
          <p:spPr bwMode="hidden">
            <a:xfrm>
              <a:off x="3453" y="2271"/>
              <a:ext cx="318" cy="225"/>
            </a:xfrm>
            <a:custGeom>
              <a:avLst/>
              <a:gdLst>
                <a:gd name="T0" fmla="*/ 6 w 318"/>
                <a:gd name="T1" fmla="*/ 225 h 225"/>
                <a:gd name="T2" fmla="*/ 0 w 318"/>
                <a:gd name="T3" fmla="*/ 195 h 225"/>
                <a:gd name="T4" fmla="*/ 315 w 318"/>
                <a:gd name="T5" fmla="*/ 0 h 225"/>
                <a:gd name="T6" fmla="*/ 303 w 318"/>
                <a:gd name="T7" fmla="*/ 27 h 225"/>
                <a:gd name="T8" fmla="*/ 318 w 318"/>
                <a:gd name="T9" fmla="*/ 42 h 225"/>
              </a:gdLst>
              <a:ahLst/>
              <a:cxnLst>
                <a:cxn ang="0">
                  <a:pos x="T0" y="T1"/>
                </a:cxn>
                <a:cxn ang="0">
                  <a:pos x="T2" y="T3"/>
                </a:cxn>
                <a:cxn ang="0">
                  <a:pos x="T4" y="T5"/>
                </a:cxn>
                <a:cxn ang="0">
                  <a:pos x="T6" y="T7"/>
                </a:cxn>
                <a:cxn ang="0">
                  <a:pos x="T8" y="T9"/>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6" name="Freeform 16"/>
            <p:cNvSpPr>
              <a:spLocks/>
            </p:cNvSpPr>
            <p:nvPr userDrawn="1"/>
          </p:nvSpPr>
          <p:spPr bwMode="hidden">
            <a:xfrm>
              <a:off x="0" y="2658"/>
              <a:ext cx="2595" cy="933"/>
            </a:xfrm>
            <a:custGeom>
              <a:avLst/>
              <a:gdLst>
                <a:gd name="T0" fmla="*/ 1050 w 2595"/>
                <a:gd name="T1" fmla="*/ 657 h 933"/>
                <a:gd name="T2" fmla="*/ 1581 w 2595"/>
                <a:gd name="T3" fmla="*/ 690 h 933"/>
                <a:gd name="T4" fmla="*/ 1671 w 2595"/>
                <a:gd name="T5" fmla="*/ 723 h 933"/>
                <a:gd name="T6" fmla="*/ 1176 w 2595"/>
                <a:gd name="T7" fmla="*/ 621 h 933"/>
                <a:gd name="T8" fmla="*/ 1854 w 2595"/>
                <a:gd name="T9" fmla="*/ 567 h 933"/>
                <a:gd name="T10" fmla="*/ 1869 w 2595"/>
                <a:gd name="T11" fmla="*/ 612 h 933"/>
                <a:gd name="T12" fmla="*/ 2103 w 2595"/>
                <a:gd name="T13" fmla="*/ 861 h 933"/>
                <a:gd name="T14" fmla="*/ 1883 w 2595"/>
                <a:gd name="T15" fmla="*/ 520 h 933"/>
                <a:gd name="T16" fmla="*/ 1842 w 2595"/>
                <a:gd name="T17" fmla="*/ 490 h 933"/>
                <a:gd name="T18" fmla="*/ 1770 w 2595"/>
                <a:gd name="T19" fmla="*/ 466 h 933"/>
                <a:gd name="T20" fmla="*/ 1740 w 2595"/>
                <a:gd name="T21" fmla="*/ 448 h 933"/>
                <a:gd name="T22" fmla="*/ 1758 w 2595"/>
                <a:gd name="T23" fmla="*/ 436 h 933"/>
                <a:gd name="T24" fmla="*/ 1830 w 2595"/>
                <a:gd name="T25" fmla="*/ 430 h 933"/>
                <a:gd name="T26" fmla="*/ 1877 w 2595"/>
                <a:gd name="T27" fmla="*/ 424 h 933"/>
                <a:gd name="T28" fmla="*/ 1955 w 2595"/>
                <a:gd name="T29" fmla="*/ 394 h 933"/>
                <a:gd name="T30" fmla="*/ 2052 w 2595"/>
                <a:gd name="T31" fmla="*/ 396 h 933"/>
                <a:gd name="T32" fmla="*/ 2253 w 2595"/>
                <a:gd name="T33" fmla="*/ 732 h 933"/>
                <a:gd name="T34" fmla="*/ 2415 w 2595"/>
                <a:gd name="T35" fmla="*/ 933 h 933"/>
                <a:gd name="T36" fmla="*/ 2397 w 2595"/>
                <a:gd name="T37" fmla="*/ 828 h 933"/>
                <a:gd name="T38" fmla="*/ 2088 w 2595"/>
                <a:gd name="T39" fmla="*/ 400 h 933"/>
                <a:gd name="T40" fmla="*/ 2046 w 2595"/>
                <a:gd name="T41" fmla="*/ 346 h 933"/>
                <a:gd name="T42" fmla="*/ 1997 w 2595"/>
                <a:gd name="T43" fmla="*/ 304 h 933"/>
                <a:gd name="T44" fmla="*/ 1967 w 2595"/>
                <a:gd name="T45" fmla="*/ 286 h 933"/>
                <a:gd name="T46" fmla="*/ 1973 w 2595"/>
                <a:gd name="T47" fmla="*/ 286 h 933"/>
                <a:gd name="T48" fmla="*/ 2009 w 2595"/>
                <a:gd name="T49" fmla="*/ 286 h 933"/>
                <a:gd name="T50" fmla="*/ 2082 w 2595"/>
                <a:gd name="T51" fmla="*/ 322 h 933"/>
                <a:gd name="T52" fmla="*/ 2199 w 2595"/>
                <a:gd name="T53" fmla="*/ 384 h 933"/>
                <a:gd name="T54" fmla="*/ 2394 w 2595"/>
                <a:gd name="T55" fmla="*/ 448 h 933"/>
                <a:gd name="T56" fmla="*/ 2595 w 2595"/>
                <a:gd name="T57" fmla="*/ 516 h 933"/>
                <a:gd name="T58" fmla="*/ 2388 w 2595"/>
                <a:gd name="T59" fmla="*/ 424 h 933"/>
                <a:gd name="T60" fmla="*/ 2219 w 2595"/>
                <a:gd name="T61" fmla="*/ 340 h 933"/>
                <a:gd name="T62" fmla="*/ 2052 w 2595"/>
                <a:gd name="T63" fmla="*/ 280 h 933"/>
                <a:gd name="T64" fmla="*/ 1955 w 2595"/>
                <a:gd name="T65" fmla="*/ 262 h 933"/>
                <a:gd name="T66" fmla="*/ 1877 w 2595"/>
                <a:gd name="T67" fmla="*/ 274 h 933"/>
                <a:gd name="T68" fmla="*/ 1752 w 2595"/>
                <a:gd name="T69" fmla="*/ 274 h 933"/>
                <a:gd name="T70" fmla="*/ 1661 w 2595"/>
                <a:gd name="T71" fmla="*/ 292 h 933"/>
                <a:gd name="T72" fmla="*/ 1607 w 2595"/>
                <a:gd name="T73" fmla="*/ 316 h 933"/>
                <a:gd name="T74" fmla="*/ 1589 w 2595"/>
                <a:gd name="T75" fmla="*/ 322 h 933"/>
                <a:gd name="T76" fmla="*/ 1409 w 2595"/>
                <a:gd name="T77" fmla="*/ 358 h 933"/>
                <a:gd name="T78" fmla="*/ 1152 w 2595"/>
                <a:gd name="T79" fmla="*/ 442 h 933"/>
                <a:gd name="T80" fmla="*/ 966 w 2595"/>
                <a:gd name="T81" fmla="*/ 460 h 933"/>
                <a:gd name="T82" fmla="*/ 870 w 2595"/>
                <a:gd name="T83" fmla="*/ 442 h 933"/>
                <a:gd name="T84" fmla="*/ 828 w 2595"/>
                <a:gd name="T85" fmla="*/ 430 h 933"/>
                <a:gd name="T86" fmla="*/ 743 w 2595"/>
                <a:gd name="T87" fmla="*/ 388 h 933"/>
                <a:gd name="T88" fmla="*/ 636 w 2595"/>
                <a:gd name="T89" fmla="*/ 334 h 933"/>
                <a:gd name="T90" fmla="*/ 467 w 2595"/>
                <a:gd name="T91" fmla="*/ 256 h 933"/>
                <a:gd name="T92" fmla="*/ 0 w 2595"/>
                <a:gd name="T93" fmla="*/ 0 h 933"/>
                <a:gd name="T94" fmla="*/ 585 w 2595"/>
                <a:gd name="T95" fmla="*/ 390 h 933"/>
                <a:gd name="T96" fmla="*/ 849 w 2595"/>
                <a:gd name="T97" fmla="*/ 543 h 933"/>
                <a:gd name="T98" fmla="*/ 897 w 2595"/>
                <a:gd name="T99" fmla="*/ 62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7" name="Freeform 17"/>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a:noFill/>
            </a:ln>
            <a:extLst>
              <a:ext uri="{91240B29-F687-4F45-9708-019B960494DF}">
                <a14:hiddenLine xmlns:a14="http://schemas.microsoft.com/office/drawing/2010/main" w="9525">
                  <a:solidFill>
                    <a:schemeClr val="tx1"/>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grpSp>
      <p:sp>
        <p:nvSpPr>
          <p:cNvPr id="4114" name="Rectangle 18"/>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4115" name="Rectangle 19"/>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200" smtClean="0">
                <a:solidFill>
                  <a:srgbClr val="FFFFFF"/>
                </a:solidFill>
                <a:latin typeface="Garamond" pitchFamily="18" charset="0"/>
              </a:defRPr>
            </a:lvl1pPr>
          </a:lstStyle>
          <a:p>
            <a:pPr fontAlgn="base">
              <a:spcBef>
                <a:spcPct val="0"/>
              </a:spcBef>
              <a:spcAft>
                <a:spcPct val="0"/>
              </a:spcAft>
              <a:defRPr/>
            </a:pPr>
            <a:endParaRPr lang="en-US"/>
          </a:p>
        </p:txBody>
      </p:sp>
      <p:sp>
        <p:nvSpPr>
          <p:cNvPr id="4116" name="Rectangle 20"/>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smtClean="0">
                <a:solidFill>
                  <a:srgbClr val="FFFFFF"/>
                </a:solidFill>
                <a:latin typeface="Garamond" pitchFamily="18" charset="0"/>
              </a:defRPr>
            </a:lvl1pPr>
          </a:lstStyle>
          <a:p>
            <a:pPr fontAlgn="base">
              <a:spcBef>
                <a:spcPct val="0"/>
              </a:spcBef>
              <a:spcAft>
                <a:spcPct val="0"/>
              </a:spcAft>
              <a:defRPr/>
            </a:pPr>
            <a:endParaRPr lang="en-US"/>
          </a:p>
        </p:txBody>
      </p:sp>
      <p:sp>
        <p:nvSpPr>
          <p:cNvPr id="4117" name="Rectangle 21"/>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solidFill>
                  <a:srgbClr val="FFFFFF"/>
                </a:solidFill>
                <a:latin typeface="Garamond" pitchFamily="18" charset="0"/>
              </a:defRPr>
            </a:lvl1pPr>
          </a:lstStyle>
          <a:p>
            <a:pPr fontAlgn="base">
              <a:spcBef>
                <a:spcPct val="0"/>
              </a:spcBef>
              <a:spcAft>
                <a:spcPct val="0"/>
              </a:spcAft>
              <a:defRPr/>
            </a:pPr>
            <a:fld id="{C68DA23B-4798-4C2E-BF9F-07975EC33600}" type="slidenum">
              <a:rPr lang="en-US"/>
              <a:pPr fontAlgn="base">
                <a:spcBef>
                  <a:spcPct val="0"/>
                </a:spcBef>
                <a:spcAft>
                  <a:spcPct val="0"/>
                </a:spcAft>
                <a:defRPr/>
              </a:pPr>
              <a:t>‹#›</a:t>
            </a:fld>
            <a:endParaRPr lang="en-US"/>
          </a:p>
        </p:txBody>
      </p:sp>
      <p:sp>
        <p:nvSpPr>
          <p:cNvPr id="4118" name="Rectangle 22"/>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30698611"/>
      </p:ext>
    </p:extLst>
  </p:cSld>
  <p:clrMap bg1="dk2" tx1="lt1" bg2="dk1"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2800">
              <a:solidFill>
                <a:prstClr val="white"/>
              </a:solidFill>
            </a:endParaRPr>
          </a:p>
        </p:txBody>
      </p:sp>
      <p:sp>
        <p:nvSpPr>
          <p:cNvPr id="3" name="Footer Placeholder 2"/>
          <p:cNvSpPr>
            <a:spLocks noGrp="1"/>
          </p:cNvSpPr>
          <p:nvPr>
            <p:ph type="ftr" sz="quarter" idx="3"/>
          </p:nvPr>
        </p:nvSpPr>
        <p:spPr>
          <a:xfrm>
            <a:off x="1295400" y="6400800"/>
            <a:ext cx="4211638" cy="274638"/>
          </a:xfrm>
          <a:prstGeom prst="rect">
            <a:avLst/>
          </a:prstGeom>
        </p:spPr>
        <p:txBody>
          <a:bodyPr/>
          <a:lstStyle>
            <a:lvl1pPr algn="r" eaLnBrk="1" latinLnBrk="0" hangingPunct="1">
              <a:defRPr kumimoji="0" sz="1300">
                <a:solidFill>
                  <a:srgbClr val="676A55">
                    <a:tint val="60000"/>
                    <a:satMod val="155000"/>
                  </a:srgbClr>
                </a:solidFill>
                <a:latin typeface="Arial" charset="0"/>
              </a:defRPr>
            </a:lvl1pPr>
            <a:extLst/>
          </a:lstStyle>
          <a:p>
            <a:pPr fontAlgn="base">
              <a:spcBef>
                <a:spcPct val="0"/>
              </a:spcBef>
              <a:spcAft>
                <a:spcPct val="0"/>
              </a:spcAft>
              <a:defRPr/>
            </a:pPr>
            <a:endParaRPr lang="en-US"/>
          </a:p>
        </p:txBody>
      </p:sp>
      <p:sp>
        <p:nvSpPr>
          <p:cNvPr id="14" name="Date Placeholder 13"/>
          <p:cNvSpPr>
            <a:spLocks noGrp="1"/>
          </p:cNvSpPr>
          <p:nvPr>
            <p:ph type="dt" sz="half" idx="2"/>
          </p:nvPr>
        </p:nvSpPr>
        <p:spPr>
          <a:xfrm>
            <a:off x="5562600" y="6400800"/>
            <a:ext cx="3001963" cy="274638"/>
          </a:xfrm>
          <a:prstGeom prst="rect">
            <a:avLst/>
          </a:prstGeom>
        </p:spPr>
        <p:txBody>
          <a:bodyPr/>
          <a:lstStyle>
            <a:lvl1pPr algn="l" eaLnBrk="1" latinLnBrk="0" hangingPunct="1">
              <a:defRPr kumimoji="0" sz="1300">
                <a:solidFill>
                  <a:srgbClr val="676A55">
                    <a:tint val="60000"/>
                    <a:satMod val="155000"/>
                  </a:srgbClr>
                </a:solidFill>
                <a:latin typeface="Arial" charset="0"/>
              </a:defRPr>
            </a:lvl1pPr>
            <a:extLst/>
          </a:lstStyle>
          <a:p>
            <a:pPr fontAlgn="base">
              <a:spcBef>
                <a:spcPct val="0"/>
              </a:spcBef>
              <a:spcAft>
                <a:spcPct val="0"/>
              </a:spcAft>
              <a:defRPr/>
            </a:pPr>
            <a:endParaRPr lang="en-US"/>
          </a:p>
        </p:txBody>
      </p:sp>
      <p:sp>
        <p:nvSpPr>
          <p:cNvPr id="23" name="Slide Number Placeholder 22"/>
          <p:cNvSpPr>
            <a:spLocks noGrp="1"/>
          </p:cNvSpPr>
          <p:nvPr>
            <p:ph type="sldNum" sz="quarter" idx="4"/>
          </p:nvPr>
        </p:nvSpPr>
        <p:spPr>
          <a:xfrm>
            <a:off x="8639175" y="6515100"/>
            <a:ext cx="463550" cy="273050"/>
          </a:xfrm>
          <a:prstGeom prst="rect">
            <a:avLst/>
          </a:prstGeom>
        </p:spPr>
        <p:txBody>
          <a:bodyPr anchor="ctr"/>
          <a:lstStyle>
            <a:lvl1pPr algn="r" eaLnBrk="1" latinLnBrk="0" hangingPunct="1">
              <a:defRPr kumimoji="0" sz="1600">
                <a:solidFill>
                  <a:srgbClr val="EAEBDE">
                    <a:shade val="90000"/>
                  </a:srgbClr>
                </a:solidFill>
                <a:effectLst/>
                <a:latin typeface="Arial" charset="0"/>
              </a:defRPr>
            </a:lvl1pPr>
            <a:extLst/>
          </a:lstStyle>
          <a:p>
            <a:pPr fontAlgn="base">
              <a:spcBef>
                <a:spcPct val="0"/>
              </a:spcBef>
              <a:spcAft>
                <a:spcPct val="0"/>
              </a:spcAft>
              <a:defRPr/>
            </a:pPr>
            <a:fld id="{3E64B6CF-C029-4E66-AE2F-5F47F3062F5D}" type="slidenum">
              <a:rPr lang="en-US"/>
              <a:pPr fontAlgn="base">
                <a:spcBef>
                  <a:spcPct val="0"/>
                </a:spcBef>
                <a:spcAft>
                  <a:spcPct val="0"/>
                </a:spcAft>
                <a:defRPr/>
              </a:pPr>
              <a:t>‹#›</a:t>
            </a:fld>
            <a:endParaRPr lang="en-US"/>
          </a:p>
        </p:txBody>
      </p:sp>
      <p:sp>
        <p:nvSpPr>
          <p:cNvPr id="22" name="Title Placeholder 21"/>
          <p:cNvSpPr>
            <a:spLocks noGrp="1"/>
          </p:cNvSpPr>
          <p:nvPr>
            <p:ph type="title"/>
          </p:nvPr>
        </p:nvSpPr>
        <p:spPr>
          <a:xfrm>
            <a:off x="457200" y="254000"/>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lang="en-US" smtClean="0"/>
              <a:t>Click to edit Master title style</a:t>
            </a:r>
            <a:endParaRPr lang="en-US"/>
          </a:p>
        </p:txBody>
      </p:sp>
      <p:sp>
        <p:nvSpPr>
          <p:cNvPr id="9225" name="Text Placeholder 12"/>
          <p:cNvSpPr>
            <a:spLocks noGrp="1"/>
          </p:cNvSpPr>
          <p:nvPr>
            <p:ph type="body" idx="1"/>
          </p:nvPr>
        </p:nvSpPr>
        <p:spPr bwMode="auto">
          <a:xfrm>
            <a:off x="457200" y="16462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445844857"/>
      </p:ext>
    </p:extLst>
  </p:cSld>
  <p:clrMap bg1="dk1" tx1="lt1" bg2="dk2"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txStyles>
    <p:titleStyle>
      <a:lvl1pPr marL="53975" indent="-53975" algn="r" rtl="0" eaLnBrk="0" fontAlgn="base" hangingPunct="0">
        <a:spcBef>
          <a:spcPct val="0"/>
        </a:spcBef>
        <a:spcAft>
          <a:spcPct val="0"/>
        </a:spcAft>
        <a:defRPr sz="4600" kern="1200">
          <a:solidFill>
            <a:srgbClr val="E7EACB"/>
          </a:solidFill>
          <a:effectLst>
            <a:outerShdw blurRad="38100" dist="25500" dir="5400000" algn="tl" rotWithShape="0">
              <a:srgbClr val="000000">
                <a:satMod val="180000"/>
                <a:alpha val="75000"/>
              </a:srgbClr>
            </a:outerShdw>
          </a:effectLst>
          <a:latin typeface="+mj-lt"/>
          <a:ea typeface="+mj-ea"/>
          <a:cs typeface="+mj-cs"/>
        </a:defRPr>
      </a:lvl1pPr>
      <a:lvl2pPr marL="53975" indent="-53975" algn="r" rtl="0" eaLnBrk="0" fontAlgn="base" hangingPunct="0">
        <a:spcBef>
          <a:spcPct val="0"/>
        </a:spcBef>
        <a:spcAft>
          <a:spcPct val="0"/>
        </a:spcAft>
        <a:defRPr sz="4600">
          <a:solidFill>
            <a:srgbClr val="E7EACB"/>
          </a:solidFill>
          <a:latin typeface="Rockwell" pitchFamily="18" charset="0"/>
        </a:defRPr>
      </a:lvl2pPr>
      <a:lvl3pPr marL="53975" indent="-53975" algn="r" rtl="0" eaLnBrk="0" fontAlgn="base" hangingPunct="0">
        <a:spcBef>
          <a:spcPct val="0"/>
        </a:spcBef>
        <a:spcAft>
          <a:spcPct val="0"/>
        </a:spcAft>
        <a:defRPr sz="4600">
          <a:solidFill>
            <a:srgbClr val="E7EACB"/>
          </a:solidFill>
          <a:latin typeface="Rockwell" pitchFamily="18" charset="0"/>
        </a:defRPr>
      </a:lvl3pPr>
      <a:lvl4pPr marL="53975" indent="-53975" algn="r" rtl="0" eaLnBrk="0" fontAlgn="base" hangingPunct="0">
        <a:spcBef>
          <a:spcPct val="0"/>
        </a:spcBef>
        <a:spcAft>
          <a:spcPct val="0"/>
        </a:spcAft>
        <a:defRPr sz="4600">
          <a:solidFill>
            <a:srgbClr val="E7EACB"/>
          </a:solidFill>
          <a:latin typeface="Rockwell" pitchFamily="18" charset="0"/>
        </a:defRPr>
      </a:lvl4pPr>
      <a:lvl5pPr marL="53975" indent="-53975" algn="r" rtl="0" eaLnBrk="0" fontAlgn="base" hangingPunct="0">
        <a:spcBef>
          <a:spcPct val="0"/>
        </a:spcBef>
        <a:spcAft>
          <a:spcPct val="0"/>
        </a:spcAft>
        <a:defRPr sz="4600">
          <a:solidFill>
            <a:srgbClr val="E7EACB"/>
          </a:solidFill>
          <a:latin typeface="Rockwell" pitchFamily="18" charset="0"/>
        </a:defRPr>
      </a:lvl5pPr>
      <a:lvl6pPr marL="511175" indent="-53975" algn="r" rtl="0" fontAlgn="base">
        <a:spcBef>
          <a:spcPct val="0"/>
        </a:spcBef>
        <a:spcAft>
          <a:spcPct val="0"/>
        </a:spcAft>
        <a:defRPr sz="4600">
          <a:solidFill>
            <a:srgbClr val="E7EACB"/>
          </a:solidFill>
          <a:latin typeface="Rockwell" pitchFamily="18" charset="0"/>
        </a:defRPr>
      </a:lvl6pPr>
      <a:lvl7pPr marL="968375" indent="-53975" algn="r" rtl="0" fontAlgn="base">
        <a:spcBef>
          <a:spcPct val="0"/>
        </a:spcBef>
        <a:spcAft>
          <a:spcPct val="0"/>
        </a:spcAft>
        <a:defRPr sz="4600">
          <a:solidFill>
            <a:srgbClr val="E7EACB"/>
          </a:solidFill>
          <a:latin typeface="Rockwell" pitchFamily="18" charset="0"/>
        </a:defRPr>
      </a:lvl7pPr>
      <a:lvl8pPr marL="1425575" indent="-53975" algn="r" rtl="0" fontAlgn="base">
        <a:spcBef>
          <a:spcPct val="0"/>
        </a:spcBef>
        <a:spcAft>
          <a:spcPct val="0"/>
        </a:spcAft>
        <a:defRPr sz="4600">
          <a:solidFill>
            <a:srgbClr val="E7EACB"/>
          </a:solidFill>
          <a:latin typeface="Rockwell" pitchFamily="18" charset="0"/>
        </a:defRPr>
      </a:lvl8pPr>
      <a:lvl9pPr marL="1882775" indent="-53975" algn="r" rtl="0" fontAlgn="base">
        <a:spcBef>
          <a:spcPct val="0"/>
        </a:spcBef>
        <a:spcAft>
          <a:spcPct val="0"/>
        </a:spcAft>
        <a:defRPr sz="4600">
          <a:solidFill>
            <a:srgbClr val="E7EACB"/>
          </a:solidFill>
          <a:latin typeface="Rockwell" pitchFamily="18" charset="0"/>
        </a:defRPr>
      </a:lvl9pPr>
      <a:extLst/>
    </p:titleStyle>
    <p:bodyStyle>
      <a:lvl1pPr marL="292100" indent="-292100" algn="l" rtl="0" eaLnBrk="0" fontAlgn="base" hangingPunct="0">
        <a:spcBef>
          <a:spcPct val="0"/>
        </a:spcBef>
        <a:spcAft>
          <a:spcPct val="0"/>
        </a:spcAft>
        <a:buClr>
          <a:schemeClr val="accent1"/>
        </a:buClr>
        <a:buSzPct val="70000"/>
        <a:buFont typeface="Wingdings 2" pitchFamily="18" charset="2"/>
        <a:buChar char=""/>
        <a:defRPr sz="3200" kern="1200">
          <a:solidFill>
            <a:schemeClr val="tx1"/>
          </a:solidFill>
          <a:latin typeface="+mn-lt"/>
          <a:ea typeface="+mn-ea"/>
          <a:cs typeface="+mn-cs"/>
        </a:defRPr>
      </a:lvl1pPr>
      <a:lvl2pPr marL="639763" indent="-228600" algn="l" rtl="0" eaLnBrk="0" fontAlgn="base" hangingPunct="0">
        <a:spcBef>
          <a:spcPts val="400"/>
        </a:spcBef>
        <a:spcAft>
          <a:spcPct val="0"/>
        </a:spcAft>
        <a:buClr>
          <a:schemeClr val="accent2"/>
        </a:buClr>
        <a:buSzPct val="90000"/>
        <a:buChar char="•"/>
        <a:defRPr sz="2600" kern="1200">
          <a:solidFill>
            <a:schemeClr val="tx1"/>
          </a:solidFill>
          <a:latin typeface="+mn-lt"/>
          <a:ea typeface="+mn-ea"/>
          <a:cs typeface="+mn-cs"/>
        </a:defRPr>
      </a:lvl2pPr>
      <a:lvl3pPr marL="822325" indent="-190500" algn="l" rtl="0" eaLnBrk="0" fontAlgn="base" hangingPunct="0">
        <a:spcBef>
          <a:spcPts val="400"/>
        </a:spcBef>
        <a:spcAft>
          <a:spcPct val="0"/>
        </a:spcAft>
        <a:buClr>
          <a:srgbClr val="A8CDD7"/>
        </a:buClr>
        <a:buSzPct val="100000"/>
        <a:buFont typeface="Wingdings 2" pitchFamily="18" charset="2"/>
        <a:buChar char=""/>
        <a:defRPr sz="2300" kern="1200">
          <a:solidFill>
            <a:schemeClr val="tx1"/>
          </a:solidFill>
          <a:latin typeface="+mn-lt"/>
          <a:ea typeface="+mn-ea"/>
          <a:cs typeface="+mn-cs"/>
        </a:defRPr>
      </a:lvl3pPr>
      <a:lvl4pPr marL="1004888" indent="-182563" algn="l" rtl="0" eaLnBrk="0" fontAlgn="base" hangingPunct="0">
        <a:spcBef>
          <a:spcPts val="400"/>
        </a:spcBef>
        <a:spcAft>
          <a:spcPct val="0"/>
        </a:spcAft>
        <a:buClr>
          <a:srgbClr val="A8CDD7"/>
        </a:buClr>
        <a:buSzPct val="100000"/>
        <a:buFont typeface="Wingdings 2" pitchFamily="18" charset="2"/>
        <a:buChar char=""/>
        <a:defRPr sz="2000" kern="1200">
          <a:solidFill>
            <a:schemeClr val="tx1"/>
          </a:solidFill>
          <a:latin typeface="+mn-lt"/>
          <a:ea typeface="+mn-ea"/>
          <a:cs typeface="+mn-cs"/>
        </a:defRPr>
      </a:lvl4pPr>
      <a:lvl5pPr marL="1187450" indent="-182563" algn="l" rtl="0" eaLnBrk="0" fontAlgn="base" hangingPunct="0">
        <a:spcBef>
          <a:spcPts val="400"/>
        </a:spcBef>
        <a:spcAft>
          <a:spcPct val="0"/>
        </a:spcAft>
        <a:buClr>
          <a:srgbClr val="A8CDD7"/>
        </a:buClr>
        <a:buSzPct val="100000"/>
        <a:buFont typeface="Wingdings 2" pitchFamily="18" charset="2"/>
        <a:buChar char=""/>
        <a:defRPr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5474" name="Group 2"/>
          <p:cNvGrpSpPr>
            <a:grpSpLocks/>
          </p:cNvGrpSpPr>
          <p:nvPr/>
        </p:nvGrpSpPr>
        <p:grpSpPr bwMode="auto">
          <a:xfrm>
            <a:off x="0" y="0"/>
            <a:ext cx="9142413" cy="6856413"/>
            <a:chOff x="0" y="0"/>
            <a:chExt cx="5759" cy="4319"/>
          </a:xfrm>
        </p:grpSpPr>
        <p:sp>
          <p:nvSpPr>
            <p:cNvPr id="105475" name="Freeform 3"/>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5476" name="Group 4"/>
            <p:cNvGrpSpPr>
              <a:grpSpLocks/>
            </p:cNvGrpSpPr>
            <p:nvPr userDrawn="1"/>
          </p:nvGrpSpPr>
          <p:grpSpPr bwMode="auto">
            <a:xfrm>
              <a:off x="0" y="0"/>
              <a:ext cx="5759" cy="4319"/>
              <a:chOff x="0" y="0"/>
              <a:chExt cx="5759" cy="4319"/>
            </a:xfrm>
          </p:grpSpPr>
          <p:sp>
            <p:nvSpPr>
              <p:cNvPr id="105477" name="Freeform 5"/>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78" name="Freeform 6"/>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79" name="Freeform 7"/>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0" name="Freeform 8"/>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1" name="Freeform 9"/>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2" name="Freeform 10"/>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3" name="Freeform 11"/>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4" name="Freeform 12"/>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5" name="Freeform 13"/>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6" name="Freeform 14"/>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7" name="Freeform 15"/>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8" name="Freeform 16"/>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89" name="Freeform 17"/>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0" name="Freeform 18"/>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1" name="Freeform 19"/>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2" name="Freeform 20"/>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3" name="Freeform 21"/>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4" name="Freeform 22"/>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5" name="Freeform 23"/>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6" name="Freeform 24"/>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7" name="Freeform 25"/>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8" name="Freeform 26"/>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499" name="Freeform 27"/>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0" name="Freeform 28"/>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1" name="Freeform 29"/>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nvGrpSpPr>
              <p:cNvPr id="105502" name="Group 30"/>
              <p:cNvGrpSpPr>
                <a:grpSpLocks/>
              </p:cNvGrpSpPr>
              <p:nvPr userDrawn="1"/>
            </p:nvGrpSpPr>
            <p:grpSpPr bwMode="auto">
              <a:xfrm>
                <a:off x="0" y="0"/>
                <a:ext cx="5758" cy="1045"/>
                <a:chOff x="0" y="0"/>
                <a:chExt cx="5758" cy="1045"/>
              </a:xfrm>
            </p:grpSpPr>
            <p:sp>
              <p:nvSpPr>
                <p:cNvPr id="105503"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4"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5"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6"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7"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8"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09"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0"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1"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2"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3"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4"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5"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6"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17"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5518" name="Group 46"/>
              <p:cNvGrpSpPr>
                <a:grpSpLocks/>
              </p:cNvGrpSpPr>
              <p:nvPr userDrawn="1"/>
            </p:nvGrpSpPr>
            <p:grpSpPr bwMode="auto">
              <a:xfrm>
                <a:off x="0" y="558"/>
                <a:ext cx="5758" cy="487"/>
                <a:chOff x="0" y="558"/>
                <a:chExt cx="5758" cy="487"/>
              </a:xfrm>
            </p:grpSpPr>
            <p:sp>
              <p:nvSpPr>
                <p:cNvPr id="105519"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0"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105521" name="Group 49"/>
              <p:cNvGrpSpPr>
                <a:grpSpLocks/>
              </p:cNvGrpSpPr>
              <p:nvPr userDrawn="1"/>
            </p:nvGrpSpPr>
            <p:grpSpPr bwMode="auto">
              <a:xfrm>
                <a:off x="264" y="1039"/>
                <a:ext cx="5200" cy="3280"/>
                <a:chOff x="264" y="1039"/>
                <a:chExt cx="5200" cy="3280"/>
              </a:xfrm>
            </p:grpSpPr>
            <p:sp>
              <p:nvSpPr>
                <p:cNvPr id="105522"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3"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4"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5"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6"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7"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8"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29"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0"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sp>
            <p:nvSpPr>
              <p:cNvPr id="105531" name="Freeform 59"/>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2"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3"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4"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5" name="Freeform 63"/>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6"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7"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8"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sp>
        <p:nvSpPr>
          <p:cNvPr id="105539" name="Rectangle 67"/>
          <p:cNvSpPr>
            <a:spLocks noGrp="1" noChangeArrowheads="1"/>
          </p:cNvSpPr>
          <p:nvPr>
            <p:ph type="title"/>
          </p:nvPr>
        </p:nvSpPr>
        <p:spPr bwMode="auto">
          <a:xfrm>
            <a:off x="455613" y="273050"/>
            <a:ext cx="8226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105540" name="Rectangle 68"/>
          <p:cNvSpPr>
            <a:spLocks noGrp="1" noChangeArrowheads="1"/>
          </p:cNvSpPr>
          <p:nvPr>
            <p:ph type="dt" sz="half" idx="2"/>
          </p:nvPr>
        </p:nvSpPr>
        <p:spPr bwMode="auto">
          <a:xfrm>
            <a:off x="455613"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pPr fontAlgn="base">
              <a:spcBef>
                <a:spcPct val="0"/>
              </a:spcBef>
              <a:spcAft>
                <a:spcPct val="0"/>
              </a:spcAft>
            </a:pPr>
            <a:endParaRPr lang="en-US" smtClean="0">
              <a:solidFill>
                <a:srgbClr val="EAEAEA"/>
              </a:solidFill>
            </a:endParaRPr>
          </a:p>
        </p:txBody>
      </p:sp>
      <p:sp>
        <p:nvSpPr>
          <p:cNvPr id="105541" name="Rectangle 69"/>
          <p:cNvSpPr>
            <a:spLocks noGrp="1" noChangeArrowheads="1"/>
          </p:cNvSpPr>
          <p:nvPr>
            <p:ph type="ftr" sz="quarter" idx="3"/>
          </p:nvPr>
        </p:nvSpPr>
        <p:spPr bwMode="auto">
          <a:xfrm>
            <a:off x="3124200" y="6242050"/>
            <a:ext cx="28956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pPr fontAlgn="base">
              <a:spcBef>
                <a:spcPct val="0"/>
              </a:spcBef>
              <a:spcAft>
                <a:spcPct val="0"/>
              </a:spcAft>
            </a:pPr>
            <a:endParaRPr lang="en-US" smtClean="0">
              <a:solidFill>
                <a:srgbClr val="EAEAEA"/>
              </a:solidFill>
            </a:endParaRPr>
          </a:p>
        </p:txBody>
      </p:sp>
      <p:sp>
        <p:nvSpPr>
          <p:cNvPr id="105542" name="Rectangle 70"/>
          <p:cNvSpPr>
            <a:spLocks noGrp="1" noChangeArrowheads="1"/>
          </p:cNvSpPr>
          <p:nvPr>
            <p:ph type="sldNum" sz="quarter" idx="4"/>
          </p:nvPr>
        </p:nvSpPr>
        <p:spPr bwMode="auto">
          <a:xfrm>
            <a:off x="6553200"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pPr fontAlgn="base">
              <a:spcBef>
                <a:spcPct val="0"/>
              </a:spcBef>
              <a:spcAft>
                <a:spcPct val="0"/>
              </a:spcAft>
            </a:pPr>
            <a:fld id="{EF8D3634-E5CB-479E-A5D3-EBDBA69E9637}" type="slidenum">
              <a:rPr lang="en-US" smtClean="0">
                <a:solidFill>
                  <a:srgbClr val="EAEAEA"/>
                </a:solidFill>
              </a:rPr>
              <a:pPr fontAlgn="base">
                <a:spcBef>
                  <a:spcPct val="0"/>
                </a:spcBef>
                <a:spcAft>
                  <a:spcPct val="0"/>
                </a:spcAft>
              </a:pPr>
              <a:t>‹#›</a:t>
            </a:fld>
            <a:endParaRPr lang="en-US" smtClean="0">
              <a:solidFill>
                <a:srgbClr val="EAEAEA"/>
              </a:solidFill>
            </a:endParaRPr>
          </a:p>
        </p:txBody>
      </p:sp>
      <p:sp>
        <p:nvSpPr>
          <p:cNvPr id="105543" name="Rectangle 71"/>
          <p:cNvSpPr>
            <a:spLocks noGrp="1" noChangeArrowheads="1"/>
          </p:cNvSpPr>
          <p:nvPr>
            <p:ph type="body" idx="1"/>
          </p:nvPr>
        </p:nvSpPr>
        <p:spPr bwMode="auto">
          <a:xfrm>
            <a:off x="455613" y="1598613"/>
            <a:ext cx="8226425"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504367533"/>
      </p:ext>
    </p:extLst>
  </p:cSld>
  <p:clrMap bg1="dk2" tx1="lt1" bg2="dk1" tx2="lt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9pPr>
    </p:titleStyle>
    <p:bodyStyle>
      <a:lvl1pPr marL="342900" indent="-342900" algn="l" rtl="0" fontAlgn="base">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8.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8.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8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53.xml"/></Relationships>
</file>

<file path=ppt/slides/_rels/slide10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3.xml"/><Relationship Id="rId1" Type="http://schemas.openxmlformats.org/officeDocument/2006/relationships/slideLayout" Target="../slideLayouts/slideLayout28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85.xml"/></Relationships>
</file>

<file path=ppt/slides/_rels/slide10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4.xml"/><Relationship Id="rId1" Type="http://schemas.openxmlformats.org/officeDocument/2006/relationships/slideLayout" Target="../slideLayouts/slideLayout8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5.xml"/><Relationship Id="rId1" Type="http://schemas.openxmlformats.org/officeDocument/2006/relationships/slideLayout" Target="../slideLayouts/slideLayout86.xml"/></Relationships>
</file>

<file path=ppt/slides/_rels/slide11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6.xml"/><Relationship Id="rId1" Type="http://schemas.openxmlformats.org/officeDocument/2006/relationships/slideLayout" Target="../slideLayouts/slideLayout285.xml"/></Relationships>
</file>

<file path=ppt/slides/_rels/slide11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7.xml"/><Relationship Id="rId1" Type="http://schemas.openxmlformats.org/officeDocument/2006/relationships/slideLayout" Target="../slideLayouts/slideLayout27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74.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86.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86.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09.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09.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20.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3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09.xml"/></Relationships>
</file>

<file path=ppt/slides/_rels/slide1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05.xml"/><Relationship Id="rId1" Type="http://schemas.openxmlformats.org/officeDocument/2006/relationships/slideLayout" Target="../slideLayouts/slideLayout109.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09.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09.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09.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4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hyperlink" Target="http://kingsenglish.info/wp-content/uploads/2011/04/Wisdom-of-Solomon.jpg" TargetMode="External"/><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62.tmp"/><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63.tmp"/><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3.xml"/><Relationship Id="rId1" Type="http://schemas.openxmlformats.org/officeDocument/2006/relationships/slideLayout" Target="../slideLayouts/slideLayout16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34.xml"/><Relationship Id="rId1" Type="http://schemas.openxmlformats.org/officeDocument/2006/relationships/slideLayout" Target="../slideLayouts/slideLayout158.xml"/></Relationships>
</file>

<file path=ppt/slides/_rels/slide15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35.xml"/><Relationship Id="rId1" Type="http://schemas.openxmlformats.org/officeDocument/2006/relationships/slideLayout" Target="../slideLayouts/slideLayout235.xml"/><Relationship Id="rId5" Type="http://schemas.openxmlformats.org/officeDocument/2006/relationships/image" Target="../media/image68.jpeg"/><Relationship Id="rId4" Type="http://schemas.openxmlformats.org/officeDocument/2006/relationships/image" Target="../media/image67.jpeg"/></Relationships>
</file>

<file path=ppt/slides/_rels/slide15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36.xml"/><Relationship Id="rId1" Type="http://schemas.openxmlformats.org/officeDocument/2006/relationships/slideLayout" Target="../slideLayouts/slideLayout302.xml"/></Relationships>
</file>

<file path=ppt/slides/_rels/slide15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37.xml"/><Relationship Id="rId1" Type="http://schemas.openxmlformats.org/officeDocument/2006/relationships/slideLayout" Target="../slideLayouts/slideLayout213.xml"/></Relationships>
</file>

<file path=ppt/slides/_rels/slide15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38.xml"/><Relationship Id="rId1" Type="http://schemas.openxmlformats.org/officeDocument/2006/relationships/slideLayout" Target="../slideLayouts/slideLayout224.xml"/></Relationships>
</file>

<file path=ppt/slides/_rels/slide15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39.xml"/><Relationship Id="rId1" Type="http://schemas.openxmlformats.org/officeDocument/2006/relationships/slideLayout" Target="../slideLayouts/slideLayout224.xml"/></Relationships>
</file>

<file path=ppt/slides/_rels/slide15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40.xml"/><Relationship Id="rId1" Type="http://schemas.openxmlformats.org/officeDocument/2006/relationships/slideLayout" Target="../slideLayouts/slideLayout180.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18.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19.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19.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18.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16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6.xml"/><Relationship Id="rId1" Type="http://schemas.openxmlformats.org/officeDocument/2006/relationships/slideLayout" Target="../slideLayouts/slideLayout373.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374.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74.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74.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74.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37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374.xml"/></Relationships>
</file>

<file path=ppt/slides/_rels/slide17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8.xml"/><Relationship Id="rId1" Type="http://schemas.openxmlformats.org/officeDocument/2006/relationships/slideLayout" Target="../slideLayouts/slideLayout219.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19.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19.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19.xml"/></Relationships>
</file>

<file path=ppt/slides/_rels/slide17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52.xml"/><Relationship Id="rId1" Type="http://schemas.openxmlformats.org/officeDocument/2006/relationships/slideLayout" Target="../slideLayouts/slideLayout384.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385.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385.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385.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38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8.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385.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385.xml"/></Relationships>
</file>

<file path=ppt/slides/_rels/slide18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90.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385.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385.xml"/></Relationships>
</file>

<file path=ppt/slides/_rels/slide18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85.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385.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98.xml"/></Relationships>
</file>

<file path=ppt/slides/_rels/slide18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55.xml"/><Relationship Id="rId1" Type="http://schemas.openxmlformats.org/officeDocument/2006/relationships/slideLayout" Target="../slideLayouts/slideLayout2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19.xml"/></Relationships>
</file>

<file path=ppt/slides/_rels/slide191.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notesSlide" Target="../notesSlides/notesSlide157.xml"/><Relationship Id="rId1" Type="http://schemas.openxmlformats.org/officeDocument/2006/relationships/slideLayout" Target="../slideLayouts/slideLayout263.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63.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63.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63.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19.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19.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19.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19.xml"/></Relationships>
</file>

<file path=ppt/slides/_rels/slide19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65.xml"/><Relationship Id="rId1" Type="http://schemas.openxmlformats.org/officeDocument/2006/relationships/slideLayout" Target="../slideLayouts/slideLayout2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19.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19.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19.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19.xml"/></Relationships>
</file>

<file path=ppt/slides/_rels/slide20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70.xml"/><Relationship Id="rId1" Type="http://schemas.openxmlformats.org/officeDocument/2006/relationships/slideLayout" Target="../slideLayouts/slideLayout219.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19.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19.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219.xml"/></Relationships>
</file>

<file path=ppt/slides/_rels/slide20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74.xml"/><Relationship Id="rId1" Type="http://schemas.openxmlformats.org/officeDocument/2006/relationships/slideLayout" Target="../slideLayouts/slideLayout219.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2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219.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218.xml"/></Relationships>
</file>

<file path=ppt/slides/_rels/slide21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308.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1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78.xml"/><Relationship Id="rId1" Type="http://schemas.openxmlformats.org/officeDocument/2006/relationships/slideLayout" Target="../slideLayouts/slideLayout308.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308.xml"/></Relationships>
</file>

<file path=ppt/slides/_rels/slide21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08.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2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308.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4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08.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4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08.xml"/></Relationships>
</file>

<file path=ppt/slides/_rels/slide24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0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5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08.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5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351.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35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352.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352.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352.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35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35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35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35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35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352.xml"/></Relationships>
</file>

<file path=ppt/slides/_rels/slide26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83.xml"/><Relationship Id="rId1" Type="http://schemas.openxmlformats.org/officeDocument/2006/relationships/slideLayout" Target="../slideLayouts/slideLayout36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84.xml"/><Relationship Id="rId1" Type="http://schemas.openxmlformats.org/officeDocument/2006/relationships/slideLayout" Target="../slideLayouts/slideLayout368.xml"/></Relationships>
</file>

<file path=ppt/slides/_rels/slide271.xml.rels><?xml version="1.0" encoding="UTF-8" standalone="yes"?>
<Relationships xmlns="http://schemas.openxmlformats.org/package/2006/relationships"><Relationship Id="rId3" Type="http://schemas.openxmlformats.org/officeDocument/2006/relationships/hyperlink" Target="http://www.bible-history.com/" TargetMode="External"/><Relationship Id="rId2" Type="http://schemas.openxmlformats.org/officeDocument/2006/relationships/notesSlide" Target="../notesSlides/notesSlide185.xml"/><Relationship Id="rId1" Type="http://schemas.openxmlformats.org/officeDocument/2006/relationships/slideLayout" Target="../slideLayouts/slideLayout368.xml"/><Relationship Id="rId4" Type="http://schemas.openxmlformats.org/officeDocument/2006/relationships/image" Target="../media/image97.jpeg"/></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352.xml"/></Relationships>
</file>

<file path=ppt/slides/_rels/slide27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87.xml"/><Relationship Id="rId1" Type="http://schemas.openxmlformats.org/officeDocument/2006/relationships/slideLayout" Target="../slideLayouts/slideLayout368.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63.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8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263.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9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63.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99.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3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89.xml"/><Relationship Id="rId1" Type="http://schemas.openxmlformats.org/officeDocument/2006/relationships/slideLayout" Target="../slideLayouts/slideLayout324.xm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319.xml"/></Relationships>
</file>

<file path=ppt/slides/_rels/slide30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91.xml"/><Relationship Id="rId1" Type="http://schemas.openxmlformats.org/officeDocument/2006/relationships/slideLayout" Target="../slideLayouts/slideLayout319.xml"/><Relationship Id="rId4" Type="http://schemas.openxmlformats.org/officeDocument/2006/relationships/image" Target="../media/image105.jpeg"/></Relationships>
</file>

<file path=ppt/slides/_rels/slide303.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319.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324.xml"/></Relationships>
</file>

<file path=ppt/slides/_rels/slide305.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319.xml"/></Relationships>
</file>

<file path=ppt/slides/_rels/slide306.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319.xml"/></Relationships>
</file>

<file path=ppt/slides/_rels/slide307.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319.xml"/></Relationships>
</file>

<file path=ppt/slides/_rels/slide30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97.xml"/><Relationship Id="rId1" Type="http://schemas.openxmlformats.org/officeDocument/2006/relationships/slideLayout" Target="../slideLayouts/slideLayout324.xml"/></Relationships>
</file>

<file path=ppt/slides/_rels/slide30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98.xml"/><Relationship Id="rId1" Type="http://schemas.openxmlformats.org/officeDocument/2006/relationships/slideLayout" Target="../slideLayouts/slideLayout3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99.xml"/><Relationship Id="rId1" Type="http://schemas.openxmlformats.org/officeDocument/2006/relationships/slideLayout" Target="../slideLayouts/slideLayout324.xml"/></Relationships>
</file>

<file path=ppt/slides/_rels/slide311.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319.xml"/></Relationships>
</file>

<file path=ppt/slides/_rels/slide312.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319.xml"/></Relationships>
</file>

<file path=ppt/slides/_rels/slide313.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319.xml"/></Relationships>
</file>

<file path=ppt/slides/_rels/slide31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03.xml"/><Relationship Id="rId1" Type="http://schemas.openxmlformats.org/officeDocument/2006/relationships/slideLayout" Target="../slideLayouts/slideLayout324.xml"/></Relationships>
</file>

<file path=ppt/slides/_rels/slide315.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319.xml"/></Relationships>
</file>

<file path=ppt/slides/_rels/slide316.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324.xml"/></Relationships>
</file>

<file path=ppt/slides/_rels/slide31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206.xml"/><Relationship Id="rId1" Type="http://schemas.openxmlformats.org/officeDocument/2006/relationships/slideLayout" Target="../slideLayouts/slideLayout324.xml"/><Relationship Id="rId5" Type="http://schemas.openxmlformats.org/officeDocument/2006/relationships/image" Target="../media/image112.png"/><Relationship Id="rId4" Type="http://schemas.openxmlformats.org/officeDocument/2006/relationships/image" Target="../media/image111.jpeg"/></Relationships>
</file>

<file path=ppt/slides/_rels/slide31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207.xml"/><Relationship Id="rId1" Type="http://schemas.openxmlformats.org/officeDocument/2006/relationships/slideLayout" Target="../slideLayouts/slideLayout319.xml"/></Relationships>
</file>

<file path=ppt/slides/_rels/slide31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08.xml"/><Relationship Id="rId1" Type="http://schemas.openxmlformats.org/officeDocument/2006/relationships/slideLayout" Target="../slideLayouts/slideLayout33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209.xml"/><Relationship Id="rId1" Type="http://schemas.openxmlformats.org/officeDocument/2006/relationships/slideLayout" Target="../slideLayouts/slideLayout319.xml"/></Relationships>
</file>

<file path=ppt/slides/_rels/slide32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210.xml"/><Relationship Id="rId1" Type="http://schemas.openxmlformats.org/officeDocument/2006/relationships/slideLayout" Target="../slideLayouts/slideLayout324.xml"/></Relationships>
</file>

<file path=ppt/slides/_rels/slide322.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324.xml"/></Relationships>
</file>

<file path=ppt/slides/_rels/slide32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12.xml"/><Relationship Id="rId1" Type="http://schemas.openxmlformats.org/officeDocument/2006/relationships/slideLayout" Target="../slideLayouts/slideLayout324.xml"/></Relationships>
</file>

<file path=ppt/slides/_rels/slide32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213.xml"/><Relationship Id="rId1" Type="http://schemas.openxmlformats.org/officeDocument/2006/relationships/slideLayout" Target="../slideLayouts/slideLayout324.xml"/></Relationships>
</file>

<file path=ppt/slides/_rels/slide32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14.xml"/><Relationship Id="rId1" Type="http://schemas.openxmlformats.org/officeDocument/2006/relationships/slideLayout" Target="../slideLayouts/slideLayout324.xml"/></Relationships>
</file>

<file path=ppt/slides/_rels/slide32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215.xml"/><Relationship Id="rId1" Type="http://schemas.openxmlformats.org/officeDocument/2006/relationships/slideLayout" Target="../slideLayouts/slideLayout324.xml"/></Relationships>
</file>

<file path=ppt/slides/_rels/slide32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216.xml"/><Relationship Id="rId1" Type="http://schemas.openxmlformats.org/officeDocument/2006/relationships/slideLayout" Target="../slideLayouts/slideLayout319.xml"/></Relationships>
</file>

<file path=ppt/slides/_rels/slide32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217.xml"/><Relationship Id="rId1" Type="http://schemas.openxmlformats.org/officeDocument/2006/relationships/slideLayout" Target="../slideLayouts/slideLayout323.xml"/><Relationship Id="rId5" Type="http://schemas.openxmlformats.org/officeDocument/2006/relationships/image" Target="../media/image121.jpeg"/><Relationship Id="rId4" Type="http://schemas.openxmlformats.org/officeDocument/2006/relationships/image" Target="../media/image120.jpeg"/></Relationships>
</file>

<file path=ppt/slides/_rels/slide32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218.xml"/><Relationship Id="rId1" Type="http://schemas.openxmlformats.org/officeDocument/2006/relationships/slideLayout" Target="../slideLayouts/slideLayout32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319.xml"/></Relationships>
</file>

<file path=ppt/slides/_rels/slide33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220.xml"/><Relationship Id="rId1" Type="http://schemas.openxmlformats.org/officeDocument/2006/relationships/slideLayout" Target="../slideLayouts/slideLayout324.xml"/></Relationships>
</file>

<file path=ppt/slides/_rels/slide33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221.xml"/><Relationship Id="rId1" Type="http://schemas.openxmlformats.org/officeDocument/2006/relationships/slideLayout" Target="../slideLayouts/slideLayout324.xml"/><Relationship Id="rId4" Type="http://schemas.openxmlformats.org/officeDocument/2006/relationships/image" Target="../media/image125.jpeg"/></Relationships>
</file>

<file path=ppt/slides/_rels/slide33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222.xml"/><Relationship Id="rId1" Type="http://schemas.openxmlformats.org/officeDocument/2006/relationships/slideLayout" Target="../slideLayouts/slideLayout324.xml"/><Relationship Id="rId4" Type="http://schemas.openxmlformats.org/officeDocument/2006/relationships/image" Target="../media/image127.jpeg"/></Relationships>
</file>

<file path=ppt/slides/_rels/slide334.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323.xml"/></Relationships>
</file>

<file path=ppt/slides/_rels/slide33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224.xml"/><Relationship Id="rId1" Type="http://schemas.openxmlformats.org/officeDocument/2006/relationships/slideLayout" Target="../slideLayouts/slideLayout324.xml"/></Relationships>
</file>

<file path=ppt/slides/_rels/slide336.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319.xml"/></Relationships>
</file>

<file path=ppt/slides/_rels/slide337.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226.xml"/><Relationship Id="rId1" Type="http://schemas.openxmlformats.org/officeDocument/2006/relationships/slideLayout" Target="../slideLayouts/slideLayout323.xml"/></Relationships>
</file>

<file path=ppt/slides/_rels/slide33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227.xml"/><Relationship Id="rId1" Type="http://schemas.openxmlformats.org/officeDocument/2006/relationships/slideLayout" Target="../slideLayouts/slideLayout324.xml"/></Relationships>
</file>

<file path=ppt/slides/_rels/slide33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228.xml"/><Relationship Id="rId1" Type="http://schemas.openxmlformats.org/officeDocument/2006/relationships/slideLayout" Target="../slideLayouts/slideLayout324.xml"/></Relationships>
</file>

<file path=ppt/slides/_rels/slide3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0.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346.xml"/></Relationships>
</file>

<file path=ppt/slides/_rels/slide341.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319.xml"/></Relationships>
</file>

<file path=ppt/slides/_rels/slide34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231.xml"/><Relationship Id="rId1" Type="http://schemas.openxmlformats.org/officeDocument/2006/relationships/slideLayout" Target="../slideLayouts/slideLayout323.xml"/></Relationships>
</file>

<file path=ppt/slides/_rels/slide343.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319.xml"/></Relationships>
</file>

<file path=ppt/slides/_rels/slide344.xml.rels><?xml version="1.0" encoding="UTF-8" standalone="yes"?>
<Relationships xmlns="http://schemas.openxmlformats.org/package/2006/relationships"><Relationship Id="rId2" Type="http://schemas.openxmlformats.org/officeDocument/2006/relationships/notesSlide" Target="../notesSlides/notesSlide233.xml"/><Relationship Id="rId1" Type="http://schemas.openxmlformats.org/officeDocument/2006/relationships/slideLayout" Target="../slideLayouts/slideLayout319.xml"/></Relationships>
</file>

<file path=ppt/slides/_rels/slide345.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197.xml"/></Relationships>
</file>

<file path=ppt/slides/_rels/slide34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235.xml"/><Relationship Id="rId1" Type="http://schemas.openxmlformats.org/officeDocument/2006/relationships/slideLayout" Target="../slideLayouts/slideLayout191.xml"/></Relationships>
</file>

<file path=ppt/slides/_rels/slide347.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186.xml"/></Relationships>
</file>

<file path=ppt/slides/_rels/slide348.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186.xml"/></Relationships>
</file>

<file path=ppt/slides/_rels/slide349.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186.xml"/></Relationships>
</file>

<file path=ppt/slides/_rels/slide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50.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186.xml"/></Relationships>
</file>

<file path=ppt/slides/_rels/slide351.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186.xml"/></Relationships>
</file>

<file path=ppt/slides/_rels/slide352.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241.xml"/><Relationship Id="rId1" Type="http://schemas.openxmlformats.org/officeDocument/2006/relationships/slideLayout" Target="../slideLayouts/slideLayout186.xml"/></Relationships>
</file>

<file path=ppt/slides/_rels/slide35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242.xml"/><Relationship Id="rId1" Type="http://schemas.openxmlformats.org/officeDocument/2006/relationships/slideLayout" Target="../slideLayouts/slideLayout186.xml"/></Relationships>
</file>

<file path=ppt/slides/_rels/slide35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43.xml"/><Relationship Id="rId1" Type="http://schemas.openxmlformats.org/officeDocument/2006/relationships/slideLayout" Target="../slideLayouts/slideLayout186.xml"/></Relationships>
</file>

<file path=ppt/slides/_rels/slide35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244.xml"/><Relationship Id="rId1" Type="http://schemas.openxmlformats.org/officeDocument/2006/relationships/slideLayout" Target="../slideLayouts/slideLayout186.xml"/></Relationships>
</file>

<file path=ppt/slides/_rels/slide35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45.xml"/><Relationship Id="rId1" Type="http://schemas.openxmlformats.org/officeDocument/2006/relationships/slideLayout" Target="../slideLayouts/slideLayout186.xml"/></Relationships>
</file>

<file path=ppt/slides/_rels/slide357.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186.xml"/></Relationships>
</file>

<file path=ppt/slides/_rels/slide358.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186.xml"/></Relationships>
</file>

<file path=ppt/slides/_rels/slide359.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186.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0.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186.xml"/></Relationships>
</file>

<file path=ppt/slides/_rels/slide361.xml.rels><?xml version="1.0" encoding="UTF-8" standalone="yes"?>
<Relationships xmlns="http://schemas.openxmlformats.org/package/2006/relationships"><Relationship Id="rId2" Type="http://schemas.openxmlformats.org/officeDocument/2006/relationships/notesSlide" Target="../notesSlides/notesSlide250.xml"/><Relationship Id="rId1" Type="http://schemas.openxmlformats.org/officeDocument/2006/relationships/slideLayout" Target="../slideLayouts/slideLayout186.xml"/></Relationships>
</file>

<file path=ppt/slides/_rels/slide362.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186.xml"/></Relationships>
</file>

<file path=ppt/slides/_rels/slide363.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186.xml"/></Relationships>
</file>

<file path=ppt/slides/_rels/slide364.xml.rels><?xml version="1.0" encoding="UTF-8" standalone="yes"?>
<Relationships xmlns="http://schemas.openxmlformats.org/package/2006/relationships"><Relationship Id="rId2" Type="http://schemas.openxmlformats.org/officeDocument/2006/relationships/notesSlide" Target="../notesSlides/notesSlide253.xml"/><Relationship Id="rId1" Type="http://schemas.openxmlformats.org/officeDocument/2006/relationships/slideLayout" Target="../slideLayouts/slideLayout186.xml"/></Relationships>
</file>

<file path=ppt/slides/_rels/slide365.xml.rels><?xml version="1.0" encoding="UTF-8" standalone="yes"?>
<Relationships xmlns="http://schemas.openxmlformats.org/package/2006/relationships"><Relationship Id="rId2" Type="http://schemas.openxmlformats.org/officeDocument/2006/relationships/notesSlide" Target="../notesSlides/notesSlide254.xml"/><Relationship Id="rId1" Type="http://schemas.openxmlformats.org/officeDocument/2006/relationships/slideLayout" Target="../slideLayouts/slideLayout240.xml"/></Relationships>
</file>

<file path=ppt/slides/_rels/slide36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55.xml"/><Relationship Id="rId1" Type="http://schemas.openxmlformats.org/officeDocument/2006/relationships/slideLayout" Target="../slideLayouts/slideLayout243.xml"/></Relationships>
</file>

<file path=ppt/slides/_rels/slide36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56.xml"/><Relationship Id="rId1" Type="http://schemas.openxmlformats.org/officeDocument/2006/relationships/slideLayout" Target="../slideLayouts/slideLayout243.xml"/></Relationships>
</file>

<file path=ppt/slides/_rels/slide368.xml.rels><?xml version="1.0" encoding="UTF-8" standalone="yes"?>
<Relationships xmlns="http://schemas.openxmlformats.org/package/2006/relationships"><Relationship Id="rId2" Type="http://schemas.openxmlformats.org/officeDocument/2006/relationships/notesSlide" Target="../notesSlides/notesSlide257.xml"/><Relationship Id="rId1" Type="http://schemas.openxmlformats.org/officeDocument/2006/relationships/slideLayout" Target="../slideLayouts/slideLayout241.xml"/></Relationships>
</file>

<file path=ppt/slides/_rels/slide369.xml.rels><?xml version="1.0" encoding="UTF-8" standalone="yes"?>
<Relationships xmlns="http://schemas.openxmlformats.org/package/2006/relationships"><Relationship Id="rId2" Type="http://schemas.openxmlformats.org/officeDocument/2006/relationships/notesSlide" Target="../notesSlides/notesSlide258.xml"/><Relationship Id="rId1" Type="http://schemas.openxmlformats.org/officeDocument/2006/relationships/slideLayout" Target="../slideLayouts/slideLayout241.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2" Type="http://schemas.openxmlformats.org/officeDocument/2006/relationships/notesSlide" Target="../notesSlides/notesSlide259.xml"/><Relationship Id="rId1" Type="http://schemas.openxmlformats.org/officeDocument/2006/relationships/slideLayout" Target="../slideLayouts/slideLayout241.xml"/></Relationships>
</file>

<file path=ppt/slides/_rels/slide371.xml.rels><?xml version="1.0" encoding="UTF-8" standalone="yes"?>
<Relationships xmlns="http://schemas.openxmlformats.org/package/2006/relationships"><Relationship Id="rId2" Type="http://schemas.openxmlformats.org/officeDocument/2006/relationships/notesSlide" Target="../notesSlides/notesSlide260.xml"/><Relationship Id="rId1" Type="http://schemas.openxmlformats.org/officeDocument/2006/relationships/slideLayout" Target="../slideLayouts/slideLayout241.xml"/></Relationships>
</file>

<file path=ppt/slides/_rels/slide372.xml.rels><?xml version="1.0" encoding="UTF-8" standalone="yes"?>
<Relationships xmlns="http://schemas.openxmlformats.org/package/2006/relationships"><Relationship Id="rId2" Type="http://schemas.openxmlformats.org/officeDocument/2006/relationships/notesSlide" Target="../notesSlides/notesSlide261.xml"/><Relationship Id="rId1" Type="http://schemas.openxmlformats.org/officeDocument/2006/relationships/slideLayout" Target="../slideLayouts/slideLayout241.xml"/></Relationships>
</file>

<file path=ppt/slides/_rels/slide373.xml.rels><?xml version="1.0" encoding="UTF-8" standalone="yes"?>
<Relationships xmlns="http://schemas.openxmlformats.org/package/2006/relationships"><Relationship Id="rId2" Type="http://schemas.openxmlformats.org/officeDocument/2006/relationships/notesSlide" Target="../notesSlides/notesSlide262.xml"/><Relationship Id="rId1" Type="http://schemas.openxmlformats.org/officeDocument/2006/relationships/slideLayout" Target="../slideLayouts/slideLayout241.xml"/></Relationships>
</file>

<file path=ppt/slides/_rels/slide374.xml.rels><?xml version="1.0" encoding="UTF-8" standalone="yes"?>
<Relationships xmlns="http://schemas.openxmlformats.org/package/2006/relationships"><Relationship Id="rId2" Type="http://schemas.openxmlformats.org/officeDocument/2006/relationships/notesSlide" Target="../notesSlides/notesSlide263.xml"/><Relationship Id="rId1" Type="http://schemas.openxmlformats.org/officeDocument/2006/relationships/slideLayout" Target="../slideLayouts/slideLayout241.xml"/></Relationships>
</file>

<file path=ppt/slides/_rels/slide375.xml.rels><?xml version="1.0" encoding="UTF-8" standalone="yes"?>
<Relationships xmlns="http://schemas.openxmlformats.org/package/2006/relationships"><Relationship Id="rId2" Type="http://schemas.openxmlformats.org/officeDocument/2006/relationships/notesSlide" Target="../notesSlides/notesSlide264.xml"/><Relationship Id="rId1" Type="http://schemas.openxmlformats.org/officeDocument/2006/relationships/slideLayout" Target="../slideLayouts/slideLayout240.xml"/></Relationships>
</file>

<file path=ppt/slides/_rels/slide37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65.xml"/><Relationship Id="rId1" Type="http://schemas.openxmlformats.org/officeDocument/2006/relationships/slideLayout" Target="../slideLayouts/slideLayout246.xml"/></Relationships>
</file>

<file path=ppt/slides/_rels/slide377.xml.rels><?xml version="1.0" encoding="UTF-8" standalone="yes"?>
<Relationships xmlns="http://schemas.openxmlformats.org/package/2006/relationships"><Relationship Id="rId2" Type="http://schemas.openxmlformats.org/officeDocument/2006/relationships/notesSlide" Target="../notesSlides/notesSlide266.xml"/><Relationship Id="rId1" Type="http://schemas.openxmlformats.org/officeDocument/2006/relationships/slideLayout" Target="../slideLayouts/slideLayout241.xml"/></Relationships>
</file>

<file path=ppt/slides/_rels/slide378.xml.rels><?xml version="1.0" encoding="UTF-8" standalone="yes"?>
<Relationships xmlns="http://schemas.openxmlformats.org/package/2006/relationships"><Relationship Id="rId2" Type="http://schemas.openxmlformats.org/officeDocument/2006/relationships/notesSlide" Target="../notesSlides/notesSlide267.xml"/><Relationship Id="rId1" Type="http://schemas.openxmlformats.org/officeDocument/2006/relationships/slideLayout" Target="../slideLayouts/slideLayout241.xml"/></Relationships>
</file>

<file path=ppt/slides/_rels/slide379.xml.rels><?xml version="1.0" encoding="UTF-8" standalone="yes"?>
<Relationships xmlns="http://schemas.openxmlformats.org/package/2006/relationships"><Relationship Id="rId2" Type="http://schemas.openxmlformats.org/officeDocument/2006/relationships/notesSlide" Target="../notesSlides/notesSlide268.xml"/><Relationship Id="rId1" Type="http://schemas.openxmlformats.org/officeDocument/2006/relationships/slideLayout" Target="../slideLayouts/slideLayout241.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2" Type="http://schemas.openxmlformats.org/officeDocument/2006/relationships/notesSlide" Target="../notesSlides/notesSlide269.xml"/><Relationship Id="rId1" Type="http://schemas.openxmlformats.org/officeDocument/2006/relationships/slideLayout" Target="../slideLayouts/slideLayout241.xml"/></Relationships>
</file>

<file path=ppt/slides/_rels/slide381.xml.rels><?xml version="1.0" encoding="UTF-8" standalone="yes"?>
<Relationships xmlns="http://schemas.openxmlformats.org/package/2006/relationships"><Relationship Id="rId2" Type="http://schemas.openxmlformats.org/officeDocument/2006/relationships/notesSlide" Target="../notesSlides/notesSlide270.xml"/><Relationship Id="rId1" Type="http://schemas.openxmlformats.org/officeDocument/2006/relationships/slideLayout" Target="../slideLayouts/slideLayout241.xml"/></Relationships>
</file>

<file path=ppt/slides/_rels/slide382.xml.rels><?xml version="1.0" encoding="UTF-8" standalone="yes"?>
<Relationships xmlns="http://schemas.openxmlformats.org/package/2006/relationships"><Relationship Id="rId2" Type="http://schemas.openxmlformats.org/officeDocument/2006/relationships/notesSlide" Target="../notesSlides/notesSlide271.xml"/><Relationship Id="rId1" Type="http://schemas.openxmlformats.org/officeDocument/2006/relationships/slideLayout" Target="../slideLayouts/slideLayout241.xml"/></Relationships>
</file>

<file path=ppt/slides/_rels/slide383.xml.rels><?xml version="1.0" encoding="UTF-8" standalone="yes"?>
<Relationships xmlns="http://schemas.openxmlformats.org/package/2006/relationships"><Relationship Id="rId2" Type="http://schemas.openxmlformats.org/officeDocument/2006/relationships/notesSlide" Target="../notesSlides/notesSlide272.xml"/><Relationship Id="rId1" Type="http://schemas.openxmlformats.org/officeDocument/2006/relationships/slideLayout" Target="../slideLayouts/slideLayout241.xml"/></Relationships>
</file>

<file path=ppt/slides/_rels/slide384.xml.rels><?xml version="1.0" encoding="UTF-8" standalone="yes"?>
<Relationships xmlns="http://schemas.openxmlformats.org/package/2006/relationships"><Relationship Id="rId2" Type="http://schemas.openxmlformats.org/officeDocument/2006/relationships/notesSlide" Target="../notesSlides/notesSlide273.xml"/><Relationship Id="rId1" Type="http://schemas.openxmlformats.org/officeDocument/2006/relationships/slideLayout" Target="../slideLayouts/slideLayout241.xml"/></Relationships>
</file>

<file path=ppt/slides/_rels/slide385.xml.rels><?xml version="1.0" encoding="UTF-8" standalone="yes"?>
<Relationships xmlns="http://schemas.openxmlformats.org/package/2006/relationships"><Relationship Id="rId2" Type="http://schemas.openxmlformats.org/officeDocument/2006/relationships/notesSlide" Target="../notesSlides/notesSlide274.xml"/><Relationship Id="rId1" Type="http://schemas.openxmlformats.org/officeDocument/2006/relationships/slideLayout" Target="../slideLayouts/slideLayout241.xml"/></Relationships>
</file>

<file path=ppt/slides/_rels/slide386.xml.rels><?xml version="1.0" encoding="UTF-8" standalone="yes"?>
<Relationships xmlns="http://schemas.openxmlformats.org/package/2006/relationships"><Relationship Id="rId2" Type="http://schemas.openxmlformats.org/officeDocument/2006/relationships/notesSlide" Target="../notesSlides/notesSlide275.xml"/><Relationship Id="rId1" Type="http://schemas.openxmlformats.org/officeDocument/2006/relationships/slideLayout" Target="../slideLayouts/slideLayout241.xml"/></Relationships>
</file>

<file path=ppt/slides/_rels/slide387.xml.rels><?xml version="1.0" encoding="UTF-8" standalone="yes"?>
<Relationships xmlns="http://schemas.openxmlformats.org/package/2006/relationships"><Relationship Id="rId2" Type="http://schemas.openxmlformats.org/officeDocument/2006/relationships/notesSlide" Target="../notesSlides/notesSlide276.xml"/><Relationship Id="rId1" Type="http://schemas.openxmlformats.org/officeDocument/2006/relationships/slideLayout" Target="../slideLayouts/slideLayout241.xml"/></Relationships>
</file>

<file path=ppt/slides/_rels/slide388.xml.rels><?xml version="1.0" encoding="UTF-8" standalone="yes"?>
<Relationships xmlns="http://schemas.openxmlformats.org/package/2006/relationships"><Relationship Id="rId2" Type="http://schemas.openxmlformats.org/officeDocument/2006/relationships/notesSlide" Target="../notesSlides/notesSlide277.xml"/><Relationship Id="rId1" Type="http://schemas.openxmlformats.org/officeDocument/2006/relationships/slideLayout" Target="../slideLayouts/slideLayout241.xml"/></Relationships>
</file>

<file path=ppt/slides/_rels/slide38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78.xml"/><Relationship Id="rId1" Type="http://schemas.openxmlformats.org/officeDocument/2006/relationships/slideLayout" Target="../slideLayouts/slideLayout257.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0.xml.rels><?xml version="1.0" encoding="UTF-8" standalone="yes"?>
<Relationships xmlns="http://schemas.openxmlformats.org/package/2006/relationships"><Relationship Id="rId2" Type="http://schemas.openxmlformats.org/officeDocument/2006/relationships/notesSlide" Target="../notesSlides/notesSlide279.xml"/><Relationship Id="rId1" Type="http://schemas.openxmlformats.org/officeDocument/2006/relationships/slideLayout" Target="../slideLayouts/slideLayout251.xml"/></Relationships>
</file>

<file path=ppt/slides/_rels/slide39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80.xml"/><Relationship Id="rId1" Type="http://schemas.openxmlformats.org/officeDocument/2006/relationships/slideLayout" Target="../slideLayouts/slideLayout257.xml"/></Relationships>
</file>

<file path=ppt/slides/_rels/slide392.xml.rels><?xml version="1.0" encoding="UTF-8" standalone="yes"?>
<Relationships xmlns="http://schemas.openxmlformats.org/package/2006/relationships"><Relationship Id="rId2" Type="http://schemas.openxmlformats.org/officeDocument/2006/relationships/notesSlide" Target="../notesSlides/notesSlide281.xml"/><Relationship Id="rId1" Type="http://schemas.openxmlformats.org/officeDocument/2006/relationships/slideLayout" Target="../slideLayouts/slideLayout252.xml"/></Relationships>
</file>

<file path=ppt/slides/_rels/slide393.xml.rels><?xml version="1.0" encoding="UTF-8" standalone="yes"?>
<Relationships xmlns="http://schemas.openxmlformats.org/package/2006/relationships"><Relationship Id="rId2" Type="http://schemas.openxmlformats.org/officeDocument/2006/relationships/notesSlide" Target="../notesSlides/notesSlide282.xml"/><Relationship Id="rId1" Type="http://schemas.openxmlformats.org/officeDocument/2006/relationships/slideLayout" Target="../slideLayouts/slideLayout252.xml"/></Relationships>
</file>

<file path=ppt/slides/_rels/slide394.xml.rels><?xml version="1.0" encoding="UTF-8" standalone="yes"?>
<Relationships xmlns="http://schemas.openxmlformats.org/package/2006/relationships"><Relationship Id="rId2" Type="http://schemas.openxmlformats.org/officeDocument/2006/relationships/notesSlide" Target="../notesSlides/notesSlide283.xml"/><Relationship Id="rId1" Type="http://schemas.openxmlformats.org/officeDocument/2006/relationships/slideLayout" Target="../slideLayouts/slideLayout252.xml"/></Relationships>
</file>

<file path=ppt/slides/_rels/slide395.xml.rels><?xml version="1.0" encoding="UTF-8" standalone="yes"?>
<Relationships xmlns="http://schemas.openxmlformats.org/package/2006/relationships"><Relationship Id="rId2" Type="http://schemas.openxmlformats.org/officeDocument/2006/relationships/notesSlide" Target="../notesSlides/notesSlide284.xml"/><Relationship Id="rId1" Type="http://schemas.openxmlformats.org/officeDocument/2006/relationships/slideLayout" Target="../slideLayouts/slideLayout252.xml"/></Relationships>
</file>

<file path=ppt/slides/_rels/slide396.xml.rels><?xml version="1.0" encoding="UTF-8" standalone="yes"?>
<Relationships xmlns="http://schemas.openxmlformats.org/package/2006/relationships"><Relationship Id="rId2" Type="http://schemas.openxmlformats.org/officeDocument/2006/relationships/notesSlide" Target="../notesSlides/notesSlide285.xml"/><Relationship Id="rId1" Type="http://schemas.openxmlformats.org/officeDocument/2006/relationships/slideLayout" Target="../slideLayouts/slideLayout252.xml"/></Relationships>
</file>

<file path=ppt/slides/_rels/slide397.xml.rels><?xml version="1.0" encoding="UTF-8" standalone="yes"?>
<Relationships xmlns="http://schemas.openxmlformats.org/package/2006/relationships"><Relationship Id="rId2" Type="http://schemas.openxmlformats.org/officeDocument/2006/relationships/notesSlide" Target="../notesSlides/notesSlide286.xml"/><Relationship Id="rId1" Type="http://schemas.openxmlformats.org/officeDocument/2006/relationships/slideLayout" Target="../slideLayouts/slideLayout252.xml"/></Relationships>
</file>

<file path=ppt/slides/_rels/slide398.xml.rels><?xml version="1.0" encoding="UTF-8" standalone="yes"?>
<Relationships xmlns="http://schemas.openxmlformats.org/package/2006/relationships"><Relationship Id="rId2" Type="http://schemas.openxmlformats.org/officeDocument/2006/relationships/notesSlide" Target="../notesSlides/notesSlide287.xml"/><Relationship Id="rId1" Type="http://schemas.openxmlformats.org/officeDocument/2006/relationships/slideLayout" Target="../slideLayouts/slideLayout252.xml"/></Relationships>
</file>

<file path=ppt/slides/_rels/slide399.xml.rels><?xml version="1.0" encoding="UTF-8" standalone="yes"?>
<Relationships xmlns="http://schemas.openxmlformats.org/package/2006/relationships"><Relationship Id="rId2" Type="http://schemas.openxmlformats.org/officeDocument/2006/relationships/notesSlide" Target="../notesSlides/notesSlide288.xml"/><Relationship Id="rId1" Type="http://schemas.openxmlformats.org/officeDocument/2006/relationships/slideLayout" Target="../slideLayouts/slideLayout25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00.xml.rels><?xml version="1.0" encoding="UTF-8" standalone="yes"?>
<Relationships xmlns="http://schemas.openxmlformats.org/package/2006/relationships"><Relationship Id="rId2" Type="http://schemas.openxmlformats.org/officeDocument/2006/relationships/notesSlide" Target="../notesSlides/notesSlide289.xml"/><Relationship Id="rId1" Type="http://schemas.openxmlformats.org/officeDocument/2006/relationships/slideLayout" Target="../slideLayouts/slideLayout252.xml"/></Relationships>
</file>

<file path=ppt/slides/_rels/slide401.xml.rels><?xml version="1.0" encoding="UTF-8" standalone="yes"?>
<Relationships xmlns="http://schemas.openxmlformats.org/package/2006/relationships"><Relationship Id="rId2" Type="http://schemas.openxmlformats.org/officeDocument/2006/relationships/notesSlide" Target="../notesSlides/notesSlide290.xml"/><Relationship Id="rId1" Type="http://schemas.openxmlformats.org/officeDocument/2006/relationships/slideLayout" Target="../slideLayouts/slideLayout252.xml"/></Relationships>
</file>

<file path=ppt/slides/_rels/slide402.xml.rels><?xml version="1.0" encoding="UTF-8" standalone="yes"?>
<Relationships xmlns="http://schemas.openxmlformats.org/package/2006/relationships"><Relationship Id="rId2" Type="http://schemas.openxmlformats.org/officeDocument/2006/relationships/notesSlide" Target="../notesSlides/notesSlide291.xml"/><Relationship Id="rId1" Type="http://schemas.openxmlformats.org/officeDocument/2006/relationships/slideLayout" Target="../slideLayouts/slideLayout251.xml"/></Relationships>
</file>

<file path=ppt/slides/_rels/slide403.xml.rels><?xml version="1.0" encoding="UTF-8" standalone="yes"?>
<Relationships xmlns="http://schemas.openxmlformats.org/package/2006/relationships"><Relationship Id="rId2" Type="http://schemas.openxmlformats.org/officeDocument/2006/relationships/notesSlide" Target="../notesSlides/notesSlide292.xml"/><Relationship Id="rId1" Type="http://schemas.openxmlformats.org/officeDocument/2006/relationships/slideLayout" Target="../slideLayouts/slideLayout252.xml"/></Relationships>
</file>

<file path=ppt/slides/_rels/slide404.xml.rels><?xml version="1.0" encoding="UTF-8" standalone="yes"?>
<Relationships xmlns="http://schemas.openxmlformats.org/package/2006/relationships"><Relationship Id="rId2" Type="http://schemas.openxmlformats.org/officeDocument/2006/relationships/notesSlide" Target="../notesSlides/notesSlide293.xml"/><Relationship Id="rId1" Type="http://schemas.openxmlformats.org/officeDocument/2006/relationships/slideLayout" Target="../slideLayouts/slideLayout252.xml"/></Relationships>
</file>

<file path=ppt/slides/_rels/slide405.xml.rels><?xml version="1.0" encoding="UTF-8" standalone="yes"?>
<Relationships xmlns="http://schemas.openxmlformats.org/package/2006/relationships"><Relationship Id="rId2" Type="http://schemas.openxmlformats.org/officeDocument/2006/relationships/notesSlide" Target="../notesSlides/notesSlide294.xml"/><Relationship Id="rId1" Type="http://schemas.openxmlformats.org/officeDocument/2006/relationships/slideLayout" Target="../slideLayouts/slideLayout252.xml"/></Relationships>
</file>

<file path=ppt/slides/_rels/slide406.xml.rels><?xml version="1.0" encoding="UTF-8" standalone="yes"?>
<Relationships xmlns="http://schemas.openxmlformats.org/package/2006/relationships"><Relationship Id="rId2" Type="http://schemas.openxmlformats.org/officeDocument/2006/relationships/notesSlide" Target="../notesSlides/notesSlide295.xml"/><Relationship Id="rId1" Type="http://schemas.openxmlformats.org/officeDocument/2006/relationships/slideLayout" Target="../slideLayouts/slideLayout252.xml"/></Relationships>
</file>

<file path=ppt/slides/_rels/slide407.xml.rels><?xml version="1.0" encoding="UTF-8" standalone="yes"?>
<Relationships xmlns="http://schemas.openxmlformats.org/package/2006/relationships"><Relationship Id="rId2" Type="http://schemas.openxmlformats.org/officeDocument/2006/relationships/notesSlide" Target="../notesSlides/notesSlide296.xml"/><Relationship Id="rId1" Type="http://schemas.openxmlformats.org/officeDocument/2006/relationships/slideLayout" Target="../slideLayouts/slideLayout252.xml"/></Relationships>
</file>

<file path=ppt/slides/_rels/slide408.xml.rels><?xml version="1.0" encoding="UTF-8" standalone="yes"?>
<Relationships xmlns="http://schemas.openxmlformats.org/package/2006/relationships"><Relationship Id="rId2" Type="http://schemas.openxmlformats.org/officeDocument/2006/relationships/notesSlide" Target="../notesSlides/notesSlide297.xml"/><Relationship Id="rId1" Type="http://schemas.openxmlformats.org/officeDocument/2006/relationships/slideLayout" Target="../slideLayouts/slideLayout252.xml"/></Relationships>
</file>

<file path=ppt/slides/_rels/slide409.xml.rels><?xml version="1.0" encoding="UTF-8" standalone="yes"?>
<Relationships xmlns="http://schemas.openxmlformats.org/package/2006/relationships"><Relationship Id="rId2" Type="http://schemas.openxmlformats.org/officeDocument/2006/relationships/notesSlide" Target="../notesSlides/notesSlide298.xml"/><Relationship Id="rId1" Type="http://schemas.openxmlformats.org/officeDocument/2006/relationships/slideLayout" Target="../slideLayouts/slideLayout252.xml"/></Relationships>
</file>

<file path=ppt/slides/_rels/slide4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0.xml.rels><?xml version="1.0" encoding="UTF-8" standalone="yes"?>
<Relationships xmlns="http://schemas.openxmlformats.org/package/2006/relationships"><Relationship Id="rId2" Type="http://schemas.openxmlformats.org/officeDocument/2006/relationships/notesSlide" Target="../notesSlides/notesSlide299.xml"/><Relationship Id="rId1" Type="http://schemas.openxmlformats.org/officeDocument/2006/relationships/slideLayout" Target="../slideLayouts/slideLayout252.xml"/></Relationships>
</file>

<file path=ppt/slides/_rels/slide411.xml.rels><?xml version="1.0" encoding="UTF-8" standalone="yes"?>
<Relationships xmlns="http://schemas.openxmlformats.org/package/2006/relationships"><Relationship Id="rId2" Type="http://schemas.openxmlformats.org/officeDocument/2006/relationships/notesSlide" Target="../notesSlides/notesSlide300.xml"/><Relationship Id="rId1" Type="http://schemas.openxmlformats.org/officeDocument/2006/relationships/slideLayout" Target="../slideLayouts/slideLayout252.xml"/></Relationships>
</file>

<file path=ppt/slides/_rels/slide412.xml.rels><?xml version="1.0" encoding="UTF-8" standalone="yes"?>
<Relationships xmlns="http://schemas.openxmlformats.org/package/2006/relationships"><Relationship Id="rId2" Type="http://schemas.openxmlformats.org/officeDocument/2006/relationships/notesSlide" Target="../notesSlides/notesSlide301.xml"/><Relationship Id="rId1" Type="http://schemas.openxmlformats.org/officeDocument/2006/relationships/slideLayout" Target="../slideLayouts/slideLayout252.xml"/></Relationships>
</file>

<file path=ppt/slides/_rels/slide41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302.xml"/><Relationship Id="rId1" Type="http://schemas.openxmlformats.org/officeDocument/2006/relationships/slideLayout" Target="../slideLayouts/slideLayout257.xml"/></Relationships>
</file>

<file path=ppt/slides/_rels/slide414.xml.rels><?xml version="1.0" encoding="UTF-8" standalone="yes"?>
<Relationships xmlns="http://schemas.openxmlformats.org/package/2006/relationships"><Relationship Id="rId2" Type="http://schemas.openxmlformats.org/officeDocument/2006/relationships/notesSlide" Target="../notesSlides/notesSlide303.xml"/><Relationship Id="rId1" Type="http://schemas.openxmlformats.org/officeDocument/2006/relationships/slideLayout" Target="../slideLayouts/slideLayout252.xml"/></Relationships>
</file>

<file path=ppt/slides/_rels/slide415.xml.rels><?xml version="1.0" encoding="UTF-8" standalone="yes"?>
<Relationships xmlns="http://schemas.openxmlformats.org/package/2006/relationships"><Relationship Id="rId2" Type="http://schemas.openxmlformats.org/officeDocument/2006/relationships/notesSlide" Target="../notesSlides/notesSlide304.xml"/><Relationship Id="rId1" Type="http://schemas.openxmlformats.org/officeDocument/2006/relationships/slideLayout" Target="../slideLayouts/slideLayout252.xml"/></Relationships>
</file>

<file path=ppt/slides/_rels/slide416.xml.rels><?xml version="1.0" encoding="UTF-8" standalone="yes"?>
<Relationships xmlns="http://schemas.openxmlformats.org/package/2006/relationships"><Relationship Id="rId2" Type="http://schemas.openxmlformats.org/officeDocument/2006/relationships/notesSlide" Target="../notesSlides/notesSlide305.xml"/><Relationship Id="rId1" Type="http://schemas.openxmlformats.org/officeDocument/2006/relationships/slideLayout" Target="../slideLayouts/slideLayout252.xml"/></Relationships>
</file>

<file path=ppt/slides/_rels/slide417.xml.rels><?xml version="1.0" encoding="UTF-8" standalone="yes"?>
<Relationships xmlns="http://schemas.openxmlformats.org/package/2006/relationships"><Relationship Id="rId2" Type="http://schemas.openxmlformats.org/officeDocument/2006/relationships/notesSlide" Target="../notesSlides/notesSlide306.xml"/><Relationship Id="rId1" Type="http://schemas.openxmlformats.org/officeDocument/2006/relationships/slideLayout" Target="../slideLayouts/slideLayout252.xml"/></Relationships>
</file>

<file path=ppt/slides/_rels/slide418.xml.rels><?xml version="1.0" encoding="UTF-8" standalone="yes"?>
<Relationships xmlns="http://schemas.openxmlformats.org/package/2006/relationships"><Relationship Id="rId2" Type="http://schemas.openxmlformats.org/officeDocument/2006/relationships/notesSlide" Target="../notesSlides/notesSlide307.xml"/><Relationship Id="rId1" Type="http://schemas.openxmlformats.org/officeDocument/2006/relationships/slideLayout" Target="../slideLayouts/slideLayout252.xml"/></Relationships>
</file>

<file path=ppt/slides/_rels/slide41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08.xml"/><Relationship Id="rId1" Type="http://schemas.openxmlformats.org/officeDocument/2006/relationships/slideLayout" Target="../slideLayouts/slideLayout25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0.xml.rels><?xml version="1.0" encoding="UTF-8" standalone="yes"?>
<Relationships xmlns="http://schemas.openxmlformats.org/package/2006/relationships"><Relationship Id="rId2" Type="http://schemas.openxmlformats.org/officeDocument/2006/relationships/notesSlide" Target="../notesSlides/notesSlide309.xml"/><Relationship Id="rId1" Type="http://schemas.openxmlformats.org/officeDocument/2006/relationships/slideLayout" Target="../slideLayouts/slideLayout252.xml"/></Relationships>
</file>

<file path=ppt/slides/_rels/slide421.xml.rels><?xml version="1.0" encoding="UTF-8" standalone="yes"?>
<Relationships xmlns="http://schemas.openxmlformats.org/package/2006/relationships"><Relationship Id="rId2" Type="http://schemas.openxmlformats.org/officeDocument/2006/relationships/notesSlide" Target="../notesSlides/notesSlide310.xml"/><Relationship Id="rId1" Type="http://schemas.openxmlformats.org/officeDocument/2006/relationships/slideLayout" Target="../slideLayouts/slideLayout252.xml"/></Relationships>
</file>

<file path=ppt/slides/_rels/slide42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11.xml"/><Relationship Id="rId1" Type="http://schemas.openxmlformats.org/officeDocument/2006/relationships/slideLayout" Target="../slideLayouts/slideLayout257.xml"/></Relationships>
</file>

<file path=ppt/slides/_rels/slide423.xml.rels><?xml version="1.0" encoding="UTF-8" standalone="yes"?>
<Relationships xmlns="http://schemas.openxmlformats.org/package/2006/relationships"><Relationship Id="rId2" Type="http://schemas.openxmlformats.org/officeDocument/2006/relationships/notesSlide" Target="../notesSlides/notesSlide312.xml"/><Relationship Id="rId1" Type="http://schemas.openxmlformats.org/officeDocument/2006/relationships/slideLayout" Target="../slideLayouts/slideLayout252.xml"/></Relationships>
</file>

<file path=ppt/slides/_rels/slide424.xml.rels><?xml version="1.0" encoding="UTF-8" standalone="yes"?>
<Relationships xmlns="http://schemas.openxmlformats.org/package/2006/relationships"><Relationship Id="rId2" Type="http://schemas.openxmlformats.org/officeDocument/2006/relationships/notesSlide" Target="../notesSlides/notesSlide313.xml"/><Relationship Id="rId1" Type="http://schemas.openxmlformats.org/officeDocument/2006/relationships/slideLayout" Target="../slideLayouts/slideLayout252.xml"/></Relationships>
</file>

<file path=ppt/slides/_rels/slide425.xml.rels><?xml version="1.0" encoding="UTF-8" standalone="yes"?>
<Relationships xmlns="http://schemas.openxmlformats.org/package/2006/relationships"><Relationship Id="rId2" Type="http://schemas.openxmlformats.org/officeDocument/2006/relationships/notesSlide" Target="../notesSlides/notesSlide314.xml"/><Relationship Id="rId1" Type="http://schemas.openxmlformats.org/officeDocument/2006/relationships/slideLayout" Target="../slideLayouts/slideLayout252.xml"/></Relationships>
</file>

<file path=ppt/slides/_rels/slide4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hyperlink" Target="http://annoyzview.files.wordpress.com/2011/11/sodom-and-gomorrah.jpg"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hyperlink" Target="http://annoyzview.files.wordpress.com/2011/11/ash-in-sodom.jpg" TargetMode="External"/><Relationship Id="rId4" Type="http://schemas.openxmlformats.org/officeDocument/2006/relationships/image" Target="../media/image39.jpeg"/></Relationships>
</file>

<file path=ppt/slides/_rels/slide6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2.xml"/><Relationship Id="rId1" Type="http://schemas.openxmlformats.org/officeDocument/2006/relationships/slideLayout" Target="../slideLayouts/slideLayout10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0.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7.xml"/></Relationships>
</file>

<file path=ppt/slides/_rels/slide8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0.xml"/><Relationship Id="rId1" Type="http://schemas.openxmlformats.org/officeDocument/2006/relationships/slideLayout" Target="../slideLayouts/slideLayout3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7.xml"/></Relationships>
</file>

<file path=ppt/slides/_rels/slide8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7.xml"/></Relationships>
</file>

<file path=ppt/slides/_rels/slide8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2.xml"/><Relationship Id="rId1" Type="http://schemas.openxmlformats.org/officeDocument/2006/relationships/slideLayout" Target="../slideLayouts/slideLayout41.xml"/><Relationship Id="rId4" Type="http://schemas.openxmlformats.org/officeDocument/2006/relationships/image" Target="../media/image49.jpe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7.xml"/></Relationships>
</file>

<file path=ppt/slides/_rels/slide8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4.xml"/><Relationship Id="rId1" Type="http://schemas.openxmlformats.org/officeDocument/2006/relationships/slideLayout" Target="../slideLayouts/slideLayout5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8.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8.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8.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8.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8.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8.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8.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8.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3341" y="381001"/>
            <a:ext cx="6777318" cy="1752599"/>
          </a:xfrm>
        </p:spPr>
        <p:txBody>
          <a:bodyPr/>
          <a:lstStyle/>
          <a:p>
            <a:r>
              <a:rPr lang="en-US" b="1" dirty="0" smtClean="0"/>
              <a:t>Introduction to the Old Testament</a:t>
            </a:r>
            <a:endParaRPr lang="en-US" b="1" dirty="0"/>
          </a:p>
        </p:txBody>
      </p:sp>
      <p:sp>
        <p:nvSpPr>
          <p:cNvPr id="3" name="Subtitle 2"/>
          <p:cNvSpPr>
            <a:spLocks noGrp="1"/>
          </p:cNvSpPr>
          <p:nvPr>
            <p:ph type="subTitle" idx="1"/>
          </p:nvPr>
        </p:nvSpPr>
        <p:spPr>
          <a:xfrm>
            <a:off x="1371600" y="3767862"/>
            <a:ext cx="6400800" cy="2404338"/>
          </a:xfrm>
        </p:spPr>
        <p:txBody>
          <a:bodyPr>
            <a:normAutofit/>
          </a:bodyPr>
          <a:lstStyle/>
          <a:p>
            <a:pPr algn="r"/>
            <a:r>
              <a:rPr lang="en-US" sz="2400" b="1" dirty="0" smtClean="0"/>
              <a:t>John Oakes</a:t>
            </a:r>
          </a:p>
          <a:p>
            <a:pPr algn="r"/>
            <a:r>
              <a:rPr lang="en-US" b="1" dirty="0" smtClean="0"/>
              <a:t>Robert Carrillo</a:t>
            </a:r>
          </a:p>
          <a:p>
            <a:pPr algn="r"/>
            <a:r>
              <a:rPr lang="en-US" sz="2400" b="1" dirty="0" smtClean="0"/>
              <a:t>Mark Wilkinson</a:t>
            </a:r>
          </a:p>
          <a:p>
            <a:pPr algn="r"/>
            <a:r>
              <a:rPr lang="en-US" b="1" dirty="0" smtClean="0"/>
              <a:t>Pedro Figueroa</a:t>
            </a:r>
            <a:endParaRPr lang="en-US" sz="2400" b="1" dirty="0" smtClean="0"/>
          </a:p>
          <a:p>
            <a:pPr algn="r"/>
            <a:r>
              <a:rPr lang="en-US" sz="2400" b="1" dirty="0" smtClean="0"/>
              <a:t>Spring, 2012</a:t>
            </a:r>
            <a:endParaRPr lang="en-US" sz="2400" b="1" dirty="0"/>
          </a:p>
        </p:txBody>
      </p:sp>
      <p:pic>
        <p:nvPicPr>
          <p:cNvPr id="1026" name="Picture 2" descr="http://www.jesuswalk.com/abraham/images/dore_abraham_isaac471x6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1" y="2374334"/>
            <a:ext cx="3479800" cy="4432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74741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b="1" dirty="0" smtClean="0"/>
              <a:t>Noah   Genesis 9</a:t>
            </a:r>
          </a:p>
          <a:p>
            <a:endParaRPr lang="en-US" b="1" dirty="0" smtClean="0"/>
          </a:p>
          <a:p>
            <a:r>
              <a:rPr lang="en-US" b="1" dirty="0" smtClean="0"/>
              <a:t>Abraham    Genesis 17</a:t>
            </a:r>
          </a:p>
          <a:p>
            <a:endParaRPr lang="en-US" b="1" dirty="0" smtClean="0"/>
          </a:p>
          <a:p>
            <a:r>
              <a:rPr lang="en-US" b="1" dirty="0" smtClean="0"/>
              <a:t>Moses    Exodus 24</a:t>
            </a:r>
          </a:p>
          <a:p>
            <a:endParaRPr lang="en-US" b="1" dirty="0" smtClean="0"/>
          </a:p>
          <a:p>
            <a:r>
              <a:rPr lang="en-US" b="1" dirty="0" smtClean="0"/>
              <a:t>David     2 Sam 7</a:t>
            </a:r>
          </a:p>
          <a:p>
            <a:endParaRPr lang="en-US" b="1" dirty="0" smtClean="0"/>
          </a:p>
          <a:p>
            <a:r>
              <a:rPr lang="en-US" b="1" dirty="0" smtClean="0"/>
              <a:t>The New Covenant      Jeremiah 31:31</a:t>
            </a:r>
            <a:endParaRPr lang="en-US" b="1" dirty="0"/>
          </a:p>
        </p:txBody>
      </p:sp>
      <p:sp>
        <p:nvSpPr>
          <p:cNvPr id="3" name="Title 2"/>
          <p:cNvSpPr>
            <a:spLocks noGrp="1"/>
          </p:cNvSpPr>
          <p:nvPr>
            <p:ph type="title"/>
          </p:nvPr>
        </p:nvSpPr>
        <p:spPr/>
        <p:txBody>
          <a:bodyPr/>
          <a:lstStyle/>
          <a:p>
            <a:r>
              <a:rPr lang="en-US" sz="4000" dirty="0" smtClean="0"/>
              <a:t>Covenants</a:t>
            </a:r>
            <a:endParaRPr lang="en-US" sz="4000" dirty="0"/>
          </a:p>
        </p:txBody>
      </p:sp>
      <p:pic>
        <p:nvPicPr>
          <p:cNvPr id="4098" name="Picture 2" descr="http://forgodandtruth.com/wp-content/uploads/2011/07/biblevs_jud2.1_covena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371600"/>
            <a:ext cx="3124200" cy="390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929203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Blood Sacrifices</a:t>
            </a:r>
            <a:endParaRPr lang="en-US" sz="3200" b="1" dirty="0"/>
          </a:p>
        </p:txBody>
      </p:sp>
      <p:sp>
        <p:nvSpPr>
          <p:cNvPr id="3" name="Content Placeholder 2"/>
          <p:cNvSpPr>
            <a:spLocks noGrp="1"/>
          </p:cNvSpPr>
          <p:nvPr>
            <p:ph idx="1"/>
          </p:nvPr>
        </p:nvSpPr>
        <p:spPr/>
        <p:txBody>
          <a:bodyPr/>
          <a:lstStyle/>
          <a:p>
            <a:r>
              <a:rPr lang="en-US" sz="2800" b="1" dirty="0" smtClean="0"/>
              <a:t>The Sin Offering  </a:t>
            </a:r>
            <a:r>
              <a:rPr lang="en-US" sz="2800" b="1" i="1" dirty="0" err="1" smtClean="0"/>
              <a:t>chatat</a:t>
            </a:r>
            <a:r>
              <a:rPr lang="en-US" sz="2800" b="1" i="1" dirty="0" smtClean="0"/>
              <a:t>  </a:t>
            </a:r>
            <a:r>
              <a:rPr lang="en-US" sz="2800" b="1" dirty="0" smtClean="0"/>
              <a:t>Leviticus 4</a:t>
            </a:r>
          </a:p>
          <a:p>
            <a:pPr lvl="1"/>
            <a:r>
              <a:rPr lang="en-US" sz="2400" b="1" dirty="0" smtClean="0"/>
              <a:t>For sins against God   </a:t>
            </a:r>
          </a:p>
          <a:p>
            <a:pPr lvl="1"/>
            <a:endParaRPr lang="en-US" sz="800" b="1" dirty="0"/>
          </a:p>
          <a:p>
            <a:r>
              <a:rPr lang="en-US" sz="2800" b="1" dirty="0" smtClean="0"/>
              <a:t>The Guilt Offering  </a:t>
            </a:r>
            <a:r>
              <a:rPr lang="en-US" sz="2800" b="1" i="1" dirty="0" err="1" smtClean="0"/>
              <a:t>asham</a:t>
            </a:r>
            <a:r>
              <a:rPr lang="en-US" sz="2800" b="1" i="1" dirty="0" smtClean="0"/>
              <a:t>  </a:t>
            </a:r>
            <a:r>
              <a:rPr lang="en-US" sz="2800" b="1" dirty="0" smtClean="0"/>
              <a:t>Leviticus 5</a:t>
            </a:r>
          </a:p>
          <a:p>
            <a:pPr lvl="1"/>
            <a:r>
              <a:rPr lang="en-US" sz="2400" b="1" dirty="0" smtClean="0"/>
              <a:t>For offenses against a fellow Jew</a:t>
            </a:r>
          </a:p>
          <a:p>
            <a:endParaRPr lang="en-US" sz="1200" b="1" dirty="0"/>
          </a:p>
          <a:p>
            <a:r>
              <a:rPr lang="en-US" sz="2800" b="1" dirty="0" smtClean="0"/>
              <a:t>Hebrews 9:13-14</a:t>
            </a:r>
          </a:p>
          <a:p>
            <a:endParaRPr lang="en-US" sz="1200" b="1" dirty="0"/>
          </a:p>
          <a:p>
            <a:r>
              <a:rPr lang="en-US" sz="2800" b="1" dirty="0" smtClean="0"/>
              <a:t>No sacrifice for willful sin!  Leviticus 4:1  (</a:t>
            </a:r>
            <a:r>
              <a:rPr lang="en-US" sz="2800" b="1" dirty="0" err="1" smtClean="0"/>
              <a:t>Heb</a:t>
            </a:r>
            <a:r>
              <a:rPr lang="en-US" sz="2800" b="1" dirty="0" smtClean="0"/>
              <a:t> 10:26)</a:t>
            </a:r>
          </a:p>
          <a:p>
            <a:endParaRPr lang="en-US" sz="2800" b="1" dirty="0"/>
          </a:p>
          <a:p>
            <a:endParaRPr lang="en-US" sz="2800" b="1" dirty="0"/>
          </a:p>
        </p:txBody>
      </p:sp>
    </p:spTree>
    <p:extLst>
      <p:ext uri="{BB962C8B-B14F-4D97-AF65-F5344CB8AC3E}">
        <p14:creationId xmlns:p14="http://schemas.microsoft.com/office/powerpoint/2010/main" val="300844569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90600"/>
          </a:xfrm>
        </p:spPr>
        <p:txBody>
          <a:bodyPr/>
          <a:lstStyle/>
          <a:p>
            <a:r>
              <a:rPr lang="en-US" sz="3200" b="1" dirty="0" smtClean="0"/>
              <a:t>The Sin Offering </a:t>
            </a:r>
            <a:r>
              <a:rPr lang="en-US" sz="2800" b="1" dirty="0" smtClean="0"/>
              <a:t>Lev 4:1-5:13</a:t>
            </a:r>
            <a:endParaRPr lang="en-US" sz="3200" b="1" dirty="0"/>
          </a:p>
        </p:txBody>
      </p:sp>
      <p:sp>
        <p:nvSpPr>
          <p:cNvPr id="3" name="Content Placeholder 2"/>
          <p:cNvSpPr>
            <a:spLocks noGrp="1"/>
          </p:cNvSpPr>
          <p:nvPr>
            <p:ph idx="1"/>
          </p:nvPr>
        </p:nvSpPr>
        <p:spPr>
          <a:xfrm>
            <a:off x="228600" y="1524000"/>
            <a:ext cx="8229600" cy="4419600"/>
          </a:xfrm>
        </p:spPr>
        <p:txBody>
          <a:bodyPr/>
          <a:lstStyle/>
          <a:p>
            <a:r>
              <a:rPr lang="en-US" sz="2400" b="1" dirty="0" smtClean="0"/>
              <a:t>Unblemished bull or goat (like Jesus)</a:t>
            </a:r>
          </a:p>
          <a:p>
            <a:endParaRPr lang="en-US" sz="1600" b="1" dirty="0" smtClean="0"/>
          </a:p>
          <a:p>
            <a:r>
              <a:rPr lang="en-US" sz="2400" b="1" dirty="0" smtClean="0"/>
              <a:t>Offender laid their hands on the animal (God put our sins on Jesus on the cross)  Isaiah 53:6</a:t>
            </a:r>
          </a:p>
          <a:p>
            <a:endParaRPr lang="en-US" sz="1600" b="1" dirty="0" smtClean="0"/>
          </a:p>
          <a:p>
            <a:r>
              <a:rPr lang="en-US" sz="2400" b="1" dirty="0" smtClean="0"/>
              <a:t>Offender killed the animal.  (We killed Jesus)    Matt 27:25</a:t>
            </a:r>
          </a:p>
          <a:p>
            <a:endParaRPr lang="en-US" sz="1600" b="1" dirty="0" smtClean="0"/>
          </a:p>
          <a:p>
            <a:r>
              <a:rPr lang="en-US" sz="2400" b="1" dirty="0" smtClean="0"/>
              <a:t>Blood sprinkled on the altar, as well as on the curtain.</a:t>
            </a:r>
            <a:endParaRPr lang="en-US" sz="2400" b="1" dirty="0"/>
          </a:p>
          <a:p>
            <a:pPr marL="0" indent="0">
              <a:buNone/>
            </a:pPr>
            <a:endParaRPr lang="en-US" sz="1600" b="1" dirty="0" smtClean="0"/>
          </a:p>
          <a:p>
            <a:r>
              <a:rPr lang="en-US" sz="2400" b="1" dirty="0" smtClean="0"/>
              <a:t>Body burned outside the camp (like Jesus) </a:t>
            </a:r>
            <a:r>
              <a:rPr lang="en-US" sz="2400" b="1" dirty="0" err="1" smtClean="0"/>
              <a:t>Heb</a:t>
            </a:r>
            <a:r>
              <a:rPr lang="en-US" sz="2400" b="1" dirty="0" smtClean="0"/>
              <a:t> 13:11-13</a:t>
            </a:r>
            <a:endParaRPr lang="en-US" sz="2400" b="1" dirty="0"/>
          </a:p>
        </p:txBody>
      </p:sp>
    </p:spTree>
    <p:extLst>
      <p:ext uri="{BB962C8B-B14F-4D97-AF65-F5344CB8AC3E}">
        <p14:creationId xmlns:p14="http://schemas.microsoft.com/office/powerpoint/2010/main" val="130060917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838200"/>
          </a:xfrm>
        </p:spPr>
        <p:txBody>
          <a:bodyPr/>
          <a:lstStyle/>
          <a:p>
            <a:r>
              <a:rPr lang="en-US" sz="3200" b="1" dirty="0" smtClean="0"/>
              <a:t>The Guilt Offering  </a:t>
            </a:r>
            <a:r>
              <a:rPr lang="en-US" sz="2800" b="1" dirty="0" smtClean="0"/>
              <a:t>Lev 5:14-6:7</a:t>
            </a:r>
            <a:endParaRPr lang="en-US" sz="2800" b="1" dirty="0"/>
          </a:p>
        </p:txBody>
      </p:sp>
      <p:sp>
        <p:nvSpPr>
          <p:cNvPr id="3" name="Content Placeholder 2"/>
          <p:cNvSpPr>
            <a:spLocks noGrp="1"/>
          </p:cNvSpPr>
          <p:nvPr>
            <p:ph idx="1"/>
          </p:nvPr>
        </p:nvSpPr>
        <p:spPr>
          <a:xfrm>
            <a:off x="457200" y="1828800"/>
            <a:ext cx="8229600" cy="4267200"/>
          </a:xfrm>
        </p:spPr>
        <p:txBody>
          <a:bodyPr/>
          <a:lstStyle/>
          <a:p>
            <a:r>
              <a:rPr lang="en-US" sz="2400" b="1" dirty="0" smtClean="0"/>
              <a:t>Only for offenses of individuals, not groups.</a:t>
            </a:r>
          </a:p>
          <a:p>
            <a:endParaRPr lang="en-US" sz="2400" b="1" dirty="0"/>
          </a:p>
          <a:p>
            <a:r>
              <a:rPr lang="en-US" sz="2400" b="1" dirty="0" smtClean="0"/>
              <a:t>Offender must make restitution first before bringing the sacrifice.  (Matthew 5:23-24)</a:t>
            </a:r>
          </a:p>
          <a:p>
            <a:endParaRPr lang="en-US" sz="2400" b="1" dirty="0"/>
          </a:p>
          <a:p>
            <a:r>
              <a:rPr lang="en-US" sz="2400" b="1" dirty="0" smtClean="0"/>
              <a:t>But….</a:t>
            </a:r>
          </a:p>
          <a:p>
            <a:endParaRPr lang="en-US" sz="2400" b="1" dirty="0"/>
          </a:p>
          <a:p>
            <a:r>
              <a:rPr lang="en-US" sz="2400" b="1" dirty="0" smtClean="0"/>
              <a:t>God wants us to be confident </a:t>
            </a:r>
            <a:r>
              <a:rPr lang="en-US" sz="2400" b="1" dirty="0"/>
              <a:t> </a:t>
            </a:r>
            <a:r>
              <a:rPr lang="en-US" sz="2400" b="1" dirty="0" err="1" smtClean="0"/>
              <a:t>Heb</a:t>
            </a:r>
            <a:r>
              <a:rPr lang="en-US" sz="2400" b="1" smtClean="0"/>
              <a:t> 10:19-22</a:t>
            </a:r>
            <a:endParaRPr lang="en-US" sz="2400" b="1" dirty="0"/>
          </a:p>
          <a:p>
            <a:endParaRPr lang="en-US" sz="2400" b="1" dirty="0"/>
          </a:p>
        </p:txBody>
      </p:sp>
    </p:spTree>
    <p:extLst>
      <p:ext uri="{BB962C8B-B14F-4D97-AF65-F5344CB8AC3E}">
        <p14:creationId xmlns:p14="http://schemas.microsoft.com/office/powerpoint/2010/main" val="321969463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defRPr/>
            </a:pPr>
            <a:r>
              <a:rPr lang="en-US" sz="2800" smtClean="0"/>
              <a:t>A Better Sacrifice</a:t>
            </a:r>
            <a:r>
              <a:rPr lang="en-US" sz="2000" smtClean="0"/>
              <a:t/>
            </a:r>
            <a:br>
              <a:rPr lang="en-US" sz="2000" smtClean="0"/>
            </a:br>
            <a:r>
              <a:rPr lang="en-US" sz="2000" smtClean="0"/>
              <a:t>Hebrews 9:23   It was necessary, then, for the copies of the heavenly things to be purified with these sacrifices, but the heavenly things with better sacrifices than these</a:t>
            </a:r>
          </a:p>
        </p:txBody>
      </p:sp>
      <p:graphicFrame>
        <p:nvGraphicFramePr>
          <p:cNvPr id="74778" name="Group 26"/>
          <p:cNvGraphicFramePr>
            <a:graphicFrameLocks noGrp="1"/>
          </p:cNvGraphicFramePr>
          <p:nvPr>
            <p:ph idx="1"/>
          </p:nvPr>
        </p:nvGraphicFramePr>
        <p:xfrm>
          <a:off x="1752600" y="2362200"/>
          <a:ext cx="5334000" cy="3749676"/>
        </p:xfrm>
        <a:graphic>
          <a:graphicData uri="http://schemas.openxmlformats.org/drawingml/2006/table">
            <a:tbl>
              <a:tblPr/>
              <a:tblGrid>
                <a:gridCol w="2667000"/>
                <a:gridCol w="2667000"/>
              </a:tblGrid>
              <a:tr h="7620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The lesser sacrifice:</a:t>
                      </a:r>
                    </a:p>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Bulls, goats, red heifer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The greater sacrifice:</a:t>
                      </a:r>
                    </a:p>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Jesus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47713">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Outward (appearance)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Inward (reality)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46125">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Temporary, repeated many times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Eternal, done only once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47713">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Ceremonial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Real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46125">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Not voluntary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Voluntary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63461395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defRPr/>
            </a:pPr>
            <a:r>
              <a:rPr lang="en-US" sz="3200" smtClean="0"/>
              <a:t>The Red Heifer Sacrifice as a Prefigure</a:t>
            </a:r>
          </a:p>
        </p:txBody>
      </p:sp>
      <p:graphicFrame>
        <p:nvGraphicFramePr>
          <p:cNvPr id="72755" name="Group 51"/>
          <p:cNvGraphicFramePr>
            <a:graphicFrameLocks noGrp="1"/>
          </p:cNvGraphicFramePr>
          <p:nvPr>
            <p:ph idx="1"/>
          </p:nvPr>
        </p:nvGraphicFramePr>
        <p:xfrm>
          <a:off x="457200" y="1371600"/>
          <a:ext cx="8229600" cy="5348291"/>
        </p:xfrm>
        <a:graphic>
          <a:graphicData uri="http://schemas.openxmlformats.org/drawingml/2006/table">
            <a:tbl>
              <a:tblPr/>
              <a:tblGrid>
                <a:gridCol w="4114800"/>
                <a:gridCol w="4114800"/>
              </a:tblGrid>
              <a:tr h="471488">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The Red Heifer Sacrifice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The Sacrifice of Jesus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1488">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A very rare red heifer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A unique son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95338">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Sacrificed outside the camp</a:t>
                      </a:r>
                    </a:p>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(on the Mount of Olives)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Sacrificed outside the camp </a:t>
                      </a:r>
                    </a:p>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(on the Mount of Olives)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3075">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To purify both Jews and Gentiles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To purify both Jews and Gentiles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025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A sacrifice without blemish (not even one black hair!)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A sacrifice without blemish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1838">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Never been yoked (voluntary, not sinned)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A voluntary sacrifice, without sin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1488">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Scarlet wool and wood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Blood on wood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1488">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Hyssop (purification from infection)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Purifies from the infection of sin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1838">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Combines ashes from sacrifice with water for purification.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Combine the blood of Jesus with baptism for purification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32669150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err="1" smtClean="0"/>
              <a:t>Levitical</a:t>
            </a:r>
            <a:r>
              <a:rPr lang="en-US" dirty="0" smtClean="0"/>
              <a:t> Priesthood a Prefigure of our Priesthood.</a:t>
            </a:r>
          </a:p>
          <a:p>
            <a:pPr lvl="1"/>
            <a:r>
              <a:rPr lang="en-US" dirty="0" smtClean="0"/>
              <a:t>1 Pet 2:5,9  Rev 5:9-10,  Romans 15:15-16</a:t>
            </a:r>
          </a:p>
          <a:p>
            <a:pPr lvl="1"/>
            <a:r>
              <a:rPr lang="en-US" dirty="0" smtClean="0"/>
              <a:t>No inheritance: fully devoted to the work of God 2 </a:t>
            </a:r>
            <a:r>
              <a:rPr lang="en-US" dirty="0" err="1" smtClean="0"/>
              <a:t>Chron</a:t>
            </a:r>
            <a:r>
              <a:rPr lang="en-US" dirty="0" smtClean="0"/>
              <a:t> 31:4</a:t>
            </a:r>
          </a:p>
          <a:p>
            <a:pPr lvl="1"/>
            <a:r>
              <a:rPr lang="en-US" dirty="0" smtClean="0"/>
              <a:t>Cannot touch a dead body Lev 21:11</a:t>
            </a:r>
          </a:p>
          <a:p>
            <a:pPr lvl="1"/>
            <a:r>
              <a:rPr lang="en-US" dirty="0" smtClean="0"/>
              <a:t>Cannot become unclean Lev 21:11-12</a:t>
            </a:r>
          </a:p>
          <a:p>
            <a:pPr lvl="1"/>
            <a:endParaRPr lang="en-US" sz="800" dirty="0" smtClean="0"/>
          </a:p>
          <a:p>
            <a:r>
              <a:rPr lang="en-US" dirty="0" smtClean="0"/>
              <a:t>Melchizedek Priesthood a Prefigure of Jesus’ Priesthood.</a:t>
            </a:r>
            <a:endParaRPr lang="en-US" dirty="0"/>
          </a:p>
        </p:txBody>
      </p:sp>
      <p:sp>
        <p:nvSpPr>
          <p:cNvPr id="3" name="Title 2"/>
          <p:cNvSpPr>
            <a:spLocks noGrp="1"/>
          </p:cNvSpPr>
          <p:nvPr>
            <p:ph type="title"/>
          </p:nvPr>
        </p:nvSpPr>
        <p:spPr/>
        <p:txBody>
          <a:bodyPr/>
          <a:lstStyle/>
          <a:p>
            <a:r>
              <a:rPr lang="en-US" sz="2800" b="1" dirty="0" smtClean="0"/>
              <a:t>Leviticus 8-10, 21-22 The </a:t>
            </a:r>
            <a:r>
              <a:rPr lang="en-US" sz="2800" b="1" dirty="0" err="1" smtClean="0"/>
              <a:t>Levitical</a:t>
            </a:r>
            <a:r>
              <a:rPr lang="en-US" sz="2800" b="1" dirty="0" smtClean="0"/>
              <a:t> Priesthood</a:t>
            </a:r>
            <a:endParaRPr lang="en-US" sz="2800" b="1" dirty="0"/>
          </a:p>
        </p:txBody>
      </p:sp>
    </p:spTree>
    <p:extLst>
      <p:ext uri="{BB962C8B-B14F-4D97-AF65-F5344CB8AC3E}">
        <p14:creationId xmlns:p14="http://schemas.microsoft.com/office/powerpoint/2010/main" val="23963549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ChangeArrowheads="1"/>
          </p:cNvSpPr>
          <p:nvPr/>
        </p:nvSpPr>
        <p:spPr bwMode="auto">
          <a:xfrm>
            <a:off x="3175" y="3063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indent="457200" algn="ctr" fontAlgn="base">
              <a:spcBef>
                <a:spcPct val="0"/>
              </a:spcBef>
              <a:spcAft>
                <a:spcPct val="0"/>
              </a:spcAft>
              <a:tabLst>
                <a:tab pos="-571500" algn="l"/>
              </a:tabLst>
            </a:pPr>
            <a:r>
              <a:rPr lang="es-MX" sz="2400" b="1" dirty="0" err="1">
                <a:solidFill>
                  <a:srgbClr val="FFFF00"/>
                </a:solidFill>
                <a:latin typeface="Times New Roman" pitchFamily="18" charset="0"/>
                <a:cs typeface="Times New Roman" pitchFamily="18" charset="0"/>
              </a:rPr>
              <a:t>First</a:t>
            </a:r>
            <a:r>
              <a:rPr lang="es-MX" sz="2400" b="1" dirty="0">
                <a:solidFill>
                  <a:srgbClr val="FFFF00"/>
                </a:solidFill>
                <a:latin typeface="Times New Roman" pitchFamily="18" charset="0"/>
                <a:cs typeface="Times New Roman" pitchFamily="18" charset="0"/>
              </a:rPr>
              <a:t> </a:t>
            </a:r>
            <a:r>
              <a:rPr lang="es-MX" sz="2400" b="1" dirty="0" err="1">
                <a:solidFill>
                  <a:srgbClr val="FFFF00"/>
                </a:solidFill>
                <a:latin typeface="Times New Roman" pitchFamily="18" charset="0"/>
                <a:cs typeface="Times New Roman" pitchFamily="18" charset="0"/>
              </a:rPr>
              <a:t>Covenant</a:t>
            </a:r>
            <a:r>
              <a:rPr lang="es-MX" sz="2400" b="1" dirty="0">
                <a:solidFill>
                  <a:srgbClr val="FFFF00"/>
                </a:solidFill>
                <a:latin typeface="Times New Roman" pitchFamily="18" charset="0"/>
                <a:cs typeface="Times New Roman" pitchFamily="18" charset="0"/>
              </a:rPr>
              <a:t> </a:t>
            </a:r>
            <a:r>
              <a:rPr lang="es-MX" sz="2400" b="1" dirty="0" err="1">
                <a:solidFill>
                  <a:srgbClr val="FFFF00"/>
                </a:solidFill>
                <a:latin typeface="Times New Roman" pitchFamily="18" charset="0"/>
                <a:cs typeface="Times New Roman" pitchFamily="18" charset="0"/>
              </a:rPr>
              <a:t>Festivals</a:t>
            </a:r>
            <a:r>
              <a:rPr lang="es-MX" sz="2400" b="1" dirty="0">
                <a:solidFill>
                  <a:srgbClr val="FFFF00"/>
                </a:solidFill>
                <a:latin typeface="Times New Roman" pitchFamily="18" charset="0"/>
                <a:cs typeface="Times New Roman" pitchFamily="18" charset="0"/>
              </a:rPr>
              <a:t> as </a:t>
            </a:r>
            <a:r>
              <a:rPr lang="es-MX" sz="2400" b="1" dirty="0" err="1" smtClean="0">
                <a:solidFill>
                  <a:srgbClr val="FFFF00"/>
                </a:solidFill>
                <a:latin typeface="Times New Roman" pitchFamily="18" charset="0"/>
                <a:cs typeface="Times New Roman" pitchFamily="18" charset="0"/>
              </a:rPr>
              <a:t>Types</a:t>
            </a:r>
            <a:r>
              <a:rPr lang="es-MX" sz="2400" b="1" dirty="0" smtClean="0">
                <a:solidFill>
                  <a:srgbClr val="FFFF00"/>
                </a:solidFill>
                <a:latin typeface="Times New Roman" pitchFamily="18" charset="0"/>
                <a:cs typeface="Times New Roman" pitchFamily="18" charset="0"/>
              </a:rPr>
              <a:t>  </a:t>
            </a:r>
            <a:r>
              <a:rPr lang="es-MX" sz="2400" b="1" dirty="0" err="1" smtClean="0">
                <a:solidFill>
                  <a:srgbClr val="FFFF00"/>
                </a:solidFill>
                <a:latin typeface="Times New Roman" pitchFamily="18" charset="0"/>
                <a:cs typeface="Times New Roman" pitchFamily="18" charset="0"/>
              </a:rPr>
              <a:t>Leviticus</a:t>
            </a:r>
            <a:r>
              <a:rPr lang="es-MX" sz="2400" b="1" dirty="0" smtClean="0">
                <a:solidFill>
                  <a:srgbClr val="FFFF00"/>
                </a:solidFill>
                <a:latin typeface="Times New Roman" pitchFamily="18" charset="0"/>
                <a:cs typeface="Times New Roman" pitchFamily="18" charset="0"/>
              </a:rPr>
              <a:t> 23-25</a:t>
            </a:r>
            <a:endParaRPr lang="es-MX" sz="2400" dirty="0">
              <a:solidFill>
                <a:srgbClr val="FFFFFF"/>
              </a:solidFill>
              <a:latin typeface="Times New Roman" pitchFamily="18" charset="0"/>
            </a:endParaRPr>
          </a:p>
        </p:txBody>
      </p:sp>
      <p:grpSp>
        <p:nvGrpSpPr>
          <p:cNvPr id="130051" name="Group 53"/>
          <p:cNvGrpSpPr>
            <a:grpSpLocks/>
          </p:cNvGrpSpPr>
          <p:nvPr/>
        </p:nvGrpSpPr>
        <p:grpSpPr bwMode="auto">
          <a:xfrm>
            <a:off x="609600" y="914400"/>
            <a:ext cx="7848600" cy="5791200"/>
            <a:chOff x="-3" y="649"/>
            <a:chExt cx="2742" cy="4265"/>
          </a:xfrm>
        </p:grpSpPr>
        <p:grpSp>
          <p:nvGrpSpPr>
            <p:cNvPr id="130052" name="Group 51"/>
            <p:cNvGrpSpPr>
              <a:grpSpLocks/>
            </p:cNvGrpSpPr>
            <p:nvPr/>
          </p:nvGrpSpPr>
          <p:grpSpPr bwMode="auto">
            <a:xfrm>
              <a:off x="0" y="652"/>
              <a:ext cx="2736" cy="4259"/>
              <a:chOff x="0" y="652"/>
              <a:chExt cx="2736" cy="4259"/>
            </a:xfrm>
          </p:grpSpPr>
          <p:grpSp>
            <p:nvGrpSpPr>
              <p:cNvPr id="130054" name="Group 20"/>
              <p:cNvGrpSpPr>
                <a:grpSpLocks/>
              </p:cNvGrpSpPr>
              <p:nvPr/>
            </p:nvGrpSpPr>
            <p:grpSpPr bwMode="auto">
              <a:xfrm>
                <a:off x="0" y="652"/>
                <a:ext cx="1368" cy="518"/>
                <a:chOff x="0" y="652"/>
                <a:chExt cx="1368" cy="518"/>
              </a:xfrm>
            </p:grpSpPr>
            <p:sp>
              <p:nvSpPr>
                <p:cNvPr id="130100" name="Rectangle 3"/>
                <p:cNvSpPr>
                  <a:spLocks noChangeArrowheads="1"/>
                </p:cNvSpPr>
                <p:nvPr/>
              </p:nvSpPr>
              <p:spPr bwMode="auto">
                <a:xfrm>
                  <a:off x="43" y="652"/>
                  <a:ext cx="128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tabLst>
                      <a:tab pos="-571500" algn="l"/>
                    </a:tabLst>
                  </a:pPr>
                  <a:r>
                    <a:rPr lang="es-MX" b="1">
                      <a:solidFill>
                        <a:srgbClr val="FFFF00"/>
                      </a:solidFill>
                      <a:latin typeface="Book Antiqua" pitchFamily="18" charset="0"/>
                      <a:cs typeface="Times New Roman" pitchFamily="18" charset="0"/>
                    </a:rPr>
                    <a:t>Jewish Festival</a:t>
                  </a:r>
                  <a:endParaRPr lang="es-MX" b="1" i="1">
                    <a:solidFill>
                      <a:srgbClr val="000000"/>
                    </a:solidFill>
                    <a:latin typeface="Book Antiqua" pitchFamily="18" charset="0"/>
                    <a:cs typeface="Times New Roman" pitchFamily="18" charset="0"/>
                  </a:endParaRPr>
                </a:p>
                <a:p>
                  <a:pPr algn="ctr" eaLnBrk="0" fontAlgn="base" hangingPunct="0">
                    <a:spcBef>
                      <a:spcPct val="0"/>
                    </a:spcBef>
                    <a:spcAft>
                      <a:spcPct val="0"/>
                    </a:spcAft>
                    <a:tabLst>
                      <a:tab pos="-571500" algn="l"/>
                    </a:tabLst>
                  </a:pPr>
                  <a:endParaRPr lang="es-MX" b="1">
                    <a:solidFill>
                      <a:srgbClr val="FFFFFF"/>
                    </a:solidFill>
                    <a:latin typeface="Times New Roman" pitchFamily="18" charset="0"/>
                  </a:endParaRPr>
                </a:p>
              </p:txBody>
            </p:sp>
            <p:sp>
              <p:nvSpPr>
                <p:cNvPr id="130101" name="Rectangle 19"/>
                <p:cNvSpPr>
                  <a:spLocks noChangeArrowheads="1"/>
                </p:cNvSpPr>
                <p:nvPr/>
              </p:nvSpPr>
              <p:spPr bwMode="auto">
                <a:xfrm>
                  <a:off x="0" y="652"/>
                  <a:ext cx="136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30055" name="Group 22"/>
              <p:cNvGrpSpPr>
                <a:grpSpLocks/>
              </p:cNvGrpSpPr>
              <p:nvPr/>
            </p:nvGrpSpPr>
            <p:grpSpPr bwMode="auto">
              <a:xfrm>
                <a:off x="1368" y="652"/>
                <a:ext cx="1368" cy="518"/>
                <a:chOff x="1368" y="652"/>
                <a:chExt cx="1368" cy="518"/>
              </a:xfrm>
            </p:grpSpPr>
            <p:sp>
              <p:nvSpPr>
                <p:cNvPr id="130098" name="Rectangle 4"/>
                <p:cNvSpPr>
                  <a:spLocks noChangeArrowheads="1"/>
                </p:cNvSpPr>
                <p:nvPr/>
              </p:nvSpPr>
              <p:spPr bwMode="auto">
                <a:xfrm>
                  <a:off x="1411" y="652"/>
                  <a:ext cx="128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tabLst>
                      <a:tab pos="-571500" algn="l"/>
                    </a:tabLst>
                  </a:pPr>
                  <a:r>
                    <a:rPr lang="es-MX" b="1">
                      <a:solidFill>
                        <a:srgbClr val="FFFF00"/>
                      </a:solidFill>
                      <a:latin typeface="Book Antiqua" pitchFamily="18" charset="0"/>
                      <a:cs typeface="Times New Roman" pitchFamily="18" charset="0"/>
                    </a:rPr>
                    <a:t>Antitype in the Christian Life</a:t>
                  </a:r>
                  <a:endParaRPr lang="es-MX" b="1" i="1">
                    <a:solidFill>
                      <a:srgbClr val="000000"/>
                    </a:solidFill>
                    <a:latin typeface="Book Antiqua" pitchFamily="18" charset="0"/>
                    <a:cs typeface="Times New Roman" pitchFamily="18" charset="0"/>
                  </a:endParaRPr>
                </a:p>
                <a:p>
                  <a:pPr algn="ctr" eaLnBrk="0" fontAlgn="base" hangingPunct="0">
                    <a:spcBef>
                      <a:spcPct val="0"/>
                    </a:spcBef>
                    <a:spcAft>
                      <a:spcPct val="0"/>
                    </a:spcAft>
                    <a:tabLst>
                      <a:tab pos="-571500" algn="l"/>
                    </a:tabLst>
                  </a:pPr>
                  <a:endParaRPr lang="es-MX" b="1">
                    <a:solidFill>
                      <a:srgbClr val="FFFFFF"/>
                    </a:solidFill>
                    <a:latin typeface="Times New Roman" pitchFamily="18" charset="0"/>
                  </a:endParaRPr>
                </a:p>
              </p:txBody>
            </p:sp>
            <p:sp>
              <p:nvSpPr>
                <p:cNvPr id="130099" name="Rectangle 21"/>
                <p:cNvSpPr>
                  <a:spLocks noChangeArrowheads="1"/>
                </p:cNvSpPr>
                <p:nvPr/>
              </p:nvSpPr>
              <p:spPr bwMode="auto">
                <a:xfrm>
                  <a:off x="1368" y="652"/>
                  <a:ext cx="136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30056" name="Group 24"/>
              <p:cNvGrpSpPr>
                <a:grpSpLocks/>
              </p:cNvGrpSpPr>
              <p:nvPr/>
            </p:nvGrpSpPr>
            <p:grpSpPr bwMode="auto">
              <a:xfrm>
                <a:off x="0" y="1170"/>
                <a:ext cx="1368" cy="518"/>
                <a:chOff x="0" y="1170"/>
                <a:chExt cx="1368" cy="518"/>
              </a:xfrm>
            </p:grpSpPr>
            <p:sp>
              <p:nvSpPr>
                <p:cNvPr id="130096" name="Rectangle 5"/>
                <p:cNvSpPr>
                  <a:spLocks noChangeArrowheads="1"/>
                </p:cNvSpPr>
                <p:nvPr/>
              </p:nvSpPr>
              <p:spPr bwMode="auto">
                <a:xfrm>
                  <a:off x="43" y="1170"/>
                  <a:ext cx="128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Lst>
                  </a:pPr>
                  <a:r>
                    <a:rPr lang="es-MX" b="1">
                      <a:solidFill>
                        <a:srgbClr val="FFFF00"/>
                      </a:solidFill>
                      <a:latin typeface="Book Antiqua" pitchFamily="18" charset="0"/>
                      <a:cs typeface="Times New Roman" pitchFamily="18" charset="0"/>
                    </a:rPr>
                    <a:t>Passover (</a:t>
                  </a:r>
                  <a:r>
                    <a:rPr lang="es-MX" b="1" i="1">
                      <a:solidFill>
                        <a:srgbClr val="FFFF00"/>
                      </a:solidFill>
                      <a:latin typeface="Book Antiqua" pitchFamily="18" charset="0"/>
                      <a:cs typeface="Times New Roman" pitchFamily="18" charset="0"/>
                    </a:rPr>
                    <a:t>pesach</a:t>
                  </a:r>
                  <a:r>
                    <a:rPr lang="es-MX" b="1">
                      <a:solidFill>
                        <a:srgbClr val="FFFF00"/>
                      </a:solidFill>
                      <a:latin typeface="Book Antiqua" pitchFamily="18" charset="0"/>
                      <a:cs typeface="Times New Roman" pitchFamily="18" charset="0"/>
                    </a:rPr>
                    <a:t>)</a:t>
                  </a:r>
                  <a:endParaRPr lang="es-MX" b="1" i="1">
                    <a:solidFill>
                      <a:srgbClr val="000000"/>
                    </a:solidFill>
                    <a:latin typeface="Book Antiqua" pitchFamily="18" charset="0"/>
                    <a:cs typeface="Times New Roman" pitchFamily="18" charset="0"/>
                  </a:endParaRPr>
                </a:p>
                <a:p>
                  <a:pPr algn="just" eaLnBrk="0" fontAlgn="base" hangingPunct="0">
                    <a:spcBef>
                      <a:spcPct val="0"/>
                    </a:spcBef>
                    <a:spcAft>
                      <a:spcPct val="0"/>
                    </a:spcAft>
                    <a:tabLst>
                      <a:tab pos="-571500" algn="l"/>
                    </a:tabLst>
                  </a:pPr>
                  <a:endParaRPr lang="es-MX" b="1">
                    <a:solidFill>
                      <a:srgbClr val="FFFFFF"/>
                    </a:solidFill>
                    <a:latin typeface="Times New Roman" pitchFamily="18" charset="0"/>
                  </a:endParaRPr>
                </a:p>
              </p:txBody>
            </p:sp>
            <p:sp>
              <p:nvSpPr>
                <p:cNvPr id="130097" name="Rectangle 23"/>
                <p:cNvSpPr>
                  <a:spLocks noChangeArrowheads="1"/>
                </p:cNvSpPr>
                <p:nvPr/>
              </p:nvSpPr>
              <p:spPr bwMode="auto">
                <a:xfrm>
                  <a:off x="0" y="1170"/>
                  <a:ext cx="136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30057" name="Group 26"/>
              <p:cNvGrpSpPr>
                <a:grpSpLocks/>
              </p:cNvGrpSpPr>
              <p:nvPr/>
            </p:nvGrpSpPr>
            <p:grpSpPr bwMode="auto">
              <a:xfrm>
                <a:off x="1368" y="1170"/>
                <a:ext cx="1368" cy="518"/>
                <a:chOff x="1368" y="1170"/>
                <a:chExt cx="1368" cy="518"/>
              </a:xfrm>
            </p:grpSpPr>
            <p:sp>
              <p:nvSpPr>
                <p:cNvPr id="130094" name="Rectangle 6"/>
                <p:cNvSpPr>
                  <a:spLocks noChangeArrowheads="1"/>
                </p:cNvSpPr>
                <p:nvPr/>
              </p:nvSpPr>
              <p:spPr bwMode="auto">
                <a:xfrm>
                  <a:off x="1411" y="1170"/>
                  <a:ext cx="128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600" b="1">
                      <a:solidFill>
                        <a:srgbClr val="FFFF00"/>
                      </a:solidFill>
                      <a:latin typeface="Book Antiqua" pitchFamily="18" charset="0"/>
                      <a:cs typeface="Times New Roman" pitchFamily="18" charset="0"/>
                    </a:rPr>
                    <a:t>The Sacrificial Death of Jesus Christ</a:t>
                  </a:r>
                  <a:endParaRPr lang="es-MX" sz="1600" b="1" i="1">
                    <a:solidFill>
                      <a:srgbClr val="000000"/>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sz="1600" b="1">
                    <a:solidFill>
                      <a:srgbClr val="FFFFFF"/>
                    </a:solidFill>
                    <a:latin typeface="Times New Roman" pitchFamily="18" charset="0"/>
                  </a:endParaRPr>
                </a:p>
              </p:txBody>
            </p:sp>
            <p:sp>
              <p:nvSpPr>
                <p:cNvPr id="130095" name="Rectangle 25"/>
                <p:cNvSpPr>
                  <a:spLocks noChangeArrowheads="1"/>
                </p:cNvSpPr>
                <p:nvPr/>
              </p:nvSpPr>
              <p:spPr bwMode="auto">
                <a:xfrm>
                  <a:off x="1368" y="1170"/>
                  <a:ext cx="136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30058" name="Group 28"/>
              <p:cNvGrpSpPr>
                <a:grpSpLocks/>
              </p:cNvGrpSpPr>
              <p:nvPr/>
            </p:nvGrpSpPr>
            <p:grpSpPr bwMode="auto">
              <a:xfrm>
                <a:off x="0" y="1688"/>
                <a:ext cx="1368" cy="518"/>
                <a:chOff x="0" y="1688"/>
                <a:chExt cx="1368" cy="518"/>
              </a:xfrm>
            </p:grpSpPr>
            <p:sp>
              <p:nvSpPr>
                <p:cNvPr id="130092" name="Rectangle 7"/>
                <p:cNvSpPr>
                  <a:spLocks noChangeArrowheads="1"/>
                </p:cNvSpPr>
                <p:nvPr/>
              </p:nvSpPr>
              <p:spPr bwMode="auto">
                <a:xfrm>
                  <a:off x="43" y="1688"/>
                  <a:ext cx="128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Lst>
                  </a:pPr>
                  <a:r>
                    <a:rPr lang="es-MX" b="1">
                      <a:solidFill>
                        <a:srgbClr val="FFFF00"/>
                      </a:solidFill>
                      <a:latin typeface="Book Antiqua" pitchFamily="18" charset="0"/>
                      <a:cs typeface="Times New Roman" pitchFamily="18" charset="0"/>
                    </a:rPr>
                    <a:t>Feast of Firstfruits</a:t>
                  </a:r>
                  <a:endParaRPr lang="es-MX" b="1" i="1">
                    <a:solidFill>
                      <a:srgbClr val="000000"/>
                    </a:solidFill>
                    <a:latin typeface="Book Antiqua" pitchFamily="18" charset="0"/>
                    <a:cs typeface="Times New Roman" pitchFamily="18" charset="0"/>
                  </a:endParaRPr>
                </a:p>
                <a:p>
                  <a:pPr algn="just" eaLnBrk="0" fontAlgn="base" hangingPunct="0">
                    <a:spcBef>
                      <a:spcPct val="0"/>
                    </a:spcBef>
                    <a:spcAft>
                      <a:spcPct val="0"/>
                    </a:spcAft>
                    <a:tabLst>
                      <a:tab pos="-571500" algn="l"/>
                    </a:tabLst>
                  </a:pPr>
                  <a:endParaRPr lang="es-MX" b="1">
                    <a:solidFill>
                      <a:srgbClr val="FFFFFF"/>
                    </a:solidFill>
                    <a:latin typeface="Times New Roman" pitchFamily="18" charset="0"/>
                  </a:endParaRPr>
                </a:p>
              </p:txBody>
            </p:sp>
            <p:sp>
              <p:nvSpPr>
                <p:cNvPr id="130093" name="Rectangle 27"/>
                <p:cNvSpPr>
                  <a:spLocks noChangeArrowheads="1"/>
                </p:cNvSpPr>
                <p:nvPr/>
              </p:nvSpPr>
              <p:spPr bwMode="auto">
                <a:xfrm>
                  <a:off x="0" y="1688"/>
                  <a:ext cx="136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30059" name="Group 30"/>
              <p:cNvGrpSpPr>
                <a:grpSpLocks/>
              </p:cNvGrpSpPr>
              <p:nvPr/>
            </p:nvGrpSpPr>
            <p:grpSpPr bwMode="auto">
              <a:xfrm>
                <a:off x="1368" y="1688"/>
                <a:ext cx="1368" cy="518"/>
                <a:chOff x="1368" y="1688"/>
                <a:chExt cx="1368" cy="518"/>
              </a:xfrm>
            </p:grpSpPr>
            <p:sp>
              <p:nvSpPr>
                <p:cNvPr id="130090" name="Rectangle 8"/>
                <p:cNvSpPr>
                  <a:spLocks noChangeArrowheads="1"/>
                </p:cNvSpPr>
                <p:nvPr/>
              </p:nvSpPr>
              <p:spPr bwMode="auto">
                <a:xfrm>
                  <a:off x="1411" y="1688"/>
                  <a:ext cx="128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b="1">
                      <a:solidFill>
                        <a:srgbClr val="FFFF00"/>
                      </a:solidFill>
                      <a:latin typeface="Book Antiqua" pitchFamily="18" charset="0"/>
                      <a:cs typeface="Times New Roman" pitchFamily="18" charset="0"/>
                    </a:rPr>
                    <a:t>The Resurrection of Jesus Christ</a:t>
                  </a:r>
                  <a:endParaRPr lang="es-MX" b="1" i="1">
                    <a:solidFill>
                      <a:srgbClr val="000000"/>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a:solidFill>
                      <a:srgbClr val="FFFFFF"/>
                    </a:solidFill>
                    <a:latin typeface="Times New Roman" pitchFamily="18" charset="0"/>
                  </a:endParaRPr>
                </a:p>
              </p:txBody>
            </p:sp>
            <p:sp>
              <p:nvSpPr>
                <p:cNvPr id="130091" name="Rectangle 29"/>
                <p:cNvSpPr>
                  <a:spLocks noChangeArrowheads="1"/>
                </p:cNvSpPr>
                <p:nvPr/>
              </p:nvSpPr>
              <p:spPr bwMode="auto">
                <a:xfrm>
                  <a:off x="1368" y="1688"/>
                  <a:ext cx="136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30060" name="Group 32"/>
              <p:cNvGrpSpPr>
                <a:grpSpLocks/>
              </p:cNvGrpSpPr>
              <p:nvPr/>
            </p:nvGrpSpPr>
            <p:grpSpPr bwMode="auto">
              <a:xfrm>
                <a:off x="0" y="2206"/>
                <a:ext cx="1368" cy="518"/>
                <a:chOff x="0" y="2206"/>
                <a:chExt cx="1368" cy="518"/>
              </a:xfrm>
            </p:grpSpPr>
            <p:sp>
              <p:nvSpPr>
                <p:cNvPr id="130088" name="Rectangle 9"/>
                <p:cNvSpPr>
                  <a:spLocks noChangeArrowheads="1"/>
                </p:cNvSpPr>
                <p:nvPr/>
              </p:nvSpPr>
              <p:spPr bwMode="auto">
                <a:xfrm>
                  <a:off x="43" y="2206"/>
                  <a:ext cx="128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Lst>
                  </a:pPr>
                  <a:r>
                    <a:rPr lang="es-MX" b="1">
                      <a:solidFill>
                        <a:srgbClr val="FFFF00"/>
                      </a:solidFill>
                      <a:latin typeface="Book Antiqua" pitchFamily="18" charset="0"/>
                      <a:cs typeface="Times New Roman" pitchFamily="18" charset="0"/>
                    </a:rPr>
                    <a:t>Feast of Unleavened Bread</a:t>
                  </a:r>
                  <a:endParaRPr lang="es-MX" b="1" i="1">
                    <a:solidFill>
                      <a:srgbClr val="000000"/>
                    </a:solidFill>
                    <a:latin typeface="Book Antiqua" pitchFamily="18" charset="0"/>
                    <a:cs typeface="Times New Roman" pitchFamily="18" charset="0"/>
                  </a:endParaRPr>
                </a:p>
                <a:p>
                  <a:pPr algn="just" eaLnBrk="0" fontAlgn="base" hangingPunct="0">
                    <a:spcBef>
                      <a:spcPct val="0"/>
                    </a:spcBef>
                    <a:spcAft>
                      <a:spcPct val="0"/>
                    </a:spcAft>
                    <a:tabLst>
                      <a:tab pos="-571500" algn="l"/>
                    </a:tabLst>
                  </a:pPr>
                  <a:endParaRPr lang="es-MX" b="1">
                    <a:solidFill>
                      <a:srgbClr val="FFFFFF"/>
                    </a:solidFill>
                    <a:latin typeface="Times New Roman" pitchFamily="18" charset="0"/>
                  </a:endParaRPr>
                </a:p>
              </p:txBody>
            </p:sp>
            <p:sp>
              <p:nvSpPr>
                <p:cNvPr id="130089" name="Rectangle 31"/>
                <p:cNvSpPr>
                  <a:spLocks noChangeArrowheads="1"/>
                </p:cNvSpPr>
                <p:nvPr/>
              </p:nvSpPr>
              <p:spPr bwMode="auto">
                <a:xfrm>
                  <a:off x="0" y="2206"/>
                  <a:ext cx="136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30061" name="Group 34"/>
              <p:cNvGrpSpPr>
                <a:grpSpLocks/>
              </p:cNvGrpSpPr>
              <p:nvPr/>
            </p:nvGrpSpPr>
            <p:grpSpPr bwMode="auto">
              <a:xfrm>
                <a:off x="1368" y="2206"/>
                <a:ext cx="1368" cy="518"/>
                <a:chOff x="1368" y="2206"/>
                <a:chExt cx="1368" cy="518"/>
              </a:xfrm>
            </p:grpSpPr>
            <p:sp>
              <p:nvSpPr>
                <p:cNvPr id="130086" name="Rectangle 10"/>
                <p:cNvSpPr>
                  <a:spLocks noChangeArrowheads="1"/>
                </p:cNvSpPr>
                <p:nvPr/>
              </p:nvSpPr>
              <p:spPr bwMode="auto">
                <a:xfrm>
                  <a:off x="1411" y="2206"/>
                  <a:ext cx="128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b="1">
                      <a:solidFill>
                        <a:srgbClr val="FFFF00"/>
                      </a:solidFill>
                      <a:latin typeface="Book Antiqua" pitchFamily="18" charset="0"/>
                      <a:cs typeface="Times New Roman" pitchFamily="18" charset="0"/>
                    </a:rPr>
                    <a:t>Celebrating Being Free of Sin in Our Lives</a:t>
                  </a:r>
                  <a:endParaRPr lang="es-MX" b="1" i="1">
                    <a:solidFill>
                      <a:srgbClr val="000000"/>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b="1">
                    <a:solidFill>
                      <a:srgbClr val="FFFFFF"/>
                    </a:solidFill>
                    <a:latin typeface="Times New Roman" pitchFamily="18" charset="0"/>
                  </a:endParaRPr>
                </a:p>
              </p:txBody>
            </p:sp>
            <p:sp>
              <p:nvSpPr>
                <p:cNvPr id="130087" name="Rectangle 33"/>
                <p:cNvSpPr>
                  <a:spLocks noChangeArrowheads="1"/>
                </p:cNvSpPr>
                <p:nvPr/>
              </p:nvSpPr>
              <p:spPr bwMode="auto">
                <a:xfrm>
                  <a:off x="1368" y="2206"/>
                  <a:ext cx="136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30062" name="Group 36"/>
              <p:cNvGrpSpPr>
                <a:grpSpLocks/>
              </p:cNvGrpSpPr>
              <p:nvPr/>
            </p:nvGrpSpPr>
            <p:grpSpPr bwMode="auto">
              <a:xfrm>
                <a:off x="0" y="2724"/>
                <a:ext cx="1368" cy="633"/>
                <a:chOff x="0" y="2724"/>
                <a:chExt cx="1368" cy="633"/>
              </a:xfrm>
            </p:grpSpPr>
            <p:sp>
              <p:nvSpPr>
                <p:cNvPr id="130084" name="Rectangle 11"/>
                <p:cNvSpPr>
                  <a:spLocks noChangeArrowheads="1"/>
                </p:cNvSpPr>
                <p:nvPr/>
              </p:nvSpPr>
              <p:spPr bwMode="auto">
                <a:xfrm>
                  <a:off x="43" y="2724"/>
                  <a:ext cx="1282"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b="1">
                      <a:solidFill>
                        <a:srgbClr val="FFFF00"/>
                      </a:solidFill>
                      <a:latin typeface="Book Antiqua" pitchFamily="18" charset="0"/>
                      <a:cs typeface="Times New Roman" pitchFamily="18" charset="0"/>
                    </a:rPr>
                    <a:t>Feast of Weeks/Pentecost (</a:t>
                  </a:r>
                  <a:r>
                    <a:rPr lang="es-MX" b="1" i="1">
                      <a:solidFill>
                        <a:srgbClr val="FFFF00"/>
                      </a:solidFill>
                      <a:latin typeface="Book Antiqua" pitchFamily="18" charset="0"/>
                      <a:cs typeface="Times New Roman" pitchFamily="18" charset="0"/>
                    </a:rPr>
                    <a:t>shavoat</a:t>
                  </a:r>
                  <a:r>
                    <a:rPr lang="es-MX" b="1">
                      <a:solidFill>
                        <a:srgbClr val="FFFF00"/>
                      </a:solidFill>
                      <a:latin typeface="Book Antiqua" pitchFamily="18" charset="0"/>
                      <a:cs typeface="Times New Roman" pitchFamily="18" charset="0"/>
                    </a:rPr>
                    <a:t>)</a:t>
                  </a:r>
                  <a:endParaRPr lang="es-MX" b="1" i="1">
                    <a:solidFill>
                      <a:srgbClr val="000000"/>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b="1">
                    <a:solidFill>
                      <a:srgbClr val="FFFFFF"/>
                    </a:solidFill>
                    <a:latin typeface="Times New Roman" pitchFamily="18" charset="0"/>
                  </a:endParaRPr>
                </a:p>
              </p:txBody>
            </p:sp>
            <p:sp>
              <p:nvSpPr>
                <p:cNvPr id="130085" name="Rectangle 35"/>
                <p:cNvSpPr>
                  <a:spLocks noChangeArrowheads="1"/>
                </p:cNvSpPr>
                <p:nvPr/>
              </p:nvSpPr>
              <p:spPr bwMode="auto">
                <a:xfrm>
                  <a:off x="0" y="2724"/>
                  <a:ext cx="1368"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30063" name="Group 38"/>
              <p:cNvGrpSpPr>
                <a:grpSpLocks/>
              </p:cNvGrpSpPr>
              <p:nvPr/>
            </p:nvGrpSpPr>
            <p:grpSpPr bwMode="auto">
              <a:xfrm>
                <a:off x="1368" y="2724"/>
                <a:ext cx="1368" cy="633"/>
                <a:chOff x="1368" y="2724"/>
                <a:chExt cx="1368" cy="633"/>
              </a:xfrm>
            </p:grpSpPr>
            <p:sp>
              <p:nvSpPr>
                <p:cNvPr id="130082" name="Rectangle 12"/>
                <p:cNvSpPr>
                  <a:spLocks noChangeArrowheads="1"/>
                </p:cNvSpPr>
                <p:nvPr/>
              </p:nvSpPr>
              <p:spPr bwMode="auto">
                <a:xfrm>
                  <a:off x="1411" y="2724"/>
                  <a:ext cx="1282"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b="1">
                      <a:solidFill>
                        <a:srgbClr val="FFFF00"/>
                      </a:solidFill>
                      <a:latin typeface="Book Antiqua" pitchFamily="18" charset="0"/>
                      <a:cs typeface="Times New Roman" pitchFamily="18" charset="0"/>
                    </a:rPr>
                    <a:t>The Giving of the Holy Spirit and the Initiation of the Church </a:t>
                  </a:r>
                  <a:endParaRPr lang="es-MX" b="1" i="1">
                    <a:solidFill>
                      <a:srgbClr val="000000"/>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b="1">
                    <a:solidFill>
                      <a:srgbClr val="FFFFFF"/>
                    </a:solidFill>
                    <a:latin typeface="Times New Roman" pitchFamily="18" charset="0"/>
                  </a:endParaRPr>
                </a:p>
              </p:txBody>
            </p:sp>
            <p:sp>
              <p:nvSpPr>
                <p:cNvPr id="130083" name="Rectangle 37"/>
                <p:cNvSpPr>
                  <a:spLocks noChangeArrowheads="1"/>
                </p:cNvSpPr>
                <p:nvPr/>
              </p:nvSpPr>
              <p:spPr bwMode="auto">
                <a:xfrm>
                  <a:off x="1368" y="2724"/>
                  <a:ext cx="1368"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30064" name="Group 40"/>
              <p:cNvGrpSpPr>
                <a:grpSpLocks/>
              </p:cNvGrpSpPr>
              <p:nvPr/>
            </p:nvGrpSpPr>
            <p:grpSpPr bwMode="auto">
              <a:xfrm>
                <a:off x="0" y="3357"/>
                <a:ext cx="1368" cy="518"/>
                <a:chOff x="0" y="3357"/>
                <a:chExt cx="1368" cy="518"/>
              </a:xfrm>
            </p:grpSpPr>
            <p:sp>
              <p:nvSpPr>
                <p:cNvPr id="130080" name="Rectangle 13"/>
                <p:cNvSpPr>
                  <a:spLocks noChangeArrowheads="1"/>
                </p:cNvSpPr>
                <p:nvPr/>
              </p:nvSpPr>
              <p:spPr bwMode="auto">
                <a:xfrm>
                  <a:off x="43" y="3357"/>
                  <a:ext cx="128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Lst>
                  </a:pPr>
                  <a:r>
                    <a:rPr lang="es-MX" b="1">
                      <a:solidFill>
                        <a:srgbClr val="FFFF00"/>
                      </a:solidFill>
                      <a:latin typeface="Book Antiqua" pitchFamily="18" charset="0"/>
                      <a:cs typeface="Times New Roman" pitchFamily="18" charset="0"/>
                    </a:rPr>
                    <a:t>Feast of Trumpets (</a:t>
                  </a:r>
                  <a:r>
                    <a:rPr lang="es-MX" b="1" i="1">
                      <a:solidFill>
                        <a:srgbClr val="FFFF00"/>
                      </a:solidFill>
                      <a:latin typeface="Book Antiqua" pitchFamily="18" charset="0"/>
                      <a:cs typeface="Times New Roman" pitchFamily="18" charset="0"/>
                    </a:rPr>
                    <a:t>rosh hashanah</a:t>
                  </a:r>
                  <a:r>
                    <a:rPr lang="es-MX" b="1">
                      <a:solidFill>
                        <a:srgbClr val="FFFF00"/>
                      </a:solidFill>
                      <a:latin typeface="Book Antiqua" pitchFamily="18" charset="0"/>
                      <a:cs typeface="Times New Roman" pitchFamily="18" charset="0"/>
                    </a:rPr>
                    <a:t>)</a:t>
                  </a:r>
                  <a:endParaRPr lang="es-MX" b="1" i="1">
                    <a:solidFill>
                      <a:srgbClr val="000000"/>
                    </a:solidFill>
                    <a:latin typeface="Book Antiqua" pitchFamily="18" charset="0"/>
                    <a:cs typeface="Times New Roman" pitchFamily="18" charset="0"/>
                  </a:endParaRPr>
                </a:p>
                <a:p>
                  <a:pPr algn="just" eaLnBrk="0" fontAlgn="base" hangingPunct="0">
                    <a:spcBef>
                      <a:spcPct val="0"/>
                    </a:spcBef>
                    <a:spcAft>
                      <a:spcPct val="0"/>
                    </a:spcAft>
                    <a:tabLst>
                      <a:tab pos="-571500" algn="l"/>
                    </a:tabLst>
                  </a:pPr>
                  <a:endParaRPr lang="es-MX" b="1">
                    <a:solidFill>
                      <a:srgbClr val="FFFFFF"/>
                    </a:solidFill>
                    <a:latin typeface="Times New Roman" pitchFamily="18" charset="0"/>
                  </a:endParaRPr>
                </a:p>
              </p:txBody>
            </p:sp>
            <p:sp>
              <p:nvSpPr>
                <p:cNvPr id="130081" name="Rectangle 39"/>
                <p:cNvSpPr>
                  <a:spLocks noChangeArrowheads="1"/>
                </p:cNvSpPr>
                <p:nvPr/>
              </p:nvSpPr>
              <p:spPr bwMode="auto">
                <a:xfrm>
                  <a:off x="0" y="3357"/>
                  <a:ext cx="136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30065" name="Group 42"/>
              <p:cNvGrpSpPr>
                <a:grpSpLocks/>
              </p:cNvGrpSpPr>
              <p:nvPr/>
            </p:nvGrpSpPr>
            <p:grpSpPr bwMode="auto">
              <a:xfrm>
                <a:off x="1368" y="3357"/>
                <a:ext cx="1368" cy="518"/>
                <a:chOff x="1368" y="3357"/>
                <a:chExt cx="1368" cy="518"/>
              </a:xfrm>
            </p:grpSpPr>
            <p:sp>
              <p:nvSpPr>
                <p:cNvPr id="130078" name="Rectangle 14"/>
                <p:cNvSpPr>
                  <a:spLocks noChangeArrowheads="1"/>
                </p:cNvSpPr>
                <p:nvPr/>
              </p:nvSpPr>
              <p:spPr bwMode="auto">
                <a:xfrm>
                  <a:off x="1411" y="3357"/>
                  <a:ext cx="128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b="1">
                      <a:solidFill>
                        <a:srgbClr val="FFFF00"/>
                      </a:solidFill>
                      <a:latin typeface="Book Antiqua" pitchFamily="18" charset="0"/>
                      <a:cs typeface="Times New Roman" pitchFamily="18" charset="0"/>
                    </a:rPr>
                    <a:t>Judgement Day, Jesus Coming Back</a:t>
                  </a:r>
                  <a:endParaRPr lang="es-MX" b="1" i="1">
                    <a:solidFill>
                      <a:srgbClr val="000000"/>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b="1">
                    <a:solidFill>
                      <a:srgbClr val="FFFFFF"/>
                    </a:solidFill>
                    <a:latin typeface="Times New Roman" pitchFamily="18" charset="0"/>
                  </a:endParaRPr>
                </a:p>
              </p:txBody>
            </p:sp>
            <p:sp>
              <p:nvSpPr>
                <p:cNvPr id="130079" name="Rectangle 41"/>
                <p:cNvSpPr>
                  <a:spLocks noChangeArrowheads="1"/>
                </p:cNvSpPr>
                <p:nvPr/>
              </p:nvSpPr>
              <p:spPr bwMode="auto">
                <a:xfrm>
                  <a:off x="1368" y="3357"/>
                  <a:ext cx="136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30066" name="Group 44"/>
              <p:cNvGrpSpPr>
                <a:grpSpLocks/>
              </p:cNvGrpSpPr>
              <p:nvPr/>
            </p:nvGrpSpPr>
            <p:grpSpPr bwMode="auto">
              <a:xfrm>
                <a:off x="0" y="3875"/>
                <a:ext cx="1368" cy="518"/>
                <a:chOff x="0" y="3875"/>
                <a:chExt cx="1368" cy="518"/>
              </a:xfrm>
            </p:grpSpPr>
            <p:sp>
              <p:nvSpPr>
                <p:cNvPr id="130076" name="Rectangle 15"/>
                <p:cNvSpPr>
                  <a:spLocks noChangeArrowheads="1"/>
                </p:cNvSpPr>
                <p:nvPr/>
              </p:nvSpPr>
              <p:spPr bwMode="auto">
                <a:xfrm>
                  <a:off x="43" y="3875"/>
                  <a:ext cx="128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Lst>
                  </a:pPr>
                  <a:r>
                    <a:rPr lang="es-MX" b="1">
                      <a:solidFill>
                        <a:srgbClr val="FFFF00"/>
                      </a:solidFill>
                      <a:latin typeface="Book Antiqua" pitchFamily="18" charset="0"/>
                      <a:cs typeface="Times New Roman" pitchFamily="18" charset="0"/>
                    </a:rPr>
                    <a:t>Day of Atonement (</a:t>
                  </a:r>
                  <a:r>
                    <a:rPr lang="es-MX" b="1" i="1">
                      <a:solidFill>
                        <a:srgbClr val="FFFF00"/>
                      </a:solidFill>
                      <a:latin typeface="Book Antiqua" pitchFamily="18" charset="0"/>
                      <a:cs typeface="Times New Roman" pitchFamily="18" charset="0"/>
                    </a:rPr>
                    <a:t>yom kippur</a:t>
                  </a:r>
                  <a:r>
                    <a:rPr lang="es-MX" b="1">
                      <a:solidFill>
                        <a:srgbClr val="FFFF00"/>
                      </a:solidFill>
                      <a:latin typeface="Book Antiqua" pitchFamily="18" charset="0"/>
                      <a:cs typeface="Times New Roman" pitchFamily="18" charset="0"/>
                    </a:rPr>
                    <a:t>)</a:t>
                  </a:r>
                  <a:endParaRPr lang="es-MX" b="1" i="1">
                    <a:solidFill>
                      <a:srgbClr val="000000"/>
                    </a:solidFill>
                    <a:latin typeface="Book Antiqua" pitchFamily="18" charset="0"/>
                    <a:cs typeface="Times New Roman" pitchFamily="18" charset="0"/>
                  </a:endParaRPr>
                </a:p>
                <a:p>
                  <a:pPr algn="just" eaLnBrk="0" fontAlgn="base" hangingPunct="0">
                    <a:spcBef>
                      <a:spcPct val="0"/>
                    </a:spcBef>
                    <a:spcAft>
                      <a:spcPct val="0"/>
                    </a:spcAft>
                    <a:tabLst>
                      <a:tab pos="-571500" algn="l"/>
                    </a:tabLst>
                  </a:pPr>
                  <a:endParaRPr lang="es-MX" b="1">
                    <a:solidFill>
                      <a:srgbClr val="FFFFFF"/>
                    </a:solidFill>
                    <a:latin typeface="Times New Roman" pitchFamily="18" charset="0"/>
                  </a:endParaRPr>
                </a:p>
              </p:txBody>
            </p:sp>
            <p:sp>
              <p:nvSpPr>
                <p:cNvPr id="130077" name="Rectangle 43"/>
                <p:cNvSpPr>
                  <a:spLocks noChangeArrowheads="1"/>
                </p:cNvSpPr>
                <p:nvPr/>
              </p:nvSpPr>
              <p:spPr bwMode="auto">
                <a:xfrm>
                  <a:off x="0" y="3875"/>
                  <a:ext cx="136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30067" name="Group 46"/>
              <p:cNvGrpSpPr>
                <a:grpSpLocks/>
              </p:cNvGrpSpPr>
              <p:nvPr/>
            </p:nvGrpSpPr>
            <p:grpSpPr bwMode="auto">
              <a:xfrm>
                <a:off x="1368" y="3875"/>
                <a:ext cx="1368" cy="518"/>
                <a:chOff x="1368" y="3875"/>
                <a:chExt cx="1368" cy="518"/>
              </a:xfrm>
            </p:grpSpPr>
            <p:sp>
              <p:nvSpPr>
                <p:cNvPr id="130074" name="Rectangle 16"/>
                <p:cNvSpPr>
                  <a:spLocks noChangeArrowheads="1"/>
                </p:cNvSpPr>
                <p:nvPr/>
              </p:nvSpPr>
              <p:spPr bwMode="auto">
                <a:xfrm>
                  <a:off x="1411" y="3875"/>
                  <a:ext cx="128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Lst>
                  </a:pPr>
                  <a:r>
                    <a:rPr lang="es-MX" b="1">
                      <a:solidFill>
                        <a:srgbClr val="FFFF00"/>
                      </a:solidFill>
                      <a:latin typeface="Book Antiqua" pitchFamily="18" charset="0"/>
                      <a:cs typeface="Times New Roman" pitchFamily="18" charset="0"/>
                    </a:rPr>
                    <a:t>The Day We Were Saved—Spiritual Birthday</a:t>
                  </a:r>
                  <a:endParaRPr lang="es-MX" b="1" i="1">
                    <a:solidFill>
                      <a:srgbClr val="000000"/>
                    </a:solidFill>
                    <a:latin typeface="Book Antiqua" pitchFamily="18" charset="0"/>
                    <a:cs typeface="Times New Roman" pitchFamily="18" charset="0"/>
                  </a:endParaRPr>
                </a:p>
                <a:p>
                  <a:pPr algn="just" eaLnBrk="0" fontAlgn="base" hangingPunct="0">
                    <a:spcBef>
                      <a:spcPct val="0"/>
                    </a:spcBef>
                    <a:spcAft>
                      <a:spcPct val="0"/>
                    </a:spcAft>
                    <a:tabLst>
                      <a:tab pos="-571500" algn="l"/>
                    </a:tabLst>
                  </a:pPr>
                  <a:endParaRPr lang="es-MX" b="1">
                    <a:solidFill>
                      <a:srgbClr val="FFFFFF"/>
                    </a:solidFill>
                    <a:latin typeface="Times New Roman" pitchFamily="18" charset="0"/>
                  </a:endParaRPr>
                </a:p>
              </p:txBody>
            </p:sp>
            <p:sp>
              <p:nvSpPr>
                <p:cNvPr id="130075" name="Rectangle 45"/>
                <p:cNvSpPr>
                  <a:spLocks noChangeArrowheads="1"/>
                </p:cNvSpPr>
                <p:nvPr/>
              </p:nvSpPr>
              <p:spPr bwMode="auto">
                <a:xfrm>
                  <a:off x="1368" y="3875"/>
                  <a:ext cx="136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30068" name="Group 48"/>
              <p:cNvGrpSpPr>
                <a:grpSpLocks/>
              </p:cNvGrpSpPr>
              <p:nvPr/>
            </p:nvGrpSpPr>
            <p:grpSpPr bwMode="auto">
              <a:xfrm>
                <a:off x="0" y="4393"/>
                <a:ext cx="1368" cy="518"/>
                <a:chOff x="0" y="4393"/>
                <a:chExt cx="1368" cy="518"/>
              </a:xfrm>
            </p:grpSpPr>
            <p:sp>
              <p:nvSpPr>
                <p:cNvPr id="130072" name="Rectangle 17"/>
                <p:cNvSpPr>
                  <a:spLocks noChangeArrowheads="1"/>
                </p:cNvSpPr>
                <p:nvPr/>
              </p:nvSpPr>
              <p:spPr bwMode="auto">
                <a:xfrm>
                  <a:off x="43" y="4393"/>
                  <a:ext cx="128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Lst>
                  </a:pPr>
                  <a:r>
                    <a:rPr lang="es-MX" b="1">
                      <a:solidFill>
                        <a:srgbClr val="FFFF00"/>
                      </a:solidFill>
                      <a:latin typeface="Book Antiqua" pitchFamily="18" charset="0"/>
                      <a:cs typeface="Times New Roman" pitchFamily="18" charset="0"/>
                    </a:rPr>
                    <a:t>Feast of Booths</a:t>
                  </a:r>
                  <a:endParaRPr lang="es-MX" b="1" i="1">
                    <a:solidFill>
                      <a:srgbClr val="000000"/>
                    </a:solidFill>
                    <a:latin typeface="Book Antiqua" pitchFamily="18" charset="0"/>
                    <a:cs typeface="Times New Roman" pitchFamily="18" charset="0"/>
                  </a:endParaRPr>
                </a:p>
                <a:p>
                  <a:pPr algn="just" eaLnBrk="0" fontAlgn="base" hangingPunct="0">
                    <a:spcBef>
                      <a:spcPct val="0"/>
                    </a:spcBef>
                    <a:spcAft>
                      <a:spcPct val="0"/>
                    </a:spcAft>
                    <a:tabLst>
                      <a:tab pos="-571500" algn="l"/>
                    </a:tabLst>
                  </a:pPr>
                  <a:r>
                    <a:rPr lang="es-MX" b="1">
                      <a:solidFill>
                        <a:srgbClr val="FFFF00"/>
                      </a:solidFill>
                      <a:latin typeface="Book Antiqua" pitchFamily="18" charset="0"/>
                      <a:cs typeface="Times New Roman" pitchFamily="18" charset="0"/>
                    </a:rPr>
                    <a:t>                (Tabernacles)</a:t>
                  </a:r>
                  <a:endParaRPr lang="es-MX" b="1" i="1">
                    <a:solidFill>
                      <a:srgbClr val="000000"/>
                    </a:solidFill>
                    <a:latin typeface="Book Antiqua" pitchFamily="18" charset="0"/>
                    <a:cs typeface="Times New Roman" pitchFamily="18" charset="0"/>
                  </a:endParaRPr>
                </a:p>
                <a:p>
                  <a:pPr algn="just" eaLnBrk="0" fontAlgn="base" hangingPunct="0">
                    <a:spcBef>
                      <a:spcPct val="0"/>
                    </a:spcBef>
                    <a:spcAft>
                      <a:spcPct val="0"/>
                    </a:spcAft>
                    <a:tabLst>
                      <a:tab pos="-571500" algn="l"/>
                    </a:tabLst>
                  </a:pPr>
                  <a:endParaRPr lang="es-MX" b="1">
                    <a:solidFill>
                      <a:srgbClr val="FFFFFF"/>
                    </a:solidFill>
                    <a:latin typeface="Times New Roman" pitchFamily="18" charset="0"/>
                  </a:endParaRPr>
                </a:p>
              </p:txBody>
            </p:sp>
            <p:sp>
              <p:nvSpPr>
                <p:cNvPr id="130073" name="Rectangle 47"/>
                <p:cNvSpPr>
                  <a:spLocks noChangeArrowheads="1"/>
                </p:cNvSpPr>
                <p:nvPr/>
              </p:nvSpPr>
              <p:spPr bwMode="auto">
                <a:xfrm>
                  <a:off x="0" y="4393"/>
                  <a:ext cx="136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30069" name="Group 50"/>
              <p:cNvGrpSpPr>
                <a:grpSpLocks/>
              </p:cNvGrpSpPr>
              <p:nvPr/>
            </p:nvGrpSpPr>
            <p:grpSpPr bwMode="auto">
              <a:xfrm>
                <a:off x="1368" y="4393"/>
                <a:ext cx="1368" cy="518"/>
                <a:chOff x="1368" y="4393"/>
                <a:chExt cx="1368" cy="518"/>
              </a:xfrm>
            </p:grpSpPr>
            <p:sp>
              <p:nvSpPr>
                <p:cNvPr id="130070" name="Rectangle 18"/>
                <p:cNvSpPr>
                  <a:spLocks noChangeArrowheads="1"/>
                </p:cNvSpPr>
                <p:nvPr/>
              </p:nvSpPr>
              <p:spPr bwMode="auto">
                <a:xfrm>
                  <a:off x="1411" y="4393"/>
                  <a:ext cx="128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b="1">
                      <a:solidFill>
                        <a:srgbClr val="FFFF00"/>
                      </a:solidFill>
                      <a:latin typeface="Book Antiqua" pitchFamily="18" charset="0"/>
                      <a:cs typeface="Times New Roman" pitchFamily="18" charset="0"/>
                    </a:rPr>
                    <a:t>Celebrating Life in Fellowship with God</a:t>
                  </a:r>
                  <a:endParaRPr lang="es-MX" b="1" i="1">
                    <a:solidFill>
                      <a:srgbClr val="000000"/>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sz="2400">
                    <a:solidFill>
                      <a:srgbClr val="FFFFFF"/>
                    </a:solidFill>
                    <a:latin typeface="Times New Roman" pitchFamily="18" charset="0"/>
                  </a:endParaRPr>
                </a:p>
              </p:txBody>
            </p:sp>
            <p:sp>
              <p:nvSpPr>
                <p:cNvPr id="130071" name="Rectangle 49"/>
                <p:cNvSpPr>
                  <a:spLocks noChangeArrowheads="1"/>
                </p:cNvSpPr>
                <p:nvPr/>
              </p:nvSpPr>
              <p:spPr bwMode="auto">
                <a:xfrm>
                  <a:off x="1368" y="4393"/>
                  <a:ext cx="136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sp>
          <p:nvSpPr>
            <p:cNvPr id="130053" name="Rectangle 52"/>
            <p:cNvSpPr>
              <a:spLocks noChangeArrowheads="1"/>
            </p:cNvSpPr>
            <p:nvPr/>
          </p:nvSpPr>
          <p:spPr bwMode="auto">
            <a:xfrm>
              <a:off x="-3" y="649"/>
              <a:ext cx="2742" cy="4265"/>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spTree>
    <p:extLst>
      <p:ext uri="{BB962C8B-B14F-4D97-AF65-F5344CB8AC3E}">
        <p14:creationId xmlns:p14="http://schemas.microsoft.com/office/powerpoint/2010/main" val="327109683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p:cNvSpPr>
          <p:nvPr>
            <p:ph type="title" idx="429496729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bIns="45720" numCol="1" anchorCtr="0" compatLnSpc="1">
            <a:prstTxWarp prst="textNoShape">
              <a:avLst/>
            </a:prstTxWarp>
          </a:bodyPr>
          <a:lstStyle/>
          <a:p>
            <a:pPr algn="ctr">
              <a:defRPr/>
            </a:pPr>
            <a:r>
              <a:rPr lang="en-US" sz="3600" dirty="0" smtClean="0">
                <a:solidFill>
                  <a:srgbClr val="FFFF00"/>
                </a:solidFill>
                <a:effectLst/>
              </a:rPr>
              <a:t>Feast of </a:t>
            </a:r>
            <a:r>
              <a:rPr lang="en-US" sz="3600" dirty="0" err="1" smtClean="0">
                <a:solidFill>
                  <a:srgbClr val="FFFF00"/>
                </a:solidFill>
                <a:effectLst/>
              </a:rPr>
              <a:t>Firstfruits</a:t>
            </a:r>
            <a:r>
              <a:rPr lang="en-US" sz="3600" dirty="0" smtClean="0">
                <a:solidFill>
                  <a:srgbClr val="FFFF00"/>
                </a:solidFill>
                <a:effectLst/>
              </a:rPr>
              <a:t>  Lev 23:9-14</a:t>
            </a:r>
          </a:p>
        </p:txBody>
      </p:sp>
      <p:sp>
        <p:nvSpPr>
          <p:cNvPr id="88067" name="Rectangle 3"/>
          <p:cNvSpPr>
            <a:spLocks noGrp="1"/>
          </p:cNvSpPr>
          <p:nvPr>
            <p:ph type="body" idx="4294967295"/>
          </p:nvPr>
        </p:nvSpPr>
        <p:spPr>
          <a:xfrm>
            <a:off x="457200" y="1646238"/>
            <a:ext cx="5181600" cy="4525962"/>
          </a:xfrm>
        </p:spPr>
        <p:txBody>
          <a:bodyPr/>
          <a:lstStyle/>
          <a:p>
            <a:endParaRPr lang="en-US" altLang="en-US" sz="2400" smtClean="0"/>
          </a:p>
          <a:p>
            <a:r>
              <a:rPr lang="en-US" altLang="en-US" sz="2400" smtClean="0"/>
              <a:t>A harvest festival when there was no harvest.</a:t>
            </a:r>
          </a:p>
          <a:p>
            <a:endParaRPr lang="en-US" altLang="en-US" sz="1000" smtClean="0"/>
          </a:p>
          <a:p>
            <a:r>
              <a:rPr lang="en-US" altLang="en-US" sz="2400" smtClean="0"/>
              <a:t>A promise of a future harvest.</a:t>
            </a:r>
          </a:p>
          <a:p>
            <a:endParaRPr lang="en-US" altLang="en-US" sz="1000" smtClean="0"/>
          </a:p>
          <a:p>
            <a:r>
              <a:rPr lang="en-US" altLang="en-US" sz="2400" smtClean="0"/>
              <a:t>A foreshadow of the final resurrection.</a:t>
            </a:r>
          </a:p>
          <a:p>
            <a:endParaRPr lang="en-US" altLang="en-US" sz="1000" smtClean="0"/>
          </a:p>
          <a:p>
            <a:r>
              <a:rPr lang="en-US" altLang="en-US" sz="2400" smtClean="0"/>
              <a:t>A prefigure of the resurrection of Jesus.   1Cor 15:20-21</a:t>
            </a:r>
          </a:p>
          <a:p>
            <a:endParaRPr lang="en-US" altLang="en-US" sz="1000" smtClean="0"/>
          </a:p>
          <a:p>
            <a:r>
              <a:rPr lang="en-US" altLang="en-US" sz="2400" smtClean="0"/>
              <a:t>Coll 1:18    The first born from among the dead.</a:t>
            </a:r>
          </a:p>
        </p:txBody>
      </p:sp>
      <p:sp>
        <p:nvSpPr>
          <p:cNvPr id="88068" name="AutoShape 5" descr="data:image/jpeg;base64,/9j/4AAQSkZJRgABAQAAAQABAAD/2wCEAAkGBxQTEhUUExQVFhUXFxgXGBcYFxQUFhoXGBoWGBccFxgYHCggGBolHBQUITIiKCksLi4uGB8zODMsNygtLisBCgoKDg0OGxAQGywkICUsLywsLCwsLCwsLywsNCwsLCwvLCwwLCwsLSwsLCwsLCwsLCwsLCwsLCwsLCwsLCwsLP/AABEIALwAyAMBIgACEQEDEQH/xAAcAAACAgMBAQAAAAAAAAAAAAAEBQMGAAECBwj/xABAEAACAQIDBAcECAQFBQAAAAABAgMAEQQSIQUxQVEGEyIyYXGBkaGx0RQjQlJTcpLBBxVi4TNDgrLxFnOiwvD/xAAZAQACAwEAAAAAAAAAAAAAAAABAgADBAX/xAAwEQACAQMCBAUDAwUBAAAAAAAAAQIDESESMQQTQVEUImFxkTJSoQXB0SOB4fDxQv/aAAwDAQACEQMRAD8A9a2fg4zFHeJCciXORfujwqVsJEP8qP8AQvyqodFOl1pTh57rp9WWGU6Eg+akZSD41eZFuKWjVjUEqU5QBxg4fw4/0L8q6+gxfhR/oX5VoR2qdBVzSRUpMh+gRfhR/oX5Vw2EhH+VH+hflRbLXHUigrBbYIuFiP8AlR/oX5V22Bj/AAo/0L8qLVAK3UdiZFzYOP8ACj/QvyrmTBR/hp+hflTIitZaZNC2YtTZ8f4afpX5UQmzovw4/wBK/KiglbOlCUgpMHGAi/Cj/Qvyrf8AL4vwo/0L8qnQ3F67FKWIG/l8X4Uf6F+Va+gRfhR/oX5UUTUTyVLEbsDPgovwo/0L8qiOFj/Dj/QvyqSSWo71aoFdzBhYvwo/0L8q7XCRfhR/oX5VyKlWo4ol2YMFF+FH+hflW/oMX4Uf6F+VSqlbNV2DdkBwUX4Uf6F+VRtgovwo/wBC/Kp2eonemUSahE2HQRlci3USqTlF+ypsfOxBrK3tJ8rPyZCw88rI3/pW6TbA6yiudK+icrJFiMOwsEVnjZrWOUXaJj3b8V3HfUPRbplL9KMUwsuUALffYgZl4HTlXo2DiV8OisAytGoIIuCCorzbph0RlwaibAGUoGu8XfKjmhtfL4G9c/iaEk+ZT3NdKomtEj0jAY+OYMUN8psef/FGV4X0J6UdVJM0k3akv2MpFra63OlekdC+lqYmAM5swuL3vfiPW1Glxq+mrh9+gtThWvNDK/JbKy1R4bELIodDdTuNS1uTTV0ZWrYZqstWVujdAszVZXOfW1dUFJPYjVjKr3TLaZijCq2VpNAePAbvWrAzAak2FecBGxO11uQUiLNl5AWt77GsvFyelU1vJ2/kuoRV9T6HoyLYADgLVpjXZrg1sRQyGRzQ7vRLkVCRVsRGyAVIprdq2sV6ZsFzFeplauRDW2Wldgq531tcF6iIrKGlE1HZFRkVomuc1MkBsVdJYrRhvukg+TC3xArKK2omaGQH7pPs1/asqqpB3wy2nLA02YPqY/8Atp/tFE5qg2b/AIMX/bT/AGiibUobFU6a7AmxMWXDGFGPezRi7eT27PsrylsZi8Mzxs0aMCAYheMMeYBUC19b31r6BtSrbfR3DYsAYiJXtuO5h5MNay1+GVQ0UqzhhnnH8P8ApWyJkmYBsxLg66btCNPHyFerJiUJChhci4HMaG49orxTp30RbBO0scB+i5e/E7llN982fMbHmNK5X+ILL1YVSj2UDUsQBpftbri1Y4zq8M9KV1f472NEoQreZbnq3TCPENCFwy5mLWOuWw53onYME6xgYhlLADd77nnRkcuYXBuDxBvU61vdCDnzepj5rtoFmKxAWUXvmt2QOPj6UxBoCcMZNALW7x3jhYeNb2hiMirY/aANLRdpTv3DUV1EXdM9oiPDuoIDEc9y86Vfw1wv1ck5GshsHPeYC+vgutgByvVW6UYxsZOiJdme8YVfBje/prXq2Cw4jjRBoFUL7BVFB86u6nRYQ9X+nSUOrJia4KVJXEj2BrpIxmurriUqouTpQ+CxOZL+JpVtvHBWCk6KC7DnbcPM0lWpog5seFPVLSPoACAaltSXo5tESQg31Gh8Dy8wKZmejSlzIKS6iz8smgi9cOKHOIrkz1ZoYupErWqJjQU2LJlWNeRd/AblHqb+yiDenihWzZNRq1724VIooOSURvrub40lWpy0pdOo1OGu66neNU9W/wCRvgays25Nlgcjlb26fvWUtSoky2nTbRPsfaSFETMLhF8QRYA+oIsRTMSa2415NtjYe0EWN8OsTILuOqUq4zanrMzFn38OIrj/AK4bDxp1jO84axBieP6vS4u9sxB13VzXxFWm7Sjc1qhGf0s9erKpGz+niOiyMrIC6xnMCFJNyGS+/kR5VZG2uhQsjBrDh47q0U+JpzdkyidGcdyfGIkoaFxmVlKsPA7xXmGJ/hnLBLfDypKl7qkos9+C5gLHhY6bq9G2UpALN3m1NR47Fi6he0/3RyHE8hUrxg4ef/I1OTUrRK//AAsx0kkM4luMkuUKd4Nu1f194NXV5gtr8ao2KBw+JLocseJsH5JN9k/la5HnbnTeLanWoUP+IjWIqqlVjCGjtt+w04OUtQZi2F2ysb5939VtPTdSzpFi1jwykm9mIvvu2u71qTH7RAkMbqw0LZl1vHaxII3EbvWkXSTFufo8MKg9kvY91VJtdudgD7axOpd1NPXHyy9Q+m5N/DjZzMz4plyKQVjHFie+3lpYetX3MBVSwGIxcaDJ9FEI3HLIth4It6k/6klzMHjSNRaztmHWA8Ei1e/pxrRTrx4eCg4tfH8lU6TqycrloEgNQTuCp8qruE6axsAXjZOGXVnvzCgbvE0zg2zC4ucy77ZlKAjwzb/StEeOo9WVvhpp7EOwsQDDc6WJ+NVbpHODE7aXkYKt9wAO/wB9W6DDxtGQjWVwSDobX8K876bI6dVDE2YJq7Dlvv8AGsnGV1KnGMX/AL/y5dQp2k20WvoBhsuDS5uWZmbzP/FOHlyNZu6dx5UP0SwixYSIKc11zFubNqfThTGZlY5G411KCaoxXoYp2dSTJViFYyKBdiAALknkN9CYUmK4Juv2edKekeIcqkKm0mJbID9yId9vZpSVuIlGONxo0VfOwuwvSyNOslCC8rEoTreNNE0Gu7MfWpY+n6G2aB9eIVjodxtwFMY+ow4Cw4bdoCEF+RN6hPSRA1mjdb6XKm1YlTlHMqjX9sGq6eFD8h+zNtrP3I3AG9mGUel99d7XizxkDvDUUPFteN2CoQeduFGtXRoKNSDi5aujZlqNwknaxXNrbQz4bLfUMoPoRWVBtPAiLOV1VmuQfHx8DasrFTuvLN5WP4/Bq9Uty0YSULHGOca/7RQ+E2YkiHr0V8xJ7QB9h3ih2nsIPFAPcKZ4nE5EJGtq1txu3LoZs4S6lL6Qfwvik7UDuo39S0jZCeGV9WTXzpR/KtoYNeuRFYJ/ixiUysyDcVBFrDXTfrXoc2KMkSunGq/tTbNvqoGVpQwFjx/tXM4uVKErafVW9TZRc2t/caYbbgmEf0ftGTU30CAb83le1qcYPArGCd7HVmO8n9hVcwGzmw6h4gMx1kjHdYn7n3G8tDxp5hdoLIoKnQ+h8QRwI3EVr4eOl3qvzft6fuUVc4hsKduYbMGRxo4IHP05HjSLA454pBLIDmHYl/MPtW8RY+tW7a8Yk3G2UaVXpB9f9YPq5AImP9WuQ/FfUVz6lOWtZ3d16GiMlb2HG0VfI0kbaneCMwKnfYcDSAZmTOoYgJkF9+pNWjBx2iyHgoHspVsZSjTI2qgKATxOt6Lpf1I3xdZ90v8AANWHYmwm0CkRsNALX3AG2pNawmIESCSQ5pHOa4BvbgBxFDpkxEnVoCUTtMbZV9v2iacoyjUgG1WcO5VnKo3thfyLUtC0bb5ZFtSCSVVyZQh3gjUf/a0kx2wIStjmZ7glmZzoPs79AfCn8O0gDZj3vdUG0sOV1todxp/InLmZfqLeWNOEVrGbJxYdDBIgFrZUVYco5Je49WvVf6Qo0kuUMR3UYXXcN9zoLnXXdpV4xM3V5Sb7xfyqj7PwqvjFLtcElip4spNk8d/uNYKqg6iUFZ/g1QctN5HomC21D1aCMkgABRvIsNxt4ULi9pDrY3U9km3tpbtDYsWGdJ8MJFka91F2QX71r9wVLi5Io+q64hXlbRBuvvLf0j9zWmHGSp3pyd7bMqlQjLzRW5ZZ1HeJ0G6gTDmxxdv8uJY0HLMSzt69kehpJtTpOucJCFlWwChXF3kJtlPIAVDsbDYiV5JMRnjJO7rBfTgAt7LVs+LlVmo0o9eoioKMW5voXVp14WNQMQQSwFqghQDQa8hUeNmBjkBNjlPnXT5ulXqNX7GXRfEQTauFSNTLGoVgQTbjReDx4YA++l8U4kgUMT3bGoNiygxEgdkEqKxxrp1lOOE18tFzp2hZ5aZnSlc0aGxuHFiN3C+bwrVQbdmzxhVJBDKdOV9b1lO2nUbXoNBeVXO8TOxMOW9gBf2Cm8OINiG4g60rixGRQbZ9BceFFYSdH+sDHKNMp+9XJXGSjOT7l/JTSNvI0cXVKQrEHtEXAFItgyxxysrHO9+/aj9qbQHVsx0JuATuvwpbsbZrCEm9mY5r7/ZWWdZys+qLowsh8u09bSaDhUEj9W3Wqewx7fgdwfy4H0NQ7VgdiDYWtr41Js5QVsd261HxE9mxeWtxxi5+yObe61AbSUPEyjvEaeY1B9ooI/Vu0dyctrXN+we767x6CiUBDE+ApnxdR3v7A5SCsBjS8aniUa/gw3j23pHtDHZFtxdrk8LDmaZ7PAWWVTuK9anro49oU+tJZNnmXEg6siqGvuS/L+o1XOrOVk2PGCTHfRZGUEuQcwFhusOFvbRWNkyDn5VxP2FBXeDr5V3kzgG++nhVnGOmIsoqTuxZBjUckDvD7J0NM1xbMOrIHZFwTzoDEwoQez2huYVvEyKImLX7up40kq0pO7ZFBLYWyTs69lrsSylj3QTv9AL0p6I4dOseZmuqsVS1+0d7H2bh40e4U4MpqjZSQb2Avexvz1pBPieqEUGElJYKQQou5ka2oNv6babhSwu9ty2wwxnSr6RCY1aRZDdVVIy5JBJ1N926uMXsrE4mMSSMSBoqlVuNBrYElRp50w6P7KEEpL5jPlBLsQbE94LbQU9k2WYUMokK5zqOFvKrNvpA5C3ovsqBJIssIVg/bz9pw4GoueA3i3OmELMS9ufxqHB4wLIkuW+a+c+H2Wt/SPcfCusPCRI9zYEihzpJJpiaE3keYrCNH2wdyj2mk2Ys/a10pxtfENKREgN9L2HDxJpHiI+pJeVgiEWBNz8KsrVJOpqV/cWEfLZgGPdlXKp7zac/Gm+zIgIWXdxofAbKJfOSGAGhDA5r8R4VmIBZyimygdrn5GqnKSyx7LYT47GggBTqWUXvYWvr51laxWCuwUCwGo/0m/7VldL9PleLuymvZND3ZsgnCoGiDKCCBcMLbswO+4412YsrZbZUG4bvM+NL8NgFAVgSkhJs66NrqPMVJFiMRmyzsZo+DAKCvoK5c2m33uXIXdIMC0hijF8hbtW32qxREogWNVsNNa4mmAIK6ixt/euMM5As2+kv0G3C+vdrqyppqLe+oEIDd0L8K00mV1PPSgMbIVdwdw+FBybIkC4rFFpixWzqDmHNR5eAv6U6y3FwfLxFJ9ixN1zZTnFu9oSQSeFM8KeqzJIcoSwA3sQ3ct7x6VErhdjeLbJ1UnJmRvyyC3xAqeF4kABbM9tw9pqPFxGSN1IZTvAJB11I3eIrjDYmIIrIqyO1s4F86XHKnjuK9icOpHZ48DUUMjAlSLG9xu3VH/MYJCAhMbj7LaV08LGRXGnBjvuPCg07kJYmUg3GoofaWYRNlte3G3Hzo98E+YWQgE94iw99D9IMHG0NzOiWYA3dcu/UEijy59gakKNsqowqgqSpVrm3LLYW8S1B9E+jRjZnlGRjoqq18o8W4mmcu1sPJZVaR0sD2IJSLg8zbTs0ThsZGWPbci/4MoPrRSlFWDc7WLI1jr4nfRW3iWgC3AUkL7d/uvUcmJjJPaX/AFZoz/5gVmMx7xxlkCm1jcqX719FKm19B7aMcXT2FYNs9UjUMjJIbEFQyl7EWCqtLp9vQRRPIFlfqtHDERMvIAMDmPl60cmynfK80rFypByWTKrC5VSBddw3UsxGwUKDq0zSKwdSxLlipuVObgdaKcVYKyE4Db000iKLFJSCVaICaOO17507JY8BQ/8ALT1uIMbfVyDKsblpRGRcM5Vjq5G7lT2WVWWKSMADvAAWt4em6poyjgyKLX7w8aZ1G9twbAXR3YSfR1Bz9hSIwrsoQchrc3OpJoDBxsrAyEnMbBzYG/BZLeO5vbTOKRlvYkC9CxKXSzag3BB4jjVcqmpIZI006mQpvbK58tDWVzhSoEoA+sAtnI7TR62PsFj4itV0/wBOXll7lFfdG537KnkF91qL64ZSedKBtAM/VoO6vaPC9G46cKUsLhuHKuTPE37l6V0jrrApU8xU7oCb0HOOyt+BqaSWy3qsYHxOKJcKvDU0ZM4y9aVzDL2hvuNx+NBQtaxsMxoxZLQsxFyhuo4FuAPhR3IcbCPVM/VKWmZQRHuEafZDH7xo/FQsGjeUqWa6EDcp3pbnY39tA9GEZUaWTSRzc23ktu91EbVnzXtw1HmutW67RsK15jnAS3ZkJJKEEki199JTLLCQ6NZQ1mGW7ADiOY5inmAt2m4sRr76HwkV5LDjr86q1O+B7EOzhHixwMgvmuuX1B3GrDBs1MNEXMqrYZiWswHlc1DBPhMIoEoWNnLZQxF7HVrfhivP8XsVdoM5iZ0iuMzOzXsdctidABz51ujGMLSl198FOZY6DnavS/GEpE0Uf1wB7BJIjt2t/Ei1jpvorYGwQEbPHGLtnAYgqmlgBm0J5kbzRUccaXKgM5t2zusAAAo5AAWofH4VXCl2ZrXYXY2FrHQbuFUTrankdK2FgOw2ELNclQHJVST9mMW95JtUn8gmQkCxvuIIv7DVfXAiRFu7jO2a4OqkbrctTQkUUyyMy4qYOuma+bTlY6UseXs/9/BGpdGPm2uesMeKQwyWAzHuMeBB4AjnQ2F2e4kaSQlQTdQjFdCBYkryFA7fw07KjPPnZSAt1BF20/8Ahu0o3o/tWVbRyrci4LizLY374v2abDymCwzixDg8JB45Uf0YdlvUDzqTA6yAi/Z1IIsy77Zl4ee6tSKRILhQCdMu718aXvC980bWZbm5JBHPKeHkRY1XfNmGxxJN1TBWNlcFlHAEntDw1PvoxJera62y/aBqv9J8dJNAjdWY5Y2uwy2zJp24/K2oqyfR7qGuGVhc+ouL0ZJrKCZi2Fgu7NqKBhexCMdxOvA+dFyw3VcguVa1hyO7QetC4oIokEpnGXtN1cTOQDzYjKtFRcngF0kLsE8sjyy3uFugUD7B0Pz9K1Rk+2Y1HVQzSLcC8SRxOQG39c9iRfjrWV1+AilFmes7sh2dCFN7asxvz42pLtHMcTEoYlRw3WsavOzzHOqqp+tUWvlABtpb0qn4fAEYuZnW+Xum+gPG1cmcdM236mmEsDFZSwN+BqQOSLcqBimIDW3763s+djmLHfVFiwOgOZdeHwo5kGTIdbqWI8f+KR4Wf61U4MwFPITnZiPukD10+FSwrJc3Vqi27qlj+1BxzWCnfrXGInOaW/DKg9N9DFHNgoJuajWSLYZ7K4KNe1YftRuLxH0BVYoJJXJsoIBCDVsvkOdhS7C4hI0CpIWlkveRR9XGAO0wc7yADu3mqbtDElsWZC8st+wpkJ7twWDAWCAjKLDhWqlBQy9+hW7ydug2w0UmI66acARMQL3LMiFc1lZt7Elb1HFtFIJOrV0eO3cTUg82bi1SbXw8uKBXOI0QglVGUOSBmNhu3AAeFB7P2TCi5UFiTq3E0rlFjJFpwzIbWci40zKR/wAVm1YSIi2hFsoIN9+lA7PgZbhiWtexJubV3jMURopswZTfxGvrWfFxrGbNdeyH3dq1uJ0tQbm0rjnRskImaN1sjpdgo7IY7jbkd2ldNgwbPe1+8Tw/vRZCPaMl3hQcmkPpZV+JqbGdHfpK6XSW2jobOBybgw8DUmHheWSYxL3bJ42QXNvElvdXBibtKC6k6GxINNF6WmKsoA2JjHifqsW6aCy3zLJcHiCPfuprmAZmQFl1v+/xqu7WwUksYjd27LaBt4O7vEEiu9j7VXC54JWkVidGYKQG3XuN49BpVjUZbBGPSWVnjzxkqygMvhaoOjc4l+tjZ0NhniBOQNwIX7ppomJhkhDOjdpQpZDmAOovblVJ2LI2GxbBGNh3BuzLyI58PUUVG8WC5fIMRIcyIsakg3bPIHbwUC3xqv4mN3uJJXZdCEBKoDzPFjpvJo/EYoACQbrgjgd/Hx3iudoreRiN9s1uanW48RSKTtZEtkIwcUcUJsiqDuAG823nmfE1quNorljjHhr5msrp/p2YMz1lkAwWKKLIRvBNvDfU+zJS8gYm5ca+NRz4EorkkXZbhRyPOotjMRJGPCuXU+p+5oWyMEY7bA+a1DhnuQBU2I0law410+HK5XykBvC1KMiLCx2kaTgisfW1h8ab4GTKFvx3+QFKRJaGQ8yo9p/tTBkuoPJSfbYUGQlaLsueGcn0oLE7XfKUgJRToz5crHwDHcPIUzxSEqqjeRc0p+jlVKkWHuoxlpyR2tk3sGM6SOwZs6oLXCKttFReHDWj8fECsosLtmtpy1J8ybeylez2Iie3CVfgaZPic0jX3bh5EXoSbbDYAw0pIa3HL8KAgZs55A3qWN8o9ldw8W8aNyDmNwEc8eFAYnXedbm/oP70wxaZQqkWNgaWYnT3/wDrSLciCsrZ4wpAW3a8r0Ti1LMrA9lDdhzB3N47rUuxeJKKBY9pRfyufnW8ZMVhEi6dnLbic3ZI9hporoK8K5X9p4maR48PDK6l7yS5WKi7nNrbXQWFXrBYgoAHuwFgDvYeIJ3+tV98NFG7vGBqi5W45eHr8qLlmOQG/KrJzvZIiiN9s4gTfVlAJFsyPpaRL6lTz5g7qT7Y2GjlS6aSX7WpGm644VLhJCz9WTrfPCfuvbtL+VgPaKdYbFaCNrkOCRu7LDUj30XK7uDbBQf5i2HcQPHZb2SRPu6X017PhXHSHBFHE0Z6xlHWBgbXym+n3lNvMU46TYQBshsctqhWJYyFOkZ3cozxsPuNxHDfTRnb3C8h+JmWeMSxiyS9u3J7XYeRGvmGqHGFiMOwNjYC/ip+VR9HYSqyQX3n6vlfUpbwuCPWioUBROSuSPAML29CLUkrXwQY4/D51LZ0UC2hNjm35QKyleJCtJIH4MCPzDd8q1XU/Tvpl7matugOOQ5pAxJuNL+61TjGiPIgUF3Wwc7lFaC3JvyNB4ogvD5H3Vy5fWzR/wCUN9j4zLMet7SoLkkceFT7Q2m0/aK5UBsByPjSfbU3VKo4ubnyG6u9mYvK2Vu6+h8+BFDNrE9TvEi0QB4yfD/mm86WzX0ARR770u2kLCMf1H4/2ojac/1ch8vdSMJ3jWzhbG3ZNjQ8OIYJlvfnepQPqoz4UNiiENT0CgnBIFEhP3gR5kEfvQcpyyAHnb9qMyfVX4sb+lcY+EF/G4PtApVuMhPjmsDbgw9hA/vTLYsQJUcN5pZiz2QTxA9xI+VF7Le4ka9gq1Y1dCtjDaOMLEG+mYioEGZhfddifIEUFsl88eupD/GiVkyq3Mkj30slZhjsdY9gwB/pNvaajZg8MY5F2P8ApGnvIrHsSg/p/c1mzoTIZQoJIQKAObXJ/wBopkLIkwwEkBFtU3flO/2Ee+unAMTZjpWtmnq8qv8AaureF9DfyofFgrGykXsbH0peoxy0pBQqdbAg+VNcViSXBI79pEHDMveA9GpBKdEt4inM0v1SnjDklH5b5JR7Mp9Ke18Csn21ADKHvcMBe+8FeFIMdKS4A17JvTq98S6Hcy6E8DbQ0j2thmUng24j40I75J0G+BjTKpdsoj1U8bbwD5EaedFYRg0rILWJWRfJtT771W+l20rhIoVAB3ka66caN2XJlaGRWv2Sr+DK2o9jXFM4Wjcj7G2kDSvr9u/vrKUYNystjqxex8NayutwCspGeq72PTm6Hx/fk/8AH5VE3QmI27Umm7UfKroVrWWt/hqP2r4MvMn3KdjehkUts7SG27UDd6VGeg8RN80mniPlV1y1mWp4aj9q+Ccyfcqc3RVGtd37O7u/KtTdEkZSpd7H8vyq25azLU8LR+xfBOZPuVUdF1y5c723fZ+VQy9D42tdn0/L8quGWsy1PC0fsXwTmT7lWHRlbBc72Fvu8PSuX6LIWzF3vp93hu4Va8tZloeFo/YvgPNn3ZTZOhcRFi0nHivHXlWouhMSq6hpLP3tR8queWsy0fDUftXwDmT7lNwnQuKMEK0ljzIP7V0eh0f3n4n7PH0q4ZazLU8NR+xfBOZPuU89D47g5n0/L8qJi6OKsbxozIH7xQKrbgO9a40FWfLWZaK4aktor4JzJdyqRdFlUKBJJZRlAJUi3src3RhGuSzXO/RdfdVqy1mWh4Wj9i+A82fdlM/6KisBmk0N94+VTr0UQG+Z+6y/ZtlbeCLVbMtZlqeGo/avgHMn3Ke/Q+MtmLyXtl3jd7KkxHRVHYMzOSLfd4c9NatmWsy1PDUftXwTmT7lEh/h7Ar5w0t731YEey1FQdDYkzZWftXv3Tv9NKuOWsy0Xw9J7xXwTmS7lJXoDB1hfNJmJB3jePC1aq72rKeNOEfpVgOTe7P/2Q=="/>
          <p:cNvSpPr>
            <a:spLocks noChangeAspect="1" noChangeArrowheads="1"/>
          </p:cNvSpPr>
          <p:nvPr/>
        </p:nvSpPr>
        <p:spPr bwMode="auto">
          <a:xfrm>
            <a:off x="16351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0" fontAlgn="base" hangingPunct="0">
              <a:spcBef>
                <a:spcPct val="0"/>
              </a:spcBef>
              <a:spcAft>
                <a:spcPct val="0"/>
              </a:spcAft>
            </a:pPr>
            <a:endParaRPr lang="en-US" altLang="en-US" smtClean="0">
              <a:solidFill>
                <a:prstClr val="white"/>
              </a:solidFill>
            </a:endParaRPr>
          </a:p>
        </p:txBody>
      </p:sp>
      <p:pic>
        <p:nvPicPr>
          <p:cNvPr id="8806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7563" y="2133600"/>
            <a:ext cx="3000375"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36494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sz="4000" b="1" dirty="0" smtClean="0"/>
              <a:t>FEAST OF FIRSTFRUITS</a:t>
            </a:r>
            <a:endParaRPr lang="en-US" sz="4000" b="1" dirty="0"/>
          </a:p>
        </p:txBody>
      </p:sp>
      <p:sp>
        <p:nvSpPr>
          <p:cNvPr id="89091" name="Content Placeholder 2"/>
          <p:cNvSpPr>
            <a:spLocks noGrp="1"/>
          </p:cNvSpPr>
          <p:nvPr>
            <p:ph idx="1"/>
          </p:nvPr>
        </p:nvSpPr>
        <p:spPr>
          <a:xfrm>
            <a:off x="457200" y="2362200"/>
            <a:ext cx="8229600" cy="3810000"/>
          </a:xfrm>
        </p:spPr>
        <p:txBody>
          <a:bodyPr/>
          <a:lstStyle/>
          <a:p>
            <a:pPr marL="0" indent="0" algn="ctr">
              <a:buFont typeface="Wingdings 2" pitchFamily="18" charset="2"/>
              <a:buNone/>
            </a:pPr>
            <a:r>
              <a:rPr lang="en-US" altLang="en-US" sz="4000" b="1" smtClean="0">
                <a:solidFill>
                  <a:srgbClr val="FFFF00"/>
                </a:solidFill>
              </a:rPr>
              <a:t>CELEBRATE OUR PRESENT AND FUTURE RESURRECTION</a:t>
            </a:r>
          </a:p>
        </p:txBody>
      </p:sp>
    </p:spTree>
    <p:extLst>
      <p:ext uri="{BB962C8B-B14F-4D97-AF65-F5344CB8AC3E}">
        <p14:creationId xmlns:p14="http://schemas.microsoft.com/office/powerpoint/2010/main" val="152703380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p:cNvSpPr>
          <p:nvPr>
            <p:ph type="title" idx="429496729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bIns="45720" numCol="1" anchorCtr="0" compatLnSpc="1">
            <a:prstTxWarp prst="textNoShape">
              <a:avLst/>
            </a:prstTxWarp>
          </a:bodyPr>
          <a:lstStyle/>
          <a:p>
            <a:pPr algn="ctr">
              <a:defRPr/>
            </a:pPr>
            <a:r>
              <a:rPr lang="en-US" sz="2800" smtClean="0">
                <a:solidFill>
                  <a:srgbClr val="FFFF00"/>
                </a:solidFill>
                <a:effectLst/>
              </a:rPr>
              <a:t>Feast of Trumpets </a:t>
            </a:r>
            <a:r>
              <a:rPr lang="en-US" sz="2800" i="1" smtClean="0">
                <a:solidFill>
                  <a:srgbClr val="FFFF00"/>
                </a:solidFill>
                <a:effectLst/>
              </a:rPr>
              <a:t> Rosh  Hashanah/Yom Teruah</a:t>
            </a:r>
            <a:endParaRPr lang="en-US" sz="2800" smtClean="0">
              <a:solidFill>
                <a:srgbClr val="FFFF00"/>
              </a:solidFill>
              <a:effectLst/>
            </a:endParaRPr>
          </a:p>
        </p:txBody>
      </p:sp>
      <p:sp>
        <p:nvSpPr>
          <p:cNvPr id="133123" name="Rectangle 3"/>
          <p:cNvSpPr>
            <a:spLocks noGrp="1"/>
          </p:cNvSpPr>
          <p:nvPr>
            <p:ph type="body" idx="4294967295"/>
          </p:nvPr>
        </p:nvSpPr>
        <p:spPr>
          <a:xfrm>
            <a:off x="457200" y="2057400"/>
            <a:ext cx="8229600" cy="4114800"/>
          </a:xfrm>
        </p:spPr>
        <p:txBody>
          <a:bodyPr/>
          <a:lstStyle/>
          <a:p>
            <a:r>
              <a:rPr lang="en-US" sz="2400" smtClean="0"/>
              <a:t>A foreshadow of the Return of Jesus. </a:t>
            </a:r>
          </a:p>
          <a:p>
            <a:pPr lvl="1"/>
            <a:r>
              <a:rPr lang="en-US" sz="2000" smtClean="0"/>
              <a:t>Matt 25:30-31, I Thess 4:13-14  Trumpet call.</a:t>
            </a:r>
          </a:p>
          <a:p>
            <a:endParaRPr lang="en-US" sz="2400" smtClean="0"/>
          </a:p>
          <a:p>
            <a:r>
              <a:rPr lang="en-US" sz="2400" smtClean="0"/>
              <a:t>A foreshadow of Judgment Day</a:t>
            </a:r>
          </a:p>
          <a:p>
            <a:endParaRPr lang="en-US" sz="2400" smtClean="0"/>
          </a:p>
          <a:p>
            <a:r>
              <a:rPr lang="en-US" sz="2400" smtClean="0"/>
              <a:t>Rabbis:  Stay awake all night so you will be prepared.</a:t>
            </a:r>
          </a:p>
        </p:txBody>
      </p:sp>
      <p:pic>
        <p:nvPicPr>
          <p:cNvPr id="133124" name="Picture 5" descr="image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648200"/>
            <a:ext cx="4724400"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3834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7745505" cy="4304853"/>
          </a:xfrm>
        </p:spPr>
        <p:txBody>
          <a:bodyPr>
            <a:normAutofit/>
          </a:bodyPr>
          <a:lstStyle/>
          <a:p>
            <a:r>
              <a:rPr lang="en-US" b="1" dirty="0"/>
              <a:t>Creation</a:t>
            </a:r>
          </a:p>
          <a:p>
            <a:r>
              <a:rPr lang="en-US" b="1" dirty="0"/>
              <a:t>The Flood   judgment</a:t>
            </a:r>
          </a:p>
          <a:p>
            <a:r>
              <a:rPr lang="en-US" b="1" dirty="0"/>
              <a:t>The choice of Abraham   salvation</a:t>
            </a:r>
          </a:p>
          <a:p>
            <a:r>
              <a:rPr lang="en-US" b="1" dirty="0"/>
              <a:t>Escape from Egypt    salvation</a:t>
            </a:r>
          </a:p>
          <a:p>
            <a:r>
              <a:rPr lang="en-US" b="1" dirty="0"/>
              <a:t>Kingship of David     salvation</a:t>
            </a:r>
          </a:p>
          <a:p>
            <a:r>
              <a:rPr lang="en-US" b="1" dirty="0"/>
              <a:t>Destruction of the Northern Kingdom     judgment</a:t>
            </a:r>
          </a:p>
          <a:p>
            <a:r>
              <a:rPr lang="en-US" b="1" dirty="0"/>
              <a:t>Destruction of the Southern Kingdom     judgment</a:t>
            </a:r>
          </a:p>
          <a:p>
            <a:r>
              <a:rPr lang="en-US" b="1" dirty="0"/>
              <a:t>Restorations under </a:t>
            </a:r>
            <a:r>
              <a:rPr lang="en-US" b="1" dirty="0" err="1"/>
              <a:t>Zerubabbel</a:t>
            </a:r>
            <a:r>
              <a:rPr lang="en-US" b="1" dirty="0"/>
              <a:t> and Ezra    salvation</a:t>
            </a:r>
          </a:p>
          <a:p>
            <a:endParaRPr lang="en-US" dirty="0"/>
          </a:p>
        </p:txBody>
      </p:sp>
      <p:sp>
        <p:nvSpPr>
          <p:cNvPr id="3" name="Title 2"/>
          <p:cNvSpPr>
            <a:spLocks noGrp="1"/>
          </p:cNvSpPr>
          <p:nvPr>
            <p:ph type="title"/>
          </p:nvPr>
        </p:nvSpPr>
        <p:spPr>
          <a:xfrm>
            <a:off x="688490" y="228600"/>
            <a:ext cx="7756263" cy="1395806"/>
          </a:xfrm>
        </p:spPr>
        <p:txBody>
          <a:bodyPr/>
          <a:lstStyle/>
          <a:p>
            <a:r>
              <a:rPr lang="en-US" sz="3200" b="1" dirty="0" smtClean="0"/>
              <a:t>Major Historical Events:</a:t>
            </a:r>
            <a:br>
              <a:rPr lang="en-US" sz="3200" b="1" dirty="0" smtClean="0"/>
            </a:br>
            <a:r>
              <a:rPr lang="en-US" sz="3200" b="1" dirty="0" smtClean="0"/>
              <a:t>God Saves and God Judges His People</a:t>
            </a:r>
            <a:endParaRPr lang="en-US" sz="3200" b="1" dirty="0"/>
          </a:p>
        </p:txBody>
      </p:sp>
    </p:spTree>
    <p:extLst>
      <p:ext uri="{BB962C8B-B14F-4D97-AF65-F5344CB8AC3E}">
        <p14:creationId xmlns:p14="http://schemas.microsoft.com/office/powerpoint/2010/main" val="239980661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p:cNvSpPr>
          <p:nvPr>
            <p:ph type="title" idx="4294967295"/>
          </p:nvPr>
        </p:nvSpPr>
        <p:spPr bwMode="auto">
          <a:xfrm>
            <a:off x="457200" y="0"/>
            <a:ext cx="82296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bIns="45720" numCol="1" anchorCtr="0" compatLnSpc="1">
            <a:prstTxWarp prst="textNoShape">
              <a:avLst/>
            </a:prstTxWarp>
          </a:bodyPr>
          <a:lstStyle/>
          <a:p>
            <a:pPr algn="ctr">
              <a:defRPr/>
            </a:pPr>
            <a:r>
              <a:rPr lang="en-US" sz="2800" b="1" dirty="0" smtClean="0">
                <a:solidFill>
                  <a:srgbClr val="FFFF00"/>
                </a:solidFill>
                <a:effectLst/>
              </a:rPr>
              <a:t>The Day of Atonement </a:t>
            </a:r>
            <a:r>
              <a:rPr lang="en-US" sz="2800" b="1" i="1" dirty="0" smtClean="0">
                <a:solidFill>
                  <a:srgbClr val="FFFF00"/>
                </a:solidFill>
                <a:effectLst/>
              </a:rPr>
              <a:t>Yom Kippur</a:t>
            </a:r>
          </a:p>
        </p:txBody>
      </p:sp>
      <p:sp>
        <p:nvSpPr>
          <p:cNvPr id="134147" name="Rectangle 3"/>
          <p:cNvSpPr>
            <a:spLocks noGrp="1"/>
          </p:cNvSpPr>
          <p:nvPr>
            <p:ph type="body" idx="4294967295"/>
          </p:nvPr>
        </p:nvSpPr>
        <p:spPr>
          <a:xfrm>
            <a:off x="457200" y="1676400"/>
            <a:ext cx="8229600" cy="4525963"/>
          </a:xfrm>
        </p:spPr>
        <p:txBody>
          <a:bodyPr/>
          <a:lstStyle/>
          <a:p>
            <a:endParaRPr lang="en-US" sz="2400" smtClean="0"/>
          </a:p>
          <a:p>
            <a:endParaRPr lang="en-US" sz="2400" smtClean="0"/>
          </a:p>
        </p:txBody>
      </p:sp>
      <p:pic>
        <p:nvPicPr>
          <p:cNvPr id="134148" name="Picture 5" descr="to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2209800"/>
            <a:ext cx="3000375"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9" name="Text Box 6"/>
          <p:cNvSpPr txBox="1">
            <a:spLocks noChangeArrowheads="1"/>
          </p:cNvSpPr>
          <p:nvPr/>
        </p:nvSpPr>
        <p:spPr bwMode="auto">
          <a:xfrm>
            <a:off x="990600" y="2057400"/>
            <a:ext cx="4191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fontAlgn="base">
              <a:spcBef>
                <a:spcPct val="50000"/>
              </a:spcBef>
              <a:spcAft>
                <a:spcPct val="0"/>
              </a:spcAft>
            </a:pPr>
            <a:endParaRPr lang="en-US" sz="2800">
              <a:solidFill>
                <a:srgbClr val="FFFF66"/>
              </a:solidFill>
              <a:latin typeface="Arial" charset="0"/>
            </a:endParaRPr>
          </a:p>
        </p:txBody>
      </p:sp>
      <p:sp>
        <p:nvSpPr>
          <p:cNvPr id="134150" name="Text Box 7"/>
          <p:cNvSpPr txBox="1">
            <a:spLocks noChangeArrowheads="1"/>
          </p:cNvSpPr>
          <p:nvPr/>
        </p:nvSpPr>
        <p:spPr bwMode="auto">
          <a:xfrm>
            <a:off x="609600" y="2057400"/>
            <a:ext cx="4724400"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fontAlgn="base">
              <a:spcBef>
                <a:spcPct val="50000"/>
              </a:spcBef>
              <a:spcAft>
                <a:spcPct val="0"/>
              </a:spcAft>
            </a:pPr>
            <a:r>
              <a:rPr lang="en-US" sz="2400" b="1" dirty="0" smtClean="0">
                <a:solidFill>
                  <a:srgbClr val="FFFF66"/>
                </a:solidFill>
                <a:latin typeface="Arial" charset="0"/>
              </a:rPr>
              <a:t>Bull for sin of the high priest</a:t>
            </a:r>
          </a:p>
          <a:p>
            <a:pPr fontAlgn="base">
              <a:spcBef>
                <a:spcPct val="50000"/>
              </a:spcBef>
              <a:spcAft>
                <a:spcPct val="0"/>
              </a:spcAft>
            </a:pPr>
            <a:r>
              <a:rPr lang="en-US" sz="2400" b="1" dirty="0" smtClean="0">
                <a:solidFill>
                  <a:srgbClr val="FFFF66"/>
                </a:solidFill>
                <a:latin typeface="Arial" charset="0"/>
              </a:rPr>
              <a:t>Sacrificial </a:t>
            </a:r>
            <a:r>
              <a:rPr lang="en-US" sz="2400" b="1" dirty="0">
                <a:solidFill>
                  <a:srgbClr val="FFFF66"/>
                </a:solidFill>
                <a:latin typeface="Arial" charset="0"/>
              </a:rPr>
              <a:t>goat and scape goat.</a:t>
            </a:r>
          </a:p>
          <a:p>
            <a:pPr fontAlgn="base">
              <a:spcBef>
                <a:spcPct val="50000"/>
              </a:spcBef>
              <a:spcAft>
                <a:spcPct val="0"/>
              </a:spcAft>
            </a:pPr>
            <a:r>
              <a:rPr lang="en-US" sz="2400" b="1" dirty="0" smtClean="0">
                <a:solidFill>
                  <a:srgbClr val="FFFF66"/>
                </a:solidFill>
                <a:latin typeface="Arial" charset="0"/>
              </a:rPr>
              <a:t>Sins </a:t>
            </a:r>
            <a:r>
              <a:rPr lang="en-US" sz="2400" b="1" dirty="0">
                <a:solidFill>
                  <a:srgbClr val="FFFF66"/>
                </a:solidFill>
                <a:latin typeface="Arial" charset="0"/>
              </a:rPr>
              <a:t>laid on sacrificial goat, killed outside the camp.</a:t>
            </a:r>
          </a:p>
          <a:p>
            <a:pPr fontAlgn="base">
              <a:spcBef>
                <a:spcPct val="50000"/>
              </a:spcBef>
              <a:spcAft>
                <a:spcPct val="0"/>
              </a:spcAft>
            </a:pPr>
            <a:r>
              <a:rPr lang="en-US" sz="2400" b="1" dirty="0" smtClean="0">
                <a:solidFill>
                  <a:srgbClr val="FFFF66"/>
                </a:solidFill>
                <a:latin typeface="Arial" charset="0"/>
              </a:rPr>
              <a:t>Prefigure </a:t>
            </a:r>
            <a:r>
              <a:rPr lang="en-US" sz="2400" b="1" dirty="0">
                <a:solidFill>
                  <a:srgbClr val="FFFF66"/>
                </a:solidFill>
                <a:latin typeface="Arial" charset="0"/>
              </a:rPr>
              <a:t>of the salvation of Jesus</a:t>
            </a:r>
            <a:r>
              <a:rPr lang="en-US" sz="2400" dirty="0" smtClean="0">
                <a:solidFill>
                  <a:srgbClr val="FFFF66"/>
                </a:solidFill>
                <a:latin typeface="Arial" charset="0"/>
              </a:rPr>
              <a:t>. </a:t>
            </a:r>
            <a:r>
              <a:rPr lang="en-US" sz="2400" b="1" dirty="0" err="1" smtClean="0">
                <a:solidFill>
                  <a:srgbClr val="FFFF66"/>
                </a:solidFill>
                <a:latin typeface="Arial" charset="0"/>
              </a:rPr>
              <a:t>Heb</a:t>
            </a:r>
            <a:r>
              <a:rPr lang="en-US" sz="2400" b="1" dirty="0" smtClean="0">
                <a:solidFill>
                  <a:srgbClr val="FFFF66"/>
                </a:solidFill>
                <a:latin typeface="Arial" charset="0"/>
              </a:rPr>
              <a:t> 9:11-15</a:t>
            </a:r>
            <a:endParaRPr lang="en-US" sz="2400" b="1" dirty="0">
              <a:solidFill>
                <a:srgbClr val="FFFF66"/>
              </a:solidFill>
              <a:latin typeface="Arial" charset="0"/>
            </a:endParaRPr>
          </a:p>
        </p:txBody>
      </p:sp>
    </p:spTree>
    <p:extLst>
      <p:ext uri="{BB962C8B-B14F-4D97-AF65-F5344CB8AC3E}">
        <p14:creationId xmlns:p14="http://schemas.microsoft.com/office/powerpoint/2010/main" val="27756873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p:cNvSpPr>
          <p:nvPr>
            <p:ph type="title" idx="4294967295"/>
          </p:nvPr>
        </p:nvSpPr>
        <p:spPr bwMode="auto">
          <a:xfrm>
            <a:off x="457200" y="0"/>
            <a:ext cx="82296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bIns="45720" numCol="1" anchorCtr="0" compatLnSpc="1">
            <a:prstTxWarp prst="textNoShape">
              <a:avLst/>
            </a:prstTxWarp>
          </a:bodyPr>
          <a:lstStyle/>
          <a:p>
            <a:pPr algn="ctr">
              <a:defRPr/>
            </a:pPr>
            <a:r>
              <a:rPr lang="en-US" sz="2800" smtClean="0">
                <a:solidFill>
                  <a:srgbClr val="FFFF00"/>
                </a:solidFill>
                <a:effectLst/>
              </a:rPr>
              <a:t>The Day of Atonement </a:t>
            </a:r>
            <a:r>
              <a:rPr lang="en-US" sz="2800" i="1" smtClean="0">
                <a:solidFill>
                  <a:srgbClr val="FFFF00"/>
                </a:solidFill>
                <a:effectLst/>
              </a:rPr>
              <a:t>Yom Kippur</a:t>
            </a:r>
          </a:p>
        </p:txBody>
      </p:sp>
      <p:sp>
        <p:nvSpPr>
          <p:cNvPr id="96259" name="Rectangle 3"/>
          <p:cNvSpPr>
            <a:spLocks noGrp="1"/>
          </p:cNvSpPr>
          <p:nvPr>
            <p:ph type="body" idx="4294967295"/>
          </p:nvPr>
        </p:nvSpPr>
        <p:spPr>
          <a:xfrm>
            <a:off x="457200" y="1676400"/>
            <a:ext cx="8229600" cy="4525963"/>
          </a:xfrm>
        </p:spPr>
        <p:txBody>
          <a:bodyPr/>
          <a:lstStyle/>
          <a:p>
            <a:endParaRPr lang="en-US" altLang="en-US" sz="2400" smtClean="0"/>
          </a:p>
          <a:p>
            <a:endParaRPr lang="en-US" altLang="en-US" sz="2400" smtClean="0"/>
          </a:p>
        </p:txBody>
      </p:sp>
      <p:sp>
        <p:nvSpPr>
          <p:cNvPr id="96260" name="Text Box 6"/>
          <p:cNvSpPr txBox="1">
            <a:spLocks noChangeArrowheads="1"/>
          </p:cNvSpPr>
          <p:nvPr/>
        </p:nvSpPr>
        <p:spPr bwMode="auto">
          <a:xfrm>
            <a:off x="990600" y="2057400"/>
            <a:ext cx="4191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fontAlgn="base">
              <a:spcBef>
                <a:spcPct val="50000"/>
              </a:spcBef>
              <a:spcAft>
                <a:spcPct val="0"/>
              </a:spcAft>
            </a:pPr>
            <a:endParaRPr lang="en-US" altLang="en-US" sz="2800" smtClean="0">
              <a:solidFill>
                <a:srgbClr val="FFFF66"/>
              </a:solidFill>
              <a:latin typeface="Arial" charset="0"/>
            </a:endParaRPr>
          </a:p>
        </p:txBody>
      </p:sp>
      <p:sp>
        <p:nvSpPr>
          <p:cNvPr id="96261" name="Text Box 7"/>
          <p:cNvSpPr txBox="1">
            <a:spLocks noChangeArrowheads="1"/>
          </p:cNvSpPr>
          <p:nvPr/>
        </p:nvSpPr>
        <p:spPr bwMode="auto">
          <a:xfrm>
            <a:off x="609600" y="1905000"/>
            <a:ext cx="3733800" cy="489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fontAlgn="base">
              <a:spcBef>
                <a:spcPct val="50000"/>
              </a:spcBef>
              <a:spcAft>
                <a:spcPct val="0"/>
              </a:spcAft>
            </a:pPr>
            <a:r>
              <a:rPr lang="en-US" altLang="en-US" sz="2400" b="1" smtClean="0">
                <a:solidFill>
                  <a:srgbClr val="FFFF66"/>
                </a:solidFill>
                <a:latin typeface="Arial" charset="0"/>
              </a:rPr>
              <a:t>Scapegoat (Azazel) sent off into the wilderness</a:t>
            </a:r>
          </a:p>
          <a:p>
            <a:pPr fontAlgn="base">
              <a:spcBef>
                <a:spcPct val="50000"/>
              </a:spcBef>
              <a:spcAft>
                <a:spcPct val="0"/>
              </a:spcAft>
            </a:pPr>
            <a:endParaRPr lang="en-US" altLang="en-US" sz="800" b="1" smtClean="0">
              <a:solidFill>
                <a:srgbClr val="FFFF66"/>
              </a:solidFill>
              <a:latin typeface="Arial" charset="0"/>
            </a:endParaRPr>
          </a:p>
          <a:p>
            <a:pPr fontAlgn="base">
              <a:spcBef>
                <a:spcPct val="50000"/>
              </a:spcBef>
              <a:spcAft>
                <a:spcPct val="0"/>
              </a:spcAft>
            </a:pPr>
            <a:r>
              <a:rPr lang="en-US" altLang="en-US" sz="2400" b="1" smtClean="0">
                <a:solidFill>
                  <a:srgbClr val="FFFF66"/>
                </a:solidFill>
                <a:latin typeface="Arial" charset="0"/>
              </a:rPr>
              <a:t>Bodies burned outside the camp (Hebrews 13:11-14)</a:t>
            </a:r>
          </a:p>
          <a:p>
            <a:pPr fontAlgn="base">
              <a:spcBef>
                <a:spcPct val="50000"/>
              </a:spcBef>
              <a:spcAft>
                <a:spcPct val="0"/>
              </a:spcAft>
            </a:pPr>
            <a:endParaRPr lang="en-US" altLang="en-US" sz="800" b="1" smtClean="0">
              <a:solidFill>
                <a:srgbClr val="FFFF66"/>
              </a:solidFill>
              <a:latin typeface="Arial" charset="0"/>
            </a:endParaRPr>
          </a:p>
          <a:p>
            <a:pPr fontAlgn="base">
              <a:spcBef>
                <a:spcPct val="50000"/>
              </a:spcBef>
              <a:spcAft>
                <a:spcPct val="0"/>
              </a:spcAft>
            </a:pPr>
            <a:r>
              <a:rPr lang="en-US" altLang="en-US" sz="2400" b="1" smtClean="0">
                <a:solidFill>
                  <a:srgbClr val="FFFF66"/>
                </a:solidFill>
                <a:latin typeface="Arial" charset="0"/>
              </a:rPr>
              <a:t>Prefigure of the salvation of Jesus.  Hebrews 9:11-15, 23-24</a:t>
            </a:r>
          </a:p>
          <a:p>
            <a:pPr fontAlgn="base">
              <a:spcBef>
                <a:spcPct val="50000"/>
              </a:spcBef>
              <a:spcAft>
                <a:spcPct val="0"/>
              </a:spcAft>
            </a:pPr>
            <a:endParaRPr lang="en-US" altLang="en-US" sz="2400" b="1" smtClean="0">
              <a:solidFill>
                <a:srgbClr val="FFFF66"/>
              </a:solidFill>
              <a:latin typeface="Arial" charset="0"/>
            </a:endParaRPr>
          </a:p>
          <a:p>
            <a:pPr fontAlgn="base">
              <a:spcBef>
                <a:spcPct val="50000"/>
              </a:spcBef>
              <a:spcAft>
                <a:spcPct val="0"/>
              </a:spcAft>
            </a:pPr>
            <a:endParaRPr lang="en-US" altLang="en-US" sz="2400" b="1" smtClean="0">
              <a:solidFill>
                <a:srgbClr val="FFFF66"/>
              </a:solidFill>
              <a:latin typeface="Arial" charset="0"/>
            </a:endParaRPr>
          </a:p>
        </p:txBody>
      </p:sp>
      <p:pic>
        <p:nvPicPr>
          <p:cNvPr id="96262" name="Picture 2" descr="http://2.bp.blogspot.com/-uTezW2xLZwA/UjZ_JgGbEzI/AAAAAAAAIWc/ZcrbASUnZe4/s1600/twin-goa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327275"/>
            <a:ext cx="4205288"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08270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z="3200" dirty="0" smtClean="0"/>
              <a:t>Sukkot/Feast of Booths/Tabernacles</a:t>
            </a:r>
            <a:endParaRPr lang="en-US" sz="3200" dirty="0"/>
          </a:p>
        </p:txBody>
      </p:sp>
      <p:sp>
        <p:nvSpPr>
          <p:cNvPr id="3" name="Content Placeholder 2"/>
          <p:cNvSpPr>
            <a:spLocks noGrp="1"/>
          </p:cNvSpPr>
          <p:nvPr>
            <p:ph idx="1"/>
          </p:nvPr>
        </p:nvSpPr>
        <p:spPr>
          <a:xfrm>
            <a:off x="228600" y="1371600"/>
            <a:ext cx="3844925" cy="4937125"/>
          </a:xfrm>
        </p:spPr>
        <p:txBody>
          <a:bodyPr>
            <a:normAutofit lnSpcReduction="10000"/>
          </a:bodyPr>
          <a:lstStyle/>
          <a:p>
            <a:pPr marL="548640" indent="-411480" eaLnBrk="1" fontAlgn="auto" hangingPunct="1">
              <a:spcAft>
                <a:spcPts val="0"/>
              </a:spcAft>
              <a:buClr>
                <a:schemeClr val="tx1">
                  <a:shade val="95000"/>
                </a:schemeClr>
              </a:buClr>
              <a:buFont typeface="Wingdings 2"/>
              <a:buChar char=""/>
              <a:defRPr/>
            </a:pPr>
            <a:r>
              <a:rPr lang="en-US" sz="2400" b="1" dirty="0" smtClean="0">
                <a:solidFill>
                  <a:srgbClr val="FFFF00"/>
                </a:solidFill>
              </a:rPr>
              <a:t>Seven day festival</a:t>
            </a:r>
          </a:p>
          <a:p>
            <a:pPr marL="548640" indent="-411480" eaLnBrk="1" fontAlgn="auto" hangingPunct="1">
              <a:spcAft>
                <a:spcPts val="0"/>
              </a:spcAft>
              <a:buClr>
                <a:schemeClr val="tx1">
                  <a:shade val="95000"/>
                </a:schemeClr>
              </a:buClr>
              <a:buFont typeface="Wingdings 2"/>
              <a:buChar char=""/>
              <a:defRPr/>
            </a:pPr>
            <a:endParaRPr lang="en-US" sz="1000" b="1" dirty="0">
              <a:solidFill>
                <a:srgbClr val="FFFF00"/>
              </a:solidFill>
            </a:endParaRPr>
          </a:p>
          <a:p>
            <a:pPr marL="548640" indent="-411480" eaLnBrk="1" fontAlgn="auto" hangingPunct="1">
              <a:spcAft>
                <a:spcPts val="0"/>
              </a:spcAft>
              <a:buClr>
                <a:schemeClr val="tx1">
                  <a:shade val="95000"/>
                </a:schemeClr>
              </a:buClr>
              <a:buFont typeface="Wingdings 2"/>
              <a:buChar char=""/>
              <a:defRPr/>
            </a:pPr>
            <a:r>
              <a:rPr lang="en-US" sz="2400" b="1" dirty="0" smtClean="0">
                <a:solidFill>
                  <a:srgbClr val="FFFF00"/>
                </a:solidFill>
              </a:rPr>
              <a:t>Harvest Festival</a:t>
            </a:r>
          </a:p>
          <a:p>
            <a:pPr marL="548640" indent="-411480" eaLnBrk="1" fontAlgn="auto" hangingPunct="1">
              <a:spcAft>
                <a:spcPts val="0"/>
              </a:spcAft>
              <a:buClr>
                <a:schemeClr val="tx1">
                  <a:shade val="95000"/>
                </a:schemeClr>
              </a:buClr>
              <a:buFont typeface="Wingdings 2"/>
              <a:buChar char=""/>
              <a:defRPr/>
            </a:pPr>
            <a:endParaRPr lang="en-US" sz="1100" b="1" dirty="0">
              <a:solidFill>
                <a:srgbClr val="FFFF00"/>
              </a:solidFill>
            </a:endParaRPr>
          </a:p>
          <a:p>
            <a:pPr marL="548640" indent="-411480" eaLnBrk="1" fontAlgn="auto" hangingPunct="1">
              <a:spcAft>
                <a:spcPts val="0"/>
              </a:spcAft>
              <a:buClr>
                <a:schemeClr val="tx1">
                  <a:shade val="95000"/>
                </a:schemeClr>
              </a:buClr>
              <a:buFont typeface="Wingdings 2"/>
              <a:buChar char=""/>
              <a:defRPr/>
            </a:pPr>
            <a:r>
              <a:rPr lang="en-US" sz="2400" b="1" dirty="0" smtClean="0">
                <a:solidFill>
                  <a:srgbClr val="FFFF00"/>
                </a:solidFill>
              </a:rPr>
              <a:t>Build a booth and live in it for a week.  Leviticus 23:33-43</a:t>
            </a:r>
          </a:p>
          <a:p>
            <a:pPr marL="548640" indent="-411480" eaLnBrk="1" fontAlgn="auto" hangingPunct="1">
              <a:spcAft>
                <a:spcPts val="0"/>
              </a:spcAft>
              <a:buClr>
                <a:schemeClr val="tx1">
                  <a:shade val="95000"/>
                </a:schemeClr>
              </a:buClr>
              <a:buFont typeface="Wingdings 2"/>
              <a:buChar char=""/>
              <a:defRPr/>
            </a:pPr>
            <a:endParaRPr lang="en-US" sz="1100" b="1" dirty="0">
              <a:solidFill>
                <a:srgbClr val="FFFF00"/>
              </a:solidFill>
            </a:endParaRPr>
          </a:p>
          <a:p>
            <a:pPr marL="548640" indent="-411480" eaLnBrk="1" fontAlgn="auto" hangingPunct="1">
              <a:spcAft>
                <a:spcPts val="0"/>
              </a:spcAft>
              <a:buClr>
                <a:schemeClr val="tx1">
                  <a:shade val="95000"/>
                </a:schemeClr>
              </a:buClr>
              <a:buFont typeface="Wingdings 2"/>
              <a:buChar char=""/>
              <a:defRPr/>
            </a:pPr>
            <a:r>
              <a:rPr lang="en-US" sz="2400" b="1" dirty="0" smtClean="0">
                <a:solidFill>
                  <a:srgbClr val="FFFF00"/>
                </a:solidFill>
              </a:rPr>
              <a:t>Remembrance of  Wandering in the Wilderness = living in a </a:t>
            </a:r>
            <a:r>
              <a:rPr lang="en-US" sz="2400" b="1" dirty="0" err="1" smtClean="0">
                <a:solidFill>
                  <a:srgbClr val="FFFF00"/>
                </a:solidFill>
              </a:rPr>
              <a:t>relationshiip</a:t>
            </a:r>
            <a:r>
              <a:rPr lang="en-US" sz="2400" b="1" dirty="0" smtClean="0">
                <a:solidFill>
                  <a:srgbClr val="FFFF00"/>
                </a:solidFill>
              </a:rPr>
              <a:t> with God.</a:t>
            </a:r>
          </a:p>
          <a:p>
            <a:pPr marL="548640" indent="-411480" eaLnBrk="1" fontAlgn="auto" hangingPunct="1">
              <a:spcAft>
                <a:spcPts val="0"/>
              </a:spcAft>
              <a:buClr>
                <a:schemeClr val="tx1">
                  <a:shade val="95000"/>
                </a:schemeClr>
              </a:buClr>
              <a:buFont typeface="Wingdings 2"/>
              <a:buChar char=""/>
              <a:defRPr/>
            </a:pPr>
            <a:endParaRPr lang="en-US" sz="900" b="1" dirty="0" smtClean="0">
              <a:solidFill>
                <a:srgbClr val="FFFF00"/>
              </a:solidFill>
            </a:endParaRPr>
          </a:p>
          <a:p>
            <a:pPr marL="548640" indent="-411480" eaLnBrk="1" fontAlgn="auto" hangingPunct="1">
              <a:spcAft>
                <a:spcPts val="0"/>
              </a:spcAft>
              <a:buClr>
                <a:schemeClr val="tx1">
                  <a:shade val="95000"/>
                </a:schemeClr>
              </a:buClr>
              <a:buFont typeface="Wingdings 2"/>
              <a:buChar char=""/>
              <a:defRPr/>
            </a:pPr>
            <a:r>
              <a:rPr lang="en-US" sz="2400" b="1" dirty="0" smtClean="0">
                <a:solidFill>
                  <a:srgbClr val="FFFF00"/>
                </a:solidFill>
              </a:rPr>
              <a:t>John 1:14</a:t>
            </a:r>
            <a:endParaRPr lang="en-US" sz="2400" b="1" dirty="0">
              <a:solidFill>
                <a:srgbClr val="FFFF00"/>
              </a:solidFill>
            </a:endParaRPr>
          </a:p>
        </p:txBody>
      </p:sp>
      <p:pic>
        <p:nvPicPr>
          <p:cNvPr id="97284" name="Picture 2" descr="http://www.friendsofart.net/static/images/art2/marc-chagall-the-feast-of-the-tabernacl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3525" y="1981200"/>
            <a:ext cx="50323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00711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accent1"/>
                </a:solidFill>
              </a:rPr>
              <a:t>TABERNACLES</a:t>
            </a:r>
            <a:endParaRPr lang="en-US" dirty="0">
              <a:solidFill>
                <a:schemeClr val="accent1"/>
              </a:solidFill>
            </a:endParaRPr>
          </a:p>
        </p:txBody>
      </p:sp>
      <p:sp>
        <p:nvSpPr>
          <p:cNvPr id="101379" name="Content Placeholder 2"/>
          <p:cNvSpPr>
            <a:spLocks noGrp="1"/>
          </p:cNvSpPr>
          <p:nvPr>
            <p:ph idx="1"/>
          </p:nvPr>
        </p:nvSpPr>
        <p:spPr>
          <a:xfrm>
            <a:off x="457200" y="1905000"/>
            <a:ext cx="8229600" cy="4403725"/>
          </a:xfrm>
        </p:spPr>
        <p:txBody>
          <a:bodyPr/>
          <a:lstStyle/>
          <a:p>
            <a:pPr marL="136525" indent="0" algn="ctr">
              <a:buFont typeface="Wingdings 2" pitchFamily="18" charset="2"/>
              <a:buNone/>
            </a:pPr>
            <a:r>
              <a:rPr lang="en-US" altLang="en-US" sz="4000" b="1" smtClean="0">
                <a:solidFill>
                  <a:srgbClr val="FFFF00"/>
                </a:solidFill>
              </a:rPr>
              <a:t>EXPERIENCING LIFE IN FELLOWSHIP WITH CHRIST AND WITH THE HOLY SPIRIT</a:t>
            </a:r>
          </a:p>
        </p:txBody>
      </p:sp>
    </p:spTree>
    <p:extLst>
      <p:ext uri="{BB962C8B-B14F-4D97-AF65-F5344CB8AC3E}">
        <p14:creationId xmlns:p14="http://schemas.microsoft.com/office/powerpoint/2010/main" val="229186256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4000"/>
            <a:ext cx="8915400" cy="1574800"/>
          </a:xfrm>
        </p:spPr>
        <p:txBody>
          <a:bodyPr>
            <a:noAutofit/>
          </a:bodyPr>
          <a:lstStyle/>
          <a:p>
            <a:pPr algn="ctr"/>
            <a:r>
              <a:rPr lang="en-US" sz="3600" b="1" dirty="0" smtClean="0"/>
              <a:t>Deuteronomy: </a:t>
            </a:r>
            <a:br>
              <a:rPr lang="en-US" sz="3600" b="1" dirty="0" smtClean="0"/>
            </a:br>
            <a:r>
              <a:rPr lang="en-US" sz="3600" b="1" dirty="0" smtClean="0"/>
              <a:t>A Second Reading of the Law</a:t>
            </a:r>
            <a:endParaRPr lang="en-US" sz="3600" b="1" dirty="0"/>
          </a:p>
        </p:txBody>
      </p:sp>
      <p:sp>
        <p:nvSpPr>
          <p:cNvPr id="3" name="Content Placeholder 2"/>
          <p:cNvSpPr>
            <a:spLocks noGrp="1"/>
          </p:cNvSpPr>
          <p:nvPr>
            <p:ph idx="1"/>
          </p:nvPr>
        </p:nvSpPr>
        <p:spPr>
          <a:xfrm>
            <a:off x="457200" y="1981200"/>
            <a:ext cx="8229600" cy="4191000"/>
          </a:xfrm>
        </p:spPr>
        <p:txBody>
          <a:bodyPr/>
          <a:lstStyle/>
          <a:p>
            <a:pPr marL="0" indent="0">
              <a:buNone/>
            </a:pPr>
            <a:r>
              <a:rPr lang="en-US" sz="2800" b="1" dirty="0" smtClean="0"/>
              <a:t>Themes</a:t>
            </a:r>
            <a:r>
              <a:rPr lang="en-US" sz="2800" dirty="0" smtClean="0"/>
              <a:t>:</a:t>
            </a:r>
          </a:p>
          <a:p>
            <a:pPr marL="0" indent="0">
              <a:buNone/>
            </a:pPr>
            <a:endParaRPr lang="en-US" sz="2800" dirty="0"/>
          </a:p>
          <a:p>
            <a:pPr marL="0" indent="0">
              <a:buNone/>
            </a:pPr>
            <a:r>
              <a:rPr lang="en-US" sz="2800" b="1" dirty="0" smtClean="0"/>
              <a:t>I. Learning to Rely on and be loyal to God.</a:t>
            </a:r>
          </a:p>
          <a:p>
            <a:pPr marL="0" indent="0">
              <a:buNone/>
            </a:pPr>
            <a:r>
              <a:rPr lang="en-US" sz="2800" b="1" dirty="0" smtClean="0"/>
              <a:t>          </a:t>
            </a:r>
            <a:r>
              <a:rPr lang="en-US" sz="2800" b="1" i="1" dirty="0" err="1" smtClean="0"/>
              <a:t>hesed</a:t>
            </a:r>
            <a:r>
              <a:rPr lang="en-US" sz="2800" b="1" i="1" dirty="0" smtClean="0"/>
              <a:t>  loyal, familial love</a:t>
            </a:r>
          </a:p>
          <a:p>
            <a:pPr marL="0" indent="0">
              <a:buNone/>
            </a:pPr>
            <a:endParaRPr lang="en-US" sz="2800" b="1" i="1" dirty="0"/>
          </a:p>
          <a:p>
            <a:pPr marL="0" indent="0">
              <a:buNone/>
            </a:pPr>
            <a:r>
              <a:rPr lang="en-US" sz="2800" b="1" dirty="0" smtClean="0"/>
              <a:t>II. Blessings and Curses</a:t>
            </a:r>
            <a:endParaRPr lang="en-US" sz="2800" b="1" dirty="0"/>
          </a:p>
        </p:txBody>
      </p:sp>
    </p:spTree>
    <p:extLst>
      <p:ext uri="{BB962C8B-B14F-4D97-AF65-F5344CB8AC3E}">
        <p14:creationId xmlns:p14="http://schemas.microsoft.com/office/powerpoint/2010/main" val="298504525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54000"/>
            <a:ext cx="8839200" cy="1143000"/>
          </a:xfrm>
        </p:spPr>
        <p:txBody>
          <a:bodyPr>
            <a:noAutofit/>
          </a:bodyPr>
          <a:lstStyle/>
          <a:p>
            <a:pPr algn="ctr"/>
            <a:r>
              <a:rPr lang="en-US" sz="3600" b="1" dirty="0" smtClean="0"/>
              <a:t>Outline of Deuteronomy</a:t>
            </a:r>
            <a:endParaRPr lang="en-US" sz="3600" b="1" dirty="0"/>
          </a:p>
        </p:txBody>
      </p:sp>
      <p:sp>
        <p:nvSpPr>
          <p:cNvPr id="3" name="Content Placeholder 2"/>
          <p:cNvSpPr>
            <a:spLocks noGrp="1"/>
          </p:cNvSpPr>
          <p:nvPr>
            <p:ph idx="1"/>
          </p:nvPr>
        </p:nvSpPr>
        <p:spPr>
          <a:xfrm>
            <a:off x="457200" y="1981200"/>
            <a:ext cx="8229600" cy="4191000"/>
          </a:xfrm>
        </p:spPr>
        <p:txBody>
          <a:bodyPr/>
          <a:lstStyle/>
          <a:p>
            <a:r>
              <a:rPr lang="en-US" sz="2400" dirty="0" err="1"/>
              <a:t>Ch</a:t>
            </a:r>
            <a:r>
              <a:rPr lang="en-US" sz="2400" dirty="0"/>
              <a:t> </a:t>
            </a:r>
            <a:r>
              <a:rPr lang="en-US" sz="2400" dirty="0" smtClean="0"/>
              <a:t>1-3  </a:t>
            </a:r>
            <a:r>
              <a:rPr lang="en-US" sz="2400" dirty="0"/>
              <a:t>Moses recounts the wanderings in the wilderness</a:t>
            </a:r>
            <a:r>
              <a:rPr lang="en-US" sz="2400" dirty="0" smtClean="0"/>
              <a:t>.</a:t>
            </a:r>
          </a:p>
          <a:p>
            <a:endParaRPr lang="en-US" sz="800" dirty="0"/>
          </a:p>
          <a:p>
            <a:r>
              <a:rPr lang="en-US" sz="2400" dirty="0" err="1"/>
              <a:t>Ch</a:t>
            </a:r>
            <a:r>
              <a:rPr lang="en-US" sz="2400" dirty="0"/>
              <a:t> </a:t>
            </a:r>
            <a:r>
              <a:rPr lang="en-US" sz="2400" dirty="0" smtClean="0"/>
              <a:t>4-11   </a:t>
            </a:r>
            <a:r>
              <a:rPr lang="en-US" sz="2400" dirty="0"/>
              <a:t>Do not forget your God.  God is great, not you</a:t>
            </a:r>
            <a:r>
              <a:rPr lang="en-US" sz="2400" dirty="0" smtClean="0"/>
              <a:t>.</a:t>
            </a:r>
          </a:p>
          <a:p>
            <a:endParaRPr lang="en-US" sz="800" dirty="0"/>
          </a:p>
          <a:p>
            <a:r>
              <a:rPr lang="en-US" sz="2400" dirty="0" err="1"/>
              <a:t>Ch</a:t>
            </a:r>
            <a:r>
              <a:rPr lang="en-US" sz="2400" dirty="0"/>
              <a:t> 12-27 The Law revisited (this is the meaning of the word Deuteronomy</a:t>
            </a:r>
            <a:r>
              <a:rPr lang="en-US" sz="2400" dirty="0" smtClean="0"/>
              <a:t>)</a:t>
            </a:r>
          </a:p>
          <a:p>
            <a:endParaRPr lang="en-US" sz="800" dirty="0"/>
          </a:p>
          <a:p>
            <a:r>
              <a:rPr lang="en-US" sz="2400" dirty="0" err="1"/>
              <a:t>Ch</a:t>
            </a:r>
            <a:r>
              <a:rPr lang="en-US" sz="2400" dirty="0"/>
              <a:t> 28-30  Blessings for obedience and curses for disobedience</a:t>
            </a:r>
            <a:r>
              <a:rPr lang="en-US" sz="2400" dirty="0" smtClean="0"/>
              <a:t>.</a:t>
            </a:r>
          </a:p>
          <a:p>
            <a:endParaRPr lang="en-US" sz="800" dirty="0"/>
          </a:p>
          <a:p>
            <a:r>
              <a:rPr lang="en-US" sz="2400" dirty="0" err="1"/>
              <a:t>Ch</a:t>
            </a:r>
            <a:r>
              <a:rPr lang="en-US" sz="2400" dirty="0"/>
              <a:t> 31-33  Farewell address of Moses</a:t>
            </a:r>
            <a:r>
              <a:rPr lang="en-US" sz="2400" dirty="0" smtClean="0"/>
              <a:t>.</a:t>
            </a:r>
          </a:p>
          <a:p>
            <a:endParaRPr lang="en-US" sz="800" dirty="0"/>
          </a:p>
          <a:p>
            <a:r>
              <a:rPr lang="en-US" sz="2400" dirty="0" err="1"/>
              <a:t>Ch</a:t>
            </a:r>
            <a:r>
              <a:rPr lang="en-US" sz="2400" dirty="0"/>
              <a:t> </a:t>
            </a:r>
            <a:r>
              <a:rPr lang="en-US" sz="2400" dirty="0" smtClean="0"/>
              <a:t>34  The </a:t>
            </a:r>
            <a:r>
              <a:rPr lang="en-US" sz="2400" dirty="0"/>
              <a:t>death of Moses on Mt. Nebo.</a:t>
            </a:r>
          </a:p>
          <a:p>
            <a:endParaRPr lang="en-US" dirty="0"/>
          </a:p>
        </p:txBody>
      </p:sp>
    </p:spTree>
    <p:extLst>
      <p:ext uri="{BB962C8B-B14F-4D97-AF65-F5344CB8AC3E}">
        <p14:creationId xmlns:p14="http://schemas.microsoft.com/office/powerpoint/2010/main" val="103915282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1" y="2362200"/>
            <a:ext cx="7758952" cy="4191000"/>
          </a:xfrm>
        </p:spPr>
        <p:txBody>
          <a:bodyPr>
            <a:normAutofit/>
          </a:bodyPr>
          <a:lstStyle/>
          <a:p>
            <a:r>
              <a:rPr lang="en-US" b="1" dirty="0" err="1" smtClean="0"/>
              <a:t>Deut</a:t>
            </a:r>
            <a:r>
              <a:rPr lang="en-US" b="1" dirty="0" smtClean="0"/>
              <a:t> 1:17  Do not be afraid of man.</a:t>
            </a:r>
          </a:p>
          <a:p>
            <a:endParaRPr lang="en-US" sz="900" b="1" dirty="0" smtClean="0"/>
          </a:p>
          <a:p>
            <a:r>
              <a:rPr lang="en-US" b="1" dirty="0" err="1" smtClean="0"/>
              <a:t>Deut</a:t>
            </a:r>
            <a:r>
              <a:rPr lang="en-US" b="1" dirty="0" smtClean="0"/>
              <a:t> 4:2  Do not add or subtract to my words.</a:t>
            </a:r>
          </a:p>
          <a:p>
            <a:endParaRPr lang="en-US" sz="900" b="1" dirty="0" smtClean="0"/>
          </a:p>
          <a:p>
            <a:r>
              <a:rPr lang="en-US" b="1" dirty="0" err="1" smtClean="0"/>
              <a:t>Deut</a:t>
            </a:r>
            <a:r>
              <a:rPr lang="en-US" b="1" dirty="0" smtClean="0"/>
              <a:t> 6:4-5   Love God</a:t>
            </a:r>
          </a:p>
          <a:p>
            <a:endParaRPr lang="en-US" sz="800" b="1" dirty="0" smtClean="0"/>
          </a:p>
          <a:p>
            <a:r>
              <a:rPr lang="en-US" b="1" dirty="0" err="1" smtClean="0"/>
              <a:t>Deut</a:t>
            </a:r>
            <a:r>
              <a:rPr lang="en-US" b="1" dirty="0" smtClean="0"/>
              <a:t> 6:24-25  Be careful to obey</a:t>
            </a:r>
          </a:p>
          <a:p>
            <a:endParaRPr lang="en-US" sz="800" b="1" dirty="0" smtClean="0"/>
          </a:p>
          <a:p>
            <a:r>
              <a:rPr lang="en-US" b="1" dirty="0" err="1" smtClean="0"/>
              <a:t>Deut</a:t>
            </a:r>
            <a:r>
              <a:rPr lang="en-US" b="1" dirty="0" smtClean="0"/>
              <a:t> 7:7-8  Chosen by God</a:t>
            </a:r>
          </a:p>
          <a:p>
            <a:endParaRPr lang="en-US" sz="800" b="1" dirty="0" smtClean="0"/>
          </a:p>
          <a:p>
            <a:r>
              <a:rPr lang="en-US" b="1" dirty="0" err="1" smtClean="0"/>
              <a:t>Deut</a:t>
            </a:r>
            <a:r>
              <a:rPr lang="en-US" b="1" dirty="0" smtClean="0"/>
              <a:t> 8:1-5  Rely on God, not self</a:t>
            </a:r>
          </a:p>
          <a:p>
            <a:endParaRPr lang="en-US" sz="800" b="1" dirty="0" smtClean="0"/>
          </a:p>
          <a:p>
            <a:r>
              <a:rPr lang="en-US" b="1" dirty="0" err="1" smtClean="0"/>
              <a:t>Deut</a:t>
            </a:r>
            <a:r>
              <a:rPr lang="en-US" b="1" dirty="0" smtClean="0"/>
              <a:t> 9:4-6  Do not rely on self</a:t>
            </a:r>
            <a:endParaRPr lang="en-US" b="1" dirty="0"/>
          </a:p>
        </p:txBody>
      </p:sp>
      <p:sp>
        <p:nvSpPr>
          <p:cNvPr id="3" name="Title 2"/>
          <p:cNvSpPr>
            <a:spLocks noGrp="1"/>
          </p:cNvSpPr>
          <p:nvPr>
            <p:ph type="title"/>
          </p:nvPr>
        </p:nvSpPr>
        <p:spPr/>
        <p:txBody>
          <a:bodyPr/>
          <a:lstStyle/>
          <a:p>
            <a:r>
              <a:rPr lang="en-US" sz="3200" b="1" dirty="0" smtClean="0"/>
              <a:t>Deuteronomy: Learning to Rely on God</a:t>
            </a:r>
            <a:endParaRPr lang="en-US" sz="3200" b="1" dirty="0"/>
          </a:p>
        </p:txBody>
      </p:sp>
    </p:spTree>
    <p:extLst>
      <p:ext uri="{BB962C8B-B14F-4D97-AF65-F5344CB8AC3E}">
        <p14:creationId xmlns:p14="http://schemas.microsoft.com/office/powerpoint/2010/main" val="81091340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Q:  Why no treaties?</a:t>
            </a:r>
          </a:p>
          <a:p>
            <a:endParaRPr lang="en-US" b="1" dirty="0"/>
          </a:p>
          <a:p>
            <a:r>
              <a:rPr lang="en-US" b="1" dirty="0" smtClean="0"/>
              <a:t>Q: Why no mercy?</a:t>
            </a:r>
          </a:p>
          <a:p>
            <a:endParaRPr lang="en-US" b="1" dirty="0"/>
          </a:p>
          <a:p>
            <a:r>
              <a:rPr lang="en-US" b="1" dirty="0" smtClean="0"/>
              <a:t>Q: How does this apply to us?</a:t>
            </a:r>
            <a:endParaRPr lang="en-US" b="1" dirty="0"/>
          </a:p>
        </p:txBody>
      </p:sp>
      <p:sp>
        <p:nvSpPr>
          <p:cNvPr id="3" name="Title 2"/>
          <p:cNvSpPr>
            <a:spLocks noGrp="1"/>
          </p:cNvSpPr>
          <p:nvPr>
            <p:ph type="title"/>
          </p:nvPr>
        </p:nvSpPr>
        <p:spPr>
          <a:xfrm>
            <a:off x="228600" y="570156"/>
            <a:ext cx="8610600" cy="1054250"/>
          </a:xfrm>
        </p:spPr>
        <p:txBody>
          <a:bodyPr/>
          <a:lstStyle/>
          <a:p>
            <a:r>
              <a:rPr lang="en-US" sz="2800" b="1" dirty="0" smtClean="0"/>
              <a:t>Deuteronomy 7:1-6  Make no treaty, show no mercy</a:t>
            </a:r>
            <a:endParaRPr lang="en-US" sz="2800" b="1" dirty="0"/>
          </a:p>
        </p:txBody>
      </p:sp>
    </p:spTree>
    <p:extLst>
      <p:ext uri="{BB962C8B-B14F-4D97-AF65-F5344CB8AC3E}">
        <p14:creationId xmlns:p14="http://schemas.microsoft.com/office/powerpoint/2010/main" val="10824130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a:xfrm>
            <a:off x="304800" y="228600"/>
            <a:ext cx="8610600" cy="990600"/>
          </a:xfrm>
        </p:spPr>
        <p:txBody>
          <a:bodyPr/>
          <a:lstStyle/>
          <a:p>
            <a:pPr fontAlgn="auto">
              <a:spcAft>
                <a:spcPts val="0"/>
              </a:spcAft>
              <a:defRPr/>
            </a:pPr>
            <a:r>
              <a:rPr lang="en-US" sz="2800" dirty="0" smtClean="0">
                <a:solidFill>
                  <a:srgbClr val="FFFF00"/>
                </a:solidFill>
              </a:rPr>
              <a:t>Response to the Question of Violence in the OT</a:t>
            </a:r>
          </a:p>
        </p:txBody>
      </p:sp>
      <p:sp>
        <p:nvSpPr>
          <p:cNvPr id="124931" name="Rectangle 3"/>
          <p:cNvSpPr>
            <a:spLocks noGrp="1" noChangeArrowheads="1"/>
          </p:cNvSpPr>
          <p:nvPr>
            <p:ph type="body" idx="1"/>
          </p:nvPr>
        </p:nvSpPr>
        <p:spPr>
          <a:xfrm>
            <a:off x="457200" y="1371600"/>
            <a:ext cx="8229600" cy="5334000"/>
          </a:xfrm>
        </p:spPr>
        <p:txBody>
          <a:bodyPr/>
          <a:lstStyle/>
          <a:p>
            <a:pPr>
              <a:lnSpc>
                <a:spcPct val="80000"/>
              </a:lnSpc>
            </a:pPr>
            <a:r>
              <a:rPr lang="en-US" sz="2400" b="1" smtClean="0">
                <a:solidFill>
                  <a:srgbClr val="FFFF00"/>
                </a:solidFill>
              </a:rPr>
              <a:t>If you are not bothered by this on some level, I am worried about you!</a:t>
            </a:r>
          </a:p>
          <a:p>
            <a:pPr>
              <a:lnSpc>
                <a:spcPct val="80000"/>
              </a:lnSpc>
            </a:pPr>
            <a:endParaRPr lang="en-US" sz="2400" b="1" smtClean="0">
              <a:solidFill>
                <a:srgbClr val="FFFF00"/>
              </a:solidFill>
            </a:endParaRPr>
          </a:p>
          <a:p>
            <a:pPr>
              <a:lnSpc>
                <a:spcPct val="80000"/>
              </a:lnSpc>
            </a:pPr>
            <a:r>
              <a:rPr lang="en-US" sz="2400" b="1" smtClean="0">
                <a:solidFill>
                  <a:srgbClr val="FFFF00"/>
                </a:solidFill>
              </a:rPr>
              <a:t>The argument assumes that physical death is bad/evil.  This is a false assumption.  Sin is evil but death is not.  Death is a transition, hopefully, to something better.</a:t>
            </a:r>
          </a:p>
          <a:p>
            <a:pPr>
              <a:lnSpc>
                <a:spcPct val="80000"/>
              </a:lnSpc>
            </a:pPr>
            <a:endParaRPr lang="en-US" sz="2400" b="1" smtClean="0">
              <a:solidFill>
                <a:srgbClr val="FFFF00"/>
              </a:solidFill>
            </a:endParaRPr>
          </a:p>
          <a:p>
            <a:pPr>
              <a:lnSpc>
                <a:spcPct val="80000"/>
              </a:lnSpc>
            </a:pPr>
            <a:r>
              <a:rPr lang="en-US" sz="2400" b="1" smtClean="0">
                <a:solidFill>
                  <a:srgbClr val="FFFF00"/>
                </a:solidFill>
              </a:rPr>
              <a:t>God has a perfect right to judge—not us.</a:t>
            </a:r>
          </a:p>
          <a:p>
            <a:pPr>
              <a:lnSpc>
                <a:spcPct val="80000"/>
              </a:lnSpc>
            </a:pPr>
            <a:endParaRPr lang="en-US" sz="2400" b="1" smtClean="0">
              <a:solidFill>
                <a:srgbClr val="FFFF00"/>
              </a:solidFill>
            </a:endParaRPr>
          </a:p>
          <a:p>
            <a:pPr>
              <a:lnSpc>
                <a:spcPct val="80000"/>
              </a:lnSpc>
            </a:pPr>
            <a:r>
              <a:rPr lang="en-US" sz="2400" b="1" smtClean="0">
                <a:solidFill>
                  <a:srgbClr val="FFFF00"/>
                </a:solidFill>
              </a:rPr>
              <a:t>There is the issue of the religion of the Amelekites.  Sacrificing of children in fire, worshipping gods by having sex with a prostitute in the temple, etc.</a:t>
            </a:r>
          </a:p>
          <a:p>
            <a:pPr>
              <a:lnSpc>
                <a:spcPct val="80000"/>
              </a:lnSpc>
            </a:pPr>
            <a:endParaRPr lang="en-US" sz="2400" b="1" smtClean="0">
              <a:solidFill>
                <a:srgbClr val="FFFF00"/>
              </a:solidFill>
            </a:endParaRPr>
          </a:p>
          <a:p>
            <a:pPr>
              <a:lnSpc>
                <a:spcPct val="80000"/>
              </a:lnSpc>
            </a:pPr>
            <a:r>
              <a:rPr lang="en-US" sz="2400" b="1" smtClean="0">
                <a:solidFill>
                  <a:srgbClr val="FFFF00"/>
                </a:solidFill>
              </a:rPr>
              <a:t>The situation for the children in this situation was hopeless.</a:t>
            </a:r>
          </a:p>
        </p:txBody>
      </p:sp>
    </p:spTree>
    <p:extLst>
      <p:ext uri="{BB962C8B-B14F-4D97-AF65-F5344CB8AC3E}">
        <p14:creationId xmlns:p14="http://schemas.microsoft.com/office/powerpoint/2010/main" val="162145853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a:xfrm>
            <a:off x="457200" y="228600"/>
            <a:ext cx="8229600" cy="914400"/>
          </a:xfrm>
        </p:spPr>
        <p:txBody>
          <a:bodyPr/>
          <a:lstStyle/>
          <a:p>
            <a:pPr fontAlgn="auto">
              <a:spcAft>
                <a:spcPts val="0"/>
              </a:spcAft>
              <a:defRPr/>
            </a:pPr>
            <a:r>
              <a:rPr lang="en-US" sz="2800" dirty="0" smtClean="0">
                <a:solidFill>
                  <a:srgbClr val="FFFF00"/>
                </a:solidFill>
              </a:rPr>
              <a:t>Violence in the OT (cont.)</a:t>
            </a:r>
          </a:p>
        </p:txBody>
      </p:sp>
      <p:sp>
        <p:nvSpPr>
          <p:cNvPr id="125955" name="Rectangle 3"/>
          <p:cNvSpPr>
            <a:spLocks noGrp="1" noChangeArrowheads="1"/>
          </p:cNvSpPr>
          <p:nvPr>
            <p:ph type="body" idx="1"/>
          </p:nvPr>
        </p:nvSpPr>
        <p:spPr>
          <a:xfrm>
            <a:off x="457200" y="1447800"/>
            <a:ext cx="8229600" cy="4648200"/>
          </a:xfrm>
        </p:spPr>
        <p:txBody>
          <a:bodyPr/>
          <a:lstStyle/>
          <a:p>
            <a:pPr>
              <a:lnSpc>
                <a:spcPct val="80000"/>
              </a:lnSpc>
            </a:pPr>
            <a:r>
              <a:rPr lang="en-US" sz="2000" b="1" smtClean="0">
                <a:solidFill>
                  <a:srgbClr val="FFFF00"/>
                </a:solidFill>
              </a:rPr>
              <a:t>In the case of Amelek and other Canaanites, both God’s love and his justice demanded that something be done.</a:t>
            </a:r>
          </a:p>
          <a:p>
            <a:pPr>
              <a:lnSpc>
                <a:spcPct val="80000"/>
              </a:lnSpc>
            </a:pPr>
            <a:endParaRPr lang="en-US" sz="2000" b="1" smtClean="0">
              <a:solidFill>
                <a:srgbClr val="FFFF00"/>
              </a:solidFill>
            </a:endParaRPr>
          </a:p>
          <a:p>
            <a:pPr>
              <a:lnSpc>
                <a:spcPct val="80000"/>
              </a:lnSpc>
            </a:pPr>
            <a:r>
              <a:rPr lang="en-US" sz="2000" b="1" smtClean="0">
                <a:solidFill>
                  <a:srgbClr val="FFFF00"/>
                </a:solidFill>
              </a:rPr>
              <a:t>Either God was going to create a nation or he was not.   If God is going to have a “people,” then such people must have a physical land and must have an army.</a:t>
            </a:r>
          </a:p>
          <a:p>
            <a:pPr lvl="1">
              <a:lnSpc>
                <a:spcPct val="80000"/>
              </a:lnSpc>
            </a:pPr>
            <a:r>
              <a:rPr lang="en-US" sz="1800" b="1" smtClean="0"/>
              <a:t>God’s plan is to choose a man, then a nation, through whom to send a savior.  God’s plan to bless humanity through Jesus trumps all else.</a:t>
            </a:r>
          </a:p>
          <a:p>
            <a:pPr lvl="1">
              <a:lnSpc>
                <a:spcPct val="80000"/>
              </a:lnSpc>
            </a:pPr>
            <a:r>
              <a:rPr lang="en-US" sz="1800" b="1" smtClean="0"/>
              <a:t>It is sinful to take the life of another in anger, out of greed or selfishness, but it is not necessarily sinful to take a life in war.</a:t>
            </a:r>
          </a:p>
          <a:p>
            <a:pPr lvl="1">
              <a:lnSpc>
                <a:spcPct val="80000"/>
              </a:lnSpc>
            </a:pPr>
            <a:endParaRPr lang="en-US" sz="1800" b="1" smtClean="0"/>
          </a:p>
          <a:p>
            <a:pPr>
              <a:lnSpc>
                <a:spcPct val="80000"/>
              </a:lnSpc>
            </a:pPr>
            <a:r>
              <a:rPr lang="en-US" sz="2000" b="1" smtClean="0">
                <a:solidFill>
                  <a:srgbClr val="FFFF00"/>
                </a:solidFill>
              </a:rPr>
              <a:t>Everything God did to Israel as a nation was to limit their ability to wage war.</a:t>
            </a:r>
          </a:p>
          <a:p>
            <a:pPr lvl="1">
              <a:lnSpc>
                <a:spcPct val="80000"/>
              </a:lnSpc>
            </a:pPr>
            <a:r>
              <a:rPr lang="en-US" sz="1800" b="1" smtClean="0"/>
              <a:t>No authority to establish an empire.</a:t>
            </a:r>
          </a:p>
          <a:p>
            <a:pPr lvl="1">
              <a:lnSpc>
                <a:spcPct val="80000"/>
              </a:lnSpc>
            </a:pPr>
            <a:r>
              <a:rPr lang="en-US" sz="1800" b="1" smtClean="0"/>
              <a:t>No standing army.</a:t>
            </a:r>
          </a:p>
          <a:p>
            <a:pPr lvl="1">
              <a:lnSpc>
                <a:spcPct val="80000"/>
              </a:lnSpc>
            </a:pPr>
            <a:r>
              <a:rPr lang="en-US" sz="1800" b="1" smtClean="0"/>
              <a:t>No cruelty, no abuse, no rape</a:t>
            </a:r>
          </a:p>
        </p:txBody>
      </p:sp>
    </p:spTree>
    <p:extLst>
      <p:ext uri="{BB962C8B-B14F-4D97-AF65-F5344CB8AC3E}">
        <p14:creationId xmlns:p14="http://schemas.microsoft.com/office/powerpoint/2010/main" val="17796331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1" y="2248347"/>
            <a:ext cx="7758952" cy="4304853"/>
          </a:xfrm>
        </p:spPr>
        <p:txBody>
          <a:bodyPr>
            <a:normAutofit/>
          </a:bodyPr>
          <a:lstStyle/>
          <a:p>
            <a:pPr marL="0" indent="0">
              <a:buNone/>
            </a:pPr>
            <a:r>
              <a:rPr lang="en-US" b="1" dirty="0" smtClean="0"/>
              <a:t>Hebrew and Aramaic (Ezra and Daniel)</a:t>
            </a:r>
          </a:p>
          <a:p>
            <a:pPr marL="0" indent="0">
              <a:buNone/>
            </a:pPr>
            <a:r>
              <a:rPr lang="en-US" b="1" dirty="0" smtClean="0"/>
              <a:t>30+ authors</a:t>
            </a:r>
          </a:p>
          <a:p>
            <a:pPr marL="0" indent="0">
              <a:buNone/>
            </a:pPr>
            <a:r>
              <a:rPr lang="en-US" b="1" dirty="0" smtClean="0"/>
              <a:t>Hosea: The Grace of God</a:t>
            </a:r>
          </a:p>
          <a:p>
            <a:pPr marL="0" indent="0">
              <a:buNone/>
            </a:pPr>
            <a:r>
              <a:rPr lang="en-US" b="1" dirty="0" smtClean="0"/>
              <a:t>Amos: Social Justice</a:t>
            </a:r>
          </a:p>
          <a:p>
            <a:pPr marL="0" indent="0">
              <a:buNone/>
            </a:pPr>
            <a:r>
              <a:rPr lang="en-US" b="1" dirty="0" smtClean="0"/>
              <a:t>Isaiah: The Holiness of God</a:t>
            </a:r>
          </a:p>
          <a:p>
            <a:pPr marL="0" indent="0">
              <a:buNone/>
            </a:pPr>
            <a:r>
              <a:rPr lang="en-US" b="1" dirty="0" smtClean="0"/>
              <a:t>David: The Heart of God</a:t>
            </a:r>
          </a:p>
          <a:p>
            <a:pPr marL="0" indent="0">
              <a:buNone/>
            </a:pPr>
            <a:r>
              <a:rPr lang="en-US" b="1" dirty="0" smtClean="0"/>
              <a:t>Joel: Judgment</a:t>
            </a:r>
          </a:p>
          <a:p>
            <a:pPr marL="0" indent="0">
              <a:buNone/>
            </a:pPr>
            <a:r>
              <a:rPr lang="en-US" b="1" dirty="0" smtClean="0"/>
              <a:t>Job: The Problem of Suffering</a:t>
            </a:r>
          </a:p>
          <a:p>
            <a:pPr marL="0" indent="0">
              <a:buNone/>
            </a:pPr>
            <a:r>
              <a:rPr lang="en-US" b="1" dirty="0" smtClean="0"/>
              <a:t>Solomon: Wisdom</a:t>
            </a:r>
          </a:p>
          <a:p>
            <a:pPr marL="0" indent="0">
              <a:buNone/>
            </a:pPr>
            <a:endParaRPr lang="en-US" sz="2800" b="1" dirty="0"/>
          </a:p>
        </p:txBody>
      </p:sp>
      <p:sp>
        <p:nvSpPr>
          <p:cNvPr id="3" name="Title 2"/>
          <p:cNvSpPr>
            <a:spLocks noGrp="1"/>
          </p:cNvSpPr>
          <p:nvPr>
            <p:ph type="title"/>
          </p:nvPr>
        </p:nvSpPr>
        <p:spPr/>
        <p:txBody>
          <a:bodyPr/>
          <a:lstStyle/>
          <a:p>
            <a:r>
              <a:rPr lang="en-US" sz="4800" b="1" dirty="0" smtClean="0"/>
              <a:t>Language and Authors</a:t>
            </a:r>
            <a:endParaRPr lang="en-US" sz="4800" b="1" dirty="0"/>
          </a:p>
        </p:txBody>
      </p:sp>
    </p:spTree>
    <p:extLst>
      <p:ext uri="{BB962C8B-B14F-4D97-AF65-F5344CB8AC3E}">
        <p14:creationId xmlns:p14="http://schemas.microsoft.com/office/powerpoint/2010/main" val="251185464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2819400"/>
            <a:ext cx="7835152" cy="3306762"/>
          </a:xfrm>
        </p:spPr>
        <p:txBody>
          <a:bodyPr/>
          <a:lstStyle/>
          <a:p>
            <a:r>
              <a:rPr lang="en-US" dirty="0" err="1" smtClean="0"/>
              <a:t>Deut</a:t>
            </a:r>
            <a:r>
              <a:rPr lang="en-US" dirty="0" smtClean="0"/>
              <a:t> 28:1f  Blessings for obedience.</a:t>
            </a:r>
          </a:p>
          <a:p>
            <a:endParaRPr lang="en-US" dirty="0"/>
          </a:p>
          <a:p>
            <a:r>
              <a:rPr lang="en-US" dirty="0" err="1" smtClean="0"/>
              <a:t>Deut</a:t>
            </a:r>
            <a:r>
              <a:rPr lang="en-US" dirty="0" smtClean="0"/>
              <a:t> 28:15f  Curses for disobedience.</a:t>
            </a:r>
          </a:p>
          <a:p>
            <a:pPr lvl="1"/>
            <a:r>
              <a:rPr lang="en-US" dirty="0" err="1" smtClean="0"/>
              <a:t>Deut</a:t>
            </a:r>
            <a:r>
              <a:rPr lang="en-US" dirty="0" smtClean="0"/>
              <a:t> 28:36-37  A prophecy.</a:t>
            </a:r>
          </a:p>
          <a:p>
            <a:endParaRPr lang="en-US" dirty="0"/>
          </a:p>
          <a:p>
            <a:r>
              <a:rPr lang="en-US" dirty="0" err="1" smtClean="0"/>
              <a:t>Deut</a:t>
            </a:r>
            <a:r>
              <a:rPr lang="en-US" dirty="0" smtClean="0"/>
              <a:t> 30:11-20  Summary.  Choose life so that God can bless you in the land you are entering to possess.</a:t>
            </a:r>
            <a:endParaRPr lang="en-US" dirty="0"/>
          </a:p>
        </p:txBody>
      </p:sp>
      <p:sp>
        <p:nvSpPr>
          <p:cNvPr id="3" name="Title 2"/>
          <p:cNvSpPr>
            <a:spLocks noGrp="1"/>
          </p:cNvSpPr>
          <p:nvPr>
            <p:ph type="title"/>
          </p:nvPr>
        </p:nvSpPr>
        <p:spPr/>
        <p:txBody>
          <a:bodyPr/>
          <a:lstStyle/>
          <a:p>
            <a:r>
              <a:rPr lang="en-US" sz="3200" b="1" dirty="0" smtClean="0"/>
              <a:t>Deuteronomy:  Blessings and Curses</a:t>
            </a:r>
            <a:endParaRPr lang="en-US" sz="3200" b="1" dirty="0"/>
          </a:p>
        </p:txBody>
      </p:sp>
    </p:spTree>
    <p:extLst>
      <p:ext uri="{BB962C8B-B14F-4D97-AF65-F5344CB8AC3E}">
        <p14:creationId xmlns:p14="http://schemas.microsoft.com/office/powerpoint/2010/main" val="294841255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1" y="2438400"/>
            <a:ext cx="4419599" cy="3687762"/>
          </a:xfrm>
        </p:spPr>
        <p:txBody>
          <a:bodyPr/>
          <a:lstStyle/>
          <a:p>
            <a:r>
              <a:rPr lang="en-US" b="1" dirty="0" smtClean="0"/>
              <a:t>Theme:  Victory for God’s people.</a:t>
            </a:r>
          </a:p>
          <a:p>
            <a:endParaRPr lang="en-US" b="1" dirty="0"/>
          </a:p>
          <a:p>
            <a:r>
              <a:rPr lang="en-US" b="1" dirty="0" smtClean="0"/>
              <a:t>Subtheme:  Joshua:  God’s leader.</a:t>
            </a:r>
          </a:p>
          <a:p>
            <a:endParaRPr lang="en-US" b="1" dirty="0"/>
          </a:p>
          <a:p>
            <a:r>
              <a:rPr lang="en-US" b="1" dirty="0" smtClean="0"/>
              <a:t>Subtheme:  Sin in the camp.</a:t>
            </a:r>
            <a:endParaRPr lang="en-US" b="1" dirty="0"/>
          </a:p>
        </p:txBody>
      </p:sp>
      <p:sp>
        <p:nvSpPr>
          <p:cNvPr id="3" name="Title 2"/>
          <p:cNvSpPr>
            <a:spLocks noGrp="1"/>
          </p:cNvSpPr>
          <p:nvPr>
            <p:ph type="title"/>
          </p:nvPr>
        </p:nvSpPr>
        <p:spPr/>
        <p:txBody>
          <a:bodyPr/>
          <a:lstStyle/>
          <a:p>
            <a:r>
              <a:rPr lang="en-US" sz="2800" b="1" dirty="0" smtClean="0"/>
              <a:t>Joshua:  Entering the Promised Land</a:t>
            </a:r>
            <a:endParaRPr lang="en-US" sz="2800" b="1" dirty="0"/>
          </a:p>
        </p:txBody>
      </p:sp>
      <p:pic>
        <p:nvPicPr>
          <p:cNvPr id="1026" name="Picture 2" descr="http://www.godsacres.org/img.Jord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599" y="1981200"/>
            <a:ext cx="4085845" cy="486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306888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2362200"/>
            <a:ext cx="8610599" cy="3763962"/>
          </a:xfrm>
        </p:spPr>
        <p:txBody>
          <a:bodyPr/>
          <a:lstStyle/>
          <a:p>
            <a:r>
              <a:rPr lang="en-US" b="1" dirty="0" err="1"/>
              <a:t>Ch</a:t>
            </a:r>
            <a:r>
              <a:rPr lang="en-US" b="1" dirty="0"/>
              <a:t> 1-5 </a:t>
            </a:r>
            <a:r>
              <a:rPr lang="en-US" b="1" dirty="0" smtClean="0"/>
              <a:t>God </a:t>
            </a:r>
            <a:r>
              <a:rPr lang="en-US" b="1" dirty="0"/>
              <a:t>prepares Joshua, Israel crosses the Jordan River.</a:t>
            </a:r>
          </a:p>
          <a:p>
            <a:r>
              <a:rPr lang="en-US" b="1" dirty="0" err="1"/>
              <a:t>Ch</a:t>
            </a:r>
            <a:r>
              <a:rPr lang="en-US" b="1" dirty="0"/>
              <a:t> </a:t>
            </a:r>
            <a:r>
              <a:rPr lang="en-US" b="1" dirty="0" smtClean="0"/>
              <a:t>6</a:t>
            </a:r>
            <a:r>
              <a:rPr lang="en-US" b="1" dirty="0"/>
              <a:t> </a:t>
            </a:r>
            <a:r>
              <a:rPr lang="en-US" b="1" dirty="0" smtClean="0"/>
              <a:t> Defeat </a:t>
            </a:r>
            <a:r>
              <a:rPr lang="en-US" b="1" dirty="0"/>
              <a:t>of Jericho.</a:t>
            </a:r>
          </a:p>
          <a:p>
            <a:r>
              <a:rPr lang="en-US" b="1" dirty="0" err="1"/>
              <a:t>Ch</a:t>
            </a:r>
            <a:r>
              <a:rPr lang="en-US" b="1" dirty="0"/>
              <a:t> </a:t>
            </a:r>
            <a:r>
              <a:rPr lang="en-US" b="1" dirty="0" smtClean="0"/>
              <a:t>7,8</a:t>
            </a:r>
            <a:r>
              <a:rPr lang="en-US" b="1" dirty="0"/>
              <a:t> </a:t>
            </a:r>
            <a:r>
              <a:rPr lang="en-US" b="1" dirty="0" smtClean="0"/>
              <a:t> </a:t>
            </a:r>
            <a:r>
              <a:rPr lang="en-US" b="1" dirty="0" err="1" smtClean="0"/>
              <a:t>Achan’s</a:t>
            </a:r>
            <a:r>
              <a:rPr lang="en-US" b="1" dirty="0" smtClean="0"/>
              <a:t> </a:t>
            </a:r>
            <a:r>
              <a:rPr lang="en-US" b="1" dirty="0"/>
              <a:t>sin and the battle of Ai.</a:t>
            </a:r>
          </a:p>
          <a:p>
            <a:r>
              <a:rPr lang="en-US" b="1" dirty="0" err="1"/>
              <a:t>Ch</a:t>
            </a:r>
            <a:r>
              <a:rPr lang="en-US" b="1" dirty="0"/>
              <a:t> </a:t>
            </a:r>
            <a:r>
              <a:rPr lang="en-US" b="1" dirty="0" smtClean="0"/>
              <a:t>9</a:t>
            </a:r>
            <a:r>
              <a:rPr lang="en-US" b="1" dirty="0"/>
              <a:t> </a:t>
            </a:r>
            <a:r>
              <a:rPr lang="en-US" b="1" dirty="0" smtClean="0"/>
              <a:t> </a:t>
            </a:r>
            <a:r>
              <a:rPr lang="en-US" b="1" dirty="0" err="1" smtClean="0"/>
              <a:t>Gibeonite</a:t>
            </a:r>
            <a:r>
              <a:rPr lang="en-US" b="1" dirty="0" smtClean="0"/>
              <a:t> </a:t>
            </a:r>
            <a:r>
              <a:rPr lang="en-US" b="1" dirty="0"/>
              <a:t>deception.</a:t>
            </a:r>
          </a:p>
          <a:p>
            <a:r>
              <a:rPr lang="en-US" b="1" dirty="0" err="1"/>
              <a:t>Ch</a:t>
            </a:r>
            <a:r>
              <a:rPr lang="en-US" b="1" dirty="0"/>
              <a:t> 10-12	Victory in Canaan.</a:t>
            </a:r>
          </a:p>
          <a:p>
            <a:r>
              <a:rPr lang="en-US" b="1" dirty="0" err="1"/>
              <a:t>Ch</a:t>
            </a:r>
            <a:r>
              <a:rPr lang="en-US" b="1" dirty="0"/>
              <a:t> 13-22	Division of the land.</a:t>
            </a:r>
          </a:p>
          <a:p>
            <a:r>
              <a:rPr lang="en-US" b="1" dirty="0" err="1"/>
              <a:t>Ch</a:t>
            </a:r>
            <a:r>
              <a:rPr lang="en-US" b="1" dirty="0"/>
              <a:t> 23,24	Joshua’s farewell address.</a:t>
            </a:r>
          </a:p>
          <a:p>
            <a:endParaRPr lang="en-US" dirty="0"/>
          </a:p>
        </p:txBody>
      </p:sp>
      <p:sp>
        <p:nvSpPr>
          <p:cNvPr id="3" name="Title 2"/>
          <p:cNvSpPr>
            <a:spLocks noGrp="1"/>
          </p:cNvSpPr>
          <p:nvPr>
            <p:ph type="title"/>
          </p:nvPr>
        </p:nvSpPr>
        <p:spPr/>
        <p:txBody>
          <a:bodyPr/>
          <a:lstStyle/>
          <a:p>
            <a:r>
              <a:rPr lang="en-US" sz="3600" b="1" dirty="0" smtClean="0"/>
              <a:t>Outline of Joshua</a:t>
            </a:r>
            <a:endParaRPr lang="en-US" sz="3600" b="1" dirty="0"/>
          </a:p>
        </p:txBody>
      </p:sp>
    </p:spTree>
    <p:extLst>
      <p:ext uri="{BB962C8B-B14F-4D97-AF65-F5344CB8AC3E}">
        <p14:creationId xmlns:p14="http://schemas.microsoft.com/office/powerpoint/2010/main" val="344450782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err="1" smtClean="0"/>
              <a:t>Ch</a:t>
            </a:r>
            <a:r>
              <a:rPr lang="en-US" b="1" dirty="0" smtClean="0"/>
              <a:t> 1 God strengthens Joshua.  Josh 1:6-9</a:t>
            </a:r>
          </a:p>
          <a:p>
            <a:endParaRPr lang="en-US" b="1" dirty="0"/>
          </a:p>
          <a:p>
            <a:r>
              <a:rPr lang="en-US" b="1" dirty="0" err="1" smtClean="0"/>
              <a:t>Ch</a:t>
            </a:r>
            <a:r>
              <a:rPr lang="en-US" b="1" dirty="0" smtClean="0"/>
              <a:t> 2  Spies check out Jericho.</a:t>
            </a:r>
          </a:p>
          <a:p>
            <a:endParaRPr lang="en-US" b="1" dirty="0"/>
          </a:p>
          <a:p>
            <a:r>
              <a:rPr lang="en-US" b="1" dirty="0" err="1" smtClean="0"/>
              <a:t>Ch</a:t>
            </a:r>
            <a:r>
              <a:rPr lang="en-US" b="1" dirty="0" smtClean="0"/>
              <a:t> 3  Crossing the Jordan.  Josh 3:7-8, 14-17</a:t>
            </a:r>
          </a:p>
          <a:p>
            <a:endParaRPr lang="en-US" b="1" dirty="0"/>
          </a:p>
          <a:p>
            <a:r>
              <a:rPr lang="en-US" b="1" dirty="0" smtClean="0"/>
              <a:t>Ch 4-5  12 stones and circumcision</a:t>
            </a:r>
            <a:endParaRPr lang="en-US" b="1" dirty="0"/>
          </a:p>
        </p:txBody>
      </p:sp>
      <p:sp>
        <p:nvSpPr>
          <p:cNvPr id="3" name="Title 2"/>
          <p:cNvSpPr>
            <a:spLocks noGrp="1"/>
          </p:cNvSpPr>
          <p:nvPr>
            <p:ph type="title"/>
          </p:nvPr>
        </p:nvSpPr>
        <p:spPr/>
        <p:txBody>
          <a:bodyPr/>
          <a:lstStyle/>
          <a:p>
            <a:r>
              <a:rPr lang="en-US" sz="3200" b="1" dirty="0" smtClean="0"/>
              <a:t>Entering the Promised Land</a:t>
            </a:r>
            <a:endParaRPr lang="en-US" sz="3200" b="1" dirty="0"/>
          </a:p>
        </p:txBody>
      </p:sp>
    </p:spTree>
    <p:extLst>
      <p:ext uri="{BB962C8B-B14F-4D97-AF65-F5344CB8AC3E}">
        <p14:creationId xmlns:p14="http://schemas.microsoft.com/office/powerpoint/2010/main" val="28046496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590800"/>
            <a:ext cx="7745505" cy="3535362"/>
          </a:xfrm>
        </p:spPr>
        <p:txBody>
          <a:bodyPr/>
          <a:lstStyle/>
          <a:p>
            <a:r>
              <a:rPr lang="en-US" b="1" dirty="0" smtClean="0"/>
              <a:t>Saved Israel—brought them to Promised Land.</a:t>
            </a:r>
          </a:p>
          <a:p>
            <a:endParaRPr lang="en-US" sz="800" b="1" dirty="0" smtClean="0"/>
          </a:p>
          <a:p>
            <a:r>
              <a:rPr lang="en-US" b="1" dirty="0" smtClean="0"/>
              <a:t>Joshua (</a:t>
            </a:r>
            <a:r>
              <a:rPr lang="en-US" b="1" dirty="0" err="1" smtClean="0"/>
              <a:t>aramaic</a:t>
            </a:r>
            <a:r>
              <a:rPr lang="en-US" b="1" dirty="0" smtClean="0"/>
              <a:t>) </a:t>
            </a:r>
            <a:r>
              <a:rPr lang="en-US" b="1" dirty="0" err="1" smtClean="0"/>
              <a:t>Jeshua</a:t>
            </a:r>
            <a:r>
              <a:rPr lang="en-US" b="1" dirty="0" smtClean="0"/>
              <a:t> (Greek) Jesus (English)</a:t>
            </a:r>
          </a:p>
          <a:p>
            <a:endParaRPr lang="en-US" sz="800" b="1" dirty="0" smtClean="0"/>
          </a:p>
          <a:p>
            <a:r>
              <a:rPr lang="en-US" b="1" dirty="0" smtClean="0"/>
              <a:t>2</a:t>
            </a:r>
            <a:r>
              <a:rPr lang="en-US" b="1" baseline="30000" dirty="0" smtClean="0"/>
              <a:t>nd</a:t>
            </a:r>
            <a:r>
              <a:rPr lang="en-US" b="1" dirty="0" smtClean="0"/>
              <a:t> Generation baptized into Joshua in the Jordan.</a:t>
            </a:r>
          </a:p>
          <a:p>
            <a:endParaRPr lang="en-US" sz="800" b="1" dirty="0" smtClean="0"/>
          </a:p>
          <a:p>
            <a:r>
              <a:rPr lang="en-US" b="1" dirty="0" smtClean="0"/>
              <a:t>Josh 5:2-3 Circumcision: a prefigure of baptism.</a:t>
            </a:r>
          </a:p>
          <a:p>
            <a:pPr lvl="1"/>
            <a:r>
              <a:rPr lang="en-US" b="1" dirty="0" err="1" smtClean="0"/>
              <a:t>Coll</a:t>
            </a:r>
            <a:r>
              <a:rPr lang="en-US" b="1" dirty="0" smtClean="0"/>
              <a:t> 2:11-12</a:t>
            </a:r>
            <a:endParaRPr lang="en-US" b="1" dirty="0"/>
          </a:p>
          <a:p>
            <a:r>
              <a:rPr lang="en-US" b="1" dirty="0" smtClean="0"/>
              <a:t>Josh 6  Defeats God’s enemies</a:t>
            </a:r>
          </a:p>
          <a:p>
            <a:pPr marL="411480" lvl="1" indent="0">
              <a:buNone/>
            </a:pPr>
            <a:endParaRPr lang="en-US" b="1" dirty="0" smtClean="0"/>
          </a:p>
          <a:p>
            <a:pPr lvl="1"/>
            <a:endParaRPr lang="en-US" b="1" dirty="0"/>
          </a:p>
        </p:txBody>
      </p:sp>
      <p:sp>
        <p:nvSpPr>
          <p:cNvPr id="3" name="Title 2"/>
          <p:cNvSpPr>
            <a:spLocks noGrp="1"/>
          </p:cNvSpPr>
          <p:nvPr>
            <p:ph type="title"/>
          </p:nvPr>
        </p:nvSpPr>
        <p:spPr/>
        <p:txBody>
          <a:bodyPr/>
          <a:lstStyle/>
          <a:p>
            <a:r>
              <a:rPr lang="en-US" sz="2800" b="1" dirty="0" smtClean="0"/>
              <a:t>Joshua:  Prefigure of the Messiah</a:t>
            </a:r>
            <a:endParaRPr lang="en-US" sz="2800" b="1" dirty="0"/>
          </a:p>
        </p:txBody>
      </p:sp>
    </p:spTree>
    <p:extLst>
      <p:ext uri="{BB962C8B-B14F-4D97-AF65-F5344CB8AC3E}">
        <p14:creationId xmlns:p14="http://schemas.microsoft.com/office/powerpoint/2010/main" val="196610330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ChangeArrowheads="1"/>
          </p:cNvSpPr>
          <p:nvPr/>
        </p:nvSpPr>
        <p:spPr bwMode="auto">
          <a:xfrm>
            <a:off x="304800" y="990600"/>
            <a:ext cx="8610600" cy="557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z="2000" b="1" dirty="0" smtClean="0">
                <a:solidFill>
                  <a:srgbClr val="FFFF66"/>
                </a:solidFill>
                <a:latin typeface="Times New Roman" pitchFamily="18" charset="0"/>
                <a:cs typeface="Times New Roman" pitchFamily="18" charset="0"/>
              </a:rPr>
              <a:t>1. The city was strongly fortified in the Late Bronze I period, the time of the Conquest according to the biblical chronology (Joshua 2:5,7,15).</a:t>
            </a:r>
          </a:p>
          <a:p>
            <a:pPr eaLnBrk="0" fontAlgn="base" hangingPunct="0">
              <a:spcBef>
                <a:spcPct val="0"/>
              </a:spcBef>
              <a:spcAft>
                <a:spcPct val="0"/>
              </a:spcAft>
            </a:pPr>
            <a:r>
              <a:rPr lang="en-US" sz="2000" b="1" dirty="0" smtClean="0">
                <a:solidFill>
                  <a:srgbClr val="FFFF66"/>
                </a:solidFill>
                <a:latin typeface="Times New Roman" pitchFamily="18" charset="0"/>
                <a:cs typeface="Times New Roman" pitchFamily="18" charset="0"/>
              </a:rPr>
              <a:t> </a:t>
            </a:r>
          </a:p>
          <a:p>
            <a:pPr eaLnBrk="0" fontAlgn="base" hangingPunct="0">
              <a:spcBef>
                <a:spcPct val="0"/>
              </a:spcBef>
              <a:spcAft>
                <a:spcPct val="0"/>
              </a:spcAft>
            </a:pPr>
            <a:r>
              <a:rPr lang="en-US" sz="2000" b="1" dirty="0" smtClean="0">
                <a:solidFill>
                  <a:srgbClr val="FFFF66"/>
                </a:solidFill>
                <a:latin typeface="Times New Roman" pitchFamily="18" charset="0"/>
                <a:cs typeface="Times New Roman" pitchFamily="18" charset="0"/>
              </a:rPr>
              <a:t>2. The city was massively destroyed by fire (Joshua 6:24).</a:t>
            </a:r>
          </a:p>
          <a:p>
            <a:pPr eaLnBrk="0" fontAlgn="base" hangingPunct="0">
              <a:spcBef>
                <a:spcPct val="0"/>
              </a:spcBef>
              <a:spcAft>
                <a:spcPct val="0"/>
              </a:spcAft>
            </a:pPr>
            <a:r>
              <a:rPr lang="en-US" sz="2000" b="1" dirty="0" smtClean="0">
                <a:solidFill>
                  <a:srgbClr val="FFFF66"/>
                </a:solidFill>
                <a:latin typeface="Times New Roman" pitchFamily="18" charset="0"/>
                <a:cs typeface="Times New Roman" pitchFamily="18" charset="0"/>
              </a:rPr>
              <a:t> </a:t>
            </a:r>
          </a:p>
          <a:p>
            <a:pPr eaLnBrk="0" fontAlgn="base" hangingPunct="0">
              <a:spcBef>
                <a:spcPct val="0"/>
              </a:spcBef>
              <a:spcAft>
                <a:spcPct val="0"/>
              </a:spcAft>
            </a:pPr>
            <a:r>
              <a:rPr lang="en-US" sz="2000" b="1" dirty="0" smtClean="0">
                <a:solidFill>
                  <a:srgbClr val="FFFF66"/>
                </a:solidFill>
                <a:latin typeface="Times New Roman" pitchFamily="18" charset="0"/>
                <a:cs typeface="Times New Roman" pitchFamily="18" charset="0"/>
              </a:rPr>
              <a:t>3. The fortification walls collapsed at the time the city was destroyed, possibly by earthquake activity (Joshua 6:20).</a:t>
            </a:r>
          </a:p>
          <a:p>
            <a:pPr eaLnBrk="0" fontAlgn="base" hangingPunct="0">
              <a:spcBef>
                <a:spcPct val="0"/>
              </a:spcBef>
              <a:spcAft>
                <a:spcPct val="0"/>
              </a:spcAft>
            </a:pPr>
            <a:r>
              <a:rPr lang="en-US" sz="2000" b="1" dirty="0" smtClean="0">
                <a:solidFill>
                  <a:srgbClr val="FFFF66"/>
                </a:solidFill>
                <a:latin typeface="Times New Roman" pitchFamily="18" charset="0"/>
                <a:cs typeface="Times New Roman" pitchFamily="18" charset="0"/>
              </a:rPr>
              <a:t> </a:t>
            </a:r>
          </a:p>
          <a:p>
            <a:pPr eaLnBrk="0" fontAlgn="base" hangingPunct="0">
              <a:spcBef>
                <a:spcPct val="0"/>
              </a:spcBef>
              <a:spcAft>
                <a:spcPct val="0"/>
              </a:spcAft>
            </a:pPr>
            <a:r>
              <a:rPr lang="en-US" sz="2000" b="1" dirty="0" smtClean="0">
                <a:solidFill>
                  <a:srgbClr val="FFFF66"/>
                </a:solidFill>
                <a:latin typeface="Times New Roman" pitchFamily="18" charset="0"/>
                <a:cs typeface="Times New Roman" pitchFamily="18" charset="0"/>
              </a:rPr>
              <a:t>4. The destruction occurred at harvest time, in the spring, as indicated by the large quantities of grain stored in the city (Joshua 2:6, 3:15, 5:10).</a:t>
            </a:r>
          </a:p>
          <a:p>
            <a:pPr eaLnBrk="0" fontAlgn="base" hangingPunct="0">
              <a:spcBef>
                <a:spcPct val="0"/>
              </a:spcBef>
              <a:spcAft>
                <a:spcPct val="0"/>
              </a:spcAft>
            </a:pPr>
            <a:r>
              <a:rPr lang="en-US" sz="2000" b="1" dirty="0" smtClean="0">
                <a:solidFill>
                  <a:srgbClr val="FFFF66"/>
                </a:solidFill>
                <a:latin typeface="Times New Roman" pitchFamily="18" charset="0"/>
                <a:cs typeface="Times New Roman" pitchFamily="18" charset="0"/>
              </a:rPr>
              <a:t> </a:t>
            </a:r>
          </a:p>
          <a:p>
            <a:pPr eaLnBrk="0" fontAlgn="base" hangingPunct="0">
              <a:spcBef>
                <a:spcPct val="0"/>
              </a:spcBef>
              <a:spcAft>
                <a:spcPct val="0"/>
              </a:spcAft>
            </a:pPr>
            <a:r>
              <a:rPr lang="en-US" sz="2000" b="1" dirty="0" smtClean="0">
                <a:solidFill>
                  <a:srgbClr val="FFFF66"/>
                </a:solidFill>
                <a:latin typeface="Times New Roman" pitchFamily="18" charset="0"/>
                <a:cs typeface="Times New Roman" pitchFamily="18" charset="0"/>
              </a:rPr>
              <a:t>5. The siege of Jericho was short, as the grain stored in the city was not consumed (Joshua 6:15,20).</a:t>
            </a:r>
          </a:p>
          <a:p>
            <a:pPr eaLnBrk="0" fontAlgn="base" hangingPunct="0">
              <a:spcBef>
                <a:spcPct val="0"/>
              </a:spcBef>
              <a:spcAft>
                <a:spcPct val="0"/>
              </a:spcAft>
            </a:pPr>
            <a:r>
              <a:rPr lang="en-US" sz="2000" b="1" dirty="0" smtClean="0">
                <a:solidFill>
                  <a:srgbClr val="FFFF66"/>
                </a:solidFill>
                <a:latin typeface="Times New Roman" pitchFamily="18" charset="0"/>
                <a:cs typeface="Times New Roman" pitchFamily="18" charset="0"/>
              </a:rPr>
              <a:t> </a:t>
            </a:r>
          </a:p>
          <a:p>
            <a:pPr eaLnBrk="0" fontAlgn="base" hangingPunct="0">
              <a:spcBef>
                <a:spcPct val="0"/>
              </a:spcBef>
              <a:spcAft>
                <a:spcPct val="0"/>
              </a:spcAft>
            </a:pPr>
            <a:r>
              <a:rPr lang="en-US" sz="2000" b="1" dirty="0" smtClean="0">
                <a:solidFill>
                  <a:srgbClr val="FFFF66"/>
                </a:solidFill>
                <a:latin typeface="Times New Roman" pitchFamily="18" charset="0"/>
                <a:cs typeface="Times New Roman" pitchFamily="18" charset="0"/>
              </a:rPr>
              <a:t>6. Contrary to what was customary, the grain was not plundered, in accordance to the command given to Joshua (Joshua 6:17,18).</a:t>
            </a:r>
          </a:p>
          <a:p>
            <a:pPr eaLnBrk="0" fontAlgn="base" hangingPunct="0">
              <a:spcBef>
                <a:spcPct val="0"/>
              </a:spcBef>
              <a:spcAft>
                <a:spcPct val="0"/>
              </a:spcAft>
            </a:pPr>
            <a:r>
              <a:rPr lang="en-US" sz="2000" dirty="0" smtClean="0">
                <a:solidFill>
                  <a:srgbClr val="FFFF66"/>
                </a:solidFill>
                <a:latin typeface="Times New Roman" pitchFamily="18" charset="0"/>
                <a:cs typeface="Times New Roman" pitchFamily="18" charset="0"/>
              </a:rPr>
              <a:t> </a:t>
            </a:r>
          </a:p>
          <a:p>
            <a:pPr eaLnBrk="0" fontAlgn="base" hangingPunct="0">
              <a:spcBef>
                <a:spcPct val="0"/>
              </a:spcBef>
              <a:spcAft>
                <a:spcPct val="0"/>
              </a:spcAft>
            </a:pPr>
            <a:endParaRPr lang="en-US" sz="2000" dirty="0" smtClean="0">
              <a:solidFill>
                <a:srgbClr val="FFFF66"/>
              </a:solidFill>
              <a:latin typeface="Times New Roman" pitchFamily="18" charset="0"/>
              <a:cs typeface="Times New Roman" pitchFamily="18" charset="0"/>
            </a:endParaRPr>
          </a:p>
        </p:txBody>
      </p:sp>
      <p:sp>
        <p:nvSpPr>
          <p:cNvPr id="145411" name="Text Box 3"/>
          <p:cNvSpPr txBox="1">
            <a:spLocks noChangeArrowheads="1"/>
          </p:cNvSpPr>
          <p:nvPr/>
        </p:nvSpPr>
        <p:spPr bwMode="auto">
          <a:xfrm>
            <a:off x="228600" y="269875"/>
            <a:ext cx="8569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sz="2400" b="1" dirty="0" smtClean="0">
                <a:solidFill>
                  <a:srgbClr val="FFFF66"/>
                </a:solidFill>
                <a:latin typeface="Times New Roman" pitchFamily="18" charset="0"/>
              </a:rPr>
              <a:t>Archaeological Facts about Jericho</a:t>
            </a:r>
          </a:p>
        </p:txBody>
      </p:sp>
    </p:spTree>
    <p:extLst>
      <p:ext uri="{BB962C8B-B14F-4D97-AF65-F5344CB8AC3E}">
        <p14:creationId xmlns:p14="http://schemas.microsoft.com/office/powerpoint/2010/main" val="178612742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2667000"/>
            <a:ext cx="7835152" cy="3459162"/>
          </a:xfrm>
        </p:spPr>
        <p:txBody>
          <a:bodyPr/>
          <a:lstStyle/>
          <a:p>
            <a:r>
              <a:rPr lang="en-US" b="1" dirty="0" smtClean="0"/>
              <a:t>Joshua 7  Failed attack on Ai.</a:t>
            </a:r>
          </a:p>
          <a:p>
            <a:endParaRPr lang="en-US" b="1" dirty="0"/>
          </a:p>
          <a:p>
            <a:r>
              <a:rPr lang="en-US" b="1" dirty="0" smtClean="0"/>
              <a:t>Joshua 7:10-12  Sin in the camp.</a:t>
            </a:r>
            <a:endParaRPr lang="en-US" b="1" dirty="0"/>
          </a:p>
        </p:txBody>
      </p:sp>
      <p:sp>
        <p:nvSpPr>
          <p:cNvPr id="3" name="Title 2"/>
          <p:cNvSpPr>
            <a:spLocks noGrp="1"/>
          </p:cNvSpPr>
          <p:nvPr>
            <p:ph type="title"/>
          </p:nvPr>
        </p:nvSpPr>
        <p:spPr/>
        <p:txBody>
          <a:bodyPr/>
          <a:lstStyle/>
          <a:p>
            <a:r>
              <a:rPr lang="en-US" sz="2800" b="1" dirty="0" smtClean="0"/>
              <a:t>Sin in the camp:  God’s people defeated</a:t>
            </a:r>
            <a:endParaRPr lang="en-US" sz="2800" b="1" dirty="0"/>
          </a:p>
        </p:txBody>
      </p:sp>
    </p:spTree>
    <p:extLst>
      <p:ext uri="{BB962C8B-B14F-4D97-AF65-F5344CB8AC3E}">
        <p14:creationId xmlns:p14="http://schemas.microsoft.com/office/powerpoint/2010/main" val="127715539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err="1" smtClean="0"/>
              <a:t>Ch</a:t>
            </a:r>
            <a:r>
              <a:rPr lang="en-US" dirty="0" smtClean="0"/>
              <a:t> 10  Sun stands still.</a:t>
            </a:r>
          </a:p>
          <a:p>
            <a:endParaRPr lang="en-US" dirty="0"/>
          </a:p>
          <a:p>
            <a:r>
              <a:rPr lang="en-US" dirty="0" smtClean="0"/>
              <a:t>Southern kings defeated.</a:t>
            </a:r>
          </a:p>
          <a:p>
            <a:endParaRPr lang="en-US" dirty="0"/>
          </a:p>
          <a:p>
            <a:r>
              <a:rPr lang="en-US" dirty="0" smtClean="0"/>
              <a:t>Northern </a:t>
            </a:r>
            <a:r>
              <a:rPr lang="en-US" dirty="0"/>
              <a:t>k</a:t>
            </a:r>
            <a:r>
              <a:rPr lang="en-US" dirty="0" smtClean="0"/>
              <a:t>ings defeated.</a:t>
            </a:r>
          </a:p>
          <a:p>
            <a:endParaRPr lang="en-US" dirty="0"/>
          </a:p>
          <a:p>
            <a:r>
              <a:rPr lang="en-US" dirty="0" err="1" smtClean="0"/>
              <a:t>Ch</a:t>
            </a:r>
            <a:r>
              <a:rPr lang="en-US" dirty="0" smtClean="0"/>
              <a:t> 14  Caleb:  Give me that hill country </a:t>
            </a:r>
            <a:endParaRPr lang="en-US" dirty="0"/>
          </a:p>
        </p:txBody>
      </p:sp>
      <p:sp>
        <p:nvSpPr>
          <p:cNvPr id="3" name="Title 2"/>
          <p:cNvSpPr>
            <a:spLocks noGrp="1"/>
          </p:cNvSpPr>
          <p:nvPr>
            <p:ph type="title"/>
          </p:nvPr>
        </p:nvSpPr>
        <p:spPr/>
        <p:txBody>
          <a:bodyPr/>
          <a:lstStyle/>
          <a:p>
            <a:r>
              <a:rPr lang="en-US" sz="3200" b="1" dirty="0" smtClean="0"/>
              <a:t>Joshua </a:t>
            </a:r>
            <a:r>
              <a:rPr lang="en-US" sz="3200" b="1" dirty="0" err="1" smtClean="0"/>
              <a:t>Ch</a:t>
            </a:r>
            <a:r>
              <a:rPr lang="en-US" sz="3200" b="1" dirty="0" smtClean="0"/>
              <a:t> 8-14 Victories (mostly)</a:t>
            </a:r>
            <a:endParaRPr lang="en-US" sz="3200" b="1" dirty="0"/>
          </a:p>
        </p:txBody>
      </p:sp>
    </p:spTree>
    <p:extLst>
      <p:ext uri="{BB962C8B-B14F-4D97-AF65-F5344CB8AC3E}">
        <p14:creationId xmlns:p14="http://schemas.microsoft.com/office/powerpoint/2010/main" val="67633717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2895600"/>
            <a:ext cx="7682752" cy="3230562"/>
          </a:xfrm>
        </p:spPr>
        <p:txBody>
          <a:bodyPr/>
          <a:lstStyle/>
          <a:p>
            <a:r>
              <a:rPr lang="en-US" b="1" dirty="0" smtClean="0"/>
              <a:t>Joshua 9  </a:t>
            </a:r>
            <a:r>
              <a:rPr lang="en-US" b="1" dirty="0" err="1" smtClean="0"/>
              <a:t>Gideonite</a:t>
            </a:r>
            <a:r>
              <a:rPr lang="en-US" b="1" dirty="0" smtClean="0"/>
              <a:t> deception.</a:t>
            </a:r>
          </a:p>
          <a:p>
            <a:endParaRPr lang="en-US" b="1" dirty="0"/>
          </a:p>
          <a:p>
            <a:r>
              <a:rPr lang="en-US" b="1" dirty="0" smtClean="0"/>
              <a:t>Joshua 13  Unconquered territory.</a:t>
            </a:r>
            <a:endParaRPr lang="en-US" b="1" dirty="0"/>
          </a:p>
        </p:txBody>
      </p:sp>
      <p:sp>
        <p:nvSpPr>
          <p:cNvPr id="3" name="Title 2"/>
          <p:cNvSpPr>
            <a:spLocks noGrp="1"/>
          </p:cNvSpPr>
          <p:nvPr>
            <p:ph type="title"/>
          </p:nvPr>
        </p:nvSpPr>
        <p:spPr/>
        <p:txBody>
          <a:bodyPr/>
          <a:lstStyle/>
          <a:p>
            <a:r>
              <a:rPr lang="en-US" sz="3600" b="1" dirty="0" smtClean="0"/>
              <a:t>But….</a:t>
            </a:r>
            <a:endParaRPr lang="en-US" sz="3600" b="1" dirty="0"/>
          </a:p>
        </p:txBody>
      </p:sp>
    </p:spTree>
    <p:extLst>
      <p:ext uri="{BB962C8B-B14F-4D97-AF65-F5344CB8AC3E}">
        <p14:creationId xmlns:p14="http://schemas.microsoft.com/office/powerpoint/2010/main" val="258302192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667000"/>
            <a:ext cx="7745505" cy="3459162"/>
          </a:xfrm>
        </p:spPr>
        <p:txBody>
          <a:bodyPr/>
          <a:lstStyle/>
          <a:p>
            <a:r>
              <a:rPr lang="en-US" b="1" dirty="0" smtClean="0"/>
              <a:t>Josh 24:14-15.   Choose today whom you will serve.   As for me and my house, we will serve the Lord!</a:t>
            </a:r>
            <a:endParaRPr lang="en-US" b="1" dirty="0"/>
          </a:p>
        </p:txBody>
      </p:sp>
      <p:sp>
        <p:nvSpPr>
          <p:cNvPr id="3" name="Title 2"/>
          <p:cNvSpPr>
            <a:spLocks noGrp="1"/>
          </p:cNvSpPr>
          <p:nvPr>
            <p:ph type="title"/>
          </p:nvPr>
        </p:nvSpPr>
        <p:spPr>
          <a:xfrm>
            <a:off x="609600" y="570156"/>
            <a:ext cx="8077200" cy="1054250"/>
          </a:xfrm>
        </p:spPr>
        <p:txBody>
          <a:bodyPr/>
          <a:lstStyle/>
          <a:p>
            <a:r>
              <a:rPr lang="en-US" sz="2800" b="1" dirty="0" smtClean="0"/>
              <a:t>Joshua 23-24  God’s Leader Gives His Final Words</a:t>
            </a:r>
            <a:endParaRPr lang="en-US" sz="2800" b="1" dirty="0"/>
          </a:p>
        </p:txBody>
      </p:sp>
    </p:spTree>
    <p:extLst>
      <p:ext uri="{BB962C8B-B14F-4D97-AF65-F5344CB8AC3E}">
        <p14:creationId xmlns:p14="http://schemas.microsoft.com/office/powerpoint/2010/main" val="37933035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3341" y="2057399"/>
            <a:ext cx="6777318" cy="1062319"/>
          </a:xfrm>
        </p:spPr>
        <p:txBody>
          <a:bodyPr/>
          <a:lstStyle/>
          <a:p>
            <a:r>
              <a:rPr lang="en-US" dirty="0" smtClean="0"/>
              <a:t>Genesis</a:t>
            </a:r>
            <a:endParaRPr lang="en-US" dirty="0"/>
          </a:p>
        </p:txBody>
      </p:sp>
      <p:sp>
        <p:nvSpPr>
          <p:cNvPr id="3" name="Subtitle 2"/>
          <p:cNvSpPr>
            <a:spLocks noGrp="1"/>
          </p:cNvSpPr>
          <p:nvPr>
            <p:ph type="subTitle" idx="1"/>
          </p:nvPr>
        </p:nvSpPr>
        <p:spPr>
          <a:xfrm>
            <a:off x="838200" y="4114800"/>
            <a:ext cx="7315200" cy="1905000"/>
          </a:xfrm>
        </p:spPr>
        <p:txBody>
          <a:bodyPr>
            <a:normAutofit/>
          </a:bodyPr>
          <a:lstStyle/>
          <a:p>
            <a:pPr algn="l"/>
            <a:r>
              <a:rPr lang="en-US" b="1" dirty="0" smtClean="0"/>
              <a:t>Creation, Fall and Judgment</a:t>
            </a:r>
          </a:p>
          <a:p>
            <a:pPr algn="l"/>
            <a:endParaRPr lang="en-US" b="1" dirty="0"/>
          </a:p>
          <a:p>
            <a:pPr algn="l"/>
            <a:r>
              <a:rPr lang="en-US" b="1" dirty="0" smtClean="0"/>
              <a:t>God chooses a man through whom to send the Messiah</a:t>
            </a:r>
            <a:endParaRPr lang="en-US" b="1" dirty="0"/>
          </a:p>
        </p:txBody>
      </p:sp>
      <p:pic>
        <p:nvPicPr>
          <p:cNvPr id="6146" name="Picture 2" descr="http://scrapetv.com/News/News%20Pages/Business/images-6/noahs-ar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57200"/>
            <a:ext cx="2209801" cy="318415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1.bp.blogspot.com/-P-_b1wcmMGs/TizwI8rDMhI/AAAAAAAAFWw/gtrrl9U8izk/s1600/pharoa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457200"/>
            <a:ext cx="2819400" cy="2833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74755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Theme:  God’s people with and without a godly leader</a:t>
            </a:r>
            <a:endParaRPr lang="en-US" b="1" dirty="0"/>
          </a:p>
          <a:p>
            <a:endParaRPr lang="en-US" b="1" dirty="0" smtClean="0"/>
          </a:p>
          <a:p>
            <a:r>
              <a:rPr lang="en-US" b="1" dirty="0" smtClean="0"/>
              <a:t>Theme passage (bad) Judges 21:25</a:t>
            </a:r>
          </a:p>
          <a:p>
            <a:endParaRPr lang="en-US" b="1" dirty="0"/>
          </a:p>
          <a:p>
            <a:r>
              <a:rPr lang="en-US" b="1" dirty="0" smtClean="0"/>
              <a:t>Theme passage (good) Judges 5:2</a:t>
            </a:r>
            <a:endParaRPr lang="en-US" b="1" dirty="0"/>
          </a:p>
        </p:txBody>
      </p:sp>
      <p:sp>
        <p:nvSpPr>
          <p:cNvPr id="3" name="Title 2"/>
          <p:cNvSpPr>
            <a:spLocks noGrp="1"/>
          </p:cNvSpPr>
          <p:nvPr>
            <p:ph type="title"/>
          </p:nvPr>
        </p:nvSpPr>
        <p:spPr/>
        <p:txBody>
          <a:bodyPr/>
          <a:lstStyle/>
          <a:p>
            <a:r>
              <a:rPr lang="en-US" sz="3600" b="1" dirty="0" smtClean="0"/>
              <a:t>Judges</a:t>
            </a:r>
            <a:endParaRPr lang="en-US" sz="3600" b="1" dirty="0"/>
          </a:p>
        </p:txBody>
      </p:sp>
    </p:spTree>
    <p:extLst>
      <p:ext uri="{BB962C8B-B14F-4D97-AF65-F5344CB8AC3E}">
        <p14:creationId xmlns:p14="http://schemas.microsoft.com/office/powerpoint/2010/main" val="94102941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b="1" dirty="0" err="1"/>
              <a:t>Ch</a:t>
            </a:r>
            <a:r>
              <a:rPr lang="en-US" b="1" dirty="0"/>
              <a:t> 1,2 </a:t>
            </a:r>
            <a:r>
              <a:rPr lang="en-US" b="1" dirty="0" smtClean="0"/>
              <a:t>  Compromise </a:t>
            </a:r>
            <a:r>
              <a:rPr lang="en-US" b="1" dirty="0"/>
              <a:t>with “the world”, disobedience and defeat.</a:t>
            </a:r>
          </a:p>
          <a:p>
            <a:r>
              <a:rPr lang="en-US" b="1" dirty="0" err="1"/>
              <a:t>Ch</a:t>
            </a:r>
            <a:r>
              <a:rPr lang="en-US" b="1" dirty="0"/>
              <a:t> </a:t>
            </a:r>
            <a:r>
              <a:rPr lang="en-US" b="1" dirty="0" smtClean="0"/>
              <a:t>3  Ehud</a:t>
            </a:r>
            <a:endParaRPr lang="en-US" b="1" dirty="0"/>
          </a:p>
          <a:p>
            <a:r>
              <a:rPr lang="en-US" b="1" dirty="0" err="1"/>
              <a:t>Ch</a:t>
            </a:r>
            <a:r>
              <a:rPr lang="en-US" b="1" dirty="0"/>
              <a:t> </a:t>
            </a:r>
            <a:r>
              <a:rPr lang="en-US" b="1" dirty="0" smtClean="0"/>
              <a:t>4,5  Deborah</a:t>
            </a:r>
            <a:endParaRPr lang="en-US" b="1" dirty="0"/>
          </a:p>
          <a:p>
            <a:r>
              <a:rPr lang="en-US" b="1" dirty="0" err="1"/>
              <a:t>Ch</a:t>
            </a:r>
            <a:r>
              <a:rPr lang="en-US" b="1" dirty="0"/>
              <a:t> </a:t>
            </a:r>
            <a:r>
              <a:rPr lang="en-US" b="1" dirty="0" smtClean="0"/>
              <a:t>6-8  Gideon</a:t>
            </a:r>
            <a:endParaRPr lang="en-US" b="1" dirty="0"/>
          </a:p>
          <a:p>
            <a:r>
              <a:rPr lang="en-US" b="1" dirty="0" err="1"/>
              <a:t>Ch</a:t>
            </a:r>
            <a:r>
              <a:rPr lang="en-US" b="1" dirty="0"/>
              <a:t> </a:t>
            </a:r>
            <a:r>
              <a:rPr lang="en-US" b="1" dirty="0" smtClean="0"/>
              <a:t>9  </a:t>
            </a:r>
            <a:r>
              <a:rPr lang="en-US" b="1" dirty="0" err="1" smtClean="0"/>
              <a:t>Abimelech</a:t>
            </a:r>
            <a:r>
              <a:rPr lang="en-US" b="1" dirty="0" smtClean="0"/>
              <a:t>        </a:t>
            </a:r>
            <a:r>
              <a:rPr lang="en-US" b="1" dirty="0"/>
              <a:t>The worst kind of leader.</a:t>
            </a:r>
          </a:p>
          <a:p>
            <a:r>
              <a:rPr lang="en-US" b="1" dirty="0" err="1"/>
              <a:t>Ch</a:t>
            </a:r>
            <a:r>
              <a:rPr lang="en-US" b="1" dirty="0"/>
              <a:t> </a:t>
            </a:r>
            <a:r>
              <a:rPr lang="en-US" b="1" dirty="0" smtClean="0"/>
              <a:t>10-12  </a:t>
            </a:r>
            <a:r>
              <a:rPr lang="en-US" b="1" dirty="0" err="1" smtClean="0"/>
              <a:t>Jephthah</a:t>
            </a:r>
            <a:endParaRPr lang="en-US" b="1" dirty="0"/>
          </a:p>
          <a:p>
            <a:r>
              <a:rPr lang="en-US" b="1" dirty="0" err="1"/>
              <a:t>Ch</a:t>
            </a:r>
            <a:r>
              <a:rPr lang="en-US" b="1" dirty="0"/>
              <a:t> </a:t>
            </a:r>
            <a:r>
              <a:rPr lang="en-US" b="1" dirty="0" smtClean="0"/>
              <a:t>13-16  Samson</a:t>
            </a:r>
            <a:endParaRPr lang="en-US" b="1" dirty="0"/>
          </a:p>
          <a:p>
            <a:r>
              <a:rPr lang="en-US" b="1" dirty="0" err="1"/>
              <a:t>Ch</a:t>
            </a:r>
            <a:r>
              <a:rPr lang="en-US" b="1" dirty="0"/>
              <a:t> </a:t>
            </a:r>
            <a:r>
              <a:rPr lang="en-US" b="1" dirty="0" smtClean="0"/>
              <a:t>17-21  Further </a:t>
            </a:r>
            <a:r>
              <a:rPr lang="en-US" b="1" dirty="0"/>
              <a:t>misadventures in Israel without a godly ruler.</a:t>
            </a:r>
          </a:p>
          <a:p>
            <a:endParaRPr lang="en-US" dirty="0"/>
          </a:p>
        </p:txBody>
      </p:sp>
      <p:sp>
        <p:nvSpPr>
          <p:cNvPr id="3" name="Title 2"/>
          <p:cNvSpPr>
            <a:spLocks noGrp="1"/>
          </p:cNvSpPr>
          <p:nvPr>
            <p:ph type="title"/>
          </p:nvPr>
        </p:nvSpPr>
        <p:spPr/>
        <p:txBody>
          <a:bodyPr/>
          <a:lstStyle/>
          <a:p>
            <a:r>
              <a:rPr lang="en-US" sz="3600" b="1" dirty="0" smtClean="0"/>
              <a:t>Outline of Judges</a:t>
            </a:r>
            <a:endParaRPr lang="en-US" sz="3600" b="1" dirty="0"/>
          </a:p>
        </p:txBody>
      </p:sp>
    </p:spTree>
    <p:extLst>
      <p:ext uri="{BB962C8B-B14F-4D97-AF65-F5344CB8AC3E}">
        <p14:creationId xmlns:p14="http://schemas.microsoft.com/office/powerpoint/2010/main" val="379310226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The pattern:  Judges 2:6-16</a:t>
            </a:r>
            <a:endParaRPr lang="en-US" b="1" dirty="0"/>
          </a:p>
          <a:p>
            <a:r>
              <a:rPr lang="en-US" b="1" dirty="0" smtClean="0"/>
              <a:t>A typical example:  Judges 10:11-16</a:t>
            </a:r>
          </a:p>
          <a:p>
            <a:r>
              <a:rPr lang="en-US" b="1" dirty="0" smtClean="0"/>
              <a:t>Lessons from Judges:</a:t>
            </a:r>
          </a:p>
          <a:p>
            <a:pPr lvl="1"/>
            <a:r>
              <a:rPr lang="en-US" b="1" dirty="0" smtClean="0"/>
              <a:t>Boldness of Ehud</a:t>
            </a:r>
          </a:p>
          <a:p>
            <a:pPr lvl="1"/>
            <a:r>
              <a:rPr lang="en-US" b="1" dirty="0" smtClean="0"/>
              <a:t>Deborah: When the men do not take the lead…</a:t>
            </a:r>
          </a:p>
          <a:p>
            <a:pPr lvl="1"/>
            <a:r>
              <a:rPr lang="en-US" b="1" dirty="0" smtClean="0"/>
              <a:t>Gideon: Relying on God, not your own power.</a:t>
            </a:r>
          </a:p>
          <a:p>
            <a:pPr lvl="1"/>
            <a:r>
              <a:rPr lang="en-US" b="1" dirty="0" err="1" smtClean="0"/>
              <a:t>Jephthah</a:t>
            </a:r>
            <a:r>
              <a:rPr lang="en-US" b="1" dirty="0" smtClean="0"/>
              <a:t>:  Don’t speak too quickly</a:t>
            </a:r>
          </a:p>
          <a:p>
            <a:pPr lvl="1"/>
            <a:r>
              <a:rPr lang="en-US" b="1" dirty="0" smtClean="0"/>
              <a:t>Samson: Great potential wasted because of worldliness.</a:t>
            </a:r>
            <a:endParaRPr lang="en-US" b="1" dirty="0"/>
          </a:p>
        </p:txBody>
      </p:sp>
      <p:sp>
        <p:nvSpPr>
          <p:cNvPr id="3" name="Title 2"/>
          <p:cNvSpPr>
            <a:spLocks noGrp="1"/>
          </p:cNvSpPr>
          <p:nvPr>
            <p:ph type="title"/>
          </p:nvPr>
        </p:nvSpPr>
        <p:spPr/>
        <p:txBody>
          <a:bodyPr/>
          <a:lstStyle/>
          <a:p>
            <a:r>
              <a:rPr lang="en-US" sz="3200" b="1" dirty="0" smtClean="0"/>
              <a:t>Judges: Prefigures of the Messiah</a:t>
            </a:r>
            <a:endParaRPr lang="en-US" sz="3200" b="1" dirty="0"/>
          </a:p>
        </p:txBody>
      </p:sp>
    </p:spTree>
    <p:extLst>
      <p:ext uri="{BB962C8B-B14F-4D97-AF65-F5344CB8AC3E}">
        <p14:creationId xmlns:p14="http://schemas.microsoft.com/office/powerpoint/2010/main" val="397354486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b="1" dirty="0" smtClean="0"/>
              <a:t>Theme:  The lineage of David.  God is sending the Messiah</a:t>
            </a:r>
          </a:p>
          <a:p>
            <a:endParaRPr lang="en-US" sz="1000" b="1" dirty="0"/>
          </a:p>
          <a:p>
            <a:r>
              <a:rPr lang="en-US" b="1" dirty="0" smtClean="0"/>
              <a:t>God is our kinsman-redeemer  </a:t>
            </a:r>
            <a:r>
              <a:rPr lang="en-US" b="1" i="1" dirty="0" err="1" smtClean="0"/>
              <a:t>hesed</a:t>
            </a:r>
            <a:endParaRPr lang="en-US" b="1" i="1" dirty="0" smtClean="0"/>
          </a:p>
          <a:p>
            <a:endParaRPr lang="en-US" sz="800" b="1" dirty="0"/>
          </a:p>
          <a:p>
            <a:pPr lvl="1"/>
            <a:r>
              <a:rPr lang="en-US" b="1" dirty="0" smtClean="0"/>
              <a:t>God’s providence in preserving the line of the Messiah</a:t>
            </a:r>
          </a:p>
          <a:p>
            <a:pPr lvl="1"/>
            <a:r>
              <a:rPr lang="en-US" b="1" dirty="0" smtClean="0"/>
              <a:t>God uses the faith of a Gentile woman to work his plan.</a:t>
            </a:r>
          </a:p>
          <a:p>
            <a:pPr lvl="1"/>
            <a:r>
              <a:rPr lang="en-US" b="1" dirty="0" smtClean="0"/>
              <a:t>Genealogy of David  Ruth 4:13-21</a:t>
            </a:r>
            <a:endParaRPr lang="en-US" b="1" dirty="0"/>
          </a:p>
        </p:txBody>
      </p:sp>
      <p:sp>
        <p:nvSpPr>
          <p:cNvPr id="3" name="Title 2"/>
          <p:cNvSpPr>
            <a:spLocks noGrp="1"/>
          </p:cNvSpPr>
          <p:nvPr>
            <p:ph type="title"/>
          </p:nvPr>
        </p:nvSpPr>
        <p:spPr/>
        <p:txBody>
          <a:bodyPr/>
          <a:lstStyle/>
          <a:p>
            <a:r>
              <a:rPr lang="en-US" sz="3600" b="1" dirty="0" smtClean="0"/>
              <a:t>Ruth</a:t>
            </a:r>
            <a:endParaRPr lang="en-US" sz="3600" b="1" dirty="0"/>
          </a:p>
        </p:txBody>
      </p:sp>
    </p:spTree>
    <p:extLst>
      <p:ext uri="{BB962C8B-B14F-4D97-AF65-F5344CB8AC3E}">
        <p14:creationId xmlns:p14="http://schemas.microsoft.com/office/powerpoint/2010/main" val="181115836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86000"/>
            <a:ext cx="3415553" cy="3840162"/>
          </a:xfrm>
        </p:spPr>
        <p:txBody>
          <a:bodyPr>
            <a:normAutofit lnSpcReduction="10000"/>
          </a:bodyPr>
          <a:lstStyle/>
          <a:p>
            <a:r>
              <a:rPr lang="en-US" b="1" dirty="0" smtClean="0"/>
              <a:t>Theme:  God’s plan to bless his people.  God gives them a King and a Savior:  David.</a:t>
            </a:r>
          </a:p>
          <a:p>
            <a:endParaRPr lang="en-US" b="1" dirty="0"/>
          </a:p>
          <a:p>
            <a:r>
              <a:rPr lang="en-US" b="1" dirty="0" smtClean="0"/>
              <a:t>Subtheme:  An ungodly leader (Saul) and a godly leader (David)</a:t>
            </a:r>
            <a:endParaRPr lang="en-US" b="1" dirty="0"/>
          </a:p>
        </p:txBody>
      </p:sp>
      <p:sp>
        <p:nvSpPr>
          <p:cNvPr id="3" name="Title 2"/>
          <p:cNvSpPr>
            <a:spLocks noGrp="1"/>
          </p:cNvSpPr>
          <p:nvPr>
            <p:ph type="title"/>
          </p:nvPr>
        </p:nvSpPr>
        <p:spPr/>
        <p:txBody>
          <a:bodyPr/>
          <a:lstStyle/>
          <a:p>
            <a:r>
              <a:rPr lang="en-US" sz="2800" b="1" dirty="0" smtClean="0"/>
              <a:t>I and II Samuel, 1 Chronicles</a:t>
            </a:r>
            <a:endParaRPr lang="en-US" sz="2800" b="1" dirty="0"/>
          </a:p>
        </p:txBody>
      </p:sp>
      <p:pic>
        <p:nvPicPr>
          <p:cNvPr id="34818" name="Picture 2" descr="http://t2.gstatic.com/images?q=tbn:ANd9GcSRGYgMTTtOT0rHb04LwevZdaXma4LGZhjDt0t-PamADzIy0nRc4dfBXI5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174719"/>
            <a:ext cx="3810000" cy="4553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49551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8139953" cy="3877815"/>
          </a:xfrm>
        </p:spPr>
        <p:txBody>
          <a:bodyPr/>
          <a:lstStyle/>
          <a:p>
            <a:r>
              <a:rPr lang="en-US" b="1" dirty="0"/>
              <a:t>1 Sam 1-9	Samuel, Priest, Prophet and Judge</a:t>
            </a:r>
          </a:p>
          <a:p>
            <a:r>
              <a:rPr lang="en-US" b="1" dirty="0"/>
              <a:t>1 Sam 10-15    Rise and Fall of Saul, the first king of Israel.</a:t>
            </a:r>
          </a:p>
          <a:p>
            <a:r>
              <a:rPr lang="en-US" b="1" dirty="0"/>
              <a:t>1 Sam 16-29    David anointed as king and persecuted by Saul.</a:t>
            </a:r>
          </a:p>
          <a:p>
            <a:r>
              <a:rPr lang="en-US" b="1" dirty="0"/>
              <a:t>1 Sam 30-2 Sam 1   Death of Saul.</a:t>
            </a:r>
          </a:p>
          <a:p>
            <a:r>
              <a:rPr lang="en-US" b="1" dirty="0"/>
              <a:t>2 Sam 2-10      David, King of Israel.</a:t>
            </a:r>
          </a:p>
          <a:p>
            <a:r>
              <a:rPr lang="en-US" b="1" dirty="0"/>
              <a:t>2 Sam 11-21    David’s sins and the consequences.</a:t>
            </a:r>
          </a:p>
          <a:p>
            <a:r>
              <a:rPr lang="en-US" b="1" dirty="0"/>
              <a:t>2 Sam 22-24    David’s accomplishments.</a:t>
            </a:r>
          </a:p>
        </p:txBody>
      </p:sp>
      <p:sp>
        <p:nvSpPr>
          <p:cNvPr id="3" name="Title 2"/>
          <p:cNvSpPr>
            <a:spLocks noGrp="1"/>
          </p:cNvSpPr>
          <p:nvPr>
            <p:ph type="title"/>
          </p:nvPr>
        </p:nvSpPr>
        <p:spPr/>
        <p:txBody>
          <a:bodyPr/>
          <a:lstStyle/>
          <a:p>
            <a:r>
              <a:rPr lang="en-US" sz="2800" b="1" dirty="0" smtClean="0"/>
              <a:t>Outline of I,II Samuel, I Chronicles</a:t>
            </a:r>
            <a:endParaRPr lang="en-US" sz="2800" b="1" dirty="0"/>
          </a:p>
        </p:txBody>
      </p:sp>
    </p:spTree>
    <p:extLst>
      <p:ext uri="{BB962C8B-B14F-4D97-AF65-F5344CB8AC3E}">
        <p14:creationId xmlns:p14="http://schemas.microsoft.com/office/powerpoint/2010/main" val="404052112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Prophet</a:t>
            </a:r>
            <a:r>
              <a:rPr lang="en-US" b="1" dirty="0"/>
              <a:t>, Priest and King (Judge)</a:t>
            </a:r>
          </a:p>
          <a:p>
            <a:r>
              <a:rPr lang="en-US" b="1" dirty="0"/>
              <a:t> </a:t>
            </a:r>
          </a:p>
          <a:p>
            <a:r>
              <a:rPr lang="en-US" b="1" dirty="0"/>
              <a:t>The last Judge and the first Prophet.</a:t>
            </a:r>
          </a:p>
          <a:p>
            <a:r>
              <a:rPr lang="en-US" b="1" dirty="0"/>
              <a:t> </a:t>
            </a:r>
          </a:p>
          <a:p>
            <a:r>
              <a:rPr lang="en-US" b="1" dirty="0" smtClean="0"/>
              <a:t>Born </a:t>
            </a:r>
            <a:r>
              <a:rPr lang="en-US" b="1" dirty="0"/>
              <a:t>of a barren woman  (think about how many examples).    Jesus of a virgin.</a:t>
            </a:r>
          </a:p>
          <a:p>
            <a:r>
              <a:rPr lang="en-US" b="1" dirty="0"/>
              <a:t> </a:t>
            </a:r>
          </a:p>
          <a:p>
            <a:r>
              <a:rPr lang="en-US" b="1" dirty="0" smtClean="0"/>
              <a:t>Dedicated </a:t>
            </a:r>
            <a:r>
              <a:rPr lang="en-US" b="1" dirty="0"/>
              <a:t>to God from birth.  A </a:t>
            </a:r>
            <a:r>
              <a:rPr lang="en-US" b="1" dirty="0" err="1"/>
              <a:t>nazarite</a:t>
            </a:r>
            <a:r>
              <a:rPr lang="en-US" b="1" dirty="0"/>
              <a:t>.</a:t>
            </a:r>
          </a:p>
          <a:p>
            <a:endParaRPr lang="en-US" b="1" dirty="0"/>
          </a:p>
        </p:txBody>
      </p:sp>
      <p:sp>
        <p:nvSpPr>
          <p:cNvPr id="3" name="Title 2"/>
          <p:cNvSpPr>
            <a:spLocks noGrp="1"/>
          </p:cNvSpPr>
          <p:nvPr>
            <p:ph type="title"/>
          </p:nvPr>
        </p:nvSpPr>
        <p:spPr/>
        <p:txBody>
          <a:bodyPr/>
          <a:lstStyle/>
          <a:p>
            <a:r>
              <a:rPr lang="en-US" sz="2800" b="1" dirty="0" smtClean="0"/>
              <a:t>Samuel: A Prefigure of the Messiah</a:t>
            </a:r>
            <a:endParaRPr lang="en-US" sz="2800" b="1" dirty="0"/>
          </a:p>
        </p:txBody>
      </p:sp>
    </p:spTree>
    <p:extLst>
      <p:ext uri="{BB962C8B-B14F-4D97-AF65-F5344CB8AC3E}">
        <p14:creationId xmlns:p14="http://schemas.microsoft.com/office/powerpoint/2010/main" val="45243595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1" y="2248347"/>
            <a:ext cx="8610600" cy="4381053"/>
          </a:xfrm>
        </p:spPr>
        <p:txBody>
          <a:bodyPr>
            <a:normAutofit fontScale="92500"/>
          </a:bodyPr>
          <a:lstStyle/>
          <a:p>
            <a:r>
              <a:rPr lang="en-US" b="1" dirty="0" smtClean="0"/>
              <a:t>Born in Bethlehem</a:t>
            </a:r>
            <a:endParaRPr lang="en-US" b="1" dirty="0"/>
          </a:p>
          <a:p>
            <a:r>
              <a:rPr lang="en-US" b="1" dirty="0" smtClean="0"/>
              <a:t>A </a:t>
            </a:r>
            <a:r>
              <a:rPr lang="en-US" b="1" dirty="0"/>
              <a:t>shepherd    </a:t>
            </a:r>
          </a:p>
          <a:p>
            <a:r>
              <a:rPr lang="en-US" b="1" dirty="0"/>
              <a:t> </a:t>
            </a:r>
            <a:r>
              <a:rPr lang="en-US" b="1" dirty="0" smtClean="0"/>
              <a:t>Anointed </a:t>
            </a:r>
            <a:r>
              <a:rPr lang="en-US" b="1" dirty="0"/>
              <a:t>as king </a:t>
            </a:r>
            <a:r>
              <a:rPr lang="en-US" b="1" dirty="0" smtClean="0"/>
              <a:t> 1 Sam </a:t>
            </a:r>
            <a:r>
              <a:rPr lang="en-US" b="1" dirty="0"/>
              <a:t>16:13  The Spirit descended on David.  </a:t>
            </a:r>
            <a:r>
              <a:rPr lang="en-US" b="1" dirty="0" smtClean="0"/>
              <a:t>(foreshadow of Jesus’ baptism)</a:t>
            </a:r>
            <a:endParaRPr lang="en-US" b="1" dirty="0"/>
          </a:p>
          <a:p>
            <a:r>
              <a:rPr lang="en-US" b="1" dirty="0"/>
              <a:t> Physical king of Jerusalem.  Jesus spiritual king of Jerusalem.</a:t>
            </a:r>
          </a:p>
          <a:p>
            <a:r>
              <a:rPr lang="en-US" b="1" dirty="0"/>
              <a:t>Brought the ark (brought God) to Jerusalem.  So did Jesus!!!</a:t>
            </a:r>
          </a:p>
          <a:p>
            <a:r>
              <a:rPr lang="en-US" b="1" dirty="0" smtClean="0"/>
              <a:t>Saved </a:t>
            </a:r>
            <a:r>
              <a:rPr lang="en-US" b="1" dirty="0"/>
              <a:t>Israel from slavery to Philistia.   Killed Goliath</a:t>
            </a:r>
          </a:p>
          <a:p>
            <a:r>
              <a:rPr lang="en-US" b="1" dirty="0" smtClean="0"/>
              <a:t>Saved </a:t>
            </a:r>
            <a:r>
              <a:rPr lang="en-US" b="1" dirty="0"/>
              <a:t>Israel </a:t>
            </a:r>
            <a:r>
              <a:rPr lang="en-US" b="1" dirty="0" smtClean="0"/>
              <a:t>by offering a sacrifice on Mt. </a:t>
            </a:r>
            <a:r>
              <a:rPr lang="en-US" b="1" dirty="0" err="1" smtClean="0"/>
              <a:t>Moriah</a:t>
            </a:r>
            <a:r>
              <a:rPr lang="en-US" b="1" dirty="0" smtClean="0"/>
              <a:t>.  </a:t>
            </a:r>
            <a:r>
              <a:rPr lang="en-US" b="1" dirty="0"/>
              <a:t>2 Sam 24    </a:t>
            </a:r>
          </a:p>
          <a:p>
            <a:r>
              <a:rPr lang="en-US" b="1" dirty="0" smtClean="0"/>
              <a:t>Persecuted </a:t>
            </a:r>
            <a:r>
              <a:rPr lang="en-US" b="1" dirty="0"/>
              <a:t>by God’s people.  Very similar to Jesus (Psalms 2:1,2  Psalms </a:t>
            </a:r>
            <a:r>
              <a:rPr lang="en-US" b="1" dirty="0" smtClean="0"/>
              <a:t>22, etc.</a:t>
            </a:r>
            <a:endParaRPr lang="en-US" b="1" dirty="0"/>
          </a:p>
        </p:txBody>
      </p:sp>
      <p:sp>
        <p:nvSpPr>
          <p:cNvPr id="3" name="Title 2"/>
          <p:cNvSpPr>
            <a:spLocks noGrp="1"/>
          </p:cNvSpPr>
          <p:nvPr>
            <p:ph type="title"/>
          </p:nvPr>
        </p:nvSpPr>
        <p:spPr/>
        <p:txBody>
          <a:bodyPr/>
          <a:lstStyle/>
          <a:p>
            <a:r>
              <a:rPr lang="en-US" sz="3200" b="1" dirty="0" smtClean="0"/>
              <a:t>David:  A Prefigure of the Messiah</a:t>
            </a:r>
            <a:endParaRPr lang="en-US" sz="3200" b="1" dirty="0"/>
          </a:p>
        </p:txBody>
      </p:sp>
    </p:spTree>
    <p:extLst>
      <p:ext uri="{BB962C8B-B14F-4D97-AF65-F5344CB8AC3E}">
        <p14:creationId xmlns:p14="http://schemas.microsoft.com/office/powerpoint/2010/main" val="418334776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1" y="2362200"/>
            <a:ext cx="8001000" cy="3763962"/>
          </a:xfrm>
        </p:spPr>
        <p:txBody>
          <a:bodyPr/>
          <a:lstStyle/>
          <a:p>
            <a:r>
              <a:rPr lang="en-US" b="1" dirty="0" smtClean="0"/>
              <a:t>1 Sam 1-3  Miraculous birth and ministry of Samuel.</a:t>
            </a:r>
            <a:endParaRPr lang="en-US" b="1" dirty="0"/>
          </a:p>
          <a:p>
            <a:r>
              <a:rPr lang="en-US" b="1" dirty="0" smtClean="0"/>
              <a:t>1 Sam 8  Israel demands a king.</a:t>
            </a:r>
          </a:p>
          <a:p>
            <a:r>
              <a:rPr lang="en-US" b="1" dirty="0" smtClean="0"/>
              <a:t>1 Sam 9-10  Saul, first king of Israel.</a:t>
            </a:r>
          </a:p>
          <a:p>
            <a:r>
              <a:rPr lang="en-US" b="1" dirty="0" smtClean="0"/>
              <a:t>1 Sam 13, 15  Saul disobeys, rejected as king</a:t>
            </a:r>
          </a:p>
          <a:p>
            <a:r>
              <a:rPr lang="en-US" b="1" dirty="0" smtClean="0"/>
              <a:t>1 Sam 16  David anointed King of Israel.</a:t>
            </a:r>
          </a:p>
          <a:p>
            <a:r>
              <a:rPr lang="en-US" b="1" dirty="0" smtClean="0"/>
              <a:t>1 Sam 17  David and Goliath.</a:t>
            </a:r>
          </a:p>
          <a:p>
            <a:r>
              <a:rPr lang="en-US" b="1" dirty="0" smtClean="0"/>
              <a:t>1 Sam 18-30  Saul, David and Jonathan.</a:t>
            </a:r>
          </a:p>
          <a:p>
            <a:r>
              <a:rPr lang="en-US" b="1" dirty="0" smtClean="0"/>
              <a:t>1 Sam 31 Death of Saul and Jonathan.</a:t>
            </a:r>
            <a:endParaRPr lang="en-US" b="1" dirty="0"/>
          </a:p>
        </p:txBody>
      </p:sp>
      <p:sp>
        <p:nvSpPr>
          <p:cNvPr id="3" name="Title 2"/>
          <p:cNvSpPr>
            <a:spLocks noGrp="1"/>
          </p:cNvSpPr>
          <p:nvPr>
            <p:ph type="title"/>
          </p:nvPr>
        </p:nvSpPr>
        <p:spPr/>
        <p:txBody>
          <a:bodyPr/>
          <a:lstStyle/>
          <a:p>
            <a:r>
              <a:rPr lang="en-US" sz="2800" b="1" dirty="0" smtClean="0"/>
              <a:t>Key Events in 1 Samuel</a:t>
            </a:r>
            <a:endParaRPr lang="en-US" sz="2800" b="1" dirty="0"/>
          </a:p>
        </p:txBody>
      </p:sp>
    </p:spTree>
    <p:extLst>
      <p:ext uri="{BB962C8B-B14F-4D97-AF65-F5344CB8AC3E}">
        <p14:creationId xmlns:p14="http://schemas.microsoft.com/office/powerpoint/2010/main" val="428456220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1" y="2667000"/>
            <a:ext cx="7758952" cy="3459162"/>
          </a:xfrm>
        </p:spPr>
        <p:txBody>
          <a:bodyPr/>
          <a:lstStyle/>
          <a:p>
            <a:r>
              <a:rPr lang="en-US" b="1" dirty="0" smtClean="0"/>
              <a:t>2 Sam 2  David, King of Israel</a:t>
            </a:r>
          </a:p>
          <a:p>
            <a:r>
              <a:rPr lang="en-US" b="1" dirty="0" smtClean="0"/>
              <a:t>2 Sam 2-10  David’s victories.</a:t>
            </a:r>
          </a:p>
          <a:p>
            <a:r>
              <a:rPr lang="en-US" b="1" dirty="0" smtClean="0"/>
              <a:t>2 Sam 7:12-16 God makes a covenant with David.</a:t>
            </a:r>
          </a:p>
          <a:p>
            <a:r>
              <a:rPr lang="en-US" b="1" dirty="0" smtClean="0"/>
              <a:t>2 Sam 10-11 Sin with </a:t>
            </a:r>
            <a:r>
              <a:rPr lang="en-US" b="1" dirty="0" err="1" smtClean="0"/>
              <a:t>Bathsheeba</a:t>
            </a:r>
            <a:endParaRPr lang="en-US" b="1" dirty="0" smtClean="0"/>
          </a:p>
          <a:p>
            <a:r>
              <a:rPr lang="en-US" b="1" dirty="0" smtClean="0"/>
              <a:t>2 Sam 12-21 Consequences for David’s sin.</a:t>
            </a:r>
          </a:p>
          <a:p>
            <a:r>
              <a:rPr lang="en-US" b="1" dirty="0" smtClean="0"/>
              <a:t>2 Sam 24  David’s unfaithful census.</a:t>
            </a:r>
          </a:p>
          <a:p>
            <a:r>
              <a:rPr lang="en-US" b="1" dirty="0" smtClean="0"/>
              <a:t>1 </a:t>
            </a:r>
            <a:r>
              <a:rPr lang="en-US" b="1" dirty="0" err="1" smtClean="0"/>
              <a:t>Chron</a:t>
            </a:r>
            <a:r>
              <a:rPr lang="en-US" b="1" dirty="0" smtClean="0"/>
              <a:t> 29:10f  David’s farewell address</a:t>
            </a:r>
          </a:p>
        </p:txBody>
      </p:sp>
      <p:sp>
        <p:nvSpPr>
          <p:cNvPr id="3" name="Title 2"/>
          <p:cNvSpPr>
            <a:spLocks noGrp="1"/>
          </p:cNvSpPr>
          <p:nvPr>
            <p:ph type="title"/>
          </p:nvPr>
        </p:nvSpPr>
        <p:spPr/>
        <p:txBody>
          <a:bodyPr/>
          <a:lstStyle/>
          <a:p>
            <a:r>
              <a:rPr lang="en-US" sz="2800" b="1" dirty="0" smtClean="0"/>
              <a:t>Key Events in 2 Samuel</a:t>
            </a:r>
            <a:endParaRPr lang="en-US" sz="2800" b="1" dirty="0"/>
          </a:p>
        </p:txBody>
      </p:sp>
    </p:spTree>
    <p:extLst>
      <p:ext uri="{BB962C8B-B14F-4D97-AF65-F5344CB8AC3E}">
        <p14:creationId xmlns:p14="http://schemas.microsoft.com/office/powerpoint/2010/main" val="37348471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b="1" dirty="0" smtClean="0"/>
              <a:t>An Outline of the Bible:</a:t>
            </a:r>
            <a:endParaRPr lang="en-US" sz="3600" b="1" dirty="0"/>
          </a:p>
        </p:txBody>
      </p:sp>
      <p:sp>
        <p:nvSpPr>
          <p:cNvPr id="5" name="Content Placeholder 4"/>
          <p:cNvSpPr>
            <a:spLocks noGrp="1"/>
          </p:cNvSpPr>
          <p:nvPr>
            <p:ph idx="1"/>
          </p:nvPr>
        </p:nvSpPr>
        <p:spPr>
          <a:xfrm>
            <a:off x="699247" y="2438400"/>
            <a:ext cx="7745505" cy="3687762"/>
          </a:xfrm>
        </p:spPr>
        <p:txBody>
          <a:bodyPr>
            <a:normAutofit/>
          </a:bodyPr>
          <a:lstStyle/>
          <a:p>
            <a:endParaRPr lang="en-US" sz="800" b="1" dirty="0" smtClean="0">
              <a:solidFill>
                <a:schemeClr val="tx1"/>
              </a:solidFill>
            </a:endParaRPr>
          </a:p>
          <a:p>
            <a:r>
              <a:rPr lang="en-US" b="1" dirty="0" smtClean="0">
                <a:solidFill>
                  <a:schemeClr val="tx1"/>
                </a:solidFill>
              </a:rPr>
              <a:t>Genesis 1:  Who is God?</a:t>
            </a:r>
          </a:p>
          <a:p>
            <a:endParaRPr lang="en-US" sz="800" b="1" dirty="0">
              <a:solidFill>
                <a:schemeClr val="tx1"/>
              </a:solidFill>
            </a:endParaRPr>
          </a:p>
          <a:p>
            <a:r>
              <a:rPr lang="en-US" b="1" dirty="0" smtClean="0">
                <a:solidFill>
                  <a:schemeClr val="tx1"/>
                </a:solidFill>
              </a:rPr>
              <a:t>Genesis 2: Who is man?</a:t>
            </a:r>
          </a:p>
          <a:p>
            <a:endParaRPr lang="en-US" sz="800" b="1" dirty="0">
              <a:solidFill>
                <a:schemeClr val="tx1"/>
              </a:solidFill>
            </a:endParaRPr>
          </a:p>
          <a:p>
            <a:r>
              <a:rPr lang="en-US" b="1" dirty="0" smtClean="0">
                <a:solidFill>
                  <a:schemeClr val="tx1"/>
                </a:solidFill>
              </a:rPr>
              <a:t>Genesis 3 &amp; 4  The problem of sin.</a:t>
            </a:r>
          </a:p>
          <a:p>
            <a:endParaRPr lang="en-US" sz="800" b="1" dirty="0">
              <a:solidFill>
                <a:schemeClr val="tx1"/>
              </a:solidFill>
            </a:endParaRPr>
          </a:p>
          <a:p>
            <a:r>
              <a:rPr lang="en-US" b="1" dirty="0" smtClean="0">
                <a:solidFill>
                  <a:schemeClr val="tx1"/>
                </a:solidFill>
              </a:rPr>
              <a:t>Genesis 5-Revelation 20 God is solving the problem</a:t>
            </a:r>
          </a:p>
          <a:p>
            <a:endParaRPr lang="en-US" b="1" dirty="0">
              <a:solidFill>
                <a:schemeClr val="tx1"/>
              </a:solidFill>
            </a:endParaRPr>
          </a:p>
        </p:txBody>
      </p:sp>
    </p:spTree>
    <p:extLst>
      <p:ext uri="{BB962C8B-B14F-4D97-AF65-F5344CB8AC3E}">
        <p14:creationId xmlns:p14="http://schemas.microsoft.com/office/powerpoint/2010/main" val="3118785381"/>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2133600"/>
            <a:ext cx="8153399" cy="3992562"/>
          </a:xfrm>
        </p:spPr>
        <p:txBody>
          <a:bodyPr/>
          <a:lstStyle/>
          <a:p>
            <a:r>
              <a:rPr lang="en-US" b="1" dirty="0" smtClean="0"/>
              <a:t>Theme:  Israel sins and God judges his people.</a:t>
            </a:r>
            <a:endParaRPr lang="en-US" b="1" dirty="0"/>
          </a:p>
        </p:txBody>
      </p:sp>
      <p:sp>
        <p:nvSpPr>
          <p:cNvPr id="3" name="Title 2"/>
          <p:cNvSpPr>
            <a:spLocks noGrp="1"/>
          </p:cNvSpPr>
          <p:nvPr>
            <p:ph type="title"/>
          </p:nvPr>
        </p:nvSpPr>
        <p:spPr/>
        <p:txBody>
          <a:bodyPr/>
          <a:lstStyle/>
          <a:p>
            <a:r>
              <a:rPr lang="en-US" sz="3200" b="1" dirty="0" smtClean="0"/>
              <a:t>I, II Kings, 2 Chronicles</a:t>
            </a:r>
            <a:endParaRPr lang="en-US" sz="3200" b="1" dirty="0"/>
          </a:p>
        </p:txBody>
      </p:sp>
      <p:pic>
        <p:nvPicPr>
          <p:cNvPr id="35842" name="Picture 2" descr="http://kingsenglish.info/wp-content/uploads/2011/04/Wisdom-of-Solomon-300x239.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2717293"/>
            <a:ext cx="5181600" cy="4128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83099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2248347"/>
            <a:ext cx="8139953" cy="4381053"/>
          </a:xfrm>
        </p:spPr>
        <p:txBody>
          <a:bodyPr>
            <a:normAutofit lnSpcReduction="10000"/>
          </a:bodyPr>
          <a:lstStyle/>
          <a:p>
            <a:r>
              <a:rPr lang="en-US" b="1" dirty="0"/>
              <a:t>1 Kings 1-11    Solomon, son of </a:t>
            </a:r>
            <a:r>
              <a:rPr lang="en-US" b="1" dirty="0" err="1"/>
              <a:t>Bathsheeba</a:t>
            </a:r>
            <a:r>
              <a:rPr lang="en-US" b="1" dirty="0"/>
              <a:t>, King of Israel</a:t>
            </a:r>
            <a:r>
              <a:rPr lang="en-US" b="1" dirty="0" smtClean="0"/>
              <a:t>.   970-930 BC</a:t>
            </a:r>
            <a:endParaRPr lang="en-US" b="1" dirty="0"/>
          </a:p>
          <a:p>
            <a:r>
              <a:rPr lang="en-US" b="1" dirty="0"/>
              <a:t>1 Kings 12	 The kingdom of Israel </a:t>
            </a:r>
            <a:r>
              <a:rPr lang="en-US" b="1" dirty="0" smtClean="0"/>
              <a:t>divided </a:t>
            </a:r>
            <a:r>
              <a:rPr lang="en-US" b="1" dirty="0"/>
              <a:t>under </a:t>
            </a:r>
            <a:r>
              <a:rPr lang="en-US" b="1" dirty="0" err="1" smtClean="0"/>
              <a:t>Rehoboam</a:t>
            </a:r>
            <a:r>
              <a:rPr lang="en-US" b="1" dirty="0" smtClean="0"/>
              <a:t> by revolt of Jeroboam.  930 BC</a:t>
            </a:r>
            <a:endParaRPr lang="en-US" dirty="0"/>
          </a:p>
          <a:p>
            <a:r>
              <a:rPr lang="en-US" b="1" dirty="0"/>
              <a:t>1 Kings 13-2 Kings 16 The divided kingdom. Israel (Samaria, Ephraim) and </a:t>
            </a:r>
            <a:r>
              <a:rPr lang="en-US" b="1" dirty="0" smtClean="0"/>
              <a:t>Judah. 930-722 BC</a:t>
            </a:r>
            <a:endParaRPr lang="en-US" b="1" dirty="0"/>
          </a:p>
          <a:p>
            <a:r>
              <a:rPr lang="en-US" b="1" dirty="0"/>
              <a:t>2 Kings 17   </a:t>
            </a:r>
            <a:r>
              <a:rPr lang="en-US" b="1" dirty="0" smtClean="0"/>
              <a:t>Northern </a:t>
            </a:r>
            <a:r>
              <a:rPr lang="en-US" b="1" dirty="0"/>
              <a:t>Kingdom (Samaria) destroyed by Assyria</a:t>
            </a:r>
            <a:r>
              <a:rPr lang="en-US" b="1" dirty="0" smtClean="0"/>
              <a:t>.   722 BC</a:t>
            </a:r>
            <a:endParaRPr lang="en-US" b="1" dirty="0"/>
          </a:p>
          <a:p>
            <a:r>
              <a:rPr lang="en-US" b="1" dirty="0"/>
              <a:t>2 Kings 18-24   Judah </a:t>
            </a:r>
            <a:r>
              <a:rPr lang="en-US" b="1" dirty="0" smtClean="0"/>
              <a:t>alone  722-586 BC</a:t>
            </a:r>
            <a:endParaRPr lang="en-US" b="1" dirty="0"/>
          </a:p>
          <a:p>
            <a:r>
              <a:rPr lang="en-US" b="1" dirty="0"/>
              <a:t>2 Kings 25  </a:t>
            </a:r>
            <a:r>
              <a:rPr lang="en-US" b="1" dirty="0" smtClean="0"/>
              <a:t>The fall of Jerusalem and Judah to Babylon.  586 BC</a:t>
            </a:r>
            <a:endParaRPr lang="en-US" b="1" dirty="0"/>
          </a:p>
          <a:p>
            <a:endParaRPr lang="en-US" dirty="0"/>
          </a:p>
        </p:txBody>
      </p:sp>
      <p:sp>
        <p:nvSpPr>
          <p:cNvPr id="3" name="Title 2"/>
          <p:cNvSpPr>
            <a:spLocks noGrp="1"/>
          </p:cNvSpPr>
          <p:nvPr>
            <p:ph type="title"/>
          </p:nvPr>
        </p:nvSpPr>
        <p:spPr/>
        <p:txBody>
          <a:bodyPr/>
          <a:lstStyle/>
          <a:p>
            <a:r>
              <a:rPr lang="en-US" sz="3200" b="1" dirty="0" smtClean="0"/>
              <a:t>Outline of I, II Kings</a:t>
            </a:r>
            <a:endParaRPr lang="en-US" sz="3200" b="1" dirty="0"/>
          </a:p>
        </p:txBody>
      </p:sp>
    </p:spTree>
    <p:extLst>
      <p:ext uri="{BB962C8B-B14F-4D97-AF65-F5344CB8AC3E}">
        <p14:creationId xmlns:p14="http://schemas.microsoft.com/office/powerpoint/2010/main" val="411453606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1" y="2248347"/>
            <a:ext cx="8292352" cy="3877815"/>
          </a:xfrm>
        </p:spPr>
        <p:txBody>
          <a:bodyPr>
            <a:normAutofit/>
          </a:bodyPr>
          <a:lstStyle/>
          <a:p>
            <a:pPr marL="0" indent="0">
              <a:buNone/>
            </a:pPr>
            <a:r>
              <a:rPr lang="en-US" b="1" dirty="0" smtClean="0"/>
              <a:t>1 Kings 8:10-11</a:t>
            </a:r>
          </a:p>
          <a:p>
            <a:pPr marL="0" indent="0">
              <a:buNone/>
            </a:pPr>
            <a:r>
              <a:rPr lang="en-US" b="1" dirty="0" smtClean="0"/>
              <a:t>2 </a:t>
            </a:r>
            <a:r>
              <a:rPr lang="en-US" b="1" dirty="0" err="1" smtClean="0"/>
              <a:t>Chron</a:t>
            </a:r>
            <a:r>
              <a:rPr lang="en-US" b="1" dirty="0" smtClean="0"/>
              <a:t> 5:11-6:6</a:t>
            </a:r>
            <a:endParaRPr lang="en-US" b="1" dirty="0"/>
          </a:p>
        </p:txBody>
      </p:sp>
      <p:sp>
        <p:nvSpPr>
          <p:cNvPr id="3" name="Title 2"/>
          <p:cNvSpPr>
            <a:spLocks noGrp="1"/>
          </p:cNvSpPr>
          <p:nvPr>
            <p:ph type="title"/>
          </p:nvPr>
        </p:nvSpPr>
        <p:spPr/>
        <p:txBody>
          <a:bodyPr/>
          <a:lstStyle/>
          <a:p>
            <a:r>
              <a:rPr lang="en-US" sz="3200" b="1" dirty="0" smtClean="0"/>
              <a:t>A Key Event in 1 Kings:  </a:t>
            </a:r>
            <a:br>
              <a:rPr lang="en-US" sz="3200" b="1" dirty="0" smtClean="0"/>
            </a:br>
            <a:r>
              <a:rPr lang="en-US" sz="3200" b="1" dirty="0" smtClean="0"/>
              <a:t>The Temple Dedicated</a:t>
            </a:r>
            <a:endParaRPr lang="en-US" sz="3200" b="1"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286000"/>
            <a:ext cx="6400800" cy="4426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085248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199" y="2248347"/>
            <a:ext cx="7987553" cy="3877815"/>
          </a:xfrm>
        </p:spPr>
        <p:txBody>
          <a:bodyPr>
            <a:normAutofit/>
          </a:bodyPr>
          <a:lstStyle/>
          <a:p>
            <a:pPr marL="0" indent="0">
              <a:buNone/>
            </a:pPr>
            <a:r>
              <a:rPr lang="en-US" b="1" dirty="0" smtClean="0"/>
              <a:t>1. Solomon asks for wisdom.</a:t>
            </a:r>
          </a:p>
          <a:p>
            <a:pPr marL="0" indent="0">
              <a:buNone/>
            </a:pPr>
            <a:endParaRPr lang="en-US" b="1" dirty="0" smtClean="0"/>
          </a:p>
          <a:p>
            <a:pPr marL="0" indent="0">
              <a:buNone/>
            </a:pPr>
            <a:r>
              <a:rPr lang="en-US" b="1" dirty="0" smtClean="0"/>
              <a:t>2. </a:t>
            </a:r>
            <a:r>
              <a:rPr lang="en-US" b="1" dirty="0" smtClean="0"/>
              <a:t>Solomon </a:t>
            </a:r>
            <a:r>
              <a:rPr lang="en-US" b="1" dirty="0" smtClean="0"/>
              <a:t>Dedicates the Temple</a:t>
            </a:r>
          </a:p>
          <a:p>
            <a:pPr marL="0" indent="0">
              <a:buNone/>
            </a:pPr>
            <a:endParaRPr lang="en-US" b="1" dirty="0" smtClean="0"/>
          </a:p>
          <a:p>
            <a:pPr marL="0" indent="0">
              <a:buNone/>
            </a:pPr>
            <a:r>
              <a:rPr lang="en-US" b="1" dirty="0"/>
              <a:t>3</a:t>
            </a:r>
            <a:r>
              <a:rPr lang="en-US" b="1" dirty="0" smtClean="0"/>
              <a:t>. </a:t>
            </a:r>
            <a:r>
              <a:rPr lang="en-US" b="1" dirty="0" err="1" smtClean="0"/>
              <a:t>Rehoboam</a:t>
            </a:r>
            <a:r>
              <a:rPr lang="en-US" b="1" dirty="0" smtClean="0"/>
              <a:t> ignores wise advice, Jeroboam rebels, Israel divided.</a:t>
            </a:r>
          </a:p>
          <a:p>
            <a:pPr marL="0" indent="0">
              <a:buNone/>
            </a:pPr>
            <a:endParaRPr lang="en-US" b="1" dirty="0"/>
          </a:p>
          <a:p>
            <a:pPr marL="0" indent="0">
              <a:buNone/>
            </a:pPr>
            <a:r>
              <a:rPr lang="en-US" b="1" dirty="0"/>
              <a:t>4</a:t>
            </a:r>
            <a:r>
              <a:rPr lang="en-US" b="1" dirty="0" smtClean="0"/>
              <a:t>. </a:t>
            </a:r>
            <a:r>
              <a:rPr lang="en-US" b="1" dirty="0" smtClean="0"/>
              <a:t>Ministry of Elijah</a:t>
            </a:r>
            <a:endParaRPr lang="en-US" b="1" dirty="0"/>
          </a:p>
        </p:txBody>
      </p:sp>
      <p:sp>
        <p:nvSpPr>
          <p:cNvPr id="3" name="Title 2"/>
          <p:cNvSpPr>
            <a:spLocks noGrp="1"/>
          </p:cNvSpPr>
          <p:nvPr>
            <p:ph type="title"/>
          </p:nvPr>
        </p:nvSpPr>
        <p:spPr/>
        <p:txBody>
          <a:bodyPr/>
          <a:lstStyle/>
          <a:p>
            <a:r>
              <a:rPr lang="en-US" sz="4400" b="1" dirty="0" smtClean="0"/>
              <a:t>Key Events in 1 Kings:  </a:t>
            </a:r>
            <a:endParaRPr lang="en-US" sz="4400" b="1" dirty="0"/>
          </a:p>
        </p:txBody>
      </p:sp>
    </p:spTree>
    <p:extLst>
      <p:ext uri="{BB962C8B-B14F-4D97-AF65-F5344CB8AC3E}">
        <p14:creationId xmlns:p14="http://schemas.microsoft.com/office/powerpoint/2010/main" val="324809708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abrahams-legacy.org/_domain/abrahams-legacy.org/images/solomon-kingdom-ma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1" y="259771"/>
            <a:ext cx="4634118" cy="64596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90600" y="1828800"/>
            <a:ext cx="2514600" cy="1384995"/>
          </a:xfrm>
          <a:prstGeom prst="rect">
            <a:avLst/>
          </a:prstGeom>
          <a:noFill/>
        </p:spPr>
        <p:txBody>
          <a:bodyPr wrap="square" rtlCol="0">
            <a:spAutoFit/>
          </a:bodyPr>
          <a:lstStyle/>
          <a:p>
            <a:r>
              <a:rPr lang="en-US" sz="2800" b="1" dirty="0" smtClean="0"/>
              <a:t>Solomon’s Kingdom </a:t>
            </a:r>
            <a:r>
              <a:rPr lang="en-US" sz="2800" b="1" smtClean="0"/>
              <a:t>about 940 </a:t>
            </a:r>
            <a:r>
              <a:rPr lang="en-US" sz="2800" b="1" dirty="0" smtClean="0"/>
              <a:t>BC</a:t>
            </a:r>
            <a:endParaRPr lang="en-US" sz="2800" b="1" dirty="0"/>
          </a:p>
        </p:txBody>
      </p:sp>
    </p:spTree>
    <p:extLst>
      <p:ext uri="{BB962C8B-B14F-4D97-AF65-F5344CB8AC3E}">
        <p14:creationId xmlns:p14="http://schemas.microsoft.com/office/powerpoint/2010/main" val="190709170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1.bp.blogspot.com/_QNGv2PaVQ9w/S8pXJ4HJbCI/AAAAAAAAAQA/YypP79VOeO8/s1600/Divided+Kingdo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8842"/>
            <a:ext cx="5016078" cy="654675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257800" y="1600200"/>
            <a:ext cx="3276600" cy="1815882"/>
          </a:xfrm>
          <a:prstGeom prst="rect">
            <a:avLst/>
          </a:prstGeom>
          <a:noFill/>
        </p:spPr>
        <p:txBody>
          <a:bodyPr wrap="square" rtlCol="0">
            <a:spAutoFit/>
          </a:bodyPr>
          <a:lstStyle/>
          <a:p>
            <a:r>
              <a:rPr lang="en-US" sz="2800" b="1" dirty="0" smtClean="0"/>
              <a:t>Divided Kingdom Under </a:t>
            </a:r>
            <a:r>
              <a:rPr lang="en-US" sz="2800" b="1" dirty="0" err="1" smtClean="0"/>
              <a:t>Rehoboam</a:t>
            </a:r>
            <a:r>
              <a:rPr lang="en-US" sz="2800" b="1" dirty="0" smtClean="0"/>
              <a:t> and Jeroboam  </a:t>
            </a:r>
          </a:p>
          <a:p>
            <a:r>
              <a:rPr lang="en-US" sz="2800" b="1" dirty="0" smtClean="0"/>
              <a:t>930 BC</a:t>
            </a:r>
            <a:endParaRPr lang="en-US" sz="2800" b="1" dirty="0"/>
          </a:p>
        </p:txBody>
      </p:sp>
    </p:spTree>
    <p:extLst>
      <p:ext uri="{BB962C8B-B14F-4D97-AF65-F5344CB8AC3E}">
        <p14:creationId xmlns:p14="http://schemas.microsoft.com/office/powerpoint/2010/main" val="1472709632"/>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199" y="2248347"/>
            <a:ext cx="7987553" cy="3877815"/>
          </a:xfrm>
        </p:spPr>
        <p:txBody>
          <a:bodyPr>
            <a:normAutofit/>
          </a:bodyPr>
          <a:lstStyle/>
          <a:p>
            <a:pPr marL="457200" indent="-457200">
              <a:buAutoNum type="arabicPeriod"/>
            </a:pPr>
            <a:r>
              <a:rPr lang="en-US" b="1" dirty="0" smtClean="0"/>
              <a:t>Ministry of </a:t>
            </a:r>
            <a:r>
              <a:rPr lang="en-US" b="1" dirty="0" err="1" smtClean="0"/>
              <a:t>Elishah</a:t>
            </a:r>
            <a:r>
              <a:rPr lang="en-US" b="1" dirty="0" smtClean="0"/>
              <a:t>     2 Kings 2-8</a:t>
            </a:r>
          </a:p>
          <a:p>
            <a:pPr marL="0" indent="0">
              <a:buNone/>
            </a:pPr>
            <a:endParaRPr lang="en-US" sz="1200" b="1" dirty="0" smtClean="0"/>
          </a:p>
          <a:p>
            <a:pPr marL="0" indent="0">
              <a:buNone/>
            </a:pPr>
            <a:r>
              <a:rPr lang="en-US" b="1" dirty="0" smtClean="0"/>
              <a:t>2.  Samaria Destroyed.  2 Kings 17</a:t>
            </a:r>
          </a:p>
          <a:p>
            <a:pPr marL="0" indent="0">
              <a:buNone/>
            </a:pPr>
            <a:endParaRPr lang="en-US" sz="1200" b="1" dirty="0"/>
          </a:p>
          <a:p>
            <a:pPr marL="0" indent="0">
              <a:buNone/>
            </a:pPr>
            <a:r>
              <a:rPr lang="en-US" b="1" dirty="0" smtClean="0"/>
              <a:t>3. Reign of Hezekiah. Sennacherib’s army destroyed. 2 Kings 18-20</a:t>
            </a:r>
          </a:p>
          <a:p>
            <a:pPr marL="0" indent="0">
              <a:buNone/>
            </a:pPr>
            <a:endParaRPr lang="en-US" sz="1200" b="1" dirty="0"/>
          </a:p>
          <a:p>
            <a:pPr marL="0" indent="0">
              <a:buNone/>
            </a:pPr>
            <a:r>
              <a:rPr lang="en-US" b="1" dirty="0" smtClean="0"/>
              <a:t>4. Reign of Josiah The most righteous king of Judah. 2 Kings 23</a:t>
            </a:r>
          </a:p>
          <a:p>
            <a:pPr marL="0" indent="0">
              <a:buNone/>
            </a:pPr>
            <a:endParaRPr lang="en-US" sz="1100" b="1" dirty="0"/>
          </a:p>
          <a:p>
            <a:pPr marL="0" indent="0">
              <a:buNone/>
            </a:pPr>
            <a:r>
              <a:rPr lang="en-US" b="1" dirty="0" smtClean="0"/>
              <a:t>5. Jerusalem destroyed  2 Kings </a:t>
            </a:r>
            <a:r>
              <a:rPr lang="en-US" b="1" dirty="0" smtClean="0"/>
              <a:t>25 Jeremiah 52:4-13</a:t>
            </a:r>
            <a:endParaRPr lang="en-US" b="1" dirty="0"/>
          </a:p>
        </p:txBody>
      </p:sp>
      <p:sp>
        <p:nvSpPr>
          <p:cNvPr id="3" name="Title 2"/>
          <p:cNvSpPr>
            <a:spLocks noGrp="1"/>
          </p:cNvSpPr>
          <p:nvPr>
            <p:ph type="title"/>
          </p:nvPr>
        </p:nvSpPr>
        <p:spPr/>
        <p:txBody>
          <a:bodyPr/>
          <a:lstStyle/>
          <a:p>
            <a:r>
              <a:rPr lang="en-US" sz="4400" b="1" dirty="0" smtClean="0"/>
              <a:t>Key Events in 2 Kings:  </a:t>
            </a:r>
            <a:endParaRPr lang="en-US" sz="4400" b="1" dirty="0"/>
          </a:p>
        </p:txBody>
      </p:sp>
    </p:spTree>
    <p:extLst>
      <p:ext uri="{BB962C8B-B14F-4D97-AF65-F5344CB8AC3E}">
        <p14:creationId xmlns:p14="http://schemas.microsoft.com/office/powerpoint/2010/main" val="2211456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ings of Israel and Judah - Windows Internet Explor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762000"/>
            <a:ext cx="10210800" cy="7620000"/>
          </a:xfrm>
          <a:prstGeom prst="rect">
            <a:avLst/>
          </a:prstGeom>
        </p:spPr>
      </p:pic>
    </p:spTree>
    <p:extLst>
      <p:ext uri="{BB962C8B-B14F-4D97-AF65-F5344CB8AC3E}">
        <p14:creationId xmlns:p14="http://schemas.microsoft.com/office/powerpoint/2010/main" val="3661083025"/>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ings of Israel and Judah - Windows Internet Explor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568881"/>
            <a:ext cx="10134600" cy="7426882"/>
          </a:xfrm>
          <a:prstGeom prst="rect">
            <a:avLst/>
          </a:prstGeom>
        </p:spPr>
      </p:pic>
    </p:spTree>
    <p:extLst>
      <p:ext uri="{BB962C8B-B14F-4D97-AF65-F5344CB8AC3E}">
        <p14:creationId xmlns:p14="http://schemas.microsoft.com/office/powerpoint/2010/main" val="1528373201"/>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bol3s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228600"/>
            <a:ext cx="3948113" cy="6400800"/>
          </a:xfrm>
          <a:prstGeom prst="rect">
            <a:avLst/>
          </a:prstGeom>
          <a:noFill/>
          <a:extLst>
            <a:ext uri="{909E8E84-426E-40DD-AFC4-6F175D3DCCD1}">
              <a14:hiddenFill xmlns:a14="http://schemas.microsoft.com/office/drawing/2010/main">
                <a:solidFill>
                  <a:srgbClr val="FFFFFF"/>
                </a:solidFill>
              </a14:hiddenFill>
            </a:ext>
          </a:extLst>
        </p:spPr>
      </p:pic>
      <p:sp>
        <p:nvSpPr>
          <p:cNvPr id="149507" name="Text Box 3"/>
          <p:cNvSpPr txBox="1">
            <a:spLocks noChangeArrowheads="1"/>
          </p:cNvSpPr>
          <p:nvPr/>
        </p:nvSpPr>
        <p:spPr bwMode="auto">
          <a:xfrm>
            <a:off x="5105400" y="1066800"/>
            <a:ext cx="2971800" cy="3995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smtClean="0">
                <a:solidFill>
                  <a:srgbClr val="EAEAEA"/>
                </a:solidFill>
                <a:latin typeface="Times New Roman" pitchFamily="18" charset="0"/>
              </a:rPr>
              <a:t>The Moabite Stone or Mesha Stele 870 BC</a:t>
            </a:r>
          </a:p>
          <a:p>
            <a:pPr fontAlgn="base">
              <a:spcBef>
                <a:spcPct val="50000"/>
              </a:spcBef>
              <a:spcAft>
                <a:spcPct val="0"/>
              </a:spcAft>
            </a:pPr>
            <a:r>
              <a:rPr lang="en-US" sz="3200" smtClean="0">
                <a:solidFill>
                  <a:srgbClr val="EAEAEA"/>
                </a:solidFill>
                <a:latin typeface="Times New Roman" pitchFamily="18" charset="0"/>
              </a:rPr>
              <a:t> the Louvre</a:t>
            </a:r>
          </a:p>
          <a:p>
            <a:pPr fontAlgn="base">
              <a:spcBef>
                <a:spcPct val="50000"/>
              </a:spcBef>
              <a:spcAft>
                <a:spcPct val="0"/>
              </a:spcAft>
            </a:pPr>
            <a:r>
              <a:rPr lang="en-US" sz="2800" smtClean="0">
                <a:solidFill>
                  <a:srgbClr val="EAEAEA"/>
                </a:solidFill>
                <a:latin typeface="Times New Roman" pitchFamily="18" charset="0"/>
              </a:rPr>
              <a:t>Ahab “of the house of Omri”</a:t>
            </a:r>
          </a:p>
          <a:p>
            <a:pPr fontAlgn="base">
              <a:spcBef>
                <a:spcPct val="50000"/>
              </a:spcBef>
              <a:spcAft>
                <a:spcPct val="0"/>
              </a:spcAft>
            </a:pPr>
            <a:r>
              <a:rPr lang="en-US" sz="2800" smtClean="0">
                <a:solidFill>
                  <a:srgbClr val="EAEAEA"/>
                </a:solidFill>
                <a:latin typeface="Times New Roman" pitchFamily="18" charset="0"/>
              </a:rPr>
              <a:t>1 Kings 16:28</a:t>
            </a:r>
          </a:p>
        </p:txBody>
      </p:sp>
    </p:spTree>
    <p:extLst>
      <p:ext uri="{BB962C8B-B14F-4D97-AF65-F5344CB8AC3E}">
        <p14:creationId xmlns:p14="http://schemas.microsoft.com/office/powerpoint/2010/main" val="5593853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pPr marL="0" indent="0">
              <a:buNone/>
            </a:pPr>
            <a:r>
              <a:rPr lang="en-US" b="1" dirty="0"/>
              <a:t>I. Genesis 1  God created the universe and the earth.  It was very good.</a:t>
            </a:r>
          </a:p>
          <a:p>
            <a:pPr marL="0" indent="0">
              <a:buNone/>
            </a:pPr>
            <a:r>
              <a:rPr lang="en-US" b="1" dirty="0"/>
              <a:t> </a:t>
            </a:r>
          </a:p>
          <a:p>
            <a:pPr marL="0" indent="0">
              <a:buNone/>
            </a:pPr>
            <a:r>
              <a:rPr lang="en-US" b="1" dirty="0"/>
              <a:t>II. Genesis 2  God created man so that we could have an intimate relationship with him.</a:t>
            </a:r>
          </a:p>
          <a:p>
            <a:endParaRPr lang="en-US" b="1" dirty="0"/>
          </a:p>
          <a:p>
            <a:pPr marL="0" indent="0">
              <a:buNone/>
            </a:pPr>
            <a:r>
              <a:rPr lang="en-US" b="1" dirty="0" smtClean="0"/>
              <a:t>III.  </a:t>
            </a:r>
            <a:r>
              <a:rPr lang="en-US" b="1" dirty="0"/>
              <a:t>Genesis 3 and 4  We messed up very badly—destroying that relationship.</a:t>
            </a:r>
          </a:p>
          <a:p>
            <a:endParaRPr lang="en-US" b="1" dirty="0"/>
          </a:p>
          <a:p>
            <a:pPr marL="0" indent="0">
              <a:buNone/>
            </a:pPr>
            <a:r>
              <a:rPr lang="en-US" b="1" dirty="0"/>
              <a:t>IV.  Genesis 5-Rev 20  God is repairing the damage done by sin.</a:t>
            </a:r>
          </a:p>
          <a:p>
            <a:endParaRPr lang="en-US" b="1" dirty="0"/>
          </a:p>
          <a:p>
            <a:pPr marL="0" indent="0">
              <a:buNone/>
            </a:pPr>
            <a:r>
              <a:rPr lang="en-US" b="1" dirty="0"/>
              <a:t>V.  Rev 21-22  God has fixed the problem and we are back in a relationship with him.</a:t>
            </a:r>
          </a:p>
          <a:p>
            <a:endParaRPr lang="en-US" dirty="0"/>
          </a:p>
        </p:txBody>
      </p:sp>
      <p:sp>
        <p:nvSpPr>
          <p:cNvPr id="3" name="Title 2"/>
          <p:cNvSpPr>
            <a:spLocks noGrp="1"/>
          </p:cNvSpPr>
          <p:nvPr>
            <p:ph type="title"/>
          </p:nvPr>
        </p:nvSpPr>
        <p:spPr/>
        <p:txBody>
          <a:bodyPr/>
          <a:lstStyle/>
          <a:p>
            <a:r>
              <a:rPr lang="en-US" sz="3600" b="1" dirty="0" smtClean="0"/>
              <a:t>Another Outline of the Bible</a:t>
            </a:r>
            <a:endParaRPr lang="en-US" sz="3600" b="1" dirty="0"/>
          </a:p>
        </p:txBody>
      </p:sp>
    </p:spTree>
    <p:extLst>
      <p:ext uri="{BB962C8B-B14F-4D97-AF65-F5344CB8AC3E}">
        <p14:creationId xmlns:p14="http://schemas.microsoft.com/office/powerpoint/2010/main" val="4131898879"/>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ext Box 2"/>
          <p:cNvSpPr txBox="1">
            <a:spLocks noChangeArrowheads="1"/>
          </p:cNvSpPr>
          <p:nvPr/>
        </p:nvSpPr>
        <p:spPr bwMode="auto">
          <a:xfrm>
            <a:off x="5791200" y="533400"/>
            <a:ext cx="3048000" cy="545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smtClean="0">
                <a:solidFill>
                  <a:srgbClr val="EAEAEA"/>
                </a:solidFill>
                <a:latin typeface="Times New Roman" pitchFamily="18" charset="0"/>
              </a:rPr>
              <a:t>The Tel Dan Inscription</a:t>
            </a:r>
          </a:p>
          <a:p>
            <a:pPr fontAlgn="base">
              <a:spcBef>
                <a:spcPct val="50000"/>
              </a:spcBef>
              <a:spcAft>
                <a:spcPct val="0"/>
              </a:spcAft>
            </a:pPr>
            <a:r>
              <a:rPr lang="en-US" sz="3200" smtClean="0">
                <a:solidFill>
                  <a:srgbClr val="EAEAEA"/>
                </a:solidFill>
                <a:latin typeface="Times New Roman" pitchFamily="18" charset="0"/>
              </a:rPr>
              <a:t>820 BC</a:t>
            </a:r>
          </a:p>
          <a:p>
            <a:pPr fontAlgn="base">
              <a:spcBef>
                <a:spcPct val="50000"/>
              </a:spcBef>
              <a:spcAft>
                <a:spcPct val="0"/>
              </a:spcAft>
            </a:pPr>
            <a:r>
              <a:rPr lang="en-US" sz="2800" smtClean="0">
                <a:solidFill>
                  <a:srgbClr val="EAEAEA"/>
                </a:solidFill>
                <a:latin typeface="Times New Roman" pitchFamily="18" charset="0"/>
              </a:rPr>
              <a:t>2 Kings 8:28-29</a:t>
            </a:r>
          </a:p>
          <a:p>
            <a:pPr fontAlgn="base">
              <a:spcBef>
                <a:spcPct val="50000"/>
              </a:spcBef>
              <a:spcAft>
                <a:spcPct val="0"/>
              </a:spcAft>
            </a:pPr>
            <a:endParaRPr lang="en-US" sz="2800" smtClean="0">
              <a:solidFill>
                <a:srgbClr val="EAEAEA"/>
              </a:solidFill>
              <a:latin typeface="Times New Roman" pitchFamily="18" charset="0"/>
            </a:endParaRPr>
          </a:p>
          <a:p>
            <a:pPr fontAlgn="base">
              <a:spcBef>
                <a:spcPct val="50000"/>
              </a:spcBef>
              <a:spcAft>
                <a:spcPct val="0"/>
              </a:spcAft>
            </a:pPr>
            <a:r>
              <a:rPr lang="en-US" sz="2400" b="1" smtClean="0">
                <a:solidFill>
                  <a:srgbClr val="EAEAEA"/>
                </a:solidFill>
                <a:latin typeface="Times New Roman" pitchFamily="18" charset="0"/>
              </a:rPr>
              <a:t>‘I killed Jehoram, son of Ahab, king of Israel and I killed Ahaziah, son of Jehoram, king of the house of David”</a:t>
            </a:r>
          </a:p>
        </p:txBody>
      </p:sp>
      <p:pic>
        <p:nvPicPr>
          <p:cNvPr id="153603" name="Picture 3" descr="davidste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963" y="304800"/>
            <a:ext cx="5054600" cy="632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1741711"/>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7" name="Picture 5" descr="jehu_bowing_shalmanesar_ii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62400"/>
            <a:ext cx="3810000" cy="2247900"/>
          </a:xfrm>
          <a:prstGeom prst="rect">
            <a:avLst/>
          </a:prstGeom>
          <a:noFill/>
          <a:extLst>
            <a:ext uri="{909E8E84-426E-40DD-AFC4-6F175D3DCCD1}">
              <a14:hiddenFill xmlns:a14="http://schemas.microsoft.com/office/drawing/2010/main">
                <a:solidFill>
                  <a:srgbClr val="FFFFFF"/>
                </a:solidFill>
              </a14:hiddenFill>
            </a:ext>
          </a:extLst>
        </p:spPr>
      </p:pic>
      <p:pic>
        <p:nvPicPr>
          <p:cNvPr id="90119" name="Picture 7" descr="jehu_bowing_shalmanesar_iii_clos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066800"/>
            <a:ext cx="2857500" cy="1733550"/>
          </a:xfrm>
          <a:prstGeom prst="rect">
            <a:avLst/>
          </a:prstGeom>
          <a:noFill/>
          <a:extLst>
            <a:ext uri="{909E8E84-426E-40DD-AFC4-6F175D3DCCD1}">
              <a14:hiddenFill xmlns:a14="http://schemas.microsoft.com/office/drawing/2010/main">
                <a:solidFill>
                  <a:srgbClr val="FFFFFF"/>
                </a:solidFill>
              </a14:hiddenFill>
            </a:ext>
          </a:extLst>
        </p:spPr>
      </p:pic>
      <p:pic>
        <p:nvPicPr>
          <p:cNvPr id="90120" name="Picture 8" descr="20030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152400"/>
            <a:ext cx="5410200" cy="4108450"/>
          </a:xfrm>
          <a:prstGeom prst="rect">
            <a:avLst/>
          </a:prstGeom>
          <a:noFill/>
          <a:extLst>
            <a:ext uri="{909E8E84-426E-40DD-AFC4-6F175D3DCCD1}">
              <a14:hiddenFill xmlns:a14="http://schemas.microsoft.com/office/drawing/2010/main">
                <a:solidFill>
                  <a:srgbClr val="FFFFFF"/>
                </a:solidFill>
              </a14:hiddenFill>
            </a:ext>
          </a:extLst>
        </p:spPr>
      </p:pic>
      <p:sp>
        <p:nvSpPr>
          <p:cNvPr id="90121" name="Text Box 9"/>
          <p:cNvSpPr txBox="1">
            <a:spLocks noChangeArrowheads="1"/>
          </p:cNvSpPr>
          <p:nvPr/>
        </p:nvSpPr>
        <p:spPr bwMode="auto">
          <a:xfrm>
            <a:off x="4038600" y="4800600"/>
            <a:ext cx="4876800" cy="173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sz="2400" b="1" smtClean="0">
                <a:solidFill>
                  <a:srgbClr val="FFFF00"/>
                </a:solidFill>
              </a:rPr>
              <a:t>Black Obelisk of Shalmanezer III 840 BC</a:t>
            </a:r>
          </a:p>
          <a:p>
            <a:pPr algn="ctr" fontAlgn="base">
              <a:spcBef>
                <a:spcPct val="0"/>
              </a:spcBef>
              <a:spcAft>
                <a:spcPct val="0"/>
              </a:spcAft>
            </a:pPr>
            <a:r>
              <a:rPr lang="en-US" sz="2400" b="1" smtClean="0">
                <a:solidFill>
                  <a:srgbClr val="FFFF00"/>
                </a:solidFill>
              </a:rPr>
              <a:t>British Museum    2 Kings 17:3-6</a:t>
            </a:r>
          </a:p>
          <a:p>
            <a:pPr fontAlgn="base">
              <a:spcBef>
                <a:spcPct val="50000"/>
              </a:spcBef>
              <a:spcAft>
                <a:spcPct val="0"/>
              </a:spcAft>
            </a:pPr>
            <a:endParaRPr lang="en-US" sz="2400" b="1" smtClean="0">
              <a:solidFill>
                <a:srgbClr val="FFFF00"/>
              </a:solidFill>
            </a:endParaRPr>
          </a:p>
        </p:txBody>
      </p:sp>
    </p:spTree>
    <p:extLst>
      <p:ext uri="{BB962C8B-B14F-4D97-AF65-F5344CB8AC3E}">
        <p14:creationId xmlns:p14="http://schemas.microsoft.com/office/powerpoint/2010/main" val="2563585395"/>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6"/>
          <p:cNvSpPr txBox="1">
            <a:spLocks noChangeArrowheads="1"/>
          </p:cNvSpPr>
          <p:nvPr/>
        </p:nvSpPr>
        <p:spPr bwMode="auto">
          <a:xfrm>
            <a:off x="1676400" y="838200"/>
            <a:ext cx="487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115000"/>
              <a:buFont typeface="Wingdings" pitchFamily="2" charset="2"/>
              <a:buChar char="§"/>
              <a:defRPr sz="3200">
                <a:solidFill>
                  <a:schemeClr val="tx1"/>
                </a:solidFill>
                <a:latin typeface="Arial" charset="0"/>
                <a:cs typeface="Arial" charset="0"/>
              </a:defRPr>
            </a:lvl1pPr>
            <a:lvl2pPr marL="742950" indent="-285750" eaLnBrk="0" hangingPunct="0">
              <a:spcBef>
                <a:spcPct val="20000"/>
              </a:spcBef>
              <a:buFont typeface="Wingdings" pitchFamily="2" charset="2"/>
              <a:buChar char="§"/>
              <a:defRPr sz="2800">
                <a:solidFill>
                  <a:schemeClr val="tx1"/>
                </a:solidFill>
                <a:latin typeface="Arial" charset="0"/>
                <a:cs typeface="Arial" charset="0"/>
              </a:defRPr>
            </a:lvl2pPr>
            <a:lvl3pPr marL="1143000" indent="-228600" eaLnBrk="0" hangingPunct="0">
              <a:spcBef>
                <a:spcPct val="20000"/>
              </a:spcBef>
              <a:buClr>
                <a:schemeClr val="tx2"/>
              </a:buClr>
              <a:buSzPct val="115000"/>
              <a:buFont typeface="Wingdings" pitchFamily="2" charset="2"/>
              <a:buChar char="§"/>
              <a:defRPr sz="2400">
                <a:solidFill>
                  <a:schemeClr val="tx1"/>
                </a:solidFill>
                <a:latin typeface="Arial" charset="0"/>
                <a:cs typeface="Arial" charset="0"/>
              </a:defRPr>
            </a:lvl3pPr>
            <a:lvl4pPr marL="1600200" indent="-228600" eaLnBrk="0" hangingPunct="0">
              <a:spcBef>
                <a:spcPct val="20000"/>
              </a:spcBef>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tx2"/>
              </a:buClr>
              <a:buSzPct val="115000"/>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9pPr>
          </a:lstStyle>
          <a:p>
            <a:pPr algn="ctr" eaLnBrk="1" fontAlgn="base" hangingPunct="1">
              <a:spcBef>
                <a:spcPct val="50000"/>
              </a:spcBef>
              <a:spcAft>
                <a:spcPct val="0"/>
              </a:spcAft>
              <a:buClrTx/>
              <a:buSzTx/>
              <a:buFontTx/>
              <a:buNone/>
            </a:pPr>
            <a:r>
              <a:rPr lang="en-US" altLang="en-US" sz="2400" b="1" smtClean="0">
                <a:solidFill>
                  <a:srgbClr val="FFFF00"/>
                </a:solidFill>
                <a:latin typeface="Times New Roman" pitchFamily="18" charset="0"/>
              </a:rPr>
              <a:t>The Siloam Inscription</a:t>
            </a:r>
            <a:r>
              <a:rPr lang="en-US" altLang="en-US" sz="2400" smtClean="0">
                <a:solidFill>
                  <a:srgbClr val="FFFF00"/>
                </a:solidFill>
                <a:latin typeface="Times New Roman" pitchFamily="18" charset="0"/>
              </a:rPr>
              <a:t>.</a:t>
            </a:r>
          </a:p>
        </p:txBody>
      </p:sp>
      <p:sp>
        <p:nvSpPr>
          <p:cNvPr id="50179" name="Text Box 7"/>
          <p:cNvSpPr txBox="1">
            <a:spLocks noChangeArrowheads="1"/>
          </p:cNvSpPr>
          <p:nvPr/>
        </p:nvSpPr>
        <p:spPr bwMode="auto">
          <a:xfrm>
            <a:off x="990600" y="4800600"/>
            <a:ext cx="70104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115000"/>
              <a:buFont typeface="Wingdings" pitchFamily="2" charset="2"/>
              <a:buChar char="§"/>
              <a:defRPr sz="3200">
                <a:solidFill>
                  <a:schemeClr val="tx1"/>
                </a:solidFill>
                <a:latin typeface="Arial" charset="0"/>
                <a:cs typeface="Arial" charset="0"/>
              </a:defRPr>
            </a:lvl1pPr>
            <a:lvl2pPr marL="742950" indent="-285750" eaLnBrk="0" hangingPunct="0">
              <a:spcBef>
                <a:spcPct val="20000"/>
              </a:spcBef>
              <a:buFont typeface="Wingdings" pitchFamily="2" charset="2"/>
              <a:buChar char="§"/>
              <a:defRPr sz="2800">
                <a:solidFill>
                  <a:schemeClr val="tx1"/>
                </a:solidFill>
                <a:latin typeface="Arial" charset="0"/>
                <a:cs typeface="Arial" charset="0"/>
              </a:defRPr>
            </a:lvl2pPr>
            <a:lvl3pPr marL="1143000" indent="-228600" eaLnBrk="0" hangingPunct="0">
              <a:spcBef>
                <a:spcPct val="20000"/>
              </a:spcBef>
              <a:buClr>
                <a:schemeClr val="tx2"/>
              </a:buClr>
              <a:buSzPct val="115000"/>
              <a:buFont typeface="Wingdings" pitchFamily="2" charset="2"/>
              <a:buChar char="§"/>
              <a:defRPr sz="2400">
                <a:solidFill>
                  <a:schemeClr val="tx1"/>
                </a:solidFill>
                <a:latin typeface="Arial" charset="0"/>
                <a:cs typeface="Arial" charset="0"/>
              </a:defRPr>
            </a:lvl3pPr>
            <a:lvl4pPr marL="1600200" indent="-228600" eaLnBrk="0" hangingPunct="0">
              <a:spcBef>
                <a:spcPct val="20000"/>
              </a:spcBef>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tx2"/>
              </a:buClr>
              <a:buSzPct val="115000"/>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9pPr>
          </a:lstStyle>
          <a:p>
            <a:pPr eaLnBrk="1" fontAlgn="base" hangingPunct="1">
              <a:spcBef>
                <a:spcPct val="0"/>
              </a:spcBef>
              <a:spcAft>
                <a:spcPct val="0"/>
              </a:spcAft>
              <a:buClrTx/>
              <a:buSzTx/>
              <a:buFontTx/>
              <a:buNone/>
            </a:pPr>
            <a:r>
              <a:rPr lang="en-US" altLang="en-US" sz="1800" b="1" i="1" smtClean="0">
                <a:solidFill>
                  <a:srgbClr val="EAEAEA"/>
                </a:solidFill>
              </a:rPr>
              <a:t>2 Kings 20:20-21</a:t>
            </a:r>
          </a:p>
          <a:p>
            <a:pPr eaLnBrk="1" fontAlgn="base" hangingPunct="1">
              <a:spcBef>
                <a:spcPct val="0"/>
              </a:spcBef>
              <a:spcAft>
                <a:spcPct val="0"/>
              </a:spcAft>
              <a:buClrTx/>
              <a:buSzTx/>
              <a:buFontTx/>
              <a:buNone/>
            </a:pPr>
            <a:r>
              <a:rPr lang="en-US" altLang="en-US" sz="1800" b="1" i="1" smtClean="0">
                <a:solidFill>
                  <a:srgbClr val="EAEAEA"/>
                </a:solidFill>
              </a:rPr>
              <a:t>"Now the rest of the acts of Hezekiah--all his might, and how he made a pool and a tunnel and brought water into the city--are they not written in the book of the chronicles of the kings of Judah? So Hezekiah rested with his fathers."</a:t>
            </a:r>
          </a:p>
        </p:txBody>
      </p:sp>
      <p:pic>
        <p:nvPicPr>
          <p:cNvPr id="50180" name="Picture 9" descr="siloam-inscrip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676400"/>
            <a:ext cx="6096000"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3204900"/>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7" name="Picture 5" descr="LACHISH_SIEGE_RELIEFS_ROOM,_TB112004283-71538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65200"/>
            <a:ext cx="8458200" cy="5626100"/>
          </a:xfrm>
          <a:prstGeom prst="rect">
            <a:avLst/>
          </a:prstGeom>
          <a:noFill/>
          <a:extLst>
            <a:ext uri="{909E8E84-426E-40DD-AFC4-6F175D3DCCD1}">
              <a14:hiddenFill xmlns:a14="http://schemas.microsoft.com/office/drawing/2010/main">
                <a:solidFill>
                  <a:srgbClr val="FFFFFF"/>
                </a:solidFill>
              </a14:hiddenFill>
            </a:ext>
          </a:extLst>
        </p:spPr>
      </p:pic>
      <p:sp>
        <p:nvSpPr>
          <p:cNvPr id="79878" name="Text Box 6"/>
          <p:cNvSpPr txBox="1">
            <a:spLocks noChangeArrowheads="1"/>
          </p:cNvSpPr>
          <p:nvPr/>
        </p:nvSpPr>
        <p:spPr bwMode="auto">
          <a:xfrm>
            <a:off x="1295400" y="228600"/>
            <a:ext cx="6629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800" b="1" smtClean="0">
                <a:solidFill>
                  <a:srgbClr val="FFFF66"/>
                </a:solidFill>
              </a:rPr>
              <a:t>Lachish Room, British Museum</a:t>
            </a:r>
          </a:p>
        </p:txBody>
      </p:sp>
    </p:spTree>
    <p:extLst>
      <p:ext uri="{BB962C8B-B14F-4D97-AF65-F5344CB8AC3E}">
        <p14:creationId xmlns:p14="http://schemas.microsoft.com/office/powerpoint/2010/main" val="2878839339"/>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3" name="Picture 5" descr="lachish-relie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209675"/>
            <a:ext cx="7086600" cy="5314950"/>
          </a:xfrm>
          <a:prstGeom prst="rect">
            <a:avLst/>
          </a:prstGeom>
          <a:noFill/>
          <a:extLst>
            <a:ext uri="{909E8E84-426E-40DD-AFC4-6F175D3DCCD1}">
              <a14:hiddenFill xmlns:a14="http://schemas.microsoft.com/office/drawing/2010/main">
                <a:solidFill>
                  <a:srgbClr val="FFFFFF"/>
                </a:solidFill>
              </a14:hiddenFill>
            </a:ext>
          </a:extLst>
        </p:spPr>
      </p:pic>
      <p:sp>
        <p:nvSpPr>
          <p:cNvPr id="83975" name="Text Box 7"/>
          <p:cNvSpPr txBox="1">
            <a:spLocks noChangeArrowheads="1"/>
          </p:cNvSpPr>
          <p:nvPr/>
        </p:nvSpPr>
        <p:spPr bwMode="auto">
          <a:xfrm>
            <a:off x="1143000" y="381000"/>
            <a:ext cx="7239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smtClean="0">
                <a:solidFill>
                  <a:srgbClr val="FFFF66"/>
                </a:solidFill>
              </a:rPr>
              <a:t>Israeli Captives Being Led from Lachish</a:t>
            </a:r>
          </a:p>
        </p:txBody>
      </p:sp>
    </p:spTree>
    <p:extLst>
      <p:ext uri="{BB962C8B-B14F-4D97-AF65-F5344CB8AC3E}">
        <p14:creationId xmlns:p14="http://schemas.microsoft.com/office/powerpoint/2010/main" val="2588888803"/>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6" name="Text Box 6"/>
          <p:cNvSpPr txBox="1">
            <a:spLocks noChangeArrowheads="1"/>
          </p:cNvSpPr>
          <p:nvPr/>
        </p:nvSpPr>
        <p:spPr bwMode="auto">
          <a:xfrm>
            <a:off x="1219200" y="762000"/>
            <a:ext cx="6629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800" b="1">
                <a:solidFill>
                  <a:srgbClr val="FFFF00"/>
                </a:solidFill>
                <a:latin typeface="Times New Roman" pitchFamily="18" charset="0"/>
              </a:rPr>
              <a:t>Jewish captives skinned alive in front of Lachish Walls</a:t>
            </a:r>
          </a:p>
        </p:txBody>
      </p:sp>
      <p:pic>
        <p:nvPicPr>
          <p:cNvPr id="92168" name="Picture 8" descr="17-Copy-Lachish-wall-relief-British-Muse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133600"/>
            <a:ext cx="5410200" cy="438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8126803"/>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ext Box 2"/>
          <p:cNvSpPr txBox="1">
            <a:spLocks noChangeArrowheads="1"/>
          </p:cNvSpPr>
          <p:nvPr/>
        </p:nvSpPr>
        <p:spPr bwMode="auto">
          <a:xfrm>
            <a:off x="457200" y="304800"/>
            <a:ext cx="8229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3200" smtClean="0">
                <a:solidFill>
                  <a:srgbClr val="EAEAEA"/>
                </a:solidFill>
                <a:latin typeface="Times New Roman" pitchFamily="18" charset="0"/>
              </a:rPr>
              <a:t>The Sennacherib Cylinder or Taylor Prism  British Museum, London (2 Kings 18)  691 BC</a:t>
            </a:r>
          </a:p>
        </p:txBody>
      </p:sp>
      <p:sp>
        <p:nvSpPr>
          <p:cNvPr id="155651" name="Text Box 3"/>
          <p:cNvSpPr txBox="1">
            <a:spLocks noChangeArrowheads="1"/>
          </p:cNvSpPr>
          <p:nvPr/>
        </p:nvSpPr>
        <p:spPr bwMode="auto">
          <a:xfrm>
            <a:off x="4800600" y="1793875"/>
            <a:ext cx="445293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z="2400" b="1" dirty="0" smtClean="0">
                <a:solidFill>
                  <a:srgbClr val="EAEAEA"/>
                </a:solidFill>
                <a:latin typeface="Times New Roman" pitchFamily="18" charset="0"/>
              </a:rPr>
              <a:t>As to Hezekiah the </a:t>
            </a:r>
          </a:p>
          <a:p>
            <a:pPr fontAlgn="base">
              <a:spcBef>
                <a:spcPct val="0"/>
              </a:spcBef>
              <a:spcAft>
                <a:spcPct val="0"/>
              </a:spcAft>
            </a:pPr>
            <a:r>
              <a:rPr lang="en-US" sz="2400" b="1" dirty="0" smtClean="0">
                <a:solidFill>
                  <a:srgbClr val="EAEAEA"/>
                </a:solidFill>
                <a:latin typeface="Times New Roman" pitchFamily="18" charset="0"/>
              </a:rPr>
              <a:t>Jew…  I made him…  </a:t>
            </a:r>
          </a:p>
          <a:p>
            <a:pPr fontAlgn="base">
              <a:spcBef>
                <a:spcPct val="0"/>
              </a:spcBef>
              <a:spcAft>
                <a:spcPct val="0"/>
              </a:spcAft>
            </a:pPr>
            <a:r>
              <a:rPr lang="en-US" sz="2400" b="1" dirty="0" smtClean="0">
                <a:solidFill>
                  <a:srgbClr val="EAEAEA"/>
                </a:solidFill>
                <a:latin typeface="Times New Roman" pitchFamily="18" charset="0"/>
              </a:rPr>
              <a:t>“like a bird in a </a:t>
            </a:r>
          </a:p>
          <a:p>
            <a:pPr fontAlgn="base">
              <a:spcBef>
                <a:spcPct val="0"/>
              </a:spcBef>
              <a:spcAft>
                <a:spcPct val="0"/>
              </a:spcAft>
            </a:pPr>
            <a:r>
              <a:rPr lang="en-US" sz="2400" b="1" dirty="0" smtClean="0">
                <a:solidFill>
                  <a:srgbClr val="EAEAEA"/>
                </a:solidFill>
                <a:latin typeface="Times New Roman" pitchFamily="18" charset="0"/>
              </a:rPr>
              <a:t>cage”</a:t>
            </a:r>
          </a:p>
        </p:txBody>
      </p:sp>
      <p:pic>
        <p:nvPicPr>
          <p:cNvPr id="155652" name="Picture 4" descr="cylinderofsennacherib-taylorprism-800h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600200"/>
            <a:ext cx="2300288"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0040074"/>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rgbClr val="FFFFFF"/>
                </a:solidFill>
              </a:rPr>
              <a:t>The Prophets</a:t>
            </a:r>
            <a:endParaRPr lang="en-US" dirty="0">
              <a:solidFill>
                <a:srgbClr val="FFFFFF"/>
              </a:solidFill>
            </a:endParaRP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571645854"/>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Prophets</a:t>
            </a:r>
            <a:endParaRPr lang="en-US" dirty="0">
              <a:solidFill>
                <a:srgbClr val="FFFFFF"/>
              </a:solidFill>
            </a:endParaRPr>
          </a:p>
        </p:txBody>
      </p:sp>
      <p:sp>
        <p:nvSpPr>
          <p:cNvPr id="3" name="Content Placeholder 2"/>
          <p:cNvSpPr>
            <a:spLocks noGrp="1"/>
          </p:cNvSpPr>
          <p:nvPr>
            <p:ph idx="1"/>
          </p:nvPr>
        </p:nvSpPr>
        <p:spPr/>
        <p:txBody>
          <a:bodyPr/>
          <a:lstStyle/>
          <a:p>
            <a:r>
              <a:rPr lang="en-US" dirty="0" smtClean="0">
                <a:solidFill>
                  <a:srgbClr val="FFFFFF"/>
                </a:solidFill>
              </a:rPr>
              <a:t>Ex 4:16;7:1 Aaron was Moses’ prophet</a:t>
            </a:r>
          </a:p>
          <a:p>
            <a:r>
              <a:rPr lang="en-US" dirty="0" smtClean="0">
                <a:solidFill>
                  <a:srgbClr val="FFFFFF"/>
                </a:solidFill>
              </a:rPr>
              <a:t>A prophet is a speaker of and for God</a:t>
            </a:r>
          </a:p>
          <a:p>
            <a:r>
              <a:rPr lang="en-US" dirty="0" smtClean="0">
                <a:solidFill>
                  <a:srgbClr val="FFFFFF"/>
                </a:solidFill>
              </a:rPr>
              <a:t>A prophet does more forth telling than fore telling</a:t>
            </a:r>
          </a:p>
          <a:p>
            <a:r>
              <a:rPr lang="en-US" dirty="0" smtClean="0">
                <a:solidFill>
                  <a:srgbClr val="FFFFFF"/>
                </a:solidFill>
              </a:rPr>
              <a:t>Jer.20:9  It is like fire in my bones.</a:t>
            </a:r>
            <a:endParaRPr lang="en-US" dirty="0">
              <a:solidFill>
                <a:srgbClr val="FFFFFF"/>
              </a:solidFill>
            </a:endParaRPr>
          </a:p>
        </p:txBody>
      </p:sp>
    </p:spTree>
    <p:extLst>
      <p:ext uri="{BB962C8B-B14F-4D97-AF65-F5344CB8AC3E}">
        <p14:creationId xmlns:p14="http://schemas.microsoft.com/office/powerpoint/2010/main" val="2373585632"/>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Prophets</a:t>
            </a:r>
            <a:endParaRPr lang="en-US" dirty="0">
              <a:solidFill>
                <a:srgbClr val="FFFFFF"/>
              </a:solidFill>
            </a:endParaRPr>
          </a:p>
        </p:txBody>
      </p:sp>
      <p:sp>
        <p:nvSpPr>
          <p:cNvPr id="3" name="Content Placeholder 2"/>
          <p:cNvSpPr>
            <a:spLocks noGrp="1"/>
          </p:cNvSpPr>
          <p:nvPr>
            <p:ph idx="1"/>
          </p:nvPr>
        </p:nvSpPr>
        <p:spPr/>
        <p:txBody>
          <a:bodyPr/>
          <a:lstStyle/>
          <a:p>
            <a:r>
              <a:rPr lang="en-US" b="1" i="1" dirty="0" err="1">
                <a:solidFill>
                  <a:srgbClr val="FFFFFF"/>
                </a:solidFill>
              </a:rPr>
              <a:t>n</a:t>
            </a:r>
            <a:r>
              <a:rPr lang="en-US" b="1" i="1" dirty="0" err="1" smtClean="0">
                <a:solidFill>
                  <a:srgbClr val="FFFFFF"/>
                </a:solidFill>
              </a:rPr>
              <a:t>ibba</a:t>
            </a:r>
            <a:r>
              <a:rPr lang="en-US" b="1" i="1" dirty="0" smtClean="0">
                <a:solidFill>
                  <a:srgbClr val="FFFFFF"/>
                </a:solidFill>
              </a:rPr>
              <a:t>- </a:t>
            </a:r>
            <a:r>
              <a:rPr lang="en-US" b="1" dirty="0" smtClean="0">
                <a:solidFill>
                  <a:srgbClr val="FFFFFF"/>
                </a:solidFill>
              </a:rPr>
              <a:t>one who has been called or appointed to proclaim as a herald the message of </a:t>
            </a:r>
            <a:r>
              <a:rPr lang="en-US" b="1" i="1" dirty="0" smtClean="0">
                <a:solidFill>
                  <a:srgbClr val="FFFFFF"/>
                </a:solidFill>
              </a:rPr>
              <a:t>God</a:t>
            </a:r>
          </a:p>
          <a:p>
            <a:r>
              <a:rPr lang="en-US" b="1" i="1" dirty="0" smtClean="0">
                <a:solidFill>
                  <a:srgbClr val="FFFFFF"/>
                </a:solidFill>
              </a:rPr>
              <a:t>Seer-</a:t>
            </a:r>
            <a:r>
              <a:rPr lang="en-US" b="1" dirty="0" smtClean="0">
                <a:solidFill>
                  <a:srgbClr val="FFFFFF"/>
                </a:solidFill>
              </a:rPr>
              <a:t> </a:t>
            </a:r>
            <a:r>
              <a:rPr lang="en-US" b="1" dirty="0" smtClean="0">
                <a:solidFill>
                  <a:srgbClr val="FFFFFF"/>
                </a:solidFill>
              </a:rPr>
              <a:t>the prophet received special visions to convey spiritual realities other men could not see</a:t>
            </a:r>
            <a:r>
              <a:rPr lang="en-US" b="1" dirty="0" smtClean="0">
                <a:solidFill>
                  <a:srgbClr val="FFFFFF"/>
                </a:solidFill>
              </a:rPr>
              <a:t>.  </a:t>
            </a:r>
          </a:p>
          <a:p>
            <a:r>
              <a:rPr lang="en-US" b="1" dirty="0" err="1" smtClean="0">
                <a:solidFill>
                  <a:srgbClr val="FFFFFF"/>
                </a:solidFill>
              </a:rPr>
              <a:t>Deut</a:t>
            </a:r>
            <a:r>
              <a:rPr lang="en-US" b="1" dirty="0" smtClean="0">
                <a:solidFill>
                  <a:srgbClr val="FFFFFF"/>
                </a:solidFill>
              </a:rPr>
              <a:t> 18:22  What he says must come to pass.</a:t>
            </a:r>
            <a:endParaRPr lang="en-US" b="1" i="1" dirty="0">
              <a:solidFill>
                <a:srgbClr val="FFFFFF"/>
              </a:solidFill>
            </a:endParaRPr>
          </a:p>
        </p:txBody>
      </p:sp>
    </p:spTree>
    <p:extLst>
      <p:ext uri="{BB962C8B-B14F-4D97-AF65-F5344CB8AC3E}">
        <p14:creationId xmlns:p14="http://schemas.microsoft.com/office/powerpoint/2010/main" val="8692748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2438400"/>
            <a:ext cx="7682752" cy="3687762"/>
          </a:xfrm>
        </p:spPr>
        <p:txBody>
          <a:bodyPr>
            <a:normAutofit lnSpcReduction="10000"/>
          </a:bodyPr>
          <a:lstStyle/>
          <a:p>
            <a:r>
              <a:rPr lang="en-US" b="1" dirty="0"/>
              <a:t>God: a loving Creator</a:t>
            </a:r>
            <a:r>
              <a:rPr lang="en-US" b="1" dirty="0" smtClean="0"/>
              <a:t>.</a:t>
            </a:r>
          </a:p>
          <a:p>
            <a:endParaRPr lang="en-US" b="1" dirty="0"/>
          </a:p>
          <a:p>
            <a:r>
              <a:rPr lang="en-US" b="1" dirty="0" smtClean="0"/>
              <a:t>The Fall: Sin </a:t>
            </a:r>
            <a:r>
              <a:rPr lang="en-US" b="1" dirty="0"/>
              <a:t>and separation from God</a:t>
            </a:r>
            <a:r>
              <a:rPr lang="en-US" b="1" dirty="0" smtClean="0"/>
              <a:t>.</a:t>
            </a:r>
          </a:p>
          <a:p>
            <a:endParaRPr lang="en-US" b="1" dirty="0"/>
          </a:p>
          <a:p>
            <a:r>
              <a:rPr lang="en-US" b="1" dirty="0" smtClean="0"/>
              <a:t>Judgment</a:t>
            </a:r>
          </a:p>
          <a:p>
            <a:endParaRPr lang="en-US" b="1" dirty="0"/>
          </a:p>
          <a:p>
            <a:r>
              <a:rPr lang="en-US" b="1" dirty="0" smtClean="0"/>
              <a:t>The Solution: God </a:t>
            </a:r>
            <a:r>
              <a:rPr lang="en-US" b="1" dirty="0"/>
              <a:t>chooses a man of faith through whom to send the Messiah.</a:t>
            </a:r>
          </a:p>
          <a:p>
            <a:pPr marL="0" indent="0">
              <a:buNone/>
            </a:pPr>
            <a:r>
              <a:rPr lang="en-US" dirty="0"/>
              <a:t> </a:t>
            </a:r>
          </a:p>
          <a:p>
            <a:endParaRPr lang="en-US" dirty="0"/>
          </a:p>
        </p:txBody>
      </p:sp>
      <p:sp>
        <p:nvSpPr>
          <p:cNvPr id="3" name="Title 2"/>
          <p:cNvSpPr>
            <a:spLocks noGrp="1"/>
          </p:cNvSpPr>
          <p:nvPr>
            <p:ph type="title"/>
          </p:nvPr>
        </p:nvSpPr>
        <p:spPr/>
        <p:txBody>
          <a:bodyPr/>
          <a:lstStyle/>
          <a:p>
            <a:r>
              <a:rPr lang="en-US" sz="3600" b="1" dirty="0" smtClean="0"/>
              <a:t>Themes in Genesis</a:t>
            </a:r>
            <a:endParaRPr lang="en-US" sz="3600" b="1" dirty="0"/>
          </a:p>
        </p:txBody>
      </p:sp>
    </p:spTree>
    <p:extLst>
      <p:ext uri="{BB962C8B-B14F-4D97-AF65-F5344CB8AC3E}">
        <p14:creationId xmlns:p14="http://schemas.microsoft.com/office/powerpoint/2010/main" val="845736620"/>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t>Message of the Prophets</a:t>
            </a:r>
            <a:endParaRPr lang="en-US" sz="3600" b="1" dirty="0"/>
          </a:p>
        </p:txBody>
      </p:sp>
      <p:sp>
        <p:nvSpPr>
          <p:cNvPr id="3" name="Content Placeholder 2"/>
          <p:cNvSpPr>
            <a:spLocks noGrp="1"/>
          </p:cNvSpPr>
          <p:nvPr>
            <p:ph idx="1"/>
          </p:nvPr>
        </p:nvSpPr>
        <p:spPr/>
        <p:txBody>
          <a:bodyPr/>
          <a:lstStyle/>
          <a:p>
            <a:pPr marL="0" indent="0">
              <a:buNone/>
            </a:pPr>
            <a:r>
              <a:rPr lang="en-US" sz="2800" b="1" dirty="0" smtClean="0"/>
              <a:t>I. Repentance</a:t>
            </a:r>
          </a:p>
          <a:p>
            <a:pPr marL="0" indent="0">
              <a:buNone/>
            </a:pPr>
            <a:endParaRPr lang="en-US" sz="2800" b="1" dirty="0" smtClean="0"/>
          </a:p>
          <a:p>
            <a:pPr marL="0" indent="0">
              <a:buNone/>
            </a:pPr>
            <a:r>
              <a:rPr lang="en-US" sz="2800" b="1" dirty="0" smtClean="0"/>
              <a:t>II. The Day of the Lord   Doom, Judgment.</a:t>
            </a:r>
          </a:p>
          <a:p>
            <a:pPr marL="0" indent="0">
              <a:buNone/>
            </a:pPr>
            <a:endParaRPr lang="en-US" sz="2800" b="1" dirty="0"/>
          </a:p>
          <a:p>
            <a:pPr marL="0" indent="0">
              <a:buNone/>
            </a:pPr>
            <a:r>
              <a:rPr lang="en-US" sz="2800" b="1" dirty="0" smtClean="0"/>
              <a:t>III. Salvation and Deliverance – a remnant.</a:t>
            </a:r>
          </a:p>
          <a:p>
            <a:pPr marL="0" indent="0">
              <a:buNone/>
            </a:pPr>
            <a:endParaRPr lang="en-US" sz="2800" b="1" dirty="0"/>
          </a:p>
          <a:p>
            <a:pPr marL="0" indent="0">
              <a:buNone/>
            </a:pPr>
            <a:r>
              <a:rPr lang="en-US" sz="2800" b="1" dirty="0" smtClean="0"/>
              <a:t>IV. Advocates for social justice.</a:t>
            </a:r>
            <a:endParaRPr lang="en-US" sz="2800" b="1" dirty="0"/>
          </a:p>
        </p:txBody>
      </p:sp>
    </p:spTree>
    <p:extLst>
      <p:ext uri="{BB962C8B-B14F-4D97-AF65-F5344CB8AC3E}">
        <p14:creationId xmlns:p14="http://schemas.microsoft.com/office/powerpoint/2010/main" val="201937869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28600"/>
            <a:ext cx="8226425" cy="1143000"/>
          </a:xfrm>
        </p:spPr>
        <p:txBody>
          <a:bodyPr/>
          <a:lstStyle/>
          <a:p>
            <a:r>
              <a:rPr lang="en-US" b="1" dirty="0" smtClean="0">
                <a:solidFill>
                  <a:srgbClr val="FFFFFF"/>
                </a:solidFill>
              </a:rPr>
              <a:t>Audience of the Prophets</a:t>
            </a:r>
            <a:endParaRPr lang="en-US" b="1" dirty="0">
              <a:solidFill>
                <a:srgbClr val="FFFFFF"/>
              </a:solidFill>
            </a:endParaRPr>
          </a:p>
        </p:txBody>
      </p:sp>
      <p:sp>
        <p:nvSpPr>
          <p:cNvPr id="6" name="Content Placeholder 5"/>
          <p:cNvSpPr>
            <a:spLocks noGrp="1"/>
          </p:cNvSpPr>
          <p:nvPr>
            <p:ph idx="1"/>
          </p:nvPr>
        </p:nvSpPr>
        <p:spPr>
          <a:xfrm>
            <a:off x="457200" y="1447799"/>
            <a:ext cx="8224838" cy="4648201"/>
          </a:xfrm>
        </p:spPr>
        <p:txBody>
          <a:bodyPr/>
          <a:lstStyle/>
          <a:p>
            <a:r>
              <a:rPr lang="en-US" sz="2800" b="1" dirty="0" smtClean="0">
                <a:solidFill>
                  <a:srgbClr val="FFFFFF"/>
                </a:solidFill>
              </a:rPr>
              <a:t>Prophets to Israel- Amos and </a:t>
            </a:r>
            <a:r>
              <a:rPr lang="en-US" sz="2800" b="1" dirty="0" smtClean="0">
                <a:solidFill>
                  <a:srgbClr val="FFFFFF"/>
                </a:solidFill>
              </a:rPr>
              <a:t>Hosea</a:t>
            </a:r>
          </a:p>
          <a:p>
            <a:endParaRPr lang="en-US" sz="800" b="1" dirty="0" smtClean="0">
              <a:solidFill>
                <a:srgbClr val="FFFFFF"/>
              </a:solidFill>
            </a:endParaRPr>
          </a:p>
          <a:p>
            <a:r>
              <a:rPr lang="en-US" sz="2800" b="1" dirty="0" smtClean="0">
                <a:solidFill>
                  <a:srgbClr val="FFFFFF"/>
                </a:solidFill>
              </a:rPr>
              <a:t>Prophets to Judah pre-exile- </a:t>
            </a:r>
            <a:r>
              <a:rPr lang="en-US" sz="2800" b="1" dirty="0">
                <a:solidFill>
                  <a:srgbClr val="FFFFFF"/>
                </a:solidFill>
              </a:rPr>
              <a:t>Isaiah, Micah, Habakkuk, </a:t>
            </a:r>
            <a:r>
              <a:rPr lang="en-US" sz="2800" b="1" dirty="0" smtClean="0">
                <a:solidFill>
                  <a:srgbClr val="FFFFFF"/>
                </a:solidFill>
              </a:rPr>
              <a:t>Zephaniah</a:t>
            </a:r>
            <a:r>
              <a:rPr lang="en-US" sz="2800" b="1" dirty="0" smtClean="0">
                <a:solidFill>
                  <a:srgbClr val="FFFFFF"/>
                </a:solidFill>
              </a:rPr>
              <a:t>.</a:t>
            </a:r>
          </a:p>
          <a:p>
            <a:endParaRPr lang="en-US" sz="800" b="1" dirty="0">
              <a:solidFill>
                <a:srgbClr val="FFFFFF"/>
              </a:solidFill>
            </a:endParaRPr>
          </a:p>
          <a:p>
            <a:r>
              <a:rPr lang="en-US" sz="2800" b="1" dirty="0" smtClean="0">
                <a:solidFill>
                  <a:srgbClr val="FFFFFF"/>
                </a:solidFill>
              </a:rPr>
              <a:t>Prophets to Gentiles/other nations Jonah, Obadiah, Daniel</a:t>
            </a:r>
            <a:endParaRPr lang="en-US" sz="2800" b="1" dirty="0">
              <a:solidFill>
                <a:srgbClr val="FFFFFF"/>
              </a:solidFill>
            </a:endParaRPr>
          </a:p>
          <a:p>
            <a:endParaRPr lang="en-US" sz="800" b="1" dirty="0" smtClean="0">
              <a:solidFill>
                <a:srgbClr val="FFFFFF"/>
              </a:solidFill>
            </a:endParaRPr>
          </a:p>
          <a:p>
            <a:r>
              <a:rPr lang="en-US" sz="2800" b="1" dirty="0" smtClean="0">
                <a:solidFill>
                  <a:srgbClr val="FFFFFF"/>
                </a:solidFill>
                <a:effectLst/>
                <a:latin typeface="Cambria"/>
                <a:ea typeface="ＭＳ 明朝"/>
                <a:cs typeface="Times New Roman"/>
              </a:rPr>
              <a:t>Judah during the exile-</a:t>
            </a:r>
            <a:r>
              <a:rPr lang="en-US" sz="2800" b="1" dirty="0">
                <a:solidFill>
                  <a:srgbClr val="FFFFFF"/>
                </a:solidFill>
                <a:effectLst/>
                <a:latin typeface="Cambria"/>
                <a:ea typeface="ＭＳ 明朝"/>
                <a:cs typeface="Times New Roman"/>
              </a:rPr>
              <a:t> </a:t>
            </a:r>
            <a:r>
              <a:rPr lang="en-US" sz="2800" b="1" dirty="0" smtClean="0">
                <a:solidFill>
                  <a:srgbClr val="FFFFFF"/>
                </a:solidFill>
                <a:effectLst/>
                <a:latin typeface="Cambria"/>
                <a:ea typeface="ＭＳ 明朝"/>
                <a:cs typeface="Times New Roman"/>
              </a:rPr>
              <a:t>Jeremiah, </a:t>
            </a:r>
            <a:r>
              <a:rPr lang="en-US" sz="2800" b="1" dirty="0" smtClean="0">
                <a:solidFill>
                  <a:srgbClr val="FFFFFF"/>
                </a:solidFill>
                <a:effectLst/>
                <a:latin typeface="Cambria"/>
                <a:ea typeface="ＭＳ 明朝"/>
                <a:cs typeface="Times New Roman"/>
              </a:rPr>
              <a:t>Ezekiel</a:t>
            </a:r>
            <a:r>
              <a:rPr lang="en-US" sz="2800" b="1" dirty="0" smtClean="0">
                <a:solidFill>
                  <a:srgbClr val="FFFFFF"/>
                </a:solidFill>
                <a:effectLst/>
              </a:rPr>
              <a:t> </a:t>
            </a:r>
          </a:p>
          <a:p>
            <a:endParaRPr lang="en-US" sz="800" b="1" dirty="0">
              <a:solidFill>
                <a:srgbClr val="FFFFFF"/>
              </a:solidFill>
            </a:endParaRPr>
          </a:p>
          <a:p>
            <a:r>
              <a:rPr lang="en-US" sz="2800" b="1" dirty="0" smtClean="0">
                <a:solidFill>
                  <a:srgbClr val="FFFFFF"/>
                </a:solidFill>
              </a:rPr>
              <a:t>Judah post-exile-</a:t>
            </a:r>
            <a:r>
              <a:rPr lang="en-US" sz="2800" b="1" dirty="0" err="1">
                <a:solidFill>
                  <a:srgbClr val="FFFFFF"/>
                </a:solidFill>
              </a:rPr>
              <a:t>Haggiah</a:t>
            </a:r>
            <a:r>
              <a:rPr lang="en-US" sz="2800" b="1" dirty="0">
                <a:solidFill>
                  <a:srgbClr val="FFFFFF"/>
                </a:solidFill>
              </a:rPr>
              <a:t>, Zechariah, Joel and Malachi</a:t>
            </a:r>
            <a:r>
              <a:rPr lang="en-US" sz="2800" b="1" dirty="0" smtClean="0">
                <a:solidFill>
                  <a:srgbClr val="FFFFFF"/>
                </a:solidFill>
                <a:effectLst/>
              </a:rPr>
              <a:t> </a:t>
            </a:r>
            <a:endParaRPr lang="en-US" sz="2800" b="1" dirty="0" smtClean="0">
              <a:solidFill>
                <a:srgbClr val="FFFFFF"/>
              </a:solidFill>
            </a:endParaRPr>
          </a:p>
          <a:p>
            <a:endParaRPr lang="en-US" dirty="0">
              <a:solidFill>
                <a:srgbClr val="FFFFFF"/>
              </a:solidFill>
            </a:endParaRPr>
          </a:p>
        </p:txBody>
      </p:sp>
    </p:spTree>
    <p:extLst>
      <p:ext uri="{BB962C8B-B14F-4D97-AF65-F5344CB8AC3E}">
        <p14:creationId xmlns:p14="http://schemas.microsoft.com/office/powerpoint/2010/main" val="1249624879"/>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48833"/>
            <a:ext cx="7772400" cy="2351617"/>
          </a:xfrm>
        </p:spPr>
        <p:txBody>
          <a:bodyPr>
            <a:normAutofit/>
          </a:bodyPr>
          <a:lstStyle/>
          <a:p>
            <a:r>
              <a:rPr lang="en-US" sz="5400" dirty="0" smtClean="0">
                <a:solidFill>
                  <a:srgbClr val="FFFFFF"/>
                </a:solidFill>
              </a:rPr>
              <a:t>The 7</a:t>
            </a:r>
            <a:r>
              <a:rPr lang="en-US" sz="5400" baseline="30000" dirty="0" smtClean="0">
                <a:solidFill>
                  <a:srgbClr val="FFFFFF"/>
                </a:solidFill>
              </a:rPr>
              <a:t>th</a:t>
            </a:r>
            <a:r>
              <a:rPr lang="en-US" sz="5400" dirty="0" smtClean="0">
                <a:solidFill>
                  <a:srgbClr val="FFFFFF"/>
                </a:solidFill>
              </a:rPr>
              <a:t> And 8</a:t>
            </a:r>
            <a:r>
              <a:rPr lang="en-US" sz="5400" baseline="30000" dirty="0" smtClean="0">
                <a:solidFill>
                  <a:srgbClr val="FFFFFF"/>
                </a:solidFill>
              </a:rPr>
              <a:t>th</a:t>
            </a:r>
            <a:br>
              <a:rPr lang="en-US" sz="5400" baseline="30000" dirty="0" smtClean="0">
                <a:solidFill>
                  <a:srgbClr val="FFFFFF"/>
                </a:solidFill>
              </a:rPr>
            </a:br>
            <a:r>
              <a:rPr lang="en-US" sz="5400" dirty="0" smtClean="0">
                <a:solidFill>
                  <a:srgbClr val="FFFFFF"/>
                </a:solidFill>
              </a:rPr>
              <a:t> Century Prophets</a:t>
            </a:r>
            <a:endParaRPr lang="en-US" sz="5400" dirty="0">
              <a:solidFill>
                <a:srgbClr val="FFFFFF"/>
              </a:solidFill>
            </a:endParaRPr>
          </a:p>
        </p:txBody>
      </p:sp>
      <p:sp>
        <p:nvSpPr>
          <p:cNvPr id="3" name="Subtitle 2"/>
          <p:cNvSpPr>
            <a:spLocks noGrp="1"/>
          </p:cNvSpPr>
          <p:nvPr>
            <p:ph type="subTitle" idx="1"/>
          </p:nvPr>
        </p:nvSpPr>
        <p:spPr/>
        <p:txBody>
          <a:bodyPr>
            <a:normAutofit/>
          </a:bodyPr>
          <a:lstStyle/>
          <a:p>
            <a:r>
              <a:rPr lang="en-US" sz="4000" dirty="0" smtClean="0">
                <a:solidFill>
                  <a:srgbClr val="FFFFFF"/>
                </a:solidFill>
              </a:rPr>
              <a:t>The Demise of a Nation</a:t>
            </a:r>
          </a:p>
          <a:p>
            <a:r>
              <a:rPr lang="en-US" sz="4000" dirty="0" smtClean="0">
                <a:solidFill>
                  <a:srgbClr val="FFFFFF"/>
                </a:solidFill>
              </a:rPr>
              <a:t>The Petrification of the Law</a:t>
            </a:r>
            <a:endParaRPr lang="en-US" sz="4000" dirty="0">
              <a:solidFill>
                <a:srgbClr val="FFFFFF"/>
              </a:solidFill>
            </a:endParaRPr>
          </a:p>
        </p:txBody>
      </p:sp>
    </p:spTree>
    <p:extLst>
      <p:ext uri="{BB962C8B-B14F-4D97-AF65-F5344CB8AC3E}">
        <p14:creationId xmlns:p14="http://schemas.microsoft.com/office/powerpoint/2010/main" val="1819096467"/>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Prophets to Samaria/Israel</a:t>
            </a:r>
            <a:endParaRPr lang="en-US" sz="4000" dirty="0"/>
          </a:p>
        </p:txBody>
      </p:sp>
      <p:sp>
        <p:nvSpPr>
          <p:cNvPr id="3" name="Content Placeholder 2"/>
          <p:cNvSpPr>
            <a:spLocks noGrp="1"/>
          </p:cNvSpPr>
          <p:nvPr>
            <p:ph idx="1"/>
          </p:nvPr>
        </p:nvSpPr>
        <p:spPr/>
        <p:txBody>
          <a:bodyPr/>
          <a:lstStyle/>
          <a:p>
            <a:pPr marL="0" indent="0">
              <a:buNone/>
            </a:pPr>
            <a:r>
              <a:rPr lang="en-US" b="1" dirty="0" smtClean="0"/>
              <a:t>Amos</a:t>
            </a:r>
          </a:p>
          <a:p>
            <a:pPr marL="0" indent="0">
              <a:buNone/>
            </a:pPr>
            <a:endParaRPr lang="en-US" b="1" dirty="0"/>
          </a:p>
          <a:p>
            <a:pPr marL="0" indent="0">
              <a:buNone/>
            </a:pPr>
            <a:r>
              <a:rPr lang="en-US" b="1" dirty="0" smtClean="0"/>
              <a:t>Hosea</a:t>
            </a:r>
          </a:p>
          <a:p>
            <a:pPr marL="0" indent="0">
              <a:buNone/>
            </a:pPr>
            <a:endParaRPr lang="en-US" b="1" dirty="0"/>
          </a:p>
          <a:p>
            <a:pPr marL="0" indent="0">
              <a:buNone/>
            </a:pPr>
            <a:r>
              <a:rPr lang="en-US" b="1" dirty="0" smtClean="0"/>
              <a:t>(Jonah was from Israel, but preached to Gentiles)</a:t>
            </a:r>
          </a:p>
          <a:p>
            <a:pPr marL="0" indent="0">
              <a:buNone/>
            </a:pPr>
            <a:endParaRPr lang="en-US" b="1" dirty="0"/>
          </a:p>
          <a:p>
            <a:pPr marL="0" indent="0">
              <a:buNone/>
            </a:pPr>
            <a:endParaRPr lang="en-US" b="1" dirty="0"/>
          </a:p>
        </p:txBody>
      </p:sp>
    </p:spTree>
    <p:extLst>
      <p:ext uri="{BB962C8B-B14F-4D97-AF65-F5344CB8AC3E}">
        <p14:creationId xmlns:p14="http://schemas.microsoft.com/office/powerpoint/2010/main" val="361977696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09600" y="609600"/>
            <a:ext cx="7848600" cy="2133600"/>
          </a:xfrm>
        </p:spPr>
        <p:txBody>
          <a:bodyPr/>
          <a:lstStyle/>
          <a:p>
            <a:pPr eaLnBrk="1" hangingPunct="1">
              <a:defRPr/>
            </a:pPr>
            <a:r>
              <a:rPr lang="en-US" dirty="0" smtClean="0">
                <a:solidFill>
                  <a:srgbClr val="FFFF00"/>
                </a:solidFill>
              </a:rPr>
              <a:t>Hosea, the Savior of Israel</a:t>
            </a:r>
          </a:p>
        </p:txBody>
      </p:sp>
      <p:pic>
        <p:nvPicPr>
          <p:cNvPr id="307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005138"/>
            <a:ext cx="5638800" cy="3395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5909412"/>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defRPr/>
            </a:pPr>
            <a:r>
              <a:rPr lang="en-US" sz="3200" dirty="0" smtClean="0"/>
              <a:t/>
            </a:r>
            <a:br>
              <a:rPr lang="en-US" sz="3200" dirty="0" smtClean="0"/>
            </a:br>
            <a:r>
              <a:rPr lang="en-US" sz="3600" b="1" dirty="0" smtClean="0"/>
              <a:t>Theme of Hosea:</a:t>
            </a:r>
          </a:p>
        </p:txBody>
      </p:sp>
      <p:sp>
        <p:nvSpPr>
          <p:cNvPr id="38915" name="Rectangle 3"/>
          <p:cNvSpPr>
            <a:spLocks noGrp="1" noChangeArrowheads="1"/>
          </p:cNvSpPr>
          <p:nvPr>
            <p:ph type="body" idx="1"/>
          </p:nvPr>
        </p:nvSpPr>
        <p:spPr/>
        <p:txBody>
          <a:bodyPr/>
          <a:lstStyle/>
          <a:p>
            <a:pPr eaLnBrk="1" hangingPunct="1">
              <a:lnSpc>
                <a:spcPct val="90000"/>
              </a:lnSpc>
              <a:defRPr/>
            </a:pPr>
            <a:endParaRPr lang="en-US" sz="3600" dirty="0" smtClean="0"/>
          </a:p>
          <a:p>
            <a:pPr algn="ctr" eaLnBrk="1" hangingPunct="1">
              <a:lnSpc>
                <a:spcPct val="90000"/>
              </a:lnSpc>
              <a:buFont typeface="Wingdings" pitchFamily="2" charset="2"/>
              <a:buNone/>
              <a:defRPr/>
            </a:pPr>
            <a:r>
              <a:rPr lang="en-US" b="1" dirty="0" smtClean="0">
                <a:solidFill>
                  <a:srgbClr val="FFFF00"/>
                </a:solidFill>
              </a:rPr>
              <a:t>Our Unfaithfulness to God</a:t>
            </a:r>
          </a:p>
          <a:p>
            <a:pPr algn="ctr" eaLnBrk="1" hangingPunct="1">
              <a:lnSpc>
                <a:spcPct val="90000"/>
              </a:lnSpc>
              <a:buFont typeface="Wingdings" pitchFamily="2" charset="2"/>
              <a:buNone/>
              <a:defRPr/>
            </a:pPr>
            <a:endParaRPr lang="en-US" b="1" dirty="0">
              <a:solidFill>
                <a:srgbClr val="FFFF00"/>
              </a:solidFill>
            </a:endParaRPr>
          </a:p>
          <a:p>
            <a:pPr algn="ctr" eaLnBrk="1" hangingPunct="1">
              <a:lnSpc>
                <a:spcPct val="90000"/>
              </a:lnSpc>
              <a:buFont typeface="Wingdings" pitchFamily="2" charset="2"/>
              <a:buNone/>
              <a:defRPr/>
            </a:pPr>
            <a:r>
              <a:rPr lang="en-US" b="1" dirty="0" smtClean="0">
                <a:solidFill>
                  <a:srgbClr val="FFFF00"/>
                </a:solidFill>
              </a:rPr>
              <a:t>And </a:t>
            </a:r>
          </a:p>
          <a:p>
            <a:pPr algn="ctr" eaLnBrk="1" hangingPunct="1">
              <a:lnSpc>
                <a:spcPct val="90000"/>
              </a:lnSpc>
              <a:buFont typeface="Wingdings" pitchFamily="2" charset="2"/>
              <a:buNone/>
              <a:defRPr/>
            </a:pPr>
            <a:endParaRPr lang="en-US" b="1" dirty="0">
              <a:solidFill>
                <a:srgbClr val="FFFF00"/>
              </a:solidFill>
            </a:endParaRPr>
          </a:p>
          <a:p>
            <a:pPr algn="ctr" eaLnBrk="1" hangingPunct="1">
              <a:lnSpc>
                <a:spcPct val="90000"/>
              </a:lnSpc>
              <a:buFont typeface="Wingdings" pitchFamily="2" charset="2"/>
              <a:buNone/>
              <a:defRPr/>
            </a:pPr>
            <a:r>
              <a:rPr lang="en-US" b="1" dirty="0" smtClean="0">
                <a:solidFill>
                  <a:srgbClr val="FFFF00"/>
                </a:solidFill>
              </a:rPr>
              <a:t>God’s Gracious Love for Us</a:t>
            </a:r>
          </a:p>
        </p:txBody>
      </p:sp>
    </p:spTree>
    <p:extLst>
      <p:ext uri="{BB962C8B-B14F-4D97-AF65-F5344CB8AC3E}">
        <p14:creationId xmlns:p14="http://schemas.microsoft.com/office/powerpoint/2010/main" val="260465345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600" b="1" dirty="0" smtClean="0"/>
              <a:t>Hosea</a:t>
            </a:r>
            <a:endParaRPr lang="en-US" sz="3600" b="1" dirty="0"/>
          </a:p>
        </p:txBody>
      </p:sp>
      <p:sp>
        <p:nvSpPr>
          <p:cNvPr id="3" name="Content Placeholder 2"/>
          <p:cNvSpPr>
            <a:spLocks noGrp="1"/>
          </p:cNvSpPr>
          <p:nvPr>
            <p:ph idx="1"/>
          </p:nvPr>
        </p:nvSpPr>
        <p:spPr/>
        <p:txBody>
          <a:bodyPr/>
          <a:lstStyle/>
          <a:p>
            <a:pPr marL="0" indent="0">
              <a:buFont typeface="Wingdings" pitchFamily="2" charset="2"/>
              <a:buNone/>
              <a:defRPr/>
            </a:pPr>
            <a:r>
              <a:rPr lang="en-US" sz="2800" b="1" dirty="0" smtClean="0">
                <a:solidFill>
                  <a:srgbClr val="FFFF00"/>
                </a:solidFill>
              </a:rPr>
              <a:t>Hosea = </a:t>
            </a:r>
            <a:r>
              <a:rPr lang="en-US" sz="2800" b="1" dirty="0" err="1" smtClean="0">
                <a:solidFill>
                  <a:srgbClr val="FFFF00"/>
                </a:solidFill>
              </a:rPr>
              <a:t>Jeshua</a:t>
            </a:r>
            <a:r>
              <a:rPr lang="en-US" sz="2800" b="1" dirty="0">
                <a:solidFill>
                  <a:srgbClr val="FFFF00"/>
                </a:solidFill>
              </a:rPr>
              <a:t> </a:t>
            </a:r>
            <a:r>
              <a:rPr lang="en-US" sz="2800" b="1" dirty="0" smtClean="0">
                <a:solidFill>
                  <a:srgbClr val="FFFF00"/>
                </a:solidFill>
              </a:rPr>
              <a:t>= Savior</a:t>
            </a:r>
          </a:p>
          <a:p>
            <a:pPr marL="0" indent="0">
              <a:buFont typeface="Wingdings" pitchFamily="2" charset="2"/>
              <a:buNone/>
              <a:defRPr/>
            </a:pPr>
            <a:endParaRPr lang="en-US" sz="2800" b="1" dirty="0">
              <a:solidFill>
                <a:srgbClr val="FFFF00"/>
              </a:solidFill>
            </a:endParaRPr>
          </a:p>
          <a:p>
            <a:pPr marL="0" indent="0">
              <a:buFont typeface="Wingdings" pitchFamily="2" charset="2"/>
              <a:buNone/>
              <a:defRPr/>
            </a:pPr>
            <a:r>
              <a:rPr lang="en-US" sz="2800" b="1" dirty="0" smtClean="0">
                <a:solidFill>
                  <a:srgbClr val="FFFF00"/>
                </a:solidFill>
              </a:rPr>
              <a:t>A prefigure of Christ.</a:t>
            </a:r>
          </a:p>
          <a:p>
            <a:pPr marL="0" indent="0">
              <a:buFont typeface="Wingdings" pitchFamily="2" charset="2"/>
              <a:buNone/>
              <a:defRPr/>
            </a:pPr>
            <a:endParaRPr lang="en-US" sz="2800" b="1" dirty="0">
              <a:solidFill>
                <a:srgbClr val="FFFF00"/>
              </a:solidFill>
            </a:endParaRPr>
          </a:p>
          <a:p>
            <a:pPr marL="0" indent="0">
              <a:buFont typeface="Wingdings" pitchFamily="2" charset="2"/>
              <a:buNone/>
              <a:defRPr/>
            </a:pPr>
            <a:r>
              <a:rPr lang="en-US" sz="2800" b="1" dirty="0" smtClean="0">
                <a:solidFill>
                  <a:srgbClr val="FFFF00"/>
                </a:solidFill>
              </a:rPr>
              <a:t>The situation: Israel is a mess because of her sin.  Hosea 4:1-3</a:t>
            </a:r>
          </a:p>
          <a:p>
            <a:pPr marL="0" indent="0">
              <a:buFont typeface="Wingdings" pitchFamily="2" charset="2"/>
              <a:buNone/>
              <a:defRPr/>
            </a:pPr>
            <a:endParaRPr lang="en-US" sz="2800" b="1" dirty="0">
              <a:solidFill>
                <a:srgbClr val="FFFF00"/>
              </a:solidFill>
            </a:endParaRPr>
          </a:p>
          <a:p>
            <a:pPr marL="0" indent="0">
              <a:buFont typeface="Wingdings" pitchFamily="2" charset="2"/>
              <a:buNone/>
              <a:defRPr/>
            </a:pPr>
            <a:endParaRPr lang="en-US" b="1" dirty="0">
              <a:solidFill>
                <a:srgbClr val="FFFF00"/>
              </a:solidFill>
            </a:endParaRPr>
          </a:p>
          <a:p>
            <a:pPr marL="0" indent="0">
              <a:buFont typeface="Wingdings" pitchFamily="2" charset="2"/>
              <a:buNone/>
              <a:defRPr/>
            </a:pPr>
            <a:endParaRPr lang="en-US" b="1" dirty="0">
              <a:solidFill>
                <a:srgbClr val="FFFF00"/>
              </a:solidFill>
            </a:endParaRPr>
          </a:p>
          <a:p>
            <a:pPr marL="0" indent="0">
              <a:buFont typeface="Wingdings" pitchFamily="2" charset="2"/>
              <a:buNone/>
              <a:defRPr/>
            </a:pPr>
            <a:endParaRPr lang="en-US" b="1" dirty="0">
              <a:solidFill>
                <a:srgbClr val="FFFF00"/>
              </a:solidFill>
            </a:endParaRPr>
          </a:p>
        </p:txBody>
      </p:sp>
    </p:spTree>
    <p:extLst>
      <p:ext uri="{BB962C8B-B14F-4D97-AF65-F5344CB8AC3E}">
        <p14:creationId xmlns:p14="http://schemas.microsoft.com/office/powerpoint/2010/main" val="217484943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600" b="1" dirty="0" smtClean="0"/>
              <a:t>God’s Solution to the Mess</a:t>
            </a:r>
            <a:endParaRPr lang="en-US" sz="3600" b="1" dirty="0"/>
          </a:p>
        </p:txBody>
      </p:sp>
      <p:sp>
        <p:nvSpPr>
          <p:cNvPr id="3" name="Content Placeholder 2"/>
          <p:cNvSpPr>
            <a:spLocks noGrp="1"/>
          </p:cNvSpPr>
          <p:nvPr>
            <p:ph idx="1"/>
          </p:nvPr>
        </p:nvSpPr>
        <p:spPr>
          <a:xfrm>
            <a:off x="457200" y="1600200"/>
            <a:ext cx="8458200" cy="4530725"/>
          </a:xfrm>
        </p:spPr>
        <p:txBody>
          <a:bodyPr/>
          <a:lstStyle/>
          <a:p>
            <a:pPr marL="0" indent="0">
              <a:buFont typeface="Wingdings" pitchFamily="2" charset="2"/>
              <a:buNone/>
              <a:defRPr/>
            </a:pPr>
            <a:r>
              <a:rPr lang="en-US" sz="2800" b="1" dirty="0" smtClean="0">
                <a:solidFill>
                  <a:srgbClr val="FFFF00"/>
                </a:solidFill>
              </a:rPr>
              <a:t>God’s solution: Go marry an adulterous wife Hosea 1:2</a:t>
            </a:r>
          </a:p>
          <a:p>
            <a:pPr marL="0" indent="0">
              <a:buFont typeface="Wingdings" pitchFamily="2" charset="2"/>
              <a:buNone/>
              <a:defRPr/>
            </a:pPr>
            <a:endParaRPr lang="en-US" sz="800" dirty="0" smtClean="0"/>
          </a:p>
          <a:p>
            <a:pPr marL="0" indent="0">
              <a:buFont typeface="Wingdings" pitchFamily="2" charset="2"/>
              <a:buNone/>
              <a:defRPr/>
            </a:pPr>
            <a:r>
              <a:rPr lang="en-US" sz="2800" b="1" dirty="0" smtClean="0">
                <a:solidFill>
                  <a:srgbClr val="FFFF00"/>
                </a:solidFill>
              </a:rPr>
              <a:t>And raise unfaithful children Hosea 1:3-9</a:t>
            </a:r>
          </a:p>
          <a:p>
            <a:pPr marL="0" indent="0">
              <a:buFont typeface="Wingdings" pitchFamily="2" charset="2"/>
              <a:buNone/>
              <a:defRPr/>
            </a:pPr>
            <a:endParaRPr lang="en-US" sz="800" b="1" dirty="0">
              <a:solidFill>
                <a:srgbClr val="FFFF00"/>
              </a:solidFill>
            </a:endParaRPr>
          </a:p>
          <a:p>
            <a:pPr marL="0" indent="0">
              <a:buFont typeface="Wingdings" pitchFamily="2" charset="2"/>
              <a:buNone/>
              <a:defRPr/>
            </a:pPr>
            <a:endParaRPr lang="en-US" sz="800" b="1" dirty="0">
              <a:solidFill>
                <a:srgbClr val="FFFF00"/>
              </a:solidFill>
            </a:endParaRPr>
          </a:p>
          <a:p>
            <a:pPr marL="0" indent="0">
              <a:buFont typeface="Wingdings" pitchFamily="2" charset="2"/>
              <a:buNone/>
              <a:defRPr/>
            </a:pPr>
            <a:r>
              <a:rPr lang="en-US" sz="2800" b="1" dirty="0" smtClean="0">
                <a:solidFill>
                  <a:srgbClr val="FFFF00"/>
                </a:solidFill>
              </a:rPr>
              <a:t>Lo-</a:t>
            </a:r>
            <a:r>
              <a:rPr lang="en-US" sz="2800" b="1" dirty="0" err="1" smtClean="0">
                <a:solidFill>
                  <a:srgbClr val="FFFF00"/>
                </a:solidFill>
              </a:rPr>
              <a:t>Ruhamah</a:t>
            </a:r>
            <a:r>
              <a:rPr lang="en-US" sz="2800" b="1" dirty="0" smtClean="0">
                <a:solidFill>
                  <a:srgbClr val="FFFF00"/>
                </a:solidFill>
              </a:rPr>
              <a:t> = not loved</a:t>
            </a:r>
          </a:p>
          <a:p>
            <a:pPr marL="0" indent="0">
              <a:buFont typeface="Wingdings" pitchFamily="2" charset="2"/>
              <a:buNone/>
              <a:defRPr/>
            </a:pPr>
            <a:r>
              <a:rPr lang="en-US" sz="2800" b="1" dirty="0" smtClean="0">
                <a:solidFill>
                  <a:srgbClr val="FFFF00"/>
                </a:solidFill>
              </a:rPr>
              <a:t>Lo-</a:t>
            </a:r>
            <a:r>
              <a:rPr lang="en-US" sz="2800" b="1" dirty="0" err="1" smtClean="0">
                <a:solidFill>
                  <a:srgbClr val="FFFF00"/>
                </a:solidFill>
              </a:rPr>
              <a:t>Ammi</a:t>
            </a:r>
            <a:r>
              <a:rPr lang="en-US" sz="2800" b="1" dirty="0" smtClean="0">
                <a:solidFill>
                  <a:srgbClr val="FFFF00"/>
                </a:solidFill>
              </a:rPr>
              <a:t> = not my people</a:t>
            </a:r>
          </a:p>
          <a:p>
            <a:pPr marL="0" indent="0">
              <a:buFont typeface="Wingdings" pitchFamily="2" charset="2"/>
              <a:buNone/>
              <a:defRPr/>
            </a:pPr>
            <a:endParaRPr lang="en-US" sz="800" b="1" dirty="0">
              <a:solidFill>
                <a:srgbClr val="FFFF00"/>
              </a:solidFill>
            </a:endParaRPr>
          </a:p>
          <a:p>
            <a:pPr marL="0" indent="0">
              <a:buFont typeface="Wingdings" pitchFamily="2" charset="2"/>
              <a:buNone/>
              <a:defRPr/>
            </a:pPr>
            <a:r>
              <a:rPr lang="en-US" sz="2800" b="1" dirty="0" smtClean="0">
                <a:solidFill>
                  <a:srgbClr val="FFFF00"/>
                </a:solidFill>
              </a:rPr>
              <a:t>This was us at one time!!!!</a:t>
            </a:r>
          </a:p>
          <a:p>
            <a:pPr marL="0" indent="0">
              <a:buFont typeface="Wingdings" pitchFamily="2" charset="2"/>
              <a:buNone/>
              <a:defRPr/>
            </a:pPr>
            <a:endParaRPr lang="en-US" dirty="0" smtClean="0"/>
          </a:p>
        </p:txBody>
      </p:sp>
    </p:spTree>
    <p:extLst>
      <p:ext uri="{BB962C8B-B14F-4D97-AF65-F5344CB8AC3E}">
        <p14:creationId xmlns:p14="http://schemas.microsoft.com/office/powerpoint/2010/main" val="194125305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600" b="1" dirty="0" smtClean="0"/>
              <a:t>God’s Grace</a:t>
            </a:r>
            <a:endParaRPr lang="en-US" sz="3600" b="1" dirty="0"/>
          </a:p>
        </p:txBody>
      </p:sp>
      <p:sp>
        <p:nvSpPr>
          <p:cNvPr id="3" name="Content Placeholder 2"/>
          <p:cNvSpPr>
            <a:spLocks noGrp="1"/>
          </p:cNvSpPr>
          <p:nvPr>
            <p:ph idx="1"/>
          </p:nvPr>
        </p:nvSpPr>
        <p:spPr/>
        <p:txBody>
          <a:bodyPr/>
          <a:lstStyle/>
          <a:p>
            <a:pPr marL="0" indent="0">
              <a:buFont typeface="Wingdings" pitchFamily="2" charset="2"/>
              <a:buNone/>
              <a:defRPr/>
            </a:pPr>
            <a:r>
              <a:rPr lang="en-US" sz="2800" b="1" dirty="0" smtClean="0">
                <a:solidFill>
                  <a:srgbClr val="FFFF00"/>
                </a:solidFill>
              </a:rPr>
              <a:t>Hosea 1:10-2:1 Great news!</a:t>
            </a:r>
          </a:p>
          <a:p>
            <a:pPr>
              <a:defRPr/>
            </a:pPr>
            <a:endParaRPr lang="en-US" sz="2800" b="1" dirty="0">
              <a:solidFill>
                <a:srgbClr val="FFFF00"/>
              </a:solidFill>
            </a:endParaRPr>
          </a:p>
          <a:p>
            <a:pPr marL="0" indent="0">
              <a:buFont typeface="Wingdings" pitchFamily="2" charset="2"/>
              <a:buNone/>
              <a:defRPr/>
            </a:pPr>
            <a:r>
              <a:rPr lang="en-US" sz="2800" b="1" dirty="0" smtClean="0">
                <a:solidFill>
                  <a:srgbClr val="FFFF00"/>
                </a:solidFill>
              </a:rPr>
              <a:t>You </a:t>
            </a:r>
            <a:r>
              <a:rPr lang="en-US" sz="2800" b="1" dirty="0" smtClean="0">
                <a:solidFill>
                  <a:srgbClr val="FFFF00"/>
                </a:solidFill>
              </a:rPr>
              <a:t>will be “my people”, “my loved ones</a:t>
            </a:r>
            <a:r>
              <a:rPr lang="en-US" sz="2800" b="1" dirty="0" smtClean="0">
                <a:solidFill>
                  <a:srgbClr val="FFFF00"/>
                </a:solidFill>
              </a:rPr>
              <a:t>”</a:t>
            </a:r>
          </a:p>
          <a:p>
            <a:pPr marL="0" indent="0">
              <a:buFont typeface="Wingdings" pitchFamily="2" charset="2"/>
              <a:buNone/>
              <a:defRPr/>
            </a:pPr>
            <a:endParaRPr lang="en-US" sz="2800" b="1" dirty="0">
              <a:solidFill>
                <a:srgbClr val="FFFF00"/>
              </a:solidFill>
            </a:endParaRPr>
          </a:p>
          <a:p>
            <a:pPr marL="0" indent="0">
              <a:buNone/>
              <a:defRPr/>
            </a:pPr>
            <a:r>
              <a:rPr lang="en-US" sz="2800" b="1" dirty="0">
                <a:solidFill>
                  <a:srgbClr val="FFFF00"/>
                </a:solidFill>
              </a:rPr>
              <a:t>Hosea 2:14-23   (Romans 5:5-8)</a:t>
            </a:r>
          </a:p>
          <a:p>
            <a:pPr marL="0" indent="0">
              <a:buNone/>
              <a:defRPr/>
            </a:pPr>
            <a:endParaRPr lang="en-US" sz="2800" b="1" dirty="0">
              <a:solidFill>
                <a:srgbClr val="FFFF00"/>
              </a:solidFill>
            </a:endParaRPr>
          </a:p>
          <a:p>
            <a:pPr marL="0" indent="0">
              <a:buNone/>
              <a:defRPr/>
            </a:pPr>
            <a:r>
              <a:rPr lang="en-US" sz="2800" b="1" dirty="0">
                <a:solidFill>
                  <a:srgbClr val="FFFF00"/>
                </a:solidFill>
              </a:rPr>
              <a:t>God’s love is beyond reason</a:t>
            </a:r>
          </a:p>
          <a:p>
            <a:pPr marL="0" indent="0">
              <a:buFont typeface="Wingdings" pitchFamily="2" charset="2"/>
              <a:buNone/>
              <a:defRPr/>
            </a:pPr>
            <a:endParaRPr lang="en-US" sz="2800" b="1" dirty="0">
              <a:solidFill>
                <a:srgbClr val="FFFF00"/>
              </a:solidFill>
            </a:endParaRPr>
          </a:p>
        </p:txBody>
      </p:sp>
    </p:spTree>
    <p:extLst>
      <p:ext uri="{BB962C8B-B14F-4D97-AF65-F5344CB8AC3E}">
        <p14:creationId xmlns:p14="http://schemas.microsoft.com/office/powerpoint/2010/main" val="35390116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b="1" dirty="0" smtClean="0"/>
              <a:t>Hosea 3  </a:t>
            </a:r>
            <a:br>
              <a:rPr lang="en-US" sz="3200" b="1" dirty="0" smtClean="0"/>
            </a:br>
            <a:r>
              <a:rPr lang="en-US" sz="3200" b="1" dirty="0" smtClean="0"/>
              <a:t>As With God, So With Hosea</a:t>
            </a:r>
            <a:endParaRPr lang="en-US" sz="3200" b="1" dirty="0"/>
          </a:p>
        </p:txBody>
      </p:sp>
      <p:sp>
        <p:nvSpPr>
          <p:cNvPr id="3" name="Content Placeholder 2"/>
          <p:cNvSpPr>
            <a:spLocks noGrp="1"/>
          </p:cNvSpPr>
          <p:nvPr>
            <p:ph idx="1"/>
          </p:nvPr>
        </p:nvSpPr>
        <p:spPr/>
        <p:txBody>
          <a:bodyPr/>
          <a:lstStyle/>
          <a:p>
            <a:pPr marL="0" indent="0">
              <a:buFont typeface="Wingdings" pitchFamily="2" charset="2"/>
              <a:buNone/>
              <a:defRPr/>
            </a:pPr>
            <a:r>
              <a:rPr lang="en-US" sz="2800" b="1" dirty="0" smtClean="0">
                <a:solidFill>
                  <a:srgbClr val="FFFF00"/>
                </a:solidFill>
              </a:rPr>
              <a:t>3:1 Go love your wife again.</a:t>
            </a:r>
          </a:p>
          <a:p>
            <a:pPr marL="0" indent="0">
              <a:buFont typeface="Wingdings" pitchFamily="2" charset="2"/>
              <a:buNone/>
              <a:defRPr/>
            </a:pPr>
            <a:endParaRPr lang="en-US" sz="2800" b="1" dirty="0">
              <a:solidFill>
                <a:srgbClr val="FFFF00"/>
              </a:solidFill>
            </a:endParaRPr>
          </a:p>
          <a:p>
            <a:pPr marL="0" indent="0">
              <a:buFont typeface="Wingdings" pitchFamily="2" charset="2"/>
              <a:buNone/>
              <a:defRPr/>
            </a:pPr>
            <a:r>
              <a:rPr lang="en-US" sz="2800" b="1" dirty="0" smtClean="0">
                <a:solidFill>
                  <a:srgbClr val="FFFF00"/>
                </a:solidFill>
              </a:rPr>
              <a:t>3:2 Hosea brought Gomer back to live with him (as did God with us)</a:t>
            </a:r>
          </a:p>
          <a:p>
            <a:pPr marL="0" indent="0">
              <a:buFont typeface="Wingdings" pitchFamily="2" charset="2"/>
              <a:buNone/>
              <a:defRPr/>
            </a:pPr>
            <a:endParaRPr lang="en-US" sz="2800" b="1" dirty="0">
              <a:solidFill>
                <a:srgbClr val="FFFF00"/>
              </a:solidFill>
            </a:endParaRPr>
          </a:p>
          <a:p>
            <a:pPr marL="0" indent="0">
              <a:buFont typeface="Wingdings" pitchFamily="2" charset="2"/>
              <a:buNone/>
              <a:defRPr/>
            </a:pPr>
            <a:r>
              <a:rPr lang="en-US" sz="2800" b="1" dirty="0" smtClean="0">
                <a:solidFill>
                  <a:srgbClr val="FFFF00"/>
                </a:solidFill>
              </a:rPr>
              <a:t>Hosea now understands God’s love</a:t>
            </a:r>
          </a:p>
          <a:p>
            <a:pPr marL="0" indent="0">
              <a:buFont typeface="Wingdings" pitchFamily="2" charset="2"/>
              <a:buNone/>
              <a:defRPr/>
            </a:pPr>
            <a:endParaRPr lang="en-US" sz="2800" b="1" dirty="0">
              <a:solidFill>
                <a:srgbClr val="FFFF00"/>
              </a:solidFill>
            </a:endParaRPr>
          </a:p>
          <a:p>
            <a:pPr marL="0" indent="0">
              <a:buFont typeface="Wingdings" pitchFamily="2" charset="2"/>
              <a:buNone/>
              <a:defRPr/>
            </a:pPr>
            <a:r>
              <a:rPr lang="en-US" sz="2800" b="1" dirty="0" smtClean="0">
                <a:solidFill>
                  <a:srgbClr val="FFFF00"/>
                </a:solidFill>
              </a:rPr>
              <a:t>Hosea 3:5 A messianic prophecy.</a:t>
            </a:r>
            <a:endParaRPr lang="en-US" sz="2800" b="1" dirty="0">
              <a:solidFill>
                <a:srgbClr val="FFFF00"/>
              </a:solidFill>
            </a:endParaRPr>
          </a:p>
        </p:txBody>
      </p:sp>
    </p:spTree>
    <p:extLst>
      <p:ext uri="{BB962C8B-B14F-4D97-AF65-F5344CB8AC3E}">
        <p14:creationId xmlns:p14="http://schemas.microsoft.com/office/powerpoint/2010/main" val="1832027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2133600"/>
            <a:ext cx="8077200" cy="4648200"/>
          </a:xfrm>
        </p:spPr>
        <p:txBody>
          <a:bodyPr>
            <a:noAutofit/>
          </a:bodyPr>
          <a:lstStyle/>
          <a:p>
            <a:r>
              <a:rPr lang="en-US" sz="2000" b="1" dirty="0" err="1"/>
              <a:t>Ch</a:t>
            </a:r>
            <a:r>
              <a:rPr lang="en-US" sz="2000" b="1" dirty="0"/>
              <a:t> </a:t>
            </a:r>
            <a:r>
              <a:rPr lang="en-US" sz="2000" b="1" dirty="0" smtClean="0"/>
              <a:t>1   Creation</a:t>
            </a:r>
            <a:r>
              <a:rPr lang="en-US" sz="2000" b="1" dirty="0"/>
              <a:t> </a:t>
            </a:r>
            <a:r>
              <a:rPr lang="en-US" sz="2000" b="1" dirty="0" smtClean="0"/>
              <a:t>      God</a:t>
            </a:r>
            <a:r>
              <a:rPr lang="en-US" sz="2000" b="1" dirty="0"/>
              <a:t>, the </a:t>
            </a:r>
            <a:r>
              <a:rPr lang="en-US" sz="2000" b="1" dirty="0" smtClean="0"/>
              <a:t>creator</a:t>
            </a:r>
          </a:p>
          <a:p>
            <a:endParaRPr lang="en-US" sz="800" b="1" dirty="0" smtClean="0"/>
          </a:p>
          <a:p>
            <a:endParaRPr lang="en-US" sz="200" b="1" dirty="0"/>
          </a:p>
          <a:p>
            <a:r>
              <a:rPr lang="en-US" sz="2000" b="1" dirty="0" err="1"/>
              <a:t>Ch</a:t>
            </a:r>
            <a:r>
              <a:rPr lang="en-US" sz="2000" b="1" dirty="0"/>
              <a:t> </a:t>
            </a:r>
            <a:r>
              <a:rPr lang="en-US" sz="2000" b="1" dirty="0" smtClean="0"/>
              <a:t>2,3   Adam </a:t>
            </a:r>
            <a:r>
              <a:rPr lang="en-US" sz="2000" b="1" dirty="0"/>
              <a:t>and </a:t>
            </a:r>
            <a:r>
              <a:rPr lang="en-US" sz="2000" b="1" dirty="0" smtClean="0"/>
              <a:t>Eve   The </a:t>
            </a:r>
            <a:r>
              <a:rPr lang="en-US" sz="2000" b="1" dirty="0"/>
              <a:t>fall of </a:t>
            </a:r>
            <a:r>
              <a:rPr lang="en-US" sz="2000" b="1" dirty="0" smtClean="0"/>
              <a:t>man, God’s plan begun.</a:t>
            </a:r>
          </a:p>
          <a:p>
            <a:endParaRPr lang="en-US" sz="800" b="1" dirty="0" smtClean="0"/>
          </a:p>
          <a:p>
            <a:endParaRPr lang="en-US" sz="200" b="1" dirty="0"/>
          </a:p>
          <a:p>
            <a:r>
              <a:rPr lang="en-US" sz="2000" b="1" dirty="0" err="1"/>
              <a:t>Ch</a:t>
            </a:r>
            <a:r>
              <a:rPr lang="en-US" sz="2000" b="1" dirty="0"/>
              <a:t> 4   Cain and </a:t>
            </a:r>
            <a:r>
              <a:rPr lang="en-US" sz="2000" b="1" dirty="0" smtClean="0"/>
              <a:t>Abel</a:t>
            </a:r>
            <a:r>
              <a:rPr lang="en-US" sz="2000" b="1" dirty="0"/>
              <a:t> </a:t>
            </a:r>
            <a:r>
              <a:rPr lang="en-US" sz="2000" b="1" dirty="0" smtClean="0"/>
              <a:t>      Temptation</a:t>
            </a:r>
            <a:r>
              <a:rPr lang="en-US" sz="2000" b="1" dirty="0"/>
              <a:t>, sin, judgment and death</a:t>
            </a:r>
            <a:r>
              <a:rPr lang="en-US" sz="2000" b="1" dirty="0" smtClean="0"/>
              <a:t>.</a:t>
            </a:r>
          </a:p>
          <a:p>
            <a:endParaRPr lang="en-US" sz="800" b="1" dirty="0" smtClean="0"/>
          </a:p>
          <a:p>
            <a:endParaRPr lang="en-US" sz="200" b="1" dirty="0"/>
          </a:p>
          <a:p>
            <a:r>
              <a:rPr lang="en-US" sz="2000" b="1" dirty="0"/>
              <a:t>Ch. 5  </a:t>
            </a:r>
            <a:r>
              <a:rPr lang="en-US" sz="2000" b="1" dirty="0" smtClean="0"/>
              <a:t>Genealogy</a:t>
            </a:r>
            <a:r>
              <a:rPr lang="en-US" sz="2000" b="1" dirty="0"/>
              <a:t>	</a:t>
            </a:r>
            <a:r>
              <a:rPr lang="en-US" sz="2000" b="1" dirty="0" smtClean="0"/>
              <a:t>God’s </a:t>
            </a:r>
            <a:r>
              <a:rPr lang="en-US" sz="2000" b="1" dirty="0"/>
              <a:t>plan to send the </a:t>
            </a:r>
            <a:r>
              <a:rPr lang="en-US" sz="2000" b="1" dirty="0" smtClean="0"/>
              <a:t>Messiah</a:t>
            </a:r>
          </a:p>
          <a:p>
            <a:endParaRPr lang="en-US" sz="800" b="1" dirty="0" smtClean="0"/>
          </a:p>
          <a:p>
            <a:endParaRPr lang="en-US" sz="200" b="1" dirty="0"/>
          </a:p>
          <a:p>
            <a:r>
              <a:rPr lang="en-US" sz="2000" b="1" dirty="0" err="1"/>
              <a:t>Ch</a:t>
            </a:r>
            <a:r>
              <a:rPr lang="en-US" sz="2000" b="1" dirty="0"/>
              <a:t> </a:t>
            </a:r>
            <a:r>
              <a:rPr lang="en-US" sz="2000" b="1" dirty="0" smtClean="0"/>
              <a:t>6-9   </a:t>
            </a:r>
            <a:r>
              <a:rPr lang="en-US" sz="2000" b="1" dirty="0"/>
              <a:t>The </a:t>
            </a:r>
            <a:r>
              <a:rPr lang="en-US" sz="2000" b="1" dirty="0" smtClean="0"/>
              <a:t>Flood   Judgment </a:t>
            </a:r>
            <a:r>
              <a:rPr lang="en-US" sz="2000" b="1" dirty="0"/>
              <a:t>against sin and salvation by </a:t>
            </a:r>
            <a:r>
              <a:rPr lang="en-US" sz="2000" b="1" dirty="0" smtClean="0"/>
              <a:t>faith</a:t>
            </a:r>
          </a:p>
          <a:p>
            <a:endParaRPr lang="en-US" sz="800" b="1" dirty="0" smtClean="0"/>
          </a:p>
          <a:p>
            <a:endParaRPr lang="en-US" sz="200" b="1" dirty="0"/>
          </a:p>
          <a:p>
            <a:r>
              <a:rPr lang="en-US" sz="2000" b="1" dirty="0" err="1"/>
              <a:t>Ch</a:t>
            </a:r>
            <a:r>
              <a:rPr lang="en-US" sz="2000" b="1" dirty="0"/>
              <a:t> 10  More </a:t>
            </a:r>
            <a:r>
              <a:rPr lang="en-US" sz="2000" b="1" dirty="0" smtClean="0"/>
              <a:t>Genealogy</a:t>
            </a:r>
            <a:r>
              <a:rPr lang="en-US" sz="2000" b="1" dirty="0"/>
              <a:t>	God’s plan to send the </a:t>
            </a:r>
            <a:r>
              <a:rPr lang="en-US" sz="2000" b="1" dirty="0" smtClean="0"/>
              <a:t>Messiah</a:t>
            </a:r>
          </a:p>
          <a:p>
            <a:endParaRPr lang="en-US" sz="800" b="1" dirty="0" smtClean="0"/>
          </a:p>
          <a:p>
            <a:endParaRPr lang="en-US" sz="200" b="1" dirty="0"/>
          </a:p>
          <a:p>
            <a:r>
              <a:rPr lang="en-US" sz="2000" b="1" dirty="0" err="1"/>
              <a:t>Ch</a:t>
            </a:r>
            <a:r>
              <a:rPr lang="en-US" sz="2000" b="1" dirty="0"/>
              <a:t> 11  The tower of Babel	God opposes the </a:t>
            </a:r>
            <a:r>
              <a:rPr lang="en-US" sz="2000" b="1" dirty="0" smtClean="0"/>
              <a:t>proud</a:t>
            </a:r>
          </a:p>
          <a:p>
            <a:endParaRPr lang="en-US" sz="200" b="1" dirty="0"/>
          </a:p>
          <a:p>
            <a:r>
              <a:rPr lang="en-US" sz="2000" b="1" dirty="0" err="1"/>
              <a:t>Ch</a:t>
            </a:r>
            <a:r>
              <a:rPr lang="en-US" sz="2000" b="1" dirty="0"/>
              <a:t> </a:t>
            </a:r>
            <a:r>
              <a:rPr lang="en-US" sz="2000" b="1" dirty="0" smtClean="0"/>
              <a:t>12-23    Abraham; The Father of Faith     God </a:t>
            </a:r>
            <a:r>
              <a:rPr lang="en-US" sz="2000" b="1" dirty="0"/>
              <a:t>chooses a person through whom to send the Messiah</a:t>
            </a:r>
            <a:r>
              <a:rPr lang="en-US" sz="2000" b="1" dirty="0" smtClean="0"/>
              <a:t>.</a:t>
            </a:r>
          </a:p>
          <a:p>
            <a:endParaRPr lang="en-US" sz="200" b="1" dirty="0"/>
          </a:p>
        </p:txBody>
      </p:sp>
      <p:sp>
        <p:nvSpPr>
          <p:cNvPr id="3" name="Title 2"/>
          <p:cNvSpPr>
            <a:spLocks noGrp="1"/>
          </p:cNvSpPr>
          <p:nvPr>
            <p:ph type="title"/>
          </p:nvPr>
        </p:nvSpPr>
        <p:spPr/>
        <p:txBody>
          <a:bodyPr/>
          <a:lstStyle/>
          <a:p>
            <a:r>
              <a:rPr lang="en-US" sz="3600" b="1" dirty="0" smtClean="0"/>
              <a:t>Outline of Genesis</a:t>
            </a:r>
            <a:endParaRPr lang="en-US" sz="3600" b="1" dirty="0"/>
          </a:p>
        </p:txBody>
      </p:sp>
    </p:spTree>
    <p:extLst>
      <p:ext uri="{BB962C8B-B14F-4D97-AF65-F5344CB8AC3E}">
        <p14:creationId xmlns:p14="http://schemas.microsoft.com/office/powerpoint/2010/main" val="3043299461"/>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b="1" dirty="0" smtClean="0"/>
              <a:t>God’s Unending Love For Us</a:t>
            </a:r>
            <a:endParaRPr lang="en-US" sz="3200" b="1" dirty="0"/>
          </a:p>
        </p:txBody>
      </p:sp>
      <p:sp>
        <p:nvSpPr>
          <p:cNvPr id="3" name="Content Placeholder 2"/>
          <p:cNvSpPr>
            <a:spLocks noGrp="1"/>
          </p:cNvSpPr>
          <p:nvPr>
            <p:ph idx="1"/>
          </p:nvPr>
        </p:nvSpPr>
        <p:spPr/>
        <p:txBody>
          <a:bodyPr/>
          <a:lstStyle/>
          <a:p>
            <a:pPr marL="0" indent="0">
              <a:buFont typeface="Wingdings" pitchFamily="2" charset="2"/>
              <a:buNone/>
              <a:defRPr/>
            </a:pPr>
            <a:r>
              <a:rPr lang="en-US" sz="2800" b="1" dirty="0" smtClean="0">
                <a:solidFill>
                  <a:srgbClr val="FFFF00"/>
                </a:solidFill>
              </a:rPr>
              <a:t>Despite all these things.  Despite the fact that we acted like Gomer…</a:t>
            </a:r>
          </a:p>
          <a:p>
            <a:pPr marL="0" indent="0">
              <a:buFont typeface="Wingdings" pitchFamily="2" charset="2"/>
              <a:buNone/>
              <a:defRPr/>
            </a:pPr>
            <a:endParaRPr lang="en-US" sz="800" b="1" dirty="0">
              <a:solidFill>
                <a:srgbClr val="FFFF00"/>
              </a:solidFill>
            </a:endParaRPr>
          </a:p>
          <a:p>
            <a:pPr marL="0" indent="0">
              <a:buFont typeface="Wingdings" pitchFamily="2" charset="2"/>
              <a:buNone/>
              <a:defRPr/>
            </a:pPr>
            <a:r>
              <a:rPr lang="en-US" sz="2800" b="1" dirty="0" smtClean="0">
                <a:solidFill>
                  <a:srgbClr val="FFFF00"/>
                </a:solidFill>
              </a:rPr>
              <a:t>Hosea 11:1 I called you out of Egypt. (Matthew 2:15)</a:t>
            </a:r>
          </a:p>
          <a:p>
            <a:pPr marL="0" indent="0">
              <a:buFont typeface="Wingdings" pitchFamily="2" charset="2"/>
              <a:buNone/>
              <a:defRPr/>
            </a:pPr>
            <a:endParaRPr lang="en-US" sz="800" b="1" dirty="0">
              <a:solidFill>
                <a:srgbClr val="FFFF00"/>
              </a:solidFill>
            </a:endParaRPr>
          </a:p>
          <a:p>
            <a:pPr marL="0" indent="0">
              <a:buFont typeface="Wingdings" pitchFamily="2" charset="2"/>
              <a:buNone/>
              <a:defRPr/>
            </a:pPr>
            <a:r>
              <a:rPr lang="en-US" sz="2800" b="1" dirty="0" smtClean="0">
                <a:solidFill>
                  <a:srgbClr val="FFFF00"/>
                </a:solidFill>
              </a:rPr>
              <a:t>Hosea 11:8  I cannot give you up!</a:t>
            </a:r>
          </a:p>
          <a:p>
            <a:pPr marL="0" indent="0">
              <a:buFont typeface="Wingdings" pitchFamily="2" charset="2"/>
              <a:buNone/>
              <a:defRPr/>
            </a:pPr>
            <a:endParaRPr lang="en-US" sz="800" b="1" dirty="0">
              <a:solidFill>
                <a:srgbClr val="FFFF00"/>
              </a:solidFill>
            </a:endParaRPr>
          </a:p>
          <a:p>
            <a:pPr marL="0" indent="0">
              <a:buFont typeface="Wingdings" pitchFamily="2" charset="2"/>
              <a:buNone/>
              <a:defRPr/>
            </a:pPr>
            <a:r>
              <a:rPr lang="en-US" sz="2800" b="1" dirty="0" smtClean="0">
                <a:solidFill>
                  <a:srgbClr val="FFFF00"/>
                </a:solidFill>
              </a:rPr>
              <a:t>Hosea 12:9 I spoke to you through the prophets.</a:t>
            </a:r>
            <a:endParaRPr lang="en-US" sz="2800" b="1" dirty="0">
              <a:solidFill>
                <a:srgbClr val="FFFF00"/>
              </a:solidFill>
            </a:endParaRPr>
          </a:p>
        </p:txBody>
      </p:sp>
    </p:spTree>
    <p:extLst>
      <p:ext uri="{BB962C8B-B14F-4D97-AF65-F5344CB8AC3E}">
        <p14:creationId xmlns:p14="http://schemas.microsoft.com/office/powerpoint/2010/main" val="281200840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Amos (A Moose)</a:t>
            </a:r>
            <a:endParaRPr lang="en-US" dirty="0">
              <a:solidFill>
                <a:srgbClr val="FFFFFF"/>
              </a:solidFill>
            </a:endParaRPr>
          </a:p>
        </p:txBody>
      </p:sp>
      <p:pic>
        <p:nvPicPr>
          <p:cNvPr id="4" name="Content Placeholder 5"/>
          <p:cNvPicPr>
            <a:picLocks noGrp="1" noChangeAspect="1"/>
          </p:cNvPicPr>
          <p:nvPr>
            <p:ph idx="1"/>
          </p:nvPr>
        </p:nvPicPr>
        <p:blipFill>
          <a:blip r:embed="rId3"/>
          <a:srcRect l="-18187" r="-18187"/>
          <a:stretch>
            <a:fillRect/>
          </a:stretch>
        </p:blipFill>
        <p:spPr>
          <a:prstGeom prst="rect">
            <a:avLst/>
          </a:prstGeom>
        </p:spPr>
      </p:pic>
    </p:spTree>
    <p:extLst>
      <p:ext uri="{BB962C8B-B14F-4D97-AF65-F5344CB8AC3E}">
        <p14:creationId xmlns:p14="http://schemas.microsoft.com/office/powerpoint/2010/main" val="1111422608"/>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FF"/>
                </a:solidFill>
              </a:rPr>
              <a:t>Themes of Amos</a:t>
            </a:r>
            <a:endParaRPr lang="en-US" b="1" dirty="0">
              <a:solidFill>
                <a:srgbClr val="FFFFFF"/>
              </a:solidFill>
            </a:endParaRPr>
          </a:p>
        </p:txBody>
      </p:sp>
      <p:sp>
        <p:nvSpPr>
          <p:cNvPr id="3" name="Content Placeholder 2"/>
          <p:cNvSpPr>
            <a:spLocks noGrp="1"/>
          </p:cNvSpPr>
          <p:nvPr>
            <p:ph idx="1"/>
          </p:nvPr>
        </p:nvSpPr>
        <p:spPr/>
        <p:txBody>
          <a:bodyPr/>
          <a:lstStyle/>
          <a:p>
            <a:r>
              <a:rPr lang="en-US" b="1" dirty="0" smtClean="0">
                <a:solidFill>
                  <a:srgbClr val="FFFFFF"/>
                </a:solidFill>
              </a:rPr>
              <a:t>Background: Israel is relatively prosperous at this time.</a:t>
            </a:r>
          </a:p>
          <a:p>
            <a:endParaRPr lang="en-US" sz="1200" b="1" dirty="0">
              <a:solidFill>
                <a:srgbClr val="FFFFFF"/>
              </a:solidFill>
            </a:endParaRPr>
          </a:p>
          <a:p>
            <a:r>
              <a:rPr lang="en-US" b="1" dirty="0" smtClean="0">
                <a:solidFill>
                  <a:srgbClr val="FFFFFF"/>
                </a:solidFill>
              </a:rPr>
              <a:t>Insincere worship is an abomination to God.</a:t>
            </a:r>
          </a:p>
          <a:p>
            <a:endParaRPr lang="en-US" sz="1200" b="1" dirty="0">
              <a:solidFill>
                <a:srgbClr val="FFFFFF"/>
              </a:solidFill>
            </a:endParaRPr>
          </a:p>
          <a:p>
            <a:r>
              <a:rPr lang="en-US" b="1" dirty="0" smtClean="0">
                <a:solidFill>
                  <a:srgbClr val="FFFFFF"/>
                </a:solidFill>
              </a:rPr>
              <a:t>God</a:t>
            </a:r>
            <a:r>
              <a:rPr lang="en-US" b="1" dirty="0" smtClean="0">
                <a:solidFill>
                  <a:srgbClr val="FFFFFF"/>
                </a:solidFill>
              </a:rPr>
              <a:t>’s servant must show social justice.</a:t>
            </a:r>
          </a:p>
          <a:p>
            <a:endParaRPr lang="en-US" b="1" dirty="0" smtClean="0">
              <a:solidFill>
                <a:srgbClr val="FFFFFF"/>
              </a:solidFill>
            </a:endParaRPr>
          </a:p>
        </p:txBody>
      </p:sp>
    </p:spTree>
    <p:extLst>
      <p:ext uri="{BB962C8B-B14F-4D97-AF65-F5344CB8AC3E}">
        <p14:creationId xmlns:p14="http://schemas.microsoft.com/office/powerpoint/2010/main" val="2238572162"/>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rPr>
              <a:t>Amos</a:t>
            </a:r>
            <a:endParaRPr lang="en-US" b="1" dirty="0">
              <a:solidFill>
                <a:srgbClr val="FFFF00"/>
              </a:solidFill>
            </a:endParaRPr>
          </a:p>
        </p:txBody>
      </p:sp>
      <p:sp>
        <p:nvSpPr>
          <p:cNvPr id="3" name="Content Placeholder 2"/>
          <p:cNvSpPr>
            <a:spLocks noGrp="1"/>
          </p:cNvSpPr>
          <p:nvPr>
            <p:ph idx="1"/>
          </p:nvPr>
        </p:nvSpPr>
        <p:spPr/>
        <p:txBody>
          <a:bodyPr/>
          <a:lstStyle/>
          <a:p>
            <a:pPr marL="0" indent="0">
              <a:buNone/>
            </a:pPr>
            <a:r>
              <a:rPr lang="en-US" sz="2800" b="1" dirty="0" smtClean="0">
                <a:solidFill>
                  <a:srgbClr val="FFFFFF"/>
                </a:solidFill>
              </a:rPr>
              <a:t>Amos 3:2 Privilege brings responsibility.</a:t>
            </a:r>
          </a:p>
          <a:p>
            <a:pPr marL="0" indent="0">
              <a:buNone/>
            </a:pPr>
            <a:endParaRPr lang="en-US" sz="2800" b="1" dirty="0">
              <a:solidFill>
                <a:srgbClr val="FFFFFF"/>
              </a:solidFill>
            </a:endParaRPr>
          </a:p>
          <a:p>
            <a:pPr marL="0" indent="0">
              <a:buNone/>
            </a:pPr>
            <a:r>
              <a:rPr lang="en-US" sz="2800" b="1" dirty="0" smtClean="0">
                <a:solidFill>
                  <a:srgbClr val="FFFFFF"/>
                </a:solidFill>
              </a:rPr>
              <a:t>Amos 5:14  Seek good, not evil</a:t>
            </a:r>
          </a:p>
          <a:p>
            <a:pPr marL="0" indent="0">
              <a:buNone/>
            </a:pPr>
            <a:endParaRPr lang="en-US" sz="2800" b="1" dirty="0">
              <a:solidFill>
                <a:srgbClr val="FFFFFF"/>
              </a:solidFill>
            </a:endParaRPr>
          </a:p>
          <a:p>
            <a:pPr marL="0" indent="0">
              <a:buNone/>
            </a:pPr>
            <a:r>
              <a:rPr lang="en-US" sz="2800" b="1" dirty="0" smtClean="0">
                <a:solidFill>
                  <a:srgbClr val="FFFFFF"/>
                </a:solidFill>
              </a:rPr>
              <a:t>Amos 6:1 Woe to those who are at ease in Zion…</a:t>
            </a:r>
            <a:endParaRPr lang="en-US" sz="2800" b="1" dirty="0">
              <a:solidFill>
                <a:srgbClr val="FFFFFF"/>
              </a:solidFill>
            </a:endParaRPr>
          </a:p>
        </p:txBody>
      </p:sp>
    </p:spTree>
    <p:extLst>
      <p:ext uri="{BB962C8B-B14F-4D97-AF65-F5344CB8AC3E}">
        <p14:creationId xmlns:p14="http://schemas.microsoft.com/office/powerpoint/2010/main" val="546693431"/>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solidFill>
                  <a:srgbClr val="FFFFFF"/>
                </a:solidFill>
              </a:rPr>
              <a:t>Through out the book of Amos- I brought you out of Egypt- Remember where you came from.</a:t>
            </a:r>
          </a:p>
          <a:p>
            <a:r>
              <a:rPr lang="en-US" dirty="0" smtClean="0">
                <a:solidFill>
                  <a:srgbClr val="FFFFFF"/>
                </a:solidFill>
              </a:rPr>
              <a:t>When God’s people forget who saved them and become content with being like everyone else, destruction is on its way.</a:t>
            </a:r>
            <a:endParaRPr lang="en-US" dirty="0">
              <a:solidFill>
                <a:srgbClr val="FFFFFF"/>
              </a:solidFill>
            </a:endParaRPr>
          </a:p>
        </p:txBody>
      </p:sp>
    </p:spTree>
    <p:extLst>
      <p:ext uri="{BB962C8B-B14F-4D97-AF65-F5344CB8AC3E}">
        <p14:creationId xmlns:p14="http://schemas.microsoft.com/office/powerpoint/2010/main" val="468435855"/>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562600" y="609600"/>
            <a:ext cx="3429000" cy="4800600"/>
          </a:xfrm>
        </p:spPr>
        <p:txBody>
          <a:bodyPr/>
          <a:lstStyle/>
          <a:p>
            <a:pPr eaLnBrk="1" hangingPunct="1">
              <a:defRPr/>
            </a:pPr>
            <a:r>
              <a:rPr lang="en-US" dirty="0" smtClean="0">
                <a:solidFill>
                  <a:srgbClr val="FFFF00"/>
                </a:solidFill>
              </a:rPr>
              <a:t>Jonah, Prophet to the Gentiles</a:t>
            </a:r>
          </a:p>
        </p:txBody>
      </p:sp>
      <p:pic>
        <p:nvPicPr>
          <p:cNvPr id="307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38" y="206375"/>
            <a:ext cx="5387975"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9740123"/>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defRPr/>
            </a:pPr>
            <a:r>
              <a:rPr lang="en-US" sz="3200" dirty="0" smtClean="0"/>
              <a:t/>
            </a:r>
            <a:br>
              <a:rPr lang="en-US" sz="3200" dirty="0" smtClean="0"/>
            </a:br>
            <a:r>
              <a:rPr lang="en-US" sz="3600" b="1" dirty="0" smtClean="0"/>
              <a:t>Theme of </a:t>
            </a:r>
            <a:r>
              <a:rPr lang="en-US" sz="3600" b="1" dirty="0"/>
              <a:t> </a:t>
            </a:r>
            <a:r>
              <a:rPr lang="en-US" sz="3600" b="1" dirty="0" smtClean="0"/>
              <a:t>Jonah:</a:t>
            </a:r>
          </a:p>
        </p:txBody>
      </p:sp>
      <p:sp>
        <p:nvSpPr>
          <p:cNvPr id="38915" name="Rectangle 3"/>
          <p:cNvSpPr>
            <a:spLocks noGrp="1" noChangeArrowheads="1"/>
          </p:cNvSpPr>
          <p:nvPr>
            <p:ph type="body" idx="1"/>
          </p:nvPr>
        </p:nvSpPr>
        <p:spPr/>
        <p:txBody>
          <a:bodyPr/>
          <a:lstStyle/>
          <a:p>
            <a:pPr algn="ctr" eaLnBrk="1" hangingPunct="1">
              <a:lnSpc>
                <a:spcPct val="90000"/>
              </a:lnSpc>
              <a:buFont typeface="Wingdings" pitchFamily="2" charset="2"/>
              <a:buNone/>
              <a:defRPr/>
            </a:pPr>
            <a:r>
              <a:rPr lang="en-US" b="1" dirty="0" smtClean="0">
                <a:solidFill>
                  <a:srgbClr val="FFFF00"/>
                </a:solidFill>
              </a:rPr>
              <a:t>The Grace of God</a:t>
            </a:r>
          </a:p>
          <a:p>
            <a:pPr algn="ctr" eaLnBrk="1" hangingPunct="1">
              <a:lnSpc>
                <a:spcPct val="90000"/>
              </a:lnSpc>
              <a:buFont typeface="Wingdings" pitchFamily="2" charset="2"/>
              <a:buNone/>
              <a:defRPr/>
            </a:pPr>
            <a:endParaRPr lang="en-US" b="1" dirty="0" smtClean="0">
              <a:solidFill>
                <a:srgbClr val="FFFF00"/>
              </a:solidFill>
            </a:endParaRPr>
          </a:p>
          <a:p>
            <a:pPr algn="ctr" eaLnBrk="1" hangingPunct="1">
              <a:lnSpc>
                <a:spcPct val="90000"/>
              </a:lnSpc>
              <a:buFont typeface="Wingdings" pitchFamily="2" charset="2"/>
              <a:buNone/>
              <a:defRPr/>
            </a:pPr>
            <a:r>
              <a:rPr lang="en-US" b="1" dirty="0" smtClean="0">
                <a:solidFill>
                  <a:schemeClr val="tx2"/>
                </a:solidFill>
              </a:rPr>
              <a:t>Message of Jonah:</a:t>
            </a:r>
          </a:p>
          <a:p>
            <a:pPr algn="ctr" eaLnBrk="1" hangingPunct="1">
              <a:lnSpc>
                <a:spcPct val="90000"/>
              </a:lnSpc>
              <a:buFont typeface="Wingdings" pitchFamily="2" charset="2"/>
              <a:buNone/>
              <a:defRPr/>
            </a:pPr>
            <a:endParaRPr lang="en-US" b="1" dirty="0">
              <a:solidFill>
                <a:schemeClr val="tx2"/>
              </a:solidFill>
            </a:endParaRPr>
          </a:p>
          <a:p>
            <a:pPr algn="ctr" eaLnBrk="1" hangingPunct="1">
              <a:lnSpc>
                <a:spcPct val="90000"/>
              </a:lnSpc>
              <a:buFont typeface="Wingdings" pitchFamily="2" charset="2"/>
              <a:buNone/>
              <a:defRPr/>
            </a:pPr>
            <a:r>
              <a:rPr lang="en-US" b="1" dirty="0" smtClean="0">
                <a:solidFill>
                  <a:srgbClr val="FFFF00"/>
                </a:solidFill>
              </a:rPr>
              <a:t>Repentance and Salvation is for the Gentiles too!</a:t>
            </a:r>
          </a:p>
          <a:p>
            <a:pPr algn="ctr" eaLnBrk="1" hangingPunct="1">
              <a:lnSpc>
                <a:spcPct val="90000"/>
              </a:lnSpc>
              <a:buFont typeface="Wingdings" pitchFamily="2" charset="2"/>
              <a:buNone/>
              <a:defRPr/>
            </a:pPr>
            <a:endParaRPr lang="en-US" b="1" dirty="0">
              <a:solidFill>
                <a:srgbClr val="FFFF00"/>
              </a:solidFill>
            </a:endParaRPr>
          </a:p>
          <a:p>
            <a:pPr algn="ctr" eaLnBrk="1" hangingPunct="1">
              <a:lnSpc>
                <a:spcPct val="90000"/>
              </a:lnSpc>
              <a:buFont typeface="Wingdings" pitchFamily="2" charset="2"/>
              <a:buNone/>
              <a:defRPr/>
            </a:pPr>
            <a:r>
              <a:rPr lang="en-US" b="1" dirty="0" smtClean="0">
                <a:solidFill>
                  <a:srgbClr val="FFFF00"/>
                </a:solidFill>
              </a:rPr>
              <a:t>You Cannot Run From God</a:t>
            </a:r>
          </a:p>
        </p:txBody>
      </p:sp>
    </p:spTree>
    <p:extLst>
      <p:ext uri="{BB962C8B-B14F-4D97-AF65-F5344CB8AC3E}">
        <p14:creationId xmlns:p14="http://schemas.microsoft.com/office/powerpoint/2010/main" val="4013931509"/>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600" b="1" dirty="0" smtClean="0"/>
              <a:t>Setting of Jonah</a:t>
            </a:r>
            <a:endParaRPr lang="en-US" sz="3600" b="1" dirty="0"/>
          </a:p>
        </p:txBody>
      </p:sp>
      <p:sp>
        <p:nvSpPr>
          <p:cNvPr id="3" name="Content Placeholder 2"/>
          <p:cNvSpPr>
            <a:spLocks noGrp="1"/>
          </p:cNvSpPr>
          <p:nvPr>
            <p:ph idx="1"/>
          </p:nvPr>
        </p:nvSpPr>
        <p:spPr/>
        <p:txBody>
          <a:bodyPr/>
          <a:lstStyle/>
          <a:p>
            <a:pPr marL="0" indent="0">
              <a:buFont typeface="Wingdings" pitchFamily="2" charset="2"/>
              <a:buNone/>
              <a:defRPr/>
            </a:pPr>
            <a:r>
              <a:rPr lang="en-US" sz="2800" b="1" dirty="0" smtClean="0">
                <a:solidFill>
                  <a:srgbClr val="FFFF00"/>
                </a:solidFill>
              </a:rPr>
              <a:t>782 BC</a:t>
            </a:r>
          </a:p>
          <a:p>
            <a:pPr marL="0" indent="0">
              <a:buFont typeface="Wingdings" pitchFamily="2" charset="2"/>
              <a:buNone/>
              <a:defRPr/>
            </a:pPr>
            <a:endParaRPr lang="en-US" sz="2800" b="1" dirty="0">
              <a:solidFill>
                <a:srgbClr val="FFFF00"/>
              </a:solidFill>
            </a:endParaRPr>
          </a:p>
          <a:p>
            <a:pPr marL="0" indent="0">
              <a:buFont typeface="Wingdings" pitchFamily="2" charset="2"/>
              <a:buNone/>
              <a:defRPr/>
            </a:pPr>
            <a:r>
              <a:rPr lang="en-US" sz="2800" b="1" dirty="0" smtClean="0">
                <a:solidFill>
                  <a:srgbClr val="FFFF00"/>
                </a:solidFill>
              </a:rPr>
              <a:t>Syria is Israel’s most hated enemy</a:t>
            </a:r>
          </a:p>
          <a:p>
            <a:pPr marL="0" indent="0">
              <a:buFont typeface="Wingdings" pitchFamily="2" charset="2"/>
              <a:buNone/>
              <a:defRPr/>
            </a:pPr>
            <a:endParaRPr lang="en-US" sz="2800" b="1" dirty="0">
              <a:solidFill>
                <a:srgbClr val="FFFF00"/>
              </a:solidFill>
            </a:endParaRPr>
          </a:p>
          <a:p>
            <a:pPr marL="0" indent="0">
              <a:buFont typeface="Wingdings" pitchFamily="2" charset="2"/>
              <a:buNone/>
              <a:defRPr/>
            </a:pPr>
            <a:r>
              <a:rPr lang="en-US" sz="2800" b="1" dirty="0" smtClean="0">
                <a:solidFill>
                  <a:srgbClr val="FFFF00"/>
                </a:solidFill>
              </a:rPr>
              <a:t>Assyria in a temporary decline</a:t>
            </a:r>
          </a:p>
          <a:p>
            <a:pPr marL="0" indent="0">
              <a:buFont typeface="Wingdings" pitchFamily="2" charset="2"/>
              <a:buNone/>
              <a:defRPr/>
            </a:pPr>
            <a:endParaRPr lang="en-US" sz="2800" b="1" dirty="0">
              <a:solidFill>
                <a:srgbClr val="FFFF00"/>
              </a:solidFill>
            </a:endParaRPr>
          </a:p>
          <a:p>
            <a:pPr marL="0" indent="0">
              <a:buFont typeface="Wingdings" pitchFamily="2" charset="2"/>
              <a:buNone/>
              <a:defRPr/>
            </a:pPr>
            <a:r>
              <a:rPr lang="en-US" sz="2800" b="1" dirty="0" smtClean="0">
                <a:solidFill>
                  <a:srgbClr val="FFFF00"/>
                </a:solidFill>
              </a:rPr>
              <a:t>More open to the gospel?</a:t>
            </a:r>
          </a:p>
          <a:p>
            <a:pPr marL="0" indent="0">
              <a:buFont typeface="Wingdings" pitchFamily="2" charset="2"/>
              <a:buNone/>
              <a:defRPr/>
            </a:pPr>
            <a:endParaRPr lang="en-US" sz="2800" b="1" dirty="0">
              <a:solidFill>
                <a:srgbClr val="FFFF00"/>
              </a:solidFill>
            </a:endParaRPr>
          </a:p>
          <a:p>
            <a:pPr marL="0" indent="0">
              <a:buFont typeface="Wingdings" pitchFamily="2" charset="2"/>
              <a:buNone/>
              <a:defRPr/>
            </a:pPr>
            <a:endParaRPr lang="en-US" b="1" dirty="0">
              <a:solidFill>
                <a:srgbClr val="FFFF00"/>
              </a:solidFill>
            </a:endParaRPr>
          </a:p>
          <a:p>
            <a:pPr marL="0" indent="0">
              <a:buFont typeface="Wingdings" pitchFamily="2" charset="2"/>
              <a:buNone/>
              <a:defRPr/>
            </a:pPr>
            <a:endParaRPr lang="en-US" b="1" dirty="0">
              <a:solidFill>
                <a:srgbClr val="FFFF00"/>
              </a:solidFill>
            </a:endParaRPr>
          </a:p>
          <a:p>
            <a:pPr marL="0" indent="0">
              <a:buFont typeface="Wingdings" pitchFamily="2" charset="2"/>
              <a:buNone/>
              <a:defRPr/>
            </a:pPr>
            <a:endParaRPr lang="en-US" b="1" dirty="0">
              <a:solidFill>
                <a:srgbClr val="FFFF00"/>
              </a:solidFill>
            </a:endParaRPr>
          </a:p>
        </p:txBody>
      </p:sp>
    </p:spTree>
    <p:extLst>
      <p:ext uri="{BB962C8B-B14F-4D97-AF65-F5344CB8AC3E}">
        <p14:creationId xmlns:p14="http://schemas.microsoft.com/office/powerpoint/2010/main" val="1480708989"/>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600" b="1" dirty="0" smtClean="0"/>
              <a:t>Jonah: A Prefigure of the Messiah</a:t>
            </a:r>
            <a:endParaRPr lang="en-US" sz="3600" b="1" dirty="0"/>
          </a:p>
        </p:txBody>
      </p:sp>
      <p:sp>
        <p:nvSpPr>
          <p:cNvPr id="3" name="Content Placeholder 2"/>
          <p:cNvSpPr>
            <a:spLocks noGrp="1"/>
          </p:cNvSpPr>
          <p:nvPr>
            <p:ph idx="1"/>
          </p:nvPr>
        </p:nvSpPr>
        <p:spPr>
          <a:xfrm>
            <a:off x="457200" y="1600200"/>
            <a:ext cx="8458200" cy="4530725"/>
          </a:xfrm>
        </p:spPr>
        <p:txBody>
          <a:bodyPr/>
          <a:lstStyle/>
          <a:p>
            <a:pPr marL="0" indent="0">
              <a:buFont typeface="Wingdings" pitchFamily="2" charset="2"/>
              <a:buNone/>
              <a:defRPr/>
            </a:pPr>
            <a:r>
              <a:rPr lang="en-US" sz="2800" b="1" dirty="0" smtClean="0">
                <a:solidFill>
                  <a:srgbClr val="FFFF00"/>
                </a:solidFill>
              </a:rPr>
              <a:t>Matthew 12:39-41  The “sign of Jonah”</a:t>
            </a:r>
          </a:p>
          <a:p>
            <a:pPr marL="0" indent="0">
              <a:buFont typeface="Wingdings" pitchFamily="2" charset="2"/>
              <a:buNone/>
              <a:defRPr/>
            </a:pPr>
            <a:endParaRPr lang="en-US" sz="800" b="1" dirty="0">
              <a:solidFill>
                <a:srgbClr val="FFFF00"/>
              </a:solidFill>
            </a:endParaRPr>
          </a:p>
          <a:p>
            <a:pPr marL="0" indent="0">
              <a:buFont typeface="Wingdings" pitchFamily="2" charset="2"/>
              <a:buNone/>
              <a:defRPr/>
            </a:pPr>
            <a:r>
              <a:rPr lang="en-US" sz="2800" b="1" dirty="0" smtClean="0">
                <a:solidFill>
                  <a:srgbClr val="FFFF00"/>
                </a:solidFill>
              </a:rPr>
              <a:t>John 7:52  Gath </a:t>
            </a:r>
            <a:r>
              <a:rPr lang="en-US" sz="2800" b="1" dirty="0" err="1" smtClean="0">
                <a:solidFill>
                  <a:srgbClr val="FFFF00"/>
                </a:solidFill>
              </a:rPr>
              <a:t>Hepher</a:t>
            </a:r>
            <a:r>
              <a:rPr lang="en-US" sz="2800" b="1" dirty="0" smtClean="0">
                <a:solidFill>
                  <a:srgbClr val="FFFF00"/>
                </a:solidFill>
              </a:rPr>
              <a:t> 3 km from Nazareth.</a:t>
            </a:r>
          </a:p>
          <a:p>
            <a:pPr marL="0" indent="0">
              <a:buFont typeface="Wingdings" pitchFamily="2" charset="2"/>
              <a:buNone/>
              <a:defRPr/>
            </a:pPr>
            <a:endParaRPr lang="en-US" sz="800" b="1" dirty="0">
              <a:solidFill>
                <a:srgbClr val="FFFF00"/>
              </a:solidFill>
            </a:endParaRPr>
          </a:p>
          <a:p>
            <a:pPr marL="0" indent="0">
              <a:buFont typeface="Wingdings" pitchFamily="2" charset="2"/>
              <a:buNone/>
              <a:defRPr/>
            </a:pPr>
            <a:r>
              <a:rPr lang="en-US" sz="2800" b="1" dirty="0" smtClean="0">
                <a:solidFill>
                  <a:srgbClr val="FFFF00"/>
                </a:solidFill>
              </a:rPr>
              <a:t>All are about to die.</a:t>
            </a:r>
            <a:endParaRPr lang="en-US" sz="2800" b="1" dirty="0">
              <a:solidFill>
                <a:srgbClr val="FFFF00"/>
              </a:solidFill>
            </a:endParaRPr>
          </a:p>
          <a:p>
            <a:pPr marL="0" indent="0">
              <a:buFont typeface="Wingdings" pitchFamily="2" charset="2"/>
              <a:buNone/>
              <a:defRPr/>
            </a:pPr>
            <a:endParaRPr lang="en-US" sz="800" b="1" dirty="0" smtClean="0">
              <a:solidFill>
                <a:srgbClr val="FFFF00"/>
              </a:solidFill>
            </a:endParaRPr>
          </a:p>
          <a:p>
            <a:pPr marL="0" indent="0">
              <a:buFont typeface="Wingdings" pitchFamily="2" charset="2"/>
              <a:buNone/>
              <a:defRPr/>
            </a:pPr>
            <a:r>
              <a:rPr lang="en-US" sz="2800" b="1" dirty="0" smtClean="0">
                <a:solidFill>
                  <a:srgbClr val="FFFF00"/>
                </a:solidFill>
              </a:rPr>
              <a:t>Sleeping in a boat during a massive storm.  (Luke 8:32)</a:t>
            </a:r>
          </a:p>
          <a:p>
            <a:pPr marL="0" indent="0">
              <a:buFont typeface="Wingdings" pitchFamily="2" charset="2"/>
              <a:buNone/>
              <a:defRPr/>
            </a:pPr>
            <a:endParaRPr lang="en-US" sz="800" b="1" dirty="0">
              <a:solidFill>
                <a:srgbClr val="FFFF00"/>
              </a:solidFill>
            </a:endParaRPr>
          </a:p>
          <a:p>
            <a:pPr marL="0" indent="0">
              <a:buFont typeface="Wingdings" pitchFamily="2" charset="2"/>
              <a:buNone/>
              <a:defRPr/>
            </a:pPr>
            <a:r>
              <a:rPr lang="en-US" sz="2800" b="1" dirty="0" smtClean="0">
                <a:solidFill>
                  <a:srgbClr val="FFFF00"/>
                </a:solidFill>
              </a:rPr>
              <a:t>Gambling at his feet. (Luke 23:34)</a:t>
            </a:r>
          </a:p>
          <a:p>
            <a:pPr marL="0" indent="0">
              <a:buFont typeface="Wingdings" pitchFamily="2" charset="2"/>
              <a:buNone/>
              <a:defRPr/>
            </a:pPr>
            <a:endParaRPr lang="en-US" dirty="0" smtClean="0"/>
          </a:p>
        </p:txBody>
      </p:sp>
    </p:spTree>
    <p:extLst>
      <p:ext uri="{BB962C8B-B14F-4D97-AF65-F5344CB8AC3E}">
        <p14:creationId xmlns:p14="http://schemas.microsoft.com/office/powerpoint/2010/main" val="3954193632"/>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600" b="1" dirty="0" smtClean="0"/>
              <a:t>Jonah: A Prefigure of the Messiah</a:t>
            </a:r>
            <a:endParaRPr lang="en-US" sz="3600" b="1" dirty="0"/>
          </a:p>
        </p:txBody>
      </p:sp>
      <p:sp>
        <p:nvSpPr>
          <p:cNvPr id="3" name="Content Placeholder 2"/>
          <p:cNvSpPr>
            <a:spLocks noGrp="1"/>
          </p:cNvSpPr>
          <p:nvPr>
            <p:ph idx="1"/>
          </p:nvPr>
        </p:nvSpPr>
        <p:spPr>
          <a:xfrm>
            <a:off x="457200" y="1600200"/>
            <a:ext cx="8458200" cy="4530725"/>
          </a:xfrm>
        </p:spPr>
        <p:txBody>
          <a:bodyPr/>
          <a:lstStyle/>
          <a:p>
            <a:pPr marL="0" indent="0">
              <a:buFont typeface="Wingdings" pitchFamily="2" charset="2"/>
              <a:buNone/>
              <a:defRPr/>
            </a:pPr>
            <a:r>
              <a:rPr lang="en-US" sz="2800" b="1" dirty="0" smtClean="0">
                <a:solidFill>
                  <a:srgbClr val="FFFF00"/>
                </a:solidFill>
              </a:rPr>
              <a:t>Jonah 1:15  Jonah calms the storm (Mark 4:39)</a:t>
            </a:r>
          </a:p>
          <a:p>
            <a:pPr marL="0" indent="0">
              <a:buFont typeface="Wingdings" pitchFamily="2" charset="2"/>
              <a:buNone/>
              <a:defRPr/>
            </a:pPr>
            <a:endParaRPr lang="en-US" sz="2800" b="1" dirty="0">
              <a:solidFill>
                <a:srgbClr val="FFFF00"/>
              </a:solidFill>
            </a:endParaRPr>
          </a:p>
          <a:p>
            <a:pPr marL="0" indent="0">
              <a:buFont typeface="Wingdings" pitchFamily="2" charset="2"/>
              <a:buNone/>
              <a:defRPr/>
            </a:pPr>
            <a:r>
              <a:rPr lang="en-US" sz="2800" b="1" dirty="0" smtClean="0">
                <a:solidFill>
                  <a:srgbClr val="FFFF00"/>
                </a:solidFill>
              </a:rPr>
              <a:t>Jonah 1:12  Jonah willingly offers his life to save the Gentiles.</a:t>
            </a:r>
          </a:p>
          <a:p>
            <a:pPr marL="0" indent="0">
              <a:buFont typeface="Wingdings" pitchFamily="2" charset="2"/>
              <a:buNone/>
              <a:defRPr/>
            </a:pPr>
            <a:endParaRPr lang="en-US" sz="2800" b="1" dirty="0">
              <a:solidFill>
                <a:srgbClr val="FFFF00"/>
              </a:solidFill>
            </a:endParaRPr>
          </a:p>
          <a:p>
            <a:pPr marL="0" indent="0">
              <a:buFont typeface="Wingdings" pitchFamily="2" charset="2"/>
              <a:buNone/>
              <a:defRPr/>
            </a:pPr>
            <a:r>
              <a:rPr lang="en-US" sz="2800" b="1" dirty="0" smtClean="0">
                <a:solidFill>
                  <a:srgbClr val="FFFF00"/>
                </a:solidFill>
              </a:rPr>
              <a:t>It is a miracle Jonah is in the Bible!</a:t>
            </a:r>
          </a:p>
          <a:p>
            <a:pPr marL="0" indent="0">
              <a:buFont typeface="Wingdings" pitchFamily="2" charset="2"/>
              <a:buNone/>
              <a:defRPr/>
            </a:pPr>
            <a:endParaRPr lang="en-US" dirty="0" smtClean="0"/>
          </a:p>
        </p:txBody>
      </p:sp>
    </p:spTree>
    <p:extLst>
      <p:ext uri="{BB962C8B-B14F-4D97-AF65-F5344CB8AC3E}">
        <p14:creationId xmlns:p14="http://schemas.microsoft.com/office/powerpoint/2010/main" val="3235699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1" y="2667000"/>
            <a:ext cx="7758952" cy="3459162"/>
          </a:xfrm>
        </p:spPr>
        <p:txBody>
          <a:bodyPr>
            <a:normAutofit/>
          </a:bodyPr>
          <a:lstStyle/>
          <a:p>
            <a:r>
              <a:rPr lang="en-US" sz="2000" b="1" dirty="0" err="1"/>
              <a:t>Ch</a:t>
            </a:r>
            <a:r>
              <a:rPr lang="en-US" sz="2000" b="1" dirty="0"/>
              <a:t> 24-26   Isaac    The Son of Promise</a:t>
            </a:r>
          </a:p>
          <a:p>
            <a:endParaRPr lang="en-US" sz="800" b="1" dirty="0" smtClean="0"/>
          </a:p>
          <a:p>
            <a:r>
              <a:rPr lang="en-US" sz="2000" b="1" dirty="0" err="1" smtClean="0"/>
              <a:t>Ch</a:t>
            </a:r>
            <a:r>
              <a:rPr lang="en-US" sz="2000" b="1" dirty="0" smtClean="0"/>
              <a:t> </a:t>
            </a:r>
            <a:r>
              <a:rPr lang="en-US" sz="2000" b="1" dirty="0"/>
              <a:t>27-35   Jacob   The Father of the </a:t>
            </a:r>
            <a:r>
              <a:rPr lang="en-US" sz="2000" b="1" dirty="0" smtClean="0"/>
              <a:t>Nation</a:t>
            </a:r>
          </a:p>
          <a:p>
            <a:endParaRPr lang="en-US" sz="800" b="1" dirty="0"/>
          </a:p>
          <a:p>
            <a:r>
              <a:rPr lang="en-US" sz="2000" b="1" dirty="0" err="1"/>
              <a:t>Ch</a:t>
            </a:r>
            <a:r>
              <a:rPr lang="en-US" sz="2000" b="1" dirty="0"/>
              <a:t> 37-47  Joseph    Favorite son and savior of Israel</a:t>
            </a:r>
          </a:p>
          <a:p>
            <a:pPr marL="0" indent="0">
              <a:buNone/>
            </a:pPr>
            <a:endParaRPr lang="en-US" sz="800" b="1" dirty="0"/>
          </a:p>
          <a:p>
            <a:r>
              <a:rPr lang="en-US" sz="2000" b="1" dirty="0" smtClean="0"/>
              <a:t>Genesis 49  The Twelve Tribes  Prophecies about God’s People.</a:t>
            </a:r>
          </a:p>
          <a:p>
            <a:endParaRPr lang="en-US" sz="800" b="1" dirty="0"/>
          </a:p>
          <a:p>
            <a:r>
              <a:rPr lang="en-US" sz="2000" b="1" dirty="0" smtClean="0"/>
              <a:t>Genesis 50  The Death of Jacob</a:t>
            </a:r>
            <a:endParaRPr lang="en-US" sz="2000" b="1" dirty="0"/>
          </a:p>
        </p:txBody>
      </p:sp>
      <p:sp>
        <p:nvSpPr>
          <p:cNvPr id="3" name="Title 2"/>
          <p:cNvSpPr>
            <a:spLocks noGrp="1"/>
          </p:cNvSpPr>
          <p:nvPr>
            <p:ph type="title"/>
          </p:nvPr>
        </p:nvSpPr>
        <p:spPr/>
        <p:txBody>
          <a:bodyPr/>
          <a:lstStyle/>
          <a:p>
            <a:r>
              <a:rPr lang="en-US" sz="4000" dirty="0" smtClean="0"/>
              <a:t>Outline of Genesis (cont.)</a:t>
            </a:r>
            <a:endParaRPr lang="en-US" sz="4000" dirty="0"/>
          </a:p>
        </p:txBody>
      </p:sp>
    </p:spTree>
    <p:extLst>
      <p:ext uri="{BB962C8B-B14F-4D97-AF65-F5344CB8AC3E}">
        <p14:creationId xmlns:p14="http://schemas.microsoft.com/office/powerpoint/2010/main" val="4211590979"/>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http://bleon1.files.wordpress.com/2011/10/gath-heph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71600"/>
            <a:ext cx="433863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1" name="Picture 4" descr="http://holylandarchive.com/section_images/555_NazarethMa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524000"/>
            <a:ext cx="375761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2" name="TextBox 1"/>
          <p:cNvSpPr txBox="1">
            <a:spLocks noChangeArrowheads="1"/>
          </p:cNvSpPr>
          <p:nvPr/>
        </p:nvSpPr>
        <p:spPr bwMode="auto">
          <a:xfrm>
            <a:off x="838200" y="5360988"/>
            <a:ext cx="75422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lgn="ctr" eaLnBrk="0" fontAlgn="base" hangingPunct="0">
              <a:spcBef>
                <a:spcPct val="0"/>
              </a:spcBef>
              <a:spcAft>
                <a:spcPct val="0"/>
              </a:spcAft>
              <a:buClrTx/>
              <a:buSzTx/>
              <a:buFontTx/>
              <a:buNone/>
            </a:pPr>
            <a:r>
              <a:rPr lang="en-US" altLang="en-US" sz="2800" b="1" dirty="0" smtClean="0">
                <a:solidFill>
                  <a:srgbClr val="FFFFFF"/>
                </a:solidFill>
              </a:rPr>
              <a:t>Gath </a:t>
            </a:r>
            <a:r>
              <a:rPr lang="en-US" altLang="en-US" sz="2800" b="1" dirty="0" err="1" smtClean="0">
                <a:solidFill>
                  <a:srgbClr val="FFFFFF"/>
                </a:solidFill>
              </a:rPr>
              <a:t>Hepher</a:t>
            </a:r>
            <a:r>
              <a:rPr lang="en-US" altLang="en-US" sz="2800" b="1" dirty="0" smtClean="0">
                <a:solidFill>
                  <a:srgbClr val="FFFFFF"/>
                </a:solidFill>
              </a:rPr>
              <a:t> and </a:t>
            </a:r>
            <a:r>
              <a:rPr lang="en-US" altLang="en-US" sz="2800" b="1" dirty="0" err="1" smtClean="0">
                <a:solidFill>
                  <a:srgbClr val="FFFFFF"/>
                </a:solidFill>
              </a:rPr>
              <a:t>Nazreth</a:t>
            </a:r>
            <a:r>
              <a:rPr lang="en-US" altLang="en-US" sz="2800" b="1" dirty="0" smtClean="0">
                <a:solidFill>
                  <a:srgbClr val="FFFFFF"/>
                </a:solidFill>
              </a:rPr>
              <a:t> 3 </a:t>
            </a:r>
            <a:r>
              <a:rPr lang="en-US" altLang="en-US" sz="2800" b="1" dirty="0" smtClean="0">
                <a:solidFill>
                  <a:srgbClr val="FFFFFF"/>
                </a:solidFill>
              </a:rPr>
              <a:t>km </a:t>
            </a:r>
            <a:r>
              <a:rPr lang="en-US" altLang="en-US" sz="2800" b="1" dirty="0" smtClean="0">
                <a:solidFill>
                  <a:srgbClr val="FFFFFF"/>
                </a:solidFill>
              </a:rPr>
              <a:t>apart</a:t>
            </a:r>
          </a:p>
        </p:txBody>
      </p:sp>
    </p:spTree>
    <p:extLst>
      <p:ext uri="{BB962C8B-B14F-4D97-AF65-F5344CB8AC3E}">
        <p14:creationId xmlns:p14="http://schemas.microsoft.com/office/powerpoint/2010/main" val="3310205054"/>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600" b="1" dirty="0" smtClean="0"/>
              <a:t>Outline of Jonah</a:t>
            </a:r>
            <a:endParaRPr lang="en-US" sz="3600" b="1" dirty="0"/>
          </a:p>
        </p:txBody>
      </p:sp>
      <p:sp>
        <p:nvSpPr>
          <p:cNvPr id="3" name="Content Placeholder 2"/>
          <p:cNvSpPr>
            <a:spLocks noGrp="1"/>
          </p:cNvSpPr>
          <p:nvPr>
            <p:ph idx="1"/>
          </p:nvPr>
        </p:nvSpPr>
        <p:spPr>
          <a:xfrm>
            <a:off x="457200" y="1752600"/>
            <a:ext cx="8229600" cy="4378325"/>
          </a:xfrm>
        </p:spPr>
        <p:txBody>
          <a:bodyPr/>
          <a:lstStyle/>
          <a:p>
            <a:pPr marL="0" indent="0">
              <a:buFont typeface="Wingdings" pitchFamily="2" charset="2"/>
              <a:buNone/>
              <a:defRPr/>
            </a:pPr>
            <a:r>
              <a:rPr lang="en-US" sz="2800" b="1" dirty="0" err="1" smtClean="0">
                <a:solidFill>
                  <a:srgbClr val="FFFF00"/>
                </a:solidFill>
              </a:rPr>
              <a:t>Ch</a:t>
            </a:r>
            <a:r>
              <a:rPr lang="en-US" sz="2800" b="1" dirty="0" smtClean="0">
                <a:solidFill>
                  <a:srgbClr val="FFFF00"/>
                </a:solidFill>
              </a:rPr>
              <a:t> 1  Running from God.</a:t>
            </a:r>
          </a:p>
          <a:p>
            <a:pPr marL="0" indent="0">
              <a:buFont typeface="Wingdings" pitchFamily="2" charset="2"/>
              <a:buNone/>
              <a:defRPr/>
            </a:pPr>
            <a:endParaRPr lang="en-US" sz="2800" b="1" dirty="0">
              <a:solidFill>
                <a:srgbClr val="FFFF00"/>
              </a:solidFill>
            </a:endParaRPr>
          </a:p>
          <a:p>
            <a:pPr marL="0" indent="0">
              <a:buFont typeface="Wingdings" pitchFamily="2" charset="2"/>
              <a:buNone/>
              <a:defRPr/>
            </a:pPr>
            <a:r>
              <a:rPr lang="en-US" sz="2800" b="1" dirty="0" err="1" smtClean="0">
                <a:solidFill>
                  <a:srgbClr val="FFFF00"/>
                </a:solidFill>
              </a:rPr>
              <a:t>Ch</a:t>
            </a:r>
            <a:r>
              <a:rPr lang="en-US" sz="2800" b="1" dirty="0" smtClean="0">
                <a:solidFill>
                  <a:srgbClr val="FFFF00"/>
                </a:solidFill>
              </a:rPr>
              <a:t> 2  Running to God.</a:t>
            </a:r>
          </a:p>
          <a:p>
            <a:pPr marL="0" indent="0">
              <a:buFont typeface="Wingdings" pitchFamily="2" charset="2"/>
              <a:buNone/>
              <a:defRPr/>
            </a:pPr>
            <a:endParaRPr lang="en-US" sz="2800" b="1" dirty="0">
              <a:solidFill>
                <a:srgbClr val="FFFF00"/>
              </a:solidFill>
            </a:endParaRPr>
          </a:p>
          <a:p>
            <a:pPr marL="0" indent="0">
              <a:buFont typeface="Wingdings" pitchFamily="2" charset="2"/>
              <a:buNone/>
              <a:defRPr/>
            </a:pPr>
            <a:r>
              <a:rPr lang="en-US" sz="2800" b="1" dirty="0" err="1" smtClean="0">
                <a:solidFill>
                  <a:srgbClr val="FFFF00"/>
                </a:solidFill>
              </a:rPr>
              <a:t>Ch</a:t>
            </a:r>
            <a:r>
              <a:rPr lang="en-US" sz="2800" b="1" dirty="0" smtClean="0">
                <a:solidFill>
                  <a:srgbClr val="FFFF00"/>
                </a:solidFill>
              </a:rPr>
              <a:t> 3  Running with God.</a:t>
            </a:r>
          </a:p>
          <a:p>
            <a:pPr marL="0" indent="0">
              <a:buFont typeface="Wingdings" pitchFamily="2" charset="2"/>
              <a:buNone/>
              <a:defRPr/>
            </a:pPr>
            <a:endParaRPr lang="en-US" sz="2800" b="1" dirty="0">
              <a:solidFill>
                <a:srgbClr val="FFFF00"/>
              </a:solidFill>
            </a:endParaRPr>
          </a:p>
          <a:p>
            <a:pPr marL="0" indent="0">
              <a:buFont typeface="Wingdings" pitchFamily="2" charset="2"/>
              <a:buNone/>
              <a:defRPr/>
            </a:pPr>
            <a:r>
              <a:rPr lang="en-US" sz="2800" b="1" dirty="0" err="1" smtClean="0">
                <a:solidFill>
                  <a:srgbClr val="FFFF00"/>
                </a:solidFill>
              </a:rPr>
              <a:t>Ch</a:t>
            </a:r>
            <a:r>
              <a:rPr lang="en-US" sz="2800" b="1" dirty="0" smtClean="0">
                <a:solidFill>
                  <a:srgbClr val="FFFF00"/>
                </a:solidFill>
              </a:rPr>
              <a:t> 4  Running ahead of God.</a:t>
            </a:r>
            <a:endParaRPr lang="en-US" sz="2800" b="1" dirty="0">
              <a:solidFill>
                <a:srgbClr val="FFFF00"/>
              </a:solidFill>
            </a:endParaRPr>
          </a:p>
        </p:txBody>
      </p:sp>
    </p:spTree>
    <p:extLst>
      <p:ext uri="{BB962C8B-B14F-4D97-AF65-F5344CB8AC3E}">
        <p14:creationId xmlns:p14="http://schemas.microsoft.com/office/powerpoint/2010/main" val="331097570"/>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600" b="1" dirty="0" smtClean="0"/>
              <a:t>Jonah </a:t>
            </a:r>
            <a:r>
              <a:rPr lang="en-US" sz="3600" b="1" dirty="0" err="1" smtClean="0"/>
              <a:t>Ch</a:t>
            </a:r>
            <a:r>
              <a:rPr lang="en-US" sz="3600" b="1" dirty="0" smtClean="0"/>
              <a:t> 1 Running from God</a:t>
            </a:r>
            <a:endParaRPr lang="en-US" sz="3600" b="1" dirty="0"/>
          </a:p>
        </p:txBody>
      </p:sp>
      <p:sp>
        <p:nvSpPr>
          <p:cNvPr id="3" name="Content Placeholder 2"/>
          <p:cNvSpPr>
            <a:spLocks noGrp="1"/>
          </p:cNvSpPr>
          <p:nvPr>
            <p:ph idx="1"/>
          </p:nvPr>
        </p:nvSpPr>
        <p:spPr>
          <a:xfrm>
            <a:off x="457200" y="1905000"/>
            <a:ext cx="8229600" cy="4225925"/>
          </a:xfrm>
        </p:spPr>
        <p:txBody>
          <a:bodyPr/>
          <a:lstStyle/>
          <a:p>
            <a:pPr marL="0" indent="0">
              <a:buFont typeface="Wingdings" pitchFamily="2" charset="2"/>
              <a:buNone/>
              <a:defRPr/>
            </a:pPr>
            <a:r>
              <a:rPr lang="en-US" sz="2800" b="1" dirty="0" smtClean="0">
                <a:solidFill>
                  <a:srgbClr val="FFFF00"/>
                </a:solidFill>
              </a:rPr>
              <a:t>Jonah 1:1-3  Go and preach against Nineveh.</a:t>
            </a:r>
          </a:p>
          <a:p>
            <a:pPr marL="0" indent="0">
              <a:buFont typeface="Wingdings" pitchFamily="2" charset="2"/>
              <a:buNone/>
              <a:defRPr/>
            </a:pPr>
            <a:endParaRPr lang="en-US" sz="2800" b="1" dirty="0">
              <a:solidFill>
                <a:srgbClr val="FFFF00"/>
              </a:solidFill>
            </a:endParaRPr>
          </a:p>
          <a:p>
            <a:pPr marL="0" indent="0">
              <a:buFont typeface="Wingdings" pitchFamily="2" charset="2"/>
              <a:buNone/>
              <a:defRPr/>
            </a:pPr>
            <a:r>
              <a:rPr lang="en-US" sz="2800" b="1" dirty="0" smtClean="0">
                <a:solidFill>
                  <a:srgbClr val="FFFF00"/>
                </a:solidFill>
              </a:rPr>
              <a:t>Jonah 1:4-17 God is in control.</a:t>
            </a:r>
          </a:p>
          <a:p>
            <a:pPr marL="0" indent="0">
              <a:buFont typeface="Wingdings" pitchFamily="2" charset="2"/>
              <a:buNone/>
              <a:defRPr/>
            </a:pPr>
            <a:endParaRPr lang="en-US" sz="2800" b="1" dirty="0">
              <a:solidFill>
                <a:srgbClr val="FFFF00"/>
              </a:solidFill>
            </a:endParaRPr>
          </a:p>
          <a:p>
            <a:pPr marL="0" indent="0">
              <a:buFont typeface="Wingdings" pitchFamily="2" charset="2"/>
              <a:buNone/>
              <a:defRPr/>
            </a:pPr>
            <a:r>
              <a:rPr lang="en-US" sz="2800" b="1" dirty="0" smtClean="0">
                <a:solidFill>
                  <a:srgbClr val="FFFF00"/>
                </a:solidFill>
              </a:rPr>
              <a:t>Point:  When God asks you to do something you </a:t>
            </a:r>
            <a:r>
              <a:rPr lang="en-US" sz="2800" b="1" dirty="0" err="1" smtClean="0">
                <a:solidFill>
                  <a:srgbClr val="FFFF00"/>
                </a:solidFill>
              </a:rPr>
              <a:t>desparately</a:t>
            </a:r>
            <a:r>
              <a:rPr lang="en-US" sz="2800" b="1" dirty="0" smtClean="0">
                <a:solidFill>
                  <a:srgbClr val="FFFF00"/>
                </a:solidFill>
              </a:rPr>
              <a:t> do not want to do, do it anyway!!!</a:t>
            </a:r>
            <a:endParaRPr lang="en-US" sz="2800" b="1" dirty="0">
              <a:solidFill>
                <a:srgbClr val="FFFF00"/>
              </a:solidFill>
            </a:endParaRPr>
          </a:p>
        </p:txBody>
      </p:sp>
    </p:spTree>
    <p:extLst>
      <p:ext uri="{BB962C8B-B14F-4D97-AF65-F5344CB8AC3E}">
        <p14:creationId xmlns:p14="http://schemas.microsoft.com/office/powerpoint/2010/main" val="3619538393"/>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1"/>
          <p:cNvSpPr txBox="1">
            <a:spLocks noChangeArrowheads="1"/>
          </p:cNvSpPr>
          <p:nvPr/>
        </p:nvSpPr>
        <p:spPr bwMode="auto">
          <a:xfrm>
            <a:off x="1752600" y="685800"/>
            <a:ext cx="5791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fontAlgn="base" hangingPunct="1">
              <a:spcBef>
                <a:spcPct val="0"/>
              </a:spcBef>
              <a:spcAft>
                <a:spcPct val="0"/>
              </a:spcAft>
              <a:buClrTx/>
              <a:buSzTx/>
              <a:buFontTx/>
              <a:buNone/>
            </a:pPr>
            <a:r>
              <a:rPr lang="en-US" altLang="en-US" sz="2800" b="1" smtClean="0">
                <a:solidFill>
                  <a:srgbClr val="FFFF00"/>
                </a:solidFill>
              </a:rPr>
              <a:t>Jonah tries to avoid doing God’s will</a:t>
            </a:r>
          </a:p>
        </p:txBody>
      </p:sp>
      <p:pic>
        <p:nvPicPr>
          <p:cNvPr id="1024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25" y="2328863"/>
            <a:ext cx="8693150" cy="410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930774"/>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b="1" dirty="0" smtClean="0"/>
              <a:t>Jonah </a:t>
            </a:r>
            <a:r>
              <a:rPr lang="en-US" sz="3200" b="1" dirty="0" err="1" smtClean="0"/>
              <a:t>Ch</a:t>
            </a:r>
            <a:r>
              <a:rPr lang="en-US" sz="3200" b="1" dirty="0" smtClean="0"/>
              <a:t> 2  Running to God.</a:t>
            </a:r>
            <a:endParaRPr lang="en-US" sz="3200" b="1" dirty="0"/>
          </a:p>
        </p:txBody>
      </p:sp>
      <p:sp>
        <p:nvSpPr>
          <p:cNvPr id="3" name="Content Placeholder 2"/>
          <p:cNvSpPr>
            <a:spLocks noGrp="1"/>
          </p:cNvSpPr>
          <p:nvPr>
            <p:ph idx="1"/>
          </p:nvPr>
        </p:nvSpPr>
        <p:spPr/>
        <p:txBody>
          <a:bodyPr/>
          <a:lstStyle/>
          <a:p>
            <a:pPr marL="0" indent="0">
              <a:buFont typeface="Wingdings" pitchFamily="2" charset="2"/>
              <a:buNone/>
              <a:defRPr/>
            </a:pPr>
            <a:r>
              <a:rPr lang="en-US" sz="2800" b="1" dirty="0" smtClean="0">
                <a:solidFill>
                  <a:srgbClr val="FFFF00"/>
                </a:solidFill>
              </a:rPr>
              <a:t>Q: Why did Jonah wait three days to repent?</a:t>
            </a:r>
          </a:p>
          <a:p>
            <a:pPr marL="0" indent="0">
              <a:buFont typeface="Wingdings" pitchFamily="2" charset="2"/>
              <a:buNone/>
              <a:defRPr/>
            </a:pPr>
            <a:endParaRPr lang="en-US" sz="1100" b="1" dirty="0">
              <a:solidFill>
                <a:srgbClr val="FFFF00"/>
              </a:solidFill>
            </a:endParaRPr>
          </a:p>
          <a:p>
            <a:pPr marL="0" indent="0">
              <a:buFont typeface="Wingdings" pitchFamily="2" charset="2"/>
              <a:buNone/>
              <a:defRPr/>
            </a:pPr>
            <a:r>
              <a:rPr lang="en-US" sz="2800" b="1" dirty="0" smtClean="0">
                <a:solidFill>
                  <a:srgbClr val="FFFF00"/>
                </a:solidFill>
              </a:rPr>
              <a:t>v. 1-7 Jonah is us!</a:t>
            </a:r>
          </a:p>
          <a:p>
            <a:pPr marL="0" indent="0">
              <a:buFont typeface="Wingdings" pitchFamily="2" charset="2"/>
              <a:buNone/>
              <a:defRPr/>
            </a:pPr>
            <a:endParaRPr lang="en-US" sz="1200" b="1" dirty="0">
              <a:solidFill>
                <a:srgbClr val="FFFF00"/>
              </a:solidFill>
            </a:endParaRPr>
          </a:p>
          <a:p>
            <a:pPr marL="0" indent="0">
              <a:buFont typeface="Wingdings" pitchFamily="2" charset="2"/>
              <a:buNone/>
              <a:defRPr/>
            </a:pPr>
            <a:r>
              <a:rPr lang="en-US" sz="2800" b="1" dirty="0" smtClean="0">
                <a:solidFill>
                  <a:srgbClr val="FFFF00"/>
                </a:solidFill>
              </a:rPr>
              <a:t>v. 8,9 These heathens do not deserve to be saved, but if you INSIST…</a:t>
            </a:r>
          </a:p>
          <a:p>
            <a:pPr marL="0" indent="0">
              <a:buFont typeface="Wingdings" pitchFamily="2" charset="2"/>
              <a:buNone/>
              <a:defRPr/>
            </a:pPr>
            <a:endParaRPr lang="en-US" sz="1600" b="1" dirty="0">
              <a:solidFill>
                <a:srgbClr val="FFFF00"/>
              </a:solidFill>
            </a:endParaRPr>
          </a:p>
          <a:p>
            <a:pPr marL="0" indent="0">
              <a:buFont typeface="Wingdings" pitchFamily="2" charset="2"/>
              <a:buNone/>
              <a:defRPr/>
            </a:pPr>
            <a:r>
              <a:rPr lang="en-US" sz="2800" b="1" dirty="0" smtClean="0">
                <a:solidFill>
                  <a:srgbClr val="FFFF00"/>
                </a:solidFill>
              </a:rPr>
              <a:t>Has Jonah been humbled?</a:t>
            </a:r>
          </a:p>
          <a:p>
            <a:pPr marL="0" indent="0">
              <a:buFont typeface="Wingdings" pitchFamily="2" charset="2"/>
              <a:buNone/>
              <a:defRPr/>
            </a:pPr>
            <a:r>
              <a:rPr lang="en-US" sz="2800" b="1" dirty="0" smtClean="0">
                <a:solidFill>
                  <a:srgbClr val="FFFF00"/>
                </a:solidFill>
              </a:rPr>
              <a:t>Are we like Jonah?</a:t>
            </a:r>
          </a:p>
        </p:txBody>
      </p:sp>
    </p:spTree>
    <p:extLst>
      <p:ext uri="{BB962C8B-B14F-4D97-AF65-F5344CB8AC3E}">
        <p14:creationId xmlns:p14="http://schemas.microsoft.com/office/powerpoint/2010/main" val="3639590262"/>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b="1" dirty="0" smtClean="0"/>
              <a:t>Jonah </a:t>
            </a:r>
            <a:r>
              <a:rPr lang="en-US" sz="3200" b="1" dirty="0" err="1" smtClean="0"/>
              <a:t>Ch</a:t>
            </a:r>
            <a:r>
              <a:rPr lang="en-US" sz="3200" b="1" dirty="0" smtClean="0"/>
              <a:t> 3  Jonah Runs With God  </a:t>
            </a:r>
            <a:br>
              <a:rPr lang="en-US" sz="3200" b="1" dirty="0" smtClean="0"/>
            </a:br>
            <a:endParaRPr lang="en-US" sz="3200" b="1" dirty="0"/>
          </a:p>
        </p:txBody>
      </p:sp>
      <p:sp>
        <p:nvSpPr>
          <p:cNvPr id="3" name="Content Placeholder 2"/>
          <p:cNvSpPr>
            <a:spLocks noGrp="1"/>
          </p:cNvSpPr>
          <p:nvPr>
            <p:ph idx="1"/>
          </p:nvPr>
        </p:nvSpPr>
        <p:spPr/>
        <p:txBody>
          <a:bodyPr/>
          <a:lstStyle/>
          <a:p>
            <a:pPr marL="0" indent="0">
              <a:buFont typeface="Wingdings" pitchFamily="2" charset="2"/>
              <a:buNone/>
              <a:defRPr/>
            </a:pPr>
            <a:r>
              <a:rPr lang="en-US" sz="2800" b="1" dirty="0" smtClean="0">
                <a:solidFill>
                  <a:srgbClr val="FFFF00"/>
                </a:solidFill>
              </a:rPr>
              <a:t>3:1-9   v. 3  Did Jonah really repent?</a:t>
            </a:r>
          </a:p>
          <a:p>
            <a:pPr marL="0" indent="0">
              <a:buFont typeface="Wingdings" pitchFamily="2" charset="2"/>
              <a:buNone/>
              <a:defRPr/>
            </a:pPr>
            <a:endParaRPr lang="en-US" sz="1200" b="1" dirty="0">
              <a:solidFill>
                <a:srgbClr val="FFFF00"/>
              </a:solidFill>
            </a:endParaRPr>
          </a:p>
          <a:p>
            <a:pPr marL="0" indent="0">
              <a:buFont typeface="Wingdings" pitchFamily="2" charset="2"/>
              <a:buNone/>
              <a:defRPr/>
            </a:pPr>
            <a:r>
              <a:rPr lang="en-US" sz="2800" b="1" dirty="0" smtClean="0">
                <a:solidFill>
                  <a:srgbClr val="FFFF00"/>
                </a:solidFill>
              </a:rPr>
              <a:t>Did he preach the entire message?</a:t>
            </a:r>
          </a:p>
          <a:p>
            <a:pPr marL="0" indent="0">
              <a:buFont typeface="Wingdings" pitchFamily="2" charset="2"/>
              <a:buNone/>
              <a:defRPr/>
            </a:pPr>
            <a:endParaRPr lang="en-US" sz="1200" b="1" dirty="0">
              <a:solidFill>
                <a:srgbClr val="FFFF00"/>
              </a:solidFill>
            </a:endParaRPr>
          </a:p>
          <a:p>
            <a:pPr marL="0" indent="0">
              <a:buFont typeface="Wingdings" pitchFamily="2" charset="2"/>
              <a:buNone/>
              <a:defRPr/>
            </a:pPr>
            <a:r>
              <a:rPr lang="en-US" sz="2800" b="1" dirty="0" smtClean="0">
                <a:solidFill>
                  <a:srgbClr val="FFFF00"/>
                </a:solidFill>
              </a:rPr>
              <a:t>A very effective preacher.</a:t>
            </a:r>
          </a:p>
          <a:p>
            <a:pPr marL="0" indent="0">
              <a:buFont typeface="Wingdings" pitchFamily="2" charset="2"/>
              <a:buNone/>
              <a:defRPr/>
            </a:pPr>
            <a:endParaRPr lang="en-US" sz="1200" b="1" dirty="0">
              <a:solidFill>
                <a:srgbClr val="FFFF00"/>
              </a:solidFill>
            </a:endParaRPr>
          </a:p>
          <a:p>
            <a:pPr marL="0" indent="0">
              <a:buFont typeface="Wingdings" pitchFamily="2" charset="2"/>
              <a:buNone/>
              <a:defRPr/>
            </a:pPr>
            <a:r>
              <a:rPr lang="en-US" sz="2800" b="1" dirty="0" smtClean="0">
                <a:solidFill>
                  <a:srgbClr val="FFFF00"/>
                </a:solidFill>
              </a:rPr>
              <a:t>Message: Some people you think will not be open will be open!</a:t>
            </a:r>
          </a:p>
          <a:p>
            <a:pPr marL="0" indent="0">
              <a:buFont typeface="Wingdings" pitchFamily="2" charset="2"/>
              <a:buNone/>
              <a:defRPr/>
            </a:pPr>
            <a:endParaRPr lang="en-US" sz="2800" b="1" dirty="0" smtClean="0">
              <a:solidFill>
                <a:srgbClr val="FFFF00"/>
              </a:solidFill>
            </a:endParaRPr>
          </a:p>
          <a:p>
            <a:pPr marL="0" indent="0">
              <a:buFont typeface="Wingdings" pitchFamily="2" charset="2"/>
              <a:buNone/>
              <a:defRPr/>
            </a:pPr>
            <a:r>
              <a:rPr lang="en-US" sz="2800" b="1" dirty="0" smtClean="0">
                <a:solidFill>
                  <a:srgbClr val="FFFF00"/>
                </a:solidFill>
              </a:rPr>
              <a:t>Is Jonah happy that 100,000 were saved?</a:t>
            </a:r>
            <a:endParaRPr lang="en-US" sz="2800" b="1" dirty="0">
              <a:solidFill>
                <a:srgbClr val="FFFF00"/>
              </a:solidFill>
            </a:endParaRPr>
          </a:p>
        </p:txBody>
      </p:sp>
    </p:spTree>
    <p:extLst>
      <p:ext uri="{BB962C8B-B14F-4D97-AF65-F5344CB8AC3E}">
        <p14:creationId xmlns:p14="http://schemas.microsoft.com/office/powerpoint/2010/main" val="115569063"/>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600" b="1" dirty="0" smtClean="0"/>
              <a:t>Jonah </a:t>
            </a:r>
            <a:r>
              <a:rPr lang="en-US" sz="3600" b="1" dirty="0" err="1" smtClean="0"/>
              <a:t>Ch</a:t>
            </a:r>
            <a:r>
              <a:rPr lang="en-US" sz="3600" b="1" dirty="0" smtClean="0"/>
              <a:t> 4.  </a:t>
            </a:r>
            <a:br>
              <a:rPr lang="en-US" sz="3600" b="1" dirty="0" smtClean="0"/>
            </a:br>
            <a:r>
              <a:rPr lang="en-US" sz="3600" b="1" dirty="0" smtClean="0"/>
              <a:t>Jonah Runs Ahead of God</a:t>
            </a:r>
            <a:endParaRPr lang="en-US" sz="3600" b="1" dirty="0"/>
          </a:p>
        </p:txBody>
      </p:sp>
      <p:sp>
        <p:nvSpPr>
          <p:cNvPr id="3" name="Content Placeholder 2"/>
          <p:cNvSpPr>
            <a:spLocks noGrp="1"/>
          </p:cNvSpPr>
          <p:nvPr>
            <p:ph idx="1"/>
          </p:nvPr>
        </p:nvSpPr>
        <p:spPr>
          <a:xfrm>
            <a:off x="304800" y="1524000"/>
            <a:ext cx="8229600" cy="4530725"/>
          </a:xfrm>
        </p:spPr>
        <p:txBody>
          <a:bodyPr/>
          <a:lstStyle/>
          <a:p>
            <a:pPr marL="0" indent="0">
              <a:buFont typeface="Wingdings" pitchFamily="2" charset="2"/>
              <a:buNone/>
              <a:defRPr/>
            </a:pPr>
            <a:r>
              <a:rPr lang="en-US" sz="2800" b="1" dirty="0" smtClean="0">
                <a:solidFill>
                  <a:srgbClr val="FFFF00"/>
                </a:solidFill>
              </a:rPr>
              <a:t>Jonah 4:1-3   Jonah having a pity party.</a:t>
            </a:r>
          </a:p>
          <a:p>
            <a:pPr marL="0" indent="0">
              <a:buFont typeface="Wingdings" pitchFamily="2" charset="2"/>
              <a:buNone/>
              <a:defRPr/>
            </a:pPr>
            <a:endParaRPr lang="en-US" sz="800" b="1" dirty="0">
              <a:solidFill>
                <a:srgbClr val="FFFF00"/>
              </a:solidFill>
            </a:endParaRPr>
          </a:p>
        </p:txBody>
      </p:sp>
      <p:pic>
        <p:nvPicPr>
          <p:cNvPr id="1331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86000"/>
            <a:ext cx="6096000" cy="442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0762177"/>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600" b="1" dirty="0" smtClean="0"/>
              <a:t>Jonah </a:t>
            </a:r>
            <a:r>
              <a:rPr lang="en-US" sz="3600" b="1" dirty="0" err="1" smtClean="0"/>
              <a:t>Ch</a:t>
            </a:r>
            <a:r>
              <a:rPr lang="en-US" sz="3600" b="1" dirty="0" smtClean="0"/>
              <a:t> 4.  </a:t>
            </a:r>
            <a:br>
              <a:rPr lang="en-US" sz="3600" b="1" dirty="0" smtClean="0"/>
            </a:br>
            <a:r>
              <a:rPr lang="en-US" sz="3600" b="1" dirty="0" smtClean="0"/>
              <a:t>Jonah Runs Ahead of God</a:t>
            </a:r>
            <a:endParaRPr lang="en-US" sz="3600" b="1" dirty="0"/>
          </a:p>
        </p:txBody>
      </p:sp>
      <p:sp>
        <p:nvSpPr>
          <p:cNvPr id="3" name="Content Placeholder 2"/>
          <p:cNvSpPr>
            <a:spLocks noGrp="1"/>
          </p:cNvSpPr>
          <p:nvPr>
            <p:ph idx="1"/>
          </p:nvPr>
        </p:nvSpPr>
        <p:spPr/>
        <p:txBody>
          <a:bodyPr/>
          <a:lstStyle/>
          <a:p>
            <a:pPr marL="0" indent="0">
              <a:buFont typeface="Wingdings" pitchFamily="2" charset="2"/>
              <a:buNone/>
              <a:defRPr/>
            </a:pPr>
            <a:endParaRPr lang="en-US" sz="800" b="1" dirty="0">
              <a:solidFill>
                <a:srgbClr val="FFFF00"/>
              </a:solidFill>
            </a:endParaRPr>
          </a:p>
          <a:p>
            <a:pPr marL="0" indent="0">
              <a:buFont typeface="Wingdings" pitchFamily="2" charset="2"/>
              <a:buNone/>
              <a:defRPr/>
            </a:pPr>
            <a:r>
              <a:rPr lang="en-US" sz="2800" b="1" dirty="0" smtClean="0">
                <a:solidFill>
                  <a:srgbClr val="FFFF00"/>
                </a:solidFill>
              </a:rPr>
              <a:t>Jonah 4:4-5 Waiting for disaster.</a:t>
            </a:r>
          </a:p>
          <a:p>
            <a:pPr marL="0" indent="0">
              <a:buFont typeface="Wingdings" pitchFamily="2" charset="2"/>
              <a:buNone/>
              <a:defRPr/>
            </a:pPr>
            <a:endParaRPr lang="en-US" sz="800" b="1" dirty="0">
              <a:solidFill>
                <a:srgbClr val="FFFF00"/>
              </a:solidFill>
            </a:endParaRPr>
          </a:p>
          <a:p>
            <a:pPr marL="0" indent="0">
              <a:buFont typeface="Wingdings" pitchFamily="2" charset="2"/>
              <a:buNone/>
              <a:defRPr/>
            </a:pPr>
            <a:r>
              <a:rPr lang="en-US" sz="2800" b="1" dirty="0" smtClean="0">
                <a:solidFill>
                  <a:srgbClr val="FFFF00"/>
                </a:solidFill>
              </a:rPr>
              <a:t>Jonah 4:6-12 The Grace of God.</a:t>
            </a:r>
          </a:p>
          <a:p>
            <a:pPr marL="0" indent="0">
              <a:buFont typeface="Wingdings" pitchFamily="2" charset="2"/>
              <a:buNone/>
              <a:defRPr/>
            </a:pPr>
            <a:endParaRPr lang="en-US" sz="800" b="1" dirty="0">
              <a:solidFill>
                <a:srgbClr val="FFFF00"/>
              </a:solidFill>
            </a:endParaRPr>
          </a:p>
          <a:p>
            <a:pPr marL="0" indent="0">
              <a:buFont typeface="Wingdings" pitchFamily="2" charset="2"/>
              <a:buNone/>
              <a:defRPr/>
            </a:pPr>
            <a:r>
              <a:rPr lang="en-US" sz="2800" b="1" dirty="0" smtClean="0">
                <a:solidFill>
                  <a:srgbClr val="FFFF00"/>
                </a:solidFill>
              </a:rPr>
              <a:t>v. 6  How has God provided a vine for you?</a:t>
            </a:r>
          </a:p>
          <a:p>
            <a:pPr marL="0" indent="0">
              <a:buFont typeface="Wingdings" pitchFamily="2" charset="2"/>
              <a:buNone/>
              <a:defRPr/>
            </a:pPr>
            <a:endParaRPr lang="en-US" sz="800" b="1" dirty="0">
              <a:solidFill>
                <a:srgbClr val="FFFF00"/>
              </a:solidFill>
            </a:endParaRPr>
          </a:p>
          <a:p>
            <a:pPr marL="0" indent="0">
              <a:buFont typeface="Wingdings" pitchFamily="2" charset="2"/>
              <a:buNone/>
              <a:defRPr/>
            </a:pPr>
            <a:r>
              <a:rPr lang="en-US" sz="2800" b="1" dirty="0" smtClean="0">
                <a:solidFill>
                  <a:srgbClr val="FFFF00"/>
                </a:solidFill>
              </a:rPr>
              <a:t>Are you, like Jonah, more concerned with your own comfort that the salvation of the lost?</a:t>
            </a:r>
            <a:endParaRPr lang="en-US" sz="2800" b="1" dirty="0">
              <a:solidFill>
                <a:srgbClr val="FFFF00"/>
              </a:solidFill>
            </a:endParaRPr>
          </a:p>
        </p:txBody>
      </p:sp>
    </p:spTree>
    <p:extLst>
      <p:ext uri="{BB962C8B-B14F-4D97-AF65-F5344CB8AC3E}">
        <p14:creationId xmlns:p14="http://schemas.microsoft.com/office/powerpoint/2010/main" val="276119752"/>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FF"/>
                </a:solidFill>
              </a:rPr>
              <a:t>Prophets to Judah</a:t>
            </a:r>
            <a:endParaRPr lang="en-US" b="1" dirty="0">
              <a:solidFill>
                <a:srgbClr val="FFFFFF"/>
              </a:solidFill>
            </a:endParaRPr>
          </a:p>
        </p:txBody>
      </p:sp>
      <p:sp>
        <p:nvSpPr>
          <p:cNvPr id="3" name="Content Placeholder 2"/>
          <p:cNvSpPr>
            <a:spLocks noGrp="1"/>
          </p:cNvSpPr>
          <p:nvPr>
            <p:ph idx="1"/>
          </p:nvPr>
        </p:nvSpPr>
        <p:spPr/>
        <p:txBody>
          <a:bodyPr/>
          <a:lstStyle/>
          <a:p>
            <a:pPr marL="0" indent="0">
              <a:buNone/>
            </a:pPr>
            <a:endParaRPr lang="en-US" dirty="0" smtClean="0">
              <a:solidFill>
                <a:srgbClr val="FFFFFF"/>
              </a:solidFill>
            </a:endParaRPr>
          </a:p>
          <a:p>
            <a:pPr marL="0" indent="0">
              <a:buNone/>
            </a:pPr>
            <a:r>
              <a:rPr lang="en-US" b="1" dirty="0" smtClean="0">
                <a:solidFill>
                  <a:srgbClr val="FFFFFF"/>
                </a:solidFill>
              </a:rPr>
              <a:t>Isaiah</a:t>
            </a:r>
            <a:r>
              <a:rPr lang="en-US" b="1" dirty="0">
                <a:solidFill>
                  <a:srgbClr val="FFFFFF"/>
                </a:solidFill>
              </a:rPr>
              <a:t>, Micah, Habakkuk, Zephaniah, Jeremiah,</a:t>
            </a:r>
          </a:p>
          <a:p>
            <a:endParaRPr lang="en-US" dirty="0">
              <a:solidFill>
                <a:srgbClr val="FFFFFF"/>
              </a:solidFill>
            </a:endParaRPr>
          </a:p>
        </p:txBody>
      </p:sp>
    </p:spTree>
    <p:extLst>
      <p:ext uri="{BB962C8B-B14F-4D97-AF65-F5344CB8AC3E}">
        <p14:creationId xmlns:p14="http://schemas.microsoft.com/office/powerpoint/2010/main" val="2938235028"/>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solidFill>
                  <a:srgbClr val="FFFFFF"/>
                </a:solidFill>
              </a:rPr>
              <a:t>Isaiah (I Say Ah)</a:t>
            </a:r>
            <a:endParaRPr lang="en-US" sz="6000" dirty="0">
              <a:solidFill>
                <a:srgbClr val="FFFFFF"/>
              </a:solidFill>
            </a:endParaRPr>
          </a:p>
        </p:txBody>
      </p:sp>
      <p:pic>
        <p:nvPicPr>
          <p:cNvPr id="4" name="Content Placeholder 5"/>
          <p:cNvPicPr>
            <a:picLocks noGrp="1" noChangeAspect="1"/>
          </p:cNvPicPr>
          <p:nvPr>
            <p:ph idx="1"/>
          </p:nvPr>
        </p:nvPicPr>
        <p:blipFill>
          <a:blip r:embed="rId3"/>
          <a:srcRect l="-16914" r="-16914"/>
          <a:stretch>
            <a:fillRect/>
          </a:stretch>
        </p:blipFill>
        <p:spPr>
          <a:prstGeom prst="rect">
            <a:avLst/>
          </a:prstGeom>
        </p:spPr>
      </p:pic>
    </p:spTree>
    <p:extLst>
      <p:ext uri="{BB962C8B-B14F-4D97-AF65-F5344CB8AC3E}">
        <p14:creationId xmlns:p14="http://schemas.microsoft.com/office/powerpoint/2010/main" val="32309864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1" y="2438400"/>
            <a:ext cx="8063752" cy="3687762"/>
          </a:xfrm>
        </p:spPr>
        <p:txBody>
          <a:bodyPr/>
          <a:lstStyle/>
          <a:p>
            <a:r>
              <a:rPr lang="en-US" b="1" dirty="0" smtClean="0"/>
              <a:t>Genesis </a:t>
            </a:r>
            <a:r>
              <a:rPr lang="en-US" b="1" dirty="0" err="1" smtClean="0"/>
              <a:t>Ch</a:t>
            </a:r>
            <a:r>
              <a:rPr lang="en-US" b="1" dirty="0" smtClean="0"/>
              <a:t> 1-4 is primarily theology.</a:t>
            </a:r>
          </a:p>
          <a:p>
            <a:endParaRPr lang="en-US" b="1" dirty="0" smtClean="0"/>
          </a:p>
          <a:p>
            <a:r>
              <a:rPr lang="en-US" b="1" dirty="0" smtClean="0"/>
              <a:t>Genesis 1:1</a:t>
            </a:r>
          </a:p>
          <a:p>
            <a:pPr lvl="1"/>
            <a:r>
              <a:rPr lang="en-US" b="1" dirty="0" smtClean="0"/>
              <a:t>In the beginning…</a:t>
            </a:r>
          </a:p>
          <a:p>
            <a:pPr lvl="1"/>
            <a:r>
              <a:rPr lang="en-US" b="1" dirty="0" smtClean="0"/>
              <a:t>In the beginning, God…</a:t>
            </a:r>
          </a:p>
          <a:p>
            <a:pPr lvl="1"/>
            <a:r>
              <a:rPr lang="en-US" b="1" dirty="0" smtClean="0"/>
              <a:t>In the beginning, God created… (</a:t>
            </a:r>
            <a:r>
              <a:rPr lang="en-US" b="1" dirty="0" err="1" smtClean="0"/>
              <a:t>Heb</a:t>
            </a:r>
            <a:r>
              <a:rPr lang="en-US" b="1" dirty="0" smtClean="0"/>
              <a:t> 11:3 Rom 1:21-25)</a:t>
            </a:r>
          </a:p>
          <a:p>
            <a:pPr lvl="1"/>
            <a:r>
              <a:rPr lang="en-US" b="1" dirty="0" smtClean="0"/>
              <a:t>In the beginning God created the heavens and the earth</a:t>
            </a:r>
          </a:p>
        </p:txBody>
      </p:sp>
      <p:sp>
        <p:nvSpPr>
          <p:cNvPr id="3" name="Title 2"/>
          <p:cNvSpPr>
            <a:spLocks noGrp="1"/>
          </p:cNvSpPr>
          <p:nvPr>
            <p:ph type="title"/>
          </p:nvPr>
        </p:nvSpPr>
        <p:spPr/>
        <p:txBody>
          <a:bodyPr/>
          <a:lstStyle/>
          <a:p>
            <a:r>
              <a:rPr lang="en-US" sz="3600" b="1" dirty="0" smtClean="0"/>
              <a:t>Genesis Chapter 1: Creation</a:t>
            </a:r>
            <a:endParaRPr lang="en-US" sz="3600" b="1" dirty="0"/>
          </a:p>
        </p:txBody>
      </p:sp>
    </p:spTree>
    <p:extLst>
      <p:ext uri="{BB962C8B-B14F-4D97-AF65-F5344CB8AC3E}">
        <p14:creationId xmlns:p14="http://schemas.microsoft.com/office/powerpoint/2010/main" val="460992642"/>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Isaiah’s Audience</a:t>
            </a:r>
            <a:endParaRPr lang="en-US" dirty="0">
              <a:solidFill>
                <a:srgbClr val="FFFFFF"/>
              </a:solidFill>
            </a:endParaRPr>
          </a:p>
        </p:txBody>
      </p:sp>
      <p:sp>
        <p:nvSpPr>
          <p:cNvPr id="3" name="Content Placeholder 2"/>
          <p:cNvSpPr>
            <a:spLocks noGrp="1"/>
          </p:cNvSpPr>
          <p:nvPr>
            <p:ph idx="1"/>
          </p:nvPr>
        </p:nvSpPr>
        <p:spPr/>
        <p:txBody>
          <a:bodyPr/>
          <a:lstStyle/>
          <a:p>
            <a:r>
              <a:rPr lang="en-US" i="1" dirty="0">
                <a:solidFill>
                  <a:srgbClr val="FFFFFF"/>
                </a:solidFill>
              </a:rPr>
              <a:t>F</a:t>
            </a:r>
            <a:r>
              <a:rPr lang="en-US" i="1" dirty="0" smtClean="0">
                <a:solidFill>
                  <a:srgbClr val="FFFFFF"/>
                </a:solidFill>
              </a:rPr>
              <a:t>our </a:t>
            </a:r>
            <a:r>
              <a:rPr lang="en-US" i="1" dirty="0">
                <a:solidFill>
                  <a:srgbClr val="FFFFFF"/>
                </a:solidFill>
              </a:rPr>
              <a:t>kings of Judah: </a:t>
            </a:r>
            <a:r>
              <a:rPr lang="en-US" i="1" dirty="0" err="1">
                <a:solidFill>
                  <a:srgbClr val="FFFFFF"/>
                </a:solidFill>
              </a:rPr>
              <a:t>Uzziah</a:t>
            </a:r>
            <a:r>
              <a:rPr lang="en-US" i="1" dirty="0">
                <a:solidFill>
                  <a:srgbClr val="FFFFFF"/>
                </a:solidFill>
              </a:rPr>
              <a:t>, </a:t>
            </a:r>
            <a:r>
              <a:rPr lang="en-US" i="1" dirty="0" err="1">
                <a:solidFill>
                  <a:srgbClr val="FFFFFF"/>
                </a:solidFill>
              </a:rPr>
              <a:t>Jotham</a:t>
            </a:r>
            <a:r>
              <a:rPr lang="en-US" i="1" dirty="0">
                <a:solidFill>
                  <a:srgbClr val="FFFFFF"/>
                </a:solidFill>
              </a:rPr>
              <a:t>, Ahaz, and Hezekiah</a:t>
            </a:r>
            <a:r>
              <a:rPr lang="en-US" dirty="0" smtClean="0">
                <a:solidFill>
                  <a:srgbClr val="FFFFFF"/>
                </a:solidFill>
                <a:effectLst/>
              </a:rPr>
              <a:t> </a:t>
            </a:r>
            <a:r>
              <a:rPr lang="en-US" dirty="0" smtClean="0">
                <a:solidFill>
                  <a:srgbClr val="FFFFFF"/>
                </a:solidFill>
                <a:effectLst/>
              </a:rPr>
              <a:t> 740-700 BC</a:t>
            </a:r>
            <a:endParaRPr lang="en-US" dirty="0" smtClean="0">
              <a:solidFill>
                <a:srgbClr val="FFFFFF"/>
              </a:solidFill>
              <a:effectLst/>
            </a:endParaRPr>
          </a:p>
          <a:p>
            <a:endParaRPr lang="en-US" dirty="0">
              <a:solidFill>
                <a:srgbClr val="FFFFFF"/>
              </a:solidFill>
            </a:endParaRPr>
          </a:p>
        </p:txBody>
      </p:sp>
    </p:spTree>
    <p:extLst>
      <p:ext uri="{BB962C8B-B14F-4D97-AF65-F5344CB8AC3E}">
        <p14:creationId xmlns:p14="http://schemas.microsoft.com/office/powerpoint/2010/main" val="80567487"/>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Isaiah Historical Context</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6800" y="2586831"/>
            <a:ext cx="7010400" cy="2705100"/>
          </a:xfrm>
        </p:spPr>
      </p:pic>
    </p:spTree>
    <p:extLst>
      <p:ext uri="{BB962C8B-B14F-4D97-AF65-F5344CB8AC3E}">
        <p14:creationId xmlns:p14="http://schemas.microsoft.com/office/powerpoint/2010/main" val="2903606865"/>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Outline of Isaiah</a:t>
            </a:r>
            <a:endParaRPr lang="en-US" b="1" dirty="0"/>
          </a:p>
        </p:txBody>
      </p:sp>
      <p:sp>
        <p:nvSpPr>
          <p:cNvPr id="3" name="Content Placeholder 2"/>
          <p:cNvSpPr>
            <a:spLocks noGrp="1"/>
          </p:cNvSpPr>
          <p:nvPr>
            <p:ph idx="1"/>
          </p:nvPr>
        </p:nvSpPr>
        <p:spPr/>
        <p:txBody>
          <a:bodyPr/>
          <a:lstStyle/>
          <a:p>
            <a:pPr marL="571500" indent="-571500">
              <a:buAutoNum type="romanUcPeriod"/>
            </a:pPr>
            <a:r>
              <a:rPr lang="en-US" b="1" dirty="0" smtClean="0"/>
              <a:t>God Judges the Nations   (Ch. 1-35)</a:t>
            </a:r>
          </a:p>
          <a:p>
            <a:pPr marL="571500" indent="-571500">
              <a:buAutoNum type="romanUcPeriod"/>
            </a:pPr>
            <a:endParaRPr lang="en-US" b="1" dirty="0" smtClean="0"/>
          </a:p>
          <a:p>
            <a:pPr marL="571500" indent="-571500">
              <a:buAutoNum type="romanUcPeriod"/>
            </a:pPr>
            <a:r>
              <a:rPr lang="en-US" b="1" dirty="0" smtClean="0"/>
              <a:t>God Comforts his People  (Ch. 36-48)</a:t>
            </a:r>
          </a:p>
          <a:p>
            <a:pPr marL="571500" indent="-571500">
              <a:buAutoNum type="romanUcPeriod"/>
            </a:pPr>
            <a:endParaRPr lang="en-US" b="1" dirty="0" smtClean="0"/>
          </a:p>
          <a:p>
            <a:pPr marL="571500" indent="-571500">
              <a:buAutoNum type="romanUcPeriod"/>
            </a:pPr>
            <a:r>
              <a:rPr lang="en-US" b="1" dirty="0" smtClean="0"/>
              <a:t>God’s Prince of Peace   (Ch. 49-57)</a:t>
            </a:r>
          </a:p>
          <a:p>
            <a:pPr marL="571500" indent="-571500">
              <a:buAutoNum type="romanUcPeriod"/>
            </a:pPr>
            <a:endParaRPr lang="en-US" b="1" dirty="0" smtClean="0"/>
          </a:p>
          <a:p>
            <a:pPr marL="571500" indent="-571500">
              <a:buAutoNum type="romanUcPeriod" startAt="4"/>
            </a:pPr>
            <a:r>
              <a:rPr lang="en-US" b="1" dirty="0" smtClean="0"/>
              <a:t>God’s Program for Salvation  (Ch. 58-66)</a:t>
            </a:r>
          </a:p>
          <a:p>
            <a:pPr marL="0" indent="0">
              <a:buNone/>
            </a:pPr>
            <a:endParaRPr lang="en-US" b="1" dirty="0" smtClean="0"/>
          </a:p>
          <a:p>
            <a:pPr marL="571500" indent="-571500">
              <a:buAutoNum type="romanUcPeriod"/>
            </a:pPr>
            <a:endParaRPr lang="en-US" dirty="0" smtClean="0"/>
          </a:p>
          <a:p>
            <a:pPr marL="571500" indent="-571500">
              <a:buAutoNum type="romanUcPeriod"/>
            </a:pPr>
            <a:endParaRPr lang="en-US" dirty="0"/>
          </a:p>
        </p:txBody>
      </p:sp>
    </p:spTree>
    <p:extLst>
      <p:ext uri="{BB962C8B-B14F-4D97-AF65-F5344CB8AC3E}">
        <p14:creationId xmlns:p14="http://schemas.microsoft.com/office/powerpoint/2010/main" val="207081326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smtClean="0"/>
              <a:t>Themes In Isaiah</a:t>
            </a:r>
            <a:endParaRPr lang="en-US" b="1" dirty="0"/>
          </a:p>
        </p:txBody>
      </p:sp>
      <p:sp>
        <p:nvSpPr>
          <p:cNvPr id="7" name="Content Placeholder 6"/>
          <p:cNvSpPr>
            <a:spLocks noGrp="1"/>
          </p:cNvSpPr>
          <p:nvPr>
            <p:ph idx="1"/>
          </p:nvPr>
        </p:nvSpPr>
        <p:spPr/>
        <p:txBody>
          <a:bodyPr/>
          <a:lstStyle/>
          <a:p>
            <a:pPr>
              <a:buFont typeface="Wingdings"/>
              <a:buChar char=""/>
            </a:pPr>
            <a:r>
              <a:rPr lang="en-US" b="1" dirty="0" smtClean="0">
                <a:sym typeface="Wingdings"/>
              </a:rPr>
              <a:t>Judgement is </a:t>
            </a:r>
            <a:r>
              <a:rPr lang="en-US" b="1" dirty="0" smtClean="0">
                <a:sym typeface="Wingdings"/>
              </a:rPr>
              <a:t>Coming</a:t>
            </a:r>
            <a:endParaRPr lang="en-US" b="1" dirty="0" smtClean="0">
              <a:sym typeface="Wingdings"/>
            </a:endParaRPr>
          </a:p>
          <a:p>
            <a:pPr>
              <a:buFont typeface="Wingdings"/>
              <a:buChar char=""/>
            </a:pPr>
            <a:endParaRPr lang="en-US" b="1" dirty="0">
              <a:sym typeface="Wingdings"/>
            </a:endParaRPr>
          </a:p>
          <a:p>
            <a:pPr>
              <a:buFont typeface="Wingdings"/>
              <a:buChar char=""/>
            </a:pPr>
            <a:r>
              <a:rPr lang="en-US" b="1" dirty="0" smtClean="0">
                <a:sym typeface="Wingdings"/>
              </a:rPr>
              <a:t>God Against Falsehood</a:t>
            </a:r>
          </a:p>
          <a:p>
            <a:pPr>
              <a:buFont typeface="Wingdings"/>
              <a:buChar char=""/>
            </a:pPr>
            <a:endParaRPr lang="en-US" b="1" dirty="0">
              <a:sym typeface="Wingdings"/>
            </a:endParaRPr>
          </a:p>
          <a:p>
            <a:pPr>
              <a:buFont typeface="Wingdings"/>
              <a:buChar char=""/>
            </a:pPr>
            <a:r>
              <a:rPr lang="en-US" b="1" dirty="0" smtClean="0">
                <a:sym typeface="Wingdings"/>
              </a:rPr>
              <a:t>God Rules the Nations</a:t>
            </a:r>
          </a:p>
          <a:p>
            <a:pPr>
              <a:buFont typeface="Wingdings"/>
              <a:buChar char=""/>
            </a:pPr>
            <a:endParaRPr lang="en-US" b="1" dirty="0">
              <a:sym typeface="Wingdings"/>
            </a:endParaRPr>
          </a:p>
          <a:p>
            <a:pPr>
              <a:buFont typeface="Wingdings"/>
              <a:buChar char=""/>
            </a:pPr>
            <a:r>
              <a:rPr lang="en-US" b="1" dirty="0" smtClean="0">
                <a:sym typeface="Wingdings"/>
              </a:rPr>
              <a:t>Glory is With the </a:t>
            </a:r>
            <a:r>
              <a:rPr lang="en-US" b="1" dirty="0" smtClean="0">
                <a:sym typeface="Wingdings"/>
              </a:rPr>
              <a:t>Lord</a:t>
            </a:r>
          </a:p>
          <a:p>
            <a:pPr>
              <a:buFont typeface="Wingdings"/>
              <a:buChar char=""/>
            </a:pPr>
            <a:endParaRPr lang="en-US" b="1" dirty="0">
              <a:sym typeface="Wingdings"/>
            </a:endParaRPr>
          </a:p>
          <a:p>
            <a:pPr>
              <a:buFont typeface="Wingdings"/>
              <a:buChar char=""/>
            </a:pPr>
            <a:r>
              <a:rPr lang="en-US" b="1" dirty="0" smtClean="0">
                <a:sym typeface="Wingdings"/>
              </a:rPr>
              <a:t>God Saves—the Messiah</a:t>
            </a:r>
            <a:endParaRPr lang="en-US" b="1" dirty="0" smtClean="0">
              <a:sym typeface="Wingdings"/>
            </a:endParaRPr>
          </a:p>
          <a:p>
            <a:pPr>
              <a:buFont typeface="Wingdings"/>
              <a:buChar char=""/>
            </a:pPr>
            <a:endParaRPr lang="en-US" dirty="0">
              <a:sym typeface="Wingdings"/>
            </a:endParaRPr>
          </a:p>
          <a:p>
            <a:pPr>
              <a:buFont typeface="Wingdings"/>
              <a:buChar char=""/>
            </a:pPr>
            <a:endParaRPr lang="en-US" dirty="0" smtClean="0">
              <a:sym typeface="Wingdings"/>
            </a:endParaRPr>
          </a:p>
          <a:p>
            <a:pPr>
              <a:buFont typeface="Wingdings"/>
              <a:buChar char=""/>
            </a:pPr>
            <a:endParaRPr lang="en-US" dirty="0">
              <a:sym typeface="Wingdings"/>
            </a:endParaRPr>
          </a:p>
          <a:p>
            <a:pPr>
              <a:buFont typeface="Wingdings"/>
              <a:buChar char=""/>
            </a:pPr>
            <a:endParaRPr lang="en-US" dirty="0"/>
          </a:p>
        </p:txBody>
      </p:sp>
    </p:spTree>
    <p:extLst>
      <p:ext uri="{BB962C8B-B14F-4D97-AF65-F5344CB8AC3E}">
        <p14:creationId xmlns:p14="http://schemas.microsoft.com/office/powerpoint/2010/main" val="17194591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God Rules The Nations</a:t>
            </a:r>
            <a:endParaRPr lang="en-US" dirty="0"/>
          </a:p>
        </p:txBody>
      </p:sp>
      <p:sp>
        <p:nvSpPr>
          <p:cNvPr id="5" name="Content Placeholder 4"/>
          <p:cNvSpPr>
            <a:spLocks noGrp="1"/>
          </p:cNvSpPr>
          <p:nvPr>
            <p:ph idx="1"/>
          </p:nvPr>
        </p:nvSpPr>
        <p:spPr/>
        <p:txBody>
          <a:bodyPr>
            <a:normAutofit/>
          </a:bodyPr>
          <a:lstStyle/>
          <a:p>
            <a:r>
              <a:rPr lang="en-US" b="1" dirty="0" smtClean="0"/>
              <a:t>Isaiah 14:24-27  I will crush the Assyrian in my land</a:t>
            </a:r>
          </a:p>
          <a:p>
            <a:endParaRPr lang="en-US" b="1" dirty="0"/>
          </a:p>
          <a:p>
            <a:r>
              <a:rPr lang="en-US" b="1" dirty="0" smtClean="0"/>
              <a:t>Isaiah 39:5-7  All will be carried to Babylon.</a:t>
            </a:r>
            <a:endParaRPr lang="en-US" b="1" dirty="0" smtClean="0"/>
          </a:p>
          <a:p>
            <a:endParaRPr lang="en-US" b="1" dirty="0"/>
          </a:p>
          <a:p>
            <a:r>
              <a:rPr lang="en-US" b="1" dirty="0" smtClean="0"/>
              <a:t>Is 42: 1- 4  God raises up His </a:t>
            </a:r>
            <a:r>
              <a:rPr lang="en-US" b="1" dirty="0" smtClean="0"/>
              <a:t>servant</a:t>
            </a:r>
          </a:p>
          <a:p>
            <a:endParaRPr lang="en-US" b="1" dirty="0"/>
          </a:p>
          <a:p>
            <a:r>
              <a:rPr lang="en-US" b="1" dirty="0" smtClean="0"/>
              <a:t>Isaiah 45:1-6  God raises up Cyrus</a:t>
            </a:r>
            <a:endParaRPr lang="en-US" b="1" dirty="0" smtClean="0"/>
          </a:p>
          <a:p>
            <a:endParaRPr lang="en-US" dirty="0"/>
          </a:p>
          <a:p>
            <a:endParaRPr lang="en-US" dirty="0"/>
          </a:p>
          <a:p>
            <a:endParaRPr lang="en-US" dirty="0"/>
          </a:p>
        </p:txBody>
      </p:sp>
    </p:spTree>
    <p:extLst>
      <p:ext uri="{BB962C8B-B14F-4D97-AF65-F5344CB8AC3E}">
        <p14:creationId xmlns:p14="http://schemas.microsoft.com/office/powerpoint/2010/main" val="329572215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rgbClr val="FFFFFF"/>
                </a:solidFill>
              </a:rPr>
              <a:t>Theme Verse Isaiah 1:19-20</a:t>
            </a:r>
            <a:endParaRPr lang="en-US" sz="3600" dirty="0">
              <a:solidFill>
                <a:srgbClr val="FFFFFF"/>
              </a:solidFill>
            </a:endParaRPr>
          </a:p>
        </p:txBody>
      </p:sp>
      <p:sp>
        <p:nvSpPr>
          <p:cNvPr id="3" name="Content Placeholder 2"/>
          <p:cNvSpPr>
            <a:spLocks noGrp="1"/>
          </p:cNvSpPr>
          <p:nvPr>
            <p:ph idx="1"/>
          </p:nvPr>
        </p:nvSpPr>
        <p:spPr/>
        <p:txBody>
          <a:bodyPr/>
          <a:lstStyle/>
          <a:p>
            <a:r>
              <a:rPr lang="en-US" dirty="0">
                <a:solidFill>
                  <a:srgbClr val="FFFFFF"/>
                </a:solidFill>
              </a:rPr>
              <a:t>Isaiah prophesied that because of continued idolatry God would send Judah into Babylonian captivity, yet he would graciously restore them (through the work of his Servant, who would bear away their sins by his death), so that his kingdom would be unending in the new heavens and the new earth.</a:t>
            </a:r>
          </a:p>
          <a:p>
            <a:endParaRPr lang="en-US" dirty="0">
              <a:solidFill>
                <a:srgbClr val="FFFFFF"/>
              </a:solidFill>
            </a:endParaRPr>
          </a:p>
        </p:txBody>
      </p:sp>
    </p:spTree>
    <p:extLst>
      <p:ext uri="{BB962C8B-B14F-4D97-AF65-F5344CB8AC3E}">
        <p14:creationId xmlns:p14="http://schemas.microsoft.com/office/powerpoint/2010/main" val="408124869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Noteworthy</a:t>
            </a:r>
            <a:endParaRPr lang="en-US" dirty="0">
              <a:solidFill>
                <a:srgbClr val="FFFFFF"/>
              </a:solidFill>
            </a:endParaRPr>
          </a:p>
        </p:txBody>
      </p:sp>
      <p:sp>
        <p:nvSpPr>
          <p:cNvPr id="3" name="Content Placeholder 2"/>
          <p:cNvSpPr>
            <a:spLocks noGrp="1"/>
          </p:cNvSpPr>
          <p:nvPr>
            <p:ph idx="1"/>
          </p:nvPr>
        </p:nvSpPr>
        <p:spPr/>
        <p:txBody>
          <a:bodyPr/>
          <a:lstStyle/>
          <a:p>
            <a:r>
              <a:rPr lang="en-US" dirty="0">
                <a:solidFill>
                  <a:srgbClr val="FFFFFF"/>
                </a:solidFill>
              </a:rPr>
              <a:t>Isaiah contains 111 separate predictions. Of the 1,292 verses in the book, 754 (59%) deal with future events. </a:t>
            </a:r>
            <a:endParaRPr lang="en-US" dirty="0" smtClean="0">
              <a:solidFill>
                <a:srgbClr val="FFFFFF"/>
              </a:solidFill>
            </a:endParaRPr>
          </a:p>
          <a:p>
            <a:r>
              <a:rPr lang="en-US" dirty="0">
                <a:solidFill>
                  <a:srgbClr val="FFFFFF"/>
                </a:solidFill>
              </a:rPr>
              <a:t>Forty-seven chapters of this book were directly quoted or alluded to by Christ or the Apostles. With more than four hundred allusions, Isaiah stands second only to Psalms as the most cited book in the New Testament.</a:t>
            </a:r>
          </a:p>
          <a:p>
            <a:endParaRPr lang="en-US" dirty="0">
              <a:solidFill>
                <a:srgbClr val="FFFFFF"/>
              </a:solidFill>
            </a:endParaRPr>
          </a:p>
        </p:txBody>
      </p:sp>
    </p:spTree>
    <p:extLst>
      <p:ext uri="{BB962C8B-B14F-4D97-AF65-F5344CB8AC3E}">
        <p14:creationId xmlns:p14="http://schemas.microsoft.com/office/powerpoint/2010/main" val="70811524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solidFill>
                  <a:srgbClr val="FFFFFF"/>
                </a:solidFill>
              </a:rPr>
              <a:t>Kingdom Prophecies</a:t>
            </a:r>
            <a:endParaRPr lang="en-US" sz="3600" b="1" dirty="0">
              <a:solidFill>
                <a:srgbClr val="FFFFFF"/>
              </a:solidFill>
            </a:endParaRPr>
          </a:p>
        </p:txBody>
      </p:sp>
      <p:sp>
        <p:nvSpPr>
          <p:cNvPr id="3" name="Content Placeholder 2"/>
          <p:cNvSpPr>
            <a:spLocks noGrp="1"/>
          </p:cNvSpPr>
          <p:nvPr>
            <p:ph idx="1"/>
          </p:nvPr>
        </p:nvSpPr>
        <p:spPr/>
        <p:txBody>
          <a:bodyPr>
            <a:normAutofit fontScale="92500" lnSpcReduction="10000"/>
          </a:bodyPr>
          <a:lstStyle/>
          <a:p>
            <a:pPr marL="0" indent="0">
              <a:buNone/>
            </a:pPr>
            <a:r>
              <a:rPr lang="en-US" dirty="0">
                <a:solidFill>
                  <a:srgbClr val="FFFFFF"/>
                </a:solidFill>
              </a:rPr>
              <a:t>1. The future temple which attracts Gentiles (2:2–4).</a:t>
            </a:r>
          </a:p>
          <a:p>
            <a:pPr marL="0" indent="0">
              <a:buNone/>
            </a:pPr>
            <a:r>
              <a:rPr lang="en-US" dirty="0">
                <a:solidFill>
                  <a:srgbClr val="FFFFFF"/>
                </a:solidFill>
              </a:rPr>
              <a:t>2. The glorious Branch (4:2–6).</a:t>
            </a:r>
          </a:p>
          <a:p>
            <a:pPr marL="0" indent="0">
              <a:buNone/>
            </a:pPr>
            <a:r>
              <a:rPr lang="en-US" dirty="0">
                <a:solidFill>
                  <a:srgbClr val="FFFFFF"/>
                </a:solidFill>
              </a:rPr>
              <a:t>3. The virgin birth of Immanuel (7:13–14).</a:t>
            </a:r>
          </a:p>
          <a:p>
            <a:pPr marL="0" indent="0">
              <a:buNone/>
            </a:pPr>
            <a:r>
              <a:rPr lang="en-US" dirty="0">
                <a:solidFill>
                  <a:srgbClr val="FFFFFF"/>
                </a:solidFill>
              </a:rPr>
              <a:t>4. The dawning of a new day in the birth of a child (9:1–7).</a:t>
            </a:r>
          </a:p>
          <a:p>
            <a:pPr marL="0" indent="0">
              <a:buNone/>
            </a:pPr>
            <a:r>
              <a:rPr lang="en-US" dirty="0">
                <a:solidFill>
                  <a:srgbClr val="FFFFFF"/>
                </a:solidFill>
              </a:rPr>
              <a:t>5. The Shoot of the stem of Jesse (11:1–10).</a:t>
            </a:r>
          </a:p>
          <a:p>
            <a:pPr marL="0" indent="0">
              <a:buNone/>
            </a:pPr>
            <a:r>
              <a:rPr lang="en-US" dirty="0">
                <a:solidFill>
                  <a:srgbClr val="FFFFFF"/>
                </a:solidFill>
              </a:rPr>
              <a:t>6. The conversion of Gentiles (19:18–25).</a:t>
            </a:r>
          </a:p>
          <a:p>
            <a:pPr marL="0" indent="0">
              <a:buNone/>
            </a:pPr>
            <a:r>
              <a:rPr lang="en-US" dirty="0">
                <a:solidFill>
                  <a:srgbClr val="FFFFFF"/>
                </a:solidFill>
              </a:rPr>
              <a:t>7. The new Jerusalem (54:9–13; 60:19–22).</a:t>
            </a:r>
          </a:p>
          <a:p>
            <a:pPr marL="0" indent="0">
              <a:buNone/>
            </a:pPr>
            <a:endParaRPr lang="en-US" dirty="0">
              <a:solidFill>
                <a:srgbClr val="FFFFFF"/>
              </a:solidFill>
            </a:endParaRPr>
          </a:p>
        </p:txBody>
      </p:sp>
    </p:spTree>
    <p:extLst>
      <p:ext uri="{BB962C8B-B14F-4D97-AF65-F5344CB8AC3E}">
        <p14:creationId xmlns:p14="http://schemas.microsoft.com/office/powerpoint/2010/main" val="2489864295"/>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solidFill>
                  <a:srgbClr val="FFFFFF"/>
                </a:solidFill>
              </a:rPr>
              <a:t>Messianic Prophecies</a:t>
            </a:r>
            <a:endParaRPr lang="en-US" sz="3600" b="1" dirty="0">
              <a:solidFill>
                <a:srgbClr val="FFFFFF"/>
              </a:solidFill>
            </a:endParaRPr>
          </a:p>
        </p:txBody>
      </p:sp>
      <p:sp>
        <p:nvSpPr>
          <p:cNvPr id="3" name="Content Placeholder 2"/>
          <p:cNvSpPr>
            <a:spLocks noGrp="1"/>
          </p:cNvSpPr>
          <p:nvPr>
            <p:ph idx="1"/>
          </p:nvPr>
        </p:nvSpPr>
        <p:spPr/>
        <p:txBody>
          <a:bodyPr>
            <a:normAutofit fontScale="85000" lnSpcReduction="20000"/>
          </a:bodyPr>
          <a:lstStyle/>
          <a:p>
            <a:pPr marL="0" indent="0">
              <a:buNone/>
            </a:pPr>
            <a:r>
              <a:rPr lang="en-US" b="1" dirty="0" smtClean="0">
                <a:solidFill>
                  <a:srgbClr val="FFFFFF"/>
                </a:solidFill>
              </a:rPr>
              <a:t>8 The marriage supper of the Lamb (25:6–8; 26:19).</a:t>
            </a:r>
          </a:p>
          <a:p>
            <a:pPr marL="0" indent="0">
              <a:buNone/>
            </a:pPr>
            <a:r>
              <a:rPr lang="en-US" b="1" dirty="0" smtClean="0">
                <a:solidFill>
                  <a:srgbClr val="FFFFFF"/>
                </a:solidFill>
              </a:rPr>
              <a:t>9. The ministry of the Messiah (42:1–4).</a:t>
            </a:r>
          </a:p>
          <a:p>
            <a:pPr marL="0" indent="0">
              <a:buNone/>
            </a:pPr>
            <a:r>
              <a:rPr lang="en-US" b="1" dirty="0" smtClean="0">
                <a:solidFill>
                  <a:srgbClr val="FFFFFF"/>
                </a:solidFill>
              </a:rPr>
              <a:t>10. The Servant as a light to the Gentiles (49:1–13).</a:t>
            </a:r>
          </a:p>
          <a:p>
            <a:pPr marL="0" indent="0">
              <a:buNone/>
            </a:pPr>
            <a:r>
              <a:rPr lang="en-US" b="1" dirty="0" smtClean="0">
                <a:solidFill>
                  <a:srgbClr val="FFFFFF"/>
                </a:solidFill>
              </a:rPr>
              <a:t>11. The willing obedience of the Servant (50:4–11).</a:t>
            </a:r>
          </a:p>
          <a:p>
            <a:pPr marL="0" indent="0">
              <a:buNone/>
            </a:pPr>
            <a:r>
              <a:rPr lang="en-US" b="1" dirty="0" smtClean="0">
                <a:solidFill>
                  <a:srgbClr val="FFFFFF"/>
                </a:solidFill>
              </a:rPr>
              <a:t>12. The redemption achieved by the Servant (52:13–53:12).</a:t>
            </a:r>
          </a:p>
          <a:p>
            <a:pPr marL="0" indent="0">
              <a:buNone/>
            </a:pPr>
            <a:r>
              <a:rPr lang="en-US" b="1" dirty="0" smtClean="0">
                <a:solidFill>
                  <a:srgbClr val="FFFFFF"/>
                </a:solidFill>
              </a:rPr>
              <a:t>13. The promises made to David to be fulfilled (55:1–5).</a:t>
            </a:r>
          </a:p>
          <a:p>
            <a:endParaRPr lang="en-US" dirty="0"/>
          </a:p>
        </p:txBody>
      </p:sp>
    </p:spTree>
    <p:extLst>
      <p:ext uri="{BB962C8B-B14F-4D97-AF65-F5344CB8AC3E}">
        <p14:creationId xmlns:p14="http://schemas.microsoft.com/office/powerpoint/2010/main" val="308047302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Micah</a:t>
            </a:r>
            <a:endParaRPr lang="en-US" dirty="0">
              <a:solidFill>
                <a:srgbClr val="FFFFFF"/>
              </a:solidFill>
            </a:endParaRPr>
          </a:p>
        </p:txBody>
      </p:sp>
      <p:pic>
        <p:nvPicPr>
          <p:cNvPr id="4" name="Content Placeholder 6"/>
          <p:cNvPicPr>
            <a:picLocks noGrp="1" noChangeAspect="1"/>
          </p:cNvPicPr>
          <p:nvPr>
            <p:ph idx="1"/>
          </p:nvPr>
        </p:nvPicPr>
        <p:blipFill>
          <a:blip r:embed="rId3"/>
          <a:srcRect l="-17641" r="-17641"/>
          <a:stretch>
            <a:fillRect/>
          </a:stretch>
        </p:blipFill>
        <p:spPr>
          <a:prstGeom prst="rect">
            <a:avLst/>
          </a:prstGeom>
        </p:spPr>
      </p:pic>
    </p:spTree>
    <p:extLst>
      <p:ext uri="{BB962C8B-B14F-4D97-AF65-F5344CB8AC3E}">
        <p14:creationId xmlns:p14="http://schemas.microsoft.com/office/powerpoint/2010/main" val="33542294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362200"/>
            <a:ext cx="7745505" cy="3763962"/>
          </a:xfrm>
        </p:spPr>
        <p:txBody>
          <a:bodyPr/>
          <a:lstStyle/>
          <a:p>
            <a:r>
              <a:rPr lang="en-US" dirty="0" smtClean="0"/>
              <a:t>“The Casket Empty” Carol Kaminsky</a:t>
            </a:r>
          </a:p>
          <a:p>
            <a:endParaRPr lang="en-US" dirty="0"/>
          </a:p>
          <a:p>
            <a:r>
              <a:rPr lang="en-US" dirty="0" smtClean="0"/>
              <a:t>“From Shadow to Reality”  John Oakes  IPI Books</a:t>
            </a:r>
          </a:p>
          <a:p>
            <a:endParaRPr lang="en-US" dirty="0"/>
          </a:p>
          <a:p>
            <a:endParaRPr lang="en-US" dirty="0"/>
          </a:p>
        </p:txBody>
      </p:sp>
      <p:sp>
        <p:nvSpPr>
          <p:cNvPr id="3" name="Title 2"/>
          <p:cNvSpPr>
            <a:spLocks noGrp="1"/>
          </p:cNvSpPr>
          <p:nvPr>
            <p:ph type="title"/>
          </p:nvPr>
        </p:nvSpPr>
        <p:spPr/>
        <p:txBody>
          <a:bodyPr/>
          <a:lstStyle/>
          <a:p>
            <a:r>
              <a:rPr lang="en-US" sz="3600" b="1" dirty="0" smtClean="0"/>
              <a:t>Required Reading</a:t>
            </a:r>
            <a:endParaRPr lang="en-US" sz="3600" b="1" dirty="0"/>
          </a:p>
        </p:txBody>
      </p:sp>
    </p:spTree>
    <p:extLst>
      <p:ext uri="{BB962C8B-B14F-4D97-AF65-F5344CB8AC3E}">
        <p14:creationId xmlns:p14="http://schemas.microsoft.com/office/powerpoint/2010/main" val="4663118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457200" y="277813"/>
            <a:ext cx="8229600" cy="788987"/>
          </a:xfrm>
        </p:spPr>
        <p:txBody>
          <a:bodyPr/>
          <a:lstStyle/>
          <a:p>
            <a:r>
              <a:rPr lang="en-US" sz="3200" b="1" dirty="0" smtClean="0"/>
              <a:t>Competing World </a:t>
            </a:r>
            <a:r>
              <a:rPr lang="en-US" sz="3200" b="1" dirty="0"/>
              <a:t>Views</a:t>
            </a:r>
          </a:p>
        </p:txBody>
      </p:sp>
      <p:sp>
        <p:nvSpPr>
          <p:cNvPr id="160771" name="Rectangle 3"/>
          <p:cNvSpPr>
            <a:spLocks noGrp="1" noChangeArrowheads="1"/>
          </p:cNvSpPr>
          <p:nvPr>
            <p:ph type="body" idx="1"/>
          </p:nvPr>
        </p:nvSpPr>
        <p:spPr>
          <a:xfrm>
            <a:off x="533400" y="2362200"/>
            <a:ext cx="8153400" cy="4191000"/>
          </a:xfrm>
        </p:spPr>
        <p:txBody>
          <a:bodyPr>
            <a:noAutofit/>
          </a:bodyPr>
          <a:lstStyle/>
          <a:p>
            <a:r>
              <a:rPr lang="en-US" sz="2200" b="1" dirty="0" smtClean="0"/>
              <a:t>Naturalism/Atheism  </a:t>
            </a:r>
            <a:endParaRPr lang="en-US" sz="2200" b="1" dirty="0">
              <a:solidFill>
                <a:srgbClr val="FFFF00"/>
              </a:solidFill>
            </a:endParaRPr>
          </a:p>
          <a:p>
            <a:endParaRPr lang="en-US" sz="800" b="1" dirty="0"/>
          </a:p>
          <a:p>
            <a:r>
              <a:rPr lang="en-US" sz="2200" b="1" dirty="0"/>
              <a:t>Postmodernism: No World </a:t>
            </a:r>
            <a:r>
              <a:rPr lang="en-US" sz="2200" b="1" dirty="0" smtClean="0"/>
              <a:t>View</a:t>
            </a:r>
            <a:endParaRPr lang="en-US" sz="2200" b="1" dirty="0"/>
          </a:p>
          <a:p>
            <a:endParaRPr lang="en-US" sz="800" b="1" dirty="0"/>
          </a:p>
          <a:p>
            <a:r>
              <a:rPr lang="en-US" sz="2200" b="1" dirty="0"/>
              <a:t>Deism</a:t>
            </a:r>
          </a:p>
          <a:p>
            <a:endParaRPr lang="en-US" sz="800" b="1" dirty="0"/>
          </a:p>
          <a:p>
            <a:r>
              <a:rPr lang="en-US" sz="2200" b="1" dirty="0"/>
              <a:t>Pantheism</a:t>
            </a:r>
          </a:p>
          <a:p>
            <a:endParaRPr lang="en-US" sz="800" b="1" dirty="0"/>
          </a:p>
          <a:p>
            <a:r>
              <a:rPr lang="en-US" sz="2200" b="1" dirty="0"/>
              <a:t>Animism/Polytheism</a:t>
            </a:r>
          </a:p>
          <a:p>
            <a:endParaRPr lang="en-US" sz="800" b="1" dirty="0"/>
          </a:p>
          <a:p>
            <a:r>
              <a:rPr lang="en-US" sz="2200" b="1" dirty="0"/>
              <a:t>Dualism</a:t>
            </a:r>
          </a:p>
          <a:p>
            <a:endParaRPr lang="en-US" sz="800" b="1" dirty="0"/>
          </a:p>
          <a:p>
            <a:r>
              <a:rPr lang="en-US" sz="2200" b="1" dirty="0"/>
              <a:t>Biblical Theism </a:t>
            </a:r>
          </a:p>
        </p:txBody>
      </p:sp>
    </p:spTree>
    <p:extLst>
      <p:ext uri="{BB962C8B-B14F-4D97-AF65-F5344CB8AC3E}">
        <p14:creationId xmlns:p14="http://schemas.microsoft.com/office/powerpoint/2010/main" val="770683622"/>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Micah</a:t>
            </a:r>
            <a:endParaRPr lang="en-US" dirty="0">
              <a:solidFill>
                <a:srgbClr val="FFFFFF"/>
              </a:solidFill>
            </a:endParaRPr>
          </a:p>
        </p:txBody>
      </p:sp>
      <p:sp>
        <p:nvSpPr>
          <p:cNvPr id="3" name="Content Placeholder 2"/>
          <p:cNvSpPr>
            <a:spLocks noGrp="1"/>
          </p:cNvSpPr>
          <p:nvPr>
            <p:ph idx="1"/>
          </p:nvPr>
        </p:nvSpPr>
        <p:spPr/>
        <p:txBody>
          <a:bodyPr/>
          <a:lstStyle/>
          <a:p>
            <a:r>
              <a:rPr lang="en-US" dirty="0" smtClean="0">
                <a:solidFill>
                  <a:srgbClr val="FFFFFF"/>
                </a:solidFill>
              </a:rPr>
              <a:t>“Who is like the Lord”</a:t>
            </a:r>
          </a:p>
          <a:p>
            <a:r>
              <a:rPr lang="en-US" i="1" dirty="0" smtClean="0">
                <a:solidFill>
                  <a:srgbClr val="FFFFFF"/>
                </a:solidFill>
              </a:rPr>
              <a:t>Audience: </a:t>
            </a:r>
            <a:r>
              <a:rPr lang="en-US" i="1" dirty="0" err="1">
                <a:solidFill>
                  <a:srgbClr val="FFFFFF"/>
                </a:solidFill>
              </a:rPr>
              <a:t>Jotham</a:t>
            </a:r>
            <a:r>
              <a:rPr lang="en-US" i="1" dirty="0">
                <a:solidFill>
                  <a:srgbClr val="FFFFFF"/>
                </a:solidFill>
              </a:rPr>
              <a:t>, Ahaz, and Hezekiah (mainly about 740–700 </a:t>
            </a:r>
            <a:r>
              <a:rPr lang="en-US" i="1" dirty="0" err="1">
                <a:solidFill>
                  <a:srgbClr val="FFFFFF"/>
                </a:solidFill>
              </a:rPr>
              <a:t>b.c</a:t>
            </a:r>
            <a:r>
              <a:rPr lang="en-US" i="1" dirty="0" err="1" smtClean="0">
                <a:solidFill>
                  <a:srgbClr val="FFFFFF"/>
                </a:solidFill>
              </a:rPr>
              <a:t>.</a:t>
            </a:r>
            <a:r>
              <a:rPr lang="en-US" i="1" dirty="0" smtClean="0">
                <a:solidFill>
                  <a:srgbClr val="FFFFFF"/>
                </a:solidFill>
              </a:rPr>
              <a:t>)</a:t>
            </a:r>
          </a:p>
          <a:p>
            <a:endParaRPr lang="en-US" i="1" dirty="0">
              <a:solidFill>
                <a:srgbClr val="FFFFFF"/>
              </a:solidFill>
            </a:endParaRPr>
          </a:p>
          <a:p>
            <a:r>
              <a:rPr lang="en-US" b="1" dirty="0" smtClean="0">
                <a:solidFill>
                  <a:srgbClr val="FFFFFF"/>
                </a:solidFill>
              </a:rPr>
              <a:t>Much parallel with Isaiah.</a:t>
            </a:r>
            <a:endParaRPr lang="en-US" b="1" dirty="0">
              <a:solidFill>
                <a:srgbClr val="FFFFFF"/>
              </a:solidFill>
            </a:endParaRPr>
          </a:p>
        </p:txBody>
      </p:sp>
    </p:spTree>
    <p:extLst>
      <p:ext uri="{BB962C8B-B14F-4D97-AF65-F5344CB8AC3E}">
        <p14:creationId xmlns:p14="http://schemas.microsoft.com/office/powerpoint/2010/main" val="32403647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Judgment and Blessing</a:t>
            </a:r>
            <a:endParaRPr lang="en-US" dirty="0">
              <a:solidFill>
                <a:srgbClr val="FFFFFF"/>
              </a:solidFill>
            </a:endParaRPr>
          </a:p>
        </p:txBody>
      </p:sp>
      <p:sp>
        <p:nvSpPr>
          <p:cNvPr id="3" name="Content Placeholder 2"/>
          <p:cNvSpPr>
            <a:spLocks noGrp="1"/>
          </p:cNvSpPr>
          <p:nvPr>
            <p:ph idx="1"/>
          </p:nvPr>
        </p:nvSpPr>
        <p:spPr/>
        <p:txBody>
          <a:bodyPr>
            <a:normAutofit lnSpcReduction="10000"/>
          </a:bodyPr>
          <a:lstStyle/>
          <a:p>
            <a:r>
              <a:rPr lang="en-US" dirty="0">
                <a:solidFill>
                  <a:srgbClr val="FFFFFF"/>
                </a:solidFill>
              </a:rPr>
              <a:t>First </a:t>
            </a:r>
            <a:r>
              <a:rPr lang="en-US" dirty="0" smtClean="0">
                <a:solidFill>
                  <a:srgbClr val="FFFFFF"/>
                </a:solidFill>
              </a:rPr>
              <a:t>cycle</a:t>
            </a:r>
            <a:endParaRPr lang="en-US" dirty="0">
              <a:solidFill>
                <a:srgbClr val="FFFFFF"/>
              </a:solidFill>
            </a:endParaRPr>
          </a:p>
          <a:p>
            <a:pPr lvl="1"/>
            <a:r>
              <a:rPr lang="en-US" dirty="0">
                <a:solidFill>
                  <a:srgbClr val="FFFFFF"/>
                </a:solidFill>
              </a:rPr>
              <a:t>Judgment (1:1–2:11</a:t>
            </a:r>
            <a:r>
              <a:rPr lang="en-US" dirty="0" smtClean="0">
                <a:solidFill>
                  <a:srgbClr val="FFFFFF"/>
                </a:solidFill>
              </a:rPr>
              <a:t>) Trust in themselves</a:t>
            </a:r>
            <a:endParaRPr lang="en-US" dirty="0">
              <a:solidFill>
                <a:srgbClr val="FFFFFF"/>
              </a:solidFill>
            </a:endParaRPr>
          </a:p>
          <a:p>
            <a:pPr lvl="1"/>
            <a:r>
              <a:rPr lang="en-US" dirty="0">
                <a:solidFill>
                  <a:srgbClr val="FFFFFF"/>
                </a:solidFill>
              </a:rPr>
              <a:t>Blessing (2:12–13</a:t>
            </a:r>
            <a:r>
              <a:rPr lang="en-US" dirty="0" smtClean="0">
                <a:solidFill>
                  <a:srgbClr val="FFFFFF"/>
                </a:solidFill>
              </a:rPr>
              <a:t>) Gather a remnant</a:t>
            </a:r>
            <a:endParaRPr lang="en-US" dirty="0">
              <a:solidFill>
                <a:srgbClr val="FFFFFF"/>
              </a:solidFill>
            </a:endParaRPr>
          </a:p>
          <a:p>
            <a:r>
              <a:rPr lang="en-US" dirty="0">
                <a:solidFill>
                  <a:srgbClr val="FFFFFF"/>
                </a:solidFill>
              </a:rPr>
              <a:t> Second </a:t>
            </a:r>
            <a:r>
              <a:rPr lang="en-US" dirty="0" smtClean="0">
                <a:solidFill>
                  <a:srgbClr val="FFFFFF"/>
                </a:solidFill>
              </a:rPr>
              <a:t>cycle</a:t>
            </a:r>
            <a:endParaRPr lang="en-US" dirty="0">
              <a:solidFill>
                <a:srgbClr val="FFFFFF"/>
              </a:solidFill>
            </a:endParaRPr>
          </a:p>
          <a:p>
            <a:pPr lvl="1"/>
            <a:r>
              <a:rPr lang="en-US" dirty="0">
                <a:solidFill>
                  <a:srgbClr val="FFFFFF"/>
                </a:solidFill>
              </a:rPr>
              <a:t>Judgment (3:1–12</a:t>
            </a:r>
            <a:r>
              <a:rPr lang="en-US" dirty="0" smtClean="0">
                <a:solidFill>
                  <a:srgbClr val="FFFFFF"/>
                </a:solidFill>
              </a:rPr>
              <a:t>) Unjust Rulers</a:t>
            </a:r>
            <a:endParaRPr lang="en-US" dirty="0">
              <a:solidFill>
                <a:srgbClr val="FFFFFF"/>
              </a:solidFill>
            </a:endParaRPr>
          </a:p>
          <a:p>
            <a:pPr lvl="1"/>
            <a:r>
              <a:rPr lang="en-US" dirty="0">
                <a:solidFill>
                  <a:srgbClr val="FFFFFF"/>
                </a:solidFill>
              </a:rPr>
              <a:t>Blessing (4:1–5:15</a:t>
            </a:r>
            <a:r>
              <a:rPr lang="en-US" dirty="0" smtClean="0">
                <a:solidFill>
                  <a:srgbClr val="FFFFFF"/>
                </a:solidFill>
              </a:rPr>
              <a:t>) Just Ruler is Coming</a:t>
            </a:r>
            <a:endParaRPr lang="en-US" dirty="0">
              <a:solidFill>
                <a:srgbClr val="FFFFFF"/>
              </a:solidFill>
            </a:endParaRPr>
          </a:p>
          <a:p>
            <a:r>
              <a:rPr lang="en-US" dirty="0">
                <a:solidFill>
                  <a:srgbClr val="FFFFFF"/>
                </a:solidFill>
              </a:rPr>
              <a:t>Third </a:t>
            </a:r>
            <a:r>
              <a:rPr lang="en-US" dirty="0" smtClean="0">
                <a:solidFill>
                  <a:srgbClr val="FFFFFF"/>
                </a:solidFill>
              </a:rPr>
              <a:t>cycle</a:t>
            </a:r>
            <a:endParaRPr lang="en-US" dirty="0">
              <a:solidFill>
                <a:srgbClr val="FFFFFF"/>
              </a:solidFill>
            </a:endParaRPr>
          </a:p>
          <a:p>
            <a:pPr lvl="1"/>
            <a:r>
              <a:rPr lang="en-US" dirty="0">
                <a:solidFill>
                  <a:srgbClr val="FFFFFF"/>
                </a:solidFill>
              </a:rPr>
              <a:t>Judgment (6:1–7:7</a:t>
            </a:r>
            <a:r>
              <a:rPr lang="en-US" dirty="0" smtClean="0">
                <a:solidFill>
                  <a:srgbClr val="FFFFFF"/>
                </a:solidFill>
              </a:rPr>
              <a:t>) God requires</a:t>
            </a:r>
            <a:endParaRPr lang="en-US" dirty="0">
              <a:solidFill>
                <a:srgbClr val="FFFFFF"/>
              </a:solidFill>
            </a:endParaRPr>
          </a:p>
          <a:p>
            <a:pPr lvl="1"/>
            <a:r>
              <a:rPr lang="en-US" dirty="0">
                <a:solidFill>
                  <a:srgbClr val="FFFFFF"/>
                </a:solidFill>
              </a:rPr>
              <a:t>Blessing (7:8–20</a:t>
            </a:r>
            <a:r>
              <a:rPr lang="en-US" dirty="0" smtClean="0">
                <a:solidFill>
                  <a:srgbClr val="FFFFFF"/>
                </a:solidFill>
              </a:rPr>
              <a:t>) God Saves</a:t>
            </a:r>
            <a:endParaRPr lang="en-US" dirty="0">
              <a:solidFill>
                <a:srgbClr val="FFFFFF"/>
              </a:solidFill>
            </a:endParaRPr>
          </a:p>
          <a:p>
            <a:endParaRPr lang="en-US" dirty="0">
              <a:solidFill>
                <a:srgbClr val="FFFFFF"/>
              </a:solidFill>
            </a:endParaRPr>
          </a:p>
          <a:p>
            <a:endParaRPr lang="en-US" dirty="0">
              <a:solidFill>
                <a:srgbClr val="FFFFFF"/>
              </a:solidFill>
            </a:endParaRPr>
          </a:p>
        </p:txBody>
      </p:sp>
    </p:spTree>
    <p:extLst>
      <p:ext uri="{BB962C8B-B14F-4D97-AF65-F5344CB8AC3E}">
        <p14:creationId xmlns:p14="http://schemas.microsoft.com/office/powerpoint/2010/main" val="21200349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Micah 6:6-8</a:t>
            </a:r>
            <a:endParaRPr lang="en-US" dirty="0">
              <a:solidFill>
                <a:srgbClr val="FFFFFF"/>
              </a:solidFill>
            </a:endParaRPr>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solidFill>
                  <a:srgbClr val="FFFFFF"/>
                </a:solidFill>
              </a:rPr>
              <a:t>6With what shall I come before the Lord, and bow myself before God on high? </a:t>
            </a:r>
          </a:p>
          <a:p>
            <a:pPr marL="0" indent="0">
              <a:buNone/>
            </a:pPr>
            <a:r>
              <a:rPr lang="en-US" dirty="0" smtClean="0">
                <a:solidFill>
                  <a:srgbClr val="FFFFFF"/>
                </a:solidFill>
              </a:rPr>
              <a:t>Shall I come before him with burnt offerings, </a:t>
            </a:r>
          </a:p>
          <a:p>
            <a:pPr marL="0" indent="0">
              <a:buNone/>
            </a:pPr>
            <a:r>
              <a:rPr lang="en-US" dirty="0" smtClean="0">
                <a:solidFill>
                  <a:srgbClr val="FFFFFF"/>
                </a:solidFill>
              </a:rPr>
              <a:t>with calves a year old? 7</a:t>
            </a:r>
            <a:r>
              <a:rPr lang="en-US" dirty="0">
                <a:solidFill>
                  <a:srgbClr val="FFFFFF"/>
                </a:solidFill>
              </a:rPr>
              <a:t> </a:t>
            </a:r>
            <a:r>
              <a:rPr lang="en-US" dirty="0" smtClean="0">
                <a:solidFill>
                  <a:srgbClr val="FFFFFF"/>
                </a:solidFill>
              </a:rPr>
              <a:t>Will </a:t>
            </a:r>
            <a:r>
              <a:rPr lang="en-US" dirty="0">
                <a:solidFill>
                  <a:srgbClr val="FFFFFF"/>
                </a:solidFill>
              </a:rPr>
              <a:t>the Lord be pleased with thousands of rams, </a:t>
            </a:r>
            <a:r>
              <a:rPr lang="en-US" dirty="0" smtClean="0">
                <a:solidFill>
                  <a:srgbClr val="FFFFFF"/>
                </a:solidFill>
              </a:rPr>
              <a:t>with ten thousands of rivers of oil? Shall I give my firstborn for my transgression, the fruit of my body for the sin of my soul?” 8</a:t>
            </a:r>
            <a:r>
              <a:rPr lang="en-US" dirty="0">
                <a:solidFill>
                  <a:srgbClr val="FFFFFF"/>
                </a:solidFill>
              </a:rPr>
              <a:t> 	He has told you, O man, what is good; </a:t>
            </a:r>
            <a:r>
              <a:rPr lang="en-US" dirty="0" smtClean="0">
                <a:solidFill>
                  <a:srgbClr val="FFFFFF"/>
                </a:solidFill>
              </a:rPr>
              <a:t>and what does the Lord require of you but to do justice, and to love kindness, and to walk humbly with your God?</a:t>
            </a:r>
          </a:p>
          <a:p>
            <a:pPr marL="0" indent="0">
              <a:buNone/>
            </a:pPr>
            <a:endParaRPr lang="en-US" dirty="0">
              <a:solidFill>
                <a:srgbClr val="FFFFFF"/>
              </a:solidFill>
            </a:endParaRPr>
          </a:p>
        </p:txBody>
      </p:sp>
    </p:spTree>
    <p:extLst>
      <p:ext uri="{BB962C8B-B14F-4D97-AF65-F5344CB8AC3E}">
        <p14:creationId xmlns:p14="http://schemas.microsoft.com/office/powerpoint/2010/main" val="4271103120"/>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FFFFFF"/>
                </a:solidFill>
              </a:rPr>
              <a:t>The Book of Micah–Religious Significance</a:t>
            </a:r>
            <a:endParaRPr lang="en-US" dirty="0">
              <a:solidFill>
                <a:srgbClr val="FFFFFF"/>
              </a:solidFill>
            </a:endParaRPr>
          </a:p>
        </p:txBody>
      </p:sp>
      <p:sp>
        <p:nvSpPr>
          <p:cNvPr id="3" name="Content Placeholder 2"/>
          <p:cNvSpPr>
            <a:spLocks noGrp="1"/>
          </p:cNvSpPr>
          <p:nvPr>
            <p:ph idx="1"/>
          </p:nvPr>
        </p:nvSpPr>
        <p:spPr/>
        <p:txBody>
          <a:bodyPr/>
          <a:lstStyle/>
          <a:p>
            <a:r>
              <a:rPr lang="en-US" dirty="0">
                <a:solidFill>
                  <a:srgbClr val="FFFFFF"/>
                </a:solidFill>
              </a:rPr>
              <a:t>Social Injustice</a:t>
            </a:r>
          </a:p>
          <a:p>
            <a:r>
              <a:rPr lang="en-US" dirty="0" smtClean="0">
                <a:solidFill>
                  <a:srgbClr val="FFFFFF"/>
                </a:solidFill>
              </a:rPr>
              <a:t>Against </a:t>
            </a:r>
            <a:r>
              <a:rPr lang="en-US" dirty="0">
                <a:solidFill>
                  <a:srgbClr val="FFFFFF"/>
                </a:solidFill>
              </a:rPr>
              <a:t>the powerful of the land (especially the </a:t>
            </a:r>
            <a:r>
              <a:rPr lang="en-US" dirty="0" err="1">
                <a:solidFill>
                  <a:srgbClr val="FFFFFF"/>
                </a:solidFill>
              </a:rPr>
              <a:t>capitalsof</a:t>
            </a:r>
            <a:r>
              <a:rPr lang="en-US" dirty="0">
                <a:solidFill>
                  <a:srgbClr val="FFFFFF"/>
                </a:solidFill>
              </a:rPr>
              <a:t> Samaria and Jerusalem)</a:t>
            </a:r>
          </a:p>
          <a:p>
            <a:r>
              <a:rPr lang="en-US" dirty="0" smtClean="0">
                <a:solidFill>
                  <a:srgbClr val="FFFFFF"/>
                </a:solidFill>
              </a:rPr>
              <a:t>Against </a:t>
            </a:r>
            <a:r>
              <a:rPr lang="en-US" dirty="0">
                <a:solidFill>
                  <a:srgbClr val="FFFFFF"/>
                </a:solidFill>
              </a:rPr>
              <a:t>oppressive social </a:t>
            </a:r>
            <a:r>
              <a:rPr lang="en-US" dirty="0" smtClean="0">
                <a:solidFill>
                  <a:srgbClr val="FFFFFF"/>
                </a:solidFill>
              </a:rPr>
              <a:t>structures</a:t>
            </a:r>
            <a:endParaRPr lang="en-US" dirty="0">
              <a:solidFill>
                <a:srgbClr val="FFFFFF"/>
              </a:solidFill>
            </a:endParaRPr>
          </a:p>
          <a:p>
            <a:r>
              <a:rPr lang="en-US" dirty="0">
                <a:solidFill>
                  <a:srgbClr val="FFFFFF"/>
                </a:solidFill>
              </a:rPr>
              <a:t>Hope / </a:t>
            </a:r>
            <a:r>
              <a:rPr lang="en-US" dirty="0" err="1">
                <a:solidFill>
                  <a:srgbClr val="FFFFFF"/>
                </a:solidFill>
              </a:rPr>
              <a:t>Restoration:new</a:t>
            </a:r>
            <a:r>
              <a:rPr lang="en-US" dirty="0">
                <a:solidFill>
                  <a:srgbClr val="FFFFFF"/>
                </a:solidFill>
              </a:rPr>
              <a:t> Jerusalem, new Ruler (Messiah)</a:t>
            </a:r>
          </a:p>
          <a:p>
            <a:r>
              <a:rPr lang="en-US" dirty="0" err="1">
                <a:solidFill>
                  <a:srgbClr val="FFFFFF"/>
                </a:solidFill>
              </a:rPr>
              <a:t>Micah:prophet</a:t>
            </a:r>
            <a:r>
              <a:rPr lang="en-US" dirty="0">
                <a:solidFill>
                  <a:srgbClr val="FFFFFF"/>
                </a:solidFill>
              </a:rPr>
              <a:t> for the poor of the land</a:t>
            </a:r>
          </a:p>
        </p:txBody>
      </p:sp>
    </p:spTree>
    <p:extLst>
      <p:ext uri="{BB962C8B-B14F-4D97-AF65-F5344CB8AC3E}">
        <p14:creationId xmlns:p14="http://schemas.microsoft.com/office/powerpoint/2010/main" val="64812237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Habakkuk</a:t>
            </a:r>
            <a:endParaRPr lang="en-US" dirty="0">
              <a:solidFill>
                <a:srgbClr val="FFFFFF"/>
              </a:solidFill>
            </a:endParaRPr>
          </a:p>
        </p:txBody>
      </p:sp>
      <p:pic>
        <p:nvPicPr>
          <p:cNvPr id="4" name="Content Placeholder 8"/>
          <p:cNvPicPr>
            <a:picLocks noGrp="1" noChangeAspect="1"/>
          </p:cNvPicPr>
          <p:nvPr>
            <p:ph idx="1"/>
          </p:nvPr>
        </p:nvPicPr>
        <p:blipFill>
          <a:blip r:embed="rId3"/>
          <a:srcRect l="-18732" r="-18732"/>
          <a:stretch>
            <a:fillRect/>
          </a:stretch>
        </p:blipFill>
        <p:spPr>
          <a:prstGeom prst="rect">
            <a:avLst/>
          </a:prstGeom>
        </p:spPr>
      </p:pic>
    </p:spTree>
    <p:extLst>
      <p:ext uri="{BB962C8B-B14F-4D97-AF65-F5344CB8AC3E}">
        <p14:creationId xmlns:p14="http://schemas.microsoft.com/office/powerpoint/2010/main" val="3424038362"/>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Habakkuk</a:t>
            </a:r>
            <a:endParaRPr lang="en-US" dirty="0">
              <a:solidFill>
                <a:srgbClr val="FFFFFF"/>
              </a:solidFill>
            </a:endParaRPr>
          </a:p>
        </p:txBody>
      </p:sp>
      <p:sp>
        <p:nvSpPr>
          <p:cNvPr id="3" name="Content Placeholder 2"/>
          <p:cNvSpPr>
            <a:spLocks noGrp="1"/>
          </p:cNvSpPr>
          <p:nvPr>
            <p:ph idx="1"/>
          </p:nvPr>
        </p:nvSpPr>
        <p:spPr/>
        <p:txBody>
          <a:bodyPr/>
          <a:lstStyle/>
          <a:p>
            <a:r>
              <a:rPr lang="en-US" dirty="0">
                <a:solidFill>
                  <a:srgbClr val="FFFFFF"/>
                </a:solidFill>
              </a:rPr>
              <a:t>When Habakkuk asked God questions about the nature of evil and its punishment, God answered by revealing his righteousness and sovereignty, and the prophet then responded with worship and faith.</a:t>
            </a:r>
          </a:p>
          <a:p>
            <a:endParaRPr lang="en-US" dirty="0">
              <a:solidFill>
                <a:srgbClr val="FFFFFF"/>
              </a:solidFill>
            </a:endParaRPr>
          </a:p>
        </p:txBody>
      </p:sp>
    </p:spTree>
    <p:extLst>
      <p:ext uri="{BB962C8B-B14F-4D97-AF65-F5344CB8AC3E}">
        <p14:creationId xmlns:p14="http://schemas.microsoft.com/office/powerpoint/2010/main" val="2873945609"/>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Questions</a:t>
            </a:r>
            <a:endParaRPr lang="en-US" dirty="0">
              <a:solidFill>
                <a:srgbClr val="FFFFFF"/>
              </a:solidFill>
            </a:endParaRPr>
          </a:p>
        </p:txBody>
      </p:sp>
      <p:sp>
        <p:nvSpPr>
          <p:cNvPr id="3" name="Content Placeholder 2"/>
          <p:cNvSpPr>
            <a:spLocks noGrp="1"/>
          </p:cNvSpPr>
          <p:nvPr>
            <p:ph idx="1"/>
          </p:nvPr>
        </p:nvSpPr>
        <p:spPr/>
        <p:txBody>
          <a:bodyPr/>
          <a:lstStyle/>
          <a:p>
            <a:r>
              <a:rPr lang="en-US" i="1" dirty="0">
                <a:solidFill>
                  <a:srgbClr val="FFFFFF"/>
                </a:solidFill>
              </a:rPr>
              <a:t>Habakkuk’s first question</a:t>
            </a:r>
            <a:r>
              <a:rPr lang="en-US" dirty="0">
                <a:solidFill>
                  <a:srgbClr val="FFFFFF"/>
                </a:solidFill>
              </a:rPr>
              <a:t>: “Why is evil in Judah not being punished?” (1:1–4)</a:t>
            </a:r>
          </a:p>
          <a:p>
            <a:r>
              <a:rPr lang="en-US" i="1" dirty="0">
                <a:solidFill>
                  <a:srgbClr val="FFFFFF"/>
                </a:solidFill>
              </a:rPr>
              <a:t>God’s first answer</a:t>
            </a:r>
            <a:r>
              <a:rPr lang="en-US" dirty="0">
                <a:solidFill>
                  <a:srgbClr val="FFFFFF"/>
                </a:solidFill>
              </a:rPr>
              <a:t>: “God will use Chaldea to punish evil in Judah” (1:5–11)</a:t>
            </a:r>
          </a:p>
          <a:p>
            <a:endParaRPr lang="en-US" dirty="0">
              <a:solidFill>
                <a:srgbClr val="FFFFFF"/>
              </a:solidFill>
            </a:endParaRPr>
          </a:p>
        </p:txBody>
      </p:sp>
    </p:spTree>
    <p:extLst>
      <p:ext uri="{BB962C8B-B14F-4D97-AF65-F5344CB8AC3E}">
        <p14:creationId xmlns:p14="http://schemas.microsoft.com/office/powerpoint/2010/main" val="396131558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But</a:t>
            </a:r>
            <a:endParaRPr lang="en-US" dirty="0">
              <a:solidFill>
                <a:srgbClr val="FFFFFF"/>
              </a:solidFill>
            </a:endParaRPr>
          </a:p>
        </p:txBody>
      </p:sp>
      <p:sp>
        <p:nvSpPr>
          <p:cNvPr id="3" name="Content Placeholder 2"/>
          <p:cNvSpPr>
            <a:spLocks noGrp="1"/>
          </p:cNvSpPr>
          <p:nvPr>
            <p:ph idx="1"/>
          </p:nvPr>
        </p:nvSpPr>
        <p:spPr/>
        <p:txBody>
          <a:bodyPr/>
          <a:lstStyle/>
          <a:p>
            <a:r>
              <a:rPr lang="en-US" i="1" dirty="0">
                <a:solidFill>
                  <a:srgbClr val="FFFFFF"/>
                </a:solidFill>
              </a:rPr>
              <a:t>Habakkuk’s second question</a:t>
            </a:r>
            <a:r>
              <a:rPr lang="en-US" dirty="0">
                <a:solidFill>
                  <a:srgbClr val="FFFFFF"/>
                </a:solidFill>
              </a:rPr>
              <a:t>: “How can God righteously use the more wicked (Chaldea) to punish the less wicked (Judah)?” (1:12–2:1)</a:t>
            </a:r>
          </a:p>
          <a:p>
            <a:r>
              <a:rPr lang="en-US" i="1" dirty="0">
                <a:solidFill>
                  <a:srgbClr val="FFFFFF"/>
                </a:solidFill>
              </a:rPr>
              <a:t>God’s second answer</a:t>
            </a:r>
            <a:r>
              <a:rPr lang="en-US" dirty="0">
                <a:solidFill>
                  <a:srgbClr val="FFFFFF"/>
                </a:solidFill>
              </a:rPr>
              <a:t>: “Chaldea will also be punished for its evil” (2:2–20)</a:t>
            </a:r>
          </a:p>
          <a:p>
            <a:endParaRPr lang="en-US" dirty="0">
              <a:solidFill>
                <a:srgbClr val="FFFFFF"/>
              </a:solidFill>
            </a:endParaRPr>
          </a:p>
        </p:txBody>
      </p:sp>
    </p:spTree>
    <p:extLst>
      <p:ext uri="{BB962C8B-B14F-4D97-AF65-F5344CB8AC3E}">
        <p14:creationId xmlns:p14="http://schemas.microsoft.com/office/powerpoint/2010/main" val="184017749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Zephaniah- (Z fan </a:t>
            </a:r>
            <a:r>
              <a:rPr lang="en-US" dirty="0" err="1" smtClean="0">
                <a:solidFill>
                  <a:srgbClr val="FFFFFF"/>
                </a:solidFill>
              </a:rPr>
              <a:t>niah</a:t>
            </a:r>
            <a:r>
              <a:rPr lang="en-US" dirty="0" smtClean="0">
                <a:solidFill>
                  <a:srgbClr val="FFFFFF"/>
                </a:solidFill>
              </a:rPr>
              <a:t>)</a:t>
            </a:r>
            <a:endParaRPr lang="en-US" dirty="0">
              <a:solidFill>
                <a:srgbClr val="FFFFFF"/>
              </a:solidFill>
            </a:endParaRPr>
          </a:p>
        </p:txBody>
      </p:sp>
      <p:pic>
        <p:nvPicPr>
          <p:cNvPr id="4" name="Content Placeholder 5"/>
          <p:cNvPicPr>
            <a:picLocks noGrp="1" noChangeAspect="1"/>
          </p:cNvPicPr>
          <p:nvPr>
            <p:ph idx="1"/>
          </p:nvPr>
        </p:nvPicPr>
        <p:blipFill>
          <a:blip r:embed="rId3"/>
          <a:srcRect l="-15277" r="-15277"/>
          <a:stretch>
            <a:fillRect/>
          </a:stretch>
        </p:blipFill>
        <p:spPr>
          <a:prstGeom prst="rect">
            <a:avLst/>
          </a:prstGeom>
        </p:spPr>
      </p:pic>
    </p:spTree>
    <p:extLst>
      <p:ext uri="{BB962C8B-B14F-4D97-AF65-F5344CB8AC3E}">
        <p14:creationId xmlns:p14="http://schemas.microsoft.com/office/powerpoint/2010/main" val="358723748"/>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Day of the Lord</a:t>
            </a:r>
            <a:endParaRPr lang="en-US" dirty="0">
              <a:solidFill>
                <a:srgbClr val="FFFFFF"/>
              </a:solidFill>
            </a:endParaRPr>
          </a:p>
        </p:txBody>
      </p:sp>
      <p:sp>
        <p:nvSpPr>
          <p:cNvPr id="3" name="Content Placeholder 2"/>
          <p:cNvSpPr>
            <a:spLocks noGrp="1"/>
          </p:cNvSpPr>
          <p:nvPr>
            <p:ph idx="1"/>
          </p:nvPr>
        </p:nvSpPr>
        <p:spPr/>
        <p:txBody>
          <a:bodyPr/>
          <a:lstStyle/>
          <a:p>
            <a:r>
              <a:rPr lang="en-US" dirty="0">
                <a:solidFill>
                  <a:srgbClr val="FFFFFF"/>
                </a:solidFill>
              </a:rPr>
              <a:t>Although Zephaniah prophesied coming judgment against the nations, his main message was against Judah, whose sins were so serious that they would go into exile on “the day of the Lord,” but later they would be restored to righteousness</a:t>
            </a:r>
            <a:r>
              <a:rPr lang="en-US" dirty="0" smtClean="0">
                <a:solidFill>
                  <a:srgbClr val="FFFFFF"/>
                </a:solidFill>
                <a:effectLst/>
              </a:rPr>
              <a:t> </a:t>
            </a:r>
            <a:endParaRPr lang="en-US" dirty="0">
              <a:solidFill>
                <a:srgbClr val="FFFFFF"/>
              </a:solidFill>
            </a:endParaRPr>
          </a:p>
        </p:txBody>
      </p:sp>
    </p:spTree>
    <p:extLst>
      <p:ext uri="{BB962C8B-B14F-4D97-AF65-F5344CB8AC3E}">
        <p14:creationId xmlns:p14="http://schemas.microsoft.com/office/powerpoint/2010/main" val="18296653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ChangeArrowheads="1"/>
          </p:cNvSpPr>
          <p:nvPr>
            <p:ph type="title"/>
          </p:nvPr>
        </p:nvSpPr>
        <p:spPr>
          <a:xfrm>
            <a:off x="457200" y="228600"/>
            <a:ext cx="8229600" cy="838200"/>
          </a:xfrm>
        </p:spPr>
        <p:txBody>
          <a:bodyPr/>
          <a:lstStyle/>
          <a:p>
            <a:r>
              <a:rPr lang="en-US" sz="2800" b="1" dirty="0"/>
              <a:t>The Christian World </a:t>
            </a:r>
            <a:r>
              <a:rPr lang="en-US" sz="2800" b="1" dirty="0" smtClean="0"/>
              <a:t>View  </a:t>
            </a:r>
            <a:br>
              <a:rPr lang="en-US" sz="2800" b="1" dirty="0" smtClean="0"/>
            </a:br>
            <a:r>
              <a:rPr lang="en-US" sz="2800" b="1" dirty="0" smtClean="0"/>
              <a:t>According to Genesis 1-4:</a:t>
            </a:r>
            <a:endParaRPr lang="en-US" sz="2800" b="1" dirty="0"/>
          </a:p>
        </p:txBody>
      </p:sp>
      <p:sp>
        <p:nvSpPr>
          <p:cNvPr id="422915" name="Rectangle 3"/>
          <p:cNvSpPr>
            <a:spLocks noGrp="1" noChangeArrowheads="1"/>
          </p:cNvSpPr>
          <p:nvPr>
            <p:ph type="body" idx="1"/>
          </p:nvPr>
        </p:nvSpPr>
        <p:spPr>
          <a:xfrm>
            <a:off x="457200" y="2133600"/>
            <a:ext cx="8229600" cy="4495800"/>
          </a:xfrm>
        </p:spPr>
        <p:txBody>
          <a:bodyPr>
            <a:normAutofit/>
          </a:bodyPr>
          <a:lstStyle/>
          <a:p>
            <a:pPr>
              <a:buFont typeface="Wingdings" pitchFamily="2" charset="2"/>
              <a:buNone/>
            </a:pPr>
            <a:r>
              <a:rPr lang="en-US" sz="1800" b="1" dirty="0">
                <a:solidFill>
                  <a:schemeClr val="tx1"/>
                </a:solidFill>
              </a:rPr>
              <a:t>1. The physical world is:    a. real      b. created out of nothing (ex nihilo)    and    c. essentially good.</a:t>
            </a:r>
          </a:p>
          <a:p>
            <a:endParaRPr lang="en-US" sz="800" b="1" dirty="0">
              <a:solidFill>
                <a:schemeClr val="tx1"/>
              </a:solidFill>
            </a:endParaRPr>
          </a:p>
          <a:p>
            <a:pPr>
              <a:buFont typeface="Wingdings" pitchFamily="2" charset="2"/>
              <a:buNone/>
            </a:pPr>
            <a:r>
              <a:rPr lang="en-US" sz="1800" b="1" dirty="0">
                <a:solidFill>
                  <a:schemeClr val="tx1"/>
                </a:solidFill>
              </a:rPr>
              <a:t>2. There exists an unseen spiritual reality which is not limited to or defined by the physical reality.  Human beings have a spiritual aspect to their nature.</a:t>
            </a:r>
          </a:p>
          <a:p>
            <a:endParaRPr lang="en-US" sz="800" b="1" dirty="0">
              <a:solidFill>
                <a:schemeClr val="tx1"/>
              </a:solidFill>
            </a:endParaRPr>
          </a:p>
          <a:p>
            <a:pPr>
              <a:buFont typeface="Wingdings" pitchFamily="2" charset="2"/>
              <a:buNone/>
            </a:pPr>
            <a:r>
              <a:rPr lang="en-US" sz="1800" b="1" dirty="0">
                <a:solidFill>
                  <a:schemeClr val="tx1"/>
                </a:solidFill>
              </a:rPr>
              <a:t>3. The creator of both the physical and spiritual realm is the God who reveals himself in the Bible. </a:t>
            </a:r>
          </a:p>
          <a:p>
            <a:endParaRPr lang="en-US" sz="800" b="1" dirty="0">
              <a:solidFill>
                <a:schemeClr val="tx1"/>
              </a:solidFill>
            </a:endParaRPr>
          </a:p>
          <a:p>
            <a:pPr>
              <a:buFont typeface="Wingdings" pitchFamily="2" charset="2"/>
              <a:buNone/>
            </a:pPr>
            <a:r>
              <a:rPr lang="en-US" sz="1800" b="1" dirty="0">
                <a:solidFill>
                  <a:schemeClr val="tx1"/>
                </a:solidFill>
              </a:rPr>
              <a:t>4. Human beings have both a physical and a spiritual nature, The spiritual nature is more essential as it is eternal.</a:t>
            </a:r>
          </a:p>
          <a:p>
            <a:endParaRPr lang="en-US" sz="800" b="1" dirty="0">
              <a:solidFill>
                <a:schemeClr val="tx1"/>
              </a:solidFill>
            </a:endParaRPr>
          </a:p>
          <a:p>
            <a:pPr>
              <a:buFont typeface="Wingdings" pitchFamily="2" charset="2"/>
              <a:buNone/>
            </a:pPr>
            <a:r>
              <a:rPr lang="en-US" sz="1800" b="1" dirty="0">
                <a:solidFill>
                  <a:schemeClr val="tx1"/>
                </a:solidFill>
              </a:rPr>
              <a:t>5. God is not easily defined but he can be characterized by certain qualities.  God is a person. God is love, God is just, God is holy, God is omniscient, omnipotent and omnipresent.</a:t>
            </a:r>
          </a:p>
        </p:txBody>
      </p:sp>
    </p:spTree>
    <p:extLst>
      <p:ext uri="{BB962C8B-B14F-4D97-AF65-F5344CB8AC3E}">
        <p14:creationId xmlns:p14="http://schemas.microsoft.com/office/powerpoint/2010/main" val="3500451684"/>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Zeph.3:17</a:t>
            </a:r>
            <a:endParaRPr lang="en-US" dirty="0">
              <a:solidFill>
                <a:srgbClr val="FFFFFF"/>
              </a:solidFill>
            </a:endParaRPr>
          </a:p>
        </p:txBody>
      </p:sp>
      <p:sp>
        <p:nvSpPr>
          <p:cNvPr id="3" name="Content Placeholder 2"/>
          <p:cNvSpPr>
            <a:spLocks noGrp="1"/>
          </p:cNvSpPr>
          <p:nvPr>
            <p:ph idx="1"/>
          </p:nvPr>
        </p:nvSpPr>
        <p:spPr/>
        <p:txBody>
          <a:bodyPr>
            <a:normAutofit/>
          </a:bodyPr>
          <a:lstStyle/>
          <a:p>
            <a:pPr marL="0" indent="0" algn="ctr">
              <a:buNone/>
            </a:pPr>
            <a:r>
              <a:rPr lang="en-US" sz="3600" dirty="0" smtClean="0">
                <a:solidFill>
                  <a:srgbClr val="FFFFFF"/>
                </a:solidFill>
              </a:rPr>
              <a:t>The Lord your God is in your midst, </a:t>
            </a:r>
          </a:p>
          <a:p>
            <a:pPr marL="0" indent="0" algn="ctr">
              <a:buNone/>
            </a:pPr>
            <a:r>
              <a:rPr lang="en-US" sz="3600" dirty="0" smtClean="0">
                <a:solidFill>
                  <a:srgbClr val="FFFFFF"/>
                </a:solidFill>
              </a:rPr>
              <a:t>a mighty one who will save; </a:t>
            </a:r>
          </a:p>
          <a:p>
            <a:pPr marL="0" indent="0" algn="ctr">
              <a:buNone/>
            </a:pPr>
            <a:r>
              <a:rPr lang="en-US" sz="3600" dirty="0" smtClean="0">
                <a:solidFill>
                  <a:srgbClr val="FFFFFF"/>
                </a:solidFill>
              </a:rPr>
              <a:t>he will rejoice over you with gladness; </a:t>
            </a:r>
          </a:p>
          <a:p>
            <a:pPr marL="0" indent="0" algn="ctr">
              <a:buNone/>
            </a:pPr>
            <a:r>
              <a:rPr lang="en-US" sz="3600" dirty="0" smtClean="0">
                <a:solidFill>
                  <a:srgbClr val="FFFFFF"/>
                </a:solidFill>
              </a:rPr>
              <a:t>he will quiet you by his love; </a:t>
            </a:r>
          </a:p>
          <a:p>
            <a:pPr marL="0" indent="0" algn="ctr">
              <a:buNone/>
            </a:pPr>
            <a:r>
              <a:rPr lang="en-US" sz="3600" dirty="0" smtClean="0">
                <a:solidFill>
                  <a:srgbClr val="FFFFFF"/>
                </a:solidFill>
              </a:rPr>
              <a:t>he will exult over you with loud singing.</a:t>
            </a:r>
          </a:p>
          <a:p>
            <a:pPr marL="0" indent="0" algn="ctr">
              <a:buNone/>
            </a:pPr>
            <a:endParaRPr lang="en-US" sz="3600" dirty="0">
              <a:solidFill>
                <a:srgbClr val="FFFFFF"/>
              </a:solidFill>
            </a:endParaRPr>
          </a:p>
        </p:txBody>
      </p:sp>
    </p:spTree>
    <p:extLst>
      <p:ext uri="{BB962C8B-B14F-4D97-AF65-F5344CB8AC3E}">
        <p14:creationId xmlns:p14="http://schemas.microsoft.com/office/powerpoint/2010/main" val="3647150162"/>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
            </a:r>
            <a:br>
              <a:rPr lang="en-US" dirty="0" smtClean="0"/>
            </a:br>
            <a:r>
              <a:rPr lang="en-US" dirty="0" smtClean="0"/>
              <a:t>Prophets of the Exile:</a:t>
            </a:r>
            <a:br>
              <a:rPr lang="en-US" dirty="0" smtClean="0"/>
            </a:br>
            <a:r>
              <a:rPr lang="en-US" dirty="0" smtClean="0"/>
              <a:t>Jeremiah, Ezekiel, Daniel</a:t>
            </a:r>
            <a:endParaRPr lang="en-US" dirty="0"/>
          </a:p>
        </p:txBody>
      </p:sp>
      <p:sp>
        <p:nvSpPr>
          <p:cNvPr id="3" name="Subtitle 2"/>
          <p:cNvSpPr>
            <a:spLocks noGrp="1"/>
          </p:cNvSpPr>
          <p:nvPr>
            <p:ph type="subTitle" idx="1"/>
          </p:nvPr>
        </p:nvSpPr>
        <p:spPr/>
        <p:txBody>
          <a:bodyPr/>
          <a:lstStyle/>
          <a:p>
            <a:endParaRPr lang="en-US" dirty="0">
              <a:solidFill>
                <a:srgbClr val="FF0000"/>
              </a:solidFill>
            </a:endParaRPr>
          </a:p>
        </p:txBody>
      </p:sp>
    </p:spTree>
    <p:extLst>
      <p:ext uri="{BB962C8B-B14F-4D97-AF65-F5344CB8AC3E}">
        <p14:creationId xmlns:p14="http://schemas.microsoft.com/office/powerpoint/2010/main" val="1318665030"/>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Book of Ezekiel</a:t>
            </a:r>
            <a:endParaRPr lang="en-US" b="1" dirty="0"/>
          </a:p>
        </p:txBody>
      </p:sp>
      <p:pic>
        <p:nvPicPr>
          <p:cNvPr id="2050" name="Picture 2" descr="http://4.bp.blogspot.com/-NM_Ka7AVbQ4/TqfjsEN5fAI/AAAAAAAAA4A/0jrKzregpi4/s400/ezekiel-vision-merkab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694671"/>
            <a:ext cx="6248400" cy="4957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3394180"/>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Ezekiel: Resources</a:t>
            </a:r>
            <a:endParaRPr lang="en-US" b="1" dirty="0"/>
          </a:p>
        </p:txBody>
      </p:sp>
      <p:sp>
        <p:nvSpPr>
          <p:cNvPr id="3" name="Content Placeholder 2"/>
          <p:cNvSpPr>
            <a:spLocks noGrp="1"/>
          </p:cNvSpPr>
          <p:nvPr>
            <p:ph idx="1"/>
          </p:nvPr>
        </p:nvSpPr>
        <p:spPr>
          <a:xfrm>
            <a:off x="457200" y="1752600"/>
            <a:ext cx="8229600" cy="4724400"/>
          </a:xfrm>
        </p:spPr>
        <p:txBody>
          <a:bodyPr>
            <a:normAutofit/>
          </a:bodyPr>
          <a:lstStyle/>
          <a:p>
            <a:pPr marL="114300" indent="0">
              <a:buNone/>
            </a:pPr>
            <a:r>
              <a:rPr lang="en-US" i="1" dirty="0" smtClean="0">
                <a:latin typeface="Times New Roman" panose="02020603050405020304" pitchFamily="18" charset="0"/>
                <a:cs typeface="Times New Roman" panose="02020603050405020304" pitchFamily="18" charset="0"/>
              </a:rPr>
              <a:t>The Book of Ezekiel</a:t>
            </a:r>
            <a:r>
              <a:rPr lang="en-US" dirty="0" smtClean="0">
                <a:latin typeface="Times New Roman" panose="02020603050405020304" pitchFamily="18" charset="0"/>
                <a:cs typeface="Times New Roman" panose="02020603050405020304" pitchFamily="18" charset="0"/>
              </a:rPr>
              <a:t> Jim </a:t>
            </a:r>
            <a:r>
              <a:rPr lang="en-US" dirty="0" err="1" smtClean="0">
                <a:latin typeface="Times New Roman" panose="02020603050405020304" pitchFamily="18" charset="0"/>
                <a:cs typeface="Times New Roman" panose="02020603050405020304" pitchFamily="18" charset="0"/>
              </a:rPr>
              <a:t>McGuiggan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Montex</a:t>
            </a:r>
            <a:r>
              <a:rPr lang="en-US" dirty="0" smtClean="0">
                <a:latin typeface="Times New Roman" panose="02020603050405020304" pitchFamily="18" charset="0"/>
                <a:cs typeface="Times New Roman" panose="02020603050405020304" pitchFamily="18" charset="0"/>
              </a:rPr>
              <a:t> Publishers</a:t>
            </a:r>
            <a:endParaRPr lang="en-US" sz="1000" i="1" dirty="0">
              <a:latin typeface="Times New Roman" panose="02020603050405020304" pitchFamily="18" charset="0"/>
              <a:cs typeface="Times New Roman" panose="02020603050405020304" pitchFamily="18" charset="0"/>
            </a:endParaRPr>
          </a:p>
          <a:p>
            <a:pPr marL="114300" indent="0">
              <a:buNone/>
            </a:pPr>
            <a:r>
              <a:rPr lang="en-US" i="1" dirty="0" smtClean="0">
                <a:latin typeface="Times New Roman" panose="02020603050405020304" pitchFamily="18" charset="0"/>
                <a:cs typeface="Times New Roman" panose="02020603050405020304" pitchFamily="18" charset="0"/>
              </a:rPr>
              <a:t>Ezekiel  </a:t>
            </a:r>
            <a:r>
              <a:rPr lang="en-US" dirty="0" smtClean="0">
                <a:latin typeface="Times New Roman" panose="02020603050405020304" pitchFamily="18" charset="0"/>
                <a:cs typeface="Times New Roman" panose="02020603050405020304" pitchFamily="18" charset="0"/>
              </a:rPr>
              <a:t> Iain M. </a:t>
            </a:r>
            <a:r>
              <a:rPr lang="en-US" dirty="0" err="1" smtClean="0">
                <a:latin typeface="Times New Roman" panose="02020603050405020304" pitchFamily="18" charset="0"/>
                <a:cs typeface="Times New Roman" panose="02020603050405020304" pitchFamily="18" charset="0"/>
              </a:rPr>
              <a:t>Duguid</a:t>
            </a:r>
            <a:r>
              <a:rPr lang="en-US" dirty="0" smtClean="0">
                <a:latin typeface="Times New Roman" panose="02020603050405020304" pitchFamily="18" charset="0"/>
                <a:cs typeface="Times New Roman" panose="02020603050405020304" pitchFamily="18" charset="0"/>
              </a:rPr>
              <a:t>     The NIV Application Commentary</a:t>
            </a:r>
          </a:p>
          <a:p>
            <a:pPr marL="114300" indent="0">
              <a:buNone/>
            </a:pPr>
            <a:endParaRPr lang="en-US" i="1" dirty="0">
              <a:latin typeface="Times New Roman" panose="02020603050405020304" pitchFamily="18" charset="0"/>
              <a:cs typeface="Times New Roman" panose="02020603050405020304" pitchFamily="18" charset="0"/>
            </a:endParaRPr>
          </a:p>
          <a:p>
            <a:pPr marL="114300" indent="0">
              <a:buNone/>
            </a:pPr>
            <a:r>
              <a:rPr lang="en-US" b="1" dirty="0" smtClean="0">
                <a:latin typeface="Times New Roman" panose="02020603050405020304" pitchFamily="18" charset="0"/>
                <a:cs typeface="Times New Roman" panose="02020603050405020304" pitchFamily="18" charset="0"/>
              </a:rPr>
              <a:t>Prophets of the Exile</a:t>
            </a:r>
          </a:p>
          <a:p>
            <a:pPr marL="114300" indent="0">
              <a:buNone/>
            </a:pPr>
            <a:endParaRPr lang="en-US" b="1" dirty="0" smtClean="0">
              <a:latin typeface="Times New Roman" panose="02020603050405020304" pitchFamily="18" charset="0"/>
              <a:cs typeface="Times New Roman" panose="02020603050405020304" pitchFamily="18" charset="0"/>
            </a:endParaRPr>
          </a:p>
          <a:p>
            <a:pPr marL="114300" indent="0">
              <a:buNone/>
            </a:pPr>
            <a:r>
              <a:rPr lang="en-US" b="1" dirty="0" smtClean="0">
                <a:latin typeface="Times New Roman" panose="02020603050405020304" pitchFamily="18" charset="0"/>
                <a:cs typeface="Times New Roman" panose="02020603050405020304" pitchFamily="18" charset="0"/>
              </a:rPr>
              <a:t>Jeremiah </a:t>
            </a:r>
            <a:r>
              <a:rPr lang="en-US" b="1" dirty="0">
                <a:latin typeface="Times New Roman" panose="02020603050405020304" pitchFamily="18" charset="0"/>
                <a:cs typeface="Times New Roman" panose="02020603050405020304" pitchFamily="18" charset="0"/>
              </a:rPr>
              <a:t>627-585 BC</a:t>
            </a:r>
          </a:p>
          <a:p>
            <a:pPr marL="114300" indent="0">
              <a:buNone/>
            </a:pPr>
            <a:endParaRPr lang="en-US" sz="900" b="1" dirty="0">
              <a:latin typeface="Times New Roman" panose="02020603050405020304" pitchFamily="18" charset="0"/>
              <a:cs typeface="Times New Roman" panose="02020603050405020304" pitchFamily="18" charset="0"/>
            </a:endParaRPr>
          </a:p>
          <a:p>
            <a:pPr marL="114300" indent="0">
              <a:buNone/>
            </a:pPr>
            <a:r>
              <a:rPr lang="en-US" b="1" dirty="0">
                <a:latin typeface="Times New Roman" panose="02020603050405020304" pitchFamily="18" charset="0"/>
                <a:cs typeface="Times New Roman" panose="02020603050405020304" pitchFamily="18" charset="0"/>
              </a:rPr>
              <a:t>Lamentations</a:t>
            </a:r>
          </a:p>
          <a:p>
            <a:pPr marL="114300" indent="0">
              <a:buNone/>
            </a:pPr>
            <a:endParaRPr lang="en-US" sz="800" b="1" dirty="0">
              <a:latin typeface="Times New Roman" panose="02020603050405020304" pitchFamily="18" charset="0"/>
              <a:cs typeface="Times New Roman" panose="02020603050405020304" pitchFamily="18" charset="0"/>
            </a:endParaRPr>
          </a:p>
          <a:p>
            <a:pPr marL="114300" indent="0">
              <a:buNone/>
            </a:pPr>
            <a:r>
              <a:rPr lang="en-US" b="1" dirty="0">
                <a:latin typeface="Times New Roman" panose="02020603050405020304" pitchFamily="18" charset="0"/>
                <a:cs typeface="Times New Roman" panose="02020603050405020304" pitchFamily="18" charset="0"/>
              </a:rPr>
              <a:t>Ezekiel 593-570 BC</a:t>
            </a:r>
          </a:p>
          <a:p>
            <a:pPr marL="114300" indent="0">
              <a:buNone/>
            </a:pPr>
            <a:endParaRPr lang="en-US" sz="800" b="1" dirty="0">
              <a:latin typeface="Times New Roman" panose="02020603050405020304" pitchFamily="18" charset="0"/>
              <a:cs typeface="Times New Roman" panose="02020603050405020304" pitchFamily="18" charset="0"/>
            </a:endParaRPr>
          </a:p>
          <a:p>
            <a:pPr marL="114300" indent="0">
              <a:buNone/>
            </a:pPr>
            <a:r>
              <a:rPr lang="en-US" b="1" dirty="0">
                <a:latin typeface="Times New Roman" panose="02020603050405020304" pitchFamily="18" charset="0"/>
                <a:cs typeface="Times New Roman" panose="02020603050405020304" pitchFamily="18" charset="0"/>
              </a:rPr>
              <a:t>Daniel 605-535 BC</a:t>
            </a:r>
          </a:p>
          <a:p>
            <a:pPr marL="114300" indent="0">
              <a:buNone/>
            </a:pPr>
            <a:endParaRPr lang="en-US"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8774143"/>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4800"/>
            <a:ext cx="8077200" cy="381000"/>
          </a:xfrm>
        </p:spPr>
        <p:txBody>
          <a:bodyPr>
            <a:normAutofit fontScale="90000"/>
          </a:bodyPr>
          <a:lstStyle/>
          <a:p>
            <a:r>
              <a:rPr lang="en-US" dirty="0" smtClean="0"/>
              <a:t>Ezekiel’s Place in History</a:t>
            </a:r>
            <a:endParaRPr lang="en-US" dirty="0"/>
          </a:p>
        </p:txBody>
      </p:sp>
      <p:pic>
        <p:nvPicPr>
          <p:cNvPr id="2"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82915" y="1600200"/>
            <a:ext cx="6894285" cy="5181600"/>
          </a:xfrm>
        </p:spPr>
      </p:pic>
    </p:spTree>
    <p:extLst>
      <p:ext uri="{BB962C8B-B14F-4D97-AF65-F5344CB8AC3E}">
        <p14:creationId xmlns:p14="http://schemas.microsoft.com/office/powerpoint/2010/main" val="616616054"/>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Themes in Ezekiel</a:t>
            </a:r>
            <a:endParaRPr lang="en-US" b="1" dirty="0"/>
          </a:p>
        </p:txBody>
      </p:sp>
      <p:sp>
        <p:nvSpPr>
          <p:cNvPr id="3" name="Content Placeholder 2"/>
          <p:cNvSpPr>
            <a:spLocks noGrp="1"/>
          </p:cNvSpPr>
          <p:nvPr>
            <p:ph idx="1"/>
          </p:nvPr>
        </p:nvSpPr>
        <p:spPr/>
        <p:txBody>
          <a:bodyPr/>
          <a:lstStyle/>
          <a:p>
            <a:pPr marL="114300" indent="0">
              <a:buNone/>
            </a:pPr>
            <a:r>
              <a:rPr lang="en-US" b="1" dirty="0" smtClean="0"/>
              <a:t>1. The Sovereignty/glory of God</a:t>
            </a:r>
          </a:p>
          <a:p>
            <a:pPr marL="114300" indent="0">
              <a:buNone/>
            </a:pPr>
            <a:r>
              <a:rPr lang="en-US" b="1" dirty="0" smtClean="0"/>
              <a:t>	a. Theodicy: Free will</a:t>
            </a:r>
          </a:p>
          <a:p>
            <a:pPr marL="114300" indent="0">
              <a:buNone/>
            </a:pPr>
            <a:endParaRPr lang="en-US" b="1" dirty="0" smtClean="0"/>
          </a:p>
          <a:p>
            <a:pPr marL="114300" indent="0">
              <a:buNone/>
            </a:pPr>
            <a:r>
              <a:rPr lang="en-US" b="1" dirty="0" smtClean="0"/>
              <a:t>2. The utter sinfulness of humanity/Judah</a:t>
            </a:r>
          </a:p>
          <a:p>
            <a:pPr marL="114300" indent="0">
              <a:buNone/>
            </a:pPr>
            <a:endParaRPr lang="en-US" b="1" dirty="0"/>
          </a:p>
          <a:p>
            <a:pPr marL="114300" indent="0">
              <a:buNone/>
            </a:pPr>
            <a:r>
              <a:rPr lang="en-US" b="1" dirty="0" smtClean="0"/>
              <a:t>3. The inescapability of God’s justice</a:t>
            </a:r>
          </a:p>
          <a:p>
            <a:pPr marL="114300" indent="0">
              <a:buNone/>
            </a:pPr>
            <a:endParaRPr lang="en-US" b="1" dirty="0"/>
          </a:p>
          <a:p>
            <a:pPr marL="114300" indent="0">
              <a:buNone/>
            </a:pPr>
            <a:r>
              <a:rPr lang="en-US" b="1" dirty="0" smtClean="0"/>
              <a:t>4. The Messiah is coming/ The restoration of God’s Remnant.</a:t>
            </a:r>
          </a:p>
          <a:p>
            <a:pPr marL="571500" indent="-457200">
              <a:buAutoNum type="arabicPeriod"/>
            </a:pPr>
            <a:endParaRPr lang="en-US" b="1" dirty="0"/>
          </a:p>
        </p:txBody>
      </p:sp>
    </p:spTree>
    <p:extLst>
      <p:ext uri="{BB962C8B-B14F-4D97-AF65-F5344CB8AC3E}">
        <p14:creationId xmlns:p14="http://schemas.microsoft.com/office/powerpoint/2010/main" val="669589561"/>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Motifs in </a:t>
            </a:r>
            <a:r>
              <a:rPr lang="en-US" b="1" dirty="0" err="1" smtClean="0"/>
              <a:t>ezekiel</a:t>
            </a:r>
            <a:endParaRPr lang="en-US" b="1" dirty="0"/>
          </a:p>
        </p:txBody>
      </p:sp>
      <p:sp>
        <p:nvSpPr>
          <p:cNvPr id="3" name="Content Placeholder 2"/>
          <p:cNvSpPr>
            <a:spLocks noGrp="1"/>
          </p:cNvSpPr>
          <p:nvPr>
            <p:ph idx="1"/>
          </p:nvPr>
        </p:nvSpPr>
        <p:spPr>
          <a:xfrm>
            <a:off x="457200" y="2133600"/>
            <a:ext cx="8229600" cy="3992563"/>
          </a:xfrm>
        </p:spPr>
        <p:txBody>
          <a:bodyPr/>
          <a:lstStyle/>
          <a:p>
            <a:pPr marL="114300" indent="0">
              <a:buNone/>
            </a:pPr>
            <a:r>
              <a:rPr lang="en-US" b="1" dirty="0" smtClean="0"/>
              <a:t>Captivity Motif</a:t>
            </a:r>
          </a:p>
          <a:p>
            <a:pPr marL="114300" indent="0">
              <a:buNone/>
            </a:pPr>
            <a:endParaRPr lang="en-US" b="1" dirty="0"/>
          </a:p>
          <a:p>
            <a:pPr marL="114300" indent="0">
              <a:buNone/>
            </a:pPr>
            <a:r>
              <a:rPr lang="en-US" b="1" dirty="0" smtClean="0"/>
              <a:t>Exile Motif</a:t>
            </a:r>
          </a:p>
          <a:p>
            <a:pPr marL="114300" indent="0">
              <a:buNone/>
            </a:pPr>
            <a:endParaRPr lang="en-US" b="1" dirty="0"/>
          </a:p>
          <a:p>
            <a:pPr marL="114300" indent="0">
              <a:buNone/>
            </a:pPr>
            <a:r>
              <a:rPr lang="en-US" b="1" dirty="0" smtClean="0"/>
              <a:t>Restoration Motif</a:t>
            </a:r>
          </a:p>
        </p:txBody>
      </p:sp>
    </p:spTree>
    <p:extLst>
      <p:ext uri="{BB962C8B-B14F-4D97-AF65-F5344CB8AC3E}">
        <p14:creationId xmlns:p14="http://schemas.microsoft.com/office/powerpoint/2010/main" val="3090872848"/>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t>Ezekiel Outline</a:t>
            </a:r>
            <a:endParaRPr lang="en-US" b="1" dirty="0"/>
          </a:p>
        </p:txBody>
      </p:sp>
      <p:sp>
        <p:nvSpPr>
          <p:cNvPr id="6" name="Content Placeholder 5"/>
          <p:cNvSpPr>
            <a:spLocks noGrp="1"/>
          </p:cNvSpPr>
          <p:nvPr>
            <p:ph idx="1"/>
          </p:nvPr>
        </p:nvSpPr>
        <p:spPr/>
        <p:txBody>
          <a:bodyPr>
            <a:normAutofit/>
          </a:bodyPr>
          <a:lstStyle/>
          <a:p>
            <a:pPr marL="0" marR="0" indent="0">
              <a:lnSpc>
                <a:spcPct val="115000"/>
              </a:lnSpc>
              <a:spcBef>
                <a:spcPts val="0"/>
              </a:spcBef>
              <a:spcAft>
                <a:spcPts val="0"/>
              </a:spcAft>
              <a:buNone/>
            </a:pPr>
            <a:r>
              <a:rPr lang="en-US" sz="2800" b="1" dirty="0" smtClean="0">
                <a:latin typeface="Calibri"/>
                <a:ea typeface="Calibri"/>
                <a:cs typeface="Times New Roman"/>
              </a:rPr>
              <a:t>I.   </a:t>
            </a:r>
            <a:r>
              <a:rPr lang="en-US" sz="2800" b="1" dirty="0" err="1" smtClean="0">
                <a:latin typeface="Calibri"/>
                <a:ea typeface="Calibri"/>
                <a:cs typeface="Times New Roman"/>
              </a:rPr>
              <a:t>Ezek</a:t>
            </a:r>
            <a:r>
              <a:rPr lang="en-US" sz="2800" b="1" dirty="0" smtClean="0">
                <a:latin typeface="Calibri"/>
                <a:ea typeface="Calibri"/>
                <a:cs typeface="Times New Roman"/>
              </a:rPr>
              <a:t> </a:t>
            </a:r>
            <a:r>
              <a:rPr lang="en-US" sz="2800" b="1" dirty="0" err="1">
                <a:latin typeface="Calibri"/>
                <a:ea typeface="Calibri"/>
                <a:cs typeface="Times New Roman"/>
              </a:rPr>
              <a:t>Ch</a:t>
            </a:r>
            <a:r>
              <a:rPr lang="en-US" sz="2800" b="1" dirty="0">
                <a:latin typeface="Calibri"/>
                <a:ea typeface="Calibri"/>
                <a:cs typeface="Times New Roman"/>
              </a:rPr>
              <a:t> 1-24  Jerusalem must fall.  </a:t>
            </a:r>
            <a:r>
              <a:rPr lang="en-US" sz="2800" b="1" dirty="0" smtClean="0">
                <a:latin typeface="Calibri"/>
                <a:ea typeface="Calibri"/>
                <a:cs typeface="Times New Roman"/>
              </a:rPr>
              <a:t>592-586 BC</a:t>
            </a:r>
          </a:p>
          <a:p>
            <a:pPr marL="0" marR="0" indent="0">
              <a:lnSpc>
                <a:spcPct val="115000"/>
              </a:lnSpc>
              <a:spcBef>
                <a:spcPts val="0"/>
              </a:spcBef>
              <a:spcAft>
                <a:spcPts val="0"/>
              </a:spcAft>
              <a:buNone/>
            </a:pPr>
            <a:endParaRPr lang="en-US" sz="800" b="1" dirty="0" smtClean="0">
              <a:latin typeface="Calibri"/>
              <a:ea typeface="Calibri"/>
              <a:cs typeface="Times New Roman"/>
            </a:endParaRPr>
          </a:p>
          <a:p>
            <a:pPr marL="0" marR="0" indent="0">
              <a:lnSpc>
                <a:spcPct val="115000"/>
              </a:lnSpc>
              <a:spcBef>
                <a:spcPts val="0"/>
              </a:spcBef>
              <a:spcAft>
                <a:spcPts val="0"/>
              </a:spcAft>
              <a:buNone/>
            </a:pPr>
            <a:r>
              <a:rPr lang="en-US" sz="2800" b="1" dirty="0" smtClean="0">
                <a:latin typeface="Calibri"/>
                <a:ea typeface="Calibri"/>
                <a:cs typeface="Times New Roman"/>
              </a:rPr>
              <a:t>II.  </a:t>
            </a:r>
            <a:r>
              <a:rPr lang="en-US" sz="2800" b="1" dirty="0" err="1" smtClean="0">
                <a:latin typeface="Calibri"/>
                <a:ea typeface="Calibri"/>
                <a:cs typeface="Times New Roman"/>
              </a:rPr>
              <a:t>Ezek</a:t>
            </a:r>
            <a:r>
              <a:rPr lang="en-US" sz="2800" b="1" dirty="0" smtClean="0">
                <a:latin typeface="Calibri"/>
                <a:ea typeface="Calibri"/>
                <a:cs typeface="Times New Roman"/>
              </a:rPr>
              <a:t> </a:t>
            </a:r>
            <a:r>
              <a:rPr lang="en-US" sz="2800" b="1" dirty="0" err="1">
                <a:latin typeface="Calibri"/>
                <a:ea typeface="Calibri"/>
                <a:cs typeface="Times New Roman"/>
              </a:rPr>
              <a:t>Ch</a:t>
            </a:r>
            <a:r>
              <a:rPr lang="en-US" sz="2800" b="1" dirty="0">
                <a:latin typeface="Calibri"/>
                <a:ea typeface="Calibri"/>
                <a:cs typeface="Times New Roman"/>
              </a:rPr>
              <a:t> 25-32  </a:t>
            </a:r>
            <a:r>
              <a:rPr lang="en-US" sz="2800" b="1" dirty="0" smtClean="0">
                <a:latin typeface="Calibri"/>
                <a:ea typeface="Calibri"/>
                <a:cs typeface="Times New Roman"/>
              </a:rPr>
              <a:t>Judah’s  </a:t>
            </a:r>
            <a:r>
              <a:rPr lang="en-US" sz="2800" b="1" dirty="0">
                <a:latin typeface="Calibri"/>
                <a:ea typeface="Calibri"/>
                <a:cs typeface="Times New Roman"/>
              </a:rPr>
              <a:t>enemies must fall as well.   </a:t>
            </a:r>
            <a:endParaRPr lang="en-US" sz="2800" b="1" dirty="0" smtClean="0">
              <a:latin typeface="Calibri"/>
              <a:ea typeface="Calibri"/>
              <a:cs typeface="Times New Roman"/>
            </a:endParaRPr>
          </a:p>
          <a:p>
            <a:pPr marL="0" marR="0" indent="0">
              <a:lnSpc>
                <a:spcPct val="115000"/>
              </a:lnSpc>
              <a:spcBef>
                <a:spcPts val="0"/>
              </a:spcBef>
              <a:spcAft>
                <a:spcPts val="0"/>
              </a:spcAft>
              <a:buNone/>
            </a:pPr>
            <a:endParaRPr lang="en-US" sz="800" b="1" dirty="0">
              <a:latin typeface="Calibri"/>
              <a:ea typeface="Calibri"/>
              <a:cs typeface="Times New Roman"/>
            </a:endParaRPr>
          </a:p>
          <a:p>
            <a:pPr marL="0" marR="0" indent="0">
              <a:lnSpc>
                <a:spcPct val="115000"/>
              </a:lnSpc>
              <a:spcBef>
                <a:spcPts val="0"/>
              </a:spcBef>
              <a:spcAft>
                <a:spcPts val="0"/>
              </a:spcAft>
              <a:buNone/>
            </a:pPr>
            <a:r>
              <a:rPr lang="en-US" sz="2800" b="1" dirty="0" smtClean="0">
                <a:latin typeface="Calibri"/>
                <a:ea typeface="Calibri"/>
                <a:cs typeface="Times New Roman"/>
              </a:rPr>
              <a:t>III. </a:t>
            </a:r>
            <a:r>
              <a:rPr lang="en-US" sz="2800" b="1" dirty="0" err="1" smtClean="0">
                <a:latin typeface="Calibri"/>
                <a:ea typeface="Calibri"/>
                <a:cs typeface="Times New Roman"/>
              </a:rPr>
              <a:t>Ezek</a:t>
            </a:r>
            <a:r>
              <a:rPr lang="en-US" sz="2800" b="1" dirty="0" smtClean="0">
                <a:latin typeface="Calibri"/>
                <a:ea typeface="Calibri"/>
                <a:cs typeface="Times New Roman"/>
              </a:rPr>
              <a:t> </a:t>
            </a:r>
            <a:r>
              <a:rPr lang="en-US" sz="2800" b="1" dirty="0" err="1">
                <a:latin typeface="Calibri"/>
                <a:ea typeface="Calibri"/>
                <a:cs typeface="Times New Roman"/>
              </a:rPr>
              <a:t>Ch</a:t>
            </a:r>
            <a:r>
              <a:rPr lang="en-US" sz="2800" b="1" dirty="0">
                <a:latin typeface="Calibri"/>
                <a:ea typeface="Calibri"/>
                <a:cs typeface="Times New Roman"/>
              </a:rPr>
              <a:t> 33 Bridge from </a:t>
            </a:r>
            <a:r>
              <a:rPr lang="en-US" sz="2800" b="1" dirty="0" err="1">
                <a:latin typeface="Calibri"/>
                <a:ea typeface="Calibri"/>
                <a:cs typeface="Times New Roman"/>
              </a:rPr>
              <a:t>Ch</a:t>
            </a:r>
            <a:r>
              <a:rPr lang="en-US" sz="2800" b="1" dirty="0">
                <a:latin typeface="Calibri"/>
                <a:ea typeface="Calibri"/>
                <a:cs typeface="Times New Roman"/>
              </a:rPr>
              <a:t> 24 to </a:t>
            </a:r>
            <a:r>
              <a:rPr lang="en-US" sz="2800" b="1" dirty="0" err="1">
                <a:latin typeface="Calibri"/>
                <a:ea typeface="Calibri"/>
                <a:cs typeface="Times New Roman"/>
              </a:rPr>
              <a:t>Ch</a:t>
            </a:r>
            <a:r>
              <a:rPr lang="en-US" sz="2800" b="1" dirty="0">
                <a:latin typeface="Calibri"/>
                <a:ea typeface="Calibri"/>
                <a:cs typeface="Times New Roman"/>
              </a:rPr>
              <a:t> </a:t>
            </a:r>
            <a:r>
              <a:rPr lang="en-US" sz="2800" b="1" dirty="0" smtClean="0">
                <a:latin typeface="Calibri"/>
                <a:ea typeface="Calibri"/>
                <a:cs typeface="Times New Roman"/>
              </a:rPr>
              <a:t>34</a:t>
            </a:r>
          </a:p>
          <a:p>
            <a:pPr marL="0" marR="0" indent="0">
              <a:lnSpc>
                <a:spcPct val="115000"/>
              </a:lnSpc>
              <a:spcBef>
                <a:spcPts val="0"/>
              </a:spcBef>
              <a:spcAft>
                <a:spcPts val="0"/>
              </a:spcAft>
              <a:buNone/>
            </a:pPr>
            <a:endParaRPr lang="en-US" sz="800" b="1" dirty="0">
              <a:latin typeface="Calibri"/>
              <a:ea typeface="Calibri"/>
              <a:cs typeface="Times New Roman"/>
            </a:endParaRPr>
          </a:p>
          <a:p>
            <a:pPr marL="0" marR="0" indent="0">
              <a:lnSpc>
                <a:spcPct val="115000"/>
              </a:lnSpc>
              <a:spcBef>
                <a:spcPts val="0"/>
              </a:spcBef>
              <a:spcAft>
                <a:spcPts val="0"/>
              </a:spcAft>
              <a:buNone/>
            </a:pPr>
            <a:r>
              <a:rPr lang="en-US" sz="2800" b="1" dirty="0" smtClean="0">
                <a:latin typeface="Calibri"/>
                <a:ea typeface="Calibri"/>
                <a:cs typeface="Times New Roman"/>
              </a:rPr>
              <a:t>IV. </a:t>
            </a:r>
            <a:r>
              <a:rPr lang="en-US" sz="2800" b="1" dirty="0" err="1" smtClean="0">
                <a:latin typeface="Calibri"/>
                <a:ea typeface="Calibri"/>
                <a:cs typeface="Times New Roman"/>
              </a:rPr>
              <a:t>Ezek</a:t>
            </a:r>
            <a:r>
              <a:rPr lang="en-US" sz="2800" b="1" dirty="0" smtClean="0">
                <a:latin typeface="Calibri"/>
                <a:ea typeface="Calibri"/>
                <a:cs typeface="Times New Roman"/>
              </a:rPr>
              <a:t> </a:t>
            </a:r>
            <a:r>
              <a:rPr lang="en-US" sz="2800" b="1" dirty="0" err="1">
                <a:latin typeface="Calibri"/>
                <a:ea typeface="Calibri"/>
                <a:cs typeface="Times New Roman"/>
              </a:rPr>
              <a:t>Ch</a:t>
            </a:r>
            <a:r>
              <a:rPr lang="en-US" sz="2800" b="1" dirty="0">
                <a:latin typeface="Calibri"/>
                <a:ea typeface="Calibri"/>
                <a:cs typeface="Times New Roman"/>
              </a:rPr>
              <a:t> 34-48  Jerusalem must be comforted.  The Messiah will come </a:t>
            </a:r>
            <a:r>
              <a:rPr lang="en-US" sz="2800" b="1" dirty="0" smtClean="0">
                <a:latin typeface="Calibri"/>
                <a:ea typeface="Calibri"/>
                <a:cs typeface="Times New Roman"/>
              </a:rPr>
              <a:t>and </a:t>
            </a:r>
            <a:r>
              <a:rPr lang="en-US" sz="2800" b="1" dirty="0">
                <a:latin typeface="Calibri"/>
                <a:ea typeface="Calibri"/>
                <a:cs typeface="Times New Roman"/>
              </a:rPr>
              <a:t>save a remnant.  </a:t>
            </a:r>
            <a:r>
              <a:rPr lang="en-US" sz="2800" b="1" dirty="0" smtClean="0">
                <a:latin typeface="Calibri"/>
                <a:ea typeface="Calibri"/>
                <a:cs typeface="Times New Roman"/>
              </a:rPr>
              <a:t>585-570 BC</a:t>
            </a:r>
            <a:endParaRPr lang="en-US" sz="2800" b="1" dirty="0">
              <a:latin typeface="Calibri"/>
              <a:ea typeface="Calibri"/>
              <a:cs typeface="Times New Roman"/>
            </a:endParaRPr>
          </a:p>
          <a:p>
            <a:pPr marL="0" indent="0">
              <a:buNone/>
            </a:pPr>
            <a:endParaRPr lang="en-US" sz="2800" b="1" dirty="0">
              <a:solidFill>
                <a:srgbClr val="C00000"/>
              </a:solidFill>
            </a:endParaRPr>
          </a:p>
        </p:txBody>
      </p:sp>
    </p:spTree>
    <p:extLst>
      <p:ext uri="{BB962C8B-B14F-4D97-AF65-F5344CB8AC3E}">
        <p14:creationId xmlns:p14="http://schemas.microsoft.com/office/powerpoint/2010/main" val="4105559975"/>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Ezekiel 1</a:t>
            </a:r>
            <a:endParaRPr lang="en-US" b="1" dirty="0"/>
          </a:p>
        </p:txBody>
      </p:sp>
      <p:sp>
        <p:nvSpPr>
          <p:cNvPr id="3" name="Content Placeholder 2"/>
          <p:cNvSpPr>
            <a:spLocks noGrp="1"/>
          </p:cNvSpPr>
          <p:nvPr>
            <p:ph idx="1"/>
          </p:nvPr>
        </p:nvSpPr>
        <p:spPr>
          <a:xfrm>
            <a:off x="457200" y="1752600"/>
            <a:ext cx="5105400" cy="4373563"/>
          </a:xfrm>
        </p:spPr>
        <p:txBody>
          <a:bodyPr>
            <a:normAutofit fontScale="92500" lnSpcReduction="20000"/>
          </a:bodyPr>
          <a:lstStyle/>
          <a:p>
            <a:pPr marL="114300" indent="0">
              <a:buNone/>
            </a:pPr>
            <a:r>
              <a:rPr lang="en-US" b="1" dirty="0" smtClean="0"/>
              <a:t>1:1 </a:t>
            </a:r>
            <a:r>
              <a:rPr lang="en-US" b="1" dirty="0"/>
              <a:t>5</a:t>
            </a:r>
            <a:r>
              <a:rPr lang="en-US" b="1" baseline="30000" dirty="0"/>
              <a:t>th</a:t>
            </a:r>
            <a:r>
              <a:rPr lang="en-US" b="1" dirty="0"/>
              <a:t> year of </a:t>
            </a:r>
            <a:r>
              <a:rPr lang="en-US" b="1" dirty="0" err="1"/>
              <a:t>Jehoiachin’s</a:t>
            </a:r>
            <a:r>
              <a:rPr lang="en-US" b="1" dirty="0"/>
              <a:t> exile   592 </a:t>
            </a:r>
            <a:r>
              <a:rPr lang="en-US" b="1" dirty="0" smtClean="0"/>
              <a:t>BC</a:t>
            </a:r>
          </a:p>
          <a:p>
            <a:pPr marL="114300" indent="0">
              <a:buNone/>
            </a:pPr>
            <a:endParaRPr lang="en-US" sz="800" b="1" dirty="0"/>
          </a:p>
          <a:p>
            <a:pPr marL="114300" indent="0">
              <a:buNone/>
            </a:pPr>
            <a:endParaRPr lang="en-US" b="1" dirty="0" smtClean="0"/>
          </a:p>
          <a:p>
            <a:pPr marL="114300" indent="0">
              <a:buNone/>
            </a:pPr>
            <a:r>
              <a:rPr lang="en-US" b="1" dirty="0" smtClean="0"/>
              <a:t>10,000 captives—the cream of the crop  </a:t>
            </a:r>
            <a:r>
              <a:rPr lang="en-US" b="1" dirty="0"/>
              <a:t>(2 Kings </a:t>
            </a:r>
            <a:r>
              <a:rPr lang="en-US" b="1" dirty="0" smtClean="0"/>
              <a:t>24:14)</a:t>
            </a:r>
          </a:p>
          <a:p>
            <a:pPr marL="114300" indent="0">
              <a:buNone/>
            </a:pPr>
            <a:endParaRPr lang="en-US" b="1" dirty="0"/>
          </a:p>
          <a:p>
            <a:pPr marL="114300" indent="0">
              <a:buNone/>
            </a:pPr>
            <a:r>
              <a:rPr lang="en-US" b="1" dirty="0" err="1" smtClean="0"/>
              <a:t>Ezek</a:t>
            </a:r>
            <a:r>
              <a:rPr lang="en-US" b="1" dirty="0" smtClean="0"/>
              <a:t> </a:t>
            </a:r>
            <a:r>
              <a:rPr lang="en-US" b="1" dirty="0"/>
              <a:t>1:4-28  Ezekiel sees the glory of </a:t>
            </a:r>
            <a:r>
              <a:rPr lang="en-US" b="1" dirty="0" smtClean="0"/>
              <a:t>God</a:t>
            </a:r>
          </a:p>
          <a:p>
            <a:pPr marL="114300" indent="0">
              <a:buNone/>
            </a:pPr>
            <a:endParaRPr lang="en-US" b="1" dirty="0"/>
          </a:p>
          <a:p>
            <a:pPr marL="114300" indent="0">
              <a:buNone/>
            </a:pPr>
            <a:r>
              <a:rPr lang="en-US" b="1" dirty="0"/>
              <a:t>On the throne, surrounded by the cherubim (Rev 4:6f). </a:t>
            </a:r>
            <a:endParaRPr lang="en-US" b="1" dirty="0" smtClean="0"/>
          </a:p>
          <a:p>
            <a:pPr marL="114300" indent="0">
              <a:buNone/>
            </a:pPr>
            <a:r>
              <a:rPr lang="en-US" b="1" dirty="0"/>
              <a:t>The cherubim are the ones who guard God’s holiness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3400" y="1600200"/>
            <a:ext cx="35052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7723966"/>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Ezekiel’s vision</a:t>
            </a:r>
            <a:endParaRPr lang="en-US" b="1" dirty="0"/>
          </a:p>
        </p:txBody>
      </p:sp>
      <p:sp>
        <p:nvSpPr>
          <p:cNvPr id="3" name="Content Placeholder 2"/>
          <p:cNvSpPr>
            <a:spLocks noGrp="1"/>
          </p:cNvSpPr>
          <p:nvPr>
            <p:ph idx="1"/>
          </p:nvPr>
        </p:nvSpPr>
        <p:spPr/>
        <p:txBody>
          <a:bodyPr>
            <a:normAutofit/>
          </a:bodyPr>
          <a:lstStyle/>
          <a:p>
            <a:pPr marL="114300" indent="0">
              <a:buNone/>
            </a:pPr>
            <a:r>
              <a:rPr lang="en-US" sz="2000" b="1" dirty="0"/>
              <a:t>1:4 cloud, flash of lightening (also fire in v. 13)  =  judgment    From the North  =  Babylon</a:t>
            </a:r>
          </a:p>
          <a:p>
            <a:pPr marL="114300" indent="0">
              <a:buNone/>
            </a:pPr>
            <a:r>
              <a:rPr lang="en-US" sz="2000" b="1" dirty="0"/>
              <a:t>v. 5 four living creatures = cherubim   Rev 4:6b-8  Identified as such in </a:t>
            </a:r>
            <a:r>
              <a:rPr lang="en-US" sz="2000" b="1" dirty="0" err="1"/>
              <a:t>Ezek</a:t>
            </a:r>
            <a:r>
              <a:rPr lang="en-US" sz="2000" b="1" dirty="0"/>
              <a:t> 10:1</a:t>
            </a:r>
          </a:p>
          <a:p>
            <a:pPr marL="114300" indent="0">
              <a:buNone/>
            </a:pPr>
            <a:r>
              <a:rPr lang="en-US" sz="2000" b="1" dirty="0"/>
              <a:t>v. 10 four faces  man, lion, ox (Hebrew could be bull), eagle    (Rev 4 lion, ox, eagle, man)</a:t>
            </a:r>
          </a:p>
          <a:p>
            <a:pPr marL="114300" indent="0">
              <a:buNone/>
            </a:pPr>
            <a:r>
              <a:rPr lang="en-US" sz="2000" b="1" dirty="0"/>
              <a:t>v. 12, 17  move    God’s judgment coming  like a chariot</a:t>
            </a:r>
          </a:p>
          <a:p>
            <a:pPr marL="114300" indent="0">
              <a:buNone/>
            </a:pPr>
            <a:r>
              <a:rPr lang="en-US" sz="2000" b="1" dirty="0"/>
              <a:t>v. 15-18  Wheels in wheels, with eyes all over  = searching to protect God’s holiness  (the version in </a:t>
            </a:r>
            <a:r>
              <a:rPr lang="en-US" sz="2000" b="1" dirty="0" err="1"/>
              <a:t>Ezek</a:t>
            </a:r>
            <a:r>
              <a:rPr lang="en-US" sz="2000" b="1" dirty="0"/>
              <a:t> 10:12, Rev 4:6 has eyes all over).</a:t>
            </a:r>
          </a:p>
          <a:p>
            <a:pPr marL="114300" indent="0">
              <a:buNone/>
            </a:pPr>
            <a:r>
              <a:rPr lang="en-US" sz="2000" b="1" dirty="0"/>
              <a:t>v. 22-28  The throne of God.    </a:t>
            </a:r>
            <a:endParaRPr lang="en-US" sz="2000" b="1" dirty="0" smtClean="0"/>
          </a:p>
          <a:p>
            <a:pPr marL="114300" indent="0">
              <a:buNone/>
            </a:pPr>
            <a:r>
              <a:rPr lang="en-US" sz="2000" b="1" dirty="0" smtClean="0"/>
              <a:t>v</a:t>
            </a:r>
            <a:r>
              <a:rPr lang="en-US" sz="2000" b="1" dirty="0"/>
              <a:t>. 28 rainbow = hope  (hope recalls Lam 3:22-23)</a:t>
            </a:r>
          </a:p>
          <a:p>
            <a:pPr marL="114300" indent="0">
              <a:buNone/>
            </a:pPr>
            <a:endParaRPr lang="en-US" sz="2000" b="1" dirty="0"/>
          </a:p>
        </p:txBody>
      </p:sp>
    </p:spTree>
    <p:extLst>
      <p:ext uri="{BB962C8B-B14F-4D97-AF65-F5344CB8AC3E}">
        <p14:creationId xmlns:p14="http://schemas.microsoft.com/office/powerpoint/2010/main" val="24819345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2"/>
          <p:cNvSpPr>
            <a:spLocks noGrp="1" noChangeArrowheads="1"/>
          </p:cNvSpPr>
          <p:nvPr>
            <p:ph type="title"/>
          </p:nvPr>
        </p:nvSpPr>
        <p:spPr/>
        <p:txBody>
          <a:bodyPr/>
          <a:lstStyle/>
          <a:p>
            <a:r>
              <a:rPr lang="en-US" sz="3200" b="1"/>
              <a:t>The Christian World View (cont.)</a:t>
            </a:r>
          </a:p>
        </p:txBody>
      </p:sp>
      <p:sp>
        <p:nvSpPr>
          <p:cNvPr id="420867" name="Rectangle 3"/>
          <p:cNvSpPr>
            <a:spLocks noGrp="1" noChangeArrowheads="1"/>
          </p:cNvSpPr>
          <p:nvPr>
            <p:ph type="body" idx="1"/>
          </p:nvPr>
        </p:nvSpPr>
        <p:spPr>
          <a:xfrm>
            <a:off x="381000" y="2286000"/>
            <a:ext cx="8305800" cy="4419600"/>
          </a:xfrm>
        </p:spPr>
        <p:txBody>
          <a:bodyPr>
            <a:normAutofit/>
          </a:bodyPr>
          <a:lstStyle/>
          <a:p>
            <a:pPr>
              <a:buFont typeface="Wingdings" pitchFamily="2" charset="2"/>
              <a:buNone/>
            </a:pPr>
            <a:r>
              <a:rPr lang="en-US" sz="2000" b="1" dirty="0">
                <a:solidFill>
                  <a:schemeClr val="tx1"/>
                </a:solidFill>
              </a:rPr>
              <a:t>6</a:t>
            </a:r>
            <a:r>
              <a:rPr lang="en-US" sz="2000" b="1" dirty="0" smtClean="0">
                <a:solidFill>
                  <a:schemeClr val="tx1"/>
                </a:solidFill>
              </a:rPr>
              <a:t>. </a:t>
            </a:r>
            <a:r>
              <a:rPr lang="en-US" sz="2000" b="1" dirty="0">
                <a:solidFill>
                  <a:schemeClr val="tx1"/>
                </a:solidFill>
              </a:rPr>
              <a:t>Although all God’s creation, including the physical world is good, evil does exist.  Such evil is the result of freedom of will given to created beings and their subsequent decision to use that freedom to rebel--to “sin” </a:t>
            </a:r>
          </a:p>
          <a:p>
            <a:endParaRPr lang="en-US" sz="800" b="1" dirty="0">
              <a:solidFill>
                <a:schemeClr val="tx1"/>
              </a:solidFill>
            </a:endParaRPr>
          </a:p>
          <a:p>
            <a:pPr>
              <a:buFont typeface="Wingdings" pitchFamily="2" charset="2"/>
              <a:buNone/>
            </a:pPr>
            <a:r>
              <a:rPr lang="en-US" sz="2000" b="1" dirty="0">
                <a:solidFill>
                  <a:schemeClr val="tx1"/>
                </a:solidFill>
              </a:rPr>
              <a:t>7. Because of God’s justice and his holiness, those who choose to rebel against him will ultimately be judged and separated from God for eternity.</a:t>
            </a:r>
          </a:p>
          <a:p>
            <a:endParaRPr lang="en-US" sz="800" b="1" dirty="0">
              <a:solidFill>
                <a:schemeClr val="tx1"/>
              </a:solidFill>
            </a:endParaRPr>
          </a:p>
          <a:p>
            <a:pPr>
              <a:buFont typeface="Wingdings" pitchFamily="2" charset="2"/>
              <a:buNone/>
            </a:pPr>
            <a:r>
              <a:rPr lang="en-US" sz="2000" b="1" dirty="0">
                <a:solidFill>
                  <a:schemeClr val="tx1"/>
                </a:solidFill>
              </a:rPr>
              <a:t>8. The solution to evil, to sin and its eternal consequences is provided by God through the atoning substitutionary sacrifice of Jesus Christ.</a:t>
            </a:r>
            <a:r>
              <a:rPr lang="en-US" sz="2000" dirty="0">
                <a:solidFill>
                  <a:schemeClr val="tx1"/>
                </a:solidFill>
              </a:rPr>
              <a:t> </a:t>
            </a:r>
            <a:endParaRPr lang="en-US" sz="2000" dirty="0" smtClean="0">
              <a:solidFill>
                <a:schemeClr val="tx1"/>
              </a:solidFill>
            </a:endParaRPr>
          </a:p>
          <a:p>
            <a:pPr algn="r">
              <a:buFont typeface="Wingdings" pitchFamily="2" charset="2"/>
              <a:buNone/>
            </a:pPr>
            <a:r>
              <a:rPr lang="en-US" sz="2400" b="1" dirty="0" smtClean="0">
                <a:solidFill>
                  <a:schemeClr val="tx1"/>
                </a:solidFill>
              </a:rPr>
              <a:t>All of this is found in Genesis 1-4</a:t>
            </a:r>
            <a:endParaRPr lang="en-US" sz="2400" b="1" dirty="0">
              <a:solidFill>
                <a:schemeClr val="tx1"/>
              </a:solidFill>
            </a:endParaRPr>
          </a:p>
          <a:p>
            <a:pPr>
              <a:buFont typeface="Wingdings" pitchFamily="2" charset="2"/>
              <a:buNone/>
            </a:pPr>
            <a:endParaRPr lang="en-US" sz="2400" b="1" dirty="0">
              <a:solidFill>
                <a:srgbClr val="FFFF00"/>
              </a:solidFill>
            </a:endParaRPr>
          </a:p>
          <a:p>
            <a:pPr>
              <a:buFont typeface="Wingdings" pitchFamily="2" charset="2"/>
              <a:buNone/>
            </a:pPr>
            <a:endParaRPr lang="en-US" sz="2000" b="1" dirty="0"/>
          </a:p>
        </p:txBody>
      </p:sp>
    </p:spTree>
    <p:extLst>
      <p:ext uri="{BB962C8B-B14F-4D97-AF65-F5344CB8AC3E}">
        <p14:creationId xmlns:p14="http://schemas.microsoft.com/office/powerpoint/2010/main" val="137815302"/>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Ezekiel 2 &amp; 3</a:t>
            </a:r>
            <a:br>
              <a:rPr lang="en-US" b="1" dirty="0" smtClean="0"/>
            </a:br>
            <a:r>
              <a:rPr lang="en-US" b="1" dirty="0" smtClean="0"/>
              <a:t>Ezekiel Commissioned</a:t>
            </a:r>
            <a:endParaRPr lang="en-US" b="1" dirty="0"/>
          </a:p>
        </p:txBody>
      </p:sp>
      <p:sp>
        <p:nvSpPr>
          <p:cNvPr id="3" name="Content Placeholder 2"/>
          <p:cNvSpPr>
            <a:spLocks noGrp="1"/>
          </p:cNvSpPr>
          <p:nvPr>
            <p:ph idx="1"/>
          </p:nvPr>
        </p:nvSpPr>
        <p:spPr/>
        <p:txBody>
          <a:bodyPr/>
          <a:lstStyle/>
          <a:p>
            <a:pPr marL="114300" indent="0">
              <a:buNone/>
            </a:pPr>
            <a:r>
              <a:rPr lang="en-US" b="1" dirty="0" err="1"/>
              <a:t>Ezek</a:t>
            </a:r>
            <a:r>
              <a:rPr lang="en-US" b="1" dirty="0"/>
              <a:t> 2:1-7   Ezekiel’s mission </a:t>
            </a:r>
            <a:endParaRPr lang="en-US" b="1" dirty="0" smtClean="0"/>
          </a:p>
          <a:p>
            <a:pPr marL="114300" indent="0">
              <a:buNone/>
            </a:pPr>
            <a:r>
              <a:rPr lang="en-US" b="1" dirty="0" smtClean="0"/>
              <a:t>v</a:t>
            </a:r>
            <a:r>
              <a:rPr lang="en-US" b="1" dirty="0"/>
              <a:t>. 4  say to them: this is what the Lord says</a:t>
            </a:r>
            <a:r>
              <a:rPr lang="en-US" b="1" dirty="0" smtClean="0"/>
              <a:t>.</a:t>
            </a:r>
          </a:p>
          <a:p>
            <a:pPr marL="114300" indent="0">
              <a:buNone/>
            </a:pPr>
            <a:endParaRPr lang="en-US" sz="1400" b="1" dirty="0"/>
          </a:p>
          <a:p>
            <a:pPr marL="114300" indent="0">
              <a:buNone/>
            </a:pPr>
            <a:r>
              <a:rPr lang="en-US" b="1" dirty="0"/>
              <a:t>2:1 “Son of man”  (</a:t>
            </a:r>
            <a:r>
              <a:rPr lang="en-US" b="1" dirty="0" smtClean="0"/>
              <a:t>ben-</a:t>
            </a:r>
            <a:r>
              <a:rPr lang="en-US" b="1" dirty="0" err="1" smtClean="0"/>
              <a:t>adam</a:t>
            </a:r>
            <a:r>
              <a:rPr lang="en-US" b="1" dirty="0"/>
              <a:t>) stresses his humanness </a:t>
            </a:r>
            <a:endParaRPr lang="en-US" b="1" dirty="0" smtClean="0"/>
          </a:p>
          <a:p>
            <a:pPr marL="114300" indent="0">
              <a:buNone/>
            </a:pPr>
            <a:endParaRPr lang="en-US" sz="1400" b="1" dirty="0"/>
          </a:p>
          <a:p>
            <a:pPr marL="114300" indent="0">
              <a:buNone/>
            </a:pPr>
            <a:r>
              <a:rPr lang="en-US" b="1" dirty="0"/>
              <a:t>v. 4  Ezekiel needs to be obstinate and stubborn.  Why?   Because the people are obstinate and stubborn.</a:t>
            </a:r>
          </a:p>
        </p:txBody>
      </p:sp>
    </p:spTree>
    <p:extLst>
      <p:ext uri="{BB962C8B-B14F-4D97-AF65-F5344CB8AC3E}">
        <p14:creationId xmlns:p14="http://schemas.microsoft.com/office/powerpoint/2010/main" val="1039341885"/>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Ezekiel’s Commission (cont.)</a:t>
            </a:r>
            <a:endParaRPr lang="en-US" b="1" dirty="0"/>
          </a:p>
        </p:txBody>
      </p:sp>
      <p:sp>
        <p:nvSpPr>
          <p:cNvPr id="3" name="Content Placeholder 2"/>
          <p:cNvSpPr>
            <a:spLocks noGrp="1"/>
          </p:cNvSpPr>
          <p:nvPr>
            <p:ph idx="1"/>
          </p:nvPr>
        </p:nvSpPr>
        <p:spPr/>
        <p:txBody>
          <a:bodyPr>
            <a:normAutofit fontScale="92500" lnSpcReduction="10000"/>
          </a:bodyPr>
          <a:lstStyle/>
          <a:p>
            <a:pPr marL="114300" indent="0">
              <a:buNone/>
            </a:pPr>
            <a:r>
              <a:rPr lang="en-US" b="1" dirty="0" err="1"/>
              <a:t>Ezek</a:t>
            </a:r>
            <a:r>
              <a:rPr lang="en-US" b="1" dirty="0"/>
              <a:t> 2:5  </a:t>
            </a:r>
            <a:r>
              <a:rPr lang="en-US" b="1" dirty="0" smtClean="0"/>
              <a:t>Whether </a:t>
            </a:r>
            <a:r>
              <a:rPr lang="en-US" b="1" dirty="0"/>
              <a:t>they listen or fail to </a:t>
            </a:r>
            <a:r>
              <a:rPr lang="en-US" b="1" dirty="0" smtClean="0"/>
              <a:t>listen….</a:t>
            </a:r>
          </a:p>
          <a:p>
            <a:pPr marL="114300" indent="0">
              <a:buNone/>
            </a:pPr>
            <a:endParaRPr lang="en-US" sz="1100" b="1" dirty="0"/>
          </a:p>
          <a:p>
            <a:pPr marL="114300" indent="0">
              <a:buNone/>
            </a:pPr>
            <a:r>
              <a:rPr lang="en-US" b="1" dirty="0"/>
              <a:t>v. 5  They knew a prophet had been among </a:t>
            </a:r>
            <a:r>
              <a:rPr lang="en-US" b="1" dirty="0" smtClean="0"/>
              <a:t>them….</a:t>
            </a:r>
          </a:p>
          <a:p>
            <a:pPr marL="114300" indent="0">
              <a:buNone/>
            </a:pPr>
            <a:endParaRPr lang="en-US" sz="1100" b="1" dirty="0"/>
          </a:p>
          <a:p>
            <a:pPr marL="114300" indent="0">
              <a:buNone/>
            </a:pPr>
            <a:r>
              <a:rPr lang="en-US" b="1" dirty="0" err="1"/>
              <a:t>Ezek</a:t>
            </a:r>
            <a:r>
              <a:rPr lang="en-US" b="1" dirty="0"/>
              <a:t> 2:8-3:3  Ezekiel eats the scroll.   </a:t>
            </a:r>
            <a:r>
              <a:rPr lang="en-US" b="1" dirty="0" smtClean="0"/>
              <a:t>To be God’s prophet we must:</a:t>
            </a:r>
          </a:p>
          <a:p>
            <a:pPr marL="114300" indent="0">
              <a:buNone/>
            </a:pPr>
            <a:r>
              <a:rPr lang="en-US" b="1" dirty="0" smtClean="0"/>
              <a:t>1. Have </a:t>
            </a:r>
            <a:r>
              <a:rPr lang="en-US" b="1" dirty="0"/>
              <a:t>a personal encounter with God (1:4f)   </a:t>
            </a:r>
            <a:endParaRPr lang="en-US" b="1" dirty="0" smtClean="0"/>
          </a:p>
          <a:p>
            <a:pPr marL="114300" indent="0">
              <a:buNone/>
            </a:pPr>
            <a:r>
              <a:rPr lang="en-US" b="1" dirty="0" smtClean="0"/>
              <a:t>2</a:t>
            </a:r>
            <a:r>
              <a:rPr lang="en-US" b="1" dirty="0"/>
              <a:t>. </a:t>
            </a:r>
            <a:r>
              <a:rPr lang="en-US" b="1" dirty="0" smtClean="0"/>
              <a:t>Digest </a:t>
            </a:r>
            <a:r>
              <a:rPr lang="en-US" b="1" dirty="0"/>
              <a:t>his </a:t>
            </a:r>
            <a:r>
              <a:rPr lang="en-US" b="1" dirty="0" smtClean="0"/>
              <a:t>Words    (Jeremiah </a:t>
            </a:r>
            <a:r>
              <a:rPr lang="en-US" b="1" dirty="0"/>
              <a:t>15:16,  Rev </a:t>
            </a:r>
            <a:r>
              <a:rPr lang="en-US" b="1" dirty="0" smtClean="0"/>
              <a:t>10:9-11)</a:t>
            </a:r>
          </a:p>
          <a:p>
            <a:pPr marL="114300" indent="0">
              <a:buNone/>
            </a:pPr>
            <a:endParaRPr lang="en-US" sz="1100" b="1" dirty="0"/>
          </a:p>
          <a:p>
            <a:pPr marL="114300" indent="0">
              <a:buNone/>
            </a:pPr>
            <a:r>
              <a:rPr lang="en-US" b="1" dirty="0" err="1"/>
              <a:t>Ezek</a:t>
            </a:r>
            <a:r>
              <a:rPr lang="en-US" b="1" dirty="0"/>
              <a:t> 3:4-9   </a:t>
            </a:r>
            <a:r>
              <a:rPr lang="en-US" b="1" dirty="0" smtClean="0"/>
              <a:t>They </a:t>
            </a:r>
            <a:r>
              <a:rPr lang="en-US" b="1" dirty="0"/>
              <a:t>have heard it all before.  They are very religious. </a:t>
            </a:r>
            <a:endParaRPr lang="en-US" b="1" dirty="0" smtClean="0"/>
          </a:p>
          <a:p>
            <a:pPr marL="114300" indent="0">
              <a:buNone/>
            </a:pPr>
            <a:endParaRPr lang="en-US" sz="1100" b="1" dirty="0"/>
          </a:p>
          <a:p>
            <a:pPr marL="114300" indent="0">
              <a:buNone/>
            </a:pPr>
            <a:r>
              <a:rPr lang="en-US" b="1" dirty="0"/>
              <a:t>3:8  God’s solution:   We need to be as hard and stubborn as they are.</a:t>
            </a:r>
          </a:p>
        </p:txBody>
      </p:sp>
    </p:spTree>
    <p:extLst>
      <p:ext uri="{BB962C8B-B14F-4D97-AF65-F5344CB8AC3E}">
        <p14:creationId xmlns:p14="http://schemas.microsoft.com/office/powerpoint/2010/main" val="2655264582"/>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Ezekiel:  The Watchman of Israel</a:t>
            </a:r>
            <a:endParaRPr lang="en-US" sz="3200" b="1" dirty="0"/>
          </a:p>
        </p:txBody>
      </p:sp>
      <p:sp>
        <p:nvSpPr>
          <p:cNvPr id="3" name="Content Placeholder 2"/>
          <p:cNvSpPr>
            <a:spLocks noGrp="1"/>
          </p:cNvSpPr>
          <p:nvPr>
            <p:ph idx="1"/>
          </p:nvPr>
        </p:nvSpPr>
        <p:spPr>
          <a:xfrm>
            <a:off x="457200" y="1752600"/>
            <a:ext cx="4419600" cy="4373563"/>
          </a:xfrm>
        </p:spPr>
        <p:txBody>
          <a:bodyPr/>
          <a:lstStyle/>
          <a:p>
            <a:pPr marL="114300" indent="0">
              <a:buNone/>
            </a:pPr>
            <a:r>
              <a:rPr lang="en-US" b="1" dirty="0" smtClean="0"/>
              <a:t>Ezekiel 3:16-21  Ezekiel a watchman</a:t>
            </a:r>
          </a:p>
          <a:p>
            <a:pPr marL="114300" indent="0">
              <a:buNone/>
            </a:pPr>
            <a:endParaRPr lang="en-US" b="1" dirty="0" smtClean="0"/>
          </a:p>
          <a:p>
            <a:pPr marL="114300" indent="0">
              <a:buNone/>
            </a:pPr>
            <a:r>
              <a:rPr lang="en-US" b="1" dirty="0" smtClean="0"/>
              <a:t>Q:  Are you willing to be God’s watchman?</a:t>
            </a:r>
          </a:p>
          <a:p>
            <a:pPr marL="114300" indent="0">
              <a:buNone/>
            </a:pPr>
            <a:endParaRPr lang="en-US" sz="800" b="1" dirty="0"/>
          </a:p>
          <a:p>
            <a:pPr marL="114300" indent="0">
              <a:buNone/>
            </a:pPr>
            <a:r>
              <a:rPr lang="en-US" b="1" dirty="0" err="1"/>
              <a:t>Eph</a:t>
            </a:r>
            <a:r>
              <a:rPr lang="en-US" b="1" dirty="0"/>
              <a:t> 2:1-3 </a:t>
            </a:r>
            <a:r>
              <a:rPr lang="en-US" b="1" i="1" dirty="0"/>
              <a:t>and</a:t>
            </a:r>
            <a:r>
              <a:rPr lang="en-US" b="1" dirty="0"/>
              <a:t> </a:t>
            </a:r>
            <a:r>
              <a:rPr lang="en-US" b="1" dirty="0" err="1"/>
              <a:t>Eph</a:t>
            </a:r>
            <a:r>
              <a:rPr lang="en-US" b="1" dirty="0"/>
              <a:t> 2:4-10</a:t>
            </a:r>
            <a:r>
              <a:rPr lang="en-US" b="1" dirty="0" smtClean="0"/>
              <a:t>.</a:t>
            </a:r>
          </a:p>
          <a:p>
            <a:pPr marL="114300" indent="0">
              <a:buNone/>
            </a:pPr>
            <a:endParaRPr lang="en-US" sz="800" b="1" dirty="0"/>
          </a:p>
        </p:txBody>
      </p:sp>
      <p:pic>
        <p:nvPicPr>
          <p:cNvPr id="2050" name="Picture 2" descr="Image result for ezekiel chapter 3 watchm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806075"/>
            <a:ext cx="3048000" cy="4723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161409"/>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Ezekiel 4 &amp; 5</a:t>
            </a:r>
            <a:br>
              <a:rPr lang="en-US" b="1" dirty="0" smtClean="0"/>
            </a:br>
            <a:r>
              <a:rPr lang="en-US" b="1" dirty="0" smtClean="0"/>
              <a:t>Dramatic symbolism</a:t>
            </a:r>
            <a:endParaRPr lang="en-US" b="1" dirty="0"/>
          </a:p>
        </p:txBody>
      </p:sp>
      <p:sp>
        <p:nvSpPr>
          <p:cNvPr id="3" name="Content Placeholder 2"/>
          <p:cNvSpPr>
            <a:spLocks noGrp="1"/>
          </p:cNvSpPr>
          <p:nvPr>
            <p:ph idx="1"/>
          </p:nvPr>
        </p:nvSpPr>
        <p:spPr>
          <a:xfrm>
            <a:off x="457200" y="1752600"/>
            <a:ext cx="8229600" cy="4953000"/>
          </a:xfrm>
        </p:spPr>
        <p:txBody>
          <a:bodyPr>
            <a:normAutofit/>
          </a:bodyPr>
          <a:lstStyle/>
          <a:p>
            <a:pPr marL="114300" indent="0">
              <a:buNone/>
            </a:pPr>
            <a:r>
              <a:rPr lang="en-US" sz="2000" b="1" dirty="0" err="1" smtClean="0"/>
              <a:t>Ezek</a:t>
            </a:r>
            <a:r>
              <a:rPr lang="en-US" sz="2000" b="1" dirty="0" smtClean="0"/>
              <a:t> 4:1-3  Ezekiel acts out the siege of Jerusalem (588-586 BC)</a:t>
            </a:r>
          </a:p>
          <a:p>
            <a:pPr marL="114300" indent="0">
              <a:buNone/>
            </a:pPr>
            <a:r>
              <a:rPr lang="en-US" sz="2000" b="1" dirty="0"/>
              <a:t>	</a:t>
            </a:r>
            <a:r>
              <a:rPr lang="en-US" sz="2000" b="1" dirty="0" smtClean="0"/>
              <a:t>a. Draws the city</a:t>
            </a:r>
          </a:p>
          <a:p>
            <a:pPr marL="114300" indent="0">
              <a:buNone/>
            </a:pPr>
            <a:r>
              <a:rPr lang="en-US" sz="2000" b="1" dirty="0"/>
              <a:t>	</a:t>
            </a:r>
            <a:r>
              <a:rPr lang="en-US" sz="2000" b="1" dirty="0" smtClean="0"/>
              <a:t>b. Siege works: Babylon</a:t>
            </a:r>
          </a:p>
          <a:p>
            <a:pPr marL="114300" indent="0">
              <a:buNone/>
            </a:pPr>
            <a:r>
              <a:rPr lang="en-US" sz="2000" b="1" dirty="0"/>
              <a:t>	</a:t>
            </a:r>
            <a:r>
              <a:rPr lang="en-US" sz="2000" b="1" dirty="0" smtClean="0"/>
              <a:t>c. Iron pan   God is against Jerusalem and will not hear </a:t>
            </a:r>
          </a:p>
          <a:p>
            <a:pPr marL="114300" indent="0">
              <a:buNone/>
            </a:pPr>
            <a:r>
              <a:rPr lang="en-US" sz="2000" b="1" dirty="0"/>
              <a:t> </a:t>
            </a:r>
            <a:r>
              <a:rPr lang="en-US" sz="2000" b="1" dirty="0" smtClean="0"/>
              <a:t>               their prayers</a:t>
            </a:r>
          </a:p>
          <a:p>
            <a:pPr marL="114300" indent="0">
              <a:buNone/>
            </a:pPr>
            <a:endParaRPr lang="en-US" sz="2000" b="1" dirty="0"/>
          </a:p>
          <a:p>
            <a:pPr marL="114300" indent="0">
              <a:buNone/>
            </a:pPr>
            <a:r>
              <a:rPr lang="en-US" sz="2000" b="1" dirty="0" smtClean="0"/>
              <a:t>4:4-7   430 Days = 430 years = symbolically, length of captivity in                 Egypt</a:t>
            </a:r>
          </a:p>
          <a:p>
            <a:pPr marL="114300" indent="0">
              <a:buNone/>
            </a:pPr>
            <a:r>
              <a:rPr lang="en-US" sz="2000" b="1" dirty="0"/>
              <a:t>	</a:t>
            </a:r>
            <a:r>
              <a:rPr lang="en-US" sz="2000" b="1" dirty="0" smtClean="0"/>
              <a:t>390 days for sin of Ephraim/Samaria/Northern Kingdom</a:t>
            </a:r>
          </a:p>
          <a:p>
            <a:pPr marL="114300" indent="0">
              <a:buNone/>
            </a:pPr>
            <a:r>
              <a:rPr lang="en-US" sz="2000" b="1" dirty="0"/>
              <a:t>	</a:t>
            </a:r>
            <a:r>
              <a:rPr lang="en-US" sz="2000" b="1" dirty="0" smtClean="0"/>
              <a:t>40 days for sin of Judah </a:t>
            </a:r>
          </a:p>
          <a:p>
            <a:pPr marL="114300" indent="0">
              <a:buNone/>
            </a:pPr>
            <a:r>
              <a:rPr lang="en-US" sz="2000" b="1" dirty="0"/>
              <a:t>	</a:t>
            </a:r>
            <a:r>
              <a:rPr lang="en-US" sz="2000" b="1" dirty="0" smtClean="0"/>
              <a:t>v. 4  “bear their sin” = bear the consequences</a:t>
            </a:r>
          </a:p>
          <a:p>
            <a:pPr marL="114300" indent="0">
              <a:buNone/>
            </a:pPr>
            <a:r>
              <a:rPr lang="en-US" sz="2000" b="1" dirty="0" smtClean="0"/>
              <a:t>4:9-11  mixing, weighing grain = shortage of food during siege.</a:t>
            </a:r>
          </a:p>
          <a:p>
            <a:pPr marL="114300" indent="0">
              <a:buNone/>
            </a:pPr>
            <a:r>
              <a:rPr lang="en-US" sz="2000" b="1" dirty="0" smtClean="0"/>
              <a:t>4:12  cook over human dung = unclean during exile.</a:t>
            </a:r>
            <a:r>
              <a:rPr lang="en-US" sz="2000" b="1" dirty="0"/>
              <a:t>	</a:t>
            </a:r>
          </a:p>
        </p:txBody>
      </p:sp>
    </p:spTree>
    <p:extLst>
      <p:ext uri="{BB962C8B-B14F-4D97-AF65-F5344CB8AC3E}">
        <p14:creationId xmlns:p14="http://schemas.microsoft.com/office/powerpoint/2010/main" val="2243155313"/>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Ezekiel 5  Ezekiel gets a haircut</a:t>
            </a:r>
            <a:endParaRPr lang="en-US" b="1" dirty="0"/>
          </a:p>
        </p:txBody>
      </p:sp>
      <p:sp>
        <p:nvSpPr>
          <p:cNvPr id="3" name="Content Placeholder 2"/>
          <p:cNvSpPr>
            <a:spLocks noGrp="1"/>
          </p:cNvSpPr>
          <p:nvPr>
            <p:ph idx="1"/>
          </p:nvPr>
        </p:nvSpPr>
        <p:spPr/>
        <p:txBody>
          <a:bodyPr>
            <a:normAutofit fontScale="92500" lnSpcReduction="10000"/>
          </a:bodyPr>
          <a:lstStyle/>
          <a:p>
            <a:pPr marL="114300" indent="0">
              <a:buNone/>
            </a:pPr>
            <a:r>
              <a:rPr lang="en-US" b="1" dirty="0" smtClean="0"/>
              <a:t>A haircut:   The point: From those to whom much has been given, much will be expected.</a:t>
            </a:r>
          </a:p>
          <a:p>
            <a:pPr marL="114300" indent="0">
              <a:buNone/>
            </a:pPr>
            <a:endParaRPr lang="en-US" b="1" dirty="0"/>
          </a:p>
          <a:p>
            <a:pPr marL="114300" indent="0">
              <a:buNone/>
            </a:pPr>
            <a:r>
              <a:rPr lang="en-US" b="1" dirty="0" smtClean="0"/>
              <a:t>Cutting off hair and beard a big deal for Jews.</a:t>
            </a:r>
          </a:p>
          <a:p>
            <a:pPr marL="114300" indent="0">
              <a:buNone/>
            </a:pPr>
            <a:endParaRPr lang="en-US" b="1" dirty="0"/>
          </a:p>
          <a:p>
            <a:pPr marL="114300" indent="0">
              <a:buNone/>
            </a:pPr>
            <a:r>
              <a:rPr lang="en-US" b="1" dirty="0" smtClean="0"/>
              <a:t>v. 2  fire, sword and exile</a:t>
            </a:r>
          </a:p>
          <a:p>
            <a:pPr marL="114300" indent="0">
              <a:buNone/>
            </a:pPr>
            <a:endParaRPr lang="en-US" b="1" dirty="0"/>
          </a:p>
          <a:p>
            <a:pPr marL="114300" indent="0">
              <a:buNone/>
            </a:pPr>
            <a:r>
              <a:rPr lang="en-US" b="1" dirty="0" smtClean="0"/>
              <a:t>v. 3  The remnant motif  (but even some of them will suffer v. 4)</a:t>
            </a:r>
          </a:p>
          <a:p>
            <a:pPr marL="114300" indent="0">
              <a:buNone/>
            </a:pPr>
            <a:endParaRPr lang="en-US" b="1" dirty="0"/>
          </a:p>
          <a:p>
            <a:pPr marL="114300" indent="0">
              <a:buNone/>
            </a:pPr>
            <a:r>
              <a:rPr lang="en-US" b="1" dirty="0" smtClean="0"/>
              <a:t>v. 5 I have set you in the center of the nations.  Great responsibility.</a:t>
            </a:r>
          </a:p>
          <a:p>
            <a:pPr marL="114300" indent="0">
              <a:buNone/>
            </a:pPr>
            <a:endParaRPr lang="en-US" sz="800" b="1" dirty="0"/>
          </a:p>
        </p:txBody>
      </p:sp>
    </p:spTree>
    <p:extLst>
      <p:ext uri="{BB962C8B-B14F-4D97-AF65-F5344CB8AC3E}">
        <p14:creationId xmlns:p14="http://schemas.microsoft.com/office/powerpoint/2010/main" val="3909450757"/>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smtClean="0"/>
              <a:t>Ezekiel 6 &amp; 7 Judgment on Judah</a:t>
            </a:r>
            <a:br>
              <a:rPr lang="en-US" sz="3200" b="1" dirty="0" smtClean="0"/>
            </a:br>
            <a:r>
              <a:rPr lang="en-US" sz="3200" b="1" dirty="0" smtClean="0"/>
              <a:t>(and a ray of hope)</a:t>
            </a:r>
            <a:endParaRPr lang="en-US" sz="3200" b="1" dirty="0"/>
          </a:p>
        </p:txBody>
      </p:sp>
      <p:sp>
        <p:nvSpPr>
          <p:cNvPr id="3" name="Content Placeholder 2"/>
          <p:cNvSpPr>
            <a:spLocks noGrp="1"/>
          </p:cNvSpPr>
          <p:nvPr>
            <p:ph idx="1"/>
          </p:nvPr>
        </p:nvSpPr>
        <p:spPr/>
        <p:txBody>
          <a:bodyPr>
            <a:normAutofit/>
          </a:bodyPr>
          <a:lstStyle/>
          <a:p>
            <a:pPr marL="114300" indent="0">
              <a:buNone/>
            </a:pPr>
            <a:r>
              <a:rPr lang="en-US" sz="2000" b="1" dirty="0" smtClean="0"/>
              <a:t>v. 2 Judgment on the Mountains, not just on Jerusalem.</a:t>
            </a:r>
          </a:p>
          <a:p>
            <a:pPr marL="114300" indent="0">
              <a:buNone/>
            </a:pPr>
            <a:endParaRPr lang="en-US" sz="800" b="1" dirty="0"/>
          </a:p>
          <a:p>
            <a:pPr marL="114300" indent="0">
              <a:buNone/>
            </a:pPr>
            <a:r>
              <a:rPr lang="en-US" sz="2000" b="1" dirty="0" smtClean="0"/>
              <a:t>v. 8  But a remnant will be saved.   (because they “loathe themselves for the evil they have done)</a:t>
            </a:r>
          </a:p>
          <a:p>
            <a:pPr marL="114300" indent="0">
              <a:buNone/>
            </a:pPr>
            <a:endParaRPr lang="en-US" sz="800" b="1" dirty="0"/>
          </a:p>
          <a:p>
            <a:pPr marL="114300" indent="0">
              <a:buNone/>
            </a:pPr>
            <a:r>
              <a:rPr lang="en-US" sz="2000" b="1" dirty="0" smtClean="0"/>
              <a:t>v. 10  An ominous passage.  “And you will know that I am the Lord” 72 times in Ezekiel.</a:t>
            </a:r>
          </a:p>
          <a:p>
            <a:pPr marL="114300" indent="0">
              <a:buNone/>
            </a:pPr>
            <a:endParaRPr lang="en-US" sz="800" b="1" dirty="0"/>
          </a:p>
          <a:p>
            <a:pPr marL="114300" indent="0">
              <a:buNone/>
            </a:pPr>
            <a:r>
              <a:rPr lang="en-US" sz="2000" b="1" dirty="0" smtClean="0"/>
              <a:t>Jeremiah 7  The end has come.  Too late to repent </a:t>
            </a:r>
          </a:p>
          <a:p>
            <a:pPr marL="114300" indent="0">
              <a:buNone/>
            </a:pPr>
            <a:endParaRPr lang="en-US" sz="800" b="1" dirty="0"/>
          </a:p>
          <a:p>
            <a:pPr marL="114300" indent="0">
              <a:buNone/>
            </a:pPr>
            <a:r>
              <a:rPr lang="en-US" sz="2000" b="1" dirty="0" err="1" smtClean="0"/>
              <a:t>Ezek</a:t>
            </a:r>
            <a:r>
              <a:rPr lang="en-US" sz="2000" b="1" dirty="0" smtClean="0"/>
              <a:t> 7:4 We can reach the point that God shows no pity.   Amos 5:24  Let justice roll on like a river.</a:t>
            </a:r>
          </a:p>
          <a:p>
            <a:pPr marL="114300" indent="0">
              <a:buNone/>
            </a:pPr>
            <a:endParaRPr lang="en-US" sz="800" b="1" dirty="0" smtClean="0"/>
          </a:p>
          <a:p>
            <a:pPr marL="114300" indent="0">
              <a:buNone/>
            </a:pPr>
            <a:r>
              <a:rPr lang="en-US" sz="2000" b="1" dirty="0" smtClean="0"/>
              <a:t>v. 7 doom!!!</a:t>
            </a:r>
            <a:endParaRPr lang="en-US" sz="2000" b="1" dirty="0"/>
          </a:p>
        </p:txBody>
      </p:sp>
    </p:spTree>
    <p:extLst>
      <p:ext uri="{BB962C8B-B14F-4D97-AF65-F5344CB8AC3E}">
        <p14:creationId xmlns:p14="http://schemas.microsoft.com/office/powerpoint/2010/main" val="3012567757"/>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Ezekiel 7  Cursed Money</a:t>
            </a:r>
            <a:endParaRPr lang="en-US" b="1" dirty="0"/>
          </a:p>
        </p:txBody>
      </p:sp>
      <p:sp>
        <p:nvSpPr>
          <p:cNvPr id="3" name="Content Placeholder 2"/>
          <p:cNvSpPr>
            <a:spLocks noGrp="1"/>
          </p:cNvSpPr>
          <p:nvPr>
            <p:ph idx="1"/>
          </p:nvPr>
        </p:nvSpPr>
        <p:spPr/>
        <p:txBody>
          <a:bodyPr/>
          <a:lstStyle/>
          <a:p>
            <a:pPr marL="114300" indent="0">
              <a:buNone/>
            </a:pPr>
            <a:r>
              <a:rPr lang="en-US" b="1" dirty="0" smtClean="0"/>
              <a:t>Ezekiel 7:19-22   They will throw their silver into the streets.    On the Day of Judgment, what the world holds to be valuable will be abominable.</a:t>
            </a:r>
          </a:p>
          <a:p>
            <a:pPr marL="114300" indent="0">
              <a:buNone/>
            </a:pPr>
            <a:endParaRPr lang="en-US" b="1" dirty="0" smtClean="0"/>
          </a:p>
          <a:p>
            <a:pPr marL="114300" indent="0">
              <a:buNone/>
            </a:pPr>
            <a:r>
              <a:rPr lang="en-US" b="1" dirty="0" smtClean="0"/>
              <a:t>Things you can buy        Things you cannot buy</a:t>
            </a:r>
          </a:p>
          <a:p>
            <a:pPr marL="114300" indent="0">
              <a:buNone/>
            </a:pPr>
            <a:r>
              <a:rPr lang="en-US" b="1" dirty="0" smtClean="0"/>
              <a:t>Medicine			health</a:t>
            </a:r>
          </a:p>
          <a:p>
            <a:pPr marL="114300" indent="0">
              <a:buNone/>
            </a:pPr>
            <a:r>
              <a:rPr lang="en-US" b="1" dirty="0" smtClean="0"/>
              <a:t>Books			knowledge of God, wisdom</a:t>
            </a:r>
          </a:p>
          <a:p>
            <a:pPr marL="114300" indent="0">
              <a:buNone/>
            </a:pPr>
            <a:r>
              <a:rPr lang="en-US" b="1" dirty="0" smtClean="0"/>
              <a:t>Position			favor with God</a:t>
            </a:r>
          </a:p>
          <a:p>
            <a:pPr marL="114300" indent="0">
              <a:buNone/>
            </a:pPr>
            <a:r>
              <a:rPr lang="en-US" b="1" dirty="0" smtClean="0"/>
              <a:t>Attention			love</a:t>
            </a:r>
            <a:endParaRPr lang="en-US" b="1" dirty="0"/>
          </a:p>
        </p:txBody>
      </p:sp>
    </p:spTree>
    <p:extLst>
      <p:ext uri="{BB962C8B-B14F-4D97-AF65-F5344CB8AC3E}">
        <p14:creationId xmlns:p14="http://schemas.microsoft.com/office/powerpoint/2010/main" val="2409705209"/>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Ezekiel 9</a:t>
            </a:r>
            <a:endParaRPr lang="en-US" b="1" dirty="0"/>
          </a:p>
        </p:txBody>
      </p:sp>
      <p:sp>
        <p:nvSpPr>
          <p:cNvPr id="3" name="Content Placeholder 2"/>
          <p:cNvSpPr>
            <a:spLocks noGrp="1"/>
          </p:cNvSpPr>
          <p:nvPr>
            <p:ph idx="1"/>
          </p:nvPr>
        </p:nvSpPr>
        <p:spPr>
          <a:xfrm>
            <a:off x="457200" y="1951037"/>
            <a:ext cx="8229600" cy="4297363"/>
          </a:xfrm>
        </p:spPr>
        <p:txBody>
          <a:bodyPr>
            <a:normAutofit/>
          </a:bodyPr>
          <a:lstStyle/>
          <a:p>
            <a:pPr marL="114300" indent="0">
              <a:buNone/>
            </a:pPr>
            <a:r>
              <a:rPr lang="en-US" b="1" dirty="0" smtClean="0"/>
              <a:t>9:1 Executioners from North (Babylon).</a:t>
            </a:r>
          </a:p>
          <a:p>
            <a:pPr marL="114300" indent="0">
              <a:buNone/>
            </a:pPr>
            <a:endParaRPr lang="en-US" sz="1000" b="1" dirty="0" smtClean="0"/>
          </a:p>
          <a:p>
            <a:pPr marL="114300" indent="0">
              <a:buNone/>
            </a:pPr>
            <a:r>
              <a:rPr lang="en-US" b="1" dirty="0" smtClean="0"/>
              <a:t>9:2 Put a mark on the foreheads of those who grieve and lament.  Rev 7:1-17   Mark = protect from eternal judgment. (note: not protected from temporal judgment  </a:t>
            </a:r>
            <a:r>
              <a:rPr lang="en-US" b="1" dirty="0" err="1" smtClean="0"/>
              <a:t>Ezek</a:t>
            </a:r>
            <a:r>
              <a:rPr lang="en-US" b="1" dirty="0" smtClean="0"/>
              <a:t> 21:3-4)</a:t>
            </a:r>
          </a:p>
          <a:p>
            <a:pPr marL="114300" indent="0">
              <a:buNone/>
            </a:pPr>
            <a:endParaRPr lang="en-US" sz="1200" b="1" dirty="0"/>
          </a:p>
          <a:p>
            <a:pPr marL="114300" indent="0">
              <a:buNone/>
            </a:pPr>
            <a:r>
              <a:rPr lang="en-US" b="1" dirty="0" smtClean="0"/>
              <a:t>For us, the mark is the Holy Spirit </a:t>
            </a:r>
            <a:r>
              <a:rPr lang="en-US" b="1" dirty="0" err="1" smtClean="0"/>
              <a:t>Eph</a:t>
            </a:r>
            <a:r>
              <a:rPr lang="en-US" b="1" dirty="0" smtClean="0"/>
              <a:t> 1:13-14.</a:t>
            </a:r>
          </a:p>
          <a:p>
            <a:pPr marL="114300" indent="0">
              <a:buNone/>
            </a:pPr>
            <a:endParaRPr lang="en-US" sz="1200" b="1" dirty="0"/>
          </a:p>
          <a:p>
            <a:pPr marL="114300" indent="0">
              <a:buNone/>
            </a:pPr>
            <a:endParaRPr lang="en-US" b="1" dirty="0"/>
          </a:p>
        </p:txBody>
      </p:sp>
    </p:spTree>
    <p:extLst>
      <p:ext uri="{BB962C8B-B14F-4D97-AF65-F5344CB8AC3E}">
        <p14:creationId xmlns:p14="http://schemas.microsoft.com/office/powerpoint/2010/main" val="1909354768"/>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Ezekiel 9 (cont.)</a:t>
            </a:r>
            <a:endParaRPr lang="en-US" b="1" dirty="0"/>
          </a:p>
        </p:txBody>
      </p:sp>
      <p:sp>
        <p:nvSpPr>
          <p:cNvPr id="3" name="Content Placeholder 2"/>
          <p:cNvSpPr>
            <a:spLocks noGrp="1"/>
          </p:cNvSpPr>
          <p:nvPr>
            <p:ph idx="1"/>
          </p:nvPr>
        </p:nvSpPr>
        <p:spPr/>
        <p:txBody>
          <a:bodyPr/>
          <a:lstStyle/>
          <a:p>
            <a:pPr marL="114300" indent="0">
              <a:buNone/>
            </a:pPr>
            <a:r>
              <a:rPr lang="en-US" b="1" dirty="0" err="1" smtClean="0"/>
              <a:t>Ezek</a:t>
            </a:r>
            <a:r>
              <a:rPr lang="en-US" b="1" dirty="0" smtClean="0"/>
              <a:t> 9:5  Kill without pity or compassion.  Whew!</a:t>
            </a:r>
          </a:p>
          <a:p>
            <a:pPr marL="114300" indent="0">
              <a:buNone/>
            </a:pPr>
            <a:endParaRPr lang="en-US" b="1" dirty="0"/>
          </a:p>
          <a:p>
            <a:pPr marL="114300" indent="0">
              <a:buNone/>
            </a:pPr>
            <a:r>
              <a:rPr lang="en-US" b="1" dirty="0" smtClean="0"/>
              <a:t>9:6  Begin at my sanctuary (leaders, the church)</a:t>
            </a:r>
          </a:p>
          <a:p>
            <a:pPr marL="114300" indent="0">
              <a:buNone/>
            </a:pPr>
            <a:r>
              <a:rPr lang="en-US" b="1" dirty="0"/>
              <a:t> </a:t>
            </a:r>
            <a:r>
              <a:rPr lang="en-US" b="1" dirty="0" smtClean="0"/>
              <a:t>      (1 Pet 4:17)</a:t>
            </a:r>
          </a:p>
          <a:p>
            <a:pPr marL="114300" indent="0">
              <a:buNone/>
            </a:pPr>
            <a:endParaRPr lang="en-US" b="1" dirty="0"/>
          </a:p>
          <a:p>
            <a:pPr marL="114300" indent="0">
              <a:buNone/>
            </a:pPr>
            <a:r>
              <a:rPr lang="en-US" b="1" dirty="0" smtClean="0"/>
              <a:t>9:9-10  They brought this on themselves</a:t>
            </a:r>
          </a:p>
          <a:p>
            <a:pPr marL="114300" indent="0">
              <a:buNone/>
            </a:pPr>
            <a:endParaRPr lang="en-US" b="1" dirty="0"/>
          </a:p>
          <a:p>
            <a:pPr marL="114300" indent="0">
              <a:buNone/>
            </a:pPr>
            <a:r>
              <a:rPr lang="en-US" b="1" dirty="0" smtClean="0"/>
              <a:t>9:11 It (God’s wrath) is accomplished!</a:t>
            </a:r>
            <a:endParaRPr lang="en-US" b="1" dirty="0"/>
          </a:p>
        </p:txBody>
      </p:sp>
    </p:spTree>
    <p:extLst>
      <p:ext uri="{BB962C8B-B14F-4D97-AF65-F5344CB8AC3E}">
        <p14:creationId xmlns:p14="http://schemas.microsoft.com/office/powerpoint/2010/main" val="2210333776"/>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Ezekiel 10,11  Necessity of Judgment</a:t>
            </a:r>
            <a:endParaRPr lang="en-US" sz="2800" b="1" dirty="0"/>
          </a:p>
        </p:txBody>
      </p:sp>
      <p:sp>
        <p:nvSpPr>
          <p:cNvPr id="3" name="Content Placeholder 2"/>
          <p:cNvSpPr>
            <a:spLocks noGrp="1"/>
          </p:cNvSpPr>
          <p:nvPr>
            <p:ph idx="1"/>
          </p:nvPr>
        </p:nvSpPr>
        <p:spPr/>
        <p:txBody>
          <a:bodyPr/>
          <a:lstStyle/>
          <a:p>
            <a:pPr marL="114300" indent="0">
              <a:buNone/>
            </a:pPr>
            <a:r>
              <a:rPr lang="en-US" b="1" dirty="0" err="1" smtClean="0"/>
              <a:t>Ezek</a:t>
            </a:r>
            <a:r>
              <a:rPr lang="en-US" b="1" dirty="0" smtClean="0"/>
              <a:t> 10:1  God on a sapphire (blue, royal) throne with his cherubim protecting his holiness.</a:t>
            </a:r>
          </a:p>
          <a:p>
            <a:pPr marL="114300" indent="0">
              <a:buNone/>
            </a:pPr>
            <a:endParaRPr lang="en-US" sz="1400" b="1" dirty="0"/>
          </a:p>
          <a:p>
            <a:pPr marL="114300" indent="0">
              <a:buNone/>
            </a:pPr>
            <a:endParaRPr lang="en-US" sz="1400" b="1" dirty="0"/>
          </a:p>
          <a:p>
            <a:pPr marL="114300" indent="0">
              <a:buNone/>
            </a:pPr>
            <a:r>
              <a:rPr lang="en-US" b="1" dirty="0" err="1" smtClean="0"/>
              <a:t>Ezek</a:t>
            </a:r>
            <a:r>
              <a:rPr lang="en-US" b="1" dirty="0" smtClean="0"/>
              <a:t> 10:18  A momentous event.  The Lord departs from the temple in Jerusalem.  Judgment is around the corner.  Jerusalem is doomed.</a:t>
            </a:r>
            <a:endParaRPr lang="en-US" b="1" dirty="0"/>
          </a:p>
        </p:txBody>
      </p:sp>
    </p:spTree>
    <p:extLst>
      <p:ext uri="{BB962C8B-B14F-4D97-AF65-F5344CB8AC3E}">
        <p14:creationId xmlns:p14="http://schemas.microsoft.com/office/powerpoint/2010/main" val="19059625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1" y="2362200"/>
            <a:ext cx="7758952" cy="3763962"/>
          </a:xfrm>
        </p:spPr>
        <p:txBody>
          <a:bodyPr>
            <a:normAutofit/>
          </a:bodyPr>
          <a:lstStyle/>
          <a:p>
            <a:pPr marL="0" indent="0">
              <a:buNone/>
            </a:pPr>
            <a:r>
              <a:rPr lang="en-US" b="1" dirty="0" smtClean="0"/>
              <a:t>He creates something out of nothing.</a:t>
            </a:r>
          </a:p>
          <a:p>
            <a:pPr marL="0" indent="0">
              <a:buNone/>
            </a:pPr>
            <a:endParaRPr lang="en-US" sz="1200" b="1" dirty="0"/>
          </a:p>
          <a:p>
            <a:pPr marL="0" indent="0">
              <a:buNone/>
            </a:pPr>
            <a:r>
              <a:rPr lang="en-US" b="1" dirty="0" smtClean="0"/>
              <a:t>He creates order out of chaos.</a:t>
            </a:r>
          </a:p>
          <a:p>
            <a:pPr marL="0" indent="0">
              <a:buNone/>
            </a:pPr>
            <a:endParaRPr lang="en-US" sz="1200" b="1" dirty="0"/>
          </a:p>
          <a:p>
            <a:pPr marL="0" indent="0">
              <a:buNone/>
            </a:pPr>
            <a:r>
              <a:rPr lang="en-US" b="1" dirty="0" smtClean="0"/>
              <a:t>He creates distinctions/ separation</a:t>
            </a:r>
          </a:p>
          <a:p>
            <a:pPr marL="0" indent="0">
              <a:buNone/>
            </a:pPr>
            <a:r>
              <a:rPr lang="en-US" b="1" dirty="0"/>
              <a:t>	</a:t>
            </a:r>
            <a:r>
              <a:rPr lang="en-US" b="1" dirty="0" smtClean="0"/>
              <a:t>	separation = holiness</a:t>
            </a:r>
          </a:p>
          <a:p>
            <a:pPr marL="0" indent="0">
              <a:buNone/>
            </a:pPr>
            <a:endParaRPr lang="en-US" sz="1200" b="1" dirty="0"/>
          </a:p>
          <a:p>
            <a:pPr marL="0" indent="0">
              <a:buNone/>
            </a:pPr>
            <a:r>
              <a:rPr lang="en-US" b="1" dirty="0" smtClean="0"/>
              <a:t>He names things</a:t>
            </a:r>
          </a:p>
          <a:p>
            <a:pPr marL="0" indent="0">
              <a:buNone/>
            </a:pPr>
            <a:r>
              <a:rPr lang="en-US" b="1" dirty="0"/>
              <a:t>	</a:t>
            </a:r>
            <a:r>
              <a:rPr lang="en-US" b="1" dirty="0" smtClean="0"/>
              <a:t>	naming = having power over</a:t>
            </a:r>
            <a:endParaRPr lang="en-US" b="1" dirty="0"/>
          </a:p>
        </p:txBody>
      </p:sp>
      <p:sp>
        <p:nvSpPr>
          <p:cNvPr id="3" name="Title 2"/>
          <p:cNvSpPr>
            <a:spLocks noGrp="1"/>
          </p:cNvSpPr>
          <p:nvPr>
            <p:ph type="title"/>
          </p:nvPr>
        </p:nvSpPr>
        <p:spPr/>
        <p:txBody>
          <a:bodyPr/>
          <a:lstStyle/>
          <a:p>
            <a:r>
              <a:rPr lang="en-US" sz="3200" b="1" dirty="0" smtClean="0"/>
              <a:t>What Does God Do in Genesis 1?</a:t>
            </a:r>
            <a:endParaRPr lang="en-US" sz="3200" b="1" dirty="0"/>
          </a:p>
        </p:txBody>
      </p:sp>
    </p:spTree>
    <p:extLst>
      <p:ext uri="{BB962C8B-B14F-4D97-AF65-F5344CB8AC3E}">
        <p14:creationId xmlns:p14="http://schemas.microsoft.com/office/powerpoint/2010/main" val="4005126642"/>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smtClean="0"/>
              <a:t>Ezekiel 11  Judgment on the Leaders of Judah</a:t>
            </a:r>
            <a:endParaRPr lang="en-US" sz="3200" b="1" dirty="0"/>
          </a:p>
        </p:txBody>
      </p:sp>
      <p:sp>
        <p:nvSpPr>
          <p:cNvPr id="3" name="Content Placeholder 2"/>
          <p:cNvSpPr>
            <a:spLocks noGrp="1"/>
          </p:cNvSpPr>
          <p:nvPr>
            <p:ph idx="1"/>
          </p:nvPr>
        </p:nvSpPr>
        <p:spPr/>
        <p:txBody>
          <a:bodyPr>
            <a:normAutofit/>
          </a:bodyPr>
          <a:lstStyle/>
          <a:p>
            <a:pPr marL="114300" indent="0">
              <a:buNone/>
            </a:pPr>
            <a:r>
              <a:rPr lang="en-US" sz="2000" b="1" dirty="0" smtClean="0"/>
              <a:t>Remember, this is being said to the elders.</a:t>
            </a:r>
          </a:p>
          <a:p>
            <a:pPr marL="114300" indent="0">
              <a:buNone/>
            </a:pPr>
            <a:endParaRPr lang="en-US" sz="800" b="1" dirty="0"/>
          </a:p>
          <a:p>
            <a:pPr marL="114300" indent="0">
              <a:buNone/>
            </a:pPr>
            <a:r>
              <a:rPr lang="en-US" sz="2000" b="1" dirty="0" smtClean="0"/>
              <a:t>Their  sin?  </a:t>
            </a:r>
            <a:r>
              <a:rPr lang="en-US" sz="2000" b="1" dirty="0" err="1" smtClean="0"/>
              <a:t>Ezek</a:t>
            </a:r>
            <a:r>
              <a:rPr lang="en-US" sz="2000" b="1" dirty="0" smtClean="0"/>
              <a:t> 11:3  They say “peace, peace” when there is no peace.</a:t>
            </a:r>
          </a:p>
          <a:p>
            <a:pPr marL="114300" indent="0">
              <a:buNone/>
            </a:pPr>
            <a:endParaRPr lang="en-US" sz="800" b="1" dirty="0"/>
          </a:p>
          <a:p>
            <a:pPr marL="114300" indent="0">
              <a:buNone/>
            </a:pPr>
            <a:endParaRPr lang="en-US" sz="900" b="1" dirty="0"/>
          </a:p>
          <a:p>
            <a:pPr marL="114300" indent="0">
              <a:buNone/>
            </a:pPr>
            <a:r>
              <a:rPr lang="en-US" sz="2000" b="1" dirty="0" smtClean="0"/>
              <a:t>11:23 The end of the road (so much for the P in TULIP)</a:t>
            </a:r>
          </a:p>
          <a:p>
            <a:pPr marL="114300" indent="0">
              <a:buNone/>
            </a:pPr>
            <a:endParaRPr lang="en-US" sz="900" b="1" dirty="0"/>
          </a:p>
          <a:p>
            <a:pPr marL="114300" indent="0">
              <a:buNone/>
            </a:pPr>
            <a:r>
              <a:rPr lang="en-US" sz="2000" b="1" dirty="0" smtClean="0"/>
              <a:t>God goes to Mt. of Olives.  An interesting foreshadow.</a:t>
            </a:r>
          </a:p>
          <a:p>
            <a:pPr marL="114300" indent="0">
              <a:buNone/>
            </a:pPr>
            <a:endParaRPr lang="en-US" sz="900" b="1" dirty="0"/>
          </a:p>
          <a:p>
            <a:pPr marL="114300" indent="0">
              <a:buNone/>
            </a:pPr>
            <a:r>
              <a:rPr lang="en-US" sz="2000" b="1" dirty="0" smtClean="0"/>
              <a:t>.</a:t>
            </a:r>
            <a:endParaRPr lang="en-US" sz="2000" b="1" dirty="0"/>
          </a:p>
        </p:txBody>
      </p:sp>
    </p:spTree>
    <p:extLst>
      <p:ext uri="{BB962C8B-B14F-4D97-AF65-F5344CB8AC3E}">
        <p14:creationId xmlns:p14="http://schemas.microsoft.com/office/powerpoint/2010/main" val="1919562176"/>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smtClean="0"/>
              <a:t>Ezekiel 12   Acting out the destruction of Jerusalem</a:t>
            </a:r>
            <a:endParaRPr lang="en-US" sz="3200" b="1" dirty="0"/>
          </a:p>
        </p:txBody>
      </p:sp>
      <p:sp>
        <p:nvSpPr>
          <p:cNvPr id="3" name="Content Placeholder 2"/>
          <p:cNvSpPr>
            <a:spLocks noGrp="1"/>
          </p:cNvSpPr>
          <p:nvPr>
            <p:ph idx="1"/>
          </p:nvPr>
        </p:nvSpPr>
        <p:spPr/>
        <p:txBody>
          <a:bodyPr>
            <a:normAutofit/>
          </a:bodyPr>
          <a:lstStyle/>
          <a:p>
            <a:pPr marL="114300" indent="0">
              <a:buNone/>
            </a:pPr>
            <a:r>
              <a:rPr lang="en-US" sz="2000" b="1" dirty="0" smtClean="0"/>
              <a:t>12:3  Son of man, pack your bags…   A visual prophecy.   Hopefully we, like Ezekiel, have packed our bags (</a:t>
            </a:r>
            <a:r>
              <a:rPr lang="en-US" sz="2000" b="1" dirty="0" err="1" smtClean="0"/>
              <a:t>Heb</a:t>
            </a:r>
            <a:r>
              <a:rPr lang="en-US" sz="2000" b="1" dirty="0" smtClean="0"/>
              <a:t> 11:13f)</a:t>
            </a:r>
          </a:p>
          <a:p>
            <a:pPr marL="114300" indent="0">
              <a:buNone/>
            </a:pPr>
            <a:endParaRPr lang="en-US" sz="800" b="1" dirty="0"/>
          </a:p>
          <a:p>
            <a:pPr marL="114300" indent="0">
              <a:buNone/>
            </a:pPr>
            <a:r>
              <a:rPr lang="en-US" sz="2000" b="1" dirty="0" smtClean="0"/>
              <a:t>12:5-10  A prophecy about Zedekiah.    Dig through wall (v. 5)  Cover your face (v. 6)  At night (v. 7).   Zedekiah (v. 10-14)</a:t>
            </a:r>
          </a:p>
          <a:p>
            <a:pPr marL="114300" indent="0">
              <a:buNone/>
            </a:pPr>
            <a:endParaRPr lang="en-US" sz="800" b="1" dirty="0"/>
          </a:p>
          <a:p>
            <a:pPr marL="114300" indent="0">
              <a:buNone/>
            </a:pPr>
            <a:r>
              <a:rPr lang="en-US" sz="2000" b="1" dirty="0" smtClean="0"/>
              <a:t>All fulfilled in detail.  Jeremiah 52:4-11, 2 Kings 25:1-7  Ezekiel is a prophet!</a:t>
            </a:r>
          </a:p>
          <a:p>
            <a:pPr marL="114300" indent="0">
              <a:buNone/>
            </a:pPr>
            <a:endParaRPr lang="en-US" sz="800" b="1" dirty="0"/>
          </a:p>
          <a:p>
            <a:pPr marL="114300" indent="0">
              <a:buNone/>
            </a:pPr>
            <a:r>
              <a:rPr lang="en-US" sz="2000" b="1" dirty="0" smtClean="0"/>
              <a:t>12:16  But I will spare a remnant.</a:t>
            </a:r>
          </a:p>
          <a:p>
            <a:pPr marL="114300" indent="0">
              <a:buNone/>
            </a:pPr>
            <a:endParaRPr lang="en-US" sz="800" b="1" dirty="0"/>
          </a:p>
          <a:p>
            <a:pPr marL="114300" indent="0">
              <a:buNone/>
            </a:pPr>
            <a:endParaRPr lang="en-US" sz="900" b="1" dirty="0"/>
          </a:p>
          <a:p>
            <a:pPr marL="114300" indent="0">
              <a:buNone/>
            </a:pPr>
            <a:r>
              <a:rPr lang="en-US" sz="2000" b="1" dirty="0" smtClean="0"/>
              <a:t>12:28  God replies:  No more delay!</a:t>
            </a:r>
            <a:endParaRPr lang="en-US" sz="2000" b="1" dirty="0"/>
          </a:p>
        </p:txBody>
      </p:sp>
    </p:spTree>
    <p:extLst>
      <p:ext uri="{BB962C8B-B14F-4D97-AF65-F5344CB8AC3E}">
        <p14:creationId xmlns:p14="http://schemas.microsoft.com/office/powerpoint/2010/main" val="2700252932"/>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Ezekiel 14  It is too late</a:t>
            </a:r>
            <a:endParaRPr lang="en-US" sz="3200" b="1" dirty="0"/>
          </a:p>
        </p:txBody>
      </p:sp>
      <p:sp>
        <p:nvSpPr>
          <p:cNvPr id="3" name="Content Placeholder 2"/>
          <p:cNvSpPr>
            <a:spLocks noGrp="1"/>
          </p:cNvSpPr>
          <p:nvPr>
            <p:ph idx="1"/>
          </p:nvPr>
        </p:nvSpPr>
        <p:spPr/>
        <p:txBody>
          <a:bodyPr>
            <a:normAutofit/>
          </a:bodyPr>
          <a:lstStyle/>
          <a:p>
            <a:pPr marL="114300" indent="0">
              <a:buNone/>
            </a:pPr>
            <a:endParaRPr lang="en-US" sz="1600" b="1" dirty="0"/>
          </a:p>
          <a:p>
            <a:pPr marL="114300" indent="0">
              <a:buNone/>
            </a:pPr>
            <a:r>
              <a:rPr lang="en-US" sz="2800" b="1" dirty="0" smtClean="0"/>
              <a:t>14:13-14  I have decided.  Even Noah, Daniel and Job could not change my mind!   (parallel:  </a:t>
            </a:r>
            <a:r>
              <a:rPr lang="en-US" sz="2800" b="1" dirty="0" err="1" smtClean="0"/>
              <a:t>Jer</a:t>
            </a:r>
            <a:r>
              <a:rPr lang="en-US" sz="2800" b="1" dirty="0" smtClean="0"/>
              <a:t> 15:1-2)</a:t>
            </a:r>
          </a:p>
          <a:p>
            <a:pPr marL="114300" indent="0">
              <a:buNone/>
            </a:pPr>
            <a:endParaRPr lang="en-US" sz="2800" b="1" dirty="0"/>
          </a:p>
        </p:txBody>
      </p:sp>
    </p:spTree>
    <p:extLst>
      <p:ext uri="{BB962C8B-B14F-4D97-AF65-F5344CB8AC3E}">
        <p14:creationId xmlns:p14="http://schemas.microsoft.com/office/powerpoint/2010/main" val="3442865992"/>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Ezekiel 16   Shameful history I</a:t>
            </a:r>
            <a:endParaRPr lang="en-US" sz="3200" b="1" dirty="0"/>
          </a:p>
        </p:txBody>
      </p:sp>
      <p:sp>
        <p:nvSpPr>
          <p:cNvPr id="3" name="Content Placeholder 2"/>
          <p:cNvSpPr>
            <a:spLocks noGrp="1"/>
          </p:cNvSpPr>
          <p:nvPr>
            <p:ph idx="1"/>
          </p:nvPr>
        </p:nvSpPr>
        <p:spPr/>
        <p:txBody>
          <a:bodyPr>
            <a:normAutofit fontScale="92500" lnSpcReduction="10000"/>
          </a:bodyPr>
          <a:lstStyle/>
          <a:p>
            <a:pPr marL="114300" indent="0">
              <a:buNone/>
            </a:pPr>
            <a:r>
              <a:rPr lang="en-US" sz="2000" b="1" dirty="0" err="1" smtClean="0"/>
              <a:t>Ezek</a:t>
            </a:r>
            <a:r>
              <a:rPr lang="en-US" sz="2000" b="1" dirty="0" smtClean="0"/>
              <a:t> 16:1  What to do about sin?  Confront it!</a:t>
            </a:r>
          </a:p>
          <a:p>
            <a:pPr marL="114300" indent="0">
              <a:buNone/>
            </a:pPr>
            <a:endParaRPr lang="en-US" sz="800" b="1" dirty="0"/>
          </a:p>
          <a:p>
            <a:pPr marL="114300" indent="0">
              <a:buNone/>
            </a:pPr>
            <a:r>
              <a:rPr lang="en-US" sz="2000" b="1" dirty="0" smtClean="0"/>
              <a:t>16:2-5  You were the lowest of the low.</a:t>
            </a:r>
          </a:p>
          <a:p>
            <a:pPr marL="114300" indent="0">
              <a:buNone/>
            </a:pPr>
            <a:endParaRPr lang="en-US" sz="800" b="1" dirty="0"/>
          </a:p>
          <a:p>
            <a:pPr marL="114300" indent="0">
              <a:buNone/>
            </a:pPr>
            <a:r>
              <a:rPr lang="en-US" sz="2000" b="1" dirty="0" smtClean="0"/>
              <a:t>16:6-7  Yet I chose you.</a:t>
            </a:r>
          </a:p>
          <a:p>
            <a:pPr marL="114300" indent="0">
              <a:buNone/>
            </a:pPr>
            <a:endParaRPr lang="en-US" sz="800" b="1" dirty="0"/>
          </a:p>
          <a:p>
            <a:pPr marL="114300" indent="0">
              <a:buNone/>
            </a:pPr>
            <a:r>
              <a:rPr lang="en-US" sz="2000" b="1" dirty="0" smtClean="0"/>
              <a:t>16:8-14  I even entered an intimate relationship with you (Mosaic covenant).</a:t>
            </a:r>
          </a:p>
          <a:p>
            <a:pPr marL="114300" indent="0">
              <a:buNone/>
            </a:pPr>
            <a:endParaRPr lang="en-US" sz="800" b="1" dirty="0"/>
          </a:p>
          <a:p>
            <a:pPr marL="114300" indent="0">
              <a:buNone/>
            </a:pPr>
            <a:r>
              <a:rPr lang="en-US" sz="2000" b="1" dirty="0" smtClean="0"/>
              <a:t>16:15-34  But you trusted in self and made yourself a prostitute with Egypt, Philistia, Assyria and Babylon.</a:t>
            </a:r>
          </a:p>
          <a:p>
            <a:pPr marL="114300" indent="0">
              <a:buNone/>
            </a:pPr>
            <a:endParaRPr lang="en-US" sz="900" b="1" dirty="0"/>
          </a:p>
          <a:p>
            <a:pPr marL="114300" indent="0">
              <a:buNone/>
            </a:pPr>
            <a:r>
              <a:rPr lang="en-US" sz="2000" b="1" dirty="0" smtClean="0"/>
              <a:t>16:35-41  Therefore you will be destroyed.</a:t>
            </a:r>
          </a:p>
          <a:p>
            <a:pPr marL="114300" indent="0">
              <a:buNone/>
            </a:pPr>
            <a:endParaRPr lang="en-US" sz="900" b="1" dirty="0"/>
          </a:p>
          <a:p>
            <a:pPr marL="114300" indent="0">
              <a:buNone/>
            </a:pPr>
            <a:r>
              <a:rPr lang="en-US" sz="2000" b="1" dirty="0" smtClean="0"/>
              <a:t>16:43  The antidote:  Remember the days of your youth.</a:t>
            </a:r>
          </a:p>
          <a:p>
            <a:pPr marL="114300" indent="0">
              <a:buNone/>
            </a:pPr>
            <a:endParaRPr lang="en-US" sz="900" b="1" dirty="0"/>
          </a:p>
          <a:p>
            <a:pPr marL="114300" indent="0">
              <a:buNone/>
            </a:pPr>
            <a:r>
              <a:rPr lang="en-US" sz="2000" b="1" dirty="0" smtClean="0"/>
              <a:t>16:60-62  Great news!!!  I will remember the first covenant and will make a new covenant with you.  (Hosea </a:t>
            </a:r>
            <a:r>
              <a:rPr lang="en-US" sz="2000" b="1" dirty="0" err="1" smtClean="0"/>
              <a:t>Ch</a:t>
            </a:r>
            <a:r>
              <a:rPr lang="en-US" sz="2000" b="1" dirty="0" smtClean="0"/>
              <a:t> 3,  Jeremiah 31:31)</a:t>
            </a:r>
            <a:endParaRPr lang="en-US" sz="2000" b="1" dirty="0"/>
          </a:p>
        </p:txBody>
      </p:sp>
    </p:spTree>
    <p:extLst>
      <p:ext uri="{BB962C8B-B14F-4D97-AF65-F5344CB8AC3E}">
        <p14:creationId xmlns:p14="http://schemas.microsoft.com/office/powerpoint/2010/main" val="2179048657"/>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Ezekiel 17  Parable of two eagles</a:t>
            </a:r>
            <a:endParaRPr lang="en-US" sz="2800" b="1" dirty="0"/>
          </a:p>
        </p:txBody>
      </p:sp>
      <p:sp>
        <p:nvSpPr>
          <p:cNvPr id="3" name="Content Placeholder 2"/>
          <p:cNvSpPr>
            <a:spLocks noGrp="1"/>
          </p:cNvSpPr>
          <p:nvPr>
            <p:ph idx="1"/>
          </p:nvPr>
        </p:nvSpPr>
        <p:spPr/>
        <p:txBody>
          <a:bodyPr>
            <a:normAutofit/>
          </a:bodyPr>
          <a:lstStyle/>
          <a:p>
            <a:pPr marL="114300" indent="0">
              <a:buNone/>
            </a:pPr>
            <a:r>
              <a:rPr lang="en-US" sz="2000" b="1" dirty="0" smtClean="0"/>
              <a:t>The two eagles are Babylon and Egypt.   Message:  Do not rely on the world for security.  Do not make alliances with the world.</a:t>
            </a:r>
          </a:p>
          <a:p>
            <a:pPr marL="114300" indent="0">
              <a:buNone/>
            </a:pPr>
            <a:endParaRPr lang="en-US" sz="800" b="1" dirty="0"/>
          </a:p>
          <a:p>
            <a:pPr marL="114300" indent="0">
              <a:buNone/>
            </a:pPr>
            <a:r>
              <a:rPr lang="en-US" sz="2000" b="1" dirty="0" err="1" smtClean="0"/>
              <a:t>Ezek</a:t>
            </a:r>
            <a:r>
              <a:rPr lang="en-US" sz="2000" b="1" dirty="0" smtClean="0"/>
              <a:t> 17:2-4   Nebuchadnezzar  takes a topmost shoot:  </a:t>
            </a:r>
            <a:r>
              <a:rPr lang="en-US" sz="2000" b="1" dirty="0" err="1" smtClean="0"/>
              <a:t>Jehoiachin</a:t>
            </a:r>
            <a:r>
              <a:rPr lang="en-US" sz="2000" b="1" dirty="0" smtClean="0"/>
              <a:t> (597 BC)   “Lebanon” = Israel (</a:t>
            </a:r>
            <a:r>
              <a:rPr lang="en-US" sz="2000" b="1" dirty="0" err="1" smtClean="0"/>
              <a:t>Jer</a:t>
            </a:r>
            <a:r>
              <a:rPr lang="en-US" sz="2000" b="1" dirty="0" smtClean="0"/>
              <a:t> 22:23)  “Lebanon” = palace of Lebanese cedar.</a:t>
            </a:r>
          </a:p>
          <a:p>
            <a:pPr marL="114300" indent="0">
              <a:buNone/>
            </a:pPr>
            <a:endParaRPr lang="en-US" sz="800" b="1" dirty="0"/>
          </a:p>
          <a:p>
            <a:pPr marL="114300" indent="0">
              <a:buNone/>
            </a:pPr>
            <a:r>
              <a:rPr lang="en-US" sz="2000" b="1" dirty="0" smtClean="0"/>
              <a:t>17:5-6  A low-spreading vine: The Jews, although powerless, could flourish if they accept discipline and serve Nebuchadnezzar.</a:t>
            </a:r>
          </a:p>
          <a:p>
            <a:pPr marL="114300" indent="0">
              <a:buNone/>
            </a:pPr>
            <a:endParaRPr lang="en-US" sz="800" b="1" dirty="0"/>
          </a:p>
          <a:p>
            <a:pPr marL="114300" indent="0">
              <a:buNone/>
            </a:pPr>
            <a:r>
              <a:rPr lang="en-US" sz="2000" b="1" dirty="0" smtClean="0"/>
              <a:t>17:7-8  But Judah relied on the less powerful eagle: Egypt</a:t>
            </a:r>
          </a:p>
          <a:p>
            <a:pPr marL="114300" indent="0">
              <a:buNone/>
            </a:pPr>
            <a:endParaRPr lang="en-US" sz="2000" b="1" dirty="0" smtClean="0"/>
          </a:p>
          <a:p>
            <a:pPr marL="114300" indent="0">
              <a:buNone/>
            </a:pPr>
            <a:r>
              <a:rPr lang="en-US" sz="2000" b="1" dirty="0" smtClean="0"/>
              <a:t>17:9-10  This is a big mistake.  17:11-21 Parable interpreted.</a:t>
            </a:r>
            <a:endParaRPr lang="en-US" sz="2000" b="1" dirty="0"/>
          </a:p>
        </p:txBody>
      </p:sp>
    </p:spTree>
    <p:extLst>
      <p:ext uri="{BB962C8B-B14F-4D97-AF65-F5344CB8AC3E}">
        <p14:creationId xmlns:p14="http://schemas.microsoft.com/office/powerpoint/2010/main" val="2340125137"/>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smtClean="0"/>
              <a:t>Ezekiel 18  Individual Righteousness</a:t>
            </a:r>
            <a:endParaRPr lang="en-US" sz="3200" b="1" dirty="0"/>
          </a:p>
        </p:txBody>
      </p:sp>
      <p:sp>
        <p:nvSpPr>
          <p:cNvPr id="3" name="Content Placeholder 2"/>
          <p:cNvSpPr>
            <a:spLocks noGrp="1"/>
          </p:cNvSpPr>
          <p:nvPr>
            <p:ph idx="1"/>
          </p:nvPr>
        </p:nvSpPr>
        <p:spPr/>
        <p:txBody>
          <a:bodyPr>
            <a:normAutofit/>
          </a:bodyPr>
          <a:lstStyle/>
          <a:p>
            <a:pPr marL="114300" indent="0">
              <a:buNone/>
            </a:pPr>
            <a:r>
              <a:rPr lang="en-US" sz="2000" b="1" dirty="0" err="1" smtClean="0"/>
              <a:t>Ezek</a:t>
            </a:r>
            <a:r>
              <a:rPr lang="en-US" sz="2000" b="1" dirty="0" smtClean="0"/>
              <a:t> 18:2  A bogus proverb:  Sour grapes.</a:t>
            </a:r>
          </a:p>
          <a:p>
            <a:pPr marL="114300" indent="0">
              <a:buNone/>
            </a:pPr>
            <a:endParaRPr lang="en-US" sz="2000" b="1" dirty="0"/>
          </a:p>
          <a:p>
            <a:pPr marL="114300" indent="0">
              <a:buNone/>
            </a:pPr>
            <a:r>
              <a:rPr lang="en-US" sz="2000" b="1" dirty="0" smtClean="0"/>
              <a:t>The exiles:  It is not our fault.  Blame it on our fathers!</a:t>
            </a:r>
          </a:p>
          <a:p>
            <a:pPr marL="114300" indent="0">
              <a:buNone/>
            </a:pPr>
            <a:endParaRPr lang="en-US" sz="2000" b="1" dirty="0"/>
          </a:p>
          <a:p>
            <a:pPr marL="114300" indent="0">
              <a:buNone/>
            </a:pPr>
            <a:r>
              <a:rPr lang="en-US" sz="2000" b="1" dirty="0" smtClean="0"/>
              <a:t>God:  Wrong!  Everyone is accountable for their own actions.  So much for predestination/Original sin.</a:t>
            </a:r>
          </a:p>
          <a:p>
            <a:pPr marL="114300" indent="0">
              <a:buNone/>
            </a:pPr>
            <a:endParaRPr lang="en-US" sz="2000" b="1" dirty="0"/>
          </a:p>
          <a:p>
            <a:pPr marL="114300" indent="0">
              <a:buNone/>
            </a:pPr>
            <a:r>
              <a:rPr lang="en-US" sz="2000" b="1" dirty="0" err="1" smtClean="0"/>
              <a:t>Ezek</a:t>
            </a:r>
            <a:r>
              <a:rPr lang="en-US" sz="2000" b="1" dirty="0" smtClean="0"/>
              <a:t> 18:4  All souls are mine.  All can be saved (Rom 8:28-30)</a:t>
            </a:r>
          </a:p>
          <a:p>
            <a:pPr marL="114300" indent="0">
              <a:buNone/>
            </a:pPr>
            <a:endParaRPr lang="en-US" sz="2000" b="1" dirty="0"/>
          </a:p>
          <a:p>
            <a:pPr marL="114300" indent="0">
              <a:buNone/>
            </a:pPr>
            <a:r>
              <a:rPr lang="en-US" sz="2000" b="1" dirty="0" err="1" smtClean="0"/>
              <a:t>Ezek</a:t>
            </a:r>
            <a:r>
              <a:rPr lang="en-US" sz="2000" b="1" dirty="0" smtClean="0"/>
              <a:t> 18:5-18  God’s justice.  (does this contradict Exodus 20:4?)</a:t>
            </a:r>
            <a:endParaRPr lang="en-US" sz="2000" b="1" dirty="0"/>
          </a:p>
        </p:txBody>
      </p:sp>
    </p:spTree>
    <p:extLst>
      <p:ext uri="{BB962C8B-B14F-4D97-AF65-F5344CB8AC3E}">
        <p14:creationId xmlns:p14="http://schemas.microsoft.com/office/powerpoint/2010/main" val="3597457473"/>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err="1" smtClean="0"/>
              <a:t>Ezek</a:t>
            </a:r>
            <a:r>
              <a:rPr lang="en-US" sz="2800" b="1" dirty="0" smtClean="0"/>
              <a:t> 18 (</a:t>
            </a:r>
            <a:r>
              <a:rPr lang="en-US" sz="2800" b="1" dirty="0" err="1" smtClean="0"/>
              <a:t>cont</a:t>
            </a:r>
            <a:r>
              <a:rPr lang="en-US" sz="2800" b="1" dirty="0" smtClean="0"/>
              <a:t>) individual righteousness</a:t>
            </a:r>
            <a:endParaRPr lang="en-US" sz="2800" b="1" dirty="0"/>
          </a:p>
        </p:txBody>
      </p:sp>
      <p:sp>
        <p:nvSpPr>
          <p:cNvPr id="3" name="Content Placeholder 2"/>
          <p:cNvSpPr>
            <a:spLocks noGrp="1"/>
          </p:cNvSpPr>
          <p:nvPr>
            <p:ph idx="1"/>
          </p:nvPr>
        </p:nvSpPr>
        <p:spPr>
          <a:xfrm>
            <a:off x="457200" y="1752600"/>
            <a:ext cx="8229600" cy="4724400"/>
          </a:xfrm>
        </p:spPr>
        <p:txBody>
          <a:bodyPr>
            <a:normAutofit lnSpcReduction="10000"/>
          </a:bodyPr>
          <a:lstStyle/>
          <a:p>
            <a:pPr marL="114300" indent="0">
              <a:buNone/>
            </a:pPr>
            <a:r>
              <a:rPr lang="en-US" sz="2000" b="1" dirty="0" err="1" smtClean="0"/>
              <a:t>Ezek</a:t>
            </a:r>
            <a:r>
              <a:rPr lang="en-US" sz="2000" b="1" dirty="0" smtClean="0"/>
              <a:t> 18:20 (for emphasis) God repeats himself.</a:t>
            </a:r>
          </a:p>
          <a:p>
            <a:pPr marL="114300" indent="0">
              <a:buNone/>
            </a:pPr>
            <a:endParaRPr lang="en-US" sz="800" b="1" dirty="0"/>
          </a:p>
          <a:p>
            <a:pPr marL="114300" indent="0">
              <a:buNone/>
            </a:pPr>
            <a:r>
              <a:rPr lang="en-US" sz="2000" b="1" dirty="0" err="1" smtClean="0"/>
              <a:t>Ezek</a:t>
            </a:r>
            <a:r>
              <a:rPr lang="en-US" sz="2000" b="1" dirty="0" smtClean="0"/>
              <a:t> 18:21-24  Our final state determines our eternal destiny (but be aware of Hebrews 6:4-6 and 2 Peter 2:20-22)</a:t>
            </a:r>
          </a:p>
          <a:p>
            <a:pPr marL="114300" indent="0">
              <a:buNone/>
            </a:pPr>
            <a:endParaRPr lang="en-US" sz="800" b="1" dirty="0"/>
          </a:p>
          <a:p>
            <a:pPr marL="114300" indent="0">
              <a:buNone/>
            </a:pPr>
            <a:r>
              <a:rPr lang="en-US" sz="2000" b="1" dirty="0" smtClean="0"/>
              <a:t>18:22  For the righteous:  None of his offenses will be remembered</a:t>
            </a:r>
          </a:p>
          <a:p>
            <a:pPr marL="114300" indent="0">
              <a:buNone/>
            </a:pPr>
            <a:endParaRPr lang="en-US" sz="800" b="1" dirty="0"/>
          </a:p>
          <a:p>
            <a:pPr marL="114300" indent="0">
              <a:buNone/>
            </a:pPr>
            <a:r>
              <a:rPr lang="en-US" sz="2000" b="1" dirty="0" smtClean="0"/>
              <a:t>18:24  For the unrighteous:  None of his good deeds will be remembered.</a:t>
            </a:r>
          </a:p>
          <a:p>
            <a:pPr marL="114300" indent="0">
              <a:buNone/>
            </a:pPr>
            <a:endParaRPr lang="en-US" sz="900" b="1" dirty="0"/>
          </a:p>
          <a:p>
            <a:pPr marL="114300" indent="0">
              <a:buNone/>
            </a:pPr>
            <a:r>
              <a:rPr lang="en-US" sz="2000" b="1" dirty="0" smtClean="0"/>
              <a:t>18:25-29  Godly vs human justice.  (Matthew 20:1-16 exp. v. 14)</a:t>
            </a:r>
          </a:p>
          <a:p>
            <a:pPr marL="114300" indent="0">
              <a:buNone/>
            </a:pPr>
            <a:endParaRPr lang="en-US" sz="900" b="1" dirty="0"/>
          </a:p>
          <a:p>
            <a:pPr marL="114300" indent="0">
              <a:buNone/>
            </a:pPr>
            <a:r>
              <a:rPr lang="en-US" sz="2000" b="1" dirty="0" smtClean="0"/>
              <a:t>18:30  Here is the bottom line for us:  Each will be judged according to his own ways.</a:t>
            </a:r>
          </a:p>
          <a:p>
            <a:pPr marL="114300" indent="0">
              <a:buNone/>
            </a:pPr>
            <a:endParaRPr lang="en-US" sz="900" b="1" dirty="0"/>
          </a:p>
          <a:p>
            <a:pPr marL="114300" indent="0">
              <a:buNone/>
            </a:pPr>
            <a:r>
              <a:rPr lang="en-US" sz="2000" b="1" dirty="0" smtClean="0"/>
              <a:t>18:32  The bottom line for God.  He wants all to be saved.  1 Tim 2:4   The T and the P in TULIP are a lie.</a:t>
            </a:r>
            <a:endParaRPr lang="en-US" sz="2000" b="1" dirty="0"/>
          </a:p>
        </p:txBody>
      </p:sp>
    </p:spTree>
    <p:extLst>
      <p:ext uri="{BB962C8B-B14F-4D97-AF65-F5344CB8AC3E}">
        <p14:creationId xmlns:p14="http://schemas.microsoft.com/office/powerpoint/2010/main" val="1636006781"/>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Ezekiel 21:18-24  A Signpost</a:t>
            </a:r>
            <a:endParaRPr lang="en-US" sz="2800" b="1" dirty="0"/>
          </a:p>
        </p:txBody>
      </p:sp>
      <p:sp>
        <p:nvSpPr>
          <p:cNvPr id="3" name="Content Placeholder 2"/>
          <p:cNvSpPr>
            <a:spLocks noGrp="1"/>
          </p:cNvSpPr>
          <p:nvPr>
            <p:ph idx="1"/>
          </p:nvPr>
        </p:nvSpPr>
        <p:spPr/>
        <p:txBody>
          <a:bodyPr>
            <a:normAutofit/>
          </a:bodyPr>
          <a:lstStyle/>
          <a:p>
            <a:pPr marL="114300" indent="0">
              <a:buNone/>
            </a:pPr>
            <a:endParaRPr lang="en-US" sz="800" b="1" dirty="0"/>
          </a:p>
          <a:p>
            <a:pPr marL="114300" indent="0">
              <a:buNone/>
            </a:pPr>
            <a:r>
              <a:rPr lang="en-US" sz="2000" b="1" dirty="0" smtClean="0"/>
              <a:t>21:18-24  A signpost.  The lot (of judgment) will fall on Jerusalem, not </a:t>
            </a:r>
            <a:r>
              <a:rPr lang="en-US" sz="2000" b="1" dirty="0" err="1" smtClean="0"/>
              <a:t>Rabbah</a:t>
            </a:r>
            <a:r>
              <a:rPr lang="en-US" sz="2000" b="1" dirty="0" smtClean="0"/>
              <a:t>/the Ammonites.</a:t>
            </a:r>
            <a:endParaRPr lang="en-US" sz="2000" b="1" dirty="0"/>
          </a:p>
        </p:txBody>
      </p:sp>
    </p:spTree>
    <p:extLst>
      <p:ext uri="{BB962C8B-B14F-4D97-AF65-F5344CB8AC3E}">
        <p14:creationId xmlns:p14="http://schemas.microsoft.com/office/powerpoint/2010/main" val="3479323642"/>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191828"/>
          </a:xfrm>
        </p:spPr>
        <p:txBody>
          <a:bodyPr>
            <a:normAutofit/>
          </a:bodyPr>
          <a:lstStyle/>
          <a:p>
            <a:r>
              <a:rPr lang="en-US" sz="2800" b="1" dirty="0" smtClean="0"/>
              <a:t>Ezekiel 23   </a:t>
            </a:r>
            <a:r>
              <a:rPr lang="en-US" sz="2800" b="1" dirty="0" err="1" smtClean="0"/>
              <a:t>Oholah</a:t>
            </a:r>
            <a:r>
              <a:rPr lang="en-US" sz="2800" b="1" dirty="0" smtClean="0"/>
              <a:t> and </a:t>
            </a:r>
            <a:r>
              <a:rPr lang="en-US" sz="2800" b="1" dirty="0" err="1" smtClean="0"/>
              <a:t>oholibah</a:t>
            </a:r>
            <a:r>
              <a:rPr lang="en-US" sz="2800" b="1" dirty="0" smtClean="0"/>
              <a:t/>
            </a:r>
            <a:br>
              <a:rPr lang="en-US" sz="2800" b="1" dirty="0" smtClean="0"/>
            </a:br>
            <a:r>
              <a:rPr lang="en-US" sz="2800" b="1" dirty="0" smtClean="0"/>
              <a:t>Shameful History IV</a:t>
            </a:r>
            <a:endParaRPr lang="en-US" sz="2800" b="1" dirty="0"/>
          </a:p>
        </p:txBody>
      </p:sp>
      <p:sp>
        <p:nvSpPr>
          <p:cNvPr id="3" name="Content Placeholder 2"/>
          <p:cNvSpPr>
            <a:spLocks noGrp="1"/>
          </p:cNvSpPr>
          <p:nvPr>
            <p:ph idx="1"/>
          </p:nvPr>
        </p:nvSpPr>
        <p:spPr/>
        <p:txBody>
          <a:bodyPr>
            <a:normAutofit lnSpcReduction="10000"/>
          </a:bodyPr>
          <a:lstStyle/>
          <a:p>
            <a:pPr marL="114300" indent="0">
              <a:buNone/>
            </a:pPr>
            <a:r>
              <a:rPr lang="en-US" sz="2000" b="1" dirty="0" err="1" smtClean="0"/>
              <a:t>Oholah</a:t>
            </a:r>
            <a:r>
              <a:rPr lang="en-US" sz="2000" b="1" dirty="0" smtClean="0"/>
              <a:t> (</a:t>
            </a:r>
            <a:r>
              <a:rPr lang="en-US" sz="2000" b="1" dirty="0" err="1" smtClean="0"/>
              <a:t>Heb</a:t>
            </a:r>
            <a:r>
              <a:rPr lang="en-US" sz="2000" b="1" dirty="0" smtClean="0"/>
              <a:t>: her tent) is Samaria/Ephraim/Northern Kingdom</a:t>
            </a:r>
          </a:p>
          <a:p>
            <a:pPr marL="114300" indent="0">
              <a:buNone/>
            </a:pPr>
            <a:endParaRPr lang="en-US" sz="800" b="1" dirty="0"/>
          </a:p>
          <a:p>
            <a:pPr marL="114300" indent="0">
              <a:buNone/>
            </a:pPr>
            <a:r>
              <a:rPr lang="en-US" sz="2000" b="1" dirty="0" err="1" smtClean="0"/>
              <a:t>Oholibah</a:t>
            </a:r>
            <a:r>
              <a:rPr lang="en-US" sz="2000" b="1" dirty="0" smtClean="0"/>
              <a:t> (</a:t>
            </a:r>
            <a:r>
              <a:rPr lang="en-US" sz="2000" b="1" dirty="0" err="1" smtClean="0"/>
              <a:t>Heb</a:t>
            </a:r>
            <a:r>
              <a:rPr lang="en-US" sz="2000" b="1" dirty="0" smtClean="0"/>
              <a:t>: my tent is in her) is Jerusalem/Judah</a:t>
            </a:r>
          </a:p>
          <a:p>
            <a:pPr marL="114300" indent="0">
              <a:buNone/>
            </a:pPr>
            <a:endParaRPr lang="en-US" sz="800" b="1" dirty="0"/>
          </a:p>
          <a:p>
            <a:pPr marL="114300" indent="0">
              <a:buNone/>
            </a:pPr>
            <a:r>
              <a:rPr lang="en-US" sz="2000" b="1" dirty="0" smtClean="0"/>
              <a:t>This chapter is R-rated.  It is shocking on purpose.</a:t>
            </a:r>
          </a:p>
          <a:p>
            <a:pPr marL="114300" indent="0">
              <a:buNone/>
            </a:pPr>
            <a:endParaRPr lang="en-US" sz="800" b="1" dirty="0"/>
          </a:p>
          <a:p>
            <a:pPr marL="114300" indent="0">
              <a:buNone/>
            </a:pPr>
            <a:r>
              <a:rPr lang="en-US" sz="2000" b="1" dirty="0" smtClean="0"/>
              <a:t>Message:  God will give us over to our lusts if we live by sight, not by faith (Romans 1:24-28)</a:t>
            </a:r>
          </a:p>
          <a:p>
            <a:pPr marL="114300" indent="0">
              <a:buNone/>
            </a:pPr>
            <a:endParaRPr lang="en-US" sz="800" b="1" dirty="0"/>
          </a:p>
          <a:p>
            <a:pPr marL="114300" indent="0">
              <a:buNone/>
            </a:pPr>
            <a:r>
              <a:rPr lang="en-US" sz="2000" b="1" dirty="0" err="1" smtClean="0"/>
              <a:t>Ezek</a:t>
            </a:r>
            <a:r>
              <a:rPr lang="en-US" sz="2000" b="1" dirty="0" smtClean="0"/>
              <a:t> 23:5-10 </a:t>
            </a:r>
            <a:r>
              <a:rPr lang="en-US" sz="2000" b="1" dirty="0" err="1" smtClean="0"/>
              <a:t>Oholah</a:t>
            </a:r>
            <a:r>
              <a:rPr lang="en-US" sz="2000" b="1" dirty="0" smtClean="0"/>
              <a:t> prostituted herself with Egypt and Assyria.</a:t>
            </a:r>
          </a:p>
          <a:p>
            <a:pPr marL="114300" indent="0">
              <a:buNone/>
            </a:pPr>
            <a:endParaRPr lang="en-US" sz="900" b="1" dirty="0"/>
          </a:p>
          <a:p>
            <a:pPr marL="114300" indent="0">
              <a:buNone/>
            </a:pPr>
            <a:r>
              <a:rPr lang="en-US" sz="2000" b="1" dirty="0" err="1" smtClean="0"/>
              <a:t>Ezek</a:t>
            </a:r>
            <a:r>
              <a:rPr lang="en-US" sz="2000" b="1" dirty="0" smtClean="0"/>
              <a:t> 23:11-27 </a:t>
            </a:r>
            <a:r>
              <a:rPr lang="en-US" sz="2000" b="1" dirty="0" err="1" smtClean="0"/>
              <a:t>Oholibah</a:t>
            </a:r>
            <a:r>
              <a:rPr lang="en-US" sz="2000" b="1" dirty="0" smtClean="0"/>
              <a:t> was worse than her sister!</a:t>
            </a:r>
          </a:p>
          <a:p>
            <a:pPr marL="114300" indent="0">
              <a:buNone/>
            </a:pPr>
            <a:endParaRPr lang="en-US" sz="800" b="1" dirty="0"/>
          </a:p>
          <a:p>
            <a:pPr marL="114300" indent="0">
              <a:buNone/>
            </a:pPr>
            <a:r>
              <a:rPr lang="en-US" sz="2000" b="1" dirty="0" smtClean="0"/>
              <a:t>v. 20 This is disgusting!  Sin is disgusting.   Their mistake:  They were not satisfied with God.  1 Tim 6:8  Are you satisfied with what God has for you?</a:t>
            </a:r>
            <a:endParaRPr lang="en-US" sz="2000" b="1" dirty="0"/>
          </a:p>
        </p:txBody>
      </p:sp>
    </p:spTree>
    <p:extLst>
      <p:ext uri="{BB962C8B-B14F-4D97-AF65-F5344CB8AC3E}">
        <p14:creationId xmlns:p14="http://schemas.microsoft.com/office/powerpoint/2010/main" val="2609126120"/>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err="1" smtClean="0"/>
              <a:t>Oholah</a:t>
            </a:r>
            <a:r>
              <a:rPr lang="en-US" sz="3200" b="1" dirty="0" smtClean="0"/>
              <a:t> and </a:t>
            </a:r>
            <a:r>
              <a:rPr lang="en-US" sz="3200" b="1" dirty="0" err="1" smtClean="0"/>
              <a:t>Oholibah</a:t>
            </a:r>
            <a:r>
              <a:rPr lang="en-US" sz="3200" b="1" dirty="0" smtClean="0"/>
              <a:t> cont.</a:t>
            </a:r>
            <a:endParaRPr lang="en-US" sz="3200" b="1" dirty="0"/>
          </a:p>
        </p:txBody>
      </p:sp>
      <p:sp>
        <p:nvSpPr>
          <p:cNvPr id="3" name="Content Placeholder 2"/>
          <p:cNvSpPr>
            <a:spLocks noGrp="1"/>
          </p:cNvSpPr>
          <p:nvPr>
            <p:ph idx="1"/>
          </p:nvPr>
        </p:nvSpPr>
        <p:spPr/>
        <p:txBody>
          <a:bodyPr>
            <a:normAutofit fontScale="92500"/>
          </a:bodyPr>
          <a:lstStyle/>
          <a:p>
            <a:pPr marL="114300" indent="0">
              <a:buNone/>
            </a:pPr>
            <a:r>
              <a:rPr lang="en-US" b="1" dirty="0" err="1" smtClean="0"/>
              <a:t>Ezek</a:t>
            </a:r>
            <a:r>
              <a:rPr lang="en-US" b="1" dirty="0" smtClean="0"/>
              <a:t> 23:22  The take-home lesson:  I will give you over to what you give yourself to.</a:t>
            </a:r>
          </a:p>
          <a:p>
            <a:pPr marL="114300" indent="0">
              <a:buNone/>
            </a:pPr>
            <a:endParaRPr lang="en-US" sz="800" b="1" dirty="0"/>
          </a:p>
          <a:p>
            <a:pPr marL="114300" indent="0">
              <a:buNone/>
            </a:pPr>
            <a:r>
              <a:rPr lang="en-US" b="1" dirty="0" err="1" smtClean="0"/>
              <a:t>Ezek</a:t>
            </a:r>
            <a:r>
              <a:rPr lang="en-US" b="1" dirty="0" smtClean="0"/>
              <a:t> 23:25  God:  I am jealous.  Amazingly, God still loves Samaria and Judah.   This is the story of Hosea.  Romans 5:8  While we were still sinners, Christ died for us.</a:t>
            </a:r>
          </a:p>
          <a:p>
            <a:pPr marL="114300" indent="0">
              <a:buNone/>
            </a:pPr>
            <a:endParaRPr lang="en-US" sz="800" b="1" dirty="0"/>
          </a:p>
          <a:p>
            <a:pPr marL="114300" indent="0">
              <a:buNone/>
            </a:pPr>
            <a:r>
              <a:rPr lang="en-US" b="1" dirty="0" err="1" smtClean="0"/>
              <a:t>Ezek</a:t>
            </a:r>
            <a:r>
              <a:rPr lang="en-US" b="1" dirty="0" smtClean="0"/>
              <a:t> 23:28  I will give you over to the very thing you hate.  This is what sin does.  John 10:10  The thief comes to steal and kill and destroy.  Jesus came that we can have life.</a:t>
            </a:r>
          </a:p>
          <a:p>
            <a:pPr marL="114300" indent="0">
              <a:buNone/>
            </a:pPr>
            <a:endParaRPr lang="en-US" sz="1100" b="1" dirty="0"/>
          </a:p>
          <a:p>
            <a:pPr marL="114300" indent="0">
              <a:buNone/>
            </a:pPr>
            <a:r>
              <a:rPr lang="en-US" b="1" dirty="0" smtClean="0"/>
              <a:t>Summary:  23:49  Then you will know that I AM the Lord.</a:t>
            </a:r>
            <a:endParaRPr lang="en-US" b="1" dirty="0"/>
          </a:p>
        </p:txBody>
      </p:sp>
    </p:spTree>
    <p:extLst>
      <p:ext uri="{BB962C8B-B14F-4D97-AF65-F5344CB8AC3E}">
        <p14:creationId xmlns:p14="http://schemas.microsoft.com/office/powerpoint/2010/main" val="36581712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2438400"/>
            <a:ext cx="7835152" cy="3687762"/>
          </a:xfrm>
        </p:spPr>
        <p:txBody>
          <a:bodyPr>
            <a:normAutofit/>
          </a:bodyPr>
          <a:lstStyle/>
          <a:p>
            <a:r>
              <a:rPr lang="en-US" b="1" dirty="0"/>
              <a:t>Genesis 1:2-10  God creates order and distinctions out of disorder and </a:t>
            </a:r>
            <a:r>
              <a:rPr lang="en-US" b="1" dirty="0" smtClean="0"/>
              <a:t>formlessness</a:t>
            </a:r>
          </a:p>
          <a:p>
            <a:pPr lvl="1"/>
            <a:r>
              <a:rPr lang="en-US" b="1" dirty="0" smtClean="0"/>
              <a:t>Light </a:t>
            </a:r>
            <a:r>
              <a:rPr lang="en-US" b="1" dirty="0" err="1" smtClean="0"/>
              <a:t>vs</a:t>
            </a:r>
            <a:r>
              <a:rPr lang="en-US" b="1" dirty="0" smtClean="0"/>
              <a:t> dark</a:t>
            </a:r>
          </a:p>
          <a:p>
            <a:pPr lvl="1"/>
            <a:r>
              <a:rPr lang="en-US" b="1" dirty="0" smtClean="0"/>
              <a:t>Sky, water, land</a:t>
            </a:r>
          </a:p>
          <a:p>
            <a:pPr lvl="1"/>
            <a:r>
              <a:rPr lang="en-US" b="1" dirty="0" smtClean="0"/>
              <a:t>Living </a:t>
            </a:r>
            <a:r>
              <a:rPr lang="en-US" b="1" dirty="0" err="1" smtClean="0"/>
              <a:t>vs</a:t>
            </a:r>
            <a:r>
              <a:rPr lang="en-US" b="1" dirty="0" smtClean="0"/>
              <a:t> non-living  1:11</a:t>
            </a:r>
          </a:p>
          <a:p>
            <a:pPr lvl="1"/>
            <a:r>
              <a:rPr lang="en-US" b="1" dirty="0" smtClean="0"/>
              <a:t>Male </a:t>
            </a:r>
            <a:r>
              <a:rPr lang="en-US" b="1" dirty="0" err="1" smtClean="0"/>
              <a:t>vs</a:t>
            </a:r>
            <a:r>
              <a:rPr lang="en-US" b="1" dirty="0" smtClean="0"/>
              <a:t> female 1:27</a:t>
            </a:r>
          </a:p>
          <a:p>
            <a:pPr lvl="1"/>
            <a:r>
              <a:rPr lang="en-US" b="1" dirty="0" smtClean="0"/>
              <a:t>Good </a:t>
            </a:r>
            <a:r>
              <a:rPr lang="en-US" b="1" dirty="0" err="1" smtClean="0"/>
              <a:t>vs</a:t>
            </a:r>
            <a:r>
              <a:rPr lang="en-US" b="1" dirty="0" smtClean="0"/>
              <a:t> evil  Gen </a:t>
            </a:r>
            <a:r>
              <a:rPr lang="en-US" b="1" dirty="0" err="1" smtClean="0"/>
              <a:t>Ch</a:t>
            </a:r>
            <a:r>
              <a:rPr lang="en-US" b="1" dirty="0" smtClean="0"/>
              <a:t> 3</a:t>
            </a:r>
            <a:endParaRPr lang="en-US" b="1" dirty="0"/>
          </a:p>
          <a:p>
            <a:r>
              <a:rPr lang="en-US" b="1" dirty="0" smtClean="0"/>
              <a:t>Genesis 1:11-25  God creates life</a:t>
            </a:r>
          </a:p>
          <a:p>
            <a:endParaRPr lang="en-US" b="1" dirty="0"/>
          </a:p>
        </p:txBody>
      </p:sp>
      <p:sp>
        <p:nvSpPr>
          <p:cNvPr id="3" name="Title 2"/>
          <p:cNvSpPr>
            <a:spLocks noGrp="1"/>
          </p:cNvSpPr>
          <p:nvPr>
            <p:ph type="title"/>
          </p:nvPr>
        </p:nvSpPr>
        <p:spPr/>
        <p:txBody>
          <a:bodyPr/>
          <a:lstStyle/>
          <a:p>
            <a:r>
              <a:rPr lang="en-US" sz="3600" b="1" dirty="0" smtClean="0"/>
              <a:t>Genesis Chapter 1: Creation</a:t>
            </a:r>
            <a:endParaRPr lang="en-US" sz="3600" b="1" dirty="0"/>
          </a:p>
        </p:txBody>
      </p:sp>
    </p:spTree>
    <p:extLst>
      <p:ext uri="{BB962C8B-B14F-4D97-AF65-F5344CB8AC3E}">
        <p14:creationId xmlns:p14="http://schemas.microsoft.com/office/powerpoint/2010/main" val="3480792643"/>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Ezekiel 24  The cauldron  Ezekiel refuses to mourn</a:t>
            </a:r>
            <a:endParaRPr lang="en-US" sz="2800" b="1" dirty="0"/>
          </a:p>
        </p:txBody>
      </p:sp>
      <p:sp>
        <p:nvSpPr>
          <p:cNvPr id="3" name="Content Placeholder 2"/>
          <p:cNvSpPr>
            <a:spLocks noGrp="1"/>
          </p:cNvSpPr>
          <p:nvPr>
            <p:ph idx="1"/>
          </p:nvPr>
        </p:nvSpPr>
        <p:spPr/>
        <p:txBody>
          <a:bodyPr>
            <a:normAutofit fontScale="92500" lnSpcReduction="10000"/>
          </a:bodyPr>
          <a:lstStyle/>
          <a:p>
            <a:pPr marL="114300" indent="0">
              <a:buNone/>
            </a:pPr>
            <a:r>
              <a:rPr lang="en-US" sz="2000" b="1" dirty="0" smtClean="0"/>
              <a:t>Jan 588 BC  A date to mark down.  The date Jerusalem was put under siege.  Again, Ezekiel proves himself to be a prophet.</a:t>
            </a:r>
          </a:p>
          <a:p>
            <a:pPr marL="114300" indent="0">
              <a:buNone/>
            </a:pPr>
            <a:endParaRPr lang="en-US" sz="800" b="1" dirty="0"/>
          </a:p>
          <a:p>
            <a:pPr marL="114300" indent="0">
              <a:buNone/>
            </a:pPr>
            <a:r>
              <a:rPr lang="en-US" sz="2000" b="1" dirty="0" err="1" smtClean="0"/>
              <a:t>Ezek</a:t>
            </a:r>
            <a:r>
              <a:rPr lang="en-US" sz="2000" b="1" dirty="0" smtClean="0"/>
              <a:t> 24:6  A cauldron with encrusted layers of </a:t>
            </a:r>
            <a:r>
              <a:rPr lang="en-US" sz="2000" b="1" dirty="0" err="1" smtClean="0"/>
              <a:t>unrepented</a:t>
            </a:r>
            <a:r>
              <a:rPr lang="en-US" sz="2000" b="1" dirty="0" smtClean="0"/>
              <a:t> sin.  Judah.   24:12  A heavy deposit.</a:t>
            </a:r>
          </a:p>
          <a:p>
            <a:pPr marL="114300" indent="0">
              <a:buNone/>
            </a:pPr>
            <a:endParaRPr lang="en-US" sz="800" b="1" dirty="0"/>
          </a:p>
          <a:p>
            <a:pPr marL="114300" indent="0">
              <a:buNone/>
            </a:pPr>
            <a:r>
              <a:rPr lang="en-US" sz="2000" b="1" dirty="0" err="1" smtClean="0"/>
              <a:t>Ezek</a:t>
            </a:r>
            <a:r>
              <a:rPr lang="en-US" sz="2000" b="1" dirty="0" smtClean="0"/>
              <a:t> 24:11,13  When God’s wrath is poured out, it will get hot enough to burn off the encrusted layers.</a:t>
            </a:r>
          </a:p>
          <a:p>
            <a:pPr marL="114300" indent="0">
              <a:buNone/>
            </a:pPr>
            <a:endParaRPr lang="en-US" sz="800" b="1" dirty="0"/>
          </a:p>
          <a:p>
            <a:pPr marL="114300" indent="0">
              <a:buNone/>
            </a:pPr>
            <a:r>
              <a:rPr lang="en-US" sz="2000" b="1" dirty="0" smtClean="0"/>
              <a:t>24:14 I will not have pity (as illustrated later in </a:t>
            </a:r>
            <a:r>
              <a:rPr lang="en-US" sz="2000" b="1" dirty="0" err="1" smtClean="0"/>
              <a:t>Ezek</a:t>
            </a:r>
            <a:r>
              <a:rPr lang="en-US" sz="2000" b="1" dirty="0" smtClean="0"/>
              <a:t> 24:15-24)</a:t>
            </a:r>
          </a:p>
          <a:p>
            <a:pPr marL="114300" indent="0">
              <a:buNone/>
            </a:pPr>
            <a:endParaRPr lang="en-US" sz="800" b="1" dirty="0"/>
          </a:p>
          <a:p>
            <a:pPr marL="114300" indent="0">
              <a:buNone/>
            </a:pPr>
            <a:r>
              <a:rPr lang="en-US" sz="2000" b="1" dirty="0" smtClean="0"/>
              <a:t>24:15-24  God to Ezekiel:  Do not mourn when your wife dies.  I will take away the delight of your eyes.  How does God feel about judging Judah?  Like Ezekiel feels about God taking away his wife.</a:t>
            </a:r>
          </a:p>
          <a:p>
            <a:pPr marL="114300" indent="0">
              <a:buNone/>
            </a:pPr>
            <a:endParaRPr lang="en-US" sz="2000" b="1" dirty="0"/>
          </a:p>
          <a:p>
            <a:pPr marL="114300" indent="0">
              <a:buNone/>
            </a:pPr>
            <a:r>
              <a:rPr lang="en-US" sz="2000" b="1" dirty="0" smtClean="0"/>
              <a:t>The point:  When we suffer discipline for our sins, we should accept it without complaint.</a:t>
            </a:r>
            <a:endParaRPr lang="en-US" sz="2000" b="1" dirty="0"/>
          </a:p>
        </p:txBody>
      </p:sp>
    </p:spTree>
    <p:extLst>
      <p:ext uri="{BB962C8B-B14F-4D97-AF65-F5344CB8AC3E}">
        <p14:creationId xmlns:p14="http://schemas.microsoft.com/office/powerpoint/2010/main" val="287921017"/>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Part III  Ezekiel 33  Transition   </a:t>
            </a:r>
            <a:r>
              <a:rPr lang="en-US" sz="2800" b="1" dirty="0" err="1" smtClean="0"/>
              <a:t>jerusalem</a:t>
            </a:r>
            <a:r>
              <a:rPr lang="en-US" sz="2800" b="1" dirty="0" smtClean="0"/>
              <a:t> has been destroyed</a:t>
            </a:r>
            <a:endParaRPr lang="en-US" sz="2800" b="1" dirty="0"/>
          </a:p>
        </p:txBody>
      </p:sp>
      <p:sp>
        <p:nvSpPr>
          <p:cNvPr id="3" name="Content Placeholder 2"/>
          <p:cNvSpPr>
            <a:spLocks noGrp="1"/>
          </p:cNvSpPr>
          <p:nvPr>
            <p:ph idx="1"/>
          </p:nvPr>
        </p:nvSpPr>
        <p:spPr/>
        <p:txBody>
          <a:bodyPr>
            <a:normAutofit/>
          </a:bodyPr>
          <a:lstStyle/>
          <a:p>
            <a:pPr marL="114300" indent="0">
              <a:buNone/>
            </a:pPr>
            <a:r>
              <a:rPr lang="en-US" sz="2000" b="1" dirty="0" smtClean="0"/>
              <a:t>Ezekiel 33 is a transition from </a:t>
            </a:r>
            <a:r>
              <a:rPr lang="en-US" sz="2000" b="1" dirty="0" err="1" smtClean="0"/>
              <a:t>Ch</a:t>
            </a:r>
            <a:r>
              <a:rPr lang="en-US" sz="2000" b="1" dirty="0" smtClean="0"/>
              <a:t> 1-24 to </a:t>
            </a:r>
            <a:r>
              <a:rPr lang="en-US" sz="2000" b="1" dirty="0" err="1" smtClean="0"/>
              <a:t>Ch</a:t>
            </a:r>
            <a:r>
              <a:rPr lang="en-US" sz="2000" b="1" dirty="0" smtClean="0"/>
              <a:t> 34-48</a:t>
            </a:r>
          </a:p>
          <a:p>
            <a:pPr marL="114300" indent="0">
              <a:buNone/>
            </a:pPr>
            <a:endParaRPr lang="en-US" sz="800" b="1" dirty="0"/>
          </a:p>
          <a:p>
            <a:pPr marL="114300" indent="0">
              <a:buNone/>
            </a:pPr>
            <a:r>
              <a:rPr lang="en-US" sz="2000" b="1" dirty="0" smtClean="0"/>
              <a:t>God’s judgment has now been completed, so the message will turn from principally rebuke to principally encouragement.  The Messiah is coming.</a:t>
            </a:r>
          </a:p>
          <a:p>
            <a:pPr marL="114300" indent="0">
              <a:buNone/>
            </a:pPr>
            <a:endParaRPr lang="en-US" sz="800" b="1" dirty="0"/>
          </a:p>
          <a:p>
            <a:pPr marL="114300" indent="0">
              <a:buNone/>
            </a:pPr>
            <a:r>
              <a:rPr lang="en-US" sz="2000" b="1" dirty="0" err="1" smtClean="0"/>
              <a:t>Ezek</a:t>
            </a:r>
            <a:r>
              <a:rPr lang="en-US" sz="2000" b="1" dirty="0" smtClean="0"/>
              <a:t> 33:1-6  The watchman of Israel.  Ezekiel did his part.</a:t>
            </a:r>
          </a:p>
          <a:p>
            <a:pPr marL="114300" indent="0">
              <a:buNone/>
            </a:pPr>
            <a:r>
              <a:rPr lang="en-US" sz="2000" b="1" dirty="0" err="1" smtClean="0"/>
              <a:t>Ezek</a:t>
            </a:r>
            <a:r>
              <a:rPr lang="en-US" sz="2000" b="1" dirty="0" smtClean="0"/>
              <a:t> 33:7-9 Ezekiel </a:t>
            </a:r>
            <a:r>
              <a:rPr lang="en-US" sz="2000" b="1" dirty="0" err="1" smtClean="0"/>
              <a:t>recommissioned</a:t>
            </a:r>
            <a:r>
              <a:rPr lang="en-US" sz="2000" b="1" dirty="0" smtClean="0"/>
              <a:t>.</a:t>
            </a:r>
          </a:p>
          <a:p>
            <a:pPr marL="114300" indent="0">
              <a:buNone/>
            </a:pPr>
            <a:endParaRPr lang="en-US" sz="800" b="1" dirty="0" smtClean="0"/>
          </a:p>
          <a:p>
            <a:pPr marL="114300" indent="0">
              <a:buNone/>
            </a:pPr>
            <a:r>
              <a:rPr lang="en-US" sz="2000" b="1" dirty="0" err="1" smtClean="0"/>
              <a:t>Ezek</a:t>
            </a:r>
            <a:r>
              <a:rPr lang="en-US" sz="2000" b="1" dirty="0" smtClean="0"/>
              <a:t> 33:10  The people finally repented.   Or did they….   “Our offenses and sins weigh us down and we are wasting away because of them.”</a:t>
            </a:r>
          </a:p>
          <a:p>
            <a:pPr marL="114300" indent="0">
              <a:buNone/>
            </a:pPr>
            <a:endParaRPr lang="en-US" sz="800" b="1" dirty="0"/>
          </a:p>
          <a:p>
            <a:pPr marL="114300" indent="0">
              <a:buNone/>
            </a:pPr>
            <a:r>
              <a:rPr lang="en-US" sz="2000" b="1" dirty="0" smtClean="0"/>
              <a:t>Sounds like they are whining!   v. 12</a:t>
            </a:r>
            <a:endParaRPr lang="en-US" sz="2000" b="1" dirty="0"/>
          </a:p>
          <a:p>
            <a:pPr marL="114300" indent="0">
              <a:buNone/>
            </a:pPr>
            <a:endParaRPr lang="en-US" sz="800" b="1" dirty="0" smtClean="0"/>
          </a:p>
        </p:txBody>
      </p:sp>
    </p:spTree>
    <p:extLst>
      <p:ext uri="{BB962C8B-B14F-4D97-AF65-F5344CB8AC3E}">
        <p14:creationId xmlns:p14="http://schemas.microsoft.com/office/powerpoint/2010/main" val="778085644"/>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Ezekiel 33  Jerusalem has fallen</a:t>
            </a:r>
            <a:endParaRPr lang="en-US" sz="2800" b="1" dirty="0"/>
          </a:p>
        </p:txBody>
      </p:sp>
      <p:sp>
        <p:nvSpPr>
          <p:cNvPr id="3" name="Content Placeholder 2"/>
          <p:cNvSpPr>
            <a:spLocks noGrp="1"/>
          </p:cNvSpPr>
          <p:nvPr>
            <p:ph idx="1"/>
          </p:nvPr>
        </p:nvSpPr>
        <p:spPr/>
        <p:txBody>
          <a:bodyPr>
            <a:normAutofit/>
          </a:bodyPr>
          <a:lstStyle/>
          <a:p>
            <a:pPr marL="114300" indent="0">
              <a:buNone/>
            </a:pPr>
            <a:r>
              <a:rPr lang="en-US" sz="2000" b="1" dirty="0"/>
              <a:t>33:21  A key transitional moment in Ezekiel.  A messenger  arrives (as prophesied in </a:t>
            </a:r>
            <a:r>
              <a:rPr lang="en-US" sz="2000" b="1" dirty="0" err="1"/>
              <a:t>Ezek</a:t>
            </a:r>
            <a:r>
              <a:rPr lang="en-US" sz="2000" b="1" dirty="0"/>
              <a:t> 24:26).  Jerusalem has fallen</a:t>
            </a:r>
            <a:r>
              <a:rPr lang="en-US" sz="2000" b="1" dirty="0" smtClean="0"/>
              <a:t>!!!  Ezekiel is vindicated as a prophet.</a:t>
            </a:r>
          </a:p>
          <a:p>
            <a:pPr marL="114300" indent="0">
              <a:buNone/>
            </a:pPr>
            <a:endParaRPr lang="en-US" sz="800" b="1" dirty="0"/>
          </a:p>
          <a:p>
            <a:pPr marL="114300" indent="0">
              <a:buNone/>
            </a:pPr>
            <a:endParaRPr lang="en-US" sz="800" b="1" dirty="0"/>
          </a:p>
          <a:p>
            <a:pPr marL="114300" indent="0">
              <a:buNone/>
            </a:pPr>
            <a:r>
              <a:rPr lang="en-US" sz="2000" b="1" dirty="0" smtClean="0"/>
              <a:t>33:30-33  Ezekiel now a popular prophet.  Ezekiel not impressed</a:t>
            </a:r>
          </a:p>
          <a:p>
            <a:pPr marL="114300" indent="0">
              <a:buNone/>
            </a:pPr>
            <a:r>
              <a:rPr lang="en-US" sz="2000" b="1" dirty="0" smtClean="0"/>
              <a:t>      v. 31  They express devotion.</a:t>
            </a:r>
          </a:p>
          <a:p>
            <a:pPr marL="114300" indent="0">
              <a:buNone/>
            </a:pPr>
            <a:r>
              <a:rPr lang="en-US" sz="2000" b="1" dirty="0" smtClean="0"/>
              <a:t>      v. 32  Looking for entertainment. (one who sings a love song)</a:t>
            </a:r>
            <a:endParaRPr lang="en-US" sz="2000" b="1" dirty="0"/>
          </a:p>
          <a:p>
            <a:pPr marL="114300" indent="0">
              <a:buNone/>
            </a:pPr>
            <a:r>
              <a:rPr lang="en-US" sz="2000" b="1" dirty="0" smtClean="0"/>
              <a:t>      v. 33 A faithful watchman looks for true repentance.</a:t>
            </a:r>
            <a:endParaRPr lang="en-US" sz="2000" b="1" dirty="0"/>
          </a:p>
        </p:txBody>
      </p:sp>
    </p:spTree>
    <p:extLst>
      <p:ext uri="{BB962C8B-B14F-4D97-AF65-F5344CB8AC3E}">
        <p14:creationId xmlns:p14="http://schemas.microsoft.com/office/powerpoint/2010/main" val="1886121746"/>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smtClean="0"/>
              <a:t>IV  </a:t>
            </a:r>
            <a:r>
              <a:rPr lang="en-US" sz="3200" b="1" dirty="0" err="1" smtClean="0"/>
              <a:t>ezekiel</a:t>
            </a:r>
            <a:r>
              <a:rPr lang="en-US" sz="3200" b="1" dirty="0" smtClean="0"/>
              <a:t> 34-48  Comfort for God’s people.  The Messiah is coming!</a:t>
            </a:r>
            <a:endParaRPr lang="en-US" sz="3200" b="1" dirty="0"/>
          </a:p>
        </p:txBody>
      </p:sp>
      <p:sp>
        <p:nvSpPr>
          <p:cNvPr id="3" name="Content Placeholder 2"/>
          <p:cNvSpPr>
            <a:spLocks noGrp="1"/>
          </p:cNvSpPr>
          <p:nvPr>
            <p:ph idx="1"/>
          </p:nvPr>
        </p:nvSpPr>
        <p:spPr/>
        <p:txBody>
          <a:bodyPr/>
          <a:lstStyle/>
          <a:p>
            <a:pPr marL="114300" indent="0">
              <a:buNone/>
            </a:pPr>
            <a:r>
              <a:rPr lang="en-US" b="1" dirty="0" smtClean="0"/>
              <a:t>The tone noticeably shifts in this part toward offering comfort, now that God’s wrath against his people has been completed.  </a:t>
            </a:r>
          </a:p>
          <a:p>
            <a:pPr marL="114300" indent="0">
              <a:buNone/>
            </a:pPr>
            <a:endParaRPr lang="en-US" b="1" dirty="0"/>
          </a:p>
          <a:p>
            <a:pPr marL="114300" indent="0">
              <a:buNone/>
            </a:pPr>
            <a:r>
              <a:rPr lang="en-US" b="1" dirty="0" smtClean="0"/>
              <a:t>There is much double (or even triple) prophecy in this section.  Much of what God says through Ezekiel can be applied to the restored remnant which will return under </a:t>
            </a:r>
            <a:r>
              <a:rPr lang="en-US" b="1" dirty="0" err="1" smtClean="0"/>
              <a:t>Zerubbabel</a:t>
            </a:r>
            <a:r>
              <a:rPr lang="en-US" b="1" dirty="0" smtClean="0"/>
              <a:t> and Nehemiah, but it applies even more so to the messianic kingdom and the Church.</a:t>
            </a:r>
            <a:endParaRPr lang="en-US" b="1" dirty="0"/>
          </a:p>
          <a:p>
            <a:pPr marL="114300" indent="0">
              <a:buNone/>
            </a:pPr>
            <a:endParaRPr lang="en-US" b="1" dirty="0"/>
          </a:p>
          <a:p>
            <a:pPr marL="114300" indent="0">
              <a:buNone/>
            </a:pPr>
            <a:endParaRPr lang="en-US" b="1" dirty="0"/>
          </a:p>
        </p:txBody>
      </p:sp>
    </p:spTree>
    <p:extLst>
      <p:ext uri="{BB962C8B-B14F-4D97-AF65-F5344CB8AC3E}">
        <p14:creationId xmlns:p14="http://schemas.microsoft.com/office/powerpoint/2010/main" val="3939961688"/>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Ezekiel 34  </a:t>
            </a:r>
            <a:br>
              <a:rPr lang="en-US" sz="2800" b="1" dirty="0" smtClean="0"/>
            </a:br>
            <a:r>
              <a:rPr lang="en-US" sz="2800" b="1" dirty="0" smtClean="0"/>
              <a:t>The Messiah: A better shepherd</a:t>
            </a:r>
            <a:endParaRPr lang="en-US" sz="2800" b="1" dirty="0"/>
          </a:p>
        </p:txBody>
      </p:sp>
      <p:sp>
        <p:nvSpPr>
          <p:cNvPr id="3" name="Content Placeholder 2"/>
          <p:cNvSpPr>
            <a:spLocks noGrp="1"/>
          </p:cNvSpPr>
          <p:nvPr>
            <p:ph idx="1"/>
          </p:nvPr>
        </p:nvSpPr>
        <p:spPr/>
        <p:txBody>
          <a:bodyPr>
            <a:normAutofit/>
          </a:bodyPr>
          <a:lstStyle/>
          <a:p>
            <a:pPr marL="114300" indent="0">
              <a:buNone/>
            </a:pPr>
            <a:r>
              <a:rPr lang="en-US" sz="2000" b="1" dirty="0" smtClean="0"/>
              <a:t>The job of a shepherd:</a:t>
            </a:r>
          </a:p>
          <a:p>
            <a:pPr marL="114300" indent="0">
              <a:buNone/>
            </a:pPr>
            <a:r>
              <a:rPr lang="en-US" sz="2000" b="1" dirty="0" err="1" smtClean="0"/>
              <a:t>Ezek</a:t>
            </a:r>
            <a:r>
              <a:rPr lang="en-US" sz="2000" b="1" dirty="0" smtClean="0"/>
              <a:t> 34:2  To care for the flock, not for yourself.  </a:t>
            </a:r>
          </a:p>
          <a:p>
            <a:pPr marL="114300" indent="0">
              <a:buNone/>
            </a:pPr>
            <a:r>
              <a:rPr lang="en-US" sz="2000" b="1" dirty="0" err="1" smtClean="0"/>
              <a:t>Ezek</a:t>
            </a:r>
            <a:r>
              <a:rPr lang="en-US" sz="2000" b="1" dirty="0" smtClean="0"/>
              <a:t> 34:4  To care for the weak</a:t>
            </a:r>
          </a:p>
          <a:p>
            <a:pPr marL="114300" indent="0">
              <a:buNone/>
            </a:pPr>
            <a:r>
              <a:rPr lang="en-US" sz="2000" b="1" dirty="0" err="1" smtClean="0"/>
              <a:t>Ezek</a:t>
            </a:r>
            <a:r>
              <a:rPr lang="en-US" sz="2000" b="1" dirty="0" smtClean="0"/>
              <a:t> 34:4  To bring back the strays.</a:t>
            </a:r>
          </a:p>
          <a:p>
            <a:pPr marL="114300" indent="0">
              <a:buNone/>
            </a:pPr>
            <a:r>
              <a:rPr lang="en-US" sz="2000" b="1" dirty="0" err="1" smtClean="0"/>
              <a:t>Ezek</a:t>
            </a:r>
            <a:r>
              <a:rPr lang="en-US" sz="2000" b="1" dirty="0" smtClean="0"/>
              <a:t> 34:4  To bring in the lost.</a:t>
            </a:r>
          </a:p>
          <a:p>
            <a:pPr marL="114300" indent="0">
              <a:buNone/>
            </a:pPr>
            <a:endParaRPr lang="en-US" sz="800" b="1" dirty="0"/>
          </a:p>
          <a:p>
            <a:pPr marL="114300" indent="0">
              <a:buNone/>
            </a:pPr>
            <a:r>
              <a:rPr lang="en-US" sz="2000" b="1" dirty="0" smtClean="0"/>
              <a:t>God’s charge:  You treated my sheep harshly.  The result is the sheep are scattered.</a:t>
            </a:r>
          </a:p>
          <a:p>
            <a:pPr marL="114300" indent="0">
              <a:buNone/>
            </a:pPr>
            <a:endParaRPr lang="en-US" sz="800" b="1" dirty="0" smtClean="0"/>
          </a:p>
          <a:p>
            <a:pPr marL="114300" indent="0">
              <a:buNone/>
            </a:pPr>
            <a:r>
              <a:rPr lang="en-US" sz="2000" b="1" dirty="0" err="1" smtClean="0"/>
              <a:t>Ezek</a:t>
            </a:r>
            <a:r>
              <a:rPr lang="en-US" sz="2000" b="1" dirty="0" smtClean="0"/>
              <a:t> 34:7-10  I will hold you accountable.  </a:t>
            </a:r>
          </a:p>
          <a:p>
            <a:pPr marL="114300" indent="0">
              <a:buNone/>
            </a:pPr>
            <a:r>
              <a:rPr lang="en-US" sz="2000" b="1" dirty="0" smtClean="0"/>
              <a:t>I will remove you from leading my flock</a:t>
            </a:r>
          </a:p>
          <a:p>
            <a:pPr marL="114300" indent="0">
              <a:buNone/>
            </a:pPr>
            <a:endParaRPr lang="en-US" sz="800" b="1" dirty="0"/>
          </a:p>
          <a:p>
            <a:pPr marL="114300" indent="0">
              <a:buNone/>
            </a:pPr>
            <a:endParaRPr lang="en-US" sz="2000" b="1" dirty="0"/>
          </a:p>
        </p:txBody>
      </p:sp>
    </p:spTree>
    <p:extLst>
      <p:ext uri="{BB962C8B-B14F-4D97-AF65-F5344CB8AC3E}">
        <p14:creationId xmlns:p14="http://schemas.microsoft.com/office/powerpoint/2010/main" val="4033112005"/>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 will Shepherd my flock</a:t>
            </a:r>
            <a:endParaRPr lang="en-US" dirty="0"/>
          </a:p>
        </p:txBody>
      </p:sp>
      <p:sp>
        <p:nvSpPr>
          <p:cNvPr id="3" name="Content Placeholder 2"/>
          <p:cNvSpPr>
            <a:spLocks noGrp="1"/>
          </p:cNvSpPr>
          <p:nvPr>
            <p:ph idx="1"/>
          </p:nvPr>
        </p:nvSpPr>
        <p:spPr/>
        <p:txBody>
          <a:bodyPr>
            <a:normAutofit/>
          </a:bodyPr>
          <a:lstStyle/>
          <a:p>
            <a:pPr marL="114300" indent="0">
              <a:buNone/>
            </a:pPr>
            <a:r>
              <a:rPr lang="en-US" sz="2800" b="1" dirty="0"/>
              <a:t>34:11-22  I will shepherd the flock </a:t>
            </a:r>
            <a:r>
              <a:rPr lang="en-US" sz="2800" b="1" dirty="0" smtClean="0"/>
              <a:t>myself.</a:t>
            </a:r>
          </a:p>
          <a:p>
            <a:pPr marL="114300" indent="0">
              <a:buNone/>
            </a:pPr>
            <a:endParaRPr lang="en-US" sz="2800" b="1" dirty="0"/>
          </a:p>
          <a:p>
            <a:pPr marL="114300" indent="0">
              <a:buNone/>
            </a:pPr>
            <a:r>
              <a:rPr lang="en-US" sz="2800" b="1" dirty="0" smtClean="0"/>
              <a:t>34:13-16  Q:  Is he talking about Judah restored to the Promised Land, or is he talking about the us, restored to a relationship with God?</a:t>
            </a:r>
            <a:endParaRPr lang="en-US" sz="2800" b="1" dirty="0"/>
          </a:p>
          <a:p>
            <a:pPr marL="114300" indent="0">
              <a:buNone/>
            </a:pPr>
            <a:r>
              <a:rPr lang="en-US" sz="2800" b="1" dirty="0"/>
              <a:t>  v. </a:t>
            </a:r>
            <a:r>
              <a:rPr lang="en-US" sz="2800" b="1" dirty="0" smtClean="0"/>
              <a:t>17-20   </a:t>
            </a:r>
            <a:r>
              <a:rPr lang="en-US" sz="2800" b="1" dirty="0"/>
              <a:t>Even in the absence of good shepherds, the sheep have some responsibilities.</a:t>
            </a:r>
          </a:p>
          <a:p>
            <a:pPr marL="114300" indent="0">
              <a:buNone/>
            </a:pPr>
            <a:endParaRPr lang="en-US" sz="2800" b="1" dirty="0"/>
          </a:p>
        </p:txBody>
      </p:sp>
    </p:spTree>
    <p:extLst>
      <p:ext uri="{BB962C8B-B14F-4D97-AF65-F5344CB8AC3E}">
        <p14:creationId xmlns:p14="http://schemas.microsoft.com/office/powerpoint/2010/main" val="1481200560"/>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err="1" smtClean="0"/>
              <a:t>Ezek</a:t>
            </a:r>
            <a:r>
              <a:rPr lang="en-US" sz="2800" b="1" dirty="0" smtClean="0"/>
              <a:t> 34  The Good shepherd is coming</a:t>
            </a:r>
            <a:endParaRPr lang="en-US" sz="2800" b="1" dirty="0"/>
          </a:p>
        </p:txBody>
      </p:sp>
      <p:sp>
        <p:nvSpPr>
          <p:cNvPr id="3" name="Content Placeholder 2"/>
          <p:cNvSpPr>
            <a:spLocks noGrp="1"/>
          </p:cNvSpPr>
          <p:nvPr>
            <p:ph idx="1"/>
          </p:nvPr>
        </p:nvSpPr>
        <p:spPr>
          <a:xfrm>
            <a:off x="228600" y="1828800"/>
            <a:ext cx="4648200" cy="4572000"/>
          </a:xfrm>
        </p:spPr>
        <p:txBody>
          <a:bodyPr>
            <a:normAutofit lnSpcReduction="10000"/>
          </a:bodyPr>
          <a:lstStyle/>
          <a:p>
            <a:pPr marL="114300" indent="0">
              <a:buNone/>
            </a:pPr>
            <a:r>
              <a:rPr lang="en-US" b="1" dirty="0" err="1" smtClean="0"/>
              <a:t>Ezek</a:t>
            </a:r>
            <a:r>
              <a:rPr lang="en-US" b="1" dirty="0" smtClean="0"/>
              <a:t> 34:23f  God’s shepherd is coming.  “My servant David.”</a:t>
            </a:r>
          </a:p>
          <a:p>
            <a:pPr marL="114300" indent="0">
              <a:buNone/>
            </a:pPr>
            <a:endParaRPr lang="en-US" sz="1200" b="1" dirty="0" smtClean="0"/>
          </a:p>
          <a:p>
            <a:pPr marL="114300" indent="0">
              <a:buNone/>
            </a:pPr>
            <a:r>
              <a:rPr lang="en-US" b="1" dirty="0" smtClean="0"/>
              <a:t>John 10:1-18   I am the good shepherd.</a:t>
            </a:r>
          </a:p>
          <a:p>
            <a:pPr marL="114300" indent="0">
              <a:buNone/>
            </a:pPr>
            <a:endParaRPr lang="en-US" sz="1200" b="1" dirty="0"/>
          </a:p>
          <a:p>
            <a:pPr marL="114300" indent="0">
              <a:buNone/>
            </a:pPr>
            <a:r>
              <a:rPr lang="en-US" b="1" dirty="0" smtClean="0"/>
              <a:t>34:26  Showers of blessings</a:t>
            </a:r>
          </a:p>
          <a:p>
            <a:pPr marL="114300" indent="0">
              <a:buNone/>
            </a:pPr>
            <a:endParaRPr lang="en-US" sz="1200" b="1" dirty="0"/>
          </a:p>
          <a:p>
            <a:pPr marL="114300" indent="0">
              <a:buNone/>
            </a:pPr>
            <a:r>
              <a:rPr lang="en-US" b="1" dirty="0" smtClean="0"/>
              <a:t>34:27  Much fruit, Security, Freedom (John 8:31f)</a:t>
            </a:r>
          </a:p>
          <a:p>
            <a:pPr marL="114300" indent="0">
              <a:buNone/>
            </a:pPr>
            <a:endParaRPr lang="en-US" sz="1200" b="1" dirty="0"/>
          </a:p>
          <a:p>
            <a:pPr marL="114300" indent="0">
              <a:buNone/>
            </a:pPr>
            <a:r>
              <a:rPr lang="en-US" b="1" dirty="0" smtClean="0"/>
              <a:t>34:29  Spiritual food, the bread of life.</a:t>
            </a:r>
            <a:endParaRPr lang="en-US"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0731" y="2032000"/>
            <a:ext cx="4097867" cy="307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1567563"/>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err="1" smtClean="0"/>
              <a:t>Ezek</a:t>
            </a:r>
            <a:r>
              <a:rPr lang="en-US" sz="3200" b="1" dirty="0" smtClean="0"/>
              <a:t> 36  a new covenant</a:t>
            </a:r>
            <a:endParaRPr lang="en-US" sz="3200" b="1" dirty="0"/>
          </a:p>
        </p:txBody>
      </p:sp>
      <p:sp>
        <p:nvSpPr>
          <p:cNvPr id="3" name="Content Placeholder 2"/>
          <p:cNvSpPr>
            <a:spLocks noGrp="1"/>
          </p:cNvSpPr>
          <p:nvPr>
            <p:ph idx="1"/>
          </p:nvPr>
        </p:nvSpPr>
        <p:spPr/>
        <p:txBody>
          <a:bodyPr>
            <a:normAutofit/>
          </a:bodyPr>
          <a:lstStyle/>
          <a:p>
            <a:pPr marL="114300" indent="0">
              <a:buNone/>
            </a:pPr>
            <a:r>
              <a:rPr lang="en-US" sz="2000" b="1" dirty="0" err="1"/>
              <a:t>Ezek</a:t>
            </a:r>
            <a:r>
              <a:rPr lang="en-US" sz="2000" b="1" dirty="0"/>
              <a:t> 36:24f  A remnant devoted to God.   A New Covenant.</a:t>
            </a:r>
          </a:p>
          <a:p>
            <a:pPr marL="114300" indent="0">
              <a:buNone/>
            </a:pPr>
            <a:r>
              <a:rPr lang="en-US" sz="2000" b="1" dirty="0"/>
              <a:t>v. 24  all nations</a:t>
            </a:r>
          </a:p>
          <a:p>
            <a:pPr marL="114300" indent="0">
              <a:buNone/>
            </a:pPr>
            <a:r>
              <a:rPr lang="en-US" sz="2000" b="1" dirty="0"/>
              <a:t>v. 25  cleansed by water</a:t>
            </a:r>
          </a:p>
          <a:p>
            <a:pPr marL="114300" indent="0">
              <a:buNone/>
            </a:pPr>
            <a:r>
              <a:rPr lang="en-US" sz="2000" b="1" dirty="0"/>
              <a:t>v. 26   a new heart and a new spirit</a:t>
            </a:r>
          </a:p>
          <a:p>
            <a:pPr marL="114300" indent="0">
              <a:buNone/>
            </a:pPr>
            <a:r>
              <a:rPr lang="en-US" sz="2000" b="1" dirty="0"/>
              <a:t>v. 27  receive the Holy Spirit</a:t>
            </a:r>
          </a:p>
          <a:p>
            <a:pPr marL="114300" indent="0">
              <a:buNone/>
            </a:pPr>
            <a:r>
              <a:rPr lang="en-US" sz="2000" b="1" dirty="0"/>
              <a:t>v. 29-30  blessings</a:t>
            </a:r>
          </a:p>
          <a:p>
            <a:pPr marL="114300" indent="0">
              <a:buNone/>
            </a:pPr>
            <a:r>
              <a:rPr lang="en-US" sz="2000" b="1" dirty="0"/>
              <a:t>v. 31  repentance</a:t>
            </a:r>
          </a:p>
          <a:p>
            <a:pPr marL="114300" indent="0">
              <a:buNone/>
            </a:pPr>
            <a:endParaRPr lang="en-US" sz="800" b="1" dirty="0" smtClean="0"/>
          </a:p>
          <a:p>
            <a:pPr marL="114300" indent="0">
              <a:buNone/>
            </a:pPr>
            <a:r>
              <a:rPr lang="en-US" sz="2000" b="1" dirty="0" smtClean="0"/>
              <a:t>No wonder Jesus challenged Nicodemus he should have known</a:t>
            </a:r>
          </a:p>
          <a:p>
            <a:pPr marL="114300" indent="0">
              <a:buNone/>
            </a:pPr>
            <a:endParaRPr lang="en-US" sz="2000" b="1" dirty="0" smtClean="0"/>
          </a:p>
          <a:p>
            <a:pPr marL="114300" indent="0">
              <a:buNone/>
            </a:pPr>
            <a:r>
              <a:rPr lang="en-US" sz="2000" b="1" dirty="0" smtClean="0"/>
              <a:t>v. 32  not because you are awesome</a:t>
            </a:r>
          </a:p>
        </p:txBody>
      </p:sp>
    </p:spTree>
    <p:extLst>
      <p:ext uri="{BB962C8B-B14F-4D97-AF65-F5344CB8AC3E}">
        <p14:creationId xmlns:p14="http://schemas.microsoft.com/office/powerpoint/2010/main" val="175151800"/>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 new </a:t>
            </a:r>
            <a:r>
              <a:rPr lang="en-US" b="1" dirty="0" err="1" smtClean="0"/>
              <a:t>eden</a:t>
            </a:r>
            <a:endParaRPr lang="en-US" b="1" dirty="0"/>
          </a:p>
        </p:txBody>
      </p:sp>
      <p:sp>
        <p:nvSpPr>
          <p:cNvPr id="3" name="Content Placeholder 2"/>
          <p:cNvSpPr>
            <a:spLocks noGrp="1"/>
          </p:cNvSpPr>
          <p:nvPr>
            <p:ph idx="1"/>
          </p:nvPr>
        </p:nvSpPr>
        <p:spPr>
          <a:xfrm>
            <a:off x="457200" y="1600200"/>
            <a:ext cx="8305800" cy="2514601"/>
          </a:xfrm>
        </p:spPr>
        <p:txBody>
          <a:bodyPr/>
          <a:lstStyle/>
          <a:p>
            <a:pPr marL="114300" indent="0">
              <a:buNone/>
            </a:pPr>
            <a:r>
              <a:rPr lang="en-US" b="1" dirty="0"/>
              <a:t>v. 33 much fruit</a:t>
            </a:r>
          </a:p>
          <a:p>
            <a:pPr marL="114300" indent="0">
              <a:buNone/>
            </a:pPr>
            <a:r>
              <a:rPr lang="en-US" b="1" dirty="0"/>
              <a:t>v. 35  imagery from the Garden of Eden.  The Kingdom of </a:t>
            </a:r>
            <a:r>
              <a:rPr lang="en-US" b="1" dirty="0" smtClean="0"/>
              <a:t>God    Isaiah 65:19-25</a:t>
            </a:r>
            <a:endParaRPr lang="en-US" b="1" dirty="0"/>
          </a:p>
          <a:p>
            <a:pPr marL="114300" indent="0">
              <a:buNone/>
            </a:pPr>
            <a:endParaRPr lang="en-US" sz="800" b="1" dirty="0" smtClean="0"/>
          </a:p>
          <a:p>
            <a:pPr marL="114300" indent="0">
              <a:buNone/>
            </a:pPr>
            <a:r>
              <a:rPr lang="en-US" b="1" dirty="0" smtClean="0"/>
              <a:t>v. 36  When people see how God has blessed us, “Then they will know that I am the Lord”</a:t>
            </a:r>
            <a:endParaRPr lang="en-US" b="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3933975"/>
            <a:ext cx="8610601" cy="2733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1617679"/>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Ezekiel 37 the valley of dry bones</a:t>
            </a:r>
            <a:endParaRPr lang="en-US" sz="2800" b="1" dirty="0"/>
          </a:p>
        </p:txBody>
      </p:sp>
      <p:sp>
        <p:nvSpPr>
          <p:cNvPr id="3" name="Content Placeholder 2"/>
          <p:cNvSpPr>
            <a:spLocks noGrp="1"/>
          </p:cNvSpPr>
          <p:nvPr>
            <p:ph idx="1"/>
          </p:nvPr>
        </p:nvSpPr>
        <p:spPr>
          <a:xfrm>
            <a:off x="457200" y="1752601"/>
            <a:ext cx="8229600" cy="1143000"/>
          </a:xfrm>
        </p:spPr>
        <p:txBody>
          <a:bodyPr>
            <a:normAutofit/>
          </a:bodyPr>
          <a:lstStyle/>
          <a:p>
            <a:pPr marL="114300" indent="0">
              <a:buNone/>
            </a:pPr>
            <a:r>
              <a:rPr lang="en-US" b="1" dirty="0" smtClean="0"/>
              <a:t>The promise of resurrection (on many levels and in many ways)</a:t>
            </a:r>
            <a:endParaRPr lang="en-US"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799" y="2904744"/>
            <a:ext cx="4437585" cy="3572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066799" y="3962400"/>
            <a:ext cx="1981199" cy="1200329"/>
          </a:xfrm>
          <a:prstGeom prst="rect">
            <a:avLst/>
          </a:prstGeom>
          <a:noFill/>
        </p:spPr>
        <p:txBody>
          <a:bodyPr wrap="square" rtlCol="0">
            <a:spAutoFit/>
          </a:bodyPr>
          <a:lstStyle/>
          <a:p>
            <a:r>
              <a:rPr lang="en-US" sz="3600" b="1" dirty="0" smtClean="0">
                <a:solidFill>
                  <a:prstClr val="black"/>
                </a:solidFill>
              </a:rPr>
              <a:t>He’s Alive!</a:t>
            </a:r>
            <a:endParaRPr lang="en-US" sz="3600" b="1" dirty="0">
              <a:solidFill>
                <a:prstClr val="black"/>
              </a:solidFill>
            </a:endParaRPr>
          </a:p>
        </p:txBody>
      </p:sp>
    </p:spTree>
    <p:extLst>
      <p:ext uri="{BB962C8B-B14F-4D97-AF65-F5344CB8AC3E}">
        <p14:creationId xmlns:p14="http://schemas.microsoft.com/office/powerpoint/2010/main" val="13281289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Genesis 1:26-30  God creates mankind in his image, to rule the earth</a:t>
            </a:r>
            <a:r>
              <a:rPr lang="en-US" b="1" dirty="0" smtClean="0"/>
              <a:t>.</a:t>
            </a:r>
          </a:p>
          <a:p>
            <a:pPr lvl="1"/>
            <a:r>
              <a:rPr lang="en-US" b="1" dirty="0" smtClean="0"/>
              <a:t>Q:  In what sense are we created in God’s image?</a:t>
            </a:r>
          </a:p>
          <a:p>
            <a:pPr lvl="1"/>
            <a:r>
              <a:rPr lang="en-US" b="1" dirty="0" smtClean="0"/>
              <a:t>Q:  What are the implications that God put us in charge of the earth?</a:t>
            </a:r>
          </a:p>
          <a:p>
            <a:pPr lvl="1"/>
            <a:r>
              <a:rPr lang="en-US" b="1" dirty="0" smtClean="0"/>
              <a:t>God blessed them 1:28  This was his plan.</a:t>
            </a:r>
            <a:endParaRPr lang="en-US" b="1" dirty="0"/>
          </a:p>
          <a:p>
            <a:r>
              <a:rPr lang="en-US" b="1" dirty="0"/>
              <a:t>Genesis 1:31 Summary:  It was all very good</a:t>
            </a:r>
            <a:r>
              <a:rPr lang="en-US" b="1" dirty="0" smtClean="0"/>
              <a:t>.</a:t>
            </a:r>
          </a:p>
          <a:p>
            <a:pPr lvl="1"/>
            <a:r>
              <a:rPr lang="en-US" b="1" dirty="0" smtClean="0"/>
              <a:t>Q:  Do you agree with God’s analysis here?</a:t>
            </a:r>
            <a:endParaRPr lang="en-US" dirty="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767188563"/>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err="1" smtClean="0"/>
              <a:t>Ezek</a:t>
            </a:r>
            <a:r>
              <a:rPr lang="en-US" sz="2800" b="1" dirty="0" smtClean="0"/>
              <a:t> 37  The valley of dry bones</a:t>
            </a:r>
            <a:endParaRPr lang="en-US" sz="2800" b="1" dirty="0"/>
          </a:p>
        </p:txBody>
      </p:sp>
      <p:sp>
        <p:nvSpPr>
          <p:cNvPr id="3" name="Content Placeholder 2"/>
          <p:cNvSpPr>
            <a:spLocks noGrp="1"/>
          </p:cNvSpPr>
          <p:nvPr>
            <p:ph idx="1"/>
          </p:nvPr>
        </p:nvSpPr>
        <p:spPr/>
        <p:txBody>
          <a:bodyPr>
            <a:normAutofit fontScale="92500" lnSpcReduction="10000"/>
          </a:bodyPr>
          <a:lstStyle/>
          <a:p>
            <a:pPr marL="114300" indent="0">
              <a:buNone/>
            </a:pPr>
            <a:r>
              <a:rPr lang="en-US" sz="2000" b="1" dirty="0" err="1" smtClean="0"/>
              <a:t>Ezek</a:t>
            </a:r>
            <a:r>
              <a:rPr lang="en-US" sz="2000" b="1" dirty="0" smtClean="0"/>
              <a:t> 37:2  The bones are “very dry”   No hope!!!   God specializes in this kind of situation.</a:t>
            </a:r>
          </a:p>
          <a:p>
            <a:pPr marL="114300" indent="0">
              <a:buNone/>
            </a:pPr>
            <a:endParaRPr lang="en-US" sz="800" b="1" dirty="0"/>
          </a:p>
          <a:p>
            <a:pPr marL="114300" indent="0">
              <a:buNone/>
            </a:pPr>
            <a:r>
              <a:rPr lang="en-US" sz="2000" b="1" dirty="0" err="1" smtClean="0"/>
              <a:t>Ezek</a:t>
            </a:r>
            <a:r>
              <a:rPr lang="en-US" sz="2000" b="1" dirty="0" smtClean="0"/>
              <a:t> 37:3 Son of man, can these bones live?</a:t>
            </a:r>
          </a:p>
          <a:p>
            <a:pPr marL="114300" indent="0">
              <a:buNone/>
            </a:pPr>
            <a:endParaRPr lang="en-US" sz="800" b="1" dirty="0"/>
          </a:p>
          <a:p>
            <a:pPr marL="114300" indent="0">
              <a:buNone/>
            </a:pPr>
            <a:r>
              <a:rPr lang="en-US" sz="2000" b="1" dirty="0" smtClean="0"/>
              <a:t>Q:  Can your neighbor live?  Can your marriage live?   Can you spiritual life be revived?</a:t>
            </a:r>
          </a:p>
          <a:p>
            <a:pPr marL="114300" indent="0">
              <a:buNone/>
            </a:pPr>
            <a:endParaRPr lang="en-US" sz="800" b="1" dirty="0"/>
          </a:p>
          <a:p>
            <a:pPr marL="114300" indent="0">
              <a:buNone/>
            </a:pPr>
            <a:r>
              <a:rPr lang="en-US" sz="2000" b="1" dirty="0" smtClean="0"/>
              <a:t>37:4  The solution to spiritual death:  “Dry bones, hear the word of the Lord.”   Sometimes we need to preach to dry bones!</a:t>
            </a:r>
          </a:p>
          <a:p>
            <a:pPr marL="114300" indent="0">
              <a:buNone/>
            </a:pPr>
            <a:endParaRPr lang="en-US" sz="800" b="1" dirty="0"/>
          </a:p>
          <a:p>
            <a:pPr marL="114300" indent="0">
              <a:buNone/>
            </a:pPr>
            <a:r>
              <a:rPr lang="en-US" sz="2000" b="1" dirty="0" smtClean="0"/>
              <a:t>37:5  Revived by receiving the Holy Spirit.  </a:t>
            </a:r>
            <a:r>
              <a:rPr lang="en-US" sz="2000" b="1" dirty="0" err="1" smtClean="0"/>
              <a:t>Zech</a:t>
            </a:r>
            <a:r>
              <a:rPr lang="en-US" sz="2000" b="1" dirty="0" smtClean="0"/>
              <a:t> 4:6  Rom 8:9-11</a:t>
            </a:r>
          </a:p>
          <a:p>
            <a:pPr marL="114300" indent="0">
              <a:buNone/>
            </a:pPr>
            <a:endParaRPr lang="en-US" sz="900" b="1" dirty="0"/>
          </a:p>
          <a:p>
            <a:pPr marL="114300" indent="0">
              <a:buNone/>
            </a:pPr>
            <a:r>
              <a:rPr lang="en-US" sz="2000" b="1" dirty="0" smtClean="0"/>
              <a:t>37:7-10  A bizarre vision!</a:t>
            </a:r>
          </a:p>
          <a:p>
            <a:pPr marL="114300" indent="0">
              <a:buNone/>
            </a:pPr>
            <a:endParaRPr lang="en-US" sz="900" b="1" dirty="0"/>
          </a:p>
          <a:p>
            <a:pPr marL="114300" indent="0">
              <a:buNone/>
            </a:pPr>
            <a:r>
              <a:rPr lang="en-US" sz="2000" b="1" dirty="0" smtClean="0"/>
              <a:t>37:11-14  Primary application is to Israel.  God will bring them back to life in Canaan.   (but it is a double prophecy)</a:t>
            </a:r>
            <a:endParaRPr lang="en-US" sz="2000" b="1" dirty="0"/>
          </a:p>
        </p:txBody>
      </p:sp>
    </p:spTree>
    <p:extLst>
      <p:ext uri="{BB962C8B-B14F-4D97-AF65-F5344CB8AC3E}">
        <p14:creationId xmlns:p14="http://schemas.microsoft.com/office/powerpoint/2010/main" val="1824754104"/>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Ezekiel 37 cont.</a:t>
            </a:r>
            <a:endParaRPr lang="en-US" sz="3200" b="1" dirty="0"/>
          </a:p>
        </p:txBody>
      </p:sp>
      <p:sp>
        <p:nvSpPr>
          <p:cNvPr id="3" name="Content Placeholder 2"/>
          <p:cNvSpPr>
            <a:spLocks noGrp="1"/>
          </p:cNvSpPr>
          <p:nvPr>
            <p:ph idx="1"/>
          </p:nvPr>
        </p:nvSpPr>
        <p:spPr/>
        <p:txBody>
          <a:bodyPr>
            <a:normAutofit lnSpcReduction="10000"/>
          </a:bodyPr>
          <a:lstStyle/>
          <a:p>
            <a:pPr marL="114300" indent="0">
              <a:buNone/>
            </a:pPr>
            <a:endParaRPr lang="en-US" sz="1000" b="1" dirty="0"/>
          </a:p>
          <a:p>
            <a:pPr marL="114300" indent="0">
              <a:buNone/>
            </a:pPr>
            <a:r>
              <a:rPr lang="en-US" sz="2000" b="1" dirty="0" smtClean="0"/>
              <a:t>37:22f   Messianic prophecy</a:t>
            </a:r>
          </a:p>
          <a:p>
            <a:pPr marL="114300" indent="0">
              <a:buNone/>
            </a:pPr>
            <a:r>
              <a:rPr lang="en-US" sz="2000" b="1" dirty="0" smtClean="0"/>
              <a:t>I will make them one nation in the land</a:t>
            </a:r>
          </a:p>
          <a:p>
            <a:pPr marL="114300" indent="0">
              <a:buNone/>
            </a:pPr>
            <a:r>
              <a:rPr lang="en-US" sz="2000" b="1" dirty="0" smtClean="0"/>
              <a:t>One king</a:t>
            </a:r>
          </a:p>
          <a:p>
            <a:pPr marL="114300" indent="0">
              <a:buNone/>
            </a:pPr>
            <a:r>
              <a:rPr lang="en-US" sz="2000" b="1" dirty="0" smtClean="0"/>
              <a:t>I will save them v. 23</a:t>
            </a:r>
          </a:p>
          <a:p>
            <a:pPr marL="114300" indent="0">
              <a:buNone/>
            </a:pPr>
            <a:r>
              <a:rPr lang="en-US" sz="2000" b="1" dirty="0" smtClean="0"/>
              <a:t>I will cleanse them   v. 23</a:t>
            </a:r>
          </a:p>
          <a:p>
            <a:pPr marL="114300" indent="0">
              <a:buNone/>
            </a:pPr>
            <a:r>
              <a:rPr lang="en-US" sz="2000" b="1" dirty="0" smtClean="0"/>
              <a:t>They will be my people  v. 27  (Hosea 1:10-11  Hosea 2:23  Hos 11:1)</a:t>
            </a:r>
          </a:p>
          <a:p>
            <a:pPr marL="114300" indent="0">
              <a:buNone/>
            </a:pPr>
            <a:r>
              <a:rPr lang="en-US" sz="2000" b="1" dirty="0" smtClean="0"/>
              <a:t>My servant David will be king over them v. 24</a:t>
            </a:r>
          </a:p>
          <a:p>
            <a:pPr marL="114300" indent="0">
              <a:buNone/>
            </a:pPr>
            <a:r>
              <a:rPr lang="en-US" sz="2000" b="1" dirty="0" smtClean="0"/>
              <a:t>A new covenant.  v. 26</a:t>
            </a:r>
          </a:p>
          <a:p>
            <a:pPr marL="114300" indent="0">
              <a:buNone/>
            </a:pPr>
            <a:r>
              <a:rPr lang="en-US" sz="2000" b="1" dirty="0" smtClean="0"/>
              <a:t>I will dwell (tabernacle) with them v. 26-27  John 1:14</a:t>
            </a:r>
          </a:p>
          <a:p>
            <a:pPr marL="114300" indent="0">
              <a:buNone/>
            </a:pPr>
            <a:endParaRPr lang="en-US" sz="900" b="1" dirty="0"/>
          </a:p>
          <a:p>
            <a:pPr marL="114300" indent="0">
              <a:buNone/>
            </a:pPr>
            <a:r>
              <a:rPr lang="en-US" sz="2000" b="1" dirty="0" smtClean="0"/>
              <a:t>This is about the Church but it is also about heaven—the Kingdom</a:t>
            </a:r>
          </a:p>
          <a:p>
            <a:pPr marL="114300" indent="0">
              <a:buNone/>
            </a:pPr>
            <a:endParaRPr lang="en-US" b="1" dirty="0" smtClean="0"/>
          </a:p>
        </p:txBody>
      </p:sp>
    </p:spTree>
    <p:extLst>
      <p:ext uri="{BB962C8B-B14F-4D97-AF65-F5344CB8AC3E}">
        <p14:creationId xmlns:p14="http://schemas.microsoft.com/office/powerpoint/2010/main" val="3465211837"/>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Ezekiel 38-39  </a:t>
            </a:r>
            <a:r>
              <a:rPr lang="en-US" sz="3200" b="1" dirty="0" err="1" smtClean="0"/>
              <a:t>gog</a:t>
            </a:r>
            <a:r>
              <a:rPr lang="en-US" sz="3200" b="1" dirty="0" smtClean="0"/>
              <a:t> and </a:t>
            </a:r>
            <a:r>
              <a:rPr lang="en-US" sz="3200" b="1" dirty="0" err="1" smtClean="0"/>
              <a:t>magog</a:t>
            </a:r>
            <a:endParaRPr lang="en-US" sz="3200" b="1" dirty="0"/>
          </a:p>
        </p:txBody>
      </p:sp>
      <p:sp>
        <p:nvSpPr>
          <p:cNvPr id="3" name="Content Placeholder 2"/>
          <p:cNvSpPr>
            <a:spLocks noGrp="1"/>
          </p:cNvSpPr>
          <p:nvPr>
            <p:ph idx="1"/>
          </p:nvPr>
        </p:nvSpPr>
        <p:spPr>
          <a:xfrm>
            <a:off x="457200" y="1752600"/>
            <a:ext cx="8229600" cy="4572000"/>
          </a:xfrm>
        </p:spPr>
        <p:txBody>
          <a:bodyPr>
            <a:normAutofit lnSpcReduction="10000"/>
          </a:bodyPr>
          <a:lstStyle/>
          <a:p>
            <a:pPr marL="114300" indent="0">
              <a:buNone/>
            </a:pPr>
            <a:r>
              <a:rPr lang="en-US" b="1" dirty="0" smtClean="0"/>
              <a:t>This is an idealized vision of enemies attacking God’s people and God defending them.  The Jews need assurance that after God restores them to the Land, it will not happen all over again.  </a:t>
            </a:r>
          </a:p>
          <a:p>
            <a:pPr marL="114300" indent="0">
              <a:buNone/>
            </a:pPr>
            <a:endParaRPr lang="en-US" sz="800" b="1" dirty="0"/>
          </a:p>
          <a:p>
            <a:pPr marL="114300" indent="0">
              <a:buNone/>
            </a:pPr>
            <a:r>
              <a:rPr lang="en-US" b="1" dirty="0" smtClean="0"/>
              <a:t>Jim </a:t>
            </a:r>
            <a:r>
              <a:rPr lang="en-US" b="1" dirty="0" err="1" smtClean="0"/>
              <a:t>McGuiggan</a:t>
            </a:r>
            <a:r>
              <a:rPr lang="en-US" b="1" dirty="0" smtClean="0"/>
              <a:t>:  “Gog is a grand illustration of any and all who oppose God’s people.”</a:t>
            </a:r>
          </a:p>
          <a:p>
            <a:pPr marL="114300" indent="0">
              <a:buNone/>
            </a:pPr>
            <a:endParaRPr lang="en-US" sz="800" b="1" dirty="0" smtClean="0"/>
          </a:p>
          <a:p>
            <a:pPr marL="114300" indent="0">
              <a:buNone/>
            </a:pPr>
            <a:r>
              <a:rPr lang="en-US" b="1" dirty="0"/>
              <a:t>v. 8   You will invade the Promised Land “gathered from many nations to the mountains of Israel”</a:t>
            </a:r>
          </a:p>
          <a:p>
            <a:pPr marL="114300" indent="0">
              <a:buNone/>
            </a:pPr>
            <a:r>
              <a:rPr lang="en-US" b="1" dirty="0"/>
              <a:t>v. 11  </a:t>
            </a:r>
            <a:r>
              <a:rPr lang="en-US" b="1" dirty="0" err="1"/>
              <a:t>unwalled</a:t>
            </a:r>
            <a:r>
              <a:rPr lang="en-US" b="1" dirty="0"/>
              <a:t> cities.   God’s people living in security.    No problem.  God will destroy them without a shot</a:t>
            </a:r>
            <a:r>
              <a:rPr lang="en-US" b="1" dirty="0" smtClean="0"/>
              <a:t>.</a:t>
            </a:r>
            <a:endParaRPr lang="en-US" b="1" dirty="0"/>
          </a:p>
          <a:p>
            <a:pPr marL="114300" indent="0">
              <a:buNone/>
            </a:pPr>
            <a:endParaRPr lang="en-US" b="1" dirty="0" smtClean="0"/>
          </a:p>
          <a:p>
            <a:pPr marL="114300" indent="0">
              <a:buNone/>
            </a:pPr>
            <a:endParaRPr lang="en-US" sz="1200" b="1" dirty="0"/>
          </a:p>
        </p:txBody>
      </p:sp>
    </p:spTree>
    <p:extLst>
      <p:ext uri="{BB962C8B-B14F-4D97-AF65-F5344CB8AC3E}">
        <p14:creationId xmlns:p14="http://schemas.microsoft.com/office/powerpoint/2010/main" val="507260062"/>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Ezekiel 40-48  The Temple rebuilt</a:t>
            </a:r>
            <a:br>
              <a:rPr lang="en-US" sz="2800" b="1" dirty="0" smtClean="0"/>
            </a:br>
            <a:r>
              <a:rPr lang="en-US" sz="2800" b="1" dirty="0" smtClean="0"/>
              <a:t>restoration of the remnant</a:t>
            </a:r>
            <a:endParaRPr lang="en-US" sz="2800" b="1" dirty="0"/>
          </a:p>
        </p:txBody>
      </p:sp>
      <p:sp>
        <p:nvSpPr>
          <p:cNvPr id="3" name="Content Placeholder 2"/>
          <p:cNvSpPr>
            <a:spLocks noGrp="1"/>
          </p:cNvSpPr>
          <p:nvPr>
            <p:ph idx="1"/>
          </p:nvPr>
        </p:nvSpPr>
        <p:spPr/>
        <p:txBody>
          <a:bodyPr>
            <a:normAutofit/>
          </a:bodyPr>
          <a:lstStyle/>
          <a:p>
            <a:pPr marL="114300" indent="0">
              <a:buNone/>
            </a:pPr>
            <a:r>
              <a:rPr lang="en-US" sz="2000" b="1" dirty="0"/>
              <a:t>The purpose of this section is to illustrate the Kingdom of God/God with his people.   Do not get caught up in the details.    It gives very precise instructions for building the restored temple.</a:t>
            </a:r>
          </a:p>
          <a:p>
            <a:pPr marL="114300" indent="0">
              <a:buNone/>
            </a:pPr>
            <a:endParaRPr lang="en-US" sz="1000" b="1" dirty="0"/>
          </a:p>
          <a:p>
            <a:pPr marL="114300" indent="0">
              <a:buNone/>
            </a:pPr>
            <a:r>
              <a:rPr lang="en-US" sz="2000" b="1" dirty="0"/>
              <a:t>Is it </a:t>
            </a:r>
            <a:r>
              <a:rPr lang="en-US" sz="2000" b="1" dirty="0" smtClean="0"/>
              <a:t>about </a:t>
            </a:r>
            <a:r>
              <a:rPr lang="en-US" sz="2000" b="1" dirty="0"/>
              <a:t>restoration of the kingdom and </a:t>
            </a:r>
            <a:r>
              <a:rPr lang="en-US" sz="2000" b="1" dirty="0" smtClean="0"/>
              <a:t>temple </a:t>
            </a:r>
            <a:r>
              <a:rPr lang="en-US" sz="2000" b="1" dirty="0"/>
              <a:t>in 516 BC?  Yes</a:t>
            </a:r>
          </a:p>
          <a:p>
            <a:pPr marL="114300" indent="0">
              <a:buNone/>
            </a:pPr>
            <a:r>
              <a:rPr lang="en-US" sz="2000" b="1" dirty="0"/>
              <a:t>Is it about the church and the heavenly tabernacle?   Yes</a:t>
            </a:r>
          </a:p>
          <a:p>
            <a:pPr marL="114300" indent="0">
              <a:buNone/>
            </a:pPr>
            <a:r>
              <a:rPr lang="en-US" sz="2000" b="1" dirty="0"/>
              <a:t>Is it about the ultimate embodiment of the tabernacle/Kingdom of God/Heaven? Yes.</a:t>
            </a:r>
          </a:p>
          <a:p>
            <a:pPr marL="114300" indent="0">
              <a:buNone/>
            </a:pPr>
            <a:endParaRPr lang="en-US" sz="1000" b="1" dirty="0"/>
          </a:p>
          <a:p>
            <a:pPr marL="114300" indent="0">
              <a:buNone/>
            </a:pPr>
            <a:r>
              <a:rPr lang="en-US" sz="2000" b="1" dirty="0"/>
              <a:t>Hebrews 8:3-6   “See to it  that you make everything according to the pattern shown you on the mountain.” (or in Ezekiel 40-48).</a:t>
            </a:r>
          </a:p>
          <a:p>
            <a:pPr marL="114300" indent="0">
              <a:buNone/>
            </a:pPr>
            <a:endParaRPr lang="en-US" sz="2000" b="1" dirty="0" smtClean="0"/>
          </a:p>
          <a:p>
            <a:pPr marL="114300" indent="0">
              <a:buNone/>
            </a:pPr>
            <a:r>
              <a:rPr lang="en-US" sz="2000" b="1" dirty="0" smtClean="0"/>
              <a:t>Ultimately, it is about God’s holiness—his perfection.</a:t>
            </a:r>
            <a:endParaRPr lang="en-US" sz="2000" b="1" dirty="0"/>
          </a:p>
        </p:txBody>
      </p:sp>
    </p:spTree>
    <p:extLst>
      <p:ext uri="{BB962C8B-B14F-4D97-AF65-F5344CB8AC3E}">
        <p14:creationId xmlns:p14="http://schemas.microsoft.com/office/powerpoint/2010/main" val="2824999798"/>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Ezekiel 40-48</a:t>
            </a:r>
            <a:endParaRPr lang="en-US" sz="3200" b="1" dirty="0"/>
          </a:p>
        </p:txBody>
      </p:sp>
      <p:sp>
        <p:nvSpPr>
          <p:cNvPr id="3" name="Content Placeholder 2"/>
          <p:cNvSpPr>
            <a:spLocks noGrp="1"/>
          </p:cNvSpPr>
          <p:nvPr>
            <p:ph idx="1"/>
          </p:nvPr>
        </p:nvSpPr>
        <p:spPr/>
        <p:txBody>
          <a:bodyPr>
            <a:normAutofit/>
          </a:bodyPr>
          <a:lstStyle/>
          <a:p>
            <a:pPr marL="114300" indent="0">
              <a:buNone/>
            </a:pPr>
            <a:r>
              <a:rPr lang="en-US" sz="2000" b="1" dirty="0" err="1"/>
              <a:t>Ezek</a:t>
            </a:r>
            <a:r>
              <a:rPr lang="en-US" sz="2000" b="1" dirty="0"/>
              <a:t> 40:1   </a:t>
            </a:r>
            <a:r>
              <a:rPr lang="en-US" sz="2000" b="1" dirty="0" smtClean="0"/>
              <a:t>The </a:t>
            </a:r>
            <a:r>
              <a:rPr lang="en-US" sz="2000" b="1" dirty="0"/>
              <a:t>twenty-fifth year </a:t>
            </a:r>
            <a:r>
              <a:rPr lang="en-US" sz="2000" b="1" dirty="0" smtClean="0"/>
              <a:t>of the </a:t>
            </a:r>
            <a:r>
              <a:rPr lang="en-US" sz="2000" b="1" dirty="0"/>
              <a:t>exile </a:t>
            </a:r>
            <a:r>
              <a:rPr lang="en-US" sz="2000" b="1" dirty="0" smtClean="0"/>
              <a:t>(572 </a:t>
            </a:r>
            <a:r>
              <a:rPr lang="en-US" sz="2000" b="1" dirty="0"/>
              <a:t>BC)</a:t>
            </a:r>
          </a:p>
          <a:p>
            <a:pPr marL="114300" indent="0">
              <a:buNone/>
            </a:pPr>
            <a:endParaRPr lang="en-US" sz="2000" b="1" dirty="0"/>
          </a:p>
          <a:p>
            <a:pPr marL="114300" indent="0">
              <a:buNone/>
            </a:pPr>
            <a:r>
              <a:rPr lang="en-US" sz="2000" b="1" dirty="0" err="1"/>
              <a:t>Ezek</a:t>
            </a:r>
            <a:r>
              <a:rPr lang="en-US" sz="2000" b="1" dirty="0"/>
              <a:t> 43:1 The glory of the Lord returns to the temple (after leaving it Ezekiel 8:6).  He enters through the East Gate (as he had exited it through the East Gate).</a:t>
            </a:r>
          </a:p>
          <a:p>
            <a:pPr marL="114300" indent="0">
              <a:buNone/>
            </a:pPr>
            <a:endParaRPr lang="en-US" sz="2000" b="1" dirty="0"/>
          </a:p>
          <a:p>
            <a:pPr marL="114300" indent="0">
              <a:buNone/>
            </a:pPr>
            <a:r>
              <a:rPr lang="en-US" sz="2000" b="1" dirty="0"/>
              <a:t>43:10   Why </a:t>
            </a:r>
            <a:r>
              <a:rPr lang="en-US" sz="2000" b="1" dirty="0" smtClean="0"/>
              <a:t>all the details? “</a:t>
            </a:r>
            <a:r>
              <a:rPr lang="en-US" sz="2000" b="1" dirty="0"/>
              <a:t>that they may be ashamed of their sins.”</a:t>
            </a:r>
          </a:p>
          <a:p>
            <a:pPr marL="114300" indent="0">
              <a:buNone/>
            </a:pPr>
            <a:endParaRPr lang="en-US" sz="2000" b="1" dirty="0"/>
          </a:p>
          <a:p>
            <a:pPr marL="114300" indent="0">
              <a:buNone/>
            </a:pPr>
            <a:r>
              <a:rPr lang="en-US" sz="2000" b="1" dirty="0"/>
              <a:t>44:2   The East gate is to stay shut (because only the holy can enter through the East gate.</a:t>
            </a:r>
          </a:p>
          <a:p>
            <a:pPr marL="114300" indent="0">
              <a:buNone/>
            </a:pPr>
            <a:r>
              <a:rPr lang="en-US" sz="2000" b="1" dirty="0"/>
              <a:t>46:1-3 Except on Sabbaths and New Moons.</a:t>
            </a:r>
          </a:p>
          <a:p>
            <a:pPr marL="114300" indent="0">
              <a:buNone/>
            </a:pPr>
            <a:endParaRPr lang="en-US" sz="2000" b="1" dirty="0"/>
          </a:p>
        </p:txBody>
      </p:sp>
    </p:spTree>
    <p:extLst>
      <p:ext uri="{BB962C8B-B14F-4D97-AF65-F5344CB8AC3E}">
        <p14:creationId xmlns:p14="http://schemas.microsoft.com/office/powerpoint/2010/main" val="1782880338"/>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We are the </a:t>
            </a:r>
            <a:r>
              <a:rPr lang="en-US" sz="3200" b="1" dirty="0" err="1" smtClean="0"/>
              <a:t>zadokites</a:t>
            </a:r>
            <a:r>
              <a:rPr lang="en-US" sz="3200" b="1" dirty="0" smtClean="0"/>
              <a:t>!</a:t>
            </a:r>
            <a:endParaRPr lang="en-US" sz="3200" b="1" dirty="0"/>
          </a:p>
        </p:txBody>
      </p:sp>
      <p:sp>
        <p:nvSpPr>
          <p:cNvPr id="3" name="Content Placeholder 2"/>
          <p:cNvSpPr>
            <a:spLocks noGrp="1"/>
          </p:cNvSpPr>
          <p:nvPr>
            <p:ph idx="1"/>
          </p:nvPr>
        </p:nvSpPr>
        <p:spPr/>
        <p:txBody>
          <a:bodyPr>
            <a:normAutofit/>
          </a:bodyPr>
          <a:lstStyle/>
          <a:p>
            <a:pPr marL="114300" indent="0">
              <a:buNone/>
            </a:pPr>
            <a:r>
              <a:rPr lang="en-US" b="1" dirty="0"/>
              <a:t>44:15f  Only the </a:t>
            </a:r>
            <a:r>
              <a:rPr lang="en-US" b="1" dirty="0" err="1"/>
              <a:t>Zadokites</a:t>
            </a:r>
            <a:r>
              <a:rPr lang="en-US" b="1" dirty="0"/>
              <a:t> (also 43:19) can minister in the temple.  </a:t>
            </a:r>
            <a:endParaRPr lang="en-US" b="1" dirty="0" smtClean="0"/>
          </a:p>
          <a:p>
            <a:pPr marL="114300" indent="0">
              <a:buNone/>
            </a:pPr>
            <a:endParaRPr lang="en-US" b="1" dirty="0" smtClean="0"/>
          </a:p>
          <a:p>
            <a:pPr marL="114300" indent="0">
              <a:buNone/>
            </a:pPr>
            <a:r>
              <a:rPr lang="en-US" b="1" dirty="0" smtClean="0"/>
              <a:t>v. 16 We are the </a:t>
            </a:r>
            <a:r>
              <a:rPr lang="en-US" b="1" dirty="0" err="1" smtClean="0"/>
              <a:t>Zadokites</a:t>
            </a:r>
            <a:r>
              <a:rPr lang="en-US" b="1" dirty="0" smtClean="0"/>
              <a:t> (1 Pet 2:9)</a:t>
            </a:r>
          </a:p>
          <a:p>
            <a:pPr marL="114300" indent="0">
              <a:buNone/>
            </a:pPr>
            <a:endParaRPr lang="en-US" b="1" dirty="0"/>
          </a:p>
          <a:p>
            <a:pPr marL="114300" indent="0">
              <a:buNone/>
            </a:pPr>
            <a:r>
              <a:rPr lang="en-US" b="1" dirty="0"/>
              <a:t>v. 23  </a:t>
            </a:r>
            <a:r>
              <a:rPr lang="en-US" b="1" dirty="0" smtClean="0"/>
              <a:t>We are to teach difference </a:t>
            </a:r>
            <a:r>
              <a:rPr lang="en-US" b="1" dirty="0"/>
              <a:t>between the holy and </a:t>
            </a:r>
            <a:r>
              <a:rPr lang="en-US" b="1" dirty="0" smtClean="0"/>
              <a:t>common</a:t>
            </a:r>
            <a:r>
              <a:rPr lang="en-US" b="1" dirty="0"/>
              <a:t>.</a:t>
            </a:r>
          </a:p>
          <a:p>
            <a:pPr marL="114300" indent="0">
              <a:buNone/>
            </a:pPr>
            <a:r>
              <a:rPr lang="en-US" b="1" dirty="0"/>
              <a:t>v. 28  I am to be their only inheritance.   They will have no possessions in the land.</a:t>
            </a:r>
          </a:p>
          <a:p>
            <a:pPr marL="114300" indent="0">
              <a:buNone/>
            </a:pPr>
            <a:endParaRPr lang="en-US" b="1" dirty="0"/>
          </a:p>
          <a:p>
            <a:pPr marL="114300" indent="0">
              <a:buNone/>
            </a:pPr>
            <a:endParaRPr lang="en-US" b="1" dirty="0"/>
          </a:p>
          <a:p>
            <a:pPr marL="114300" indent="0">
              <a:buNone/>
            </a:pPr>
            <a:endParaRPr lang="en-US" dirty="0"/>
          </a:p>
        </p:txBody>
      </p:sp>
    </p:spTree>
    <p:extLst>
      <p:ext uri="{BB962C8B-B14F-4D97-AF65-F5344CB8AC3E}">
        <p14:creationId xmlns:p14="http://schemas.microsoft.com/office/powerpoint/2010/main" val="3050887967"/>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Back in the garden</a:t>
            </a:r>
            <a:endParaRPr lang="en-US" b="1" dirty="0"/>
          </a:p>
        </p:txBody>
      </p:sp>
      <p:sp>
        <p:nvSpPr>
          <p:cNvPr id="3" name="Content Placeholder 2"/>
          <p:cNvSpPr>
            <a:spLocks noGrp="1"/>
          </p:cNvSpPr>
          <p:nvPr>
            <p:ph idx="1"/>
          </p:nvPr>
        </p:nvSpPr>
        <p:spPr>
          <a:xfrm>
            <a:off x="304800" y="1447800"/>
            <a:ext cx="8534400" cy="4678363"/>
          </a:xfrm>
        </p:spPr>
        <p:txBody>
          <a:bodyPr/>
          <a:lstStyle/>
          <a:p>
            <a:pPr marL="114300" indent="0">
              <a:buNone/>
            </a:pPr>
            <a:r>
              <a:rPr lang="en-US" b="1" dirty="0"/>
              <a:t>Ezekiel 47    The river from the temple.  (Revelation </a:t>
            </a:r>
            <a:r>
              <a:rPr lang="en-US" b="1" dirty="0" smtClean="0"/>
              <a:t>22:1-5, </a:t>
            </a:r>
            <a:r>
              <a:rPr lang="en-US" b="1" dirty="0" err="1" smtClean="0"/>
              <a:t>Zech</a:t>
            </a:r>
            <a:r>
              <a:rPr lang="en-US" b="1" dirty="0" smtClean="0"/>
              <a:t> 14:8-9)  Imagery </a:t>
            </a:r>
            <a:r>
              <a:rPr lang="en-US" b="1" dirty="0"/>
              <a:t>from the Garden of Eden.</a:t>
            </a:r>
          </a:p>
          <a:p>
            <a:pPr marL="114300" indent="0">
              <a:buNone/>
            </a:pPr>
            <a:r>
              <a:rPr lang="en-US" b="1" dirty="0"/>
              <a:t>It comes from the temple—from God.</a:t>
            </a:r>
          </a:p>
          <a:p>
            <a:pPr marL="114300" indent="0">
              <a:buNone/>
            </a:pPr>
            <a:r>
              <a:rPr lang="en-US" b="1" dirty="0"/>
              <a:t>It cleanses (</a:t>
            </a:r>
            <a:r>
              <a:rPr lang="en-US" b="1" dirty="0" err="1"/>
              <a:t>Zech</a:t>
            </a:r>
            <a:r>
              <a:rPr lang="en-US" b="1" dirty="0"/>
              <a:t> 13:1) </a:t>
            </a:r>
          </a:p>
          <a:p>
            <a:pPr marL="114300" indent="0">
              <a:buNone/>
            </a:pPr>
            <a:r>
              <a:rPr lang="en-US" b="1" dirty="0"/>
              <a:t>It is living water (</a:t>
            </a:r>
            <a:r>
              <a:rPr lang="en-US" b="1" dirty="0" err="1"/>
              <a:t>Zech</a:t>
            </a:r>
            <a:r>
              <a:rPr lang="en-US" b="1" dirty="0"/>
              <a:t> 14:8, John 7:37-39)</a:t>
            </a:r>
          </a:p>
          <a:p>
            <a:pPr marL="114300" indent="0">
              <a:buNone/>
            </a:pPr>
            <a:endParaRPr lang="en-US"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3750" y="3657600"/>
            <a:ext cx="5984650" cy="3076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6073211"/>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Summary of </a:t>
            </a:r>
            <a:r>
              <a:rPr lang="en-US" sz="2800" b="1" dirty="0" err="1" smtClean="0"/>
              <a:t>Ezek</a:t>
            </a:r>
            <a:r>
              <a:rPr lang="en-US" sz="2800" b="1" dirty="0" smtClean="0"/>
              <a:t> 40-48 (and perhaps of the entire book of </a:t>
            </a:r>
            <a:r>
              <a:rPr lang="en-US" sz="2800" b="1" dirty="0" err="1" smtClean="0"/>
              <a:t>ezekiel</a:t>
            </a:r>
            <a:r>
              <a:rPr lang="en-US" sz="2800" b="1" dirty="0" smtClean="0"/>
              <a:t>)</a:t>
            </a:r>
            <a:endParaRPr lang="en-US" sz="2800" b="1" dirty="0"/>
          </a:p>
        </p:txBody>
      </p:sp>
      <p:sp>
        <p:nvSpPr>
          <p:cNvPr id="3" name="Content Placeholder 2"/>
          <p:cNvSpPr>
            <a:spLocks noGrp="1"/>
          </p:cNvSpPr>
          <p:nvPr>
            <p:ph idx="1"/>
          </p:nvPr>
        </p:nvSpPr>
        <p:spPr/>
        <p:txBody>
          <a:bodyPr/>
          <a:lstStyle/>
          <a:p>
            <a:pPr marL="114300" indent="0">
              <a:buNone/>
            </a:pPr>
            <a:r>
              <a:rPr lang="en-US" b="1" dirty="0" smtClean="0"/>
              <a:t>Ezekiel 48:35    And the name of the city from that time on will be:</a:t>
            </a:r>
          </a:p>
          <a:p>
            <a:pPr marL="114300" indent="0">
              <a:buNone/>
            </a:pPr>
            <a:endParaRPr lang="en-US" b="1" dirty="0"/>
          </a:p>
          <a:p>
            <a:pPr marL="114300" indent="0">
              <a:buNone/>
            </a:pPr>
            <a:r>
              <a:rPr lang="en-US" b="1" dirty="0" smtClean="0"/>
              <a:t>THE LORD IS THERE</a:t>
            </a:r>
          </a:p>
          <a:p>
            <a:pPr marL="114300" indent="0">
              <a:buNone/>
            </a:pPr>
            <a:endParaRPr lang="en-US" b="1" dirty="0"/>
          </a:p>
          <a:p>
            <a:pPr marL="114300" indent="0">
              <a:buNone/>
            </a:pPr>
            <a:r>
              <a:rPr lang="en-US" b="1" dirty="0" smtClean="0"/>
              <a:t>We are back in the Garden if Eden—in the fully realized Kingdom of God, where God intended us to be all along.</a:t>
            </a:r>
            <a:endParaRPr lang="en-US" b="1" dirty="0"/>
          </a:p>
        </p:txBody>
      </p:sp>
    </p:spTree>
    <p:extLst>
      <p:ext uri="{BB962C8B-B14F-4D97-AF65-F5344CB8AC3E}">
        <p14:creationId xmlns:p14="http://schemas.microsoft.com/office/powerpoint/2010/main" val="1556736214"/>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dirty="0"/>
          </a:p>
        </p:txBody>
      </p:sp>
      <p:sp>
        <p:nvSpPr>
          <p:cNvPr id="3" name="Title 2"/>
          <p:cNvSpPr>
            <a:spLocks noGrp="1"/>
          </p:cNvSpPr>
          <p:nvPr>
            <p:ph type="ctrTitle"/>
          </p:nvPr>
        </p:nvSpPr>
        <p:spPr/>
        <p:txBody>
          <a:bodyPr/>
          <a:lstStyle/>
          <a:p>
            <a:r>
              <a:rPr lang="en-US" sz="3200" b="1" dirty="0" smtClean="0"/>
              <a:t>Jeremiah: The Burden of the Lord</a:t>
            </a:r>
            <a:endParaRPr lang="en-US" sz="3200" b="1" dirty="0"/>
          </a:p>
        </p:txBody>
      </p:sp>
      <p:pic>
        <p:nvPicPr>
          <p:cNvPr id="2050" name="Picture 2" descr="Jeremia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76200"/>
            <a:ext cx="2438400" cy="2895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14267"/>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Jeremiah’s Nicknames</a:t>
            </a:r>
            <a:endParaRPr lang="en-US" sz="3200" b="1" dirty="0"/>
          </a:p>
        </p:txBody>
      </p:sp>
      <p:sp>
        <p:nvSpPr>
          <p:cNvPr id="3" name="Content Placeholder 2"/>
          <p:cNvSpPr>
            <a:spLocks noGrp="1"/>
          </p:cNvSpPr>
          <p:nvPr>
            <p:ph idx="1"/>
          </p:nvPr>
        </p:nvSpPr>
        <p:spPr>
          <a:xfrm>
            <a:off x="457200" y="2743200"/>
            <a:ext cx="8229600" cy="3382963"/>
          </a:xfrm>
        </p:spPr>
        <p:txBody>
          <a:bodyPr/>
          <a:lstStyle/>
          <a:p>
            <a:pPr marL="114300" indent="0">
              <a:buNone/>
            </a:pPr>
            <a:r>
              <a:rPr lang="en-US" b="1" dirty="0" smtClean="0"/>
              <a:t>The Weeping Prophet</a:t>
            </a:r>
          </a:p>
          <a:p>
            <a:pPr marL="114300" indent="0">
              <a:buNone/>
            </a:pPr>
            <a:endParaRPr lang="en-US" b="1" dirty="0"/>
          </a:p>
          <a:p>
            <a:pPr marL="114300" indent="0">
              <a:buNone/>
            </a:pPr>
            <a:endParaRPr lang="en-US" b="1" dirty="0" smtClean="0"/>
          </a:p>
          <a:p>
            <a:pPr marL="114300" indent="0">
              <a:buNone/>
            </a:pPr>
            <a:r>
              <a:rPr lang="en-US" b="1" dirty="0" smtClean="0"/>
              <a:t>The Burden (Oracle) of the Lord (Jeremiah 23:33)</a:t>
            </a:r>
            <a:endParaRPr lang="en-US" b="1" dirty="0"/>
          </a:p>
        </p:txBody>
      </p:sp>
    </p:spTree>
    <p:extLst>
      <p:ext uri="{BB962C8B-B14F-4D97-AF65-F5344CB8AC3E}">
        <p14:creationId xmlns:p14="http://schemas.microsoft.com/office/powerpoint/2010/main" val="25720932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Rot="1" noChangeArrowheads="1"/>
          </p:cNvSpPr>
          <p:nvPr>
            <p:ph type="title"/>
          </p:nvPr>
        </p:nvSpPr>
        <p:spPr>
          <a:xfrm>
            <a:off x="457200" y="685800"/>
            <a:ext cx="8229600" cy="838200"/>
          </a:xfrm>
        </p:spPr>
        <p:txBody>
          <a:bodyPr/>
          <a:lstStyle/>
          <a:p>
            <a:r>
              <a:rPr lang="en-US" sz="3900" dirty="0"/>
              <a:t>Genesis Chapter One: Creation</a:t>
            </a:r>
          </a:p>
        </p:txBody>
      </p:sp>
      <p:sp>
        <p:nvSpPr>
          <p:cNvPr id="238595" name="Rectangle 3"/>
          <p:cNvSpPr>
            <a:spLocks noGrp="1" noChangeArrowheads="1"/>
          </p:cNvSpPr>
          <p:nvPr>
            <p:ph type="body" idx="1"/>
          </p:nvPr>
        </p:nvSpPr>
        <p:spPr>
          <a:xfrm>
            <a:off x="457200" y="2209800"/>
            <a:ext cx="8229600" cy="4343400"/>
          </a:xfrm>
        </p:spPr>
        <p:txBody>
          <a:bodyPr/>
          <a:lstStyle/>
          <a:p>
            <a:r>
              <a:rPr lang="en-US" sz="2800" dirty="0"/>
              <a:t>Young Earth Theory</a:t>
            </a:r>
          </a:p>
          <a:p>
            <a:pPr lvl="1"/>
            <a:r>
              <a:rPr lang="en-US" dirty="0"/>
              <a:t>Earth is young and science supports this conclusion.</a:t>
            </a:r>
          </a:p>
          <a:p>
            <a:pPr lvl="1"/>
            <a:r>
              <a:rPr lang="en-US" dirty="0"/>
              <a:t>Earth is young because God created it “with an appearance of age.”</a:t>
            </a:r>
          </a:p>
          <a:p>
            <a:r>
              <a:rPr lang="en-US" sz="2800" dirty="0"/>
              <a:t>Day/Age Theory</a:t>
            </a:r>
          </a:p>
          <a:p>
            <a:r>
              <a:rPr lang="en-US" sz="2800" dirty="0"/>
              <a:t>Gap Theory </a:t>
            </a:r>
            <a:endParaRPr lang="en-US" sz="2800" dirty="0" smtClean="0"/>
          </a:p>
          <a:p>
            <a:r>
              <a:rPr lang="en-US" sz="2800" dirty="0" smtClean="0"/>
              <a:t>Framework Theory</a:t>
            </a:r>
            <a:endParaRPr lang="en-US" sz="2800" dirty="0"/>
          </a:p>
          <a:p>
            <a:r>
              <a:rPr lang="en-US" sz="2800" dirty="0" smtClean="0"/>
              <a:t>It’s </a:t>
            </a:r>
            <a:r>
              <a:rPr lang="en-US" sz="2800" dirty="0"/>
              <a:t>all just a myth</a:t>
            </a:r>
          </a:p>
          <a:p>
            <a:pPr algn="r">
              <a:buFont typeface="Wingdings" pitchFamily="2" charset="2"/>
              <a:buNone/>
            </a:pPr>
            <a:r>
              <a:rPr lang="en-US" sz="2800" dirty="0"/>
              <a:t>			</a:t>
            </a:r>
            <a:r>
              <a:rPr lang="en-US" sz="2800" dirty="0">
                <a:solidFill>
                  <a:schemeClr val="tx1"/>
                </a:solidFill>
              </a:rPr>
              <a:t>Each view has its problems</a:t>
            </a:r>
          </a:p>
        </p:txBody>
      </p:sp>
    </p:spTree>
    <p:extLst>
      <p:ext uri="{BB962C8B-B14F-4D97-AF65-F5344CB8AC3E}">
        <p14:creationId xmlns:p14="http://schemas.microsoft.com/office/powerpoint/2010/main" val="548489886"/>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Historical background to Jeremiah</a:t>
            </a:r>
            <a:endParaRPr lang="en-US" sz="2800" b="1" dirty="0"/>
          </a:p>
        </p:txBody>
      </p:sp>
      <p:sp>
        <p:nvSpPr>
          <p:cNvPr id="3" name="Content Placeholder 2"/>
          <p:cNvSpPr>
            <a:spLocks noGrp="1"/>
          </p:cNvSpPr>
          <p:nvPr>
            <p:ph idx="1"/>
          </p:nvPr>
        </p:nvSpPr>
        <p:spPr>
          <a:xfrm>
            <a:off x="457200" y="1600200"/>
            <a:ext cx="8229600" cy="5029200"/>
          </a:xfrm>
        </p:spPr>
        <p:txBody>
          <a:bodyPr>
            <a:normAutofit/>
          </a:bodyPr>
          <a:lstStyle/>
          <a:p>
            <a:pPr marL="114300" indent="0">
              <a:buNone/>
            </a:pPr>
            <a:r>
              <a:rPr lang="en-US" sz="2000" b="1" dirty="0" smtClean="0"/>
              <a:t>a. Ministry began 13th </a:t>
            </a:r>
            <a:r>
              <a:rPr lang="en-US" sz="2000" b="1" dirty="0"/>
              <a:t>year of Josiah (627 BC) One year after his reform.  Started out great. </a:t>
            </a:r>
            <a:endParaRPr lang="en-US" sz="2000" b="1" dirty="0" smtClean="0"/>
          </a:p>
          <a:p>
            <a:pPr marL="114300" indent="0">
              <a:buNone/>
            </a:pPr>
            <a:endParaRPr lang="en-US" sz="800" b="1" dirty="0"/>
          </a:p>
          <a:p>
            <a:pPr marL="114300" indent="0">
              <a:buNone/>
            </a:pPr>
            <a:r>
              <a:rPr lang="en-US" sz="2000" b="1" dirty="0"/>
              <a:t>b. </a:t>
            </a:r>
            <a:r>
              <a:rPr lang="en-US" sz="2000" b="1" dirty="0" err="1" smtClean="0"/>
              <a:t>Shallum</a:t>
            </a:r>
            <a:r>
              <a:rPr lang="en-US" sz="2000" b="1" dirty="0" smtClean="0"/>
              <a:t>/</a:t>
            </a:r>
            <a:r>
              <a:rPr lang="en-US" sz="2000" b="1" dirty="0" err="1" smtClean="0"/>
              <a:t>Jehoahaz</a:t>
            </a:r>
            <a:r>
              <a:rPr lang="en-US" sz="2000" b="1" dirty="0" smtClean="0"/>
              <a:t> </a:t>
            </a:r>
            <a:r>
              <a:rPr lang="en-US" sz="2000" b="1" dirty="0"/>
              <a:t>609 3 months.  Deposed by Pharaoh</a:t>
            </a:r>
            <a:r>
              <a:rPr lang="en-US" sz="2000" b="1" dirty="0" smtClean="0"/>
              <a:t>.</a:t>
            </a:r>
          </a:p>
          <a:p>
            <a:pPr marL="114300" indent="0">
              <a:buNone/>
            </a:pPr>
            <a:endParaRPr lang="en-US" sz="800" b="1" dirty="0"/>
          </a:p>
          <a:p>
            <a:pPr marL="114300" indent="0">
              <a:buNone/>
            </a:pPr>
            <a:r>
              <a:rPr lang="en-US" sz="2000" b="1" dirty="0"/>
              <a:t>c. </a:t>
            </a:r>
            <a:r>
              <a:rPr lang="en-US" sz="2000" b="1" dirty="0" err="1"/>
              <a:t>Jehoiakim</a:t>
            </a:r>
            <a:r>
              <a:rPr lang="en-US" sz="2000" b="1" dirty="0"/>
              <a:t>  609-597    Unfaithful, worshipped Baal, etc. surrendered to Babylon, rebelled went to Egypt</a:t>
            </a:r>
            <a:r>
              <a:rPr lang="en-US" sz="2000" b="1" dirty="0" smtClean="0"/>
              <a:t>.</a:t>
            </a:r>
          </a:p>
          <a:p>
            <a:pPr marL="114300" indent="0">
              <a:buNone/>
            </a:pPr>
            <a:endParaRPr lang="en-US" sz="800" b="1" dirty="0"/>
          </a:p>
          <a:p>
            <a:pPr marL="114300" indent="0">
              <a:buNone/>
            </a:pPr>
            <a:r>
              <a:rPr lang="en-US" sz="2000" b="1" dirty="0"/>
              <a:t>d. </a:t>
            </a:r>
            <a:r>
              <a:rPr lang="en-US" sz="2000" b="1" dirty="0" err="1"/>
              <a:t>Jeconiah</a:t>
            </a:r>
            <a:r>
              <a:rPr lang="en-US" sz="2000" b="1" dirty="0"/>
              <a:t>/</a:t>
            </a:r>
            <a:r>
              <a:rPr lang="en-US" sz="2000" b="1" dirty="0" err="1"/>
              <a:t>Jehoiachin</a:t>
            </a:r>
            <a:r>
              <a:rPr lang="en-US" sz="2000" b="1" dirty="0"/>
              <a:t> 597  Also unfaithful.  Blinded and taken into exile</a:t>
            </a:r>
            <a:r>
              <a:rPr lang="en-US" sz="2000" b="1" dirty="0" smtClean="0"/>
              <a:t>.</a:t>
            </a:r>
          </a:p>
          <a:p>
            <a:pPr marL="114300" indent="0">
              <a:buNone/>
            </a:pPr>
            <a:endParaRPr lang="en-US" sz="800" b="1" dirty="0"/>
          </a:p>
          <a:p>
            <a:pPr marL="114300" indent="0">
              <a:buNone/>
            </a:pPr>
            <a:r>
              <a:rPr lang="en-US" sz="2000" b="1" dirty="0"/>
              <a:t>e. Zedekiah  597-586 </a:t>
            </a:r>
            <a:r>
              <a:rPr lang="en-US" sz="2000" b="1" dirty="0" smtClean="0"/>
              <a:t> </a:t>
            </a:r>
            <a:r>
              <a:rPr lang="en-US" sz="2000" b="1" dirty="0"/>
              <a:t>Also unfaithful</a:t>
            </a:r>
            <a:r>
              <a:rPr lang="en-US" sz="2000" b="1" dirty="0" smtClean="0"/>
              <a:t>. Turned </a:t>
            </a:r>
            <a:r>
              <a:rPr lang="en-US" sz="2000" b="1" dirty="0"/>
              <a:t>to Egypt </a:t>
            </a:r>
            <a:r>
              <a:rPr lang="en-US" sz="2000" b="1" dirty="0" smtClean="0"/>
              <a:t>again.   </a:t>
            </a:r>
            <a:r>
              <a:rPr lang="en-US" sz="2000" b="1" dirty="0"/>
              <a:t>Jerusalem destroyed</a:t>
            </a:r>
            <a:r>
              <a:rPr lang="en-US" sz="2000" b="1" dirty="0" smtClean="0"/>
              <a:t>, Zedekiah killed, </a:t>
            </a:r>
            <a:r>
              <a:rPr lang="en-US" sz="2000" b="1" dirty="0"/>
              <a:t>temple burned</a:t>
            </a:r>
            <a:r>
              <a:rPr lang="en-US" sz="2000" b="1" dirty="0" smtClean="0"/>
              <a:t>.</a:t>
            </a:r>
          </a:p>
          <a:p>
            <a:pPr marL="114300" indent="0">
              <a:buNone/>
            </a:pPr>
            <a:endParaRPr lang="en-US" sz="800" b="1" dirty="0"/>
          </a:p>
          <a:p>
            <a:pPr marL="114300" indent="0">
              <a:buNone/>
            </a:pPr>
            <a:r>
              <a:rPr lang="en-US" sz="2000" b="1" dirty="0"/>
              <a:t>d. Captivity and humility.   Rebelled again.  Ishmael murdered </a:t>
            </a:r>
            <a:r>
              <a:rPr lang="en-US" sz="2000" b="1" dirty="0" err="1"/>
              <a:t>Gedaliah</a:t>
            </a:r>
            <a:r>
              <a:rPr lang="en-US" sz="2000" b="1" dirty="0"/>
              <a:t>.   The people panic.  Jeremiah taken to Egypt.  </a:t>
            </a:r>
            <a:endParaRPr lang="en-US" sz="2000" b="1" dirty="0" smtClean="0"/>
          </a:p>
          <a:p>
            <a:pPr marL="114300" indent="0">
              <a:buNone/>
            </a:pPr>
            <a:endParaRPr lang="en-US" sz="800" b="1" dirty="0" smtClean="0"/>
          </a:p>
          <a:p>
            <a:pPr marL="114300" indent="0">
              <a:buNone/>
            </a:pPr>
            <a:r>
              <a:rPr lang="en-US" sz="2000" b="1" dirty="0" smtClean="0"/>
              <a:t>e</a:t>
            </a:r>
            <a:r>
              <a:rPr lang="en-US" sz="2000" b="1" dirty="0"/>
              <a:t>. Stoned to death in Egypt </a:t>
            </a:r>
            <a:r>
              <a:rPr lang="en-US" sz="2000" b="1" dirty="0" smtClean="0"/>
              <a:t>     </a:t>
            </a:r>
            <a:r>
              <a:rPr lang="en-US" sz="2000" b="1" dirty="0"/>
              <a:t>Bummer!</a:t>
            </a:r>
          </a:p>
          <a:p>
            <a:pPr marL="114300" indent="0">
              <a:buNone/>
            </a:pPr>
            <a:endParaRPr lang="en-US" sz="2000" b="1" dirty="0"/>
          </a:p>
        </p:txBody>
      </p:sp>
    </p:spTree>
    <p:extLst>
      <p:ext uri="{BB962C8B-B14F-4D97-AF65-F5344CB8AC3E}">
        <p14:creationId xmlns:p14="http://schemas.microsoft.com/office/powerpoint/2010/main" val="3674930106"/>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Themes in </a:t>
            </a:r>
            <a:r>
              <a:rPr lang="en-US" b="1" dirty="0"/>
              <a:t>J</a:t>
            </a:r>
            <a:r>
              <a:rPr lang="en-US" b="1" dirty="0" smtClean="0"/>
              <a:t>eremiah</a:t>
            </a:r>
            <a:endParaRPr lang="en-US" b="1" dirty="0"/>
          </a:p>
        </p:txBody>
      </p:sp>
      <p:sp>
        <p:nvSpPr>
          <p:cNvPr id="3" name="Content Placeholder 2"/>
          <p:cNvSpPr>
            <a:spLocks noGrp="1"/>
          </p:cNvSpPr>
          <p:nvPr>
            <p:ph idx="1"/>
          </p:nvPr>
        </p:nvSpPr>
        <p:spPr/>
        <p:txBody>
          <a:bodyPr/>
          <a:lstStyle/>
          <a:p>
            <a:r>
              <a:rPr lang="en-US" b="1" dirty="0" smtClean="0"/>
              <a:t>False Religion</a:t>
            </a:r>
          </a:p>
          <a:p>
            <a:endParaRPr lang="en-US" b="1" dirty="0"/>
          </a:p>
          <a:p>
            <a:r>
              <a:rPr lang="en-US" b="1" dirty="0" smtClean="0"/>
              <a:t>God’s Judgment</a:t>
            </a:r>
          </a:p>
          <a:p>
            <a:endParaRPr lang="en-US" b="1" dirty="0"/>
          </a:p>
          <a:p>
            <a:r>
              <a:rPr lang="en-US" b="1" dirty="0" smtClean="0"/>
              <a:t>The Remnant</a:t>
            </a:r>
          </a:p>
          <a:p>
            <a:endParaRPr lang="en-US" dirty="0"/>
          </a:p>
          <a:p>
            <a:endParaRPr lang="en-US" dirty="0" smtClean="0"/>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1235770262"/>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God’s Remnant</a:t>
            </a:r>
            <a:endParaRPr lang="en-US" b="1" dirty="0"/>
          </a:p>
        </p:txBody>
      </p:sp>
      <p:sp>
        <p:nvSpPr>
          <p:cNvPr id="3" name="Content Placeholder 2"/>
          <p:cNvSpPr>
            <a:spLocks noGrp="1"/>
          </p:cNvSpPr>
          <p:nvPr>
            <p:ph idx="1"/>
          </p:nvPr>
        </p:nvSpPr>
        <p:spPr/>
        <p:txBody>
          <a:bodyPr>
            <a:normAutofit/>
          </a:bodyPr>
          <a:lstStyle/>
          <a:p>
            <a:pPr marL="0" indent="0">
              <a:buNone/>
            </a:pPr>
            <a:r>
              <a:rPr lang="en-US" b="1" dirty="0" err="1" smtClean="0"/>
              <a:t>Jer</a:t>
            </a:r>
            <a:r>
              <a:rPr lang="en-US" b="1" dirty="0" smtClean="0"/>
              <a:t> 6:9         God gleans the remnant</a:t>
            </a:r>
          </a:p>
          <a:p>
            <a:pPr marL="0" indent="0">
              <a:buNone/>
            </a:pPr>
            <a:r>
              <a:rPr lang="en-US" b="1" dirty="0" err="1" smtClean="0"/>
              <a:t>Jer</a:t>
            </a:r>
            <a:r>
              <a:rPr lang="en-US" b="1" dirty="0" smtClean="0"/>
              <a:t> 29:1-11 God has plans for the remnant (written      		within days of captivity)</a:t>
            </a:r>
          </a:p>
          <a:p>
            <a:pPr marL="0" indent="0">
              <a:buNone/>
            </a:pPr>
            <a:r>
              <a:rPr lang="en-US" b="1" dirty="0" err="1" smtClean="0"/>
              <a:t>Jer</a:t>
            </a:r>
            <a:r>
              <a:rPr lang="en-US" b="1" dirty="0" smtClean="0"/>
              <a:t> 31:7, </a:t>
            </a:r>
            <a:r>
              <a:rPr lang="en-US" b="1" dirty="0" err="1" smtClean="0"/>
              <a:t>Jer</a:t>
            </a:r>
            <a:r>
              <a:rPr lang="en-US" b="1" dirty="0" smtClean="0"/>
              <a:t> 33:14-18 God saves the remnant</a:t>
            </a:r>
          </a:p>
          <a:p>
            <a:pPr marL="0" indent="0">
              <a:buNone/>
            </a:pPr>
            <a:r>
              <a:rPr lang="en-US" b="1" dirty="0" err="1" smtClean="0"/>
              <a:t>Jer</a:t>
            </a:r>
            <a:r>
              <a:rPr lang="en-US" b="1" dirty="0" smtClean="0"/>
              <a:t> 39:9       God directs the remnant</a:t>
            </a:r>
          </a:p>
          <a:p>
            <a:pPr marL="0" indent="0">
              <a:buNone/>
            </a:pPr>
            <a:r>
              <a:rPr lang="en-US" b="1" dirty="0" err="1" smtClean="0"/>
              <a:t>Jer</a:t>
            </a:r>
            <a:r>
              <a:rPr lang="en-US" b="1" dirty="0" smtClean="0"/>
              <a:t> 40:11     God abundantly blesses the remnant</a:t>
            </a:r>
          </a:p>
          <a:p>
            <a:pPr marL="0" indent="0">
              <a:buNone/>
            </a:pPr>
            <a:r>
              <a:rPr lang="en-US" b="1" dirty="0" err="1" smtClean="0"/>
              <a:t>Jer</a:t>
            </a:r>
            <a:r>
              <a:rPr lang="en-US" b="1" dirty="0" smtClean="0"/>
              <a:t> 42:1-3, 15, 19  God releases the remnant</a:t>
            </a:r>
          </a:p>
          <a:p>
            <a:pPr marL="0" indent="0">
              <a:buNone/>
            </a:pPr>
            <a:r>
              <a:rPr lang="en-US" b="1" dirty="0" err="1" smtClean="0"/>
              <a:t>Jer</a:t>
            </a:r>
            <a:r>
              <a:rPr lang="en-US" b="1" dirty="0" smtClean="0"/>
              <a:t> 43:4-7, 44:14</a:t>
            </a:r>
          </a:p>
          <a:p>
            <a:pPr marL="0" indent="0">
              <a:buNone/>
            </a:pPr>
            <a:r>
              <a:rPr lang="en-US" b="1" dirty="0" err="1" smtClean="0"/>
              <a:t>Jer</a:t>
            </a:r>
            <a:r>
              <a:rPr lang="en-US" b="1" dirty="0" smtClean="0"/>
              <a:t> 50:20     God forgives the remnant </a:t>
            </a:r>
          </a:p>
          <a:p>
            <a:pPr marL="0" indent="0">
              <a:buNone/>
            </a:pPr>
            <a:endParaRPr lang="en-US" dirty="0"/>
          </a:p>
        </p:txBody>
      </p:sp>
    </p:spTree>
    <p:extLst>
      <p:ext uri="{BB962C8B-B14F-4D97-AF65-F5344CB8AC3E}">
        <p14:creationId xmlns:p14="http://schemas.microsoft.com/office/powerpoint/2010/main" val="843713623"/>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b="1" dirty="0" smtClean="0"/>
              <a:t>Symbolism</a:t>
            </a:r>
            <a:endParaRPr lang="en-US" sz="3200" b="1" dirty="0"/>
          </a:p>
        </p:txBody>
      </p:sp>
      <p:sp>
        <p:nvSpPr>
          <p:cNvPr id="5" name="Content Placeholder 4"/>
          <p:cNvSpPr>
            <a:spLocks noGrp="1"/>
          </p:cNvSpPr>
          <p:nvPr>
            <p:ph idx="1"/>
          </p:nvPr>
        </p:nvSpPr>
        <p:spPr/>
        <p:txBody>
          <a:bodyPr>
            <a:normAutofit/>
          </a:bodyPr>
          <a:lstStyle/>
          <a:p>
            <a:r>
              <a:rPr lang="en-US" b="1" dirty="0" err="1" smtClean="0"/>
              <a:t>Jer</a:t>
            </a:r>
            <a:r>
              <a:rPr lang="en-US" b="1" dirty="0" smtClean="0"/>
              <a:t> 1:11-16   	 The Almond Tree</a:t>
            </a:r>
          </a:p>
          <a:p>
            <a:r>
              <a:rPr lang="en-US" b="1" dirty="0" err="1" smtClean="0"/>
              <a:t>Jer</a:t>
            </a:r>
            <a:r>
              <a:rPr lang="en-US" b="1" dirty="0" smtClean="0"/>
              <a:t> 13:1-11  	 The Linen Belt</a:t>
            </a:r>
          </a:p>
          <a:p>
            <a:r>
              <a:rPr lang="en-US" b="1" dirty="0" err="1" smtClean="0"/>
              <a:t>Jer</a:t>
            </a:r>
            <a:r>
              <a:rPr lang="en-US" b="1" dirty="0" smtClean="0"/>
              <a:t> 13:12-14 	 The Wineskins</a:t>
            </a:r>
          </a:p>
          <a:p>
            <a:r>
              <a:rPr lang="en-US" b="1" dirty="0" err="1" smtClean="0"/>
              <a:t>Jer</a:t>
            </a:r>
            <a:r>
              <a:rPr lang="en-US" b="1" dirty="0" smtClean="0"/>
              <a:t> 18:1-10    	 The Potter’s House</a:t>
            </a:r>
          </a:p>
          <a:p>
            <a:r>
              <a:rPr lang="en-US" b="1" dirty="0" err="1" smtClean="0"/>
              <a:t>Jer</a:t>
            </a:r>
            <a:r>
              <a:rPr lang="en-US" b="1" dirty="0" smtClean="0"/>
              <a:t> 19:10-13 	 The Jar</a:t>
            </a:r>
          </a:p>
          <a:p>
            <a:r>
              <a:rPr lang="en-US" b="1" dirty="0" err="1" smtClean="0"/>
              <a:t>Jer</a:t>
            </a:r>
            <a:r>
              <a:rPr lang="en-US" b="1" dirty="0" smtClean="0"/>
              <a:t> 24:1-10   	 The Fig baskets</a:t>
            </a:r>
          </a:p>
          <a:p>
            <a:r>
              <a:rPr lang="en-US" b="1" dirty="0" err="1" smtClean="0"/>
              <a:t>Jer</a:t>
            </a:r>
            <a:r>
              <a:rPr lang="en-US" b="1" dirty="0" smtClean="0"/>
              <a:t> 27:1-8     	 The Yoke</a:t>
            </a:r>
          </a:p>
          <a:p>
            <a:r>
              <a:rPr lang="en-US" b="1" dirty="0" err="1" smtClean="0"/>
              <a:t>Jer</a:t>
            </a:r>
            <a:r>
              <a:rPr lang="en-US" b="1" dirty="0" smtClean="0"/>
              <a:t> 32:1-41    	 The Field</a:t>
            </a:r>
          </a:p>
          <a:p>
            <a:r>
              <a:rPr lang="en-US" b="1" dirty="0" err="1" smtClean="0"/>
              <a:t>Jer</a:t>
            </a:r>
            <a:r>
              <a:rPr lang="en-US" b="1" dirty="0" smtClean="0"/>
              <a:t> 43: 8-13   	 The Stones</a:t>
            </a:r>
          </a:p>
          <a:p>
            <a:endParaRPr lang="en-US" dirty="0" smtClean="0"/>
          </a:p>
          <a:p>
            <a:endParaRPr lang="en-US" dirty="0" smtClean="0"/>
          </a:p>
          <a:p>
            <a:endParaRPr lang="en-US" dirty="0"/>
          </a:p>
        </p:txBody>
      </p:sp>
    </p:spTree>
    <p:extLst>
      <p:ext uri="{BB962C8B-B14F-4D97-AF65-F5344CB8AC3E}">
        <p14:creationId xmlns:p14="http://schemas.microsoft.com/office/powerpoint/2010/main" val="2933978161"/>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Jeremiah:  A prophet for today</a:t>
            </a:r>
            <a:endParaRPr lang="en-US" sz="2800" b="1" dirty="0"/>
          </a:p>
        </p:txBody>
      </p:sp>
      <p:sp>
        <p:nvSpPr>
          <p:cNvPr id="3" name="Content Placeholder 2"/>
          <p:cNvSpPr>
            <a:spLocks noGrp="1"/>
          </p:cNvSpPr>
          <p:nvPr>
            <p:ph idx="1"/>
          </p:nvPr>
        </p:nvSpPr>
        <p:spPr/>
        <p:txBody>
          <a:bodyPr>
            <a:normAutofit lnSpcReduction="10000"/>
          </a:bodyPr>
          <a:lstStyle/>
          <a:p>
            <a:pPr marL="114300" indent="0">
              <a:buNone/>
            </a:pPr>
            <a:r>
              <a:rPr lang="en-US" b="1" dirty="0" smtClean="0"/>
              <a:t>Arguably, Jeremiah, of all the prophets, has a message which resonates with the mindset and issues of the modern and post-modern age.</a:t>
            </a:r>
          </a:p>
          <a:p>
            <a:pPr marL="114300" indent="0">
              <a:buNone/>
            </a:pPr>
            <a:endParaRPr lang="en-US" sz="1500" b="1" dirty="0"/>
          </a:p>
          <a:p>
            <a:pPr marL="114300" indent="0">
              <a:buNone/>
            </a:pPr>
            <a:r>
              <a:rPr lang="en-US" b="1" dirty="0"/>
              <a:t>Francis Schaeffer (</a:t>
            </a:r>
            <a:r>
              <a:rPr lang="en-US" b="1" i="1" dirty="0"/>
              <a:t>Death in the City</a:t>
            </a:r>
            <a:r>
              <a:rPr lang="en-US" b="1" dirty="0"/>
              <a:t>) called Jeremiah the quintessential prophet for the postmodern age, with its moral relativism and its “open-mindedness.”   </a:t>
            </a:r>
            <a:endParaRPr lang="en-US" b="1" dirty="0" smtClean="0"/>
          </a:p>
          <a:p>
            <a:pPr marL="114300" indent="0">
              <a:buNone/>
            </a:pPr>
            <a:endParaRPr lang="en-US" sz="1400" b="1" dirty="0"/>
          </a:p>
          <a:p>
            <a:pPr marL="114300" indent="0">
              <a:buNone/>
            </a:pPr>
            <a:r>
              <a:rPr lang="en-US" b="1" dirty="0" smtClean="0"/>
              <a:t>“</a:t>
            </a:r>
            <a:r>
              <a:rPr lang="en-US" b="1" dirty="0"/>
              <a:t>Jeremiah provides us with an extended study of an era like our own, where men have turned away from God, and society has become post-Christian</a:t>
            </a:r>
            <a:r>
              <a:rPr lang="en-US" b="1" dirty="0" smtClean="0"/>
              <a:t>.”</a:t>
            </a:r>
          </a:p>
          <a:p>
            <a:pPr marL="114300" indent="0" algn="r">
              <a:buNone/>
            </a:pPr>
            <a:r>
              <a:rPr lang="en-US" b="1" dirty="0" smtClean="0"/>
              <a:t>Schaeffer</a:t>
            </a:r>
            <a:endParaRPr lang="en-US" b="1" dirty="0"/>
          </a:p>
        </p:txBody>
      </p:sp>
    </p:spTree>
    <p:extLst>
      <p:ext uri="{BB962C8B-B14F-4D97-AF65-F5344CB8AC3E}">
        <p14:creationId xmlns:p14="http://schemas.microsoft.com/office/powerpoint/2010/main" val="1399501975"/>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Jeremiah’s relationship with God</a:t>
            </a:r>
            <a:endParaRPr lang="en-US" sz="2800" b="1" dirty="0"/>
          </a:p>
        </p:txBody>
      </p:sp>
      <p:sp>
        <p:nvSpPr>
          <p:cNvPr id="3" name="Content Placeholder 2"/>
          <p:cNvSpPr>
            <a:spLocks noGrp="1"/>
          </p:cNvSpPr>
          <p:nvPr>
            <p:ph idx="1"/>
          </p:nvPr>
        </p:nvSpPr>
        <p:spPr/>
        <p:txBody>
          <a:bodyPr>
            <a:normAutofit lnSpcReduction="10000"/>
          </a:bodyPr>
          <a:lstStyle/>
          <a:p>
            <a:pPr marL="114300" indent="0">
              <a:buNone/>
            </a:pPr>
            <a:r>
              <a:rPr lang="en-US" b="1" dirty="0" smtClean="0"/>
              <a:t>An interesting aspect of Jeremiah’s relationship with his God was his openness about questioning the will of God, yet his trust and willingness to submit to his will.</a:t>
            </a:r>
          </a:p>
          <a:p>
            <a:pPr marL="114300" indent="0">
              <a:buNone/>
            </a:pPr>
            <a:endParaRPr lang="en-US" sz="800" b="1" dirty="0"/>
          </a:p>
          <a:p>
            <a:pPr marL="114300" indent="0">
              <a:buNone/>
            </a:pPr>
            <a:r>
              <a:rPr lang="en-US" b="1" dirty="0"/>
              <a:t>Jeremiah 4:10 “You have deceived this people and Jerusalem by saying, ‘You will have peace,’ when the sword is at our throats</a:t>
            </a:r>
            <a:r>
              <a:rPr lang="en-US" b="1" dirty="0" smtClean="0"/>
              <a:t>.”</a:t>
            </a:r>
          </a:p>
          <a:p>
            <a:pPr marL="114300" indent="0">
              <a:buNone/>
            </a:pPr>
            <a:endParaRPr lang="en-US" sz="900" b="1" dirty="0"/>
          </a:p>
          <a:p>
            <a:pPr marL="114300" indent="0">
              <a:buNone/>
            </a:pPr>
            <a:r>
              <a:rPr lang="en-US" b="1" dirty="0"/>
              <a:t>Jeremiah 12:1  “You are always righteous, O Lord, when I bring a case before you, Yet I would speak with you about your justice:  Why does the way of the wicked prosper?  Why do the faithless live at ease?”</a:t>
            </a:r>
          </a:p>
          <a:p>
            <a:pPr marL="114300" indent="0">
              <a:buNone/>
            </a:pPr>
            <a:endParaRPr lang="en-US" b="1" dirty="0"/>
          </a:p>
        </p:txBody>
      </p:sp>
    </p:spTree>
    <p:extLst>
      <p:ext uri="{BB962C8B-B14F-4D97-AF65-F5344CB8AC3E}">
        <p14:creationId xmlns:p14="http://schemas.microsoft.com/office/powerpoint/2010/main" val="2354807180"/>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Jeremiah: a prophet of social justice</a:t>
            </a:r>
            <a:endParaRPr lang="en-US" sz="2800" b="1" dirty="0"/>
          </a:p>
        </p:txBody>
      </p:sp>
      <p:sp>
        <p:nvSpPr>
          <p:cNvPr id="3" name="Content Placeholder 2"/>
          <p:cNvSpPr>
            <a:spLocks noGrp="1"/>
          </p:cNvSpPr>
          <p:nvPr>
            <p:ph idx="1"/>
          </p:nvPr>
        </p:nvSpPr>
        <p:spPr>
          <a:xfrm>
            <a:off x="457200" y="1752600"/>
            <a:ext cx="8229600" cy="4876800"/>
          </a:xfrm>
        </p:spPr>
        <p:txBody>
          <a:bodyPr>
            <a:normAutofit/>
          </a:bodyPr>
          <a:lstStyle/>
          <a:p>
            <a:pPr marL="114300" indent="0">
              <a:buNone/>
            </a:pPr>
            <a:r>
              <a:rPr lang="en-US" sz="2000" b="1" dirty="0" err="1"/>
              <a:t>Jer</a:t>
            </a:r>
            <a:r>
              <a:rPr lang="en-US" sz="2000" b="1" dirty="0"/>
              <a:t> 5:26-29    …they have become rich and powerful and have grown fat and sleek. Their evil deeds have no limit; they do not plead the case of the fatherless to win it, they do not defend the rights of the poor.  Should I not punish them for this</a:t>
            </a:r>
            <a:r>
              <a:rPr lang="en-US" sz="2000" b="1" dirty="0" smtClean="0"/>
              <a:t>?</a:t>
            </a:r>
          </a:p>
          <a:p>
            <a:pPr marL="114300" indent="0">
              <a:buNone/>
            </a:pPr>
            <a:endParaRPr lang="en-US" sz="800" b="1" dirty="0"/>
          </a:p>
          <a:p>
            <a:pPr marL="114300" indent="0">
              <a:buNone/>
            </a:pPr>
            <a:r>
              <a:rPr lang="en-US" sz="2000" b="1" dirty="0"/>
              <a:t>Jeremiah 22:15-16  Does it make you a king to have more and more cedar?  Did not your father have food and drink?  He did what was right and just, so all went well with him.  He defended the cause of the poor and needy, and so all went well.  Is that not what it means to know me?  Declares the Lord</a:t>
            </a:r>
            <a:r>
              <a:rPr lang="en-US" sz="2000" b="1" dirty="0" smtClean="0"/>
              <a:t>.</a:t>
            </a:r>
          </a:p>
          <a:p>
            <a:pPr marL="114300" indent="0">
              <a:buNone/>
            </a:pPr>
            <a:endParaRPr lang="en-US" sz="1000" b="1" dirty="0"/>
          </a:p>
          <a:p>
            <a:pPr marL="114300" indent="0">
              <a:buNone/>
            </a:pPr>
            <a:r>
              <a:rPr lang="en-US" sz="2000" b="1" dirty="0" err="1"/>
              <a:t>Jer</a:t>
            </a:r>
            <a:r>
              <a:rPr lang="en-US" sz="2000" b="1" dirty="0"/>
              <a:t> 22:2-3  To the king:   Do what is just and right.  Rescue from the </a:t>
            </a:r>
            <a:r>
              <a:rPr lang="en-US" sz="2000" b="1" dirty="0" err="1"/>
              <a:t>hond</a:t>
            </a:r>
            <a:r>
              <a:rPr lang="en-US" sz="2000" b="1" dirty="0"/>
              <a:t> if his oppressor the one who has been robbed.  Do not wrong or violence to the alien, the fatherless or the widow, and do not shed innocent blood in this place.</a:t>
            </a:r>
          </a:p>
          <a:p>
            <a:pPr marL="114300" indent="0">
              <a:buNone/>
            </a:pPr>
            <a:endParaRPr lang="en-US" sz="2000" b="1" dirty="0"/>
          </a:p>
        </p:txBody>
      </p:sp>
    </p:spTree>
    <p:extLst>
      <p:ext uri="{BB962C8B-B14F-4D97-AF65-F5344CB8AC3E}">
        <p14:creationId xmlns:p14="http://schemas.microsoft.com/office/powerpoint/2010/main" val="2541893028"/>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Outline of </a:t>
            </a:r>
            <a:r>
              <a:rPr lang="en-US" sz="3200" b="1" dirty="0" err="1" smtClean="0"/>
              <a:t>jeremiah</a:t>
            </a:r>
            <a:endParaRPr lang="en-US" sz="3200" b="1" dirty="0"/>
          </a:p>
        </p:txBody>
      </p:sp>
      <p:sp>
        <p:nvSpPr>
          <p:cNvPr id="3" name="Content Placeholder 2"/>
          <p:cNvSpPr>
            <a:spLocks noGrp="1"/>
          </p:cNvSpPr>
          <p:nvPr>
            <p:ph idx="1"/>
          </p:nvPr>
        </p:nvSpPr>
        <p:spPr/>
        <p:txBody>
          <a:bodyPr>
            <a:normAutofit/>
          </a:bodyPr>
          <a:lstStyle/>
          <a:p>
            <a:pPr marL="114300" indent="0">
              <a:buNone/>
            </a:pPr>
            <a:r>
              <a:rPr lang="en-US" sz="2000" b="1" dirty="0" smtClean="0"/>
              <a:t>I. Jeremiah’s </a:t>
            </a:r>
            <a:r>
              <a:rPr lang="en-US" sz="2000" b="1" dirty="0"/>
              <a:t>mission   </a:t>
            </a:r>
            <a:r>
              <a:rPr lang="en-US" sz="2000" b="1" dirty="0" err="1"/>
              <a:t>Ch</a:t>
            </a:r>
            <a:r>
              <a:rPr lang="en-US" sz="2000" b="1" dirty="0"/>
              <a:t> </a:t>
            </a:r>
            <a:r>
              <a:rPr lang="en-US" sz="2000" b="1" dirty="0" smtClean="0"/>
              <a:t>1</a:t>
            </a:r>
          </a:p>
          <a:p>
            <a:pPr marL="114300" indent="0">
              <a:buNone/>
            </a:pPr>
            <a:endParaRPr lang="en-US" sz="200" b="1" dirty="0"/>
          </a:p>
          <a:p>
            <a:pPr marL="114300" indent="0">
              <a:buNone/>
            </a:pPr>
            <a:r>
              <a:rPr lang="en-US" sz="2000" b="1" dirty="0" smtClean="0"/>
              <a:t>II.  God’s </a:t>
            </a:r>
            <a:r>
              <a:rPr lang="en-US" sz="2000" b="1" dirty="0"/>
              <a:t>charge against his people  </a:t>
            </a:r>
            <a:r>
              <a:rPr lang="en-US" sz="2000" b="1" dirty="0" err="1"/>
              <a:t>Ch</a:t>
            </a:r>
            <a:r>
              <a:rPr lang="en-US" sz="2000" b="1" dirty="0"/>
              <a:t> 2   You have left God</a:t>
            </a:r>
            <a:r>
              <a:rPr lang="en-US" sz="2000" b="1" dirty="0" smtClean="0"/>
              <a:t>!</a:t>
            </a:r>
          </a:p>
          <a:p>
            <a:pPr marL="114300" indent="0">
              <a:buNone/>
            </a:pPr>
            <a:endParaRPr lang="en-US" sz="400" b="1" dirty="0"/>
          </a:p>
          <a:p>
            <a:pPr marL="114300" indent="0">
              <a:buNone/>
            </a:pPr>
            <a:r>
              <a:rPr lang="en-US" sz="2000" b="1" dirty="0" smtClean="0"/>
              <a:t>III.  Jeremiah’s </a:t>
            </a:r>
            <a:r>
              <a:rPr lang="en-US" sz="2000" b="1" dirty="0"/>
              <a:t>message </a:t>
            </a:r>
            <a:r>
              <a:rPr lang="en-US" sz="2000" b="1" dirty="0" err="1"/>
              <a:t>Ch</a:t>
            </a:r>
            <a:r>
              <a:rPr lang="en-US" sz="2000" b="1" dirty="0"/>
              <a:t> 3-5   Return and repent</a:t>
            </a:r>
            <a:r>
              <a:rPr lang="en-US" sz="2000" b="1" dirty="0" smtClean="0"/>
              <a:t>!</a:t>
            </a:r>
          </a:p>
          <a:p>
            <a:pPr marL="114300" indent="0">
              <a:buNone/>
            </a:pPr>
            <a:endParaRPr lang="en-US" sz="400" b="1" dirty="0"/>
          </a:p>
          <a:p>
            <a:pPr marL="114300" indent="0">
              <a:buNone/>
            </a:pPr>
            <a:r>
              <a:rPr lang="en-US" sz="2000" b="1" dirty="0" smtClean="0"/>
              <a:t>IV.  Jeremiah’s </a:t>
            </a:r>
            <a:r>
              <a:rPr lang="en-US" sz="2000" b="1" dirty="0"/>
              <a:t>critique  </a:t>
            </a:r>
            <a:r>
              <a:rPr lang="en-US" sz="2000" b="1" dirty="0" err="1"/>
              <a:t>Ch</a:t>
            </a:r>
            <a:r>
              <a:rPr lang="en-US" sz="2000" b="1" dirty="0"/>
              <a:t> 6  The leaders say peace, peace</a:t>
            </a:r>
            <a:r>
              <a:rPr lang="en-US" sz="2000" b="1" dirty="0" smtClean="0"/>
              <a:t>…</a:t>
            </a:r>
          </a:p>
          <a:p>
            <a:pPr marL="114300" indent="0">
              <a:buNone/>
            </a:pPr>
            <a:endParaRPr lang="en-US" sz="400" b="1" dirty="0"/>
          </a:p>
          <a:p>
            <a:pPr marL="114300" indent="0">
              <a:buNone/>
            </a:pPr>
            <a:r>
              <a:rPr lang="en-US" sz="2000" b="1" dirty="0" smtClean="0"/>
              <a:t>V.  Judgment </a:t>
            </a:r>
            <a:r>
              <a:rPr lang="en-US" sz="2000" b="1" dirty="0"/>
              <a:t>is coming on Judah  </a:t>
            </a:r>
            <a:r>
              <a:rPr lang="en-US" sz="2000" b="1" dirty="0" err="1"/>
              <a:t>Ch</a:t>
            </a:r>
            <a:r>
              <a:rPr lang="en-US" sz="2000" b="1" dirty="0"/>
              <a:t> </a:t>
            </a:r>
            <a:r>
              <a:rPr lang="en-US" sz="2000" b="1" dirty="0" smtClean="0"/>
              <a:t>7-22</a:t>
            </a:r>
          </a:p>
          <a:p>
            <a:pPr marL="114300" indent="0">
              <a:buNone/>
            </a:pPr>
            <a:endParaRPr lang="en-US" sz="400" b="1" dirty="0"/>
          </a:p>
          <a:p>
            <a:pPr marL="114300" indent="0">
              <a:buNone/>
            </a:pPr>
            <a:r>
              <a:rPr lang="en-US" sz="2000" b="1" dirty="0"/>
              <a:t>VI. Good News! </a:t>
            </a:r>
            <a:r>
              <a:rPr lang="en-US" sz="2000" b="1" dirty="0" err="1" smtClean="0"/>
              <a:t>Ch</a:t>
            </a:r>
            <a:r>
              <a:rPr lang="en-US" sz="2000" b="1" dirty="0" smtClean="0"/>
              <a:t> </a:t>
            </a:r>
            <a:r>
              <a:rPr lang="en-US" sz="2000" b="1" dirty="0"/>
              <a:t>23-33  God will gather a </a:t>
            </a:r>
            <a:r>
              <a:rPr lang="en-US" sz="2000" b="1" dirty="0" smtClean="0"/>
              <a:t>remnant.  </a:t>
            </a:r>
          </a:p>
          <a:p>
            <a:pPr marL="114300" indent="0">
              <a:buNone/>
            </a:pPr>
            <a:endParaRPr lang="en-US" sz="400" b="1" dirty="0"/>
          </a:p>
          <a:p>
            <a:pPr marL="114300" indent="0">
              <a:buNone/>
            </a:pPr>
            <a:r>
              <a:rPr lang="en-US" sz="2000" b="1" dirty="0"/>
              <a:t>VII. History surrounding the destruction of Jerusalem </a:t>
            </a:r>
            <a:r>
              <a:rPr lang="en-US" sz="2000" b="1" dirty="0" err="1"/>
              <a:t>Ch</a:t>
            </a:r>
            <a:r>
              <a:rPr lang="en-US" sz="2000" b="1" dirty="0"/>
              <a:t> </a:t>
            </a:r>
            <a:r>
              <a:rPr lang="en-US" sz="2000" b="1" dirty="0" smtClean="0"/>
              <a:t>34-45</a:t>
            </a:r>
          </a:p>
          <a:p>
            <a:pPr marL="114300" indent="0">
              <a:buNone/>
            </a:pPr>
            <a:endParaRPr lang="en-US" sz="400" b="1" dirty="0"/>
          </a:p>
          <a:p>
            <a:pPr marL="114300" indent="0">
              <a:buNone/>
            </a:pPr>
            <a:r>
              <a:rPr lang="en-US" sz="2000" b="1" dirty="0" smtClean="0"/>
              <a:t>VIII.  Judgment </a:t>
            </a:r>
            <a:r>
              <a:rPr lang="en-US" sz="2000" b="1" dirty="0"/>
              <a:t>on Judah’s enemies  </a:t>
            </a:r>
            <a:r>
              <a:rPr lang="en-US" sz="2000" b="1" dirty="0" err="1"/>
              <a:t>Ch</a:t>
            </a:r>
            <a:r>
              <a:rPr lang="en-US" sz="2000" b="1" dirty="0"/>
              <a:t> 46-51</a:t>
            </a:r>
            <a:r>
              <a:rPr lang="en-US" sz="2000" b="1" dirty="0" smtClean="0"/>
              <a:t>.</a:t>
            </a:r>
          </a:p>
          <a:p>
            <a:pPr marL="114300" indent="0">
              <a:buNone/>
            </a:pPr>
            <a:endParaRPr lang="en-US" sz="800" b="1" dirty="0"/>
          </a:p>
          <a:p>
            <a:pPr marL="114300" indent="0">
              <a:buNone/>
            </a:pPr>
            <a:r>
              <a:rPr lang="en-US" sz="2000" b="1" dirty="0"/>
              <a:t>IX.  Epilogue  </a:t>
            </a:r>
            <a:r>
              <a:rPr lang="en-US" sz="2000" b="1" dirty="0" err="1"/>
              <a:t>Ch</a:t>
            </a:r>
            <a:r>
              <a:rPr lang="en-US" sz="2000" b="1" dirty="0"/>
              <a:t> 52  The Fall of Jerusalem</a:t>
            </a:r>
          </a:p>
          <a:p>
            <a:pPr marL="114300" indent="0">
              <a:buNone/>
            </a:pPr>
            <a:endParaRPr lang="en-US" sz="2000" b="1" dirty="0"/>
          </a:p>
        </p:txBody>
      </p:sp>
    </p:spTree>
    <p:extLst>
      <p:ext uri="{BB962C8B-B14F-4D97-AF65-F5344CB8AC3E}">
        <p14:creationId xmlns:p14="http://schemas.microsoft.com/office/powerpoint/2010/main" val="3477104847"/>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smtClean="0"/>
              <a:t>Archaeological support of events recorded by </a:t>
            </a:r>
            <a:r>
              <a:rPr lang="en-US" sz="3200" b="1" dirty="0" err="1" smtClean="0"/>
              <a:t>jeremiah</a:t>
            </a:r>
            <a:r>
              <a:rPr lang="en-US" sz="3200" b="1" dirty="0" smtClean="0"/>
              <a:t> and </a:t>
            </a:r>
            <a:r>
              <a:rPr lang="en-US" sz="3200" b="1" dirty="0" err="1" smtClean="0"/>
              <a:t>baruch</a:t>
            </a:r>
            <a:endParaRPr lang="en-US" sz="3200" b="1" dirty="0"/>
          </a:p>
        </p:txBody>
      </p:sp>
      <p:sp>
        <p:nvSpPr>
          <p:cNvPr id="3" name="Content Placeholder 2"/>
          <p:cNvSpPr>
            <a:spLocks noGrp="1"/>
          </p:cNvSpPr>
          <p:nvPr>
            <p:ph idx="1"/>
          </p:nvPr>
        </p:nvSpPr>
        <p:spPr>
          <a:xfrm>
            <a:off x="457200" y="1905000"/>
            <a:ext cx="8229600" cy="4221163"/>
          </a:xfrm>
        </p:spPr>
        <p:txBody>
          <a:bodyPr/>
          <a:lstStyle/>
          <a:p>
            <a:pPr marL="114300" indent="0">
              <a:buNone/>
            </a:pPr>
            <a:r>
              <a:rPr lang="en-US" sz="2800" b="1" dirty="0" smtClean="0"/>
              <a:t>1. The </a:t>
            </a:r>
            <a:r>
              <a:rPr lang="en-US" sz="2800" b="1" dirty="0"/>
              <a:t>fall (but not destruction) of Jerusalem in 597 </a:t>
            </a:r>
            <a:r>
              <a:rPr lang="en-US" sz="2800" b="1" dirty="0" smtClean="0"/>
              <a:t>BC</a:t>
            </a:r>
          </a:p>
          <a:p>
            <a:pPr marL="114300" indent="0">
              <a:buNone/>
            </a:pPr>
            <a:endParaRPr lang="en-US" sz="2800" b="1" dirty="0"/>
          </a:p>
          <a:p>
            <a:pPr marL="114300" indent="0">
              <a:buNone/>
            </a:pPr>
            <a:r>
              <a:rPr lang="en-US" sz="2800" b="1" dirty="0"/>
              <a:t>2. The destruction of Lachish</a:t>
            </a:r>
            <a:r>
              <a:rPr lang="en-US" sz="2800" b="1" dirty="0" smtClean="0"/>
              <a:t>.</a:t>
            </a:r>
          </a:p>
          <a:p>
            <a:pPr marL="114300" indent="0">
              <a:buNone/>
            </a:pPr>
            <a:endParaRPr lang="en-US" sz="2800" b="1" dirty="0"/>
          </a:p>
          <a:p>
            <a:pPr marL="114300" indent="0">
              <a:buNone/>
            </a:pPr>
            <a:r>
              <a:rPr lang="en-US" sz="2800" b="1" dirty="0"/>
              <a:t>3. The raising up of </a:t>
            </a:r>
            <a:r>
              <a:rPr lang="en-US" sz="2800" b="1" dirty="0" err="1"/>
              <a:t>Jehoiachin</a:t>
            </a:r>
            <a:r>
              <a:rPr lang="en-US" sz="2800" b="1" dirty="0"/>
              <a:t> by Evil-</a:t>
            </a:r>
            <a:r>
              <a:rPr lang="en-US" sz="2800" b="1" dirty="0" err="1"/>
              <a:t>Merodach</a:t>
            </a:r>
            <a:r>
              <a:rPr lang="en-US" sz="2800" b="1" dirty="0"/>
              <a:t> 560 BC</a:t>
            </a:r>
          </a:p>
          <a:p>
            <a:pPr marL="114300" indent="0">
              <a:buNone/>
            </a:pPr>
            <a:endParaRPr lang="en-US" b="1" dirty="0"/>
          </a:p>
        </p:txBody>
      </p:sp>
    </p:spTree>
    <p:extLst>
      <p:ext uri="{BB962C8B-B14F-4D97-AF65-F5344CB8AC3E}">
        <p14:creationId xmlns:p14="http://schemas.microsoft.com/office/powerpoint/2010/main" val="2829905368"/>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temple-destruction-tabl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4800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 Box 5"/>
          <p:cNvSpPr txBox="1">
            <a:spLocks noChangeArrowheads="1"/>
          </p:cNvSpPr>
          <p:nvPr/>
        </p:nvSpPr>
        <p:spPr bwMode="auto">
          <a:xfrm>
            <a:off x="5562600" y="1447800"/>
            <a:ext cx="2743200" cy="329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115000"/>
              <a:buFont typeface="Wingdings" pitchFamily="2" charset="2"/>
              <a:buChar char="§"/>
              <a:defRPr sz="3200">
                <a:solidFill>
                  <a:schemeClr val="tx1"/>
                </a:solidFill>
                <a:latin typeface="Arial" charset="0"/>
                <a:cs typeface="Arial" charset="0"/>
              </a:defRPr>
            </a:lvl1pPr>
            <a:lvl2pPr marL="742950" indent="-285750" eaLnBrk="0" hangingPunct="0">
              <a:spcBef>
                <a:spcPct val="20000"/>
              </a:spcBef>
              <a:buFont typeface="Wingdings" pitchFamily="2" charset="2"/>
              <a:buChar char="§"/>
              <a:defRPr sz="2800">
                <a:solidFill>
                  <a:schemeClr val="tx1"/>
                </a:solidFill>
                <a:latin typeface="Arial" charset="0"/>
                <a:cs typeface="Arial" charset="0"/>
              </a:defRPr>
            </a:lvl2pPr>
            <a:lvl3pPr marL="1143000" indent="-228600" eaLnBrk="0" hangingPunct="0">
              <a:spcBef>
                <a:spcPct val="20000"/>
              </a:spcBef>
              <a:buClr>
                <a:schemeClr val="tx2"/>
              </a:buClr>
              <a:buSzPct val="115000"/>
              <a:buFont typeface="Wingdings" pitchFamily="2" charset="2"/>
              <a:buChar char="§"/>
              <a:defRPr sz="2400">
                <a:solidFill>
                  <a:schemeClr val="tx1"/>
                </a:solidFill>
                <a:latin typeface="Arial" charset="0"/>
                <a:cs typeface="Arial" charset="0"/>
              </a:defRPr>
            </a:lvl3pPr>
            <a:lvl4pPr marL="1600200" indent="-228600" eaLnBrk="0" hangingPunct="0">
              <a:spcBef>
                <a:spcPct val="20000"/>
              </a:spcBef>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tx2"/>
              </a:buClr>
              <a:buSzPct val="115000"/>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9pPr>
          </a:lstStyle>
          <a:p>
            <a:pPr algn="ctr" eaLnBrk="1" fontAlgn="base" hangingPunct="1">
              <a:spcBef>
                <a:spcPct val="50000"/>
              </a:spcBef>
              <a:spcAft>
                <a:spcPct val="0"/>
              </a:spcAft>
              <a:buClrTx/>
              <a:buSzTx/>
              <a:buFontTx/>
              <a:buNone/>
            </a:pPr>
            <a:r>
              <a:rPr lang="en-US" altLang="en-US" sz="2800" smtClean="0">
                <a:solidFill>
                  <a:srgbClr val="FFFF00"/>
                </a:solidFill>
              </a:rPr>
              <a:t>The Babylonian Chronicles  British Museum, London, 597 BC  2 Kings 24:10-17</a:t>
            </a:r>
          </a:p>
          <a:p>
            <a:pPr eaLnBrk="1" fontAlgn="base" hangingPunct="1">
              <a:spcBef>
                <a:spcPct val="50000"/>
              </a:spcBef>
              <a:spcAft>
                <a:spcPct val="0"/>
              </a:spcAft>
              <a:buClrTx/>
              <a:buSzTx/>
              <a:buFontTx/>
              <a:buNone/>
            </a:pPr>
            <a:endParaRPr lang="en-US" altLang="en-US" sz="2800" smtClean="0">
              <a:solidFill>
                <a:srgbClr val="FFFF00"/>
              </a:solidFill>
            </a:endParaRPr>
          </a:p>
        </p:txBody>
      </p:sp>
      <p:sp>
        <p:nvSpPr>
          <p:cNvPr id="43012" name="Text Box 6"/>
          <p:cNvSpPr txBox="1">
            <a:spLocks noChangeArrowheads="1"/>
          </p:cNvSpPr>
          <p:nvPr/>
        </p:nvSpPr>
        <p:spPr bwMode="auto">
          <a:xfrm>
            <a:off x="381000" y="5029200"/>
            <a:ext cx="83820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115000"/>
              <a:buFont typeface="Wingdings" pitchFamily="2" charset="2"/>
              <a:buChar char="§"/>
              <a:defRPr sz="3200">
                <a:solidFill>
                  <a:schemeClr val="tx1"/>
                </a:solidFill>
                <a:latin typeface="Arial" charset="0"/>
                <a:cs typeface="Arial" charset="0"/>
              </a:defRPr>
            </a:lvl1pPr>
            <a:lvl2pPr marL="742950" indent="-285750" eaLnBrk="0" hangingPunct="0">
              <a:spcBef>
                <a:spcPct val="20000"/>
              </a:spcBef>
              <a:buFont typeface="Wingdings" pitchFamily="2" charset="2"/>
              <a:buChar char="§"/>
              <a:defRPr sz="2800">
                <a:solidFill>
                  <a:schemeClr val="tx1"/>
                </a:solidFill>
                <a:latin typeface="Arial" charset="0"/>
                <a:cs typeface="Arial" charset="0"/>
              </a:defRPr>
            </a:lvl2pPr>
            <a:lvl3pPr marL="1143000" indent="-228600" eaLnBrk="0" hangingPunct="0">
              <a:spcBef>
                <a:spcPct val="20000"/>
              </a:spcBef>
              <a:buClr>
                <a:schemeClr val="tx2"/>
              </a:buClr>
              <a:buSzPct val="115000"/>
              <a:buFont typeface="Wingdings" pitchFamily="2" charset="2"/>
              <a:buChar char="§"/>
              <a:defRPr sz="2400">
                <a:solidFill>
                  <a:schemeClr val="tx1"/>
                </a:solidFill>
                <a:latin typeface="Arial" charset="0"/>
                <a:cs typeface="Arial" charset="0"/>
              </a:defRPr>
            </a:lvl3pPr>
            <a:lvl4pPr marL="1600200" indent="-228600" eaLnBrk="0" hangingPunct="0">
              <a:spcBef>
                <a:spcPct val="20000"/>
              </a:spcBef>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tx2"/>
              </a:buClr>
              <a:buSzPct val="115000"/>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9pPr>
          </a:lstStyle>
          <a:p>
            <a:pPr eaLnBrk="1" fontAlgn="base" hangingPunct="1">
              <a:spcBef>
                <a:spcPct val="0"/>
              </a:spcBef>
              <a:spcAft>
                <a:spcPct val="0"/>
              </a:spcAft>
              <a:buClrTx/>
              <a:buSzTx/>
              <a:buFontTx/>
              <a:buNone/>
            </a:pPr>
            <a:r>
              <a:rPr lang="en-US" altLang="en-US" sz="1800" b="1" smtClean="0">
                <a:solidFill>
                  <a:srgbClr val="FFFF00"/>
                </a:solidFill>
              </a:rPr>
              <a:t>[In] the seventh year, the month of Kislev, the king of  Babylonia mustered his forces and marched to Syria.  He camped against the city of Judah (Jerusalem) and on the second day of the month of Adar he took the city and captured the king.  He appointed a king of his own choice there, took its heavy tribute and brought them to Babylon.</a:t>
            </a:r>
          </a:p>
        </p:txBody>
      </p:sp>
    </p:spTree>
    <p:extLst>
      <p:ext uri="{BB962C8B-B14F-4D97-AF65-F5344CB8AC3E}">
        <p14:creationId xmlns:p14="http://schemas.microsoft.com/office/powerpoint/2010/main" val="4469178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rrowheads="1"/>
          </p:cNvSpPr>
          <p:nvPr>
            <p:ph type="title"/>
          </p:nvPr>
        </p:nvSpPr>
        <p:spPr/>
        <p:txBody>
          <a:bodyPr/>
          <a:lstStyle/>
          <a:p>
            <a:r>
              <a:rPr lang="en-US" sz="3200"/>
              <a:t>A Quick Summary of Genesis One:</a:t>
            </a:r>
          </a:p>
        </p:txBody>
      </p:sp>
      <p:sp>
        <p:nvSpPr>
          <p:cNvPr id="240643" name="Rectangle 3"/>
          <p:cNvSpPr>
            <a:spLocks noGrp="1" noChangeArrowheads="1"/>
          </p:cNvSpPr>
          <p:nvPr>
            <p:ph type="body" idx="1"/>
          </p:nvPr>
        </p:nvSpPr>
        <p:spPr>
          <a:xfrm>
            <a:off x="609600" y="2743200"/>
            <a:ext cx="8229600" cy="3382963"/>
          </a:xfrm>
        </p:spPr>
        <p:txBody>
          <a:bodyPr/>
          <a:lstStyle/>
          <a:p>
            <a:pPr marL="609600" indent="-609600">
              <a:buFont typeface="Wingdings" pitchFamily="2" charset="2"/>
              <a:buNone/>
            </a:pPr>
            <a:r>
              <a:rPr lang="en-US" sz="2800" b="1" dirty="0">
                <a:solidFill>
                  <a:schemeClr val="tx1"/>
                </a:solidFill>
              </a:rPr>
              <a:t>a. God pre-existed the universe</a:t>
            </a:r>
          </a:p>
          <a:p>
            <a:pPr marL="609600" indent="-609600">
              <a:buFont typeface="Wingdings" pitchFamily="2" charset="2"/>
              <a:buNone/>
            </a:pPr>
            <a:r>
              <a:rPr lang="en-US" sz="2800" b="1" dirty="0">
                <a:solidFill>
                  <a:schemeClr val="tx1"/>
                </a:solidFill>
              </a:rPr>
              <a:t>b. God created the universe:   “Let there be light”</a:t>
            </a:r>
          </a:p>
          <a:p>
            <a:pPr marL="609600" indent="-609600">
              <a:buFont typeface="Wingdings" pitchFamily="2" charset="2"/>
              <a:buNone/>
            </a:pPr>
            <a:r>
              <a:rPr lang="en-US" sz="2800" b="1" dirty="0">
                <a:solidFill>
                  <a:schemeClr val="tx1"/>
                </a:solidFill>
              </a:rPr>
              <a:t>c. God created the earth</a:t>
            </a:r>
          </a:p>
          <a:p>
            <a:pPr marL="609600" indent="-609600">
              <a:buFont typeface="Wingdings" pitchFamily="2" charset="2"/>
              <a:buNone/>
            </a:pPr>
            <a:r>
              <a:rPr lang="en-US" sz="2800" b="1" dirty="0">
                <a:solidFill>
                  <a:schemeClr val="tx1"/>
                </a:solidFill>
              </a:rPr>
              <a:t>d. God created life</a:t>
            </a:r>
          </a:p>
          <a:p>
            <a:pPr marL="609600" indent="-609600">
              <a:buFont typeface="Wingdings" pitchFamily="2" charset="2"/>
              <a:buNone/>
            </a:pPr>
            <a:r>
              <a:rPr lang="en-US" sz="2800" b="1" dirty="0">
                <a:solidFill>
                  <a:schemeClr val="tx1"/>
                </a:solidFill>
              </a:rPr>
              <a:t>e. Last of all, God created mankind</a:t>
            </a:r>
          </a:p>
        </p:txBody>
      </p:sp>
    </p:spTree>
    <p:extLst>
      <p:ext uri="{BB962C8B-B14F-4D97-AF65-F5344CB8AC3E}">
        <p14:creationId xmlns:p14="http://schemas.microsoft.com/office/powerpoint/2010/main" val="956744512"/>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5" descr="LachishLette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900113"/>
            <a:ext cx="5410200" cy="515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9"/>
          <p:cNvSpPr txBox="1">
            <a:spLocks noChangeArrowheads="1"/>
          </p:cNvSpPr>
          <p:nvPr/>
        </p:nvSpPr>
        <p:spPr bwMode="auto">
          <a:xfrm>
            <a:off x="381000" y="2667000"/>
            <a:ext cx="2971800"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115000"/>
              <a:buFont typeface="Wingdings" pitchFamily="2" charset="2"/>
              <a:buChar char="§"/>
              <a:defRPr sz="3200">
                <a:solidFill>
                  <a:schemeClr val="tx1"/>
                </a:solidFill>
                <a:latin typeface="Arial" charset="0"/>
                <a:cs typeface="Arial" charset="0"/>
              </a:defRPr>
            </a:lvl1pPr>
            <a:lvl2pPr marL="742950" indent="-285750" eaLnBrk="0" hangingPunct="0">
              <a:spcBef>
                <a:spcPct val="20000"/>
              </a:spcBef>
              <a:buFont typeface="Wingdings" pitchFamily="2" charset="2"/>
              <a:buChar char="§"/>
              <a:defRPr sz="2800">
                <a:solidFill>
                  <a:schemeClr val="tx1"/>
                </a:solidFill>
                <a:latin typeface="Arial" charset="0"/>
                <a:cs typeface="Arial" charset="0"/>
              </a:defRPr>
            </a:lvl2pPr>
            <a:lvl3pPr marL="1143000" indent="-228600" eaLnBrk="0" hangingPunct="0">
              <a:spcBef>
                <a:spcPct val="20000"/>
              </a:spcBef>
              <a:buClr>
                <a:schemeClr val="tx2"/>
              </a:buClr>
              <a:buSzPct val="115000"/>
              <a:buFont typeface="Wingdings" pitchFamily="2" charset="2"/>
              <a:buChar char="§"/>
              <a:defRPr sz="2400">
                <a:solidFill>
                  <a:schemeClr val="tx1"/>
                </a:solidFill>
                <a:latin typeface="Arial" charset="0"/>
                <a:cs typeface="Arial" charset="0"/>
              </a:defRPr>
            </a:lvl3pPr>
            <a:lvl4pPr marL="1600200" indent="-228600" eaLnBrk="0" hangingPunct="0">
              <a:spcBef>
                <a:spcPct val="20000"/>
              </a:spcBef>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tx2"/>
              </a:buClr>
              <a:buSzPct val="115000"/>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9pPr>
          </a:lstStyle>
          <a:p>
            <a:pPr eaLnBrk="1" fontAlgn="base" hangingPunct="1">
              <a:spcBef>
                <a:spcPct val="50000"/>
              </a:spcBef>
              <a:spcAft>
                <a:spcPct val="0"/>
              </a:spcAft>
              <a:buClrTx/>
              <a:buSzTx/>
              <a:buFontTx/>
              <a:buNone/>
            </a:pPr>
            <a:r>
              <a:rPr lang="en-US" altLang="en-US" b="1" smtClean="0">
                <a:solidFill>
                  <a:srgbClr val="FFFF00"/>
                </a:solidFill>
                <a:latin typeface="Times New Roman" pitchFamily="18" charset="0"/>
              </a:rPr>
              <a:t>One of the Lachish Letters, 588 BC</a:t>
            </a:r>
          </a:p>
          <a:p>
            <a:pPr eaLnBrk="1" fontAlgn="base" hangingPunct="1">
              <a:spcBef>
                <a:spcPct val="50000"/>
              </a:spcBef>
              <a:spcAft>
                <a:spcPct val="0"/>
              </a:spcAft>
              <a:buClrTx/>
              <a:buSzTx/>
              <a:buFontTx/>
              <a:buNone/>
            </a:pPr>
            <a:r>
              <a:rPr lang="en-US" altLang="en-US" sz="2800" b="1" smtClean="0">
                <a:solidFill>
                  <a:srgbClr val="FFFF00"/>
                </a:solidFill>
                <a:latin typeface="Times New Roman" pitchFamily="18" charset="0"/>
              </a:rPr>
              <a:t>Jeremiah 34:6,7</a:t>
            </a:r>
          </a:p>
        </p:txBody>
      </p:sp>
    </p:spTree>
    <p:extLst>
      <p:ext uri="{BB962C8B-B14F-4D97-AF65-F5344CB8AC3E}">
        <p14:creationId xmlns:p14="http://schemas.microsoft.com/office/powerpoint/2010/main" val="2609459585"/>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5" descr="Lachish Letter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0750" y="1514475"/>
            <a:ext cx="476250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8101878"/>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a:t>
            </a:r>
            <a:r>
              <a:rPr lang="en-US" b="1" dirty="0" err="1" smtClean="0"/>
              <a:t>lachish</a:t>
            </a:r>
            <a:r>
              <a:rPr lang="en-US" b="1" dirty="0" smtClean="0"/>
              <a:t> letters</a:t>
            </a:r>
            <a:endParaRPr lang="en-US" b="1" dirty="0"/>
          </a:p>
        </p:txBody>
      </p:sp>
      <p:sp>
        <p:nvSpPr>
          <p:cNvPr id="3" name="Content Placeholder 2"/>
          <p:cNvSpPr>
            <a:spLocks noGrp="1"/>
          </p:cNvSpPr>
          <p:nvPr>
            <p:ph idx="1"/>
          </p:nvPr>
        </p:nvSpPr>
        <p:spPr/>
        <p:txBody>
          <a:bodyPr>
            <a:normAutofit/>
          </a:bodyPr>
          <a:lstStyle/>
          <a:p>
            <a:r>
              <a:rPr lang="en-US" b="1" dirty="0" smtClean="0"/>
              <a:t>The </a:t>
            </a:r>
            <a:r>
              <a:rPr lang="en-US" b="1" dirty="0"/>
              <a:t>Lachish Letters   588 BC    6 letters on clay shards</a:t>
            </a:r>
          </a:p>
          <a:p>
            <a:pPr marL="0" indent="0">
              <a:buNone/>
            </a:pPr>
            <a:r>
              <a:rPr lang="en-US" b="1" dirty="0"/>
              <a:t> </a:t>
            </a:r>
          </a:p>
          <a:p>
            <a:r>
              <a:rPr lang="en-US" b="1" dirty="0"/>
              <a:t>Send an army of relief or the city will fall to Nebuchadnezzar</a:t>
            </a:r>
          </a:p>
          <a:p>
            <a:pPr marL="0" indent="0">
              <a:buNone/>
            </a:pPr>
            <a:r>
              <a:rPr lang="en-US" b="1" dirty="0"/>
              <a:t> </a:t>
            </a:r>
          </a:p>
          <a:p>
            <a:r>
              <a:rPr lang="en-US" b="1" dirty="0"/>
              <a:t>T</a:t>
            </a:r>
            <a:r>
              <a:rPr lang="en-US" b="1" dirty="0" smtClean="0"/>
              <a:t>he </a:t>
            </a:r>
            <a:r>
              <a:rPr lang="en-US" b="1" dirty="0"/>
              <a:t>light at the top of </a:t>
            </a:r>
            <a:r>
              <a:rPr lang="en-US" b="1" dirty="0" err="1"/>
              <a:t>Azekah</a:t>
            </a:r>
            <a:r>
              <a:rPr lang="en-US" b="1" dirty="0"/>
              <a:t> just went out, and we are next   Jeremiah 34:6,7</a:t>
            </a:r>
          </a:p>
          <a:p>
            <a:pPr marL="0" indent="0">
              <a:buNone/>
            </a:pPr>
            <a:r>
              <a:rPr lang="en-US" b="1" dirty="0"/>
              <a:t> </a:t>
            </a:r>
          </a:p>
          <a:p>
            <a:r>
              <a:rPr lang="en-US" b="1" dirty="0"/>
              <a:t>Within two days, the author of this letter was killed.  Two years later, Jerusalem fell</a:t>
            </a:r>
            <a:r>
              <a:rPr lang="en-US" b="1" dirty="0" smtClean="0"/>
              <a:t>.</a:t>
            </a:r>
            <a:r>
              <a:rPr lang="en-US" b="1" dirty="0"/>
              <a:t> </a:t>
            </a:r>
          </a:p>
          <a:p>
            <a:endParaRPr lang="en-US" dirty="0"/>
          </a:p>
        </p:txBody>
      </p:sp>
    </p:spTree>
    <p:extLst>
      <p:ext uri="{BB962C8B-B14F-4D97-AF65-F5344CB8AC3E}">
        <p14:creationId xmlns:p14="http://schemas.microsoft.com/office/powerpoint/2010/main" val="725350784"/>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5" descr="21Rations-Jehoiach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0" y="1752600"/>
            <a:ext cx="4953000" cy="468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 Box 6"/>
          <p:cNvSpPr txBox="1">
            <a:spLocks noChangeArrowheads="1"/>
          </p:cNvSpPr>
          <p:nvPr/>
        </p:nvSpPr>
        <p:spPr bwMode="auto">
          <a:xfrm>
            <a:off x="838200" y="304800"/>
            <a:ext cx="7543800"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tx2"/>
              </a:buClr>
              <a:buSzPct val="115000"/>
              <a:buFont typeface="Wingdings" pitchFamily="2" charset="2"/>
              <a:buChar char="§"/>
              <a:defRPr sz="3200">
                <a:solidFill>
                  <a:schemeClr val="tx1"/>
                </a:solidFill>
                <a:latin typeface="Arial" charset="0"/>
                <a:cs typeface="Arial" charset="0"/>
              </a:defRPr>
            </a:lvl1pPr>
            <a:lvl2pPr marL="742950" indent="-285750" eaLnBrk="0" hangingPunct="0">
              <a:spcBef>
                <a:spcPct val="20000"/>
              </a:spcBef>
              <a:buFont typeface="Wingdings" pitchFamily="2" charset="2"/>
              <a:buChar char="§"/>
              <a:defRPr sz="2800">
                <a:solidFill>
                  <a:schemeClr val="tx1"/>
                </a:solidFill>
                <a:latin typeface="Arial" charset="0"/>
                <a:cs typeface="Arial" charset="0"/>
              </a:defRPr>
            </a:lvl2pPr>
            <a:lvl3pPr marL="1143000" indent="-228600" eaLnBrk="0" hangingPunct="0">
              <a:spcBef>
                <a:spcPct val="20000"/>
              </a:spcBef>
              <a:buClr>
                <a:schemeClr val="tx2"/>
              </a:buClr>
              <a:buSzPct val="115000"/>
              <a:buFont typeface="Wingdings" pitchFamily="2" charset="2"/>
              <a:buChar char="§"/>
              <a:defRPr sz="2400">
                <a:solidFill>
                  <a:schemeClr val="tx1"/>
                </a:solidFill>
                <a:latin typeface="Arial" charset="0"/>
                <a:cs typeface="Arial" charset="0"/>
              </a:defRPr>
            </a:lvl3pPr>
            <a:lvl4pPr marL="1600200" indent="-228600" eaLnBrk="0" hangingPunct="0">
              <a:spcBef>
                <a:spcPct val="20000"/>
              </a:spcBef>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tx2"/>
              </a:buClr>
              <a:buSzPct val="115000"/>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9pPr>
          </a:lstStyle>
          <a:p>
            <a:pPr algn="ctr" eaLnBrk="1" fontAlgn="base" hangingPunct="1">
              <a:spcBef>
                <a:spcPct val="50000"/>
              </a:spcBef>
              <a:spcAft>
                <a:spcPct val="0"/>
              </a:spcAft>
              <a:buClrTx/>
              <a:buSzTx/>
              <a:buFontTx/>
              <a:buNone/>
            </a:pPr>
            <a:r>
              <a:rPr lang="en-US" altLang="en-US" sz="2800" b="1" dirty="0" err="1" smtClean="0">
                <a:solidFill>
                  <a:srgbClr val="FFFF00"/>
                </a:solidFill>
                <a:latin typeface="Times New Roman" pitchFamily="18" charset="0"/>
              </a:rPr>
              <a:t>Yaukin</a:t>
            </a:r>
            <a:r>
              <a:rPr lang="en-US" altLang="en-US" sz="2800" b="1" dirty="0" smtClean="0">
                <a:solidFill>
                  <a:srgbClr val="FFFF00"/>
                </a:solidFill>
                <a:latin typeface="Times New Roman" pitchFamily="18" charset="0"/>
              </a:rPr>
              <a:t> (</a:t>
            </a:r>
            <a:r>
              <a:rPr lang="en-US" altLang="en-US" sz="2800" b="1" dirty="0" err="1" smtClean="0">
                <a:solidFill>
                  <a:srgbClr val="FFFF00"/>
                </a:solidFill>
                <a:latin typeface="Times New Roman" pitchFamily="18" charset="0"/>
              </a:rPr>
              <a:t>Jehoiachin</a:t>
            </a:r>
            <a:r>
              <a:rPr lang="en-US" altLang="en-US" sz="2800" b="1" dirty="0" smtClean="0">
                <a:solidFill>
                  <a:srgbClr val="FFFF00"/>
                </a:solidFill>
                <a:latin typeface="Times New Roman" pitchFamily="18" charset="0"/>
              </a:rPr>
              <a:t>), king of the land of Judah</a:t>
            </a:r>
          </a:p>
          <a:p>
            <a:pPr algn="ctr" eaLnBrk="1" fontAlgn="base" hangingPunct="1">
              <a:spcBef>
                <a:spcPct val="50000"/>
              </a:spcBef>
              <a:spcAft>
                <a:spcPct val="0"/>
              </a:spcAft>
              <a:buClrTx/>
              <a:buSzTx/>
              <a:buFontTx/>
              <a:buNone/>
            </a:pPr>
            <a:r>
              <a:rPr lang="en-US" altLang="en-US" sz="2800" b="1" dirty="0" smtClean="0">
                <a:solidFill>
                  <a:srgbClr val="FFFF00"/>
                </a:solidFill>
                <a:latin typeface="Times New Roman" pitchFamily="18" charset="0"/>
              </a:rPr>
              <a:t>Jeremiah 52:31-34</a:t>
            </a:r>
          </a:p>
        </p:txBody>
      </p:sp>
    </p:spTree>
    <p:extLst>
      <p:ext uri="{BB962C8B-B14F-4D97-AF65-F5344CB8AC3E}">
        <p14:creationId xmlns:p14="http://schemas.microsoft.com/office/powerpoint/2010/main" val="4285634561"/>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I. Jeremiah’s Mission  </a:t>
            </a:r>
            <a:r>
              <a:rPr lang="en-US" sz="3200" b="1" dirty="0" err="1" smtClean="0"/>
              <a:t>Ch</a:t>
            </a:r>
            <a:r>
              <a:rPr lang="en-US" sz="3200" b="1" dirty="0" smtClean="0"/>
              <a:t> 1 </a:t>
            </a:r>
            <a:endParaRPr lang="en-US" sz="3200" b="1" dirty="0"/>
          </a:p>
        </p:txBody>
      </p:sp>
      <p:sp>
        <p:nvSpPr>
          <p:cNvPr id="3" name="Content Placeholder 2"/>
          <p:cNvSpPr>
            <a:spLocks noGrp="1"/>
          </p:cNvSpPr>
          <p:nvPr>
            <p:ph idx="1"/>
          </p:nvPr>
        </p:nvSpPr>
        <p:spPr/>
        <p:txBody>
          <a:bodyPr>
            <a:normAutofit fontScale="92500" lnSpcReduction="10000"/>
          </a:bodyPr>
          <a:lstStyle/>
          <a:p>
            <a:pPr marL="114300" indent="0">
              <a:buNone/>
            </a:pPr>
            <a:r>
              <a:rPr lang="en-US" b="1" dirty="0" err="1" smtClean="0"/>
              <a:t>Jer</a:t>
            </a:r>
            <a:r>
              <a:rPr lang="en-US" b="1" dirty="0" smtClean="0"/>
              <a:t> 1:4  </a:t>
            </a:r>
            <a:r>
              <a:rPr lang="en-US" b="1" dirty="0"/>
              <a:t>I have set you apart before you were born as a prophet to the nations</a:t>
            </a:r>
            <a:r>
              <a:rPr lang="en-US" b="1" dirty="0" smtClean="0"/>
              <a:t>.</a:t>
            </a:r>
          </a:p>
          <a:p>
            <a:pPr marL="114300" indent="0">
              <a:buNone/>
            </a:pPr>
            <a:endParaRPr lang="en-US" sz="1300" b="1" dirty="0"/>
          </a:p>
          <a:p>
            <a:pPr marL="114300" indent="0">
              <a:buNone/>
            </a:pPr>
            <a:r>
              <a:rPr lang="en-US" b="1" dirty="0" smtClean="0"/>
              <a:t>His mission: </a:t>
            </a:r>
          </a:p>
          <a:p>
            <a:pPr marL="114300" indent="0">
              <a:buNone/>
            </a:pPr>
            <a:endParaRPr lang="en-US" sz="900" b="1" dirty="0"/>
          </a:p>
          <a:p>
            <a:pPr marL="114300" indent="0">
              <a:buNone/>
            </a:pPr>
            <a:r>
              <a:rPr lang="en-US" b="1" dirty="0" smtClean="0"/>
              <a:t>1. Say </a:t>
            </a:r>
            <a:r>
              <a:rPr lang="en-US" b="1" dirty="0"/>
              <a:t>whatever I command you.  </a:t>
            </a:r>
            <a:r>
              <a:rPr lang="en-US" b="1" dirty="0" smtClean="0"/>
              <a:t> 1:7-8</a:t>
            </a:r>
          </a:p>
          <a:p>
            <a:pPr marL="114300" indent="0">
              <a:buNone/>
            </a:pPr>
            <a:endParaRPr lang="en-US" sz="1300" b="1" dirty="0"/>
          </a:p>
          <a:p>
            <a:pPr marL="114300" indent="0">
              <a:buNone/>
            </a:pPr>
            <a:r>
              <a:rPr lang="en-US" b="1" dirty="0" smtClean="0"/>
              <a:t>2. Preach </a:t>
            </a:r>
            <a:r>
              <a:rPr lang="en-US" b="1" dirty="0"/>
              <a:t>judgment is coming.   </a:t>
            </a:r>
            <a:endParaRPr lang="en-US" b="1" dirty="0" smtClean="0"/>
          </a:p>
          <a:p>
            <a:pPr marL="114300" indent="0">
              <a:buNone/>
            </a:pPr>
            <a:r>
              <a:rPr lang="en-US" b="1" dirty="0"/>
              <a:t>	</a:t>
            </a:r>
            <a:r>
              <a:rPr lang="en-US" b="1" dirty="0" smtClean="0"/>
              <a:t>A </a:t>
            </a:r>
            <a:r>
              <a:rPr lang="en-US" b="1" dirty="0"/>
              <a:t>seething cauldron (1:13) </a:t>
            </a:r>
            <a:endParaRPr lang="en-US" b="1" dirty="0" smtClean="0"/>
          </a:p>
          <a:p>
            <a:pPr marL="114300" indent="0">
              <a:buNone/>
            </a:pPr>
            <a:r>
              <a:rPr lang="en-US" b="1" dirty="0"/>
              <a:t>	</a:t>
            </a:r>
            <a:r>
              <a:rPr lang="en-US" b="1" dirty="0" smtClean="0"/>
              <a:t>Disaster </a:t>
            </a:r>
            <a:r>
              <a:rPr lang="en-US" b="1" dirty="0"/>
              <a:t>from the North (Babylon) </a:t>
            </a:r>
            <a:r>
              <a:rPr lang="en-US" b="1" dirty="0" smtClean="0"/>
              <a:t>1:14</a:t>
            </a:r>
          </a:p>
          <a:p>
            <a:pPr marL="114300" indent="0">
              <a:buNone/>
            </a:pPr>
            <a:endParaRPr lang="en-US" sz="1300" b="1" dirty="0"/>
          </a:p>
          <a:p>
            <a:pPr marL="114300" indent="0">
              <a:buNone/>
            </a:pPr>
            <a:r>
              <a:rPr lang="en-US" b="1" dirty="0" smtClean="0"/>
              <a:t>3. A </a:t>
            </a:r>
            <a:r>
              <a:rPr lang="en-US" b="1" dirty="0"/>
              <a:t>positive mission to build and to plant (1:9)  </a:t>
            </a:r>
            <a:endParaRPr lang="en-US" b="1" dirty="0" smtClean="0"/>
          </a:p>
          <a:p>
            <a:pPr marL="114300" indent="0">
              <a:buNone/>
            </a:pPr>
            <a:r>
              <a:rPr lang="en-US" b="1" dirty="0" smtClean="0"/>
              <a:t>like </a:t>
            </a:r>
            <a:r>
              <a:rPr lang="en-US" b="1" dirty="0"/>
              <a:t>the branch of an almond tree (the first to bud in the early spring) </a:t>
            </a:r>
            <a:r>
              <a:rPr lang="en-US" b="1" dirty="0" err="1" smtClean="0"/>
              <a:t>Jer</a:t>
            </a:r>
            <a:r>
              <a:rPr lang="en-US" b="1" dirty="0" smtClean="0"/>
              <a:t> 1:11</a:t>
            </a:r>
            <a:endParaRPr lang="en-US" b="1" dirty="0"/>
          </a:p>
          <a:p>
            <a:pPr marL="114300" indent="0">
              <a:buNone/>
            </a:pPr>
            <a:endParaRPr lang="en-US" sz="2000" b="1" dirty="0"/>
          </a:p>
        </p:txBody>
      </p:sp>
    </p:spTree>
    <p:extLst>
      <p:ext uri="{BB962C8B-B14F-4D97-AF65-F5344CB8AC3E}">
        <p14:creationId xmlns:p14="http://schemas.microsoft.com/office/powerpoint/2010/main" val="1178831824"/>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Jeremiah’s commission</a:t>
            </a:r>
            <a:endParaRPr lang="en-US" b="1" dirty="0"/>
          </a:p>
        </p:txBody>
      </p:sp>
      <p:sp>
        <p:nvSpPr>
          <p:cNvPr id="3" name="Content Placeholder 2"/>
          <p:cNvSpPr>
            <a:spLocks noGrp="1"/>
          </p:cNvSpPr>
          <p:nvPr>
            <p:ph idx="1"/>
          </p:nvPr>
        </p:nvSpPr>
        <p:spPr/>
        <p:txBody>
          <a:bodyPr>
            <a:normAutofit/>
          </a:bodyPr>
          <a:lstStyle/>
          <a:p>
            <a:pPr marL="114300" indent="0">
              <a:buNone/>
            </a:pPr>
            <a:r>
              <a:rPr lang="en-US" b="1" dirty="0" err="1" smtClean="0"/>
              <a:t>Jer</a:t>
            </a:r>
            <a:r>
              <a:rPr lang="en-US" b="1" dirty="0" smtClean="0"/>
              <a:t> 1:6   Jeremiah insecure.  Are you sure you want me to be your prophet?</a:t>
            </a:r>
          </a:p>
          <a:p>
            <a:pPr marL="114300" indent="0">
              <a:buNone/>
            </a:pPr>
            <a:endParaRPr lang="en-US" sz="800" b="1" dirty="0" smtClean="0"/>
          </a:p>
          <a:p>
            <a:pPr marL="114300" indent="0">
              <a:buNone/>
            </a:pPr>
            <a:r>
              <a:rPr lang="en-US" b="1" dirty="0" smtClean="0"/>
              <a:t>No wonder.  He was terribly persecuted by his own people!</a:t>
            </a:r>
          </a:p>
          <a:p>
            <a:pPr marL="114300" indent="0">
              <a:buNone/>
            </a:pPr>
            <a:endParaRPr lang="en-US" sz="800" b="1" dirty="0" smtClean="0"/>
          </a:p>
          <a:p>
            <a:pPr marL="114300" indent="0">
              <a:buNone/>
            </a:pPr>
            <a:r>
              <a:rPr lang="en-US" b="1" dirty="0" smtClean="0"/>
              <a:t>Jeremiah 20:1-8  Q:  </a:t>
            </a:r>
            <a:r>
              <a:rPr lang="en-US" b="1" dirty="0"/>
              <a:t>Are you prepared to be a “laughing stock?”    Are you prepared to “sit alone?” </a:t>
            </a:r>
            <a:r>
              <a:rPr lang="en-US" b="1" dirty="0" smtClean="0"/>
              <a:t>(</a:t>
            </a:r>
            <a:r>
              <a:rPr lang="en-US" b="1" dirty="0" err="1" smtClean="0"/>
              <a:t>Jer</a:t>
            </a:r>
            <a:r>
              <a:rPr lang="en-US" b="1" dirty="0" smtClean="0"/>
              <a:t> 15:17) to be thrown into a miry pit (</a:t>
            </a:r>
            <a:r>
              <a:rPr lang="en-US" b="1" dirty="0" err="1" smtClean="0"/>
              <a:t>Jer</a:t>
            </a:r>
            <a:r>
              <a:rPr lang="en-US" b="1" dirty="0" smtClean="0"/>
              <a:t> 38:6}?</a:t>
            </a:r>
            <a:endParaRPr lang="en-US" b="1" dirty="0"/>
          </a:p>
          <a:p>
            <a:pPr marL="114300" indent="0">
              <a:buNone/>
            </a:pPr>
            <a:r>
              <a:rPr lang="en-US" b="1" dirty="0"/>
              <a:t>R</a:t>
            </a:r>
            <a:r>
              <a:rPr lang="en-US" b="1" dirty="0" smtClean="0"/>
              <a:t>emember </a:t>
            </a:r>
            <a:r>
              <a:rPr lang="en-US" b="1" dirty="0"/>
              <a:t>that God will put words in our mouth (Luke 12:11-12) </a:t>
            </a:r>
            <a:r>
              <a:rPr lang="en-US" b="1" dirty="0" err="1" smtClean="0"/>
              <a:t>Jer</a:t>
            </a:r>
            <a:r>
              <a:rPr lang="en-US" b="1" dirty="0" smtClean="0"/>
              <a:t> 1:8 he will be with us 1:19 he will rescue us.  </a:t>
            </a:r>
            <a:r>
              <a:rPr lang="en-US" b="1" dirty="0" err="1" smtClean="0"/>
              <a:t>Jer</a:t>
            </a:r>
            <a:r>
              <a:rPr lang="en-US" b="1" dirty="0" smtClean="0"/>
              <a:t> 15:19-21</a:t>
            </a:r>
            <a:endParaRPr lang="en-US" b="1" dirty="0"/>
          </a:p>
        </p:txBody>
      </p:sp>
    </p:spTree>
    <p:extLst>
      <p:ext uri="{BB962C8B-B14F-4D97-AF65-F5344CB8AC3E}">
        <p14:creationId xmlns:p14="http://schemas.microsoft.com/office/powerpoint/2010/main" val="293726937"/>
      </p:ext>
    </p:ext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II.  God’s charge against his people:</a:t>
            </a:r>
            <a:br>
              <a:rPr lang="en-US" sz="2800" b="1" dirty="0" smtClean="0"/>
            </a:br>
            <a:r>
              <a:rPr lang="en-US" sz="2800" b="1" dirty="0" smtClean="0"/>
              <a:t>They have betrayed his love   </a:t>
            </a:r>
            <a:r>
              <a:rPr lang="en-US" sz="2800" b="1" dirty="0" err="1" smtClean="0"/>
              <a:t>Ch</a:t>
            </a:r>
            <a:r>
              <a:rPr lang="en-US" sz="2800" b="1" dirty="0" smtClean="0"/>
              <a:t> 2</a:t>
            </a:r>
            <a:endParaRPr lang="en-US" sz="2800" b="1" dirty="0"/>
          </a:p>
        </p:txBody>
      </p:sp>
      <p:sp>
        <p:nvSpPr>
          <p:cNvPr id="3" name="Content Placeholder 2"/>
          <p:cNvSpPr>
            <a:spLocks noGrp="1"/>
          </p:cNvSpPr>
          <p:nvPr>
            <p:ph idx="1"/>
          </p:nvPr>
        </p:nvSpPr>
        <p:spPr/>
        <p:txBody>
          <a:bodyPr>
            <a:normAutofit/>
          </a:bodyPr>
          <a:lstStyle/>
          <a:p>
            <a:pPr marL="114300" indent="0">
              <a:buNone/>
            </a:pPr>
            <a:r>
              <a:rPr lang="en-US" sz="2000" b="1" dirty="0"/>
              <a:t>Jer. 2:4-5  </a:t>
            </a:r>
            <a:r>
              <a:rPr lang="en-US" sz="2000" b="1" dirty="0" smtClean="0"/>
              <a:t>You became worthless to God.</a:t>
            </a:r>
          </a:p>
          <a:p>
            <a:pPr marL="114300" indent="0">
              <a:buNone/>
            </a:pPr>
            <a:r>
              <a:rPr lang="en-US" sz="2000" b="1" dirty="0" smtClean="0"/>
              <a:t>Q: Is </a:t>
            </a:r>
            <a:r>
              <a:rPr lang="en-US" sz="2000" b="1" dirty="0"/>
              <a:t>God exaggerating</a:t>
            </a:r>
            <a:r>
              <a:rPr lang="en-US" sz="2000" b="1" dirty="0" smtClean="0"/>
              <a:t>?   (Titus 1:15-16)</a:t>
            </a:r>
          </a:p>
          <a:p>
            <a:pPr marL="114300" indent="0">
              <a:buNone/>
            </a:pPr>
            <a:endParaRPr lang="en-US" sz="800" b="1" dirty="0"/>
          </a:p>
          <a:p>
            <a:pPr marL="114300" indent="0">
              <a:buNone/>
            </a:pPr>
            <a:r>
              <a:rPr lang="en-US" sz="2000" b="1" dirty="0"/>
              <a:t>v. 5  </a:t>
            </a:r>
            <a:r>
              <a:rPr lang="en-US" sz="2000" b="1" dirty="0" smtClean="0"/>
              <a:t>Q:  </a:t>
            </a:r>
            <a:r>
              <a:rPr lang="en-US" sz="2000" b="1" dirty="0"/>
              <a:t>Is God enough for you?   Or do you need more?  Are you willing to accept what God gives you</a:t>
            </a:r>
            <a:r>
              <a:rPr lang="en-US" sz="2000" b="1" dirty="0" smtClean="0"/>
              <a:t>?</a:t>
            </a:r>
          </a:p>
          <a:p>
            <a:pPr marL="114300" indent="0">
              <a:buNone/>
            </a:pPr>
            <a:endParaRPr lang="en-US" sz="800" b="1" dirty="0"/>
          </a:p>
          <a:p>
            <a:pPr marL="114300" indent="0">
              <a:buNone/>
            </a:pPr>
            <a:r>
              <a:rPr lang="en-US" sz="2000" b="1" dirty="0"/>
              <a:t>You (v. 6) and the priests (v. 8) do not ask “Where is the Lord?” </a:t>
            </a:r>
            <a:r>
              <a:rPr lang="en-US" sz="2000" b="1" dirty="0" smtClean="0"/>
              <a:t>  They stopped seeking the Lord.</a:t>
            </a:r>
          </a:p>
          <a:p>
            <a:pPr marL="114300" indent="0">
              <a:buNone/>
            </a:pPr>
            <a:endParaRPr lang="en-US" sz="800" b="1" dirty="0"/>
          </a:p>
          <a:p>
            <a:pPr marL="114300" indent="0">
              <a:buNone/>
            </a:pPr>
            <a:r>
              <a:rPr lang="en-US" sz="2000" b="1" dirty="0"/>
              <a:t>2:11-13  Q:  How do we become worthless?    Answer: By seeking the blessings of the world rather than the blessings God offers</a:t>
            </a:r>
            <a:r>
              <a:rPr lang="en-US" sz="2000" b="1" dirty="0" smtClean="0"/>
              <a:t>.    </a:t>
            </a:r>
            <a:endParaRPr lang="en-US" sz="2000" b="1" dirty="0"/>
          </a:p>
          <a:p>
            <a:pPr marL="114300" indent="0">
              <a:buNone/>
            </a:pPr>
            <a:r>
              <a:rPr lang="en-US" sz="2000" b="1" dirty="0"/>
              <a:t>v. 11  Has a nation ever changed its gods? </a:t>
            </a:r>
            <a:r>
              <a:rPr lang="en-US" sz="2000" b="1" dirty="0" smtClean="0"/>
              <a:t>  Even the pagans are more loyal than you!</a:t>
            </a:r>
            <a:endParaRPr lang="en-US" sz="2000" b="1" dirty="0"/>
          </a:p>
        </p:txBody>
      </p:sp>
    </p:spTree>
    <p:extLst>
      <p:ext uri="{BB962C8B-B14F-4D97-AF65-F5344CB8AC3E}">
        <p14:creationId xmlns:p14="http://schemas.microsoft.com/office/powerpoint/2010/main" val="3184400106"/>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II.  God’s Charge against his people (cont.)</a:t>
            </a:r>
            <a:endParaRPr lang="en-US" sz="2800" b="1" dirty="0"/>
          </a:p>
        </p:txBody>
      </p:sp>
      <p:sp>
        <p:nvSpPr>
          <p:cNvPr id="3" name="Content Placeholder 2"/>
          <p:cNvSpPr>
            <a:spLocks noGrp="1"/>
          </p:cNvSpPr>
          <p:nvPr>
            <p:ph idx="1"/>
          </p:nvPr>
        </p:nvSpPr>
        <p:spPr/>
        <p:txBody>
          <a:bodyPr>
            <a:normAutofit/>
          </a:bodyPr>
          <a:lstStyle/>
          <a:p>
            <a:pPr marL="114300" indent="0">
              <a:buNone/>
            </a:pPr>
            <a:r>
              <a:rPr lang="en-US" sz="2000" b="1" dirty="0"/>
              <a:t>v. 13  Q:  Have you “dug your own cisterns”—looked for satisfying water elsewhere than in the living water from God?   </a:t>
            </a:r>
            <a:r>
              <a:rPr lang="en-US" sz="2000" b="1" dirty="0" smtClean="0"/>
              <a:t>(</a:t>
            </a:r>
            <a:r>
              <a:rPr lang="en-US" sz="2000" b="1" dirty="0" err="1" smtClean="0"/>
              <a:t>Jer</a:t>
            </a:r>
            <a:r>
              <a:rPr lang="en-US" sz="2000" b="1" dirty="0" smtClean="0"/>
              <a:t> 18:14-15a)</a:t>
            </a:r>
          </a:p>
          <a:p>
            <a:pPr marL="114300" indent="0">
              <a:buNone/>
            </a:pPr>
            <a:endParaRPr lang="en-US" sz="1200" b="1" dirty="0"/>
          </a:p>
          <a:p>
            <a:pPr marL="114300" indent="0">
              <a:buNone/>
            </a:pPr>
            <a:r>
              <a:rPr lang="en-US" sz="2000" b="1" dirty="0"/>
              <a:t>2:20-22   You are like a runaway bride—loved deeply by her lover, yet you went for prostitution.  (also 2:32</a:t>
            </a:r>
            <a:r>
              <a:rPr lang="en-US" sz="2000" b="1" dirty="0" smtClean="0"/>
              <a:t>)</a:t>
            </a:r>
          </a:p>
          <a:p>
            <a:pPr marL="114300" indent="0">
              <a:buNone/>
            </a:pPr>
            <a:endParaRPr lang="en-US" sz="1200" b="1" dirty="0"/>
          </a:p>
          <a:p>
            <a:pPr marL="114300" indent="0">
              <a:buNone/>
            </a:pPr>
            <a:r>
              <a:rPr lang="en-US" sz="2000" b="1" dirty="0"/>
              <a:t>v. 23  You are like a wild donkey in heat</a:t>
            </a:r>
            <a:r>
              <a:rPr lang="en-US" sz="2000" b="1" dirty="0" smtClean="0"/>
              <a:t>…   ouch!</a:t>
            </a:r>
          </a:p>
          <a:p>
            <a:pPr marL="114300" indent="0">
              <a:buNone/>
            </a:pPr>
            <a:endParaRPr lang="en-US" sz="1200" b="1" dirty="0"/>
          </a:p>
          <a:p>
            <a:pPr marL="114300" indent="0">
              <a:buNone/>
            </a:pPr>
            <a:r>
              <a:rPr lang="en-US" sz="2000" b="1" dirty="0"/>
              <a:t>v. 27  We say to an inanimate piece of wood, “You are our father.”   Who, me????  (Rom 1:25</a:t>
            </a:r>
            <a:r>
              <a:rPr lang="en-US" sz="2000" b="1" dirty="0" smtClean="0"/>
              <a:t>)</a:t>
            </a:r>
          </a:p>
          <a:p>
            <a:pPr marL="114300" indent="0">
              <a:buNone/>
            </a:pPr>
            <a:endParaRPr lang="en-US" sz="2000" b="1" dirty="0"/>
          </a:p>
        </p:txBody>
      </p:sp>
    </p:spTree>
    <p:extLst>
      <p:ext uri="{BB962C8B-B14F-4D97-AF65-F5344CB8AC3E}">
        <p14:creationId xmlns:p14="http://schemas.microsoft.com/office/powerpoint/2010/main" val="3445749153"/>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III. Jeremiah’s Message:  </a:t>
            </a:r>
            <a:br>
              <a:rPr lang="en-US" sz="2800" b="1" dirty="0" smtClean="0"/>
            </a:br>
            <a:r>
              <a:rPr lang="en-US" sz="2800" b="1" dirty="0" smtClean="0"/>
              <a:t>Repent and Return    </a:t>
            </a:r>
            <a:r>
              <a:rPr lang="en-US" sz="2800" b="1" dirty="0" err="1" smtClean="0"/>
              <a:t>Ch</a:t>
            </a:r>
            <a:r>
              <a:rPr lang="en-US" sz="2800" b="1" dirty="0" smtClean="0"/>
              <a:t> 3-5</a:t>
            </a:r>
            <a:endParaRPr lang="en-US" sz="2800" b="1" dirty="0"/>
          </a:p>
        </p:txBody>
      </p:sp>
      <p:sp>
        <p:nvSpPr>
          <p:cNvPr id="3" name="Content Placeholder 2"/>
          <p:cNvSpPr>
            <a:spLocks noGrp="1"/>
          </p:cNvSpPr>
          <p:nvPr>
            <p:ph idx="1"/>
          </p:nvPr>
        </p:nvSpPr>
        <p:spPr/>
        <p:txBody>
          <a:bodyPr>
            <a:normAutofit/>
          </a:bodyPr>
          <a:lstStyle/>
          <a:p>
            <a:pPr marL="114300" indent="0">
              <a:buNone/>
            </a:pPr>
            <a:r>
              <a:rPr lang="en-US" b="1" dirty="0"/>
              <a:t>3:14-18   Return and I will choose you.  I will bring you back from the northern land and I will make a new covenant</a:t>
            </a:r>
            <a:r>
              <a:rPr lang="en-US" b="1" dirty="0" smtClean="0"/>
              <a:t>.</a:t>
            </a:r>
          </a:p>
          <a:p>
            <a:pPr marL="114300" indent="0">
              <a:buNone/>
            </a:pPr>
            <a:endParaRPr lang="en-US" sz="1100" b="1" dirty="0"/>
          </a:p>
          <a:p>
            <a:pPr marL="114300" indent="0">
              <a:buNone/>
            </a:pPr>
            <a:r>
              <a:rPr lang="en-US" b="1" dirty="0"/>
              <a:t>3:22  Return from backsliding. </a:t>
            </a:r>
            <a:r>
              <a:rPr lang="en-US" b="1" dirty="0" smtClean="0"/>
              <a:t>Rev </a:t>
            </a:r>
            <a:r>
              <a:rPr lang="en-US" b="1" dirty="0"/>
              <a:t>2:1-7 </a:t>
            </a:r>
            <a:endParaRPr lang="en-US" b="1" dirty="0" smtClean="0"/>
          </a:p>
          <a:p>
            <a:pPr marL="114300" indent="0">
              <a:buNone/>
            </a:pPr>
            <a:endParaRPr lang="en-US" sz="1000" b="1" dirty="0"/>
          </a:p>
          <a:p>
            <a:pPr marL="114300" indent="0">
              <a:buNone/>
            </a:pPr>
            <a:r>
              <a:rPr lang="en-US" b="1" dirty="0"/>
              <a:t>4:1-4  What “unplowed ground” do you need to break up? </a:t>
            </a:r>
            <a:endParaRPr lang="en-US" b="1" dirty="0" smtClean="0"/>
          </a:p>
          <a:p>
            <a:pPr marL="114300" indent="0">
              <a:buNone/>
            </a:pPr>
            <a:endParaRPr lang="en-US" sz="1000" b="1" dirty="0" smtClean="0"/>
          </a:p>
          <a:p>
            <a:pPr marL="114300" indent="0">
              <a:buNone/>
            </a:pPr>
            <a:r>
              <a:rPr lang="en-US" b="1" dirty="0" smtClean="0"/>
              <a:t>4:8  </a:t>
            </a:r>
            <a:r>
              <a:rPr lang="en-US" b="1" dirty="0"/>
              <a:t>Do you need to put on sackcloth and ashes?  (</a:t>
            </a:r>
            <a:r>
              <a:rPr lang="en-US" b="1" dirty="0" err="1"/>
              <a:t>ie</a:t>
            </a:r>
            <a:r>
              <a:rPr lang="en-US" b="1" dirty="0"/>
              <a:t> not take care of even your most basic needs as you attend to repentance)    </a:t>
            </a:r>
            <a:r>
              <a:rPr lang="en-US" b="1" dirty="0" smtClean="0"/>
              <a:t>(2 </a:t>
            </a:r>
            <a:r>
              <a:rPr lang="en-US" b="1" dirty="0" err="1"/>
              <a:t>Cor</a:t>
            </a:r>
            <a:r>
              <a:rPr lang="en-US" b="1" dirty="0"/>
              <a:t> </a:t>
            </a:r>
            <a:r>
              <a:rPr lang="en-US" b="1" dirty="0" smtClean="0"/>
              <a:t>7:11-12)</a:t>
            </a:r>
            <a:endParaRPr lang="en-US" b="1" dirty="0"/>
          </a:p>
          <a:p>
            <a:pPr marL="114300" indent="0">
              <a:buNone/>
            </a:pPr>
            <a:endParaRPr lang="en-US" sz="2000" b="1" dirty="0"/>
          </a:p>
        </p:txBody>
      </p:sp>
    </p:spTree>
    <p:extLst>
      <p:ext uri="{BB962C8B-B14F-4D97-AF65-F5344CB8AC3E}">
        <p14:creationId xmlns:p14="http://schemas.microsoft.com/office/powerpoint/2010/main" val="546110180"/>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Disaster from the north</a:t>
            </a:r>
            <a:endParaRPr lang="en-US" sz="3200" b="1" dirty="0"/>
          </a:p>
        </p:txBody>
      </p:sp>
      <p:sp>
        <p:nvSpPr>
          <p:cNvPr id="3" name="Content Placeholder 2"/>
          <p:cNvSpPr>
            <a:spLocks noGrp="1"/>
          </p:cNvSpPr>
          <p:nvPr>
            <p:ph idx="1"/>
          </p:nvPr>
        </p:nvSpPr>
        <p:spPr/>
        <p:txBody>
          <a:bodyPr>
            <a:normAutofit/>
          </a:bodyPr>
          <a:lstStyle/>
          <a:p>
            <a:pPr marL="114300" indent="0">
              <a:buNone/>
            </a:pPr>
            <a:r>
              <a:rPr lang="en-US" sz="2000" b="1" dirty="0"/>
              <a:t>The result: Disaster from the North (Babylon) 4:5,6  a lion = </a:t>
            </a:r>
            <a:r>
              <a:rPr lang="en-US" sz="2000" b="1" dirty="0" smtClean="0"/>
              <a:t>Babylon</a:t>
            </a:r>
          </a:p>
          <a:p>
            <a:pPr marL="114300" indent="0">
              <a:buNone/>
            </a:pPr>
            <a:endParaRPr lang="en-US" sz="800" b="1" dirty="0"/>
          </a:p>
          <a:p>
            <a:pPr marL="114300" indent="0">
              <a:buNone/>
            </a:pPr>
            <a:r>
              <a:rPr lang="en-US" sz="2000" b="1" dirty="0" err="1"/>
              <a:t>Jer</a:t>
            </a:r>
            <a:r>
              <a:rPr lang="en-US" sz="2000" b="1" dirty="0"/>
              <a:t> 4:23-26   The natural result of sin:  an empty life in ruins</a:t>
            </a:r>
            <a:r>
              <a:rPr lang="en-US" sz="2000" b="1" dirty="0" smtClean="0"/>
              <a:t>.</a:t>
            </a:r>
          </a:p>
          <a:p>
            <a:pPr marL="114300" indent="0">
              <a:buNone/>
            </a:pPr>
            <a:endParaRPr lang="en-US" sz="800" b="1" dirty="0"/>
          </a:p>
          <a:p>
            <a:pPr marL="114300" indent="0">
              <a:buNone/>
            </a:pPr>
            <a:r>
              <a:rPr lang="en-US" sz="2000" b="1" dirty="0"/>
              <a:t>The postmodern attitude:  </a:t>
            </a:r>
            <a:r>
              <a:rPr lang="en-US" sz="2000" b="1" dirty="0" err="1"/>
              <a:t>Jer</a:t>
            </a:r>
            <a:r>
              <a:rPr lang="en-US" sz="2000" b="1" dirty="0"/>
              <a:t> </a:t>
            </a:r>
            <a:r>
              <a:rPr lang="en-US" sz="2000" b="1" dirty="0" smtClean="0"/>
              <a:t>5:12-13</a:t>
            </a:r>
          </a:p>
          <a:p>
            <a:pPr marL="114300" indent="0">
              <a:buNone/>
            </a:pPr>
            <a:endParaRPr lang="en-US" sz="800" b="1" dirty="0"/>
          </a:p>
          <a:p>
            <a:pPr marL="114300" indent="0">
              <a:buNone/>
            </a:pPr>
            <a:r>
              <a:rPr lang="en-US" sz="2000" b="1" dirty="0"/>
              <a:t>Jeremiah:  a prophet of social justice.  </a:t>
            </a:r>
            <a:r>
              <a:rPr lang="en-US" sz="2000" b="1" dirty="0" err="1"/>
              <a:t>Jer</a:t>
            </a:r>
            <a:r>
              <a:rPr lang="en-US" sz="2000" b="1" dirty="0"/>
              <a:t> </a:t>
            </a:r>
            <a:r>
              <a:rPr lang="en-US" sz="2000" b="1" dirty="0" smtClean="0"/>
              <a:t>5:26-29</a:t>
            </a:r>
          </a:p>
          <a:p>
            <a:pPr marL="114300" indent="0">
              <a:buNone/>
            </a:pPr>
            <a:r>
              <a:rPr lang="en-US" sz="2000" b="1" dirty="0" smtClean="0"/>
              <a:t>A passage </a:t>
            </a:r>
            <a:r>
              <a:rPr lang="en-US" sz="2000" b="1" dirty="0"/>
              <a:t>relevant for the postmodern, post-Christian world:  </a:t>
            </a:r>
            <a:r>
              <a:rPr lang="en-US" sz="2000" b="1" dirty="0" err="1"/>
              <a:t>Jer</a:t>
            </a:r>
            <a:r>
              <a:rPr lang="en-US" sz="2000" b="1" dirty="0"/>
              <a:t> 5:30-31   A horrible and shocking thing has happened in the land:  The prophets prophesy lies, the priests rule by their own authority, and my people love it that way.  But what will you do in the end</a:t>
            </a:r>
            <a:r>
              <a:rPr lang="en-US" sz="2000" b="1" dirty="0" smtClean="0"/>
              <a:t>?</a:t>
            </a:r>
          </a:p>
          <a:p>
            <a:pPr marL="114300" indent="0">
              <a:buNone/>
            </a:pPr>
            <a:endParaRPr lang="en-US" sz="800" b="1" dirty="0"/>
          </a:p>
          <a:p>
            <a:pPr marL="114300" indent="0">
              <a:buNone/>
            </a:pPr>
            <a:r>
              <a:rPr lang="en-US" sz="2000" b="1" dirty="0"/>
              <a:t>This is our struggle!!!</a:t>
            </a:r>
          </a:p>
          <a:p>
            <a:pPr marL="114300" indent="0">
              <a:buNone/>
            </a:pPr>
            <a:endParaRPr lang="en-US" sz="2000" b="1" dirty="0"/>
          </a:p>
        </p:txBody>
      </p:sp>
    </p:spTree>
    <p:extLst>
      <p:ext uri="{BB962C8B-B14F-4D97-AF65-F5344CB8AC3E}">
        <p14:creationId xmlns:p14="http://schemas.microsoft.com/office/powerpoint/2010/main" val="24727677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Rot="1" noChangeArrowheads="1"/>
          </p:cNvSpPr>
          <p:nvPr>
            <p:ph type="title"/>
          </p:nvPr>
        </p:nvSpPr>
        <p:spPr>
          <a:xfrm>
            <a:off x="457200" y="274638"/>
            <a:ext cx="8229600" cy="1017587"/>
          </a:xfrm>
        </p:spPr>
        <p:txBody>
          <a:bodyPr/>
          <a:lstStyle/>
          <a:p>
            <a:r>
              <a:rPr lang="en-US" sz="2800"/>
              <a:t>A More Detailed Summary of Genesis One</a:t>
            </a:r>
            <a:br>
              <a:rPr lang="en-US" sz="2800"/>
            </a:br>
            <a:r>
              <a:rPr lang="en-US" sz="2800"/>
              <a:t>From the Viewpoint of an Observer on the Earth:</a:t>
            </a:r>
          </a:p>
        </p:txBody>
      </p:sp>
      <p:sp>
        <p:nvSpPr>
          <p:cNvPr id="356355" name="Rectangle 3"/>
          <p:cNvSpPr>
            <a:spLocks noGrp="1" noChangeArrowheads="1"/>
          </p:cNvSpPr>
          <p:nvPr>
            <p:ph type="body" idx="1"/>
          </p:nvPr>
        </p:nvSpPr>
        <p:spPr>
          <a:xfrm>
            <a:off x="228600" y="2209800"/>
            <a:ext cx="8610600" cy="4267200"/>
          </a:xfrm>
        </p:spPr>
        <p:txBody>
          <a:bodyPr>
            <a:normAutofit/>
          </a:bodyPr>
          <a:lstStyle/>
          <a:p>
            <a:pPr>
              <a:lnSpc>
                <a:spcPct val="80000"/>
              </a:lnSpc>
              <a:buFont typeface="Wingdings" pitchFamily="2" charset="2"/>
              <a:buNone/>
            </a:pPr>
            <a:r>
              <a:rPr lang="en-US" sz="2400" b="1" dirty="0">
                <a:solidFill>
                  <a:schemeClr val="tx1"/>
                </a:solidFill>
              </a:rPr>
              <a:t>a. The earth created and is spinning:  night and day.  Day 1</a:t>
            </a:r>
          </a:p>
          <a:p>
            <a:pPr>
              <a:lnSpc>
                <a:spcPct val="80000"/>
              </a:lnSpc>
              <a:buFont typeface="Wingdings" pitchFamily="2" charset="2"/>
              <a:buNone/>
            </a:pPr>
            <a:r>
              <a:rPr lang="en-US" sz="2400" b="1" dirty="0">
                <a:solidFill>
                  <a:schemeClr val="tx1"/>
                </a:solidFill>
              </a:rPr>
              <a:t>b. Water covers earth, Very thick atmosphere forms.  Day 2</a:t>
            </a:r>
          </a:p>
          <a:p>
            <a:pPr>
              <a:lnSpc>
                <a:spcPct val="80000"/>
              </a:lnSpc>
              <a:buFont typeface="Wingdings" pitchFamily="2" charset="2"/>
              <a:buNone/>
            </a:pPr>
            <a:r>
              <a:rPr lang="en-US" sz="2400" b="1" dirty="0">
                <a:solidFill>
                  <a:schemeClr val="tx1"/>
                </a:solidFill>
              </a:rPr>
              <a:t>c. The earth cools, land appears out of the water.   Day 3</a:t>
            </a:r>
          </a:p>
          <a:p>
            <a:pPr>
              <a:lnSpc>
                <a:spcPct val="80000"/>
              </a:lnSpc>
              <a:buFont typeface="Wingdings" pitchFamily="2" charset="2"/>
              <a:buNone/>
            </a:pPr>
            <a:r>
              <a:rPr lang="en-US" sz="2400" b="1" dirty="0">
                <a:solidFill>
                  <a:schemeClr val="tx1"/>
                </a:solidFill>
              </a:rPr>
              <a:t>d. Life appears on the earth.   Day 3</a:t>
            </a:r>
          </a:p>
          <a:p>
            <a:pPr>
              <a:lnSpc>
                <a:spcPct val="80000"/>
              </a:lnSpc>
              <a:buFont typeface="Wingdings" pitchFamily="2" charset="2"/>
              <a:buNone/>
            </a:pPr>
            <a:r>
              <a:rPr lang="en-US" sz="2400" b="1" dirty="0">
                <a:solidFill>
                  <a:schemeClr val="tx1"/>
                </a:solidFill>
              </a:rPr>
              <a:t>e. (Photosynthetic life dramatically changes the chemistry of the atmosphere from reducing to oxidizing.)</a:t>
            </a:r>
          </a:p>
          <a:p>
            <a:pPr>
              <a:lnSpc>
                <a:spcPct val="80000"/>
              </a:lnSpc>
              <a:buFont typeface="Wingdings" pitchFamily="2" charset="2"/>
              <a:buNone/>
            </a:pPr>
            <a:r>
              <a:rPr lang="en-US" sz="2400" b="1" dirty="0">
                <a:solidFill>
                  <a:schemeClr val="tx1"/>
                </a:solidFill>
              </a:rPr>
              <a:t>f. Finally, the heavenly objects appeared in the sky   Day 4</a:t>
            </a:r>
          </a:p>
          <a:p>
            <a:pPr>
              <a:lnSpc>
                <a:spcPct val="80000"/>
              </a:lnSpc>
              <a:buFont typeface="Wingdings" pitchFamily="2" charset="2"/>
              <a:buNone/>
            </a:pPr>
            <a:r>
              <a:rPr lang="en-US" sz="2400" b="1" dirty="0">
                <a:solidFill>
                  <a:schemeClr val="tx1"/>
                </a:solidFill>
              </a:rPr>
              <a:t>g. More advanced life forms; first in the water, later on the land   Day 5</a:t>
            </a:r>
          </a:p>
          <a:p>
            <a:pPr>
              <a:lnSpc>
                <a:spcPct val="80000"/>
              </a:lnSpc>
              <a:buFont typeface="Wingdings" pitchFamily="2" charset="2"/>
              <a:buNone/>
            </a:pPr>
            <a:r>
              <a:rPr lang="en-US" sz="2400" b="1" dirty="0">
                <a:solidFill>
                  <a:schemeClr val="tx1"/>
                </a:solidFill>
              </a:rPr>
              <a:t>h. Even more advanced life forms.  Last of all human beings   Day </a:t>
            </a:r>
            <a:r>
              <a:rPr lang="en-US" sz="2400" b="1" dirty="0" smtClean="0">
                <a:solidFill>
                  <a:schemeClr val="tx1"/>
                </a:solidFill>
              </a:rPr>
              <a:t>6</a:t>
            </a:r>
            <a:endParaRPr lang="en-US" sz="2400" b="1" dirty="0">
              <a:solidFill>
                <a:schemeClr val="tx1"/>
              </a:solidFill>
            </a:endParaRPr>
          </a:p>
        </p:txBody>
      </p:sp>
    </p:spTree>
    <p:extLst>
      <p:ext uri="{BB962C8B-B14F-4D97-AF65-F5344CB8AC3E}">
        <p14:creationId xmlns:p14="http://schemas.microsoft.com/office/powerpoint/2010/main" val="1999370391"/>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smtClean="0"/>
              <a:t>Disaster from the North: Babylon</a:t>
            </a:r>
            <a:br>
              <a:rPr lang="en-US" sz="3200" b="1" dirty="0" smtClean="0"/>
            </a:br>
            <a:r>
              <a:rPr lang="en-US" sz="3200" b="1" dirty="0" smtClean="0"/>
              <a:t>Jeremiah 4:5,6</a:t>
            </a:r>
            <a:endParaRPr lang="en-US" sz="3200" b="1" dirty="0"/>
          </a:p>
        </p:txBody>
      </p:sp>
      <p:sp>
        <p:nvSpPr>
          <p:cNvPr id="4" name="AutoShape 2" descr="data:image/jpeg;base64,/9j/4AAQSkZJRgABAQAAAQABAAD/2wCEAAkGBxQTEhUTExQWFhUWGBkbGRgYGSAgHBsgHh4cIB0bHR0ZHSgkGx4nHBgbITEkJSkrLi4uHB8zODMsNygtLisBCgoKDg0OGxAQGzIlICQ1Ly0vLDQ0LiwsLzQsNCw0LCw0LC8vLCw0LywsLCwsLCwsLCwvLCwsLCwsNCwsLCwsLP/AABEIAJgBSgMBIgACEQEDEQH/xAAbAAACAwEBAQAAAAAAAAAAAAADBAACBQYBB//EAEMQAAECBAQDBQUFBwIFBQAAAAECEQADITEEEkFRBSJhEzJxgZGhscHR8AYjQlLhFBUzYoKS8XKyQ1Oi0uIkNGNzwv/EABkBAAMBAQEAAAAAAAAAAAAAAAECAwQABf/EADERAAEEAQMCBAQGAwEBAAAAAAEAAgMRIQQSMRNBFFFhoSJxgfAyQrHB0fEjUpHhFf/aAAwDAQACEQMRAD8Acw3CsKoTJk1OZWaZQCpLlqtu/lAcJwrDEgKlIfyan5qeVNxaE1cQmpJT2aGzrYlRqMxaySx+cEmKnPZABZnUr/st+kSLXk4CoHxgZK2JfB8KUuJUtNHdve8BTgJDVlpCibZRbo4rSM9M5QuJb6c594l9INI4mtaUHs0jMxDqdiKkFk3D6dYbY84pd1Ixm1oJ4LLcAS0ggOSUpINSAA3htCeL4dK7NX3YCmJ7vTwpAzxqc7JQh7d4+7LpF04jETZailEoOCkPMIrr+ClxcwBDJxtQ8RFzuWhK4TgxhEKEuUZnZhxQqUSKG93PsN4y53C5DpBlSwBcgMTt4+PQwPCjEt2fZygEZUkhZUBYADKkuX0ELz5kxyMstR3SsltGqnc+TxVrH/6pDNEM7k3hODyStLoQUFTd1O7bV8v8NcV4RhgwlyECtTlswfX6rGMufMlpqlFDfPq42TuU2u40jQOPWBVKal3zEWand6084i+N4xtVWSxnNoQ4dJ/5KGOuQbG1KWv1iuN4XJyA9khLrSHArVQ29wvExfECwIQkf1Gjuz0GoP8Ad1gM/ikwhCcqCQUK7xa4UB3enl1jN0ZFbrRVa1F8JkBmly2v3AaNrSljHuM4fIZ0y5T0Zkp+A2gSuNKN5aKUIzl+pfJoT7YXmcVX+VNtzXzam8REE3l7qhmh80VODl1eVLH9A+V4qjBStZaCQCRyp38KXgOJxq3TypNQCMx1N+79dIoOIr0SgGo7xf8A2tD9GYVhL4iA3kf0np2BlBLmXLFvwAV2trCk7CSgtBQhIJJ/C1MqtG6CIrGzCByooQaqPgPwwPiCpmdBT2ZCRuS7tXQ0rpCCGW6KbrRVYR5clJJBlpNfyg+tOhj2dhpND2cvV/uxvShF2+MAK5oJbIw6qHpSKyMXNLpZFbVPv26ww08h/tcZ4h/S9XhJWsuWP6E/KLYXh8ku8uWWr3Bb0+qQNU2YFpCkJYguynIo7Nl6HXTrHozspQCPAkvazZb/ACjmwy/ZXOmhH9IysDKf+DL/ALU/AQIYOSJik9ihsiCXA1K6ilKAekF7PEWCZev4i3urC/ZzxNKpgl8yUgAE8uXM/wCEvf2RXpvIIU+pGCEz+75VD2crp92n5R5Jw0kkjspVP/jT7aQRMhZAPJ/cf+2F1GYkl0y6E1zqq233esSMUqr1YuUzMwMp/wCFLymzpT8qViHhspg0qW9P+Gn3tAv2mcFH7uWOUF85rUj8kQT51kplVNTnUP8A8V90MI5fJKZYvNMHhcoZc0mWATohLsCxYtv1hbC8LldrPaUhu05QpLUpS1N4IMZOqClCX6qL9e74R7JmTeYrKDnUVEB+lGbpeLbZAOFPqRE8psYGQy/upb2HKmlBsN6wwnCYYkEy5SQM1cgrsPFgaQkJKrpyk6Mo0/6YrMmTE8hSlyxfOf8Ath2iUdkhfF5rZw3DZTD7gKNcw7NABFWU93oC3WotBMHgMK2ZUlHNWiaDpTprqXtpzuAxuJKliUiXQlJ+9IsAP+XTekHw/E5p5QmUMo7oUR6MkEny0igL/wDVLbPNbxwWDH/CTVT1yihBIFSXYgCmzxi8H4VhyFth0LPaTspyhyAtTAKbRPhaPZeMxAc5JJLXUoki7sMgA/QVhbAYzF4dKh9woLUsvzUzKKilm6tHOa7yXNe3zWvh+FyVgpRJRqByasxU5FxdiakbWbncIw6pah+zywtJALSy463YpYaGtdRHOo4vikU+5IzEsUqcPsXtFhxzGJqmZLCbZcpItq5J1MUBAGRaUmzgrojwuQh1Kw6QgpISrILAjmLVDjcW1EWwnCsMSgqlSwnmzOAGexTuxv0LxhSuJYtUrKZkhyAkDIaC2V89qAVDtEx3EMWGC1Yc/wBKinz56j9Yb4T+VLZ4tbuK4Jh1FKeyluMoOUBWfNfTlYV845jhs0pkyw9kJFegEVn8fn1AOHSS1UoUGUC4NFmh1pWB4BTSpYVfIl23YPHDb2CDr7qiy7l3Yqt0Jp6wyjFSyOYkKDsHDN4+cZ2L4akrSUouSVnKGckn/L7+UEwXC0AFRGYCjAgitwwDUr7H0izGuugsUj2gElQ4hIPKoU2IEGwGMSUpojmQkM92A108YTXhwhRYOmpZnFRTTfTQmD4bBoKQspCVHMGIDPo1GNH9RFA1wOKSFzS0E3SbGKyWSlixJszavp5atvHsjGoDkKTXRwa+O1IxESlZ2SkFWZJJI3Io+ppc0tGlxTAIWhRMuWyaKpfMwv8A1H6s9uAP/VIhhI7Xj9E8MegjnIY0axGpLnSmtIWVj056qQVJL1AoQwANBqCfqopSJI78lKg1WDXrRtm1gYwqGzJAYvRrdKXiXVNYVuiLyleLTwpB5nzKTmJOgLv0/wAbQ3LKCDzpIDKLl6DZqvXTaL4TgZml2SEi5KaeVK0iKkiWtUuWkljcBgQ1ST8oxyzfUrZFBnyC8OJkpP5utG9HPjWBjGS7haDuMwfzLx5KxCS/apIlp7yhU/6agByxuNK9RT5OdlFJYEFlFy7m7iwLW6xl6z7WzoMITgnoyk5kl+orrpATjEghylnFiKQ7h8FnGYywAbMkE9CDpA5mCCQwCagsWqdnaKxajcaOFnl020W3Kz52IlmaBnBs/N3dT8vKCTJqaqJA8x8bx4rDBagCBlcPYFvLwHxhkSpRIZKQ7tQO5NfYQYv8lDtnhJycYkh1EBjZx66Vf3Q2ZyQakB+tfKvRoPyFOjgaN5+4xmcYkhJRMylJzEOzUILsbxxxkrmgH4RhasqYlSQcyKj84BbrV4VmYiWH55egFbe337QrLTmsQQCDVt3sHYwFJDkk0cPVnd62+Vom00rOaDymcXiUCYhpiHyqL5xSwah2J9kP4XjyGqpDvdx7WZx0fWE8BigU3v8AWopu0BmYt1sk06WfdtBBe4uNlCOMMaGhaauIBNFKSMxcEHQ7NBJuOlllZ0NYl/MU8vbCcvEMeYHyPzhXETOflSM2VrOQHJ3gXhHaLTk3GpRXOhn1WBf/ABA5uPlu2ZLltR8IWw6yl3Bq4BLOKBqNSvWGcdMSJbZQSohnS1iOgB1hhaUhvZXRj0k5RMDhAF6s5LFjXyi0jEygyStD0o46aeEIy5goVOH/AJRtcil3imGkJUpaiElJJ/CPxd0DwaGbhB+VqImpWeUhjcBmDePi8WJRmdRDgNU+UZPEBK5UlAckmw90XkYVEvOezRUJ/CNruY48rgAAtbD4uWkvnS50zbefjBzPQxUpabAgvYfP63jJyJoMiLCwDUroPPygxQFcpADbAbaeUEWuwExw/jMjtJoEyWGXcqH5UwCdNkJmFQmJ7zghYp0vvGbiZOUh6sLt7/CBS5ynLZQG2FbWf08o4OIXFoOV0K+Kyy4MxLmxzJ1bUm1Ip+1pUzzkO4uQ2t/nGAiYJhdaKWdra16RoYcZHRKAQnMo0Au5O3WCHrtq0JeKkByuZLJBAAChU7irv5wsrGSnosB/whUecNxJJY1A1NNvZfxg655BJYD68KNHF19lwZXdDkY2UZZUJqH5nGYOzlreEUm8QQT3wXDNmFR4A1pBZGPObKm+1a+Z8R7IIJy3cq9ugPpoPbHAkClxAJtZOLlIesxLCruGHiXpb2Q1h1ulJFQQGO4a8bM5YylmNaAeNOukc9wsjsZX/wBaP9ogNFJiVqScPMUMwWkO9MhLCv8APWlbQKdg5oBJnI3ICNenM9wKCGpGLSJaWWlxRur/ADf0gWJngnMVp1oPhXzi+6xysm0B3ASHZrYJK0jM1TLcAnZlU/SAqw81kLVMSDlCu67Ps6+msPqKSQkLDnf3UBc/OMpah2YzhSCwdJCgbXZqViRPqrUPLKcwsucTyrRYF+zNenfi8rhE9ipM2WHNeQsG177XhTD49KUM6noKA+2lukPo4gFIUGUBXQ+p8X+rxUZGT7qRppwPZUnSJpJbszqzH4G8DmYeclCVugy6OwBqKlKhmfr1raGMHikpChUKNHYukG5YatDM7GoTK7LIVJUQpyCCR1zCoZx50jLJJmmrVFGatyqftBighRlqQrkcEo7obopm61icS4NPQkEzUF1AUls5Z3ScxOUFzUjeEBiOTssiuyIKWShTAG7EXpWN37QYuUkoImEpGYFAJYAhnbTQefSIZ2krTYsLnsXg5lAZgISXSkigJ1Ie97wXEYJRCVqnJUsmqUoe5N+Z7l4Hj+JFeUsUs4HKdSwPW/ujzB8QRZaspYBiliSFMA5TQs2ukSz3VMdlopRMDJBSUpF+zW/g2YCJiJC8wCpiKhxyE+vN1iTMSjOMilkOygXcBug3YxabiUJHIFcxq+Z70uOsTNkYCfASUxKwQEzJTuHBQQfLn0vXSBTkru4P+lDC4f8AH+kUxK1Ok5SWUKAGlDctSrXg/apBYBVb0PqW+EWbK8EDsoOgYQT3QBKWljmo5oEmnjzQvi8OpVCpLJL0T/5Qzi52WgOY7ZSWcdRBEzZX3eciu+4FvRPo/WNAeHNwspY5rspTDSJhoJiBb/h+n44YPB1K70xNzVKC1z/PDE0imTqSEh9eg+GkLonXJBYaMRAwnyk8dKXJCcqkKFu6XfyVURn4dSqc6RQtyU3FlX/SGuJT1K5WULmooSKM5HU+yM9YUVDKg2qADp5Mae6HaAQlLiCtBc9YUGUGA1QaUf8APWpiq5q1KCytNUtWX12zgveBpDtykKYAsaEMHfrSBLdZYA5rgOXYNptmvTpBDEpeiyuJTEl+0RR6dkTqS3f8YJMxClFJUsK8U71eq6fpCa8AtR5UljehvXfS0Fw+HWEsErez5VN5UtHLhaelTlsHyBqBk11eua1vUw4JpDDKnyDDzY3pGTKStw6VP4Hrv0aNCZOOVmILfkPyghpIwuLgDkoU5lKFeYtc1FNnhpZIABUks7MnTRw9au5+EZ/ZKBBYqI2B8iaQ0pYDAhRKQ9El9tBb5GGArlKXXwvDPN3qKClPE80Wct3y9qCu+7tCkxadRM/tUzdHG8FnTMwYIWQ2iSPC43avhDANISlzrWnwtK1Alc9CQdCkkkCg/HV222hf9gYsFgiwOWl2IPNZ9YrhQ0sAiYC5SHlqubG21POGUSGObnSzlihZAbWg/wAwAAi4u7KYbAFS2ExKQ3MAi3g6muDBZnA+ySoiaokqJqkUc9NKwDEYrKXAmIUo3yKYtsKPXoILM47mlkKTMAPLmEpVa1YFNP8AMOGt4KQufgoUiWpRoo1NaMxqA/S5frDuMwLCs5IcH8L+VFB4zE4pADJE57H7tTNt3doNw7GgA5UKV1yKp6iCGtuilL3kWCluEibNBUCkZNVBgabaf4j2ZMm5WHT8N3sPX0iIQsF0oXXQpIGtfGtzDSnKfxPQO1/X03ghrNueV26Tca4S0rFLCauTSouCfK3nFsBSVLB0Qn3CBzEkpLgitQQQerb/AOY9wYPZozUOVLg6FqiFc1oqlWNzje5HRVN96eZjU4VighOrjfz+EZkvBKYcxALmqRrtWu0FlYU1AWp96M/p7ocE9llMeTa1hxBSctDT3tf9YHxDGqXlUWDVvXU+VTCiAouDOU1u6PDaFc6ly0krZRCSeUdLdI7eThd0QMlNZgoBmzF3+jGbjJ5TLUSQGSt9wz+j0i07AuHK1dDSp9B/mF8ZwYLSUGdMAUKtl18nGnrAfZHCMTQDg4+q35mET2WdJyrWBnGhI8BZ2byjHmzSu62Hd7NNLXL/AFpeNGTMmAZUqzMkCyT5u3T3wrKwScz5iNCogUBN7ROSMOdZV4pCxtA/JL4XGqlZVdotws0mLKkkMzMS9aj3R02NmpmYdwm6Tr+ajV6t6RzmPRJlqLTM04KBlsHzDMCXAqAH18Y0J/CVy8PKKppcslKQx7znvEO4PowjK7uRwtjAaAPKS4fMIzE90qFNQSxBB0F4rjFJmKzG+YAUdJuSerQNSCpYRLmqBNSSUgdLJqGcw5IwYyICisnoUhhcKt433MY9o3Xa1Waql7JmjKFA0cVMo0OoVox3q0Axk0Zic0tiWKVJDLsWG36Q1gsJmmGWlc1mOYUejU7pF3EB4jIQk8syYWcnMkOCLUy+kc2OrFri60nh0vRM1FAxl5bPZuavqzQwVplqBSuWpw4y1fqRcG0Dw4USlysO5DJTW7M6XBpGnKwJbN2hC92a3gPa0Gs8rrwjcIRMz9oULPZkZu7lYuLHvXcNr7dpHDJRVJXNQkKKnc2BKFuGNBQmMrhOA7UqWZs09mUggFLO5cBk6MGrGxh+H5lhXaz1AcwSVAMXbMOXZ6RaJtKMhtXk8OSSWlJS5JQzAkDUUp+sKHCpVmBBGVRAv5+OsaWI4es83bzQEuUuQ46OB9UgCsEQgLM6YSSnZqkAlsuxMWcFIUs1HB0Zg0sHYnQecHXwRAILM5Z/gIJxLDHtZSETZgTlUo92pBQz8vVUUxmDmEOZ8w5asMg8+5WBnuVwA7BGk8ClpqE3Bu3xeFpvDgmYg8rFC8rNuh7AOLQxIwhqVzp4QAKnKK7d2lx6xMDwmWuYhYnzXSF5uYFw4H5aPynwhtpQwFaUkgFIDAMQQHd3oQ9usDP8MkuFh6OW3ZtmgmKwa5c3MmYsoIqC1Wsxalz6QQYWX2b82ZaiKqZw/s5RpC7U4KSx2DUFyiACld0KBYUFQ1oJK4ZK7RUsAggA94lnfcmtDHowYnzih52VEt6qYguQSCkuQzDaC4DgsrOsZpomS8tc5FCBUN0J9YYWOEpDTyFnnAJCl84Rl/N+LypCC5C0kliUlKVOkHUqZ9orxnCqlzlpE+YpThaXCVCtATaxSQ+xTDOCxCUIWozZonKFSWILE5QzU7xtvFml4z2UXNjPw91m4lSTd6kdLeMGkhzRsrMG8xWNOZwFMyTnQsBQBJc0oK2jNQlKUu7Clyb/AF8Yo2Rp4UXxOHJVVS+Yu96jQsQana/mYuATygmjaejvowaMtScy1kzF5XDAEFuUHVL3JMFShics2dXcp0Zh3d39kWaC7hQcQ3BRsWqhoa60LHU6dPSFZBqSoF69NOlKwxisIcjhSgb1L02oKmF5eES7qzsRuRWganQRTa7FqRe3O3n2+ScUpNSHFgX/AOoa08NYGlaw5SqlE0FQ9adTQ+D7QCdITnJruXVuCQC+7fCGcPhAXKXDkO1vV6Hwg5HCWg7J/wDcpsYtRSEqzBAYVy5qM3Mw1/2wjmKQ2UZQopCnuRp4V036RXA4YZpgUosCrpUUADDbUvZtYalcKBSVG4sXP1ofZEzKTyFVsFfhKWxM2hNlEbMKX8XIveM4qjRmYCSp+8CBfMana9r6xlLZJKRZNA9TSl9Yg9+7la4mbSaWlLxiShIBJIpRKqbju11iYaaWdlGrvlV16be+C8GxCpUvMFXPzt4/CGpau2Lg8xJceNm8Yt07rKyGeiRWEvKxoSC6SrwBIFKwpgJxWEJyLKgKJCFbWonYRpzsUcpSSSKv5H2wvhsQpKhUgAvQwABfPsuLjXHuvVhk5VSpgLufuzb06wPMGzZVZXNcpAoz31Zj5xqKnEgLcuWALMw0J8/fCPEZ5KVEqIYEVq53fT9IBCYP7V7r3C4hIZQSopI0SbhukDXPclgpjoUkDpfcGGpaglISMpISkHyYU8mDQvMYFn02sfqsK40na0FBVMShJCEqJqzoJYOHDiprpSKz8aqpaYu5ACCwJ2oyRX2QeUtVQHKumoFflFZc0od3DpZrCukRLGkUr9RwIckOHmYM7hSVEg2IYaJAa0MKxWQoGQuWHcc2O1bOfpoZwKlFeUMVGpdV9w/neC8SQAUHJqW56vlUGetQ94wGmvLaW9h3MDrSoxWRWZCFE7Cj71d/ryis+ctTTOzWm4PMNdrG3pG7wPA9qEqWOZJL3IUGfmASKh2oW90bmP4FKmSUlCQheV0qQ6RzVYtcOpg8PsNX3Q3gGlxIKhlCUTQ1TmYiyhQ+kEM9an5Jjg1BFABdmAhfEk5khlMlILZmFdaFwbPDEuaiudQddQCs76VqKRM47KlFN4Ti3ZTuYTVHLUENQksSB3tt/WNeXx0JIOSYZcxgCUElwNgHGscnNlAqVQlWgM1QKdSxqCLWsItgMcUsUqXmCg2cgsyDXK/ias/LDtfSRzLXZT+IioyTWGplqr1ZntHgxazkCRMZLuMhp+UHelYwpv2hmuFAJW7ErUlNGcOAGPgLWrBpXGVJzHMEpNzlAPikBNVHyD6aQ+8JNhWli+I5ZgKZM5dCknKeVylvM1tHiMepXKuRNHMQWHsq3gYx5nHVqXlzKTmdklwS2pagH0+kIYzEzFFipx6hrMC96P5wd+LXBnZdHj+LlaSJEpZJuSWZ3Fipya+UDw3FEyCM0uaJ6geUo5FJBANfMa38457CJWZqRLKnLJzFgxJDq8Wcvr0jrOOYcJnyM4dJlzEhW5KkVc6sAfOC1xKDqGFF8YUsdoZExIoKMx1GvW8BxeL+6yGTNGU5k92nTvdTDuFKAlTK5QCG8f1tCc6aAoczunVt/wDEEpQgYXiC8/a9lMDIUnMGo5TbmpQEecMYecoKUoSVqWoAiqQKObFWreIaBTMSkKDmgIJG8HRlVNPMpwhwx1cx1o9lg4jiHaT1r7JYZICrUrSoPSEJ+KqcoW4NRoxdvHXWOjlJ7Ra5bMVIyWduUn4xzKEIzHMHPKxenmPGKxuNUoSsG7cr/tqsuUZ0g3+XrG3gOJ4fsUyyhSpznMya6tUkBra7xgqyuT3vO5pp0fSD4XEBKnygvVye7e3oPoRTYOWqYkIsO4XmMzpWc0uYkKLjMzkMALG709IAJyjypSavcgNfcx0OOx/7QpClp5DyFQdgWu4sQ79YzeJYTspgAZSSDlINwXHkdCPGKMmccWpyQNFOAxj2SP7RNt2d/wCdPzgSMTML5UKoWp/mCIJCnp0EXwfF1YZSiG5iKGv4RVj0p6RZkjis0kTGgn6qie2IBElSjqaWA6mu8Of+oyg9moeYBeu6vGsWmcbCq3NSWDe4QGfxYM7OH7rsPn9GKjHcqJduv4R/XyVTLmDMRLKXUTVSPiraLgz6KMssTopDqv8AzOQ2sJjGJ1DOzV/SLL4sUs77sens3ibYG+aq/UuA/CPdNqMxLAylMNHS3sVeMmbMBJOVnJLUp0hxXF1k50BitPjq1PSM6QrMlKjcgE+YiErQMBa9O8uyfRM8MSpSGCld5VOWvOWFt6ekOyUBw6lONmHuHSM7hiVCX3VEFSjp+dRSQ6hDAlzioZZS1HK6QcoehZnUxHL7I0M2loysUm8OIrv6J5UocwdbBnB61GnWA8FwqpiAVzlOVKFAKJo3iWv4RWXhp5LqkKSFWAUDRtQFWr7YLwuTNlplJXJUgpDUAJIAYmiut44hm4eSAMhYSef2orR/cuUOcUulSAkPYmkKjhqFJdU5S3ukUcV1NdBUCCCcqY6RLmAsWYCtPc0K45apSCpcuZLSGckN1NHrbSHcGc4SM6nBu0XESJYWAFKLsSAolg7V/mDbxfD4cFKlATACSzqLjxDG0JrwqlPMyr56gFvm9/fDKCBQoVowN78xNbxP/GFU9U5ylsQlYAIUpOZQBY6ZqgEjb4Q4jCpLOtxVnUHoLmjm2kTiGJChyJVQgpSAKkEFy5DQqqZMcKyFns48NOgFom4MvCqwv2ndg/fqq8UwvYpStBBrUOXY38D848w0rtVJFaKDVWavdwdx8YYnSDNAQEk5moGe71JNLa7x6lSsIXOFXMyqT+JJPMwRZQfmI9kYNQw9X4eF6Okf/h+Plddg+ApEoFc2ZzC4mkBjYMPOnWM5Sky5Z55hyh0KMw2FRq1ABQeGsY+K44qSM02RMlkkJ5ylidA2YmxekZmJ+0U2cUoQjNLKkpSAUZnYMLh9/IQh8lUBAmHMUd51LZQBLEZFFiTS6RZ4al4dKspUlgCWqCw1YCpr0gs/gk8qQkpWpRNHygB0qDOFl6qEHlfZrElL5ScqsveQLXq51b5xMtf2VNzO6z8amWgMC7vQMb05tReF8BgkkuAUWLhRvUClSaE+phri2DmSU/eI1oQRfYgGpvCMnipcJSlaXNgAPeqkEMfzSBkjurymp6abi+ZSjvch390eA5lOrNlT+YqDdQLj2XvC+UB6rzVLZAcvn2mnQCJJG6lkalgT6FYiYjm4pEzQ82i4lZQxAISQTVROa1aVpW5imGUpZAQVKKiAEsVEmlAkEGgc7a2i8vJNKTM7RSa6gVoxIc9dI1zxqTh//by8imuwc11NzbUxYRv+SmZWditLBcBypzT1HOWLBRHZhVEDlNSSC+1B1LCuDBSgpYmqRlOUdqq71IrYsKFrxgYnjs2a/RnZh1DkmraQfg3GZnbA5FKoQQ4y5XFQSaF2iu2lMPBW1K4XIUWCVBTVGdVPJ994ojhslKHKSValRLAavWGsVjCshsOtkvzcoJ6UNr+yMibj1lQl9ktwQMrJr0cqrCFUC0+EcKkLmkKQ7oBHMoAMakMet41sZwnDy0lSUMwNQpVfbWMLDYibIxHbmSTLKWIBBIe5Z9wPbEncdnzZmWXh1KCCjMaAEirNnYBwaOYdvFJTk2mZvAZcqVLI7TtipLstT7q1pSnpHOcSwCZayGPe/Eol7s7kjWOxnYjELKCcORdwFp165qUEc3xuVMM0laMjpBuD0dwToNoqwgHIUZQ4jBysYFLNlatw7jfW1vSLSTTKpswsdxBlSFIGYJSoEN3nd+hiKlFIYoAJ1DV6WH08Wa28gLM51YJS/D5gzzJZKikqcjMrKzAswOpeOp4fh8IpOWZLCVMa5laWLvX4RzkjDrBJygPYk3YMYJM7QioSzs78oNWDkX6wdo25Hsl6h3ijjvlNYnhkoVQRMSoA5gpdATZTKoaN7dWCkzhsk8yk1IZ8yiaUDOYcwGImSlOlEtbpZYBASQWqzMLV8Yv+wzJiVzEoShKDUKW+gLpIBpzC/WOY4DDx9U0jC7MZv0tISuHyfyZT+YqU1vGLTcDKTUywb2Woe8wni500F8gLa5g0XTiaFKgM2tbfVRF2lhbwsjxKH816JzBYOXkfsQQcxckkgBRDX0A13iLMkcvYoNgAz+N2YPCGDxKy4QmtSA+nkKFjCqMQuYtRGVIKXdzYEfy1c+o9IjNL02gN/F8lpggMriXfh9DytfC5FEky0AEMzBqNTxjAWWJCWCQWSBZtG8oa4SiYEqJYlyfkBysL6fCEpvMSTQkkkbPppCF25jSRlWYzZI4A4xSc4OtkqUTY77lvY4Ea2EYlIzP1L0Naj1gPAeGYdUsFctKiVEl7lzoXsxJ8ugjWwGCwwcdikvQFzy7sXcRpbdALzX0HON+3qgqlNm5nLULn3Ptrb0hf9uUFMBQ0J2qNL32eLcTwEsBQynXVRID7vUQtgsBJVLQ/aKGQVTMW9qknNr031hLzSrtxdrSVilPu2l+lekKfamQuZhlJKksJZJq+/t+toKnCSyglKFuKvnmOB/Mc1SBTyEGm4CSpkLTMUJiSC8xTH0OwV4uID2ucOVzXNa4E9vvzVVA5UgmwZnZvBtYTnLRu6qX0rYfQhifIlBg61LUHpMWG8S/00Dl4TDE1zAk2Mxdn6K2F3hOme5Vus2sApdKklQCiWY603v5++DJx6TQvV7C7CvhV4y+NYZFezXMAoBzq950r742cNw6WOzUXUMpKhmXQCjM7Euc1NE+pF3QQcG1ZV8LjRLZaUpBD5hplowe5LvA8fxzMc2UJOeSal7KdnalQPbHQYb7OSQgiZLUSrMo1UWD0F9EsI5/EowvaK7OWooQylutaQgpLsC9z1oKRiflxK9GMU0BG+1ZlTZRlTFFKyApLaNYqOgFb1v0ji8HhZclY7MORqb+W0dNxiVLUtwlQWpPaFJWSUgMEhTqNWDtceUJy+FoYENe4ezUJIN30i7IPh3FZJtUA8MafvyXTcKxCZ6XC2UlmfvJVS3Ty90bkybMlEgc6VElxY02OjAENePm+IwQQoFgEuahwWsC7/TR0/AEyZoShmnJL8xLENoTo/mCdmhHMLThWjlDxlPcfwkqcko7QKmJAJDjMzOGH9UfOMhlzmW/KTWteUt6t7Y7fivCJRVnEkZgdga11PvjBxUhILqTR3BIdjqPGFjcd23zRnYA3eRwspeIzZioZUu3111g0qelKDUDYamHpUmWcvIkFQpy9OtrGPJ0lCWBQiuwG56Rq2kcLzy9pGeErJAopJATqL/TRWfu7iprdyIZTLTcoSQkEjlDPUfEQ3h8jheVL6hqGlKWpfyhTGU4macJdUkJQohzqwaoHXwinA8crtCAkBwpAIdjmBu/gK9YvNlsxNCrdmDEuA/8ASekMcKwKUupQSp3LMGDFg9Lkj0hXRkDKeOYOcAF33D0pCQhJNAxJc+94yeHTkzlKWo5WJrrR8tNA3thqZIlZXEoJ5SWUn8XQ2jPn4CUiWoiUEqb8PKVbAtasZrpehyvVY0rm9klLZnqSGyg94i79I0uEhCZi5CHCUBwNVKpmLmxtakfPhhQDnSDmchJKibAVD0F/bG7gcaSXmBBUPxJYK12oSKvY7mNAgdyFl8Uy6P8A1dyp2lnM5UDQsDufHR/KOa4viBNnlC15QlFU/iAKiEk6XS48Ifl9isy1gIUl1A5qkGhDbEsRF8Nw2TM7SanDoZlAZkDMtjRwA5SKs5NzEjlaBS4fFTFyVFDgPXMwc6UOgMBmz1imckCw2LV9sfQcZwWSJBUZKSlgQpnKXbmY2Id9o5aciUgMhCSEkVKQGc3cdYYPPCkY+SsqVi1Fgo2ArX086v4wGbiQC7htOrXY6aevWCrKZalHIioFMoIsLBm00gfaS9ZaFBiwygBJ3Ar7vdGhu4jlY3lgdS8k8SDUUcz9Otm+Qg6OIzRzImFKVJLi4Vd6EXbXpEkZTRCZYehBSAa6i/S0e4jEoApKlg2BDguBch7sDfcxTNZUwRfw2lsJj0iYl3CQXZJdwKtXwjocdxrBzH+6AmWBKW5mYPoah6xhYEIqciQdwA4/u8Ibky5ZXlSlBN+ZKXPjSpvodIQRg8Kx1BAo5paOD49JySimVLSsE5ylLBQqAAGoKjXSEMTJE2dMmVGZSXSKCgL0veAy8KkFSUhISFEAe30hnKgAk/7RXpDthZycqb9S/wDCDtv781RZCEmgCWYAGvi4p/mOanr5leJjp5cpIoUIuXZPs9kc9jAkTFgAABSqbVhZgTSppiG2Fq8Cx03s0hBTnBUNKBJIBYh7MNamHkqL5iE1NSCps1XoE0f0tGPKmBMsKSwUU5SRQ6ueu31SYdbkJChnQATZruACLEVigAoLM9x3HH6/fmteeVTFFIvlI7xFGbVJeJg5kwS0pIQ6QkGqtqkMiz0qQYy8Li9VKIIJNb7H2t6Q3Idk1JUHIUDSvv8A0EcRWQUAd3wluPv1T0udMDgJQQQrmdQS9buj5wLEzpiA5lheSnfvUClHJctbWKDErGorUgkN7epgMzEl8ylJLVOpcVDerW/UPsC7/RGNrXGtv6/yr4eUuaBNCQlKmUEuaOxuBtDv7KtKTRH4QeY1vbl8dYW4FjgqVLBo0tGUvYFNDetfjDS5zAjvNZvr6rCNOOeVSRvxVXCz5+GmcxADnlAzFnOtRUi8Pr4r2KkJKDMZQDJNzQsC1dNNesRKEnmrqzUHuraND7J43DLKQHK0MpiaZwaK6jSlgmsJI6vqrQRg9uPmtRfFMWHfBmoDtMFHqKFtB5P1jheNcSzqmLlylJQh1rSWdSkuXDXtqdI7j7RcX7JBQhYMxT1zOQ7urxeg8I4WetIkTCSzpU77sT5xJkYJs9leWUtpoGSjSsOUrKyp1KetXJcG5G8HMlVGUlrtWmtXTAFY0KWoAkV0NP0/xFcTjSQQVJOUEUYO7XYV8TGwEHlea5pAofv/ACqzULmEMU94XJrY7UEESshVCnWoe/p7oDLIJDkOHZ9vLzj0KSFeB8B0+HpCUSaKcFrQC1bmA4ktwlSEqzlgczMXq4y21e1YLipE4JMnspfNNAPMSXNAzJ0qelNCHwZqu4rOQbitjb3NHTSeMhEpBVNQqYVyU1ABBzhJUovfKWc6DxbLIza7Awt8Eu9lONlcxPkTipUvMlC0Kq76Zvp+semVMCcpEs9a2pq24ja+0c6UJqMqwpSklZJIL1BCaaDMeoCW8MaZPS5OZLGhqK7D6aKtduFkrM9mw0AqiSpeYEoCWajjUMRTw9sEweBKKk+QPxIiiFJynmSf6gHqLHzMVONsklI3G2wi+OLWXOHVn5I8xMxQqQwfXfel4vIlrzBASlRVTvMXfVkmnN7IzsLxEZmKmBej03BDxu/ZyaFTSpOVXZpzEZr97Lcbj2QJQA3KfTnc4V+/3wtnEY+clHPLlOCUsJhcnl0y60jM4jjppDLlhAd82Z6AFmpvUv4Qzx3HfeSUoyZpoeYLqAYMX0ALl+g0EZnHMTzGWCFAOAQbj13EedZtezQrKzA6goXylRJL0LpuCLODXqIDKkHMQFMBQg0c/wCQPWIJ4zsAlQUpIq9QT411qdoNiUZSXU+oIFGNQD5F96xqZK4Lz5dOw5pMDM1CguA1TSoqQzEP8I1sB9pp0k5DLC8rJBdizAuelW198Y6b3CXGVswJJ6B+jsdo8lzmUXOY0qafWsMKe7K7cY2HaP1W/jMVjuwSygZbKBTLcqAN0nlsxPrTpT76ZIlkS0IlqbNmUSoVuOWiXFtH9K/Z3HJTNSnM4VYjSh18G+mjp8WlBlEghgN3FLhntd4m5hY7K0slEjLauCxOCWokukigZ1edWrFJvCJgDpUhtRWgvqPdBJmMSA2YUNGNOrPWBoxqfzDo6hSNZaKtea05ojOFSTwqYFVXLSdHzN4UT9OICnALOYqKE1KWzvmZ0lmTalPLWG18RSpwFArZxV32DVF4SnY3MEZSkkZnIq5Jeng/tMTLW7gL+qclwYXbfp+qunBTFBnl1ANZmWnR01NPZEOCU78lKXLeNQNtIDiMTQOQKVDUd79dLRfDYxJT30t0Ip46mD02+aTrvsjanMLKmI/FJYl3KjR+mUvvFsyyoMpBSQ5bPT1Te2mohUYtAPfSWIPe2+tIt++aZRlSDZi3vvD0MgH3SCQ2C9vt/KbWkXVMqrUJcDqRmH0Y5yeDmU5cuXIteNMY9CnZQJY0enjeMaYCSTuTE57J5WnRYBAC6fB4RCEjlCiRVw56s9GqNoYMtDl5SC+4BHlpAOGJWqUglSQwcHISw0/FWG0YdSmAWNmEvbxmD36CF68YOFU6aVwIPf1QMoJKlISxD92jdHFKwpw2ktGbKwAtYEeEPTJU1LDMgAgh1Sy/QMJhf9IDw7gS0JCe2CqAVlsx/vLDWrRMzMtUGnk20vEpSpTJY6lx9PWPJ80pd0poQBQdNW8dekOy+GFLfeCuuX/yc6U8IX4hgJsuVMUmakqQkqCezbM1QHzU1rpDdeMd0p08p7e6CMSEuciCk3dPtq7Xj3EYpOQMnmUaJCaDcuza28IYVwFWUfepL1ICCwe5Fbj4QpiOEzCgS0TcoSolwlr6AknlLO3hCSagflKeLSu/MEXiRQnDrzp+8YpABupQoK26w/Mk4VGARP8A2eUqaEHKkgB1ClXNa16wtieGTZwLzpaLEHIdGr3v5Yr+45i5ZJmpBbKMqGsXBLK1GnWM3UaO619J3YLICAlGaYEZ1FR5JaUgD8NAG8fO8VkzXCnAYDUA+Qf6pGqPs1MZQ7dBLgv2ZIIYvUqBf61gGO4YtEtxMluFpT3CAcxAdyosa+y8MyaMYtTkgkPZKSwBfKHNgwGuzdPoQMrQBmN3Zm6/KH8Rwev8QU/l31HN8fZAZvBE5ioTjkFnQxcXpnLfXmx1UR7qY0kwKzp6UrmywcpJVLvZnB22D+cbDigVRjozdGGsKSuGhgczEHRNNxcvrGhKwILHNUbppv8AmhPERjuqeFlKZ4ZhzNUQDlQLs3XTd4dlcNSczgzEgMASA5uXLggaP5QnJxE1AARMSA5fkqf+rq0LDiGJbImZLCVXPZ83d0OZtBCeKYTyqDSvaOMpmdgUyZSFEBC1hWaW4fvAuMpLihqd9Izu1/lfpobO3peDT5Kpi802bmISwZDAAWDZt/jFZmG2X07v6w7dXG3FqcmilebQVlDgihANWOrdK1hhOAmFAUEKUCWSrLyUdySDpsLu8VRw9yHU9GLBtXu/SIO0lSF4eXMIRzZRVRS/5SVWBqBUeUUOtYBg8qbdA4kbhx6/P1THF0olpQlWHDrV30lWarFik90OXd7BvHew65SJLCUkKZstD05lfhADFz745vCyZpKFLWFsGDpIJ8S8BxiJqphBIAUKhAIoDQlzzXhBO1x5VTp3NGGoGJkpSTNll6lLtRyxOUHagfr6qrxICFKXWqQCz7000EPysGFc3aEBsrZQzFIIav8ApVa8F/c6SEjtGAJPMh81KOMzUrAGpga6rSP007xdLPm4j7slAFQl6MQKmm0LyZrpSpRVSh3ofK4r5Rrq4aQCFzCsH+Uhmdm5to8l8MltldTir0rpXw+cc7WQnNoDRzgVXusNIXYEl9j7/nDiQo91QdkgOCWZqWN7+UaKeEoFQs6/h8nvARgS6hmIqGIBBcMXorR7Whhq4uxQ8JLeR7rRwnBmWlU0khgXaitaC+Wg8ejxoqwkkigQ2YEJ5dUnu3cEJfp7IyMTOmKmJUlZBQnKlJS6A5qQnNUn60hpGdIzDsnNCQjmrchlUNrNYQhma43au2AtFALnMfyzF8iGJNkioC5go3T3CCJmVDWOlx1rp7YPO4Qta8wmhiKjsn1Jv2l3O1oIngyiQO1ADu3ZnRqUmXoa6bRoZqYgKvKxTaOdziawlP3soqNU0qFKAJBpUUoX+hDWG40vu53ehOUD3bx6r7NFyUrSgMzFJNTr3oDgvs+SCVzKhShyy6BiQDVd9Wi3jIubWf8A+fqLqvdeDGqsFFjQ0oNrG5Y08LwafiUqSFEJBu9BqzDc94xJ3BgM3Paxa3jzUgs77P5gFIxCQQG5kKctUWV9NAGriJwUfAakXaBhZuUHszyuSC93qTpV3NqRczzRnBfVvL2wzguALSgpM+WS57qD6PmrWnlF5PB5pLKmpAoXyk72APqC2kZTK2zlbxBJQsZQZMwiX3OYC+/jGTOlgqJLhydR8Y6AYRYGVSk0oGT6a7NHLrmKcuqvQQY3Ndwi9j2chdBwfiMtMlKStIUEiiizMGNDD8niMkLP3iLBiVj6eJEhHx0VVklheTuJSlEDtUCtTmG316wZXEJDfxUBv5gfjWJEgObmkzX3lKfvmWX+8Qx0B+EF4jxST2KnWhyhTAEbeddKRIkP0wUnUKMOJSLmYknTnDDqXMBHFZL0my6/zUFN3O0SJHOjFItlKp+8pSh/GQwuMwFdYLK4nJSP40tiagrTS/nHkSEMDUwnKh4rJOYicgObdp6a1/zGdxTikjswAsKPaSyyS9AtNadA8SJCeGF8onUGuESfxXDs/aotvWFZnEpIOUTUFy5UDejMa9G8okSC3StaeUDqnEcLzE8QkBXJMQxNACKdItK4pKA/ioqXYqA2iRIHhG8Wu8W7yRU8Uk27RPqPnC6+ISkqRzhnNq/hVdnYPR/CPYkcNEzmyuOtd5BeniUlv4g1jxXEZX/MR6xIkcdEw90fGv8AJXVxGUAwmp1qFD2NHieJSie+B5/rHkSA/RNdm0Waxw7Jw8TkgD7xBpobb+cLTOKSzMH3icpQaksxCkt0dn1iRII0rT3QdqXVwio4rKcgzZeUkkEqBbwrF1cUktSYj+4fOJEhPANJsk2mGscBgIiuKyTaZLf/AFD5xRHEZOZ86P7xEiQp0TQOURq3E8K87isoAZZiC1BWovq9fKElcSlOXWlzrmDAAdTWJEirNI3i0j9SfJepx0qrzUAs1FjoXd70aCYfiMoAvOQ9fxAelYkSG8I0d0vineSkriklKf4iD0cRSfxOUEjLMTv3hHsSFOla3IKYalxxSrh+KgB0rS9qn5mBYTi0sA5lpJzKBBI/MfZXWJEhelY5TdYg8Jj94ySXK5Ie7ZRTwAasFk8Yw4Kj2ktP8xIH0KCJEgiHzK7reiPI4xKqROlnXvpf32aIeKynH30pzXvBgPEm9I8iQpgGcphMcYXp4nJJrNln+ofWkcrNqokWJLRIkaIIwy1CeQup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471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787" y="1676400"/>
            <a:ext cx="9429750"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295400" y="6088408"/>
            <a:ext cx="6934200" cy="461665"/>
          </a:xfrm>
          <a:prstGeom prst="rect">
            <a:avLst/>
          </a:prstGeom>
          <a:noFill/>
        </p:spPr>
        <p:txBody>
          <a:bodyPr wrap="square" rtlCol="0">
            <a:spAutoFit/>
          </a:bodyPr>
          <a:lstStyle/>
          <a:p>
            <a:r>
              <a:rPr lang="en-US" sz="2400" b="1" dirty="0" smtClean="0">
                <a:solidFill>
                  <a:prstClr val="black"/>
                </a:solidFill>
              </a:rPr>
              <a:t>The Ishtar Gate, Babylon, Pergamum Museum</a:t>
            </a:r>
            <a:endParaRPr lang="en-US" sz="2400" b="1" dirty="0">
              <a:solidFill>
                <a:prstClr val="black"/>
              </a:solidFill>
            </a:endParaRPr>
          </a:p>
        </p:txBody>
      </p:sp>
    </p:spTree>
    <p:extLst>
      <p:ext uri="{BB962C8B-B14F-4D97-AF65-F5344CB8AC3E}">
        <p14:creationId xmlns:p14="http://schemas.microsoft.com/office/powerpoint/2010/main" val="1202159453"/>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IV.  Jeremiah’s critique:</a:t>
            </a:r>
            <a:br>
              <a:rPr lang="en-US" sz="2800" b="1" dirty="0" smtClean="0"/>
            </a:br>
            <a:r>
              <a:rPr lang="en-US" sz="2800" b="1" dirty="0" smtClean="0"/>
              <a:t>The Leaders say “peace, peace”  </a:t>
            </a:r>
            <a:r>
              <a:rPr lang="en-US" sz="2800" dirty="0" smtClean="0"/>
              <a:t>  </a:t>
            </a:r>
            <a:r>
              <a:rPr lang="en-US" sz="2800" b="1" dirty="0" err="1" smtClean="0"/>
              <a:t>Ch</a:t>
            </a:r>
            <a:r>
              <a:rPr lang="en-US" sz="2800" b="1" dirty="0" smtClean="0"/>
              <a:t> 6</a:t>
            </a:r>
            <a:endParaRPr lang="en-US" sz="2800" b="1" dirty="0"/>
          </a:p>
        </p:txBody>
      </p:sp>
      <p:sp>
        <p:nvSpPr>
          <p:cNvPr id="3" name="Content Placeholder 2"/>
          <p:cNvSpPr>
            <a:spLocks noGrp="1"/>
          </p:cNvSpPr>
          <p:nvPr>
            <p:ph idx="1"/>
          </p:nvPr>
        </p:nvSpPr>
        <p:spPr/>
        <p:txBody>
          <a:bodyPr>
            <a:normAutofit/>
          </a:bodyPr>
          <a:lstStyle/>
          <a:p>
            <a:pPr marL="114300" indent="0">
              <a:buNone/>
            </a:pPr>
            <a:r>
              <a:rPr lang="en-US" sz="2000" b="1" dirty="0" err="1"/>
              <a:t>Jer</a:t>
            </a:r>
            <a:r>
              <a:rPr lang="en-US" sz="2000" b="1" dirty="0"/>
              <a:t> 6:13-15    The leaders dress the wounds of my people lightly.    They say “peace, peace.”   </a:t>
            </a:r>
            <a:r>
              <a:rPr lang="en-US" sz="2000" b="1" dirty="0" smtClean="0"/>
              <a:t>Leaders:  Is that you?</a:t>
            </a:r>
          </a:p>
          <a:p>
            <a:pPr marL="114300" indent="0">
              <a:buNone/>
            </a:pPr>
            <a:endParaRPr lang="en-US" sz="2000" b="1" dirty="0"/>
          </a:p>
          <a:p>
            <a:pPr marL="114300" indent="0">
              <a:buNone/>
            </a:pPr>
            <a:r>
              <a:rPr lang="en-US" sz="2000" b="1" dirty="0"/>
              <a:t>v. 15   no longer ashamed…. </a:t>
            </a:r>
            <a:r>
              <a:rPr lang="en-US" sz="2000" b="1" dirty="0" smtClean="0"/>
              <a:t>Are </a:t>
            </a:r>
            <a:r>
              <a:rPr lang="en-US" sz="2000" b="1" dirty="0"/>
              <a:t>you able to be ashamed as you once were</a:t>
            </a:r>
            <a:r>
              <a:rPr lang="en-US" sz="2000" b="1" dirty="0" smtClean="0"/>
              <a:t>?  Some </a:t>
            </a:r>
            <a:r>
              <a:rPr lang="en-US" sz="2000" b="1" dirty="0"/>
              <a:t>of us are no longer willing to confront </a:t>
            </a:r>
            <a:r>
              <a:rPr lang="en-US" sz="2000" b="1" dirty="0" smtClean="0"/>
              <a:t>sin.</a:t>
            </a:r>
            <a:endParaRPr lang="en-US" sz="2000" b="1" dirty="0"/>
          </a:p>
          <a:p>
            <a:pPr marL="114300" indent="0">
              <a:buNone/>
            </a:pPr>
            <a:r>
              <a:rPr lang="en-US" sz="2000" b="1" dirty="0"/>
              <a:t>If you are friends of the world</a:t>
            </a:r>
            <a:r>
              <a:rPr lang="en-US" sz="2000" b="1" dirty="0" smtClean="0"/>
              <a:t>, God says </a:t>
            </a:r>
            <a:r>
              <a:rPr lang="en-US" sz="2000" b="1" dirty="0"/>
              <a:t>it is no longer peace, </a:t>
            </a:r>
            <a:r>
              <a:rPr lang="en-US" sz="2000" b="1" dirty="0" smtClean="0"/>
              <a:t>peace for you.   2 </a:t>
            </a:r>
            <a:r>
              <a:rPr lang="en-US" sz="2000" b="1" dirty="0"/>
              <a:t>Tim 4:1-5 </a:t>
            </a:r>
            <a:endParaRPr lang="en-US" sz="2000" b="1" dirty="0" smtClean="0"/>
          </a:p>
          <a:p>
            <a:pPr marL="114300" indent="0">
              <a:buNone/>
            </a:pPr>
            <a:endParaRPr lang="en-US" sz="2000" b="1" dirty="0" smtClean="0"/>
          </a:p>
          <a:p>
            <a:pPr marL="114300" indent="0">
              <a:buNone/>
            </a:pPr>
            <a:r>
              <a:rPr lang="en-US" sz="2000" b="1" dirty="0" smtClean="0"/>
              <a:t>God’s </a:t>
            </a:r>
            <a:r>
              <a:rPr lang="en-US" sz="2000" b="1" dirty="0"/>
              <a:t>solution: </a:t>
            </a:r>
            <a:r>
              <a:rPr lang="en-US" sz="2000" b="1" dirty="0" smtClean="0"/>
              <a:t>6:16-20  Stand </a:t>
            </a:r>
            <a:r>
              <a:rPr lang="en-US" sz="2000" b="1" dirty="0"/>
              <a:t>at the crossroads and </a:t>
            </a:r>
            <a:r>
              <a:rPr lang="en-US" sz="2000" b="1" dirty="0" smtClean="0"/>
              <a:t>look… </a:t>
            </a:r>
            <a:r>
              <a:rPr lang="en-US" sz="2000" b="1" dirty="0"/>
              <a:t>Seek the good way and walk in it. </a:t>
            </a:r>
            <a:r>
              <a:rPr lang="en-US" sz="2000" b="1" dirty="0" smtClean="0"/>
              <a:t>We </a:t>
            </a:r>
            <a:r>
              <a:rPr lang="en-US" sz="2000" b="1" dirty="0"/>
              <a:t>already know what to do….</a:t>
            </a:r>
          </a:p>
          <a:p>
            <a:pPr marL="114300" indent="0">
              <a:buNone/>
            </a:pPr>
            <a:r>
              <a:rPr lang="en-US" sz="2000" b="1" dirty="0"/>
              <a:t>6:20   It is not simply about being more religious</a:t>
            </a:r>
            <a:r>
              <a:rPr lang="en-US" sz="2000" b="1" dirty="0" smtClean="0"/>
              <a:t>.   Jeremiah </a:t>
            </a:r>
            <a:r>
              <a:rPr lang="en-US" sz="2000" b="1" dirty="0"/>
              <a:t>23:16-24, </a:t>
            </a:r>
            <a:r>
              <a:rPr lang="en-US" sz="2000" b="1" dirty="0" smtClean="0"/>
              <a:t>33-40</a:t>
            </a:r>
            <a:endParaRPr lang="en-US" sz="2000" b="1" dirty="0"/>
          </a:p>
          <a:p>
            <a:pPr marL="114300" indent="0">
              <a:buNone/>
            </a:pPr>
            <a:endParaRPr lang="en-US" sz="2000" b="1" dirty="0"/>
          </a:p>
        </p:txBody>
      </p:sp>
    </p:spTree>
    <p:extLst>
      <p:ext uri="{BB962C8B-B14F-4D97-AF65-F5344CB8AC3E}">
        <p14:creationId xmlns:p14="http://schemas.microsoft.com/office/powerpoint/2010/main" val="1407267277"/>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Peace, peace!                       They dress the wounds of my people lightly</a:t>
            </a:r>
            <a:endParaRPr lang="en-US" sz="2800" b="1" dirty="0"/>
          </a:p>
        </p:txBody>
      </p:sp>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057400"/>
            <a:ext cx="3711410"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2" name="Picture 4" descr="https://encrypted-tbn2.gstatic.com/images?q=tbn:ANd9GcQsCQYpzWFn00m9dd7AVf8-85wg1xVQNaN06hDhIzHYBxJf1Ch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3912" y="2438400"/>
            <a:ext cx="3503838" cy="4167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660890"/>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The temple of the Lord,</a:t>
            </a:r>
            <a:br>
              <a:rPr lang="en-US" sz="2800" b="1" dirty="0" smtClean="0"/>
            </a:br>
            <a:r>
              <a:rPr lang="en-US" sz="2800" b="1" dirty="0" smtClean="0"/>
              <a:t>the temple of the lord</a:t>
            </a:r>
            <a:endParaRPr lang="en-US" sz="2800" b="1" dirty="0"/>
          </a:p>
        </p:txBody>
      </p:sp>
      <p:sp>
        <p:nvSpPr>
          <p:cNvPr id="3" name="Content Placeholder 2"/>
          <p:cNvSpPr>
            <a:spLocks noGrp="1"/>
          </p:cNvSpPr>
          <p:nvPr>
            <p:ph idx="1"/>
          </p:nvPr>
        </p:nvSpPr>
        <p:spPr/>
        <p:txBody>
          <a:bodyPr>
            <a:normAutofit lnSpcReduction="10000"/>
          </a:bodyPr>
          <a:lstStyle/>
          <a:p>
            <a:pPr marL="114300" indent="0">
              <a:buNone/>
            </a:pPr>
            <a:r>
              <a:rPr lang="en-US" b="1" dirty="0" err="1" smtClean="0"/>
              <a:t>Jer</a:t>
            </a:r>
            <a:r>
              <a:rPr lang="en-US" b="1" dirty="0" smtClean="0"/>
              <a:t> 7:1-8   Do not trust in deceptive words.</a:t>
            </a:r>
          </a:p>
          <a:p>
            <a:pPr marL="114300" indent="0">
              <a:buNone/>
            </a:pPr>
            <a:r>
              <a:rPr lang="en-US" b="1" dirty="0" smtClean="0"/>
              <a:t>The sanctuary will not save you if you are not already sanctified.</a:t>
            </a:r>
          </a:p>
          <a:p>
            <a:pPr marL="114300" indent="0">
              <a:buNone/>
            </a:pPr>
            <a:endParaRPr lang="en-US" sz="800" b="1" dirty="0" smtClean="0"/>
          </a:p>
          <a:p>
            <a:pPr marL="114300" indent="0">
              <a:buNone/>
            </a:pPr>
            <a:r>
              <a:rPr lang="en-US" b="1" dirty="0" smtClean="0"/>
              <a:t>Q:   Equivalent for us?</a:t>
            </a:r>
          </a:p>
          <a:p>
            <a:pPr marL="114300" indent="0">
              <a:buNone/>
            </a:pPr>
            <a:endParaRPr lang="en-US" sz="900" b="1" dirty="0"/>
          </a:p>
          <a:p>
            <a:pPr marL="114300" indent="0">
              <a:buNone/>
            </a:pPr>
            <a:r>
              <a:rPr lang="en-US" b="1" dirty="0" smtClean="0"/>
              <a:t>Trusting in the church rather than in Jesus, who is the head of the church.</a:t>
            </a:r>
          </a:p>
          <a:p>
            <a:pPr marL="114300" indent="0">
              <a:buNone/>
            </a:pPr>
            <a:endParaRPr lang="en-US" b="1" dirty="0"/>
          </a:p>
          <a:p>
            <a:pPr marL="114300" indent="0">
              <a:buNone/>
            </a:pPr>
            <a:r>
              <a:rPr lang="en-US" b="1" dirty="0" smtClean="0"/>
              <a:t>Notice:  Jesus quoted </a:t>
            </a:r>
            <a:r>
              <a:rPr lang="en-US" b="1" dirty="0" err="1" smtClean="0"/>
              <a:t>Jer</a:t>
            </a:r>
            <a:r>
              <a:rPr lang="en-US" b="1" dirty="0" smtClean="0"/>
              <a:t> 7:11 in Matthew 21:13  Might we view the church as the source of our livelihood or a business opportunity?</a:t>
            </a:r>
            <a:endParaRPr lang="en-US" b="1" dirty="0"/>
          </a:p>
        </p:txBody>
      </p:sp>
    </p:spTree>
    <p:extLst>
      <p:ext uri="{BB962C8B-B14F-4D97-AF65-F5344CB8AC3E}">
        <p14:creationId xmlns:p14="http://schemas.microsoft.com/office/powerpoint/2010/main" val="1493770649"/>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v.  Judgment is coming on </a:t>
            </a:r>
            <a:r>
              <a:rPr lang="en-US" sz="2800" b="1" dirty="0" err="1" smtClean="0"/>
              <a:t>judah</a:t>
            </a:r>
            <a:r>
              <a:rPr lang="en-US" sz="2800" b="1" dirty="0" smtClean="0"/>
              <a:t>   </a:t>
            </a:r>
            <a:br>
              <a:rPr lang="en-US" sz="2800" b="1" dirty="0" smtClean="0"/>
            </a:br>
            <a:r>
              <a:rPr lang="en-US" sz="2800" b="1" dirty="0" err="1" smtClean="0"/>
              <a:t>Ch</a:t>
            </a:r>
            <a:r>
              <a:rPr lang="en-US" sz="2800" b="1" dirty="0" smtClean="0"/>
              <a:t> 7-22</a:t>
            </a:r>
            <a:endParaRPr lang="en-US" sz="2800" b="1" dirty="0"/>
          </a:p>
        </p:txBody>
      </p:sp>
      <p:sp>
        <p:nvSpPr>
          <p:cNvPr id="3" name="Content Placeholder 2"/>
          <p:cNvSpPr>
            <a:spLocks noGrp="1"/>
          </p:cNvSpPr>
          <p:nvPr>
            <p:ph idx="1"/>
          </p:nvPr>
        </p:nvSpPr>
        <p:spPr/>
        <p:txBody>
          <a:bodyPr>
            <a:normAutofit lnSpcReduction="10000"/>
          </a:bodyPr>
          <a:lstStyle/>
          <a:p>
            <a:pPr marL="114300" indent="0">
              <a:buNone/>
            </a:pPr>
            <a:r>
              <a:rPr lang="en-US" b="1" dirty="0" err="1"/>
              <a:t>Jer</a:t>
            </a:r>
            <a:r>
              <a:rPr lang="en-US" b="1" dirty="0"/>
              <a:t> 15:1-2  Even if Moses and Samuel were to stand before me, my heart would not go out to this people.    Death, sword, starvation, captivity</a:t>
            </a:r>
            <a:r>
              <a:rPr lang="en-US" b="1" dirty="0" smtClean="0"/>
              <a:t>. (</a:t>
            </a:r>
            <a:r>
              <a:rPr lang="en-US" b="1" dirty="0" err="1" smtClean="0"/>
              <a:t>Ezek</a:t>
            </a:r>
            <a:r>
              <a:rPr lang="en-US" b="1" dirty="0" smtClean="0"/>
              <a:t> 14:13-14)</a:t>
            </a:r>
            <a:endParaRPr lang="en-US" b="1" dirty="0"/>
          </a:p>
          <a:p>
            <a:pPr marL="114300" indent="0">
              <a:buNone/>
            </a:pPr>
            <a:endParaRPr lang="en-US" b="1" dirty="0" smtClean="0"/>
          </a:p>
          <a:p>
            <a:pPr marL="114300" indent="0">
              <a:buNone/>
            </a:pPr>
            <a:r>
              <a:rPr lang="en-US" b="1" dirty="0" smtClean="0"/>
              <a:t>17:5 </a:t>
            </a:r>
            <a:r>
              <a:rPr lang="en-US" b="1" dirty="0"/>
              <a:t>Do not trust in man</a:t>
            </a:r>
          </a:p>
          <a:p>
            <a:pPr marL="114300" indent="0">
              <a:buNone/>
            </a:pPr>
            <a:r>
              <a:rPr lang="en-US" b="1" dirty="0"/>
              <a:t>17:7 Blessed is the man who trusts in the Lord</a:t>
            </a:r>
          </a:p>
          <a:p>
            <a:pPr marL="114300" indent="0">
              <a:buNone/>
            </a:pPr>
            <a:r>
              <a:rPr lang="en-US" b="1" dirty="0"/>
              <a:t>17:9  The heart is deceitful above all things</a:t>
            </a:r>
          </a:p>
          <a:p>
            <a:pPr marL="114300" indent="0">
              <a:buNone/>
            </a:pPr>
            <a:r>
              <a:rPr lang="en-US" b="1" dirty="0"/>
              <a:t>17:10   I, the Lord, search the heart.</a:t>
            </a:r>
          </a:p>
          <a:p>
            <a:pPr marL="114300" indent="0">
              <a:buNone/>
            </a:pPr>
            <a:endParaRPr lang="en-US" b="1" dirty="0"/>
          </a:p>
          <a:p>
            <a:pPr marL="114300" indent="0">
              <a:buNone/>
            </a:pPr>
            <a:r>
              <a:rPr lang="en-US" b="1" dirty="0"/>
              <a:t>God’s plan for his people  </a:t>
            </a:r>
            <a:r>
              <a:rPr lang="en-US" b="1" dirty="0" err="1"/>
              <a:t>Jer</a:t>
            </a:r>
            <a:r>
              <a:rPr lang="en-US" b="1" dirty="0"/>
              <a:t> 18:1-12  (sounds like </a:t>
            </a:r>
            <a:r>
              <a:rPr lang="en-US" b="1" dirty="0" err="1"/>
              <a:t>Ezek</a:t>
            </a:r>
            <a:r>
              <a:rPr lang="en-US" b="1" dirty="0"/>
              <a:t> 18)   Q: What is God saying about us?</a:t>
            </a:r>
          </a:p>
          <a:p>
            <a:pPr marL="114300" indent="0">
              <a:buNone/>
            </a:pPr>
            <a:endParaRPr lang="en-US" b="1" dirty="0"/>
          </a:p>
        </p:txBody>
      </p:sp>
    </p:spTree>
    <p:extLst>
      <p:ext uri="{BB962C8B-B14F-4D97-AF65-F5344CB8AC3E}">
        <p14:creationId xmlns:p14="http://schemas.microsoft.com/office/powerpoint/2010/main" val="2253810743"/>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Keeping the Sabbath as a measuring line of our heart </a:t>
            </a:r>
            <a:endParaRPr lang="en-US" sz="2800" b="1" dirty="0"/>
          </a:p>
        </p:txBody>
      </p:sp>
      <p:sp>
        <p:nvSpPr>
          <p:cNvPr id="3" name="Content Placeholder 2"/>
          <p:cNvSpPr>
            <a:spLocks noGrp="1"/>
          </p:cNvSpPr>
          <p:nvPr>
            <p:ph idx="1"/>
          </p:nvPr>
        </p:nvSpPr>
        <p:spPr/>
        <p:txBody>
          <a:bodyPr>
            <a:normAutofit/>
          </a:bodyPr>
          <a:lstStyle/>
          <a:p>
            <a:pPr marL="114300" indent="0">
              <a:buNone/>
            </a:pPr>
            <a:r>
              <a:rPr lang="en-US" sz="2000" b="1" dirty="0"/>
              <a:t>17:19-27  If you keep the Sabbath, you will have kings on their throne in Jerusalem forever, but if you do not, I will kindle an unquenchable fire</a:t>
            </a:r>
            <a:r>
              <a:rPr lang="en-US" sz="2000" b="1" dirty="0" smtClean="0"/>
              <a:t>.</a:t>
            </a:r>
          </a:p>
          <a:p>
            <a:pPr marL="114300" indent="0">
              <a:buNone/>
            </a:pPr>
            <a:endParaRPr lang="en-US" sz="1400" b="1" dirty="0"/>
          </a:p>
          <a:p>
            <a:pPr marL="114300" indent="0">
              <a:buNone/>
            </a:pPr>
            <a:r>
              <a:rPr lang="en-US" sz="2000" b="1" dirty="0"/>
              <a:t>Q: Is God exaggerating?   As how we view and use our money is an accurate reflection of how we view God, so how we accept and use an opportunity from God to rest, reflect and enjoy a relationship (putting aside the worries, pleasures and attractions of the world) with him is an accurate reflection of our wider spiritual health.   Thus, this is not a gross exaggeration.   Amos 8:5 expresses this well. “When will the New Moon be over that we may sell grain, and the Sabbath be ended that we may market meat</a:t>
            </a:r>
            <a:r>
              <a:rPr lang="en-US" sz="2000" b="1" dirty="0" smtClean="0"/>
              <a:t>.”     (also Isaiah 58:13-14)</a:t>
            </a:r>
            <a:endParaRPr lang="en-US" sz="2000" b="1" dirty="0"/>
          </a:p>
          <a:p>
            <a:pPr marL="114300" indent="0">
              <a:buNone/>
            </a:pPr>
            <a:endParaRPr lang="en-US" sz="2000" b="1" dirty="0"/>
          </a:p>
        </p:txBody>
      </p:sp>
    </p:spTree>
    <p:extLst>
      <p:ext uri="{BB962C8B-B14F-4D97-AF65-F5344CB8AC3E}">
        <p14:creationId xmlns:p14="http://schemas.microsoft.com/office/powerpoint/2010/main" val="3884192897"/>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Jeremiah 18&amp;19  God is the Potter, we are the clay</a:t>
            </a:r>
            <a:endParaRPr lang="en-US" sz="2800" b="1" dirty="0"/>
          </a:p>
        </p:txBody>
      </p:sp>
      <p:sp>
        <p:nvSpPr>
          <p:cNvPr id="3" name="Content Placeholder 2"/>
          <p:cNvSpPr>
            <a:spLocks noGrp="1"/>
          </p:cNvSpPr>
          <p:nvPr>
            <p:ph idx="1"/>
          </p:nvPr>
        </p:nvSpPr>
        <p:spPr/>
        <p:txBody>
          <a:bodyPr>
            <a:normAutofit/>
          </a:bodyPr>
          <a:lstStyle/>
          <a:p>
            <a:pPr marL="114300" indent="0">
              <a:buNone/>
            </a:pPr>
            <a:r>
              <a:rPr lang="en-US" b="1" dirty="0"/>
              <a:t> Jer. 18  At the potter’s house.   God’s plan for his people  </a:t>
            </a:r>
            <a:r>
              <a:rPr lang="en-US" b="1" dirty="0" err="1"/>
              <a:t>Jer</a:t>
            </a:r>
            <a:r>
              <a:rPr lang="en-US" b="1" dirty="0"/>
              <a:t> 18:1-12    </a:t>
            </a:r>
            <a:r>
              <a:rPr lang="en-US" b="1" dirty="0" smtClean="0"/>
              <a:t>The </a:t>
            </a:r>
            <a:r>
              <a:rPr lang="en-US" b="1" dirty="0"/>
              <a:t>pot was marred, so he formed it into something different</a:t>
            </a:r>
            <a:r>
              <a:rPr lang="en-US" b="1" dirty="0" smtClean="0"/>
              <a:t>.</a:t>
            </a:r>
          </a:p>
          <a:p>
            <a:pPr marL="114300" indent="0">
              <a:buNone/>
            </a:pPr>
            <a:endParaRPr lang="en-US" b="1" dirty="0"/>
          </a:p>
          <a:p>
            <a:pPr marL="114300" indent="0">
              <a:buNone/>
            </a:pPr>
            <a:r>
              <a:rPr lang="en-US" b="1" dirty="0" err="1" smtClean="0"/>
              <a:t>Jer</a:t>
            </a:r>
            <a:r>
              <a:rPr lang="en-US" b="1" dirty="0" smtClean="0"/>
              <a:t> 18:12  </a:t>
            </a:r>
            <a:r>
              <a:rPr lang="en-US" b="1" dirty="0"/>
              <a:t>The people’s response:  It is no use.  We will not change.    </a:t>
            </a:r>
            <a:endParaRPr lang="en-US" b="1" dirty="0" smtClean="0"/>
          </a:p>
          <a:p>
            <a:pPr marL="114300" indent="0">
              <a:buNone/>
            </a:pPr>
            <a:endParaRPr lang="en-US" b="1" dirty="0"/>
          </a:p>
          <a:p>
            <a:pPr marL="114300" indent="0">
              <a:buNone/>
            </a:pPr>
            <a:r>
              <a:rPr lang="en-US" b="1" dirty="0" err="1" smtClean="0"/>
              <a:t>Jer</a:t>
            </a:r>
            <a:r>
              <a:rPr lang="en-US" b="1" dirty="0" smtClean="0"/>
              <a:t> 19:1-10  God’s response.  Jeremiah shatters </a:t>
            </a:r>
            <a:r>
              <a:rPr lang="en-US" b="1" dirty="0"/>
              <a:t>the pot.  </a:t>
            </a:r>
            <a:r>
              <a:rPr lang="en-US" b="1" dirty="0" err="1" smtClean="0"/>
              <a:t>Jer</a:t>
            </a:r>
            <a:r>
              <a:rPr lang="en-US" b="1" dirty="0" smtClean="0"/>
              <a:t> 19:10  These </a:t>
            </a:r>
            <a:r>
              <a:rPr lang="en-US" b="1" dirty="0"/>
              <a:t>people are past remaking.  </a:t>
            </a:r>
            <a:r>
              <a:rPr lang="en-US" b="1" dirty="0" smtClean="0"/>
              <a:t> </a:t>
            </a:r>
            <a:r>
              <a:rPr lang="en-US" b="1" dirty="0"/>
              <a:t>Judgment and doom!</a:t>
            </a:r>
          </a:p>
          <a:p>
            <a:pPr marL="114300" indent="0">
              <a:buNone/>
            </a:pPr>
            <a:endParaRPr lang="en-US" b="1" dirty="0"/>
          </a:p>
        </p:txBody>
      </p:sp>
    </p:spTree>
    <p:extLst>
      <p:ext uri="{BB962C8B-B14F-4D97-AF65-F5344CB8AC3E}">
        <p14:creationId xmlns:p14="http://schemas.microsoft.com/office/powerpoint/2010/main" val="2742853204"/>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smtClean="0"/>
              <a:t>Jeremiah 20  Jeremiah and </a:t>
            </a:r>
            <a:r>
              <a:rPr lang="en-US" sz="3200" b="1" dirty="0" err="1" smtClean="0"/>
              <a:t>Pashhur</a:t>
            </a:r>
            <a:endParaRPr lang="en-US" sz="3200" b="1" dirty="0"/>
          </a:p>
        </p:txBody>
      </p:sp>
      <p:sp>
        <p:nvSpPr>
          <p:cNvPr id="3" name="Content Placeholder 2"/>
          <p:cNvSpPr>
            <a:spLocks noGrp="1"/>
          </p:cNvSpPr>
          <p:nvPr>
            <p:ph idx="1"/>
          </p:nvPr>
        </p:nvSpPr>
        <p:spPr>
          <a:xfrm>
            <a:off x="457200" y="2133600"/>
            <a:ext cx="8229600" cy="3992563"/>
          </a:xfrm>
        </p:spPr>
        <p:txBody>
          <a:bodyPr/>
          <a:lstStyle/>
          <a:p>
            <a:pPr marL="114300" indent="0">
              <a:buNone/>
            </a:pPr>
            <a:r>
              <a:rPr lang="en-US" b="1" dirty="0" smtClean="0"/>
              <a:t>Jeremiah (about the insult and reproach of </a:t>
            </a:r>
            <a:r>
              <a:rPr lang="en-US" b="1" dirty="0" err="1" smtClean="0"/>
              <a:t>Pashhur</a:t>
            </a:r>
            <a:r>
              <a:rPr lang="en-US" b="1" dirty="0" smtClean="0"/>
              <a:t>):</a:t>
            </a:r>
          </a:p>
          <a:p>
            <a:pPr marL="114300" indent="0">
              <a:buNone/>
            </a:pPr>
            <a:endParaRPr lang="en-US" b="1" dirty="0"/>
          </a:p>
          <a:p>
            <a:pPr marL="114300" indent="0">
              <a:buNone/>
            </a:pPr>
            <a:r>
              <a:rPr lang="en-US" b="1" dirty="0"/>
              <a:t>“But if I say, ‘I will not mention him or speak any more in his name,’ his word is in my heart like a fire, a fire shut up in my bones.  I am weary of holding it in; indeed I cannot.”   (</a:t>
            </a:r>
            <a:r>
              <a:rPr lang="en-US" b="1" dirty="0" err="1"/>
              <a:t>Jer</a:t>
            </a:r>
            <a:r>
              <a:rPr lang="en-US" b="1" dirty="0"/>
              <a:t> 20:9)</a:t>
            </a:r>
          </a:p>
        </p:txBody>
      </p:sp>
    </p:spTree>
    <p:extLst>
      <p:ext uri="{BB962C8B-B14F-4D97-AF65-F5344CB8AC3E}">
        <p14:creationId xmlns:p14="http://schemas.microsoft.com/office/powerpoint/2010/main" val="1059965165"/>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vi. Good news!</a:t>
            </a:r>
            <a:br>
              <a:rPr lang="en-US" sz="2800" b="1" dirty="0" smtClean="0"/>
            </a:br>
            <a:r>
              <a:rPr lang="en-US" sz="2800" b="1" dirty="0" smtClean="0"/>
              <a:t>God will gather a remnant   </a:t>
            </a:r>
            <a:r>
              <a:rPr lang="en-US" sz="2800" b="1" dirty="0" err="1" smtClean="0"/>
              <a:t>Ch</a:t>
            </a:r>
            <a:r>
              <a:rPr lang="en-US" sz="2800" b="1" dirty="0" smtClean="0"/>
              <a:t> 23-33</a:t>
            </a:r>
            <a:endParaRPr lang="en-US" sz="2800" b="1" dirty="0"/>
          </a:p>
        </p:txBody>
      </p:sp>
      <p:sp>
        <p:nvSpPr>
          <p:cNvPr id="3" name="Content Placeholder 2"/>
          <p:cNvSpPr>
            <a:spLocks noGrp="1"/>
          </p:cNvSpPr>
          <p:nvPr>
            <p:ph idx="1"/>
          </p:nvPr>
        </p:nvSpPr>
        <p:spPr/>
        <p:txBody>
          <a:bodyPr>
            <a:normAutofit lnSpcReduction="10000"/>
          </a:bodyPr>
          <a:lstStyle/>
          <a:p>
            <a:pPr marL="114300" indent="0">
              <a:buNone/>
            </a:pPr>
            <a:r>
              <a:rPr lang="en-US" b="1" dirty="0"/>
              <a:t>Jeremiah 23:1-8  God will gather a remnant and place shepherds over them</a:t>
            </a:r>
            <a:r>
              <a:rPr lang="en-US" b="1" dirty="0" smtClean="0"/>
              <a:t>.</a:t>
            </a:r>
          </a:p>
          <a:p>
            <a:pPr marL="114300" indent="0">
              <a:buNone/>
            </a:pPr>
            <a:endParaRPr lang="en-US" b="1" dirty="0"/>
          </a:p>
          <a:p>
            <a:pPr marL="114300" indent="0">
              <a:buNone/>
            </a:pPr>
            <a:r>
              <a:rPr lang="en-US" b="1" dirty="0"/>
              <a:t>v. 5 a righteous branch.   </a:t>
            </a:r>
            <a:r>
              <a:rPr lang="en-US" b="1" dirty="0" smtClean="0"/>
              <a:t>the </a:t>
            </a:r>
            <a:r>
              <a:rPr lang="en-US" b="1" dirty="0"/>
              <a:t>Hebrew for branch is </a:t>
            </a:r>
            <a:r>
              <a:rPr lang="en-US" b="1" i="1" dirty="0" err="1"/>
              <a:t>nazer</a:t>
            </a:r>
            <a:r>
              <a:rPr lang="en-US" b="1" dirty="0"/>
              <a:t> </a:t>
            </a:r>
            <a:r>
              <a:rPr lang="en-US" b="1" dirty="0" smtClean="0"/>
              <a:t>  Jesus </a:t>
            </a:r>
            <a:r>
              <a:rPr lang="en-US" b="1" dirty="0"/>
              <a:t>is called the </a:t>
            </a:r>
            <a:r>
              <a:rPr lang="en-US" b="1" dirty="0" smtClean="0"/>
              <a:t>branch in </a:t>
            </a:r>
            <a:r>
              <a:rPr lang="en-US" b="1" dirty="0"/>
              <a:t>that he is the “branch” of </a:t>
            </a:r>
            <a:r>
              <a:rPr lang="en-US" b="1" dirty="0" smtClean="0"/>
              <a:t>David/Jesse (Isaiah 11:1,11) , </a:t>
            </a:r>
            <a:r>
              <a:rPr lang="en-US" b="1" dirty="0"/>
              <a:t>but also in that he is a Nazarene</a:t>
            </a:r>
            <a:r>
              <a:rPr lang="en-US" b="1" dirty="0" smtClean="0"/>
              <a:t>. (Matthew 2:23)</a:t>
            </a:r>
            <a:endParaRPr lang="en-US" b="1" dirty="0"/>
          </a:p>
          <a:p>
            <a:pPr marL="114300" indent="0">
              <a:buNone/>
            </a:pPr>
            <a:endParaRPr lang="en-US" b="1" dirty="0" smtClean="0"/>
          </a:p>
          <a:p>
            <a:pPr marL="114300" indent="0">
              <a:buNone/>
            </a:pPr>
            <a:r>
              <a:rPr lang="en-US" b="1" dirty="0"/>
              <a:t>v. 6 a king.  The Lord our Righteousness.</a:t>
            </a:r>
          </a:p>
          <a:p>
            <a:pPr marL="114300" indent="0">
              <a:buNone/>
            </a:pPr>
            <a:endParaRPr lang="en-US" b="1" dirty="0" smtClean="0"/>
          </a:p>
          <a:p>
            <a:pPr marL="114300" indent="0">
              <a:buNone/>
            </a:pPr>
            <a:r>
              <a:rPr lang="en-US" b="1" dirty="0" err="1" smtClean="0"/>
              <a:t>Jer</a:t>
            </a:r>
            <a:r>
              <a:rPr lang="en-US" b="1" dirty="0" smtClean="0"/>
              <a:t> </a:t>
            </a:r>
            <a:r>
              <a:rPr lang="en-US" b="1" dirty="0"/>
              <a:t>25:8-14 70 years</a:t>
            </a:r>
          </a:p>
          <a:p>
            <a:pPr marL="114300" indent="0">
              <a:buNone/>
            </a:pPr>
            <a:endParaRPr lang="en-US" b="1" dirty="0"/>
          </a:p>
        </p:txBody>
      </p:sp>
    </p:spTree>
    <p:extLst>
      <p:ext uri="{BB962C8B-B14F-4D97-AF65-F5344CB8AC3E}">
        <p14:creationId xmlns:p14="http://schemas.microsoft.com/office/powerpoint/2010/main" val="3198893554"/>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err="1" smtClean="0"/>
              <a:t>Jer</a:t>
            </a:r>
            <a:r>
              <a:rPr lang="en-US" sz="2800" b="1" dirty="0" smtClean="0"/>
              <a:t> 29:10-14 </a:t>
            </a:r>
            <a:br>
              <a:rPr lang="en-US" sz="2800" b="1" dirty="0" smtClean="0"/>
            </a:br>
            <a:r>
              <a:rPr lang="en-US" sz="2800" b="1" dirty="0" smtClean="0"/>
              <a:t>I know the plans I have for you</a:t>
            </a:r>
            <a:endParaRPr lang="en-US" sz="2800" b="1" dirty="0"/>
          </a:p>
        </p:txBody>
      </p:sp>
      <p:sp>
        <p:nvSpPr>
          <p:cNvPr id="3" name="Content Placeholder 2"/>
          <p:cNvSpPr>
            <a:spLocks noGrp="1"/>
          </p:cNvSpPr>
          <p:nvPr>
            <p:ph idx="1"/>
          </p:nvPr>
        </p:nvSpPr>
        <p:spPr/>
        <p:txBody>
          <a:bodyPr>
            <a:normAutofit/>
          </a:bodyPr>
          <a:lstStyle/>
          <a:p>
            <a:pPr marL="114300" indent="0">
              <a:buNone/>
            </a:pPr>
            <a:r>
              <a:rPr lang="en-US" b="1" dirty="0"/>
              <a:t>Jeremiah 29:10-14   I will rescue you from captivity.   I will bring you back to the Promised Land</a:t>
            </a:r>
            <a:r>
              <a:rPr lang="en-US" b="1" dirty="0" smtClean="0"/>
              <a:t>.</a:t>
            </a:r>
          </a:p>
          <a:p>
            <a:pPr marL="114300" indent="0">
              <a:buNone/>
            </a:pPr>
            <a:endParaRPr lang="en-US" sz="1600" b="1" dirty="0"/>
          </a:p>
          <a:p>
            <a:pPr marL="114300" indent="0">
              <a:buNone/>
            </a:pPr>
            <a:r>
              <a:rPr lang="en-US" b="1" dirty="0"/>
              <a:t>Do you believe God has great plans for you if you will plow up the unplowed ground, seek the ancient paths, and seek him with all your heart</a:t>
            </a:r>
            <a:r>
              <a:rPr lang="en-US" b="1" dirty="0" smtClean="0"/>
              <a:t>?</a:t>
            </a:r>
          </a:p>
          <a:p>
            <a:pPr marL="114300" indent="0">
              <a:buNone/>
            </a:pPr>
            <a:endParaRPr lang="en-US" sz="1600" b="1" dirty="0"/>
          </a:p>
          <a:p>
            <a:pPr marL="114300" indent="0">
              <a:buNone/>
            </a:pPr>
            <a:r>
              <a:rPr lang="en-US" b="1" dirty="0"/>
              <a:t>Will you wait seventy years for God to bless you?</a:t>
            </a:r>
          </a:p>
          <a:p>
            <a:pPr marL="114300" indent="0">
              <a:buNone/>
            </a:pPr>
            <a:r>
              <a:rPr lang="en-US" b="1" dirty="0"/>
              <a:t>Jeremiah 30:1-11  </a:t>
            </a:r>
            <a:endParaRPr lang="en-US" b="1" dirty="0" smtClean="0"/>
          </a:p>
          <a:p>
            <a:pPr marL="114300" indent="0">
              <a:buNone/>
            </a:pPr>
            <a:endParaRPr lang="en-US" sz="1600" b="1" dirty="0"/>
          </a:p>
          <a:p>
            <a:pPr marL="114300" indent="0">
              <a:buNone/>
            </a:pPr>
            <a:r>
              <a:rPr lang="en-US" b="1" dirty="0"/>
              <a:t>v. 10  Has God saved you from a distant place?</a:t>
            </a:r>
          </a:p>
          <a:p>
            <a:pPr marL="114300" indent="0">
              <a:buNone/>
            </a:pPr>
            <a:endParaRPr lang="en-US" b="1" dirty="0"/>
          </a:p>
        </p:txBody>
      </p:sp>
    </p:spTree>
    <p:extLst>
      <p:ext uri="{BB962C8B-B14F-4D97-AF65-F5344CB8AC3E}">
        <p14:creationId xmlns:p14="http://schemas.microsoft.com/office/powerpoint/2010/main" val="4200492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Rot="1" noChangeArrowheads="1"/>
          </p:cNvSpPr>
          <p:nvPr>
            <p:ph type="title"/>
          </p:nvPr>
        </p:nvSpPr>
        <p:spPr>
          <a:xfrm>
            <a:off x="228600" y="152400"/>
            <a:ext cx="8915400" cy="1981200"/>
          </a:xfrm>
        </p:spPr>
        <p:txBody>
          <a:bodyPr/>
          <a:lstStyle/>
          <a:p>
            <a:r>
              <a:rPr lang="en-US" sz="2800" b="1" dirty="0"/>
              <a:t>Is the Metaphorical Day a Reasonable Interpretation?</a:t>
            </a:r>
            <a:br>
              <a:rPr lang="en-US" sz="2800" b="1" dirty="0"/>
            </a:br>
            <a:r>
              <a:rPr lang="en-US" sz="2800" b="1" dirty="0"/>
              <a:t>Pre-Science Theologians Who Said Yes.</a:t>
            </a:r>
          </a:p>
        </p:txBody>
      </p:sp>
      <p:sp>
        <p:nvSpPr>
          <p:cNvPr id="359427" name="Rectangle 3"/>
          <p:cNvSpPr>
            <a:spLocks noGrp="1" noChangeArrowheads="1"/>
          </p:cNvSpPr>
          <p:nvPr>
            <p:ph type="body" idx="1"/>
          </p:nvPr>
        </p:nvSpPr>
        <p:spPr>
          <a:xfrm>
            <a:off x="457200" y="2271713"/>
            <a:ext cx="8229600" cy="3854450"/>
          </a:xfrm>
        </p:spPr>
        <p:txBody>
          <a:bodyPr/>
          <a:lstStyle/>
          <a:p>
            <a:r>
              <a:rPr lang="en-US" sz="2400" b="1" dirty="0">
                <a:solidFill>
                  <a:schemeClr val="tx1"/>
                </a:solidFill>
              </a:rPr>
              <a:t>Philo  1st century</a:t>
            </a:r>
          </a:p>
          <a:p>
            <a:endParaRPr lang="en-US" sz="2400" b="1" dirty="0">
              <a:solidFill>
                <a:schemeClr val="tx1"/>
              </a:solidFill>
            </a:endParaRPr>
          </a:p>
          <a:p>
            <a:r>
              <a:rPr lang="en-US" sz="2400" b="1" dirty="0">
                <a:solidFill>
                  <a:schemeClr val="tx1"/>
                </a:solidFill>
              </a:rPr>
              <a:t>Origen early 3rd century</a:t>
            </a:r>
          </a:p>
          <a:p>
            <a:endParaRPr lang="en-US" sz="2400" b="1" dirty="0">
              <a:solidFill>
                <a:schemeClr val="tx1"/>
              </a:solidFill>
            </a:endParaRPr>
          </a:p>
          <a:p>
            <a:r>
              <a:rPr lang="en-US" sz="2400" b="1" dirty="0">
                <a:solidFill>
                  <a:schemeClr val="tx1"/>
                </a:solidFill>
              </a:rPr>
              <a:t>Augustine early 5th century</a:t>
            </a:r>
          </a:p>
          <a:p>
            <a:endParaRPr lang="en-US" sz="2400" b="1" dirty="0">
              <a:solidFill>
                <a:schemeClr val="tx1"/>
              </a:solidFill>
            </a:endParaRPr>
          </a:p>
          <a:p>
            <a:r>
              <a:rPr lang="en-US" sz="2400" b="1" dirty="0">
                <a:solidFill>
                  <a:schemeClr val="tx1"/>
                </a:solidFill>
              </a:rPr>
              <a:t>Thomas Aquinas 13th century</a:t>
            </a:r>
          </a:p>
        </p:txBody>
      </p:sp>
    </p:spTree>
    <p:extLst>
      <p:ext uri="{BB962C8B-B14F-4D97-AF65-F5344CB8AC3E}">
        <p14:creationId xmlns:p14="http://schemas.microsoft.com/office/powerpoint/2010/main" val="1375998233"/>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Jeremiah 31:27-37  A new covenant</a:t>
            </a:r>
            <a:endParaRPr lang="en-US" b="1" dirty="0"/>
          </a:p>
        </p:txBody>
      </p:sp>
      <p:sp>
        <p:nvSpPr>
          <p:cNvPr id="3" name="Content Placeholder 2"/>
          <p:cNvSpPr>
            <a:spLocks noGrp="1"/>
          </p:cNvSpPr>
          <p:nvPr>
            <p:ph idx="1"/>
          </p:nvPr>
        </p:nvSpPr>
        <p:spPr/>
        <p:txBody>
          <a:bodyPr>
            <a:normAutofit/>
          </a:bodyPr>
          <a:lstStyle/>
          <a:p>
            <a:pPr marL="114300" indent="0">
              <a:buNone/>
            </a:pPr>
            <a:r>
              <a:rPr lang="en-US" sz="2000" b="1" dirty="0" smtClean="0"/>
              <a:t>v. 32  It will not be like the covenant I made with their forefathers.  How is that?  </a:t>
            </a:r>
            <a:endParaRPr lang="en-US" sz="2000" b="1" dirty="0"/>
          </a:p>
          <a:p>
            <a:pPr marL="114300" indent="0">
              <a:buNone/>
            </a:pPr>
            <a:endParaRPr lang="en-US" sz="1200" b="1" dirty="0"/>
          </a:p>
          <a:p>
            <a:pPr marL="114300" indent="0">
              <a:buNone/>
            </a:pPr>
            <a:r>
              <a:rPr lang="en-US" sz="2000" b="1" dirty="0"/>
              <a:t>v. 28 A covenant only of blessing.</a:t>
            </a:r>
          </a:p>
          <a:p>
            <a:pPr marL="114300" indent="0">
              <a:buNone/>
            </a:pPr>
            <a:r>
              <a:rPr lang="en-US" sz="2000" b="1" dirty="0"/>
              <a:t>v. 29-30  About individuals in a relationship with God. </a:t>
            </a:r>
            <a:r>
              <a:rPr lang="en-US" sz="2000" b="1" dirty="0" smtClean="0"/>
              <a:t>No </a:t>
            </a:r>
            <a:r>
              <a:rPr lang="en-US" sz="2000" b="1" dirty="0"/>
              <a:t>more group blessings and curses (such as </a:t>
            </a:r>
            <a:r>
              <a:rPr lang="en-US" sz="2000" b="1" dirty="0" err="1"/>
              <a:t>Deut</a:t>
            </a:r>
            <a:r>
              <a:rPr lang="en-US" sz="2000" b="1" dirty="0"/>
              <a:t> 29,30)</a:t>
            </a:r>
          </a:p>
          <a:p>
            <a:pPr marL="114300" indent="0">
              <a:buNone/>
            </a:pPr>
            <a:r>
              <a:rPr lang="en-US" sz="2000" b="1" dirty="0"/>
              <a:t>v. 34 It won’t be you are born then you get to know me.  You will be born knowing me.</a:t>
            </a:r>
          </a:p>
          <a:p>
            <a:pPr marL="114300" indent="0">
              <a:buNone/>
            </a:pPr>
            <a:r>
              <a:rPr lang="en-US" sz="2000" b="1" dirty="0" smtClean="0"/>
              <a:t>v</a:t>
            </a:r>
            <a:r>
              <a:rPr lang="en-US" sz="2000" b="1" dirty="0"/>
              <a:t>. 34b  I will forgive their wickedness.  (Q: Wasn’t that also true with Israel?  </a:t>
            </a:r>
            <a:r>
              <a:rPr lang="en-US" sz="2000" b="1" dirty="0" err="1"/>
              <a:t>Heb</a:t>
            </a:r>
            <a:r>
              <a:rPr lang="en-US" sz="2000" b="1" dirty="0"/>
              <a:t> 9:6-10, </a:t>
            </a:r>
            <a:r>
              <a:rPr lang="en-US" sz="2000" b="1" dirty="0" smtClean="0"/>
              <a:t>10:15-18)</a:t>
            </a:r>
            <a:endParaRPr lang="en-US" sz="2000" b="1" dirty="0"/>
          </a:p>
          <a:p>
            <a:pPr marL="114300" indent="0">
              <a:buNone/>
            </a:pPr>
            <a:endParaRPr lang="en-US" sz="2000" b="1" dirty="0" smtClean="0"/>
          </a:p>
          <a:p>
            <a:pPr marL="114300" indent="0">
              <a:buNone/>
            </a:pPr>
            <a:r>
              <a:rPr lang="en-US" sz="2000" b="1" dirty="0" smtClean="0"/>
              <a:t>v</a:t>
            </a:r>
            <a:r>
              <a:rPr lang="en-US" sz="2000" b="1" dirty="0"/>
              <a:t>. 35-37  Great assurance!</a:t>
            </a:r>
          </a:p>
          <a:p>
            <a:pPr marL="114300" indent="0">
              <a:buNone/>
            </a:pPr>
            <a:endParaRPr lang="en-US" sz="2000" b="1" dirty="0"/>
          </a:p>
        </p:txBody>
      </p:sp>
    </p:spTree>
    <p:extLst>
      <p:ext uri="{BB962C8B-B14F-4D97-AF65-F5344CB8AC3E}">
        <p14:creationId xmlns:p14="http://schemas.microsoft.com/office/powerpoint/2010/main" val="1039913444"/>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A sign of hope: Jeremiah buys a field</a:t>
            </a:r>
            <a:endParaRPr lang="en-US" sz="2800" b="1" dirty="0"/>
          </a:p>
        </p:txBody>
      </p:sp>
      <p:sp>
        <p:nvSpPr>
          <p:cNvPr id="3" name="Content Placeholder 2"/>
          <p:cNvSpPr>
            <a:spLocks noGrp="1"/>
          </p:cNvSpPr>
          <p:nvPr>
            <p:ph idx="1"/>
          </p:nvPr>
        </p:nvSpPr>
        <p:spPr>
          <a:xfrm>
            <a:off x="457200" y="1981200"/>
            <a:ext cx="8229600" cy="4144963"/>
          </a:xfrm>
        </p:spPr>
        <p:txBody>
          <a:bodyPr/>
          <a:lstStyle/>
          <a:p>
            <a:pPr marL="114300" indent="0">
              <a:buNone/>
            </a:pPr>
            <a:r>
              <a:rPr lang="en-US" b="1" dirty="0" err="1"/>
              <a:t>Jer</a:t>
            </a:r>
            <a:r>
              <a:rPr lang="en-US" b="1" dirty="0"/>
              <a:t> 32:1-15   Jeremiah buys a field.  This represents confidence that God will do what he says.</a:t>
            </a:r>
          </a:p>
          <a:p>
            <a:pPr marL="114300" indent="0">
              <a:buNone/>
            </a:pPr>
            <a:endParaRPr lang="en-US" sz="1200" b="1" dirty="0" smtClean="0"/>
          </a:p>
          <a:p>
            <a:pPr marL="114300" indent="0">
              <a:buNone/>
            </a:pPr>
            <a:r>
              <a:rPr lang="en-US" b="1" dirty="0" smtClean="0"/>
              <a:t>Note </a:t>
            </a:r>
            <a:r>
              <a:rPr lang="en-US" b="1" dirty="0"/>
              <a:t>v. 4 Zedekiah will see it all with his own eyes (but then will have his eyes taken out)</a:t>
            </a:r>
          </a:p>
          <a:p>
            <a:pPr marL="114300" indent="0">
              <a:buNone/>
            </a:pPr>
            <a:endParaRPr lang="en-US" sz="1200" b="1" dirty="0" smtClean="0"/>
          </a:p>
          <a:p>
            <a:pPr marL="114300" indent="0">
              <a:buNone/>
            </a:pPr>
            <a:r>
              <a:rPr lang="en-US" b="1" dirty="0" smtClean="0"/>
              <a:t>Destruction </a:t>
            </a:r>
            <a:r>
              <a:rPr lang="en-US" b="1" dirty="0"/>
              <a:t>(v. 26-29) and renewal (36-44)</a:t>
            </a:r>
          </a:p>
          <a:p>
            <a:pPr marL="114300" indent="0">
              <a:buNone/>
            </a:pPr>
            <a:endParaRPr lang="en-US" sz="1200" b="1" dirty="0" smtClean="0"/>
          </a:p>
          <a:p>
            <a:pPr marL="114300" indent="0">
              <a:buNone/>
            </a:pPr>
            <a:r>
              <a:rPr lang="en-US" b="1" dirty="0" smtClean="0"/>
              <a:t>Jeremiah </a:t>
            </a:r>
            <a:r>
              <a:rPr lang="en-US" b="1" dirty="0"/>
              <a:t>33:12-22  Still more encouragement.  Why does God make such a strong promise?</a:t>
            </a:r>
          </a:p>
          <a:p>
            <a:pPr marL="114300" indent="0">
              <a:buNone/>
            </a:pPr>
            <a:endParaRPr lang="en-US" b="1" dirty="0"/>
          </a:p>
        </p:txBody>
      </p:sp>
    </p:spTree>
    <p:extLst>
      <p:ext uri="{BB962C8B-B14F-4D97-AF65-F5344CB8AC3E}">
        <p14:creationId xmlns:p14="http://schemas.microsoft.com/office/powerpoint/2010/main" val="4198431414"/>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vii.  History surrounding the destruction of </a:t>
            </a:r>
            <a:r>
              <a:rPr lang="en-US" sz="2800" b="1" dirty="0" err="1" smtClean="0"/>
              <a:t>jerusalem</a:t>
            </a:r>
            <a:r>
              <a:rPr lang="en-US" sz="2800" b="1" dirty="0" smtClean="0"/>
              <a:t>   </a:t>
            </a:r>
            <a:r>
              <a:rPr lang="en-US" sz="2800" b="1" dirty="0" err="1" smtClean="0"/>
              <a:t>ch</a:t>
            </a:r>
            <a:r>
              <a:rPr lang="en-US" sz="2800" b="1" dirty="0" smtClean="0"/>
              <a:t> 34-45</a:t>
            </a:r>
            <a:endParaRPr lang="en-US" sz="2800" b="1" dirty="0"/>
          </a:p>
        </p:txBody>
      </p:sp>
      <p:sp>
        <p:nvSpPr>
          <p:cNvPr id="3" name="Content Placeholder 2"/>
          <p:cNvSpPr>
            <a:spLocks noGrp="1"/>
          </p:cNvSpPr>
          <p:nvPr>
            <p:ph idx="1"/>
          </p:nvPr>
        </p:nvSpPr>
        <p:spPr>
          <a:xfrm>
            <a:off x="457200" y="1752600"/>
            <a:ext cx="8229600" cy="1371599"/>
          </a:xfrm>
        </p:spPr>
        <p:txBody>
          <a:bodyPr>
            <a:normAutofit/>
          </a:bodyPr>
          <a:lstStyle/>
          <a:p>
            <a:pPr marL="114300" indent="0">
              <a:buNone/>
            </a:pPr>
            <a:r>
              <a:rPr lang="en-US" b="1" dirty="0" smtClean="0"/>
              <a:t>The tragic events of 588-586 BC serve as vindication of God’ justice and of Jeremiah as a true prophet of God.</a:t>
            </a:r>
            <a:endParaRPr lang="en-US" b="1" dirty="0"/>
          </a:p>
        </p:txBody>
      </p:sp>
      <p:pic>
        <p:nvPicPr>
          <p:cNvPr id="49154" name="Picture 2" descr="https://encrypted-tbn3.gstatic.com/images?q=tbn:ANd9GcQ2lEqLpmEIxl6syM565fjG6TrBP6NxesIdVbdqFOC_IYEVo4ph3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1" y="2979550"/>
            <a:ext cx="6427978" cy="3726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0722219"/>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Jeremiah 35 The </a:t>
            </a:r>
            <a:r>
              <a:rPr lang="en-US" sz="3200" b="1" dirty="0" err="1" smtClean="0"/>
              <a:t>Recabites</a:t>
            </a:r>
            <a:endParaRPr lang="en-US" sz="3200" b="1" dirty="0"/>
          </a:p>
        </p:txBody>
      </p:sp>
      <p:sp>
        <p:nvSpPr>
          <p:cNvPr id="3" name="Content Placeholder 2"/>
          <p:cNvSpPr>
            <a:spLocks noGrp="1"/>
          </p:cNvSpPr>
          <p:nvPr>
            <p:ph idx="1"/>
          </p:nvPr>
        </p:nvSpPr>
        <p:spPr>
          <a:xfrm>
            <a:off x="457200" y="2514600"/>
            <a:ext cx="8229600" cy="3611563"/>
          </a:xfrm>
        </p:spPr>
        <p:txBody>
          <a:bodyPr/>
          <a:lstStyle/>
          <a:p>
            <a:pPr marL="114300" indent="0">
              <a:buNone/>
            </a:pPr>
            <a:r>
              <a:rPr lang="en-US" b="1" dirty="0" err="1"/>
              <a:t>Jer</a:t>
            </a:r>
            <a:r>
              <a:rPr lang="en-US" b="1" dirty="0"/>
              <a:t> 35:1-16   The </a:t>
            </a:r>
            <a:r>
              <a:rPr lang="en-US" b="1" dirty="0" err="1"/>
              <a:t>Recabites</a:t>
            </a:r>
            <a:r>
              <a:rPr lang="en-US" b="1" dirty="0" smtClean="0"/>
              <a:t>.</a:t>
            </a:r>
          </a:p>
          <a:p>
            <a:pPr marL="114300" indent="0">
              <a:buNone/>
            </a:pPr>
            <a:endParaRPr lang="en-US" b="1" dirty="0"/>
          </a:p>
          <a:p>
            <a:pPr marL="114300" indent="0">
              <a:buNone/>
            </a:pPr>
            <a:r>
              <a:rPr lang="en-US" b="1" dirty="0"/>
              <a:t>Q: What is God’s point to his people?</a:t>
            </a:r>
          </a:p>
          <a:p>
            <a:pPr marL="114300" indent="0">
              <a:buNone/>
            </a:pPr>
            <a:endParaRPr lang="en-US" b="1" dirty="0" smtClean="0"/>
          </a:p>
          <a:p>
            <a:pPr marL="114300" indent="0">
              <a:buNone/>
            </a:pPr>
            <a:r>
              <a:rPr lang="en-US" b="1" dirty="0" smtClean="0"/>
              <a:t>Q</a:t>
            </a:r>
            <a:r>
              <a:rPr lang="en-US" b="1" dirty="0"/>
              <a:t>: What is God’s message to us? </a:t>
            </a:r>
            <a:endParaRPr lang="en-US" b="1" dirty="0" smtClean="0"/>
          </a:p>
          <a:p>
            <a:pPr marL="114300" indent="0">
              <a:buNone/>
            </a:pPr>
            <a:endParaRPr lang="en-US" b="1" dirty="0"/>
          </a:p>
          <a:p>
            <a:pPr marL="114300" indent="0">
              <a:buNone/>
            </a:pPr>
            <a:endParaRPr lang="en-US" b="1" dirty="0"/>
          </a:p>
        </p:txBody>
      </p:sp>
    </p:spTree>
    <p:extLst>
      <p:ext uri="{BB962C8B-B14F-4D97-AF65-F5344CB8AC3E}">
        <p14:creationId xmlns:p14="http://schemas.microsoft.com/office/powerpoint/2010/main" val="3321065185"/>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smtClean="0"/>
              <a:t>Jeremiah 36 </a:t>
            </a:r>
            <a:br>
              <a:rPr lang="en-US" sz="3200" b="1" dirty="0" smtClean="0"/>
            </a:br>
            <a:r>
              <a:rPr lang="en-US" sz="3200" b="1" dirty="0" err="1" smtClean="0"/>
              <a:t>Jehoiakim</a:t>
            </a:r>
            <a:r>
              <a:rPr lang="en-US" sz="3200" b="1" dirty="0" smtClean="0"/>
              <a:t> Burns the scroll</a:t>
            </a:r>
            <a:endParaRPr lang="en-US" sz="3200" b="1" dirty="0"/>
          </a:p>
        </p:txBody>
      </p:sp>
      <p:sp>
        <p:nvSpPr>
          <p:cNvPr id="3" name="Content Placeholder 2"/>
          <p:cNvSpPr>
            <a:spLocks noGrp="1"/>
          </p:cNvSpPr>
          <p:nvPr>
            <p:ph idx="1"/>
          </p:nvPr>
        </p:nvSpPr>
        <p:spPr/>
        <p:txBody>
          <a:bodyPr/>
          <a:lstStyle/>
          <a:p>
            <a:pPr marL="114300" indent="0">
              <a:buNone/>
            </a:pPr>
            <a:r>
              <a:rPr lang="en-US" b="1" dirty="0" err="1"/>
              <a:t>Jer</a:t>
            </a:r>
            <a:r>
              <a:rPr lang="en-US" b="1" dirty="0"/>
              <a:t> 36:1-3  What was on the scroll</a:t>
            </a:r>
            <a:r>
              <a:rPr lang="en-US" b="1" dirty="0" smtClean="0"/>
              <a:t>?</a:t>
            </a:r>
          </a:p>
          <a:p>
            <a:pPr marL="114300" indent="0">
              <a:buNone/>
            </a:pPr>
            <a:endParaRPr lang="en-US" sz="1000" b="1" dirty="0"/>
          </a:p>
          <a:p>
            <a:pPr marL="114300" indent="0">
              <a:buNone/>
            </a:pPr>
            <a:r>
              <a:rPr lang="en-US" b="1" dirty="0"/>
              <a:t>36:4 What if they had repented</a:t>
            </a:r>
            <a:r>
              <a:rPr lang="en-US" b="1" dirty="0" smtClean="0"/>
              <a:t>?</a:t>
            </a:r>
          </a:p>
          <a:p>
            <a:pPr marL="114300" indent="0">
              <a:buNone/>
            </a:pPr>
            <a:endParaRPr lang="en-US" sz="1000" b="1" dirty="0"/>
          </a:p>
          <a:p>
            <a:pPr marL="114300" indent="0">
              <a:buNone/>
            </a:pPr>
            <a:r>
              <a:rPr lang="en-US" b="1" dirty="0"/>
              <a:t>36:15-26  How might we be like </a:t>
            </a:r>
            <a:r>
              <a:rPr lang="en-US" b="1" dirty="0" err="1"/>
              <a:t>Jehoiakim</a:t>
            </a:r>
            <a:r>
              <a:rPr lang="en-US" b="1" dirty="0" smtClean="0"/>
              <a:t>?</a:t>
            </a:r>
          </a:p>
          <a:p>
            <a:pPr marL="114300" indent="0">
              <a:buNone/>
            </a:pPr>
            <a:endParaRPr lang="en-US" sz="1000" b="1" dirty="0"/>
          </a:p>
          <a:p>
            <a:pPr marL="114300" indent="0">
              <a:buNone/>
            </a:pPr>
            <a:r>
              <a:rPr lang="en-US" b="1" dirty="0"/>
              <a:t>Q: Did God’s word work? (Isaiah 55:11) Is it true that God’s word always works (either to judge or to save</a:t>
            </a:r>
            <a:r>
              <a:rPr lang="en-US" b="1" dirty="0" smtClean="0"/>
              <a:t>).</a:t>
            </a:r>
          </a:p>
          <a:p>
            <a:pPr marL="114300" indent="0">
              <a:buNone/>
            </a:pPr>
            <a:endParaRPr lang="en-US" sz="1200" b="1" dirty="0"/>
          </a:p>
          <a:p>
            <a:pPr marL="114300" indent="0">
              <a:buNone/>
            </a:pPr>
            <a:r>
              <a:rPr lang="en-US" b="1" dirty="0"/>
              <a:t>36:27-32  We cannot destroy God’s word, but if we reject his word we will be destroyed.</a:t>
            </a:r>
          </a:p>
        </p:txBody>
      </p:sp>
    </p:spTree>
    <p:extLst>
      <p:ext uri="{BB962C8B-B14F-4D97-AF65-F5344CB8AC3E}">
        <p14:creationId xmlns:p14="http://schemas.microsoft.com/office/powerpoint/2010/main" val="3789180296"/>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More events surrounding the destruction of Jerusalem</a:t>
            </a:r>
            <a:endParaRPr lang="en-US" sz="2800" b="1" dirty="0"/>
          </a:p>
        </p:txBody>
      </p:sp>
      <p:sp>
        <p:nvSpPr>
          <p:cNvPr id="3" name="Content Placeholder 2"/>
          <p:cNvSpPr>
            <a:spLocks noGrp="1"/>
          </p:cNvSpPr>
          <p:nvPr>
            <p:ph idx="1"/>
          </p:nvPr>
        </p:nvSpPr>
        <p:spPr>
          <a:xfrm>
            <a:off x="457200" y="1752600"/>
            <a:ext cx="8305800" cy="4724400"/>
          </a:xfrm>
        </p:spPr>
        <p:txBody>
          <a:bodyPr>
            <a:normAutofit/>
          </a:bodyPr>
          <a:lstStyle/>
          <a:p>
            <a:pPr marL="114300" indent="0">
              <a:buNone/>
            </a:pPr>
            <a:r>
              <a:rPr lang="en-US" b="1" dirty="0" err="1"/>
              <a:t>Jer</a:t>
            </a:r>
            <a:r>
              <a:rPr lang="en-US" b="1" dirty="0"/>
              <a:t> 37 Zedekiah replaces </a:t>
            </a:r>
            <a:r>
              <a:rPr lang="en-US" b="1" dirty="0" err="1"/>
              <a:t>Jehoiachin</a:t>
            </a:r>
            <a:r>
              <a:rPr lang="en-US" b="1" dirty="0"/>
              <a:t>. V. 1-3</a:t>
            </a:r>
          </a:p>
          <a:p>
            <a:pPr marL="114300" indent="0">
              <a:buNone/>
            </a:pPr>
            <a:r>
              <a:rPr lang="en-US" b="1" dirty="0"/>
              <a:t>37:9 Do not trust in Egypt.  God’s plans are set.</a:t>
            </a:r>
          </a:p>
          <a:p>
            <a:pPr marL="114300" indent="0">
              <a:buNone/>
            </a:pPr>
            <a:r>
              <a:rPr lang="en-US" b="1" dirty="0"/>
              <a:t>37:13 Jeremiah inspects his property, is accused of treason with Babylonians, beaten and jailed.</a:t>
            </a:r>
          </a:p>
          <a:p>
            <a:pPr marL="114300" indent="0">
              <a:buNone/>
            </a:pPr>
            <a:r>
              <a:rPr lang="en-US" b="1" dirty="0" err="1"/>
              <a:t>Jer</a:t>
            </a:r>
            <a:r>
              <a:rPr lang="en-US" b="1" dirty="0"/>
              <a:t> 38:1-3  Jeremiah prophesies—speaks treason.  Zedekiah not very happy.    v. 4-6 lowered into a cistern.  Jeremiah is getting to a pretty low place.</a:t>
            </a:r>
          </a:p>
          <a:p>
            <a:pPr marL="114300" indent="0">
              <a:buNone/>
            </a:pPr>
            <a:r>
              <a:rPr lang="en-US" b="1" dirty="0"/>
              <a:t>38:17-18   God is upset when we do not accept the discipline he puts into our lives.   38:19 Zedekiah’s excuse.</a:t>
            </a:r>
          </a:p>
          <a:p>
            <a:pPr marL="114300" indent="0">
              <a:buNone/>
            </a:pPr>
            <a:r>
              <a:rPr lang="en-US" b="1" dirty="0" err="1"/>
              <a:t>Jer</a:t>
            </a:r>
            <a:r>
              <a:rPr lang="en-US" b="1" dirty="0"/>
              <a:t> 39 Jerusalem falls</a:t>
            </a:r>
          </a:p>
          <a:p>
            <a:pPr marL="114300" indent="0">
              <a:buNone/>
            </a:pPr>
            <a:endParaRPr lang="en-US" sz="2000" b="1" dirty="0"/>
          </a:p>
        </p:txBody>
      </p:sp>
    </p:spTree>
    <p:extLst>
      <p:ext uri="{BB962C8B-B14F-4D97-AF65-F5344CB8AC3E}">
        <p14:creationId xmlns:p14="http://schemas.microsoft.com/office/powerpoint/2010/main" val="2184727473"/>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Don’t go down to </a:t>
            </a:r>
            <a:r>
              <a:rPr lang="en-US" sz="3200" b="1" dirty="0" err="1" smtClean="0"/>
              <a:t>egypt</a:t>
            </a:r>
            <a:r>
              <a:rPr lang="en-US" sz="3200" b="1" dirty="0" smtClean="0"/>
              <a:t>!</a:t>
            </a:r>
            <a:endParaRPr lang="en-US" sz="3200" b="1" dirty="0"/>
          </a:p>
        </p:txBody>
      </p:sp>
      <p:sp>
        <p:nvSpPr>
          <p:cNvPr id="3" name="Content Placeholder 2"/>
          <p:cNvSpPr>
            <a:spLocks noGrp="1"/>
          </p:cNvSpPr>
          <p:nvPr>
            <p:ph idx="1"/>
          </p:nvPr>
        </p:nvSpPr>
        <p:spPr/>
        <p:txBody>
          <a:bodyPr/>
          <a:lstStyle/>
          <a:p>
            <a:pPr marL="114300" indent="0">
              <a:buNone/>
            </a:pPr>
            <a:r>
              <a:rPr lang="en-US" b="1" dirty="0" err="1"/>
              <a:t>Jer</a:t>
            </a:r>
            <a:r>
              <a:rPr lang="en-US" b="1" dirty="0"/>
              <a:t> 40:1-6 Nebuchadnezzar frees Jeremiah, leaves </a:t>
            </a:r>
            <a:r>
              <a:rPr lang="en-US" b="1" dirty="0" err="1"/>
              <a:t>Gedaliah</a:t>
            </a:r>
            <a:r>
              <a:rPr lang="en-US" b="1" dirty="0"/>
              <a:t> in charge.   Israel to serve Babylon (v. 9) 70 years.</a:t>
            </a:r>
          </a:p>
          <a:p>
            <a:pPr marL="114300" indent="0">
              <a:buNone/>
            </a:pPr>
            <a:r>
              <a:rPr lang="en-US" b="1" dirty="0" err="1"/>
              <a:t>Jer</a:t>
            </a:r>
            <a:r>
              <a:rPr lang="en-US" b="1" dirty="0"/>
              <a:t> 41  </a:t>
            </a:r>
            <a:r>
              <a:rPr lang="en-US" b="1" dirty="0" err="1"/>
              <a:t>Gedaliah</a:t>
            </a:r>
            <a:r>
              <a:rPr lang="en-US" b="1" dirty="0"/>
              <a:t> assassinated, Jews flee to Egypt.</a:t>
            </a:r>
          </a:p>
          <a:p>
            <a:pPr marL="114300" indent="0">
              <a:buNone/>
            </a:pPr>
            <a:r>
              <a:rPr lang="en-US" b="1" dirty="0" err="1"/>
              <a:t>Jer</a:t>
            </a:r>
            <a:r>
              <a:rPr lang="en-US" b="1" dirty="0"/>
              <a:t> 42:10-12  Serve Nebuchadnezzar I will save and deliver you.  Will you trust God?</a:t>
            </a:r>
          </a:p>
          <a:p>
            <a:pPr marL="114300" indent="0">
              <a:buNone/>
            </a:pPr>
            <a:r>
              <a:rPr lang="en-US" b="1" dirty="0" err="1"/>
              <a:t>Jer</a:t>
            </a:r>
            <a:r>
              <a:rPr lang="en-US" b="1" dirty="0"/>
              <a:t> 42:19-22   If you go to Egypt, you will die by the sword.</a:t>
            </a:r>
          </a:p>
          <a:p>
            <a:pPr marL="114300" indent="0">
              <a:buNone/>
            </a:pPr>
            <a:r>
              <a:rPr lang="en-US" b="1" dirty="0"/>
              <a:t>42:19   A clarion call to all who would follow God.  DO NOT GO TO EGYPT!</a:t>
            </a:r>
          </a:p>
          <a:p>
            <a:pPr marL="114300" indent="0">
              <a:buNone/>
            </a:pPr>
            <a:endParaRPr lang="en-US" b="1" dirty="0"/>
          </a:p>
        </p:txBody>
      </p:sp>
    </p:spTree>
    <p:extLst>
      <p:ext uri="{BB962C8B-B14F-4D97-AF65-F5344CB8AC3E}">
        <p14:creationId xmlns:p14="http://schemas.microsoft.com/office/powerpoint/2010/main" val="2155764331"/>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viii. Judgment on </a:t>
            </a:r>
            <a:r>
              <a:rPr lang="en-US" sz="2800" b="1" dirty="0" err="1" smtClean="0"/>
              <a:t>judah’s</a:t>
            </a:r>
            <a:r>
              <a:rPr lang="en-US" sz="2800" b="1" dirty="0" smtClean="0"/>
              <a:t> enemies</a:t>
            </a:r>
            <a:br>
              <a:rPr lang="en-US" sz="2800" b="1" dirty="0" smtClean="0"/>
            </a:br>
            <a:r>
              <a:rPr lang="en-US" sz="2800" b="1" dirty="0" err="1" smtClean="0"/>
              <a:t>ch</a:t>
            </a:r>
            <a:r>
              <a:rPr lang="en-US" sz="2800" b="1" dirty="0" smtClean="0"/>
              <a:t> 46-51</a:t>
            </a:r>
            <a:endParaRPr lang="en-US" sz="2800" b="1" dirty="0"/>
          </a:p>
        </p:txBody>
      </p:sp>
      <p:sp>
        <p:nvSpPr>
          <p:cNvPr id="3" name="Content Placeholder 2"/>
          <p:cNvSpPr>
            <a:spLocks noGrp="1"/>
          </p:cNvSpPr>
          <p:nvPr>
            <p:ph idx="1"/>
          </p:nvPr>
        </p:nvSpPr>
        <p:spPr/>
        <p:txBody>
          <a:bodyPr/>
          <a:lstStyle/>
          <a:p>
            <a:pPr marL="114300" indent="0">
              <a:buNone/>
            </a:pPr>
            <a:r>
              <a:rPr lang="en-US" b="1" dirty="0" smtClean="0"/>
              <a:t>Judgment may begin with the household of God, but God’s enemies should not take this as a sign that they will escape a similar judgment.</a:t>
            </a:r>
          </a:p>
          <a:p>
            <a:pPr marL="114300" indent="0">
              <a:buNone/>
            </a:pPr>
            <a:endParaRPr lang="en-US" b="1" dirty="0"/>
          </a:p>
          <a:p>
            <a:pPr marL="114300" indent="0">
              <a:buNone/>
            </a:pPr>
            <a:r>
              <a:rPr lang="en-US" b="1" dirty="0" smtClean="0"/>
              <a:t>1 Pet 4:17</a:t>
            </a:r>
          </a:p>
          <a:p>
            <a:pPr marL="114300" indent="0">
              <a:buNone/>
            </a:pPr>
            <a:endParaRPr lang="en-US" b="1" dirty="0"/>
          </a:p>
          <a:p>
            <a:pPr marL="114300" indent="0">
              <a:buNone/>
            </a:pPr>
            <a:endParaRPr lang="en-US" b="1" dirty="0"/>
          </a:p>
        </p:txBody>
      </p:sp>
    </p:spTree>
    <p:extLst>
      <p:ext uri="{BB962C8B-B14F-4D97-AF65-F5344CB8AC3E}">
        <p14:creationId xmlns:p14="http://schemas.microsoft.com/office/powerpoint/2010/main" val="1079555447"/>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ix.  Epilogue</a:t>
            </a:r>
            <a:br>
              <a:rPr lang="en-US" sz="2800" b="1" dirty="0" smtClean="0"/>
            </a:br>
            <a:r>
              <a:rPr lang="en-US" sz="2800" b="1" dirty="0" smtClean="0"/>
              <a:t>the fall of </a:t>
            </a:r>
            <a:r>
              <a:rPr lang="en-US" sz="2800" b="1" dirty="0" err="1" smtClean="0"/>
              <a:t>jerusalem</a:t>
            </a:r>
            <a:r>
              <a:rPr lang="en-US" sz="2800" b="1" dirty="0" smtClean="0"/>
              <a:t>   </a:t>
            </a:r>
            <a:r>
              <a:rPr lang="en-US" sz="2800" b="1" dirty="0" err="1" smtClean="0"/>
              <a:t>ch</a:t>
            </a:r>
            <a:r>
              <a:rPr lang="en-US" sz="2800" b="1" dirty="0" smtClean="0"/>
              <a:t> 52</a:t>
            </a:r>
            <a:endParaRPr lang="en-US" sz="2800" b="1" dirty="0"/>
          </a:p>
        </p:txBody>
      </p:sp>
      <p:sp>
        <p:nvSpPr>
          <p:cNvPr id="3" name="Content Placeholder 2"/>
          <p:cNvSpPr>
            <a:spLocks noGrp="1"/>
          </p:cNvSpPr>
          <p:nvPr>
            <p:ph idx="1"/>
          </p:nvPr>
        </p:nvSpPr>
        <p:spPr/>
        <p:txBody>
          <a:bodyPr/>
          <a:lstStyle/>
          <a:p>
            <a:pPr marL="114300" indent="0">
              <a:buNone/>
            </a:pPr>
            <a:r>
              <a:rPr lang="en-US" b="1" dirty="0" smtClean="0"/>
              <a:t>This passage clearly is an epilogue, given Jeremiah 51:64    “The words of Jeremiah end here.”</a:t>
            </a:r>
          </a:p>
          <a:p>
            <a:pPr marL="114300" indent="0">
              <a:buNone/>
            </a:pPr>
            <a:endParaRPr lang="en-US" b="1" dirty="0"/>
          </a:p>
          <a:p>
            <a:pPr marL="114300" indent="0">
              <a:buNone/>
            </a:pPr>
            <a:r>
              <a:rPr lang="en-US" b="1" dirty="0" smtClean="0"/>
              <a:t>It may have been added by Baruch or by another editor.</a:t>
            </a:r>
          </a:p>
          <a:p>
            <a:pPr marL="114300" indent="0">
              <a:buNone/>
            </a:pPr>
            <a:endParaRPr lang="en-US" b="1" dirty="0"/>
          </a:p>
          <a:p>
            <a:pPr marL="114300" indent="0">
              <a:buNone/>
            </a:pPr>
            <a:r>
              <a:rPr lang="en-US" b="1" dirty="0" smtClean="0"/>
              <a:t>The events of </a:t>
            </a:r>
            <a:r>
              <a:rPr lang="en-US" b="1" dirty="0" err="1" smtClean="0"/>
              <a:t>Jer</a:t>
            </a:r>
            <a:r>
              <a:rPr lang="en-US" b="1" dirty="0" smtClean="0"/>
              <a:t> 52:31-34 have been confirmed by archaeological discovery, as </a:t>
            </a:r>
            <a:r>
              <a:rPr lang="en-US" b="1" smtClean="0"/>
              <a:t>mentioned previously.</a:t>
            </a:r>
            <a:endParaRPr lang="en-US" b="1" dirty="0"/>
          </a:p>
        </p:txBody>
      </p:sp>
    </p:spTree>
    <p:extLst>
      <p:ext uri="{BB962C8B-B14F-4D97-AF65-F5344CB8AC3E}">
        <p14:creationId xmlns:p14="http://schemas.microsoft.com/office/powerpoint/2010/main" val="184829859"/>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1905000"/>
            <a:ext cx="7772400" cy="1350963"/>
          </a:xfrm>
        </p:spPr>
        <p:txBody>
          <a:bodyPr/>
          <a:lstStyle/>
          <a:p>
            <a:pPr eaLnBrk="1" hangingPunct="1">
              <a:defRPr/>
            </a:pPr>
            <a:r>
              <a:rPr lang="en-US" smtClean="0">
                <a:solidFill>
                  <a:srgbClr val="FFFF00"/>
                </a:solidFill>
              </a:rPr>
              <a:t>Daniel, Prophet to the Nations</a:t>
            </a:r>
          </a:p>
        </p:txBody>
      </p:sp>
      <p:sp>
        <p:nvSpPr>
          <p:cNvPr id="2051" name="Rectangle 3"/>
          <p:cNvSpPr>
            <a:spLocks noGrp="1" noChangeArrowheads="1"/>
          </p:cNvSpPr>
          <p:nvPr>
            <p:ph type="subTitle" idx="1"/>
          </p:nvPr>
        </p:nvSpPr>
        <p:spPr/>
        <p:txBody>
          <a:bodyPr/>
          <a:lstStyle/>
          <a:p>
            <a:pPr eaLnBrk="1" hangingPunct="1">
              <a:defRPr/>
            </a:pPr>
            <a:r>
              <a:rPr lang="en-US" dirty="0" smtClean="0">
                <a:solidFill>
                  <a:srgbClr val="FFFF00"/>
                </a:solidFill>
              </a:rPr>
              <a:t>Is the Bible the inspired word of God?</a:t>
            </a:r>
          </a:p>
          <a:p>
            <a:pPr eaLnBrk="1" hangingPunct="1">
              <a:defRPr/>
            </a:pPr>
            <a:endParaRPr lang="en-US" sz="2400" dirty="0" smtClean="0">
              <a:solidFill>
                <a:srgbClr val="FFFF00"/>
              </a:solidFill>
            </a:endParaRPr>
          </a:p>
        </p:txBody>
      </p:sp>
    </p:spTree>
    <p:extLst>
      <p:ext uri="{BB962C8B-B14F-4D97-AF65-F5344CB8AC3E}">
        <p14:creationId xmlns:p14="http://schemas.microsoft.com/office/powerpoint/2010/main" val="42339562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362200"/>
            <a:ext cx="7745505" cy="3763962"/>
          </a:xfrm>
        </p:spPr>
        <p:txBody>
          <a:bodyPr>
            <a:normAutofit/>
          </a:bodyPr>
          <a:lstStyle/>
          <a:p>
            <a:r>
              <a:rPr lang="en-US" dirty="0" smtClean="0"/>
              <a:t>“He Lives Forever”  Thomas </a:t>
            </a:r>
            <a:r>
              <a:rPr lang="en-US" dirty="0" err="1" smtClean="0"/>
              <a:t>Olbricht</a:t>
            </a:r>
            <a:r>
              <a:rPr lang="en-US" dirty="0" smtClean="0"/>
              <a:t>  College Press</a:t>
            </a:r>
          </a:p>
          <a:p>
            <a:endParaRPr lang="en-US" sz="1400" dirty="0"/>
          </a:p>
          <a:p>
            <a:r>
              <a:rPr lang="en-US" dirty="0" smtClean="0"/>
              <a:t>“A Quick Overview of the Bible”  Douglas Jacoby Harvest House</a:t>
            </a:r>
          </a:p>
          <a:p>
            <a:endParaRPr lang="en-US" sz="1400" dirty="0"/>
          </a:p>
          <a:p>
            <a:r>
              <a:rPr lang="en-US" dirty="0" smtClean="0"/>
              <a:t>“Into the Psalms”  </a:t>
            </a:r>
            <a:r>
              <a:rPr lang="en-US" dirty="0" err="1" smtClean="0"/>
              <a:t>Rolan</a:t>
            </a:r>
            <a:r>
              <a:rPr lang="en-US" dirty="0" smtClean="0"/>
              <a:t> </a:t>
            </a:r>
            <a:r>
              <a:rPr lang="en-US" dirty="0" err="1" smtClean="0"/>
              <a:t>Monje</a:t>
            </a:r>
            <a:r>
              <a:rPr lang="en-US" dirty="0" smtClean="0"/>
              <a:t>  IPI</a:t>
            </a:r>
          </a:p>
          <a:p>
            <a:endParaRPr lang="en-US" sz="1400" dirty="0"/>
          </a:p>
          <a:p>
            <a:r>
              <a:rPr lang="en-US" dirty="0" smtClean="0"/>
              <a:t>A Survey of Old Testament Introduction  Gleason Archer  Moody Press</a:t>
            </a:r>
            <a:endParaRPr lang="en-US" dirty="0"/>
          </a:p>
          <a:p>
            <a:endParaRPr lang="en-US" dirty="0"/>
          </a:p>
        </p:txBody>
      </p:sp>
      <p:sp>
        <p:nvSpPr>
          <p:cNvPr id="3" name="Title 2"/>
          <p:cNvSpPr>
            <a:spLocks noGrp="1"/>
          </p:cNvSpPr>
          <p:nvPr>
            <p:ph type="title"/>
          </p:nvPr>
        </p:nvSpPr>
        <p:spPr/>
        <p:txBody>
          <a:bodyPr/>
          <a:lstStyle/>
          <a:p>
            <a:r>
              <a:rPr lang="en-US" sz="3600" b="1" dirty="0" smtClean="0"/>
              <a:t>Recommended Reading</a:t>
            </a:r>
            <a:endParaRPr lang="en-US" sz="3600" b="1" dirty="0"/>
          </a:p>
        </p:txBody>
      </p:sp>
    </p:spTree>
    <p:extLst>
      <p:ext uri="{BB962C8B-B14F-4D97-AF65-F5344CB8AC3E}">
        <p14:creationId xmlns:p14="http://schemas.microsoft.com/office/powerpoint/2010/main" val="731621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Rot="1" noChangeArrowheads="1"/>
          </p:cNvSpPr>
          <p:nvPr>
            <p:ph type="title"/>
          </p:nvPr>
        </p:nvSpPr>
        <p:spPr>
          <a:xfrm>
            <a:off x="457200" y="274638"/>
            <a:ext cx="8229600" cy="762000"/>
          </a:xfrm>
        </p:spPr>
        <p:txBody>
          <a:bodyPr/>
          <a:lstStyle/>
          <a:p>
            <a:r>
              <a:rPr lang="en-US" sz="2800"/>
              <a:t>Translations of </a:t>
            </a:r>
            <a:r>
              <a:rPr lang="en-US" sz="2800" i="1"/>
              <a:t>yom</a:t>
            </a:r>
            <a:r>
              <a:rPr lang="en-US" sz="2800"/>
              <a:t> in the Old Testament (NIV)</a:t>
            </a:r>
          </a:p>
        </p:txBody>
      </p:sp>
      <p:sp>
        <p:nvSpPr>
          <p:cNvPr id="360451" name="Rectangle 3"/>
          <p:cNvSpPr>
            <a:spLocks noGrp="1" noChangeArrowheads="1"/>
          </p:cNvSpPr>
          <p:nvPr>
            <p:ph type="body" idx="1"/>
          </p:nvPr>
        </p:nvSpPr>
        <p:spPr>
          <a:xfrm>
            <a:off x="457200" y="2209800"/>
            <a:ext cx="8229600" cy="4419600"/>
          </a:xfrm>
        </p:spPr>
        <p:txBody>
          <a:bodyPr>
            <a:normAutofit/>
          </a:bodyPr>
          <a:lstStyle/>
          <a:p>
            <a:pPr>
              <a:lnSpc>
                <a:spcPct val="90000"/>
              </a:lnSpc>
            </a:pPr>
            <a:r>
              <a:rPr lang="en-US" sz="2300" b="1" dirty="0">
                <a:solidFill>
                  <a:schemeClr val="tx1"/>
                </a:solidFill>
              </a:rPr>
              <a:t>1181 times as “day” (but with several different connotations of the word, some not being literal) </a:t>
            </a:r>
          </a:p>
          <a:p>
            <a:pPr lvl="1">
              <a:lnSpc>
                <a:spcPct val="90000"/>
              </a:lnSpc>
            </a:pPr>
            <a:r>
              <a:rPr lang="en-US" sz="2200" b="1" dirty="0">
                <a:solidFill>
                  <a:schemeClr val="tx1"/>
                </a:solidFill>
              </a:rPr>
              <a:t>Isaiah 4:2  In that day the Branch of the Lord will be beautiful…</a:t>
            </a:r>
          </a:p>
          <a:p>
            <a:pPr>
              <a:lnSpc>
                <a:spcPct val="90000"/>
              </a:lnSpc>
            </a:pPr>
            <a:r>
              <a:rPr lang="en-US" sz="2300" b="1" dirty="0">
                <a:solidFill>
                  <a:schemeClr val="tx1"/>
                </a:solidFill>
              </a:rPr>
              <a:t>67 times as “time”</a:t>
            </a:r>
          </a:p>
          <a:p>
            <a:pPr>
              <a:lnSpc>
                <a:spcPct val="90000"/>
              </a:lnSpc>
            </a:pPr>
            <a:r>
              <a:rPr lang="en-US" sz="2300" b="1" dirty="0">
                <a:solidFill>
                  <a:schemeClr val="tx1"/>
                </a:solidFill>
              </a:rPr>
              <a:t>30 times as “today”</a:t>
            </a:r>
          </a:p>
          <a:p>
            <a:pPr>
              <a:lnSpc>
                <a:spcPct val="90000"/>
              </a:lnSpc>
            </a:pPr>
            <a:r>
              <a:rPr lang="en-US" sz="2300" b="1" dirty="0">
                <a:solidFill>
                  <a:schemeClr val="tx1"/>
                </a:solidFill>
              </a:rPr>
              <a:t>18 times as “forever”</a:t>
            </a:r>
          </a:p>
          <a:p>
            <a:pPr>
              <a:lnSpc>
                <a:spcPct val="90000"/>
              </a:lnSpc>
            </a:pPr>
            <a:r>
              <a:rPr lang="en-US" sz="2300" b="1" dirty="0">
                <a:solidFill>
                  <a:schemeClr val="tx1"/>
                </a:solidFill>
              </a:rPr>
              <a:t>10 times as “continuously”</a:t>
            </a:r>
          </a:p>
          <a:p>
            <a:pPr>
              <a:lnSpc>
                <a:spcPct val="90000"/>
              </a:lnSpc>
            </a:pPr>
            <a:r>
              <a:rPr lang="en-US" sz="2300" b="1" dirty="0">
                <a:solidFill>
                  <a:schemeClr val="tx1"/>
                </a:solidFill>
              </a:rPr>
              <a:t>6 times as “age”</a:t>
            </a:r>
          </a:p>
          <a:p>
            <a:pPr>
              <a:lnSpc>
                <a:spcPct val="90000"/>
              </a:lnSpc>
            </a:pPr>
            <a:r>
              <a:rPr lang="en-US" sz="2300" b="1" dirty="0">
                <a:solidFill>
                  <a:schemeClr val="tx1"/>
                </a:solidFill>
              </a:rPr>
              <a:t>4 times as “life”</a:t>
            </a:r>
          </a:p>
          <a:p>
            <a:pPr>
              <a:lnSpc>
                <a:spcPct val="90000"/>
              </a:lnSpc>
            </a:pPr>
            <a:r>
              <a:rPr lang="en-US" sz="2300" b="1" dirty="0">
                <a:solidFill>
                  <a:schemeClr val="tx1"/>
                </a:solidFill>
              </a:rPr>
              <a:t>2 times as “perpetually”</a:t>
            </a:r>
          </a:p>
        </p:txBody>
      </p:sp>
    </p:spTree>
    <p:extLst>
      <p:ext uri="{BB962C8B-B14F-4D97-AF65-F5344CB8AC3E}">
        <p14:creationId xmlns:p14="http://schemas.microsoft.com/office/powerpoint/2010/main" val="2456584359"/>
      </p:ext>
    </p:extLst>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Daniel-Cover-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9863"/>
            <a:ext cx="9144000" cy="668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9120718"/>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defRPr/>
            </a:pPr>
            <a:r>
              <a:rPr lang="en-US" sz="3200" smtClean="0"/>
              <a:t/>
            </a:r>
            <a:br>
              <a:rPr lang="en-US" sz="3200" smtClean="0"/>
            </a:br>
            <a:r>
              <a:rPr lang="en-US" sz="3200" smtClean="0"/>
              <a:t>Theme of Daniel:</a:t>
            </a:r>
          </a:p>
        </p:txBody>
      </p:sp>
      <p:sp>
        <p:nvSpPr>
          <p:cNvPr id="38915" name="Rectangle 3"/>
          <p:cNvSpPr>
            <a:spLocks noGrp="1" noChangeArrowheads="1"/>
          </p:cNvSpPr>
          <p:nvPr>
            <p:ph type="body" idx="1"/>
          </p:nvPr>
        </p:nvSpPr>
        <p:spPr/>
        <p:txBody>
          <a:bodyPr/>
          <a:lstStyle/>
          <a:p>
            <a:pPr eaLnBrk="1" hangingPunct="1">
              <a:lnSpc>
                <a:spcPct val="90000"/>
              </a:lnSpc>
              <a:defRPr/>
            </a:pPr>
            <a:endParaRPr lang="en-US" sz="3600" smtClean="0"/>
          </a:p>
          <a:p>
            <a:pPr eaLnBrk="1" hangingPunct="1">
              <a:lnSpc>
                <a:spcPct val="90000"/>
              </a:lnSpc>
              <a:defRPr/>
            </a:pPr>
            <a:r>
              <a:rPr lang="en-US" smtClean="0"/>
              <a:t>God Rules the Nations: Do Not Fear!</a:t>
            </a:r>
          </a:p>
          <a:p>
            <a:pPr eaLnBrk="1" hangingPunct="1">
              <a:lnSpc>
                <a:spcPct val="90000"/>
              </a:lnSpc>
              <a:defRPr/>
            </a:pPr>
            <a:endParaRPr lang="en-US" smtClean="0"/>
          </a:p>
          <a:p>
            <a:pPr algn="ctr" eaLnBrk="1" hangingPunct="1">
              <a:lnSpc>
                <a:spcPct val="90000"/>
              </a:lnSpc>
              <a:buFont typeface="Wingdings" pitchFamily="2" charset="2"/>
              <a:buNone/>
              <a:defRPr/>
            </a:pPr>
            <a:r>
              <a:rPr lang="en-US" sz="3600" smtClean="0">
                <a:solidFill>
                  <a:schemeClr val="tx2"/>
                </a:solidFill>
              </a:rPr>
              <a:t>Message of Daniel</a:t>
            </a:r>
            <a:r>
              <a:rPr lang="en-US" sz="4000" smtClean="0"/>
              <a:t>:</a:t>
            </a:r>
          </a:p>
          <a:p>
            <a:pPr algn="ctr" eaLnBrk="1" hangingPunct="1">
              <a:lnSpc>
                <a:spcPct val="90000"/>
              </a:lnSpc>
              <a:buFont typeface="Wingdings" pitchFamily="2" charset="2"/>
              <a:buNone/>
              <a:defRPr/>
            </a:pPr>
            <a:endParaRPr lang="en-US" sz="4000" smtClean="0"/>
          </a:p>
          <a:p>
            <a:pPr eaLnBrk="1" hangingPunct="1">
              <a:lnSpc>
                <a:spcPct val="90000"/>
              </a:lnSpc>
              <a:defRPr/>
            </a:pPr>
            <a:r>
              <a:rPr lang="en-US" smtClean="0"/>
              <a:t>Stay Righteous in an Unrighteous World</a:t>
            </a:r>
          </a:p>
          <a:p>
            <a:pPr eaLnBrk="1" hangingPunct="1">
              <a:lnSpc>
                <a:spcPct val="90000"/>
              </a:lnSpc>
              <a:defRPr/>
            </a:pPr>
            <a:r>
              <a:rPr lang="en-US" smtClean="0"/>
              <a:t>God is in Control!</a:t>
            </a:r>
          </a:p>
          <a:p>
            <a:pPr algn="ctr" eaLnBrk="1" hangingPunct="1">
              <a:lnSpc>
                <a:spcPct val="90000"/>
              </a:lnSpc>
              <a:buFont typeface="Wingdings" pitchFamily="2" charset="2"/>
              <a:buNone/>
              <a:defRPr/>
            </a:pPr>
            <a:endParaRPr lang="en-US" smtClean="0"/>
          </a:p>
        </p:txBody>
      </p:sp>
    </p:spTree>
    <p:extLst>
      <p:ext uri="{BB962C8B-B14F-4D97-AF65-F5344CB8AC3E}">
        <p14:creationId xmlns:p14="http://schemas.microsoft.com/office/powerpoint/2010/main" val="3646004904"/>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pPr eaLnBrk="1" hangingPunct="1">
              <a:defRPr/>
            </a:pPr>
            <a:r>
              <a:rPr lang="en-US" sz="3200" smtClean="0"/>
              <a:t>Principle Audience of Daniel</a:t>
            </a:r>
          </a:p>
        </p:txBody>
      </p:sp>
      <p:sp>
        <p:nvSpPr>
          <p:cNvPr id="118787" name="Rectangle 3"/>
          <p:cNvSpPr>
            <a:spLocks noGrp="1" noChangeArrowheads="1"/>
          </p:cNvSpPr>
          <p:nvPr>
            <p:ph type="body" idx="1"/>
          </p:nvPr>
        </p:nvSpPr>
        <p:spPr>
          <a:xfrm>
            <a:off x="457200" y="1752600"/>
            <a:ext cx="8229600" cy="4378325"/>
          </a:xfrm>
        </p:spPr>
        <p:txBody>
          <a:bodyPr/>
          <a:lstStyle/>
          <a:p>
            <a:pPr eaLnBrk="1" hangingPunct="1">
              <a:defRPr/>
            </a:pPr>
            <a:r>
              <a:rPr lang="en-US" sz="2400" b="1" smtClean="0">
                <a:solidFill>
                  <a:srgbClr val="FFFF00"/>
                </a:solidFill>
              </a:rPr>
              <a:t>Jews suffering incredible persecution under Antiochus Epiphanes</a:t>
            </a:r>
          </a:p>
        </p:txBody>
      </p:sp>
      <p:pic>
        <p:nvPicPr>
          <p:cNvPr id="21508" name="Picture 4" descr="antiochus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743200"/>
            <a:ext cx="3652838"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8" descr="652282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895600"/>
            <a:ext cx="339248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7676387"/>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457200" y="152400"/>
            <a:ext cx="8229600" cy="685800"/>
          </a:xfrm>
        </p:spPr>
        <p:txBody>
          <a:bodyPr/>
          <a:lstStyle/>
          <a:p>
            <a:pPr eaLnBrk="1" hangingPunct="1">
              <a:defRPr/>
            </a:pPr>
            <a:r>
              <a:rPr lang="en-US" sz="3200" smtClean="0"/>
              <a:t>Daniel is Unique Because…</a:t>
            </a:r>
          </a:p>
        </p:txBody>
      </p:sp>
      <p:sp>
        <p:nvSpPr>
          <p:cNvPr id="116739" name="Rectangle 3"/>
          <p:cNvSpPr>
            <a:spLocks noGrp="1" noChangeArrowheads="1"/>
          </p:cNvSpPr>
          <p:nvPr>
            <p:ph type="body" idx="1"/>
          </p:nvPr>
        </p:nvSpPr>
        <p:spPr>
          <a:xfrm>
            <a:off x="457200" y="1066800"/>
            <a:ext cx="8229600" cy="5064125"/>
          </a:xfrm>
        </p:spPr>
        <p:txBody>
          <a:bodyPr/>
          <a:lstStyle/>
          <a:p>
            <a:pPr eaLnBrk="1" hangingPunct="1">
              <a:defRPr/>
            </a:pPr>
            <a:r>
              <a:rPr lang="en-US" sz="2000" b="1" smtClean="0">
                <a:solidFill>
                  <a:srgbClr val="FFFF00"/>
                </a:solidFill>
              </a:rPr>
              <a:t>Daniel </a:t>
            </a:r>
            <a:r>
              <a:rPr lang="en-US" sz="2000" b="1" smtClean="0">
                <a:solidFill>
                  <a:srgbClr val="FFFF00"/>
                </a:solidFill>
                <a:latin typeface="MS Reference Sans Serif" pitchFamily="34" charset="0"/>
                <a:sym typeface="Symbol" pitchFamily="18" charset="2"/>
              </a:rPr>
              <a:t> O T   like    Revelation N T</a:t>
            </a:r>
          </a:p>
          <a:p>
            <a:pPr lvl="1" eaLnBrk="1" hangingPunct="1">
              <a:defRPr/>
            </a:pPr>
            <a:r>
              <a:rPr lang="en-US" sz="1800" b="1" smtClean="0">
                <a:solidFill>
                  <a:srgbClr val="FFFF00"/>
                </a:solidFill>
                <a:latin typeface="MS Reference Sans Serif" pitchFamily="34" charset="0"/>
                <a:sym typeface="Symbol" pitchFamily="18" charset="2"/>
              </a:rPr>
              <a:t>Apocalyptic</a:t>
            </a:r>
          </a:p>
          <a:p>
            <a:pPr lvl="1" eaLnBrk="1" hangingPunct="1">
              <a:defRPr/>
            </a:pPr>
            <a:r>
              <a:rPr lang="en-US" sz="1800" b="1" smtClean="0">
                <a:solidFill>
                  <a:srgbClr val="FFFF00"/>
                </a:solidFill>
                <a:latin typeface="MS Reference Sans Serif" pitchFamily="34" charset="0"/>
                <a:sym typeface="Symbol" pitchFamily="18" charset="2"/>
              </a:rPr>
              <a:t>End Times (eschatology)</a:t>
            </a:r>
          </a:p>
          <a:p>
            <a:pPr lvl="1" eaLnBrk="1" hangingPunct="1">
              <a:defRPr/>
            </a:pPr>
            <a:r>
              <a:rPr lang="en-US" sz="1800" b="1" smtClean="0">
                <a:solidFill>
                  <a:srgbClr val="FFFF00"/>
                </a:solidFill>
                <a:latin typeface="MS Reference Sans Serif" pitchFamily="34" charset="0"/>
                <a:sym typeface="Symbol" pitchFamily="18" charset="2"/>
              </a:rPr>
              <a:t>Written to a persecuted people</a:t>
            </a:r>
          </a:p>
          <a:p>
            <a:pPr eaLnBrk="1" hangingPunct="1">
              <a:defRPr/>
            </a:pPr>
            <a:endParaRPr lang="en-US" sz="2000" b="1" smtClean="0">
              <a:solidFill>
                <a:srgbClr val="FFFF00"/>
              </a:solidFill>
              <a:latin typeface="MS Reference Sans Serif" pitchFamily="34" charset="0"/>
              <a:sym typeface="Symbol" pitchFamily="18" charset="2"/>
            </a:endParaRPr>
          </a:p>
          <a:p>
            <a:pPr eaLnBrk="1" hangingPunct="1">
              <a:defRPr/>
            </a:pPr>
            <a:r>
              <a:rPr lang="en-US" sz="2000" b="1" smtClean="0">
                <a:solidFill>
                  <a:srgbClr val="FFFF00"/>
                </a:solidFill>
                <a:latin typeface="MS Reference Sans Serif" pitchFamily="34" charset="0"/>
                <a:sym typeface="Symbol" pitchFamily="18" charset="2"/>
              </a:rPr>
              <a:t>Daniel is the fighting ground for Bible skeptics</a:t>
            </a:r>
          </a:p>
          <a:p>
            <a:pPr eaLnBrk="1" hangingPunct="1">
              <a:defRPr/>
            </a:pPr>
            <a:endParaRPr lang="en-US" sz="2000" b="1" smtClean="0">
              <a:solidFill>
                <a:srgbClr val="FFFF00"/>
              </a:solidFill>
              <a:latin typeface="MS Reference Sans Serif" pitchFamily="34" charset="0"/>
              <a:sym typeface="Symbol" pitchFamily="18" charset="2"/>
            </a:endParaRPr>
          </a:p>
          <a:p>
            <a:pPr eaLnBrk="1" hangingPunct="1">
              <a:defRPr/>
            </a:pPr>
            <a:r>
              <a:rPr lang="en-US" sz="2000" b="1" smtClean="0">
                <a:solidFill>
                  <a:srgbClr val="FFFF00"/>
                </a:solidFill>
                <a:latin typeface="MS Reference Sans Serif" pitchFamily="34" charset="0"/>
                <a:sym typeface="Symbol" pitchFamily="18" charset="2"/>
              </a:rPr>
              <a:t>Daniel and angels</a:t>
            </a:r>
          </a:p>
          <a:p>
            <a:pPr eaLnBrk="1" hangingPunct="1">
              <a:defRPr/>
            </a:pPr>
            <a:endParaRPr lang="en-US" sz="2000" b="1" smtClean="0">
              <a:solidFill>
                <a:srgbClr val="FFFF00"/>
              </a:solidFill>
              <a:latin typeface="MS Reference Sans Serif" pitchFamily="34" charset="0"/>
              <a:sym typeface="Symbol" pitchFamily="18" charset="2"/>
            </a:endParaRPr>
          </a:p>
          <a:p>
            <a:pPr eaLnBrk="1" hangingPunct="1">
              <a:defRPr/>
            </a:pPr>
            <a:r>
              <a:rPr lang="en-US" sz="2000" b="1" smtClean="0">
                <a:solidFill>
                  <a:srgbClr val="FFFF00"/>
                </a:solidFill>
                <a:latin typeface="MS Reference Sans Serif" pitchFamily="34" charset="0"/>
                <a:sym typeface="Symbol" pitchFamily="18" charset="2"/>
              </a:rPr>
              <a:t>Set in a pagan nation</a:t>
            </a:r>
          </a:p>
          <a:p>
            <a:pPr eaLnBrk="1" hangingPunct="1">
              <a:defRPr/>
            </a:pPr>
            <a:endParaRPr lang="en-US" sz="2000" b="1" smtClean="0">
              <a:solidFill>
                <a:srgbClr val="FFFF00"/>
              </a:solidFill>
              <a:latin typeface="MS Reference Sans Serif" pitchFamily="34" charset="0"/>
              <a:sym typeface="Symbol" pitchFamily="18" charset="2"/>
            </a:endParaRPr>
          </a:p>
          <a:p>
            <a:pPr eaLnBrk="1" hangingPunct="1">
              <a:defRPr/>
            </a:pPr>
            <a:r>
              <a:rPr lang="en-US" sz="2000" b="1" smtClean="0">
                <a:solidFill>
                  <a:srgbClr val="FFFF00"/>
                </a:solidFill>
                <a:latin typeface="MS Reference Sans Serif" pitchFamily="34" charset="0"/>
                <a:sym typeface="Symbol" pitchFamily="18" charset="2"/>
              </a:rPr>
              <a:t>A prophet to the nations</a:t>
            </a:r>
          </a:p>
          <a:p>
            <a:pPr eaLnBrk="1" hangingPunct="1">
              <a:defRPr/>
            </a:pPr>
            <a:endParaRPr lang="en-US" sz="2000" b="1" smtClean="0">
              <a:solidFill>
                <a:srgbClr val="FFFF00"/>
              </a:solidFill>
              <a:latin typeface="MS Reference Sans Serif" pitchFamily="34" charset="0"/>
              <a:sym typeface="Symbol" pitchFamily="18" charset="2"/>
            </a:endParaRPr>
          </a:p>
          <a:p>
            <a:pPr eaLnBrk="1" hangingPunct="1">
              <a:defRPr/>
            </a:pPr>
            <a:r>
              <a:rPr lang="en-US" sz="2000" b="1" smtClean="0">
                <a:solidFill>
                  <a:srgbClr val="FFFF00"/>
                </a:solidFill>
                <a:latin typeface="MS Reference Sans Serif" pitchFamily="34" charset="0"/>
                <a:sym typeface="Symbol" pitchFamily="18" charset="2"/>
              </a:rPr>
              <a:t>A history book… of the future!</a:t>
            </a:r>
          </a:p>
        </p:txBody>
      </p:sp>
    </p:spTree>
    <p:extLst>
      <p:ext uri="{BB962C8B-B14F-4D97-AF65-F5344CB8AC3E}">
        <p14:creationId xmlns:p14="http://schemas.microsoft.com/office/powerpoint/2010/main" val="2602828932"/>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ChangeArrowheads="1"/>
          </p:cNvSpPr>
          <p:nvPr/>
        </p:nvSpPr>
        <p:spPr bwMode="auto">
          <a:xfrm>
            <a:off x="762000" y="1555750"/>
            <a:ext cx="777240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2000" b="1" i="1" smtClean="0">
                <a:solidFill>
                  <a:srgbClr val="FFFF00"/>
                </a:solidFill>
              </a:rPr>
              <a:t>The folly of Interpreters has been, to foretell times and things, by this Prophecy, as if God designed to make them Prophets. By this rashness they have not only exposed themselves, but brought the Prophecy also into contempt. The design of God was much otherwise. He gave this and the Prophecies of the Old Testaments, not to gratify men's curiosities by enabling them to foreknow things, but that after they were fulfilled they might be interpreted by the event; and his own Providence, not the Interpreters, be then manifested thereby to the world. For the event of things predicted many ages before, will then be a convincing argument that </a:t>
            </a:r>
            <a:r>
              <a:rPr lang="en-US" altLang="en-US" sz="2000" b="1" i="1" smtClean="0">
                <a:solidFill>
                  <a:srgbClr val="FF6699"/>
                </a:solidFill>
              </a:rPr>
              <a:t>the world is governed by providence</a:t>
            </a:r>
            <a:r>
              <a:rPr lang="en-US" altLang="en-US" sz="2000" b="1" i="1" smtClean="0">
                <a:solidFill>
                  <a:srgbClr val="FFFF00"/>
                </a:solidFill>
              </a:rPr>
              <a:t>.</a:t>
            </a:r>
            <a:r>
              <a:rPr lang="en-US" altLang="en-US" sz="2000" b="1" smtClean="0">
                <a:solidFill>
                  <a:srgbClr val="FFFF00"/>
                </a:solidFill>
                <a:hlinkClick r:id="" action="ppaction://noaction"/>
              </a:rPr>
              <a:t>[7]</a:t>
            </a:r>
            <a:endParaRPr lang="en-US" altLang="en-US" sz="2000" b="1" smtClean="0">
              <a:solidFill>
                <a:srgbClr val="FFFF00"/>
              </a:solidFill>
            </a:endParaRPr>
          </a:p>
        </p:txBody>
      </p:sp>
      <p:sp>
        <p:nvSpPr>
          <p:cNvPr id="23555" name="Text Box 5"/>
          <p:cNvSpPr txBox="1">
            <a:spLocks noChangeArrowheads="1"/>
          </p:cNvSpPr>
          <p:nvPr/>
        </p:nvSpPr>
        <p:spPr bwMode="auto">
          <a:xfrm>
            <a:off x="1447800" y="533400"/>
            <a:ext cx="6324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fontAlgn="base">
              <a:spcBef>
                <a:spcPct val="50000"/>
              </a:spcBef>
              <a:spcAft>
                <a:spcPct val="0"/>
              </a:spcAft>
            </a:pPr>
            <a:r>
              <a:rPr lang="en-US" altLang="en-US" sz="2800" smtClean="0">
                <a:solidFill>
                  <a:srgbClr val="FFFFFF"/>
                </a:solidFill>
              </a:rPr>
              <a:t>Sir Isaac Newton</a:t>
            </a:r>
          </a:p>
        </p:txBody>
      </p:sp>
    </p:spTree>
    <p:extLst>
      <p:ext uri="{BB962C8B-B14F-4D97-AF65-F5344CB8AC3E}">
        <p14:creationId xmlns:p14="http://schemas.microsoft.com/office/powerpoint/2010/main" val="1046453055"/>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457200" y="277813"/>
            <a:ext cx="8229600" cy="865187"/>
          </a:xfrm>
        </p:spPr>
        <p:txBody>
          <a:bodyPr/>
          <a:lstStyle/>
          <a:p>
            <a:pPr eaLnBrk="1" hangingPunct="1">
              <a:defRPr/>
            </a:pPr>
            <a:r>
              <a:rPr lang="en-US" sz="2800" b="1" smtClean="0"/>
              <a:t>Was Daniel Written about 150 BC?</a:t>
            </a:r>
          </a:p>
        </p:txBody>
      </p:sp>
      <p:sp>
        <p:nvSpPr>
          <p:cNvPr id="120835" name="Rectangle 3"/>
          <p:cNvSpPr>
            <a:spLocks noGrp="1" noChangeArrowheads="1"/>
          </p:cNvSpPr>
          <p:nvPr>
            <p:ph type="body" idx="1"/>
          </p:nvPr>
        </p:nvSpPr>
        <p:spPr>
          <a:xfrm>
            <a:off x="457200" y="1447800"/>
            <a:ext cx="8229600" cy="4683125"/>
          </a:xfrm>
        </p:spPr>
        <p:txBody>
          <a:bodyPr/>
          <a:lstStyle/>
          <a:p>
            <a:pPr eaLnBrk="1" hangingPunct="1">
              <a:defRPr/>
            </a:pPr>
            <a:r>
              <a:rPr lang="en-US" sz="2400" b="1" dirty="0" smtClean="0">
                <a:solidFill>
                  <a:srgbClr val="FFFF00"/>
                </a:solidFill>
              </a:rPr>
              <a:t>Pro:</a:t>
            </a:r>
          </a:p>
          <a:p>
            <a:pPr lvl="1" eaLnBrk="1" hangingPunct="1">
              <a:defRPr/>
            </a:pPr>
            <a:endParaRPr lang="en-US" sz="1200" b="1" dirty="0" smtClean="0">
              <a:solidFill>
                <a:srgbClr val="FFFF00"/>
              </a:solidFill>
            </a:endParaRPr>
          </a:p>
          <a:p>
            <a:pPr lvl="1" eaLnBrk="1" hangingPunct="1">
              <a:defRPr/>
            </a:pPr>
            <a:r>
              <a:rPr lang="en-US" sz="2400" b="1" dirty="0" smtClean="0">
                <a:solidFill>
                  <a:srgbClr val="FFFF00"/>
                </a:solidFill>
              </a:rPr>
              <a:t>Greek words in the text?</a:t>
            </a:r>
          </a:p>
          <a:p>
            <a:pPr lvl="1" eaLnBrk="1" hangingPunct="1">
              <a:defRPr/>
            </a:pPr>
            <a:r>
              <a:rPr lang="en-US" sz="2400" b="1" dirty="0" smtClean="0">
                <a:solidFill>
                  <a:srgbClr val="FFFF00"/>
                </a:solidFill>
              </a:rPr>
              <a:t>A modern form of Aramaic?</a:t>
            </a:r>
          </a:p>
          <a:p>
            <a:pPr lvl="1" eaLnBrk="1" hangingPunct="1">
              <a:defRPr/>
            </a:pPr>
            <a:r>
              <a:rPr lang="en-US" sz="2400" b="1" dirty="0" smtClean="0">
                <a:solidFill>
                  <a:srgbClr val="FFFF00"/>
                </a:solidFill>
              </a:rPr>
              <a:t>The real reason…</a:t>
            </a:r>
          </a:p>
          <a:p>
            <a:pPr eaLnBrk="1" hangingPunct="1">
              <a:defRPr/>
            </a:pPr>
            <a:endParaRPr lang="en-US" sz="1200" b="1" dirty="0" smtClean="0">
              <a:solidFill>
                <a:srgbClr val="FFFF00"/>
              </a:solidFill>
            </a:endParaRPr>
          </a:p>
          <a:p>
            <a:pPr eaLnBrk="1" hangingPunct="1">
              <a:defRPr/>
            </a:pPr>
            <a:r>
              <a:rPr lang="en-US" sz="2400" b="1" dirty="0" smtClean="0">
                <a:solidFill>
                  <a:srgbClr val="FFFF00"/>
                </a:solidFill>
              </a:rPr>
              <a:t>Con:</a:t>
            </a:r>
          </a:p>
          <a:p>
            <a:pPr lvl="1" eaLnBrk="1" hangingPunct="1">
              <a:defRPr/>
            </a:pPr>
            <a:endParaRPr lang="en-US" sz="1200" b="1" dirty="0" smtClean="0">
              <a:solidFill>
                <a:srgbClr val="FFFF00"/>
              </a:solidFill>
            </a:endParaRPr>
          </a:p>
          <a:p>
            <a:pPr lvl="1" eaLnBrk="1" hangingPunct="1">
              <a:defRPr/>
            </a:pPr>
            <a:r>
              <a:rPr lang="en-US" sz="2400" b="1" dirty="0" smtClean="0">
                <a:solidFill>
                  <a:srgbClr val="FFFF00"/>
                </a:solidFill>
              </a:rPr>
              <a:t>Septuagint translation</a:t>
            </a:r>
          </a:p>
          <a:p>
            <a:pPr lvl="1" eaLnBrk="1" hangingPunct="1">
              <a:defRPr/>
            </a:pPr>
            <a:r>
              <a:rPr lang="en-US" sz="2400" b="1" dirty="0" smtClean="0">
                <a:solidFill>
                  <a:srgbClr val="FFFF00"/>
                </a:solidFill>
              </a:rPr>
              <a:t>Dead Sea Scrolls</a:t>
            </a:r>
          </a:p>
          <a:p>
            <a:pPr lvl="1" eaLnBrk="1" hangingPunct="1">
              <a:defRPr/>
            </a:pPr>
            <a:r>
              <a:rPr lang="en-US" sz="2400" b="1" dirty="0" smtClean="0">
                <a:solidFill>
                  <a:srgbClr val="FFFF00"/>
                </a:solidFill>
              </a:rPr>
              <a:t>Credulity of Rabbis</a:t>
            </a:r>
          </a:p>
          <a:p>
            <a:pPr lvl="1" eaLnBrk="1" hangingPunct="1">
              <a:defRPr/>
            </a:pPr>
            <a:r>
              <a:rPr lang="en-US" sz="2400" b="1" dirty="0" smtClean="0">
                <a:solidFill>
                  <a:srgbClr val="FFFF00"/>
                </a:solidFill>
              </a:rPr>
              <a:t>Prophecies fulfilled after 150 BC </a:t>
            </a:r>
          </a:p>
          <a:p>
            <a:pPr eaLnBrk="1" hangingPunct="1">
              <a:defRPr/>
            </a:pPr>
            <a:endParaRPr lang="en-US" sz="2000" b="1" dirty="0" smtClean="0">
              <a:solidFill>
                <a:srgbClr val="FFFF00"/>
              </a:solidFill>
            </a:endParaRPr>
          </a:p>
        </p:txBody>
      </p:sp>
    </p:spTree>
    <p:extLst>
      <p:ext uri="{BB962C8B-B14F-4D97-AF65-F5344CB8AC3E}">
        <p14:creationId xmlns:p14="http://schemas.microsoft.com/office/powerpoint/2010/main" val="685004808"/>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304800"/>
            <a:ext cx="8229600" cy="1139825"/>
          </a:xfrm>
        </p:spPr>
        <p:txBody>
          <a:bodyPr/>
          <a:lstStyle/>
          <a:p>
            <a:pPr eaLnBrk="1" hangingPunct="1">
              <a:defRPr/>
            </a:pPr>
            <a:r>
              <a:rPr lang="en-US" sz="3200" smtClean="0"/>
              <a:t>Historical Background</a:t>
            </a:r>
          </a:p>
        </p:txBody>
      </p:sp>
      <p:sp>
        <p:nvSpPr>
          <p:cNvPr id="40963" name="Rectangle 3"/>
          <p:cNvSpPr>
            <a:spLocks noGrp="1" noChangeArrowheads="1"/>
          </p:cNvSpPr>
          <p:nvPr>
            <p:ph type="body" idx="1"/>
          </p:nvPr>
        </p:nvSpPr>
        <p:spPr>
          <a:xfrm>
            <a:off x="457200" y="1600200"/>
            <a:ext cx="8534400" cy="5029200"/>
          </a:xfrm>
        </p:spPr>
        <p:txBody>
          <a:bodyPr/>
          <a:lstStyle/>
          <a:p>
            <a:pPr eaLnBrk="1" hangingPunct="1">
              <a:defRPr/>
            </a:pPr>
            <a:r>
              <a:rPr lang="en-US" sz="2000" b="1" dirty="0" smtClean="0">
                <a:solidFill>
                  <a:srgbClr val="FFFF00"/>
                </a:solidFill>
              </a:rPr>
              <a:t>722 BC Northern Kingdom Destroyed by Assyria</a:t>
            </a:r>
          </a:p>
          <a:p>
            <a:pPr eaLnBrk="1" hangingPunct="1">
              <a:defRPr/>
            </a:pPr>
            <a:r>
              <a:rPr lang="en-US" sz="2000" b="1" dirty="0" smtClean="0">
                <a:solidFill>
                  <a:srgbClr val="FFFF00"/>
                </a:solidFill>
              </a:rPr>
              <a:t>605 BC </a:t>
            </a:r>
            <a:r>
              <a:rPr lang="en-US" sz="2000" b="1" dirty="0" err="1" smtClean="0">
                <a:solidFill>
                  <a:srgbClr val="FFFF00"/>
                </a:solidFill>
              </a:rPr>
              <a:t>Nubuchadnezzar</a:t>
            </a:r>
            <a:r>
              <a:rPr lang="en-US" sz="2000" b="1" dirty="0" smtClean="0">
                <a:solidFill>
                  <a:srgbClr val="FFFF00"/>
                </a:solidFill>
              </a:rPr>
              <a:t> (</a:t>
            </a:r>
            <a:r>
              <a:rPr lang="en-US" sz="2000" b="1" dirty="0" err="1" smtClean="0">
                <a:solidFill>
                  <a:srgbClr val="FFFF00"/>
                </a:solidFill>
              </a:rPr>
              <a:t>Bablyon</a:t>
            </a:r>
            <a:r>
              <a:rPr lang="en-US" sz="2000" b="1" dirty="0" smtClean="0">
                <a:solidFill>
                  <a:srgbClr val="FFFF00"/>
                </a:solidFill>
              </a:rPr>
              <a:t>) enters Judah, taking tribute and hostages (DSM&amp;A)</a:t>
            </a:r>
          </a:p>
          <a:p>
            <a:pPr eaLnBrk="1" hangingPunct="1">
              <a:defRPr/>
            </a:pPr>
            <a:r>
              <a:rPr lang="en-US" sz="2000" b="1" dirty="0" smtClean="0">
                <a:solidFill>
                  <a:srgbClr val="FFFF00"/>
                </a:solidFill>
              </a:rPr>
              <a:t>586 BC Zedekiah rebels, </a:t>
            </a:r>
            <a:r>
              <a:rPr lang="en-US" sz="2000" b="1" dirty="0" err="1" smtClean="0">
                <a:solidFill>
                  <a:srgbClr val="FFFF00"/>
                </a:solidFill>
              </a:rPr>
              <a:t>Nebuchadnezar</a:t>
            </a:r>
            <a:r>
              <a:rPr lang="en-US" sz="2000" b="1" dirty="0" smtClean="0">
                <a:solidFill>
                  <a:srgbClr val="FFFF00"/>
                </a:solidFill>
              </a:rPr>
              <a:t> destroys Jerusalem and the temple</a:t>
            </a:r>
          </a:p>
          <a:p>
            <a:pPr eaLnBrk="1" hangingPunct="1">
              <a:defRPr/>
            </a:pPr>
            <a:r>
              <a:rPr lang="en-US" sz="2000" b="1" dirty="0" smtClean="0">
                <a:solidFill>
                  <a:srgbClr val="FFFF00"/>
                </a:solidFill>
              </a:rPr>
              <a:t>538 BC Cyrus takes Babylon, Persians/Medes take control of Babylon and Judea.</a:t>
            </a:r>
          </a:p>
          <a:p>
            <a:pPr eaLnBrk="1" hangingPunct="1">
              <a:defRPr/>
            </a:pPr>
            <a:r>
              <a:rPr lang="en-US" sz="2000" b="1" dirty="0" smtClean="0">
                <a:solidFill>
                  <a:srgbClr val="FFFF00"/>
                </a:solidFill>
              </a:rPr>
              <a:t>536 BC Captives return to Judea and Jerusalem.</a:t>
            </a:r>
          </a:p>
          <a:p>
            <a:pPr eaLnBrk="1" hangingPunct="1">
              <a:defRPr/>
            </a:pPr>
            <a:r>
              <a:rPr lang="en-US" sz="2000" b="1" dirty="0" smtClean="0">
                <a:solidFill>
                  <a:srgbClr val="FFFF00"/>
                </a:solidFill>
              </a:rPr>
              <a:t>334-332 BC Alexander destroys and conquers Persian Empire</a:t>
            </a:r>
          </a:p>
          <a:p>
            <a:pPr eaLnBrk="1" hangingPunct="1">
              <a:defRPr/>
            </a:pPr>
            <a:r>
              <a:rPr lang="en-US" sz="2000" b="1" dirty="0" smtClean="0">
                <a:solidFill>
                  <a:srgbClr val="FFFF00"/>
                </a:solidFill>
              </a:rPr>
              <a:t>185-163 BC Antiochus </a:t>
            </a:r>
            <a:r>
              <a:rPr lang="en-US" sz="2000" b="1" dirty="0" err="1" smtClean="0">
                <a:solidFill>
                  <a:srgbClr val="FFFF00"/>
                </a:solidFill>
              </a:rPr>
              <a:t>Epiphanes</a:t>
            </a:r>
            <a:r>
              <a:rPr lang="en-US" sz="2000" b="1" dirty="0" smtClean="0">
                <a:solidFill>
                  <a:srgbClr val="FFFF00"/>
                </a:solidFill>
              </a:rPr>
              <a:t>, Seleucid Emperor, rules over Jerusalem.  Great persecutions. </a:t>
            </a:r>
            <a:r>
              <a:rPr lang="en-US" sz="1800" b="1" dirty="0" smtClean="0"/>
              <a:t>1 Maccabees</a:t>
            </a:r>
            <a:endParaRPr lang="en-US" sz="2000" b="1" dirty="0" smtClean="0">
              <a:solidFill>
                <a:srgbClr val="FFFF00"/>
              </a:solidFill>
            </a:endParaRPr>
          </a:p>
          <a:p>
            <a:pPr eaLnBrk="1" hangingPunct="1">
              <a:defRPr/>
            </a:pPr>
            <a:r>
              <a:rPr lang="en-US" sz="2000" b="1" dirty="0" smtClean="0">
                <a:solidFill>
                  <a:srgbClr val="FFFF00"/>
                </a:solidFill>
              </a:rPr>
              <a:t>167 BC Temple desecrated</a:t>
            </a:r>
          </a:p>
          <a:p>
            <a:pPr eaLnBrk="1" hangingPunct="1">
              <a:defRPr/>
            </a:pPr>
            <a:r>
              <a:rPr lang="en-US" sz="2000" b="1" dirty="0" smtClean="0">
                <a:solidFill>
                  <a:srgbClr val="FFFF00"/>
                </a:solidFill>
              </a:rPr>
              <a:t>164 BC  Temple rededicated by </a:t>
            </a:r>
            <a:r>
              <a:rPr lang="en-US" sz="2000" b="1" dirty="0" err="1" smtClean="0">
                <a:solidFill>
                  <a:srgbClr val="FFFF00"/>
                </a:solidFill>
              </a:rPr>
              <a:t>Macabeean</a:t>
            </a:r>
            <a:r>
              <a:rPr lang="en-US" sz="2000" b="1" dirty="0" smtClean="0">
                <a:solidFill>
                  <a:srgbClr val="FFFF00"/>
                </a:solidFill>
              </a:rPr>
              <a:t> leaders.</a:t>
            </a:r>
          </a:p>
        </p:txBody>
      </p:sp>
    </p:spTree>
    <p:extLst>
      <p:ext uri="{BB962C8B-B14F-4D97-AF65-F5344CB8AC3E}">
        <p14:creationId xmlns:p14="http://schemas.microsoft.com/office/powerpoint/2010/main" val="2084795520"/>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304800"/>
            <a:ext cx="8229600" cy="1139825"/>
          </a:xfrm>
        </p:spPr>
        <p:txBody>
          <a:bodyPr/>
          <a:lstStyle/>
          <a:p>
            <a:pPr eaLnBrk="1" hangingPunct="1">
              <a:defRPr/>
            </a:pPr>
            <a:r>
              <a:rPr lang="en-US" sz="3200" smtClean="0"/>
              <a:t>Historical Background (cont.)</a:t>
            </a:r>
          </a:p>
        </p:txBody>
      </p:sp>
      <p:sp>
        <p:nvSpPr>
          <p:cNvPr id="51203" name="Rectangle 3"/>
          <p:cNvSpPr>
            <a:spLocks noGrp="1" noChangeArrowheads="1"/>
          </p:cNvSpPr>
          <p:nvPr>
            <p:ph type="body" idx="1"/>
          </p:nvPr>
        </p:nvSpPr>
        <p:spPr>
          <a:xfrm>
            <a:off x="457200" y="2286000"/>
            <a:ext cx="8229600" cy="3962400"/>
          </a:xfrm>
        </p:spPr>
        <p:txBody>
          <a:bodyPr/>
          <a:lstStyle/>
          <a:p>
            <a:pPr eaLnBrk="1" hangingPunct="1">
              <a:lnSpc>
                <a:spcPct val="90000"/>
              </a:lnSpc>
              <a:defRPr/>
            </a:pPr>
            <a:r>
              <a:rPr lang="en-US" sz="2000" b="1" dirty="0" smtClean="0">
                <a:solidFill>
                  <a:srgbClr val="FFFF00"/>
                </a:solidFill>
              </a:rPr>
              <a:t>Battle of Actium 31 BC   Ptolemaic Greek power destroyed  </a:t>
            </a:r>
            <a:r>
              <a:rPr lang="en-US" sz="2000" b="1" dirty="0" smtClean="0"/>
              <a:t>Dan 11:36f</a:t>
            </a:r>
            <a:endParaRPr lang="en-US" sz="2000" b="1" dirty="0" smtClean="0">
              <a:solidFill>
                <a:srgbClr val="FFFF00"/>
              </a:solidFill>
            </a:endParaRPr>
          </a:p>
          <a:p>
            <a:pPr eaLnBrk="1" hangingPunct="1">
              <a:lnSpc>
                <a:spcPct val="90000"/>
              </a:lnSpc>
              <a:defRPr/>
            </a:pPr>
            <a:r>
              <a:rPr lang="en-US" sz="2000" b="1" dirty="0" smtClean="0">
                <a:solidFill>
                  <a:srgbClr val="FFFF00"/>
                </a:solidFill>
              </a:rPr>
              <a:t>6 BC  Birth of Jesus</a:t>
            </a:r>
          </a:p>
          <a:p>
            <a:pPr eaLnBrk="1" hangingPunct="1">
              <a:lnSpc>
                <a:spcPct val="90000"/>
              </a:lnSpc>
              <a:defRPr/>
            </a:pPr>
            <a:r>
              <a:rPr lang="en-US" sz="2000" b="1" dirty="0" smtClean="0">
                <a:solidFill>
                  <a:srgbClr val="FFFF00"/>
                </a:solidFill>
              </a:rPr>
              <a:t>AD 30  Crucifixion and resurrection of Jesus</a:t>
            </a:r>
          </a:p>
          <a:p>
            <a:pPr eaLnBrk="1" hangingPunct="1">
              <a:lnSpc>
                <a:spcPct val="90000"/>
              </a:lnSpc>
              <a:defRPr/>
            </a:pPr>
            <a:r>
              <a:rPr lang="en-US" sz="2000" b="1" dirty="0" smtClean="0">
                <a:solidFill>
                  <a:srgbClr val="FFFF00"/>
                </a:solidFill>
              </a:rPr>
              <a:t>AD 70  Destruction of Jerusalem by Titus</a:t>
            </a:r>
          </a:p>
          <a:p>
            <a:pPr eaLnBrk="1" hangingPunct="1">
              <a:lnSpc>
                <a:spcPct val="90000"/>
              </a:lnSpc>
              <a:defRPr/>
            </a:pPr>
            <a:r>
              <a:rPr lang="en-US" sz="2000" b="1" dirty="0" smtClean="0">
                <a:solidFill>
                  <a:srgbClr val="FFFF00"/>
                </a:solidFill>
              </a:rPr>
              <a:t>AD 81-96   Domitian, emperor of Rome</a:t>
            </a:r>
          </a:p>
          <a:p>
            <a:pPr eaLnBrk="1" hangingPunct="1">
              <a:lnSpc>
                <a:spcPct val="90000"/>
              </a:lnSpc>
              <a:defRPr/>
            </a:pPr>
            <a:r>
              <a:rPr lang="en-US" sz="2000" b="1" dirty="0" smtClean="0">
                <a:solidFill>
                  <a:srgbClr val="FFFF00"/>
                </a:solidFill>
              </a:rPr>
              <a:t>AD 395  Final division of Rome into East and West</a:t>
            </a:r>
          </a:p>
          <a:p>
            <a:pPr eaLnBrk="1" hangingPunct="1">
              <a:lnSpc>
                <a:spcPct val="90000"/>
              </a:lnSpc>
              <a:defRPr/>
            </a:pPr>
            <a:r>
              <a:rPr lang="en-US" sz="2000" b="1" dirty="0" smtClean="0">
                <a:solidFill>
                  <a:srgbClr val="FFFF00"/>
                </a:solidFill>
              </a:rPr>
              <a:t>AD 476  Last emperor of Western Rome</a:t>
            </a:r>
          </a:p>
          <a:p>
            <a:pPr eaLnBrk="1" hangingPunct="1">
              <a:lnSpc>
                <a:spcPct val="90000"/>
              </a:lnSpc>
              <a:defRPr/>
            </a:pPr>
            <a:r>
              <a:rPr lang="en-US" sz="2000" b="1" dirty="0" smtClean="0">
                <a:solidFill>
                  <a:srgbClr val="FFFF00"/>
                </a:solidFill>
              </a:rPr>
              <a:t>AD 1453  Byzantium (Eastern Rome) taken by Ottomans</a:t>
            </a:r>
          </a:p>
          <a:p>
            <a:pPr eaLnBrk="1" hangingPunct="1">
              <a:lnSpc>
                <a:spcPct val="90000"/>
              </a:lnSpc>
              <a:defRPr/>
            </a:pPr>
            <a:r>
              <a:rPr lang="en-US" sz="2000" b="1" dirty="0" smtClean="0">
                <a:solidFill>
                  <a:srgbClr val="FFFF00"/>
                </a:solidFill>
              </a:rPr>
              <a:t>AD 2014  Jesus comes back to rule in Jerusalem</a:t>
            </a:r>
          </a:p>
        </p:txBody>
      </p:sp>
    </p:spTree>
    <p:extLst>
      <p:ext uri="{BB962C8B-B14F-4D97-AF65-F5344CB8AC3E}">
        <p14:creationId xmlns:p14="http://schemas.microsoft.com/office/powerpoint/2010/main" val="1334627816"/>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ChangeArrowheads="1"/>
          </p:cNvSpPr>
          <p:nvPr/>
        </p:nvSpPr>
        <p:spPr bwMode="auto">
          <a:xfrm>
            <a:off x="0" y="838200"/>
            <a:ext cx="91440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indent="-228600"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fontAlgn="base" hangingPunct="1">
              <a:spcBef>
                <a:spcPct val="0"/>
              </a:spcBef>
              <a:spcAft>
                <a:spcPct val="0"/>
              </a:spcAft>
            </a:pPr>
            <a:r>
              <a:rPr lang="en-US" altLang="en-US" sz="2400" b="1" smtClean="0">
                <a:solidFill>
                  <a:srgbClr val="FFFF00"/>
                </a:solidFill>
                <a:latin typeface="Times New Roman" pitchFamily="18" charset="0"/>
                <a:cs typeface="Times New Roman" pitchFamily="18" charset="0"/>
              </a:rPr>
              <a:t>Babylonian Empire</a:t>
            </a:r>
            <a:r>
              <a:rPr lang="en-US" altLang="en-US" sz="2400" b="1" i="1" smtClean="0">
                <a:solidFill>
                  <a:srgbClr val="FFFF00"/>
                </a:solidFill>
                <a:latin typeface="Times New Roman" pitchFamily="18" charset="0"/>
                <a:cs typeface="Times New Roman" pitchFamily="18" charset="0"/>
              </a:rPr>
              <a:t> c. </a:t>
            </a:r>
            <a:r>
              <a:rPr lang="en-US" altLang="en-US" sz="2400" b="1" smtClean="0">
                <a:solidFill>
                  <a:srgbClr val="FFFF00"/>
                </a:solidFill>
                <a:latin typeface="Times New Roman" pitchFamily="18" charset="0"/>
                <a:cs typeface="Times New Roman" pitchFamily="18" charset="0"/>
              </a:rPr>
              <a:t>1750 BC and</a:t>
            </a:r>
            <a:r>
              <a:rPr lang="en-US" altLang="en-US" sz="2400" b="1" i="1" smtClean="0">
                <a:solidFill>
                  <a:srgbClr val="FFFF00"/>
                </a:solidFill>
                <a:latin typeface="Times New Roman" pitchFamily="18" charset="0"/>
                <a:cs typeface="Times New Roman" pitchFamily="18" charset="0"/>
              </a:rPr>
              <a:t> c. </a:t>
            </a:r>
            <a:r>
              <a:rPr lang="en-US" altLang="en-US" sz="2400" b="1" smtClean="0">
                <a:solidFill>
                  <a:srgbClr val="FFFF00"/>
                </a:solidFill>
                <a:latin typeface="Times New Roman" pitchFamily="18" charset="0"/>
                <a:cs typeface="Times New Roman" pitchFamily="18" charset="0"/>
              </a:rPr>
              <a:t>600 BC</a:t>
            </a:r>
          </a:p>
          <a:p>
            <a:pPr fontAlgn="base">
              <a:spcBef>
                <a:spcPct val="0"/>
              </a:spcBef>
              <a:spcAft>
                <a:spcPct val="0"/>
              </a:spcAft>
            </a:pPr>
            <a:r>
              <a:rPr lang="en-US" altLang="en-US" sz="1200" smtClean="0">
                <a:solidFill>
                  <a:srgbClr val="FFFFFF"/>
                </a:solidFill>
                <a:latin typeface="Times New Roman" pitchFamily="18" charset="0"/>
                <a:cs typeface="Times New Roman" pitchFamily="18" charset="0"/>
              </a:rPr>
              <a:t> </a:t>
            </a:r>
          </a:p>
          <a:p>
            <a:pPr fontAlgn="base">
              <a:spcBef>
                <a:spcPct val="0"/>
              </a:spcBef>
              <a:spcAft>
                <a:spcPct val="0"/>
              </a:spcAft>
            </a:pPr>
            <a:endParaRPr lang="en-US" altLang="en-US" sz="2400" smtClean="0">
              <a:solidFill>
                <a:srgbClr val="FFFFFF"/>
              </a:solidFill>
              <a:latin typeface="Times New Roman" pitchFamily="18" charset="0"/>
            </a:endParaRPr>
          </a:p>
        </p:txBody>
      </p:sp>
      <p:pic>
        <p:nvPicPr>
          <p:cNvPr id="27651" name="Picture 2" descr="MapBabylon3 b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752600"/>
            <a:ext cx="7391400" cy="477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6347422"/>
      </p:ext>
    </p:extLst>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ChangeArrowheads="1"/>
          </p:cNvSpPr>
          <p:nvPr/>
        </p:nvSpPr>
        <p:spPr bwMode="auto">
          <a:xfrm>
            <a:off x="533400" y="533400"/>
            <a:ext cx="81534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indent="-285750"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200" smtClean="0">
                <a:solidFill>
                  <a:srgbClr val="FFFFFF"/>
                </a:solidFill>
                <a:latin typeface="Times New Roman" pitchFamily="18" charset="0"/>
                <a:cs typeface="Times New Roman" pitchFamily="18" charset="0"/>
              </a:rPr>
              <a:t> </a:t>
            </a:r>
          </a:p>
          <a:p>
            <a:pPr algn="ctr" fontAlgn="base">
              <a:spcBef>
                <a:spcPct val="0"/>
              </a:spcBef>
              <a:spcAft>
                <a:spcPct val="0"/>
              </a:spcAft>
            </a:pPr>
            <a:r>
              <a:rPr lang="en-US" altLang="en-US" b="1" smtClean="0">
                <a:solidFill>
                  <a:srgbClr val="FFFFFF"/>
                </a:solidFill>
                <a:latin typeface="Times New Roman" pitchFamily="18" charset="0"/>
                <a:cs typeface="Times New Roman" pitchFamily="18" charset="0"/>
              </a:rPr>
              <a:t> </a:t>
            </a:r>
            <a:r>
              <a:rPr lang="en-US" altLang="en-US" sz="2400" b="1" smtClean="0">
                <a:solidFill>
                  <a:srgbClr val="FFFF00"/>
                </a:solidFill>
                <a:latin typeface="Times New Roman" pitchFamily="18" charset="0"/>
                <a:cs typeface="Times New Roman" pitchFamily="18" charset="0"/>
              </a:rPr>
              <a:t>Achaemenid Persian/Median Empire at its Height</a:t>
            </a:r>
            <a:r>
              <a:rPr lang="en-US" altLang="en-US" sz="2400" b="1" i="1" smtClean="0">
                <a:solidFill>
                  <a:srgbClr val="FFFF00"/>
                </a:solidFill>
                <a:latin typeface="Times New Roman" pitchFamily="18" charset="0"/>
                <a:cs typeface="Times New Roman" pitchFamily="18" charset="0"/>
              </a:rPr>
              <a:t> c. </a:t>
            </a:r>
            <a:r>
              <a:rPr lang="en-US" altLang="en-US" sz="2400" b="1" smtClean="0">
                <a:solidFill>
                  <a:srgbClr val="FFFF00"/>
                </a:solidFill>
                <a:latin typeface="Times New Roman" pitchFamily="18" charset="0"/>
                <a:cs typeface="Times New Roman" pitchFamily="18" charset="0"/>
              </a:rPr>
              <a:t>450 BC</a:t>
            </a:r>
          </a:p>
          <a:p>
            <a:pPr fontAlgn="base">
              <a:spcBef>
                <a:spcPct val="0"/>
              </a:spcBef>
              <a:spcAft>
                <a:spcPct val="0"/>
              </a:spcAft>
            </a:pPr>
            <a:r>
              <a:rPr lang="en-US" altLang="en-US" sz="1200" smtClean="0">
                <a:solidFill>
                  <a:srgbClr val="FFFFFF"/>
                </a:solidFill>
                <a:latin typeface="Times New Roman" pitchFamily="18" charset="0"/>
                <a:cs typeface="Times New Roman" pitchFamily="18" charset="0"/>
              </a:rPr>
              <a:t> </a:t>
            </a:r>
          </a:p>
          <a:p>
            <a:pPr fontAlgn="base">
              <a:spcBef>
                <a:spcPct val="0"/>
              </a:spcBef>
              <a:spcAft>
                <a:spcPct val="0"/>
              </a:spcAft>
            </a:pPr>
            <a:endParaRPr lang="en-US" altLang="en-US" sz="2400" smtClean="0">
              <a:solidFill>
                <a:srgbClr val="FFFFFF"/>
              </a:solidFill>
              <a:latin typeface="Times New Roman" pitchFamily="18" charset="0"/>
            </a:endParaRPr>
          </a:p>
        </p:txBody>
      </p:sp>
      <p:pic>
        <p:nvPicPr>
          <p:cNvPr id="28675" name="Picture 2" descr="Archaemenid Empire b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209800"/>
            <a:ext cx="6858000"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38825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1" y="2248347"/>
            <a:ext cx="8229600" cy="3877815"/>
          </a:xfrm>
        </p:spPr>
        <p:txBody>
          <a:bodyPr/>
          <a:lstStyle/>
          <a:p>
            <a:pPr marL="0" indent="0">
              <a:buNone/>
            </a:pPr>
            <a:endParaRPr lang="en-US" dirty="0" smtClean="0"/>
          </a:p>
          <a:p>
            <a:pPr marL="0" indent="0">
              <a:buNone/>
            </a:pPr>
            <a:r>
              <a:rPr lang="en-US" dirty="0" smtClean="0"/>
              <a:t>Day 1 Light                           Day 4 Luminaries</a:t>
            </a:r>
          </a:p>
          <a:p>
            <a:pPr marL="0" indent="0">
              <a:buNone/>
            </a:pPr>
            <a:endParaRPr lang="en-US" dirty="0"/>
          </a:p>
          <a:p>
            <a:pPr marL="0" indent="0">
              <a:buNone/>
            </a:pPr>
            <a:r>
              <a:rPr lang="en-US" dirty="0" smtClean="0"/>
              <a:t>Day 2 Sky and Water           Day 5 Birds and Sea Creatures</a:t>
            </a:r>
          </a:p>
          <a:p>
            <a:pPr marL="0" indent="0">
              <a:buNone/>
            </a:pPr>
            <a:endParaRPr lang="en-US" dirty="0"/>
          </a:p>
          <a:p>
            <a:pPr marL="0" indent="0">
              <a:buNone/>
            </a:pPr>
            <a:r>
              <a:rPr lang="en-US" dirty="0" smtClean="0"/>
              <a:t>Day 3 Land and plants        Day 6 Land Creatures and Man</a:t>
            </a:r>
            <a:endParaRPr lang="en-US" dirty="0"/>
          </a:p>
        </p:txBody>
      </p:sp>
      <p:sp>
        <p:nvSpPr>
          <p:cNvPr id="3" name="Title 2"/>
          <p:cNvSpPr>
            <a:spLocks noGrp="1"/>
          </p:cNvSpPr>
          <p:nvPr>
            <p:ph type="title"/>
          </p:nvPr>
        </p:nvSpPr>
        <p:spPr/>
        <p:txBody>
          <a:bodyPr/>
          <a:lstStyle/>
          <a:p>
            <a:r>
              <a:rPr lang="en-US" sz="4000" b="1" dirty="0" smtClean="0"/>
              <a:t>Framework Model</a:t>
            </a:r>
            <a:endParaRPr lang="en-US" sz="4000" b="1" dirty="0"/>
          </a:p>
        </p:txBody>
      </p:sp>
    </p:spTree>
    <p:extLst>
      <p:ext uri="{BB962C8B-B14F-4D97-AF65-F5344CB8AC3E}">
        <p14:creationId xmlns:p14="http://schemas.microsoft.com/office/powerpoint/2010/main" val="2189438498"/>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ChangeArrowheads="1"/>
          </p:cNvSpPr>
          <p:nvPr/>
        </p:nvSpPr>
        <p:spPr bwMode="auto">
          <a:xfrm>
            <a:off x="1219200" y="762000"/>
            <a:ext cx="647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fontAlgn="base" hangingPunct="1">
              <a:spcBef>
                <a:spcPct val="0"/>
              </a:spcBef>
              <a:spcAft>
                <a:spcPct val="0"/>
              </a:spcAft>
            </a:pPr>
            <a:r>
              <a:rPr lang="en-US" altLang="en-US" sz="2400" smtClean="0">
                <a:solidFill>
                  <a:srgbClr val="FFFF00"/>
                </a:solidFill>
                <a:latin typeface="Times New Roman" pitchFamily="18" charset="0"/>
                <a:cs typeface="Times New Roman" pitchFamily="18" charset="0"/>
              </a:rPr>
              <a:t>Alexander the Great Empire Nations</a:t>
            </a:r>
            <a:r>
              <a:rPr lang="en-US" altLang="en-US" sz="2400" i="1" smtClean="0">
                <a:solidFill>
                  <a:srgbClr val="FFFF00"/>
                </a:solidFill>
                <a:latin typeface="Times New Roman" pitchFamily="18" charset="0"/>
                <a:cs typeface="Times New Roman" pitchFamily="18" charset="0"/>
              </a:rPr>
              <a:t> c. </a:t>
            </a:r>
            <a:r>
              <a:rPr lang="en-US" altLang="en-US" sz="2400" smtClean="0">
                <a:solidFill>
                  <a:srgbClr val="FFFF00"/>
                </a:solidFill>
                <a:latin typeface="Times New Roman" pitchFamily="18" charset="0"/>
                <a:cs typeface="Times New Roman" pitchFamily="18" charset="0"/>
              </a:rPr>
              <a:t>330 BC</a:t>
            </a:r>
            <a:r>
              <a:rPr lang="en-US" altLang="en-US" sz="2400" smtClean="0">
                <a:solidFill>
                  <a:srgbClr val="FFFF00"/>
                </a:solidFill>
                <a:latin typeface="Times New Roman" pitchFamily="18" charset="0"/>
              </a:rPr>
              <a:t> </a:t>
            </a:r>
          </a:p>
        </p:txBody>
      </p:sp>
      <p:pic>
        <p:nvPicPr>
          <p:cNvPr id="29699" name="Picture 2" descr="Alexander the Great Empire4 b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417638"/>
            <a:ext cx="7315200" cy="467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3811839"/>
      </p:ext>
    </p:extLst>
  </p:cSld>
  <p:clrMapOvr>
    <a:masterClrMapping/>
  </p:clrMapOvr>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defRPr/>
            </a:pPr>
            <a:r>
              <a:rPr lang="en-US" sz="3200" smtClean="0"/>
              <a:t>Very Brief Outline of Daniel</a:t>
            </a:r>
          </a:p>
        </p:txBody>
      </p:sp>
      <p:sp>
        <p:nvSpPr>
          <p:cNvPr id="55299" name="Rectangle 3"/>
          <p:cNvSpPr>
            <a:spLocks noGrp="1" noChangeArrowheads="1"/>
          </p:cNvSpPr>
          <p:nvPr>
            <p:ph type="body" idx="1"/>
          </p:nvPr>
        </p:nvSpPr>
        <p:spPr>
          <a:xfrm>
            <a:off x="685800" y="1752600"/>
            <a:ext cx="7620000" cy="4378325"/>
          </a:xfrm>
        </p:spPr>
        <p:txBody>
          <a:bodyPr/>
          <a:lstStyle/>
          <a:p>
            <a:pPr eaLnBrk="1" hangingPunct="1">
              <a:defRPr/>
            </a:pPr>
            <a:r>
              <a:rPr lang="en-US" sz="2400" smtClean="0">
                <a:solidFill>
                  <a:srgbClr val="FFFF00"/>
                </a:solidFill>
              </a:rPr>
              <a:t>Practical examples in the lives of Daniel, Shadrach, Meshach and Abednego: how to remain righteous in an unrighteous world.  Ch 1, 3-6</a:t>
            </a:r>
          </a:p>
          <a:p>
            <a:pPr eaLnBrk="1" hangingPunct="1">
              <a:defRPr/>
            </a:pPr>
            <a:endParaRPr lang="en-US" sz="2400" smtClean="0">
              <a:solidFill>
                <a:srgbClr val="FFFF00"/>
              </a:solidFill>
            </a:endParaRPr>
          </a:p>
          <a:p>
            <a:pPr eaLnBrk="1" hangingPunct="1">
              <a:defRPr/>
            </a:pPr>
            <a:r>
              <a:rPr lang="en-US" sz="2400" smtClean="0">
                <a:solidFill>
                  <a:srgbClr val="FFFF00"/>
                </a:solidFill>
              </a:rPr>
              <a:t>Prophecies of the future:  God Rules the Nations   Ch 2, 7-12</a:t>
            </a:r>
          </a:p>
        </p:txBody>
      </p:sp>
    </p:spTree>
    <p:extLst>
      <p:ext uri="{BB962C8B-B14F-4D97-AF65-F5344CB8AC3E}">
        <p14:creationId xmlns:p14="http://schemas.microsoft.com/office/powerpoint/2010/main" val="3528207083"/>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152400"/>
            <a:ext cx="8229600" cy="762000"/>
          </a:xfrm>
        </p:spPr>
        <p:txBody>
          <a:bodyPr/>
          <a:lstStyle/>
          <a:p>
            <a:pPr eaLnBrk="1" hangingPunct="1">
              <a:defRPr/>
            </a:pPr>
            <a:r>
              <a:rPr lang="en-US" sz="3600" smtClean="0"/>
              <a:t>Daniel Chapter One</a:t>
            </a:r>
          </a:p>
        </p:txBody>
      </p:sp>
      <p:sp>
        <p:nvSpPr>
          <p:cNvPr id="57347" name="Rectangle 3"/>
          <p:cNvSpPr>
            <a:spLocks noGrp="1" noChangeArrowheads="1"/>
          </p:cNvSpPr>
          <p:nvPr>
            <p:ph type="body" idx="1"/>
          </p:nvPr>
        </p:nvSpPr>
        <p:spPr>
          <a:xfrm>
            <a:off x="457200" y="1219200"/>
            <a:ext cx="8229600" cy="4911725"/>
          </a:xfrm>
        </p:spPr>
        <p:txBody>
          <a:bodyPr/>
          <a:lstStyle/>
          <a:p>
            <a:pPr eaLnBrk="1" hangingPunct="1">
              <a:lnSpc>
                <a:spcPct val="90000"/>
              </a:lnSpc>
              <a:defRPr/>
            </a:pPr>
            <a:r>
              <a:rPr lang="en-US" sz="2000" b="1" smtClean="0"/>
              <a:t>Righteous behavior on the job.</a:t>
            </a:r>
          </a:p>
          <a:p>
            <a:pPr eaLnBrk="1" hangingPunct="1">
              <a:lnSpc>
                <a:spcPct val="90000"/>
              </a:lnSpc>
              <a:defRPr/>
            </a:pPr>
            <a:endParaRPr lang="en-US" sz="2000" b="1" smtClean="0"/>
          </a:p>
          <a:p>
            <a:pPr eaLnBrk="1" hangingPunct="1">
              <a:lnSpc>
                <a:spcPct val="90000"/>
              </a:lnSpc>
              <a:defRPr/>
            </a:pPr>
            <a:r>
              <a:rPr lang="en-US" sz="2000" b="1" smtClean="0"/>
              <a:t>Pressure from the world to compromise and conform.</a:t>
            </a:r>
          </a:p>
          <a:p>
            <a:pPr lvl="1" eaLnBrk="1" hangingPunct="1">
              <a:lnSpc>
                <a:spcPct val="90000"/>
              </a:lnSpc>
              <a:defRPr/>
            </a:pPr>
            <a:r>
              <a:rPr lang="en-US" sz="1800" b="1" smtClean="0"/>
              <a:t>Isaiah 39:6,7   (note: they are eunuchs)</a:t>
            </a:r>
          </a:p>
          <a:p>
            <a:pPr lvl="1" eaLnBrk="1" hangingPunct="1">
              <a:lnSpc>
                <a:spcPct val="90000"/>
              </a:lnSpc>
              <a:defRPr/>
            </a:pPr>
            <a:r>
              <a:rPr lang="en-US" sz="1800" b="1" smtClean="0"/>
              <a:t>Belshazzar = Bel protects</a:t>
            </a:r>
          </a:p>
          <a:p>
            <a:pPr eaLnBrk="1" hangingPunct="1">
              <a:lnSpc>
                <a:spcPct val="90000"/>
              </a:lnSpc>
              <a:defRPr/>
            </a:pPr>
            <a:endParaRPr lang="en-US" sz="2000" b="1" smtClean="0"/>
          </a:p>
          <a:p>
            <a:pPr eaLnBrk="1" hangingPunct="1">
              <a:lnSpc>
                <a:spcPct val="90000"/>
              </a:lnSpc>
              <a:defRPr/>
            </a:pPr>
            <a:r>
              <a:rPr lang="en-US" sz="2000" b="1" smtClean="0"/>
              <a:t>God is in control</a:t>
            </a:r>
          </a:p>
          <a:p>
            <a:pPr lvl="1" eaLnBrk="1" hangingPunct="1">
              <a:lnSpc>
                <a:spcPct val="90000"/>
              </a:lnSpc>
              <a:defRPr/>
            </a:pPr>
            <a:r>
              <a:rPr lang="en-US" sz="2000" b="1" smtClean="0"/>
              <a:t>1:2 The Lord delivered Jehoiachim…</a:t>
            </a:r>
          </a:p>
          <a:p>
            <a:pPr lvl="1" eaLnBrk="1" hangingPunct="1">
              <a:lnSpc>
                <a:spcPct val="90000"/>
              </a:lnSpc>
              <a:defRPr/>
            </a:pPr>
            <a:r>
              <a:rPr lang="en-US" sz="2000" b="1" smtClean="0"/>
              <a:t>1:9 God caused the official to show favor to Daniel</a:t>
            </a:r>
          </a:p>
          <a:p>
            <a:pPr lvl="1" eaLnBrk="1" hangingPunct="1">
              <a:lnSpc>
                <a:spcPct val="90000"/>
              </a:lnSpc>
              <a:defRPr/>
            </a:pPr>
            <a:r>
              <a:rPr lang="en-US" sz="2000" b="1" smtClean="0"/>
              <a:t>1:17 God gave them knowledge and understanding</a:t>
            </a:r>
          </a:p>
          <a:p>
            <a:pPr eaLnBrk="1" hangingPunct="1">
              <a:lnSpc>
                <a:spcPct val="90000"/>
              </a:lnSpc>
              <a:defRPr/>
            </a:pPr>
            <a:endParaRPr lang="en-US" sz="2000" b="1" smtClean="0"/>
          </a:p>
          <a:p>
            <a:pPr eaLnBrk="1" hangingPunct="1">
              <a:lnSpc>
                <a:spcPct val="90000"/>
              </a:lnSpc>
              <a:defRPr/>
            </a:pPr>
            <a:r>
              <a:rPr lang="en-US" sz="2000" b="1" smtClean="0"/>
              <a:t>1:8  Daniel </a:t>
            </a:r>
            <a:r>
              <a:rPr lang="en-US" sz="2000" b="1" smtClean="0">
                <a:solidFill>
                  <a:srgbClr val="FFFF00"/>
                </a:solidFill>
              </a:rPr>
              <a:t>resolved </a:t>
            </a:r>
            <a:r>
              <a:rPr lang="en-US" sz="2000" b="1" smtClean="0"/>
              <a:t>not to defile himself.</a:t>
            </a:r>
          </a:p>
          <a:p>
            <a:pPr eaLnBrk="1" hangingPunct="1">
              <a:lnSpc>
                <a:spcPct val="90000"/>
              </a:lnSpc>
              <a:defRPr/>
            </a:pPr>
            <a:endParaRPr lang="en-US" sz="2000" b="1" smtClean="0"/>
          </a:p>
          <a:p>
            <a:pPr eaLnBrk="1" hangingPunct="1">
              <a:lnSpc>
                <a:spcPct val="90000"/>
              </a:lnSpc>
              <a:defRPr/>
            </a:pPr>
            <a:r>
              <a:rPr lang="en-US" sz="2000" b="1" smtClean="0"/>
              <a:t>What about you?</a:t>
            </a:r>
          </a:p>
        </p:txBody>
      </p:sp>
    </p:spTree>
    <p:extLst>
      <p:ext uri="{BB962C8B-B14F-4D97-AF65-F5344CB8AC3E}">
        <p14:creationId xmlns:p14="http://schemas.microsoft.com/office/powerpoint/2010/main" val="2829873673"/>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defRPr/>
            </a:pPr>
            <a:r>
              <a:rPr lang="en-US" sz="3200" b="1" dirty="0" smtClean="0"/>
              <a:t>Daniel Chapter Three</a:t>
            </a:r>
          </a:p>
        </p:txBody>
      </p:sp>
      <p:sp>
        <p:nvSpPr>
          <p:cNvPr id="59395" name="Rectangle 3"/>
          <p:cNvSpPr>
            <a:spLocks noGrp="1" noChangeArrowheads="1"/>
          </p:cNvSpPr>
          <p:nvPr>
            <p:ph type="body" idx="1"/>
          </p:nvPr>
        </p:nvSpPr>
        <p:spPr/>
        <p:txBody>
          <a:bodyPr/>
          <a:lstStyle/>
          <a:p>
            <a:pPr eaLnBrk="1" hangingPunct="1">
              <a:defRPr/>
            </a:pPr>
            <a:r>
              <a:rPr lang="en-US" sz="2400" b="1" dirty="0" smtClean="0"/>
              <a:t>Righteousness in a religious context:  Standing up for God and for the truth</a:t>
            </a:r>
          </a:p>
          <a:p>
            <a:pPr eaLnBrk="1" hangingPunct="1">
              <a:defRPr/>
            </a:pPr>
            <a:endParaRPr lang="en-US" sz="2400" b="1" dirty="0" smtClean="0"/>
          </a:p>
          <a:p>
            <a:pPr eaLnBrk="1" hangingPunct="1">
              <a:defRPr/>
            </a:pPr>
            <a:r>
              <a:rPr lang="en-US" sz="2400" b="1" dirty="0" smtClean="0"/>
              <a:t>The fires of persecution.</a:t>
            </a:r>
          </a:p>
          <a:p>
            <a:pPr eaLnBrk="1" hangingPunct="1">
              <a:defRPr/>
            </a:pPr>
            <a:endParaRPr lang="en-US" sz="2400" b="1" dirty="0" smtClean="0"/>
          </a:p>
          <a:p>
            <a:pPr eaLnBrk="1" hangingPunct="1">
              <a:defRPr/>
            </a:pPr>
            <a:r>
              <a:rPr lang="en-US" sz="2400" b="1" dirty="0" smtClean="0"/>
              <a:t>“I will bow my head, but not my heart.”</a:t>
            </a:r>
          </a:p>
          <a:p>
            <a:pPr eaLnBrk="1" hangingPunct="1">
              <a:defRPr/>
            </a:pPr>
            <a:endParaRPr lang="en-US" sz="2400" b="1" dirty="0" smtClean="0"/>
          </a:p>
          <a:p>
            <a:pPr eaLnBrk="1" hangingPunct="1">
              <a:defRPr/>
            </a:pPr>
            <a:r>
              <a:rPr lang="en-US" sz="2400" b="1" dirty="0" smtClean="0"/>
              <a:t>What would you have done?</a:t>
            </a:r>
          </a:p>
          <a:p>
            <a:pPr eaLnBrk="1" hangingPunct="1">
              <a:defRPr/>
            </a:pPr>
            <a:endParaRPr lang="en-US" sz="2400" b="1" dirty="0" smtClean="0"/>
          </a:p>
          <a:p>
            <a:pPr eaLnBrk="1" hangingPunct="1">
              <a:defRPr/>
            </a:pPr>
            <a:r>
              <a:rPr lang="en-US" sz="2400" b="1" dirty="0" err="1" smtClean="0"/>
              <a:t>App’n</a:t>
            </a:r>
            <a:r>
              <a:rPr lang="en-US" sz="2400" b="1" dirty="0" smtClean="0"/>
              <a:t>:   Persecution of Diocletian</a:t>
            </a:r>
          </a:p>
        </p:txBody>
      </p:sp>
    </p:spTree>
    <p:extLst>
      <p:ext uri="{BB962C8B-B14F-4D97-AF65-F5344CB8AC3E}">
        <p14:creationId xmlns:p14="http://schemas.microsoft.com/office/powerpoint/2010/main" val="1755204347"/>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5" descr="ac681c3e130ad51f441f5527c079557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6563" y="533400"/>
            <a:ext cx="5656262"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4099233"/>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defRPr/>
            </a:pPr>
            <a:r>
              <a:rPr lang="en-US" sz="3200" smtClean="0"/>
              <a:t>Daniel Chapter Four</a:t>
            </a:r>
          </a:p>
        </p:txBody>
      </p:sp>
      <p:sp>
        <p:nvSpPr>
          <p:cNvPr id="61443" name="Rectangle 3"/>
          <p:cNvSpPr>
            <a:spLocks noGrp="1" noChangeArrowheads="1"/>
          </p:cNvSpPr>
          <p:nvPr>
            <p:ph type="body" idx="1"/>
          </p:nvPr>
        </p:nvSpPr>
        <p:spPr/>
        <p:txBody>
          <a:bodyPr/>
          <a:lstStyle/>
          <a:p>
            <a:pPr eaLnBrk="1" hangingPunct="1">
              <a:defRPr/>
            </a:pPr>
            <a:r>
              <a:rPr lang="en-US" sz="2400" smtClean="0"/>
              <a:t>Those who walk in pride, he will humble.</a:t>
            </a:r>
          </a:p>
          <a:p>
            <a:pPr eaLnBrk="1" hangingPunct="1">
              <a:defRPr/>
            </a:pPr>
            <a:endParaRPr lang="en-US" sz="2400" smtClean="0"/>
          </a:p>
          <a:p>
            <a:pPr eaLnBrk="1" hangingPunct="1">
              <a:defRPr/>
            </a:pPr>
            <a:r>
              <a:rPr lang="en-US" sz="2400" smtClean="0"/>
              <a:t>Pride in our accomplishments:  “Look at this great Babylon that I have built… by my mighty power and for the glory of my majesty.”</a:t>
            </a:r>
          </a:p>
          <a:p>
            <a:pPr eaLnBrk="1" hangingPunct="1">
              <a:buFont typeface="Wingdings" pitchFamily="2" charset="2"/>
              <a:buNone/>
              <a:defRPr/>
            </a:pPr>
            <a:r>
              <a:rPr lang="en-US" sz="2400" smtClean="0"/>
              <a:t>   </a:t>
            </a:r>
            <a:r>
              <a:rPr lang="en-US" sz="2000" smtClean="0"/>
              <a:t>(1 Corinthians 4:7, Deuteronomy 8:6-18, 2 Cor 12:7-10)</a:t>
            </a:r>
          </a:p>
          <a:p>
            <a:pPr eaLnBrk="1" hangingPunct="1">
              <a:defRPr/>
            </a:pPr>
            <a:endParaRPr lang="en-US" sz="2000" smtClean="0"/>
          </a:p>
          <a:p>
            <a:pPr eaLnBrk="1" hangingPunct="1">
              <a:defRPr/>
            </a:pPr>
            <a:r>
              <a:rPr lang="en-US" sz="2400" smtClean="0"/>
              <a:t>Two ways to be humbled:</a:t>
            </a:r>
          </a:p>
          <a:p>
            <a:pPr lvl="1" eaLnBrk="1" hangingPunct="1">
              <a:defRPr/>
            </a:pPr>
            <a:r>
              <a:rPr lang="en-US" sz="2000" smtClean="0"/>
              <a:t>God’s blessings</a:t>
            </a:r>
          </a:p>
          <a:p>
            <a:pPr lvl="1" eaLnBrk="1" hangingPunct="1">
              <a:defRPr/>
            </a:pPr>
            <a:r>
              <a:rPr lang="en-US" sz="2000" smtClean="0"/>
              <a:t>God’s discipline</a:t>
            </a:r>
          </a:p>
        </p:txBody>
      </p:sp>
    </p:spTree>
    <p:extLst>
      <p:ext uri="{BB962C8B-B14F-4D97-AF65-F5344CB8AC3E}">
        <p14:creationId xmlns:p14="http://schemas.microsoft.com/office/powerpoint/2010/main" val="3643254665"/>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Box 1"/>
          <p:cNvSpPr txBox="1">
            <a:spLocks noChangeArrowheads="1"/>
          </p:cNvSpPr>
          <p:nvPr/>
        </p:nvSpPr>
        <p:spPr bwMode="auto">
          <a:xfrm>
            <a:off x="533400" y="1066800"/>
            <a:ext cx="80772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2200" b="1" smtClean="0">
                <a:solidFill>
                  <a:srgbClr val="FFFFFF"/>
                </a:solidFill>
              </a:rPr>
              <a:t>The city stands on a broad plain, and is an exact square 120 furlongs (13.5 miles) in length each way, so that the entire circuit is four hundred and eighty furlings.  It is surrounded, in the first place, by a groad and deep moat, full of water, behind which rises a wall fifty royal cubits in width (87 feet) and twoo hundred in height (350 feeet).  On the top, along the edges of the wall, they constructe buildings on a single chamber facing one another, leaving between them room for a four hourse chariot to turn…  The city is divided into two portions by the river which runs through the midst if it.</a:t>
            </a:r>
          </a:p>
          <a:p>
            <a:pPr algn="r" eaLnBrk="1" fontAlgn="base" hangingPunct="1">
              <a:spcBef>
                <a:spcPct val="0"/>
              </a:spcBef>
              <a:spcAft>
                <a:spcPct val="0"/>
              </a:spcAft>
            </a:pPr>
            <a:r>
              <a:rPr lang="en-US" altLang="en-US" sz="2200" smtClean="0">
                <a:solidFill>
                  <a:srgbClr val="FFFF00"/>
                </a:solidFill>
              </a:rPr>
              <a:t>Herodotus, c. 450 BC</a:t>
            </a:r>
          </a:p>
        </p:txBody>
      </p:sp>
    </p:spTree>
    <p:extLst>
      <p:ext uri="{BB962C8B-B14F-4D97-AF65-F5344CB8AC3E}">
        <p14:creationId xmlns:p14="http://schemas.microsoft.com/office/powerpoint/2010/main" val="2931440258"/>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5" descr="reconstrishtargatebabyl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429000"/>
            <a:ext cx="46482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7" descr="mesopo3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752600"/>
            <a:ext cx="4114800"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9" descr="7hang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152400"/>
            <a:ext cx="4457700" cy="294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0986019"/>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57200" y="277813"/>
            <a:ext cx="4343400" cy="1017587"/>
          </a:xfrm>
        </p:spPr>
        <p:txBody>
          <a:bodyPr/>
          <a:lstStyle/>
          <a:p>
            <a:pPr eaLnBrk="1" hangingPunct="1">
              <a:defRPr/>
            </a:pPr>
            <a:r>
              <a:rPr lang="en-US" sz="2800" b="1" smtClean="0"/>
              <a:t>Daniel Chapter Five</a:t>
            </a:r>
          </a:p>
        </p:txBody>
      </p:sp>
      <p:sp>
        <p:nvSpPr>
          <p:cNvPr id="63491" name="Rectangle 3"/>
          <p:cNvSpPr>
            <a:spLocks noGrp="1" noChangeArrowheads="1"/>
          </p:cNvSpPr>
          <p:nvPr>
            <p:ph type="body" idx="1"/>
          </p:nvPr>
        </p:nvSpPr>
        <p:spPr>
          <a:xfrm>
            <a:off x="76200" y="1371600"/>
            <a:ext cx="8686800" cy="4759325"/>
          </a:xfrm>
        </p:spPr>
        <p:txBody>
          <a:bodyPr/>
          <a:lstStyle/>
          <a:p>
            <a:pPr eaLnBrk="1" hangingPunct="1">
              <a:lnSpc>
                <a:spcPct val="90000"/>
              </a:lnSpc>
              <a:defRPr/>
            </a:pPr>
            <a:r>
              <a:rPr lang="en-US" sz="2000" b="1" dirty="0" smtClean="0"/>
              <a:t>Party animal meets man of God.</a:t>
            </a:r>
          </a:p>
          <a:p>
            <a:pPr marL="0" indent="0" eaLnBrk="1" hangingPunct="1">
              <a:lnSpc>
                <a:spcPct val="90000"/>
              </a:lnSpc>
              <a:buFont typeface="Wingdings" pitchFamily="2" charset="2"/>
              <a:buNone/>
              <a:defRPr/>
            </a:pPr>
            <a:endParaRPr lang="en-US" sz="2000" b="1" dirty="0" smtClean="0"/>
          </a:p>
          <a:p>
            <a:pPr eaLnBrk="1" hangingPunct="1">
              <a:lnSpc>
                <a:spcPct val="90000"/>
              </a:lnSpc>
              <a:defRPr/>
            </a:pPr>
            <a:r>
              <a:rPr lang="en-US" sz="2000" b="1" dirty="0" smtClean="0"/>
              <a:t>The writing is on the wall, literally!!!</a:t>
            </a:r>
          </a:p>
          <a:p>
            <a:pPr eaLnBrk="1" hangingPunct="1">
              <a:lnSpc>
                <a:spcPct val="90000"/>
              </a:lnSpc>
              <a:defRPr/>
            </a:pPr>
            <a:endParaRPr lang="en-US" sz="2000" b="1" dirty="0" smtClean="0"/>
          </a:p>
          <a:p>
            <a:pPr eaLnBrk="1" hangingPunct="1">
              <a:lnSpc>
                <a:spcPct val="90000"/>
              </a:lnSpc>
              <a:defRPr/>
            </a:pPr>
            <a:endParaRPr lang="en-US" sz="2000" b="1" dirty="0" smtClean="0"/>
          </a:p>
          <a:p>
            <a:pPr eaLnBrk="1" hangingPunct="1">
              <a:lnSpc>
                <a:spcPct val="90000"/>
              </a:lnSpc>
              <a:defRPr/>
            </a:pPr>
            <a:r>
              <a:rPr lang="en-US" sz="2000" b="1" dirty="0" smtClean="0"/>
              <a:t>Oct 12, 538 BC</a:t>
            </a:r>
          </a:p>
          <a:p>
            <a:pPr eaLnBrk="1" hangingPunct="1">
              <a:lnSpc>
                <a:spcPct val="90000"/>
              </a:lnSpc>
              <a:defRPr/>
            </a:pPr>
            <a:endParaRPr lang="en-US" sz="2000" b="1" dirty="0" smtClean="0"/>
          </a:p>
          <a:p>
            <a:pPr eaLnBrk="1" hangingPunct="1">
              <a:lnSpc>
                <a:spcPct val="90000"/>
              </a:lnSpc>
              <a:defRPr/>
            </a:pPr>
            <a:r>
              <a:rPr lang="en-US" sz="2000" b="1" dirty="0" smtClean="0"/>
              <a:t>Side note:  v. 8  “I will make you third highest ruler in the kingdom.”   Q:  Why third?</a:t>
            </a:r>
          </a:p>
          <a:p>
            <a:pPr eaLnBrk="1" hangingPunct="1">
              <a:lnSpc>
                <a:spcPct val="90000"/>
              </a:lnSpc>
              <a:defRPr/>
            </a:pPr>
            <a:endParaRPr lang="en-US" sz="2000" b="1" dirty="0" smtClean="0"/>
          </a:p>
          <a:p>
            <a:pPr eaLnBrk="1" hangingPunct="1">
              <a:lnSpc>
                <a:spcPct val="90000"/>
              </a:lnSpc>
              <a:defRPr/>
            </a:pPr>
            <a:r>
              <a:rPr lang="en-US" sz="2000" b="1" dirty="0" smtClean="0"/>
              <a:t>Message:  If you stand up against unrighteousness, God will cover your back and he will take revenge on the unrighteous.</a:t>
            </a:r>
          </a:p>
        </p:txBody>
      </p:sp>
      <p:pic>
        <p:nvPicPr>
          <p:cNvPr id="37892" name="Picture 5" descr="belshazz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52400"/>
            <a:ext cx="3343275"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6575785"/>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685800" y="304800"/>
            <a:ext cx="7772400" cy="685800"/>
          </a:xfrm>
        </p:spPr>
        <p:txBody>
          <a:bodyPr/>
          <a:lstStyle/>
          <a:p>
            <a:pPr eaLnBrk="1" hangingPunct="1">
              <a:defRPr/>
            </a:pPr>
            <a:r>
              <a:rPr lang="en-US" sz="3200" smtClean="0"/>
              <a:t>Ziggurat in Ur: Nabonidus and Belshazzar</a:t>
            </a:r>
          </a:p>
        </p:txBody>
      </p:sp>
      <p:pic>
        <p:nvPicPr>
          <p:cNvPr id="38915" name="Picture 3" descr="Ziggurat%20di%20U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066800"/>
            <a:ext cx="9144000" cy="6219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89507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p:cNvSpPr>
            <a:spLocks noGrp="1" noRot="1" noChangeArrowheads="1"/>
          </p:cNvSpPr>
          <p:nvPr>
            <p:ph type="title"/>
          </p:nvPr>
        </p:nvSpPr>
        <p:spPr>
          <a:xfrm>
            <a:off x="457200" y="274638"/>
            <a:ext cx="8229600" cy="1017587"/>
          </a:xfrm>
        </p:spPr>
        <p:txBody>
          <a:bodyPr/>
          <a:lstStyle/>
          <a:p>
            <a:r>
              <a:rPr lang="en-US" sz="3200" b="1" dirty="0"/>
              <a:t>Is Genesis 1:1 a Myth?</a:t>
            </a:r>
          </a:p>
        </p:txBody>
      </p:sp>
      <p:sp>
        <p:nvSpPr>
          <p:cNvPr id="357379" name="Rectangle 3"/>
          <p:cNvSpPr>
            <a:spLocks noGrp="1" noChangeArrowheads="1"/>
          </p:cNvSpPr>
          <p:nvPr>
            <p:ph type="body" idx="1"/>
          </p:nvPr>
        </p:nvSpPr>
        <p:spPr>
          <a:xfrm>
            <a:off x="152400" y="2514600"/>
            <a:ext cx="8458200" cy="3505200"/>
          </a:xfrm>
        </p:spPr>
        <p:txBody>
          <a:bodyPr/>
          <a:lstStyle/>
          <a:p>
            <a:pPr marL="0" indent="0">
              <a:buNone/>
            </a:pPr>
            <a:r>
              <a:rPr lang="en-US" sz="2400" b="1" dirty="0"/>
              <a:t>Yes!  It is a </a:t>
            </a:r>
            <a:r>
              <a:rPr lang="en-US" sz="2400" b="1" dirty="0">
                <a:solidFill>
                  <a:srgbClr val="FF0000"/>
                </a:solidFill>
              </a:rPr>
              <a:t>true </a:t>
            </a:r>
            <a:r>
              <a:rPr lang="en-US" sz="2400" b="1" dirty="0" smtClean="0">
                <a:solidFill>
                  <a:srgbClr val="FF0000"/>
                </a:solidFill>
              </a:rPr>
              <a:t>myth</a:t>
            </a:r>
            <a:r>
              <a:rPr lang="en-US" sz="2400" b="1" dirty="0" smtClean="0"/>
              <a:t>.</a:t>
            </a:r>
          </a:p>
          <a:p>
            <a:endParaRPr lang="en-US" b="1" dirty="0"/>
          </a:p>
          <a:p>
            <a:pPr marL="0" indent="0">
              <a:buNone/>
            </a:pPr>
            <a:r>
              <a:rPr lang="en-US" sz="2400" b="1" dirty="0" smtClean="0"/>
              <a:t>A </a:t>
            </a:r>
            <a:r>
              <a:rPr lang="en-US" sz="2400" b="1" dirty="0"/>
              <a:t>myth is a simplified story, given to explain the gods (or God) to common people</a:t>
            </a:r>
            <a:r>
              <a:rPr lang="en-US" sz="2400" b="1" dirty="0" smtClean="0"/>
              <a:t>.</a:t>
            </a:r>
          </a:p>
          <a:p>
            <a:pPr marL="0" indent="0">
              <a:buNone/>
            </a:pPr>
            <a:endParaRPr lang="en-US" b="1" dirty="0"/>
          </a:p>
          <a:p>
            <a:pPr marL="0" indent="0">
              <a:buNone/>
            </a:pPr>
            <a:r>
              <a:rPr lang="en-US" sz="2400" b="1" dirty="0" smtClean="0"/>
              <a:t>“Genesis 1 is a mixture of historical facts and religious truth based on these facts”</a:t>
            </a:r>
          </a:p>
          <a:p>
            <a:pPr marL="0" indent="0">
              <a:buNone/>
            </a:pPr>
            <a:endParaRPr lang="en-US" b="1" dirty="0"/>
          </a:p>
        </p:txBody>
      </p:sp>
    </p:spTree>
    <p:extLst>
      <p:ext uri="{BB962C8B-B14F-4D97-AF65-F5344CB8AC3E}">
        <p14:creationId xmlns:p14="http://schemas.microsoft.com/office/powerpoint/2010/main" val="912261557"/>
      </p:ext>
    </p:extLst>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defRPr/>
            </a:pPr>
            <a:r>
              <a:rPr lang="en-US" sz="3200" smtClean="0"/>
              <a:t>Daniel Chapter Six</a:t>
            </a:r>
          </a:p>
        </p:txBody>
      </p:sp>
      <p:sp>
        <p:nvSpPr>
          <p:cNvPr id="65539" name="Rectangle 3"/>
          <p:cNvSpPr>
            <a:spLocks noGrp="1" noChangeArrowheads="1"/>
          </p:cNvSpPr>
          <p:nvPr>
            <p:ph type="body" idx="1"/>
          </p:nvPr>
        </p:nvSpPr>
        <p:spPr>
          <a:xfrm>
            <a:off x="228600" y="1600200"/>
            <a:ext cx="5029200" cy="4530725"/>
          </a:xfrm>
        </p:spPr>
        <p:txBody>
          <a:bodyPr/>
          <a:lstStyle/>
          <a:p>
            <a:pPr eaLnBrk="1" hangingPunct="1">
              <a:lnSpc>
                <a:spcPct val="90000"/>
              </a:lnSpc>
              <a:buFont typeface="Wingdings" pitchFamily="2" charset="2"/>
              <a:buNone/>
              <a:defRPr/>
            </a:pPr>
            <a:r>
              <a:rPr lang="en-US" sz="2000" b="1" smtClean="0"/>
              <a:t>Thrown to the lions for being righteous.</a:t>
            </a:r>
          </a:p>
          <a:p>
            <a:pPr eaLnBrk="1" hangingPunct="1">
              <a:lnSpc>
                <a:spcPct val="90000"/>
              </a:lnSpc>
              <a:defRPr/>
            </a:pPr>
            <a:endParaRPr lang="en-US" sz="2000" b="1" smtClean="0"/>
          </a:p>
          <a:p>
            <a:pPr eaLnBrk="1" hangingPunct="1">
              <a:lnSpc>
                <a:spcPct val="90000"/>
              </a:lnSpc>
              <a:buFont typeface="Wingdings" pitchFamily="2" charset="2"/>
              <a:buNone/>
              <a:defRPr/>
            </a:pPr>
            <a:r>
              <a:rPr lang="en-US" sz="2000" b="1" smtClean="0"/>
              <a:t>Righteousness on the job.  </a:t>
            </a:r>
          </a:p>
          <a:p>
            <a:pPr eaLnBrk="1" hangingPunct="1">
              <a:lnSpc>
                <a:spcPct val="90000"/>
              </a:lnSpc>
              <a:buFont typeface="Wingdings" pitchFamily="2" charset="2"/>
              <a:buNone/>
              <a:defRPr/>
            </a:pPr>
            <a:r>
              <a:rPr lang="en-US" sz="2000" b="1" smtClean="0"/>
              <a:t>v. 4-5  “We will never find any basis for charges against this man Daniel unless it has something to do with the law of his God.”</a:t>
            </a:r>
          </a:p>
          <a:p>
            <a:pPr eaLnBrk="1" hangingPunct="1">
              <a:lnSpc>
                <a:spcPct val="90000"/>
              </a:lnSpc>
              <a:defRPr/>
            </a:pPr>
            <a:endParaRPr lang="en-US" sz="2000" b="1" smtClean="0"/>
          </a:p>
          <a:p>
            <a:pPr eaLnBrk="1" hangingPunct="1">
              <a:lnSpc>
                <a:spcPct val="90000"/>
              </a:lnSpc>
              <a:buFont typeface="Wingdings" pitchFamily="2" charset="2"/>
              <a:buNone/>
              <a:defRPr/>
            </a:pPr>
            <a:r>
              <a:rPr lang="en-US" sz="2000" b="1" smtClean="0"/>
              <a:t>Would they say that about you?</a:t>
            </a:r>
          </a:p>
          <a:p>
            <a:pPr eaLnBrk="1" hangingPunct="1">
              <a:lnSpc>
                <a:spcPct val="90000"/>
              </a:lnSpc>
              <a:defRPr/>
            </a:pPr>
            <a:endParaRPr lang="en-US" sz="2000" b="1" smtClean="0"/>
          </a:p>
          <a:p>
            <a:pPr eaLnBrk="1" hangingPunct="1">
              <a:lnSpc>
                <a:spcPct val="90000"/>
              </a:lnSpc>
              <a:buFont typeface="Wingdings" pitchFamily="2" charset="2"/>
              <a:buNone/>
              <a:defRPr/>
            </a:pPr>
            <a:r>
              <a:rPr lang="en-US" sz="2000" b="1" smtClean="0"/>
              <a:t>Why did he pray with his windows open?</a:t>
            </a:r>
          </a:p>
        </p:txBody>
      </p:sp>
      <p:pic>
        <p:nvPicPr>
          <p:cNvPr id="39940" name="Picture 5" descr="danie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9063" y="1600200"/>
            <a:ext cx="3944937"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7260051"/>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cyrus_cilin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57200"/>
            <a:ext cx="76200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5"/>
          <p:cNvSpPr txBox="1">
            <a:spLocks noChangeArrowheads="1"/>
          </p:cNvSpPr>
          <p:nvPr/>
        </p:nvSpPr>
        <p:spPr bwMode="auto">
          <a:xfrm>
            <a:off x="685800" y="4953000"/>
            <a:ext cx="7924800" cy="158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fontAlgn="base" hangingPunct="1">
              <a:spcBef>
                <a:spcPct val="0"/>
              </a:spcBef>
              <a:spcAft>
                <a:spcPct val="0"/>
              </a:spcAft>
            </a:pPr>
            <a:r>
              <a:rPr lang="en-US" altLang="en-US" sz="2800" b="1" smtClean="0">
                <a:solidFill>
                  <a:srgbClr val="FFFF00"/>
                </a:solidFill>
              </a:rPr>
              <a:t>Cyrus Cylinder  British Museum  535 BC</a:t>
            </a:r>
          </a:p>
          <a:p>
            <a:pPr algn="ctr" eaLnBrk="1" fontAlgn="base" hangingPunct="1">
              <a:spcBef>
                <a:spcPct val="0"/>
              </a:spcBef>
              <a:spcAft>
                <a:spcPct val="0"/>
              </a:spcAft>
            </a:pPr>
            <a:r>
              <a:rPr lang="en-US" altLang="en-US" sz="2800" b="1" smtClean="0">
                <a:solidFill>
                  <a:srgbClr val="FFFF00"/>
                </a:solidFill>
              </a:rPr>
              <a:t>Ezra 1:2-4</a:t>
            </a:r>
          </a:p>
          <a:p>
            <a:pPr eaLnBrk="1" fontAlgn="base" hangingPunct="1">
              <a:spcBef>
                <a:spcPct val="50000"/>
              </a:spcBef>
              <a:spcAft>
                <a:spcPct val="0"/>
              </a:spcAft>
            </a:pPr>
            <a:endParaRPr lang="en-US" altLang="en-US" sz="2800" b="1" smtClean="0">
              <a:solidFill>
                <a:srgbClr val="FFFF66"/>
              </a:solidFill>
            </a:endParaRPr>
          </a:p>
        </p:txBody>
      </p:sp>
    </p:spTree>
    <p:extLst>
      <p:ext uri="{BB962C8B-B14F-4D97-AF65-F5344CB8AC3E}">
        <p14:creationId xmlns:p14="http://schemas.microsoft.com/office/powerpoint/2010/main" val="3793876708"/>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0" y="1054100"/>
            <a:ext cx="91440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200" smtClean="0">
                <a:solidFill>
                  <a:srgbClr val="FFFFFF"/>
                </a:solidFill>
                <a:latin typeface="Times New Roman" pitchFamily="18" charset="0"/>
                <a:cs typeface="Times New Roman" pitchFamily="18" charset="0"/>
              </a:rPr>
              <a:t> </a:t>
            </a:r>
          </a:p>
          <a:p>
            <a:pPr fontAlgn="base">
              <a:spcBef>
                <a:spcPct val="0"/>
              </a:spcBef>
              <a:spcAft>
                <a:spcPct val="0"/>
              </a:spcAft>
            </a:pPr>
            <a:endParaRPr lang="en-US" altLang="en-US" sz="2400" smtClean="0">
              <a:solidFill>
                <a:srgbClr val="FFFFFF"/>
              </a:solidFill>
              <a:latin typeface="Times New Roman" pitchFamily="18" charset="0"/>
            </a:endParaRPr>
          </a:p>
        </p:txBody>
      </p:sp>
      <p:sp>
        <p:nvSpPr>
          <p:cNvPr id="43011" name="Rectangle 32"/>
          <p:cNvSpPr>
            <a:spLocks noChangeArrowheads="1"/>
          </p:cNvSpPr>
          <p:nvPr/>
        </p:nvSpPr>
        <p:spPr bwMode="auto">
          <a:xfrm>
            <a:off x="0" y="460375"/>
            <a:ext cx="914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200" smtClean="0">
                <a:solidFill>
                  <a:srgbClr val="FFFFFF"/>
                </a:solidFill>
                <a:latin typeface="Times New Roman" pitchFamily="18" charset="0"/>
                <a:cs typeface="Times New Roman" pitchFamily="18" charset="0"/>
              </a:rPr>
              <a:t> </a:t>
            </a:r>
          </a:p>
          <a:p>
            <a:pPr fontAlgn="base">
              <a:spcBef>
                <a:spcPct val="0"/>
              </a:spcBef>
              <a:spcAft>
                <a:spcPct val="0"/>
              </a:spcAft>
            </a:pPr>
            <a:r>
              <a:rPr lang="en-US" altLang="en-US" sz="1200" smtClean="0">
                <a:solidFill>
                  <a:srgbClr val="FFFFFF"/>
                </a:solidFill>
                <a:latin typeface="Times New Roman" pitchFamily="18" charset="0"/>
                <a:cs typeface="Times New Roman" pitchFamily="18" charset="0"/>
              </a:rPr>
              <a:t> </a:t>
            </a:r>
          </a:p>
          <a:p>
            <a:pPr fontAlgn="base">
              <a:spcBef>
                <a:spcPct val="0"/>
              </a:spcBef>
              <a:spcAft>
                <a:spcPct val="0"/>
              </a:spcAft>
            </a:pPr>
            <a:endParaRPr lang="en-US" altLang="en-US" sz="2400" smtClean="0">
              <a:solidFill>
                <a:srgbClr val="FFFFFF"/>
              </a:solidFill>
              <a:latin typeface="Times New Roman" pitchFamily="18" charset="0"/>
            </a:endParaRPr>
          </a:p>
        </p:txBody>
      </p:sp>
      <p:sp>
        <p:nvSpPr>
          <p:cNvPr id="43012" name="Rectangle 62"/>
          <p:cNvSpPr>
            <a:spLocks noChangeArrowheads="1"/>
          </p:cNvSpPr>
          <p:nvPr/>
        </p:nvSpPr>
        <p:spPr bwMode="auto">
          <a:xfrm>
            <a:off x="0" y="5759450"/>
            <a:ext cx="9144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200" smtClean="0">
                <a:solidFill>
                  <a:srgbClr val="FFFFFF"/>
                </a:solidFill>
                <a:latin typeface="Times New Roman" pitchFamily="18" charset="0"/>
                <a:cs typeface="Times New Roman" pitchFamily="18" charset="0"/>
              </a:rPr>
              <a:t> </a:t>
            </a:r>
          </a:p>
        </p:txBody>
      </p:sp>
      <p:graphicFrame>
        <p:nvGraphicFramePr>
          <p:cNvPr id="6236" name="Group 92"/>
          <p:cNvGraphicFramePr>
            <a:graphicFrameLocks noGrp="1"/>
          </p:cNvGraphicFramePr>
          <p:nvPr/>
        </p:nvGraphicFramePr>
        <p:xfrm>
          <a:off x="1524000" y="1828800"/>
          <a:ext cx="6248400" cy="4084637"/>
        </p:xfrm>
        <a:graphic>
          <a:graphicData uri="http://schemas.openxmlformats.org/drawingml/2006/table">
            <a:tbl>
              <a:tblPr/>
              <a:tblGrid>
                <a:gridCol w="3048000"/>
                <a:gridCol w="3200400"/>
              </a:tblGrid>
              <a:tr h="823024">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0" u="none" strike="noStrike" cap="none" normalizeH="0" baseline="0" smtClean="0">
                          <a:ln>
                            <a:noFill/>
                          </a:ln>
                          <a:solidFill>
                            <a:srgbClr val="FFFF00"/>
                          </a:solidFill>
                          <a:effectLst>
                            <a:outerShdw blurRad="38100" dist="38100" dir="2700000" algn="tl">
                              <a:srgbClr val="000000"/>
                            </a:outerShdw>
                          </a:effectLst>
                          <a:latin typeface="Verdana" pitchFamily="34" charset="0"/>
                          <a:cs typeface="Arial" charset="0"/>
                        </a:rPr>
                        <a:t>Part of the Statue</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0" u="none" strike="noStrike" cap="none" normalizeH="0" baseline="0" smtClean="0">
                          <a:ln>
                            <a:noFill/>
                          </a:ln>
                          <a:solidFill>
                            <a:srgbClr val="FFFF00"/>
                          </a:solidFill>
                          <a:effectLst>
                            <a:outerShdw blurRad="38100" dist="38100" dir="2700000" algn="tl">
                              <a:srgbClr val="000000"/>
                            </a:outerShdw>
                          </a:effectLst>
                          <a:latin typeface="Verdana" pitchFamily="34" charset="0"/>
                          <a:cs typeface="Arial" charset="0"/>
                        </a:rPr>
                        <a:t>Nation</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28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0" u="none" strike="noStrike" cap="none" normalizeH="0" baseline="0" smtClean="0">
                          <a:ln>
                            <a:noFill/>
                          </a:ln>
                          <a:solidFill>
                            <a:srgbClr val="FFFF00"/>
                          </a:solidFill>
                          <a:effectLst>
                            <a:outerShdw blurRad="38100" dist="38100" dir="2700000" algn="tl">
                              <a:srgbClr val="000000"/>
                            </a:outerShdw>
                          </a:effectLst>
                          <a:latin typeface="Verdana" pitchFamily="34" charset="0"/>
                          <a:cs typeface="Arial" charset="0"/>
                        </a:rPr>
                        <a:t>Head of Gold</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0" u="none" strike="noStrike" cap="none" normalizeH="0" baseline="0" smtClean="0">
                          <a:ln>
                            <a:noFill/>
                          </a:ln>
                          <a:solidFill>
                            <a:srgbClr val="FFFF00"/>
                          </a:solidFill>
                          <a:effectLst>
                            <a:outerShdw blurRad="38100" dist="38100" dir="2700000" algn="tl">
                              <a:srgbClr val="000000"/>
                            </a:outerShdw>
                          </a:effectLst>
                          <a:latin typeface="Verdana" pitchFamily="34" charset="0"/>
                          <a:cs typeface="Arial" charset="0"/>
                        </a:rPr>
                        <a:t>Babylon</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3024">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0" u="none" strike="noStrike" cap="none" normalizeH="0" baseline="0" smtClean="0">
                          <a:ln>
                            <a:noFill/>
                          </a:ln>
                          <a:solidFill>
                            <a:srgbClr val="FFFF00"/>
                          </a:solidFill>
                          <a:effectLst>
                            <a:outerShdw blurRad="38100" dist="38100" dir="2700000" algn="tl">
                              <a:srgbClr val="000000"/>
                            </a:outerShdw>
                          </a:effectLst>
                          <a:latin typeface="Verdana" pitchFamily="34" charset="0"/>
                          <a:cs typeface="Arial" charset="0"/>
                        </a:rPr>
                        <a:t>Chest of Silver</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0" u="none" strike="noStrike" cap="none" normalizeH="0" baseline="0" smtClean="0">
                          <a:ln>
                            <a:noFill/>
                          </a:ln>
                          <a:solidFill>
                            <a:srgbClr val="FFFF00"/>
                          </a:solidFill>
                          <a:effectLst>
                            <a:outerShdw blurRad="38100" dist="38100" dir="2700000" algn="tl">
                              <a:srgbClr val="000000"/>
                            </a:outerShdw>
                          </a:effectLst>
                          <a:latin typeface="Verdana" pitchFamily="34" charset="0"/>
                          <a:cs typeface="Arial" charset="0"/>
                        </a:rPr>
                        <a:t>Persia/Media (539 BC)</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28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0" u="none" strike="noStrike" cap="none" normalizeH="0" baseline="0" smtClean="0">
                          <a:ln>
                            <a:noFill/>
                          </a:ln>
                          <a:solidFill>
                            <a:srgbClr val="FFFF00"/>
                          </a:solidFill>
                          <a:effectLst>
                            <a:outerShdw blurRad="38100" dist="38100" dir="2700000" algn="tl">
                              <a:srgbClr val="000000"/>
                            </a:outerShdw>
                          </a:effectLst>
                          <a:latin typeface="Verdana" pitchFamily="34" charset="0"/>
                          <a:cs typeface="Arial" charset="0"/>
                        </a:rPr>
                        <a:t>Belly of Bronze</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0" u="none" strike="noStrike" cap="none" normalizeH="0" baseline="0" smtClean="0">
                          <a:ln>
                            <a:noFill/>
                          </a:ln>
                          <a:solidFill>
                            <a:srgbClr val="FFFF00"/>
                          </a:solidFill>
                          <a:effectLst>
                            <a:outerShdw blurRad="38100" dist="38100" dir="2700000" algn="tl">
                              <a:srgbClr val="000000"/>
                            </a:outerShdw>
                          </a:effectLst>
                          <a:latin typeface="Verdana" pitchFamily="34" charset="0"/>
                          <a:cs typeface="Arial" charset="0"/>
                        </a:rPr>
                        <a:t>Greece (331 BC)</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28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0" u="none" strike="noStrike" cap="none" normalizeH="0" baseline="0" smtClean="0">
                          <a:ln>
                            <a:noFill/>
                          </a:ln>
                          <a:solidFill>
                            <a:srgbClr val="FFFF00"/>
                          </a:solidFill>
                          <a:effectLst>
                            <a:outerShdw blurRad="38100" dist="38100" dir="2700000" algn="tl">
                              <a:srgbClr val="000000"/>
                            </a:outerShdw>
                          </a:effectLst>
                          <a:latin typeface="Verdana" pitchFamily="34" charset="0"/>
                          <a:cs typeface="Arial" charset="0"/>
                        </a:rPr>
                        <a:t>Legs of Iron</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0" u="none" strike="noStrike" cap="none" normalizeH="0" baseline="0" smtClean="0">
                          <a:ln>
                            <a:noFill/>
                          </a:ln>
                          <a:solidFill>
                            <a:srgbClr val="FFFF00"/>
                          </a:solidFill>
                          <a:effectLst>
                            <a:outerShdw blurRad="38100" dist="38100" dir="2700000" algn="tl">
                              <a:srgbClr val="000000"/>
                            </a:outerShdw>
                          </a:effectLst>
                          <a:latin typeface="Verdana" pitchFamily="34" charset="0"/>
                          <a:cs typeface="Arial" charset="0"/>
                        </a:rPr>
                        <a:t>Rome (31 BC)</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3033" name="Text Box 91"/>
          <p:cNvSpPr txBox="1">
            <a:spLocks noChangeArrowheads="1"/>
          </p:cNvSpPr>
          <p:nvPr/>
        </p:nvSpPr>
        <p:spPr bwMode="auto">
          <a:xfrm>
            <a:off x="685800" y="381000"/>
            <a:ext cx="8001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fontAlgn="base" hangingPunct="1">
              <a:spcBef>
                <a:spcPct val="0"/>
              </a:spcBef>
              <a:spcAft>
                <a:spcPct val="0"/>
              </a:spcAft>
            </a:pPr>
            <a:r>
              <a:rPr lang="en-US" altLang="en-US" sz="3200" b="1" smtClean="0">
                <a:solidFill>
                  <a:srgbClr val="FFFF00"/>
                </a:solidFill>
                <a:latin typeface="Times New Roman" pitchFamily="18" charset="0"/>
              </a:rPr>
              <a:t>Daniel Chapter Two:</a:t>
            </a:r>
          </a:p>
          <a:p>
            <a:pPr algn="ctr" eaLnBrk="1" fontAlgn="base" hangingPunct="1">
              <a:spcBef>
                <a:spcPct val="0"/>
              </a:spcBef>
              <a:spcAft>
                <a:spcPct val="0"/>
              </a:spcAft>
            </a:pPr>
            <a:r>
              <a:rPr lang="en-US" altLang="en-US" sz="3200" b="1" smtClean="0">
                <a:solidFill>
                  <a:srgbClr val="FFFF00"/>
                </a:solidFill>
                <a:latin typeface="Times New Roman" pitchFamily="18" charset="0"/>
              </a:rPr>
              <a:t>Nebuchadnezzar’s</a:t>
            </a:r>
            <a:r>
              <a:rPr lang="en-US" altLang="en-US" sz="2800" b="1" smtClean="0">
                <a:solidFill>
                  <a:srgbClr val="FFFF00"/>
                </a:solidFill>
                <a:latin typeface="Times New Roman" pitchFamily="18" charset="0"/>
              </a:rPr>
              <a:t> Vision of a Great Statue </a:t>
            </a:r>
            <a:endParaRPr lang="es-MX" altLang="en-US" sz="2800" b="1" smtClean="0">
              <a:solidFill>
                <a:srgbClr val="FFFF00"/>
              </a:solidFill>
              <a:latin typeface="Times New Roman" pitchFamily="18" charset="0"/>
            </a:endParaRPr>
          </a:p>
        </p:txBody>
      </p:sp>
    </p:spTree>
    <p:extLst>
      <p:ext uri="{BB962C8B-B14F-4D97-AF65-F5344CB8AC3E}">
        <p14:creationId xmlns:p14="http://schemas.microsoft.com/office/powerpoint/2010/main" val="1170837103"/>
      </p:ext>
    </p:extLst>
  </p:cSld>
  <p:clrMapOvr>
    <a:masterClrMapping/>
  </p:clrMapOvr>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5" descr="stat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762000"/>
            <a:ext cx="139382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 Box 6"/>
          <p:cNvSpPr txBox="1">
            <a:spLocks noChangeArrowheads="1"/>
          </p:cNvSpPr>
          <p:nvPr/>
        </p:nvSpPr>
        <p:spPr bwMode="auto">
          <a:xfrm>
            <a:off x="4191000" y="990600"/>
            <a:ext cx="4648200" cy="347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fontAlgn="base">
              <a:spcBef>
                <a:spcPct val="50000"/>
              </a:spcBef>
              <a:spcAft>
                <a:spcPct val="0"/>
              </a:spcAft>
            </a:pPr>
            <a:r>
              <a:rPr lang="en-US" altLang="en-US" sz="2400" smtClean="0">
                <a:solidFill>
                  <a:srgbClr val="FFFF00"/>
                </a:solidFill>
              </a:rPr>
              <a:t>Babylon</a:t>
            </a:r>
          </a:p>
          <a:p>
            <a:pPr fontAlgn="base">
              <a:spcBef>
                <a:spcPct val="50000"/>
              </a:spcBef>
              <a:spcAft>
                <a:spcPct val="0"/>
              </a:spcAft>
            </a:pPr>
            <a:endParaRPr lang="en-US" altLang="en-US" sz="1200" smtClean="0">
              <a:solidFill>
                <a:srgbClr val="FFFF00"/>
              </a:solidFill>
            </a:endParaRPr>
          </a:p>
          <a:p>
            <a:pPr fontAlgn="base">
              <a:spcBef>
                <a:spcPct val="50000"/>
              </a:spcBef>
              <a:spcAft>
                <a:spcPct val="0"/>
              </a:spcAft>
            </a:pPr>
            <a:r>
              <a:rPr lang="en-US" altLang="en-US" sz="2400" smtClean="0">
                <a:solidFill>
                  <a:srgbClr val="FFFF00"/>
                </a:solidFill>
              </a:rPr>
              <a:t>Persia/Media</a:t>
            </a:r>
          </a:p>
          <a:p>
            <a:pPr fontAlgn="base">
              <a:spcBef>
                <a:spcPct val="50000"/>
              </a:spcBef>
              <a:spcAft>
                <a:spcPct val="0"/>
              </a:spcAft>
            </a:pPr>
            <a:endParaRPr lang="en-US" altLang="en-US" sz="2400" smtClean="0">
              <a:solidFill>
                <a:srgbClr val="FFFF00"/>
              </a:solidFill>
            </a:endParaRPr>
          </a:p>
          <a:p>
            <a:pPr fontAlgn="base">
              <a:spcBef>
                <a:spcPct val="50000"/>
              </a:spcBef>
              <a:spcAft>
                <a:spcPct val="0"/>
              </a:spcAft>
            </a:pPr>
            <a:r>
              <a:rPr lang="en-US" altLang="en-US" sz="2400" smtClean="0">
                <a:solidFill>
                  <a:srgbClr val="FFFF00"/>
                </a:solidFill>
              </a:rPr>
              <a:t>Greece</a:t>
            </a:r>
          </a:p>
          <a:p>
            <a:pPr fontAlgn="base">
              <a:spcBef>
                <a:spcPct val="50000"/>
              </a:spcBef>
              <a:spcAft>
                <a:spcPct val="0"/>
              </a:spcAft>
            </a:pPr>
            <a:endParaRPr lang="en-US" altLang="en-US" sz="2400" smtClean="0">
              <a:solidFill>
                <a:srgbClr val="FFFF00"/>
              </a:solidFill>
            </a:endParaRPr>
          </a:p>
          <a:p>
            <a:pPr fontAlgn="base">
              <a:spcBef>
                <a:spcPct val="50000"/>
              </a:spcBef>
              <a:spcAft>
                <a:spcPct val="0"/>
              </a:spcAft>
            </a:pPr>
            <a:r>
              <a:rPr lang="en-US" altLang="en-US" sz="2400" smtClean="0">
                <a:solidFill>
                  <a:srgbClr val="FFFF00"/>
                </a:solidFill>
              </a:rPr>
              <a:t>Rome: A divided kingdom</a:t>
            </a:r>
          </a:p>
        </p:txBody>
      </p:sp>
    </p:spTree>
    <p:extLst>
      <p:ext uri="{BB962C8B-B14F-4D97-AF65-F5344CB8AC3E}">
        <p14:creationId xmlns:p14="http://schemas.microsoft.com/office/powerpoint/2010/main" val="2442549737"/>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0" y="838200"/>
            <a:ext cx="91440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indent="-228600"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fontAlgn="base" hangingPunct="1">
              <a:spcBef>
                <a:spcPct val="0"/>
              </a:spcBef>
              <a:spcAft>
                <a:spcPct val="0"/>
              </a:spcAft>
            </a:pPr>
            <a:r>
              <a:rPr lang="en-US" altLang="en-US" sz="2400" b="1" smtClean="0">
                <a:solidFill>
                  <a:srgbClr val="FFFF00"/>
                </a:solidFill>
                <a:latin typeface="Times New Roman" pitchFamily="18" charset="0"/>
                <a:cs typeface="Times New Roman" pitchFamily="18" charset="0"/>
              </a:rPr>
              <a:t>Babylonian Empire</a:t>
            </a:r>
            <a:r>
              <a:rPr lang="en-US" altLang="en-US" sz="2400" b="1" i="1" smtClean="0">
                <a:solidFill>
                  <a:srgbClr val="FFFF00"/>
                </a:solidFill>
                <a:latin typeface="Times New Roman" pitchFamily="18" charset="0"/>
                <a:cs typeface="Times New Roman" pitchFamily="18" charset="0"/>
              </a:rPr>
              <a:t> c. </a:t>
            </a:r>
            <a:r>
              <a:rPr lang="en-US" altLang="en-US" sz="2400" b="1" smtClean="0">
                <a:solidFill>
                  <a:srgbClr val="FFFF00"/>
                </a:solidFill>
                <a:latin typeface="Times New Roman" pitchFamily="18" charset="0"/>
                <a:cs typeface="Times New Roman" pitchFamily="18" charset="0"/>
              </a:rPr>
              <a:t>1750 BC and</a:t>
            </a:r>
            <a:r>
              <a:rPr lang="en-US" altLang="en-US" sz="2400" b="1" i="1" smtClean="0">
                <a:solidFill>
                  <a:srgbClr val="FFFF00"/>
                </a:solidFill>
                <a:latin typeface="Times New Roman" pitchFamily="18" charset="0"/>
                <a:cs typeface="Times New Roman" pitchFamily="18" charset="0"/>
              </a:rPr>
              <a:t> c. </a:t>
            </a:r>
            <a:r>
              <a:rPr lang="en-US" altLang="en-US" sz="2400" b="1" smtClean="0">
                <a:solidFill>
                  <a:srgbClr val="FFFF00"/>
                </a:solidFill>
                <a:latin typeface="Times New Roman" pitchFamily="18" charset="0"/>
                <a:cs typeface="Times New Roman" pitchFamily="18" charset="0"/>
              </a:rPr>
              <a:t>600 BC</a:t>
            </a:r>
          </a:p>
          <a:p>
            <a:pPr fontAlgn="base">
              <a:spcBef>
                <a:spcPct val="0"/>
              </a:spcBef>
              <a:spcAft>
                <a:spcPct val="0"/>
              </a:spcAft>
            </a:pPr>
            <a:r>
              <a:rPr lang="en-US" altLang="en-US" sz="1200" smtClean="0">
                <a:solidFill>
                  <a:srgbClr val="FFFFFF"/>
                </a:solidFill>
                <a:latin typeface="Times New Roman" pitchFamily="18" charset="0"/>
                <a:cs typeface="Times New Roman" pitchFamily="18" charset="0"/>
              </a:rPr>
              <a:t> </a:t>
            </a:r>
          </a:p>
          <a:p>
            <a:pPr fontAlgn="base">
              <a:spcBef>
                <a:spcPct val="0"/>
              </a:spcBef>
              <a:spcAft>
                <a:spcPct val="0"/>
              </a:spcAft>
            </a:pPr>
            <a:endParaRPr lang="en-US" altLang="en-US" sz="2400" smtClean="0">
              <a:solidFill>
                <a:srgbClr val="FFFFFF"/>
              </a:solidFill>
              <a:latin typeface="Times New Roman" pitchFamily="18" charset="0"/>
            </a:endParaRPr>
          </a:p>
        </p:txBody>
      </p:sp>
      <p:pic>
        <p:nvPicPr>
          <p:cNvPr id="45059" name="Picture 3" descr="MapBabylon3 b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752600"/>
            <a:ext cx="7391400" cy="477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4187520"/>
      </p:ext>
    </p:extLst>
  </p:cSld>
  <p:clrMapOvr>
    <a:masterClrMapping/>
  </p:clrMapOvr>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533400" y="533400"/>
            <a:ext cx="81534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indent="-285750"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200" smtClean="0">
                <a:solidFill>
                  <a:srgbClr val="FFFFFF"/>
                </a:solidFill>
                <a:latin typeface="Times New Roman" pitchFamily="18" charset="0"/>
                <a:cs typeface="Times New Roman" pitchFamily="18" charset="0"/>
              </a:rPr>
              <a:t> </a:t>
            </a:r>
          </a:p>
          <a:p>
            <a:pPr algn="ctr" fontAlgn="base">
              <a:spcBef>
                <a:spcPct val="0"/>
              </a:spcBef>
              <a:spcAft>
                <a:spcPct val="0"/>
              </a:spcAft>
            </a:pPr>
            <a:r>
              <a:rPr lang="en-US" altLang="en-US" b="1" smtClean="0">
                <a:solidFill>
                  <a:srgbClr val="FFFFFF"/>
                </a:solidFill>
                <a:latin typeface="Times New Roman" pitchFamily="18" charset="0"/>
                <a:cs typeface="Times New Roman" pitchFamily="18" charset="0"/>
              </a:rPr>
              <a:t> </a:t>
            </a:r>
            <a:r>
              <a:rPr lang="en-US" altLang="en-US" sz="2400" b="1" smtClean="0">
                <a:solidFill>
                  <a:srgbClr val="FFFF00"/>
                </a:solidFill>
                <a:latin typeface="Times New Roman" pitchFamily="18" charset="0"/>
                <a:cs typeface="Times New Roman" pitchFamily="18" charset="0"/>
              </a:rPr>
              <a:t>Achaemenid Persian/Median Empire at its Height</a:t>
            </a:r>
            <a:r>
              <a:rPr lang="en-US" altLang="en-US" sz="2400" b="1" i="1" smtClean="0">
                <a:solidFill>
                  <a:srgbClr val="FFFF00"/>
                </a:solidFill>
                <a:latin typeface="Times New Roman" pitchFamily="18" charset="0"/>
                <a:cs typeface="Times New Roman" pitchFamily="18" charset="0"/>
              </a:rPr>
              <a:t> c. </a:t>
            </a:r>
            <a:r>
              <a:rPr lang="en-US" altLang="en-US" sz="2400" b="1" smtClean="0">
                <a:solidFill>
                  <a:srgbClr val="FFFF00"/>
                </a:solidFill>
                <a:latin typeface="Times New Roman" pitchFamily="18" charset="0"/>
                <a:cs typeface="Times New Roman" pitchFamily="18" charset="0"/>
              </a:rPr>
              <a:t>450 BC</a:t>
            </a:r>
          </a:p>
          <a:p>
            <a:pPr fontAlgn="base">
              <a:spcBef>
                <a:spcPct val="0"/>
              </a:spcBef>
              <a:spcAft>
                <a:spcPct val="0"/>
              </a:spcAft>
            </a:pPr>
            <a:r>
              <a:rPr lang="en-US" altLang="en-US" sz="1200" smtClean="0">
                <a:solidFill>
                  <a:srgbClr val="FFFFFF"/>
                </a:solidFill>
                <a:latin typeface="Times New Roman" pitchFamily="18" charset="0"/>
                <a:cs typeface="Times New Roman" pitchFamily="18" charset="0"/>
              </a:rPr>
              <a:t> </a:t>
            </a:r>
          </a:p>
          <a:p>
            <a:pPr fontAlgn="base">
              <a:spcBef>
                <a:spcPct val="0"/>
              </a:spcBef>
              <a:spcAft>
                <a:spcPct val="0"/>
              </a:spcAft>
            </a:pPr>
            <a:endParaRPr lang="en-US" altLang="en-US" sz="2400" smtClean="0">
              <a:solidFill>
                <a:srgbClr val="FFFFFF"/>
              </a:solidFill>
              <a:latin typeface="Times New Roman" pitchFamily="18" charset="0"/>
            </a:endParaRPr>
          </a:p>
        </p:txBody>
      </p:sp>
      <p:pic>
        <p:nvPicPr>
          <p:cNvPr id="46083" name="Picture 3" descr="Archaemenid Empire b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209800"/>
            <a:ext cx="6858000"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0531955"/>
      </p:ext>
    </p:extLst>
  </p:cSld>
  <p:clrMapOvr>
    <a:masterClrMapping/>
  </p:clrMapOvr>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1219200" y="762000"/>
            <a:ext cx="647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fontAlgn="base" hangingPunct="1">
              <a:spcBef>
                <a:spcPct val="0"/>
              </a:spcBef>
              <a:spcAft>
                <a:spcPct val="0"/>
              </a:spcAft>
            </a:pPr>
            <a:r>
              <a:rPr lang="en-US" altLang="en-US" sz="2400" smtClean="0">
                <a:solidFill>
                  <a:srgbClr val="FFFF00"/>
                </a:solidFill>
                <a:latin typeface="Times New Roman" pitchFamily="18" charset="0"/>
                <a:cs typeface="Times New Roman" pitchFamily="18" charset="0"/>
              </a:rPr>
              <a:t>Alexander the Great Empire Nations</a:t>
            </a:r>
            <a:r>
              <a:rPr lang="en-US" altLang="en-US" sz="2400" i="1" smtClean="0">
                <a:solidFill>
                  <a:srgbClr val="FFFF00"/>
                </a:solidFill>
                <a:latin typeface="Times New Roman" pitchFamily="18" charset="0"/>
                <a:cs typeface="Times New Roman" pitchFamily="18" charset="0"/>
              </a:rPr>
              <a:t> c. </a:t>
            </a:r>
            <a:r>
              <a:rPr lang="en-US" altLang="en-US" sz="2400" smtClean="0">
                <a:solidFill>
                  <a:srgbClr val="FFFF00"/>
                </a:solidFill>
                <a:latin typeface="Times New Roman" pitchFamily="18" charset="0"/>
                <a:cs typeface="Times New Roman" pitchFamily="18" charset="0"/>
              </a:rPr>
              <a:t>330 BC</a:t>
            </a:r>
            <a:r>
              <a:rPr lang="en-US" altLang="en-US" sz="2400" smtClean="0">
                <a:solidFill>
                  <a:srgbClr val="FFFF00"/>
                </a:solidFill>
                <a:latin typeface="Times New Roman" pitchFamily="18" charset="0"/>
              </a:rPr>
              <a:t> </a:t>
            </a:r>
          </a:p>
        </p:txBody>
      </p:sp>
      <p:pic>
        <p:nvPicPr>
          <p:cNvPr id="47107" name="Picture 3" descr="Alexander the Great Empire4 b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417638"/>
            <a:ext cx="7315200" cy="467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8090984"/>
      </p:ext>
    </p:extLst>
  </p:cSld>
  <p:clrMapOvr>
    <a:masterClrMapping/>
  </p:clrMapOvr>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457200" y="277813"/>
            <a:ext cx="5410200" cy="865187"/>
          </a:xfrm>
        </p:spPr>
        <p:txBody>
          <a:bodyPr/>
          <a:lstStyle/>
          <a:p>
            <a:pPr eaLnBrk="1" hangingPunct="1">
              <a:defRPr/>
            </a:pPr>
            <a:r>
              <a:rPr lang="en-US" sz="2800" smtClean="0"/>
              <a:t>Rome At Its Height</a:t>
            </a:r>
          </a:p>
        </p:txBody>
      </p:sp>
      <p:pic>
        <p:nvPicPr>
          <p:cNvPr id="48131" name="Picture 5" descr="fullmap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6172200"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ext Box 6"/>
          <p:cNvSpPr txBox="1">
            <a:spLocks noChangeArrowheads="1"/>
          </p:cNvSpPr>
          <p:nvPr/>
        </p:nvSpPr>
        <p:spPr bwMode="auto">
          <a:xfrm>
            <a:off x="6400800" y="1371600"/>
            <a:ext cx="2438400" cy="421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50000"/>
              </a:spcBef>
              <a:spcAft>
                <a:spcPct val="0"/>
              </a:spcAft>
            </a:pPr>
            <a:r>
              <a:rPr lang="en-US" altLang="en-US" b="1" smtClean="0">
                <a:solidFill>
                  <a:srgbClr val="FFFF00"/>
                </a:solidFill>
              </a:rPr>
              <a:t>Divided:</a:t>
            </a:r>
          </a:p>
          <a:p>
            <a:pPr eaLnBrk="1" fontAlgn="base" hangingPunct="1">
              <a:spcBef>
                <a:spcPct val="50000"/>
              </a:spcBef>
              <a:spcAft>
                <a:spcPct val="0"/>
              </a:spcAft>
            </a:pPr>
            <a:r>
              <a:rPr lang="en-US" altLang="en-US" b="1" smtClean="0">
                <a:solidFill>
                  <a:srgbClr val="FFFF00"/>
                </a:solidFill>
              </a:rPr>
              <a:t>Diocletian AD 284</a:t>
            </a:r>
          </a:p>
          <a:p>
            <a:pPr eaLnBrk="1" fontAlgn="base" hangingPunct="1">
              <a:spcBef>
                <a:spcPct val="50000"/>
              </a:spcBef>
              <a:spcAft>
                <a:spcPct val="0"/>
              </a:spcAft>
            </a:pPr>
            <a:r>
              <a:rPr lang="en-US" altLang="en-US" b="1" smtClean="0">
                <a:solidFill>
                  <a:srgbClr val="FFFF00"/>
                </a:solidFill>
              </a:rPr>
              <a:t>Theodosian AD 395</a:t>
            </a:r>
          </a:p>
          <a:p>
            <a:pPr eaLnBrk="1" fontAlgn="base" hangingPunct="1">
              <a:spcBef>
                <a:spcPct val="50000"/>
              </a:spcBef>
              <a:spcAft>
                <a:spcPct val="0"/>
              </a:spcAft>
            </a:pPr>
            <a:endParaRPr lang="en-US" altLang="en-US" b="1" smtClean="0">
              <a:solidFill>
                <a:srgbClr val="FFFF00"/>
              </a:solidFill>
            </a:endParaRPr>
          </a:p>
          <a:p>
            <a:pPr eaLnBrk="1" fontAlgn="base" hangingPunct="1">
              <a:spcBef>
                <a:spcPct val="50000"/>
              </a:spcBef>
              <a:spcAft>
                <a:spcPct val="0"/>
              </a:spcAft>
            </a:pPr>
            <a:r>
              <a:rPr lang="en-US" altLang="en-US" b="1" smtClean="0">
                <a:solidFill>
                  <a:srgbClr val="FFFF00"/>
                </a:solidFill>
              </a:rPr>
              <a:t>West: </a:t>
            </a:r>
          </a:p>
          <a:p>
            <a:pPr eaLnBrk="1" fontAlgn="base" hangingPunct="1">
              <a:spcBef>
                <a:spcPct val="50000"/>
              </a:spcBef>
              <a:spcAft>
                <a:spcPct val="0"/>
              </a:spcAft>
            </a:pPr>
            <a:r>
              <a:rPr lang="en-US" altLang="en-US" b="1" smtClean="0">
                <a:solidFill>
                  <a:srgbClr val="FFFF00"/>
                </a:solidFill>
              </a:rPr>
              <a:t>Fell AD 476</a:t>
            </a:r>
          </a:p>
          <a:p>
            <a:pPr eaLnBrk="1" fontAlgn="base" hangingPunct="1">
              <a:spcBef>
                <a:spcPct val="50000"/>
              </a:spcBef>
              <a:spcAft>
                <a:spcPct val="0"/>
              </a:spcAft>
            </a:pPr>
            <a:endParaRPr lang="en-US" altLang="en-US" b="1" smtClean="0">
              <a:solidFill>
                <a:srgbClr val="FFFF00"/>
              </a:solidFill>
            </a:endParaRPr>
          </a:p>
          <a:p>
            <a:pPr eaLnBrk="1" fontAlgn="base" hangingPunct="1">
              <a:spcBef>
                <a:spcPct val="50000"/>
              </a:spcBef>
              <a:spcAft>
                <a:spcPct val="0"/>
              </a:spcAft>
            </a:pPr>
            <a:r>
              <a:rPr lang="en-US" altLang="en-US" b="1" smtClean="0">
                <a:solidFill>
                  <a:srgbClr val="FFFF00"/>
                </a:solidFill>
              </a:rPr>
              <a:t>East Byzantium):</a:t>
            </a:r>
          </a:p>
          <a:p>
            <a:pPr eaLnBrk="1" fontAlgn="base" hangingPunct="1">
              <a:spcBef>
                <a:spcPct val="50000"/>
              </a:spcBef>
              <a:spcAft>
                <a:spcPct val="0"/>
              </a:spcAft>
            </a:pPr>
            <a:r>
              <a:rPr lang="en-US" altLang="en-US" b="1" smtClean="0">
                <a:solidFill>
                  <a:srgbClr val="FFFF00"/>
                </a:solidFill>
              </a:rPr>
              <a:t>Fell 1453</a:t>
            </a:r>
          </a:p>
        </p:txBody>
      </p:sp>
    </p:spTree>
    <p:extLst>
      <p:ext uri="{BB962C8B-B14F-4D97-AF65-F5344CB8AC3E}">
        <p14:creationId xmlns:p14="http://schemas.microsoft.com/office/powerpoint/2010/main" val="3990089387"/>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2" name="Rectangle 4"/>
          <p:cNvSpPr>
            <a:spLocks noGrp="1" noChangeArrowheads="1"/>
          </p:cNvSpPr>
          <p:nvPr>
            <p:ph type="title"/>
          </p:nvPr>
        </p:nvSpPr>
        <p:spPr/>
        <p:txBody>
          <a:bodyPr/>
          <a:lstStyle/>
          <a:p>
            <a:pPr eaLnBrk="1" hangingPunct="1">
              <a:defRPr/>
            </a:pPr>
            <a:r>
              <a:rPr lang="en-US" sz="2800" b="1" smtClean="0"/>
              <a:t>Daniel Chapter 7  Four Beasts</a:t>
            </a:r>
          </a:p>
        </p:txBody>
      </p:sp>
      <p:pic>
        <p:nvPicPr>
          <p:cNvPr id="49155" name="Picture 6" descr="striding-lio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295400"/>
            <a:ext cx="4953000"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8" descr="Be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438400"/>
            <a:ext cx="2703513"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10" descr="p1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3962400"/>
            <a:ext cx="421005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1150942"/>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7" descr="DANIEL-7-little-ho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133600"/>
            <a:ext cx="4010025"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 Box 8"/>
          <p:cNvSpPr txBox="1">
            <a:spLocks noChangeArrowheads="1"/>
          </p:cNvSpPr>
          <p:nvPr/>
        </p:nvSpPr>
        <p:spPr bwMode="auto">
          <a:xfrm>
            <a:off x="990600" y="762000"/>
            <a:ext cx="7315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fontAlgn="base">
              <a:spcBef>
                <a:spcPct val="50000"/>
              </a:spcBef>
              <a:spcAft>
                <a:spcPct val="0"/>
              </a:spcAft>
            </a:pPr>
            <a:r>
              <a:rPr lang="en-US" altLang="en-US" sz="2800" smtClean="0">
                <a:solidFill>
                  <a:srgbClr val="FFFFFF"/>
                </a:solidFill>
              </a:rPr>
              <a:t>Daniel 7:  Ten Horns and a Little Horn</a:t>
            </a:r>
          </a:p>
        </p:txBody>
      </p:sp>
    </p:spTree>
    <p:extLst>
      <p:ext uri="{BB962C8B-B14F-4D97-AF65-F5344CB8AC3E}">
        <p14:creationId xmlns:p14="http://schemas.microsoft.com/office/powerpoint/2010/main" val="9817873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Rot="1" noChangeArrowheads="1"/>
          </p:cNvSpPr>
          <p:nvPr>
            <p:ph type="title"/>
          </p:nvPr>
        </p:nvSpPr>
        <p:spPr>
          <a:xfrm>
            <a:off x="457200" y="274638"/>
            <a:ext cx="8229600" cy="825500"/>
          </a:xfrm>
        </p:spPr>
        <p:txBody>
          <a:bodyPr/>
          <a:lstStyle/>
          <a:p>
            <a:r>
              <a:rPr lang="en-US" sz="3200"/>
              <a:t>Creation Myths</a:t>
            </a:r>
          </a:p>
        </p:txBody>
      </p:sp>
      <p:sp>
        <p:nvSpPr>
          <p:cNvPr id="358403" name="Rectangle 3"/>
          <p:cNvSpPr>
            <a:spLocks noGrp="1" noChangeArrowheads="1"/>
          </p:cNvSpPr>
          <p:nvPr>
            <p:ph type="body" idx="1"/>
          </p:nvPr>
        </p:nvSpPr>
        <p:spPr>
          <a:xfrm>
            <a:off x="457200" y="2209800"/>
            <a:ext cx="8229600" cy="4572000"/>
          </a:xfrm>
        </p:spPr>
        <p:txBody>
          <a:bodyPr>
            <a:normAutofit lnSpcReduction="10000"/>
          </a:bodyPr>
          <a:lstStyle/>
          <a:p>
            <a:r>
              <a:rPr lang="en-US" sz="2400" b="1" dirty="0"/>
              <a:t>Babylonian Creation Myth</a:t>
            </a:r>
          </a:p>
          <a:p>
            <a:pPr lvl="1"/>
            <a:r>
              <a:rPr lang="en-US" sz="2000" b="1" dirty="0"/>
              <a:t>Primeval swamp.  </a:t>
            </a:r>
            <a:r>
              <a:rPr lang="en-US" sz="2000" b="1" dirty="0" err="1"/>
              <a:t>Marduk</a:t>
            </a:r>
            <a:r>
              <a:rPr lang="en-US" sz="2000" b="1" dirty="0"/>
              <a:t> kills </a:t>
            </a:r>
            <a:r>
              <a:rPr lang="en-US" sz="2000" b="1" dirty="0" err="1"/>
              <a:t>Tiamat</a:t>
            </a:r>
            <a:r>
              <a:rPr lang="en-US" sz="2000" b="1" dirty="0"/>
              <a:t>.  Blood + mud = humans</a:t>
            </a:r>
          </a:p>
          <a:p>
            <a:r>
              <a:rPr lang="en-US" sz="2400" b="1" dirty="0"/>
              <a:t>Egyptian Creation Myth</a:t>
            </a:r>
          </a:p>
          <a:p>
            <a:pPr lvl="1"/>
            <a:r>
              <a:rPr lang="en-US" sz="2000" b="1" dirty="0"/>
              <a:t>Primeval ocean “Nun” from which </a:t>
            </a:r>
            <a:r>
              <a:rPr lang="en-US" sz="2000" b="1" dirty="0" err="1"/>
              <a:t>arrises</a:t>
            </a:r>
            <a:r>
              <a:rPr lang="en-US" sz="2000" b="1" dirty="0"/>
              <a:t> a Primeval hill.</a:t>
            </a:r>
          </a:p>
          <a:p>
            <a:r>
              <a:rPr lang="en-US" sz="2400" b="1" dirty="0"/>
              <a:t>Greek Creation Myth</a:t>
            </a:r>
          </a:p>
          <a:p>
            <a:pPr lvl="1"/>
            <a:r>
              <a:rPr lang="en-US" sz="2000" b="1" dirty="0"/>
              <a:t>Prometheus and </a:t>
            </a:r>
            <a:r>
              <a:rPr lang="en-US" sz="2000" b="1" dirty="0" err="1"/>
              <a:t>Epimetheus</a:t>
            </a:r>
            <a:r>
              <a:rPr lang="en-US" sz="2000" b="1" dirty="0"/>
              <a:t> form clay molds.  Earth supported by Atlas.</a:t>
            </a:r>
          </a:p>
          <a:p>
            <a:r>
              <a:rPr lang="en-US" sz="2400" b="1" dirty="0"/>
              <a:t>Iroquois Creation Myth</a:t>
            </a:r>
          </a:p>
          <a:p>
            <a:pPr lvl="1"/>
            <a:r>
              <a:rPr lang="en-US" sz="2000" b="1" dirty="0" err="1"/>
              <a:t>Enigorio</a:t>
            </a:r>
            <a:r>
              <a:rPr lang="en-US" sz="2000" b="1" dirty="0"/>
              <a:t> and </a:t>
            </a:r>
            <a:r>
              <a:rPr lang="en-US" sz="2000" b="1" dirty="0" err="1"/>
              <a:t>Enigohahetgea</a:t>
            </a:r>
            <a:r>
              <a:rPr lang="en-US" sz="2000" b="1" dirty="0"/>
              <a:t>: Good and evil brothers battle</a:t>
            </a:r>
            <a:endParaRPr lang="en-US" b="1" dirty="0"/>
          </a:p>
          <a:p>
            <a:endParaRPr lang="en-US" sz="2800" b="1" dirty="0"/>
          </a:p>
          <a:p>
            <a:pPr algn="ctr">
              <a:buFont typeface="Wingdings" pitchFamily="2" charset="2"/>
              <a:buNone/>
            </a:pPr>
            <a:r>
              <a:rPr lang="en-US" sz="2400" b="1" dirty="0">
                <a:solidFill>
                  <a:schemeClr val="accent1"/>
                </a:solidFill>
              </a:rPr>
              <a:t>Genesis One is an obvious exception to this pattern</a:t>
            </a:r>
          </a:p>
        </p:txBody>
      </p:sp>
    </p:spTree>
    <p:extLst>
      <p:ext uri="{BB962C8B-B14F-4D97-AF65-F5344CB8AC3E}">
        <p14:creationId xmlns:p14="http://schemas.microsoft.com/office/powerpoint/2010/main" val="216659197"/>
      </p:ext>
    </p:extLst>
  </p:cSld>
  <p:clrMapOvr>
    <a:masterClrMapping/>
  </p:clrMapOvr>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3175" y="1524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tabLst>
                <a:tab pos="228600" algn="l"/>
                <a:tab pos="457200" algn="l"/>
              </a:tabLst>
              <a:defRPr>
                <a:solidFill>
                  <a:schemeClr val="tx1"/>
                </a:solidFill>
                <a:latin typeface="Verdana" pitchFamily="34" charset="0"/>
                <a:cs typeface="Arial" charset="0"/>
              </a:defRPr>
            </a:lvl1pPr>
            <a:lvl2pPr marL="742950" indent="-285750" eaLnBrk="0" hangingPunct="0">
              <a:tabLst>
                <a:tab pos="228600" algn="l"/>
                <a:tab pos="457200" algn="l"/>
              </a:tabLst>
              <a:defRPr>
                <a:solidFill>
                  <a:schemeClr val="tx1"/>
                </a:solidFill>
                <a:latin typeface="Verdana" pitchFamily="34" charset="0"/>
                <a:cs typeface="Arial" charset="0"/>
              </a:defRPr>
            </a:lvl2pPr>
            <a:lvl3pPr marL="1143000" indent="-228600" eaLnBrk="0" hangingPunct="0">
              <a:tabLst>
                <a:tab pos="228600" algn="l"/>
                <a:tab pos="457200" algn="l"/>
              </a:tabLst>
              <a:defRPr>
                <a:solidFill>
                  <a:schemeClr val="tx1"/>
                </a:solidFill>
                <a:latin typeface="Verdana" pitchFamily="34" charset="0"/>
                <a:cs typeface="Arial" charset="0"/>
              </a:defRPr>
            </a:lvl3pPr>
            <a:lvl4pPr marL="1600200" indent="-228600" eaLnBrk="0" hangingPunct="0">
              <a:tabLst>
                <a:tab pos="228600" algn="l"/>
                <a:tab pos="457200" algn="l"/>
              </a:tabLst>
              <a:defRPr>
                <a:solidFill>
                  <a:schemeClr val="tx1"/>
                </a:solidFill>
                <a:latin typeface="Verdana" pitchFamily="34" charset="0"/>
                <a:cs typeface="Arial" charset="0"/>
              </a:defRPr>
            </a:lvl4pPr>
            <a:lvl5pPr marL="2057400" indent="-228600" eaLnBrk="0" hangingPunct="0">
              <a:tabLst>
                <a:tab pos="228600" algn="l"/>
                <a:tab pos="457200" algn="l"/>
              </a:tabLst>
              <a:defRPr>
                <a:solidFill>
                  <a:schemeClr val="tx1"/>
                </a:solidFill>
                <a:latin typeface="Verdana" pitchFamily="34" charset="0"/>
                <a:cs typeface="Arial" charset="0"/>
              </a:defRPr>
            </a:lvl5pPr>
            <a:lvl6pPr marL="2514600" indent="-228600" eaLnBrk="0" fontAlgn="base" hangingPunct="0">
              <a:spcBef>
                <a:spcPct val="0"/>
              </a:spcBef>
              <a:spcAft>
                <a:spcPct val="0"/>
              </a:spcAft>
              <a:tabLst>
                <a:tab pos="228600" algn="l"/>
                <a:tab pos="457200" algn="l"/>
              </a:tabLst>
              <a:defRPr>
                <a:solidFill>
                  <a:schemeClr val="tx1"/>
                </a:solidFill>
                <a:latin typeface="Verdana" pitchFamily="34" charset="0"/>
                <a:cs typeface="Arial" charset="0"/>
              </a:defRPr>
            </a:lvl6pPr>
            <a:lvl7pPr marL="2971800" indent="-228600" eaLnBrk="0" fontAlgn="base" hangingPunct="0">
              <a:spcBef>
                <a:spcPct val="0"/>
              </a:spcBef>
              <a:spcAft>
                <a:spcPct val="0"/>
              </a:spcAft>
              <a:tabLst>
                <a:tab pos="228600" algn="l"/>
                <a:tab pos="457200" algn="l"/>
              </a:tabLst>
              <a:defRPr>
                <a:solidFill>
                  <a:schemeClr val="tx1"/>
                </a:solidFill>
                <a:latin typeface="Verdana" pitchFamily="34" charset="0"/>
                <a:cs typeface="Arial" charset="0"/>
              </a:defRPr>
            </a:lvl7pPr>
            <a:lvl8pPr marL="3429000" indent="-228600" eaLnBrk="0" fontAlgn="base" hangingPunct="0">
              <a:spcBef>
                <a:spcPct val="0"/>
              </a:spcBef>
              <a:spcAft>
                <a:spcPct val="0"/>
              </a:spcAft>
              <a:tabLst>
                <a:tab pos="228600" algn="l"/>
                <a:tab pos="457200" algn="l"/>
              </a:tabLst>
              <a:defRPr>
                <a:solidFill>
                  <a:schemeClr val="tx1"/>
                </a:solidFill>
                <a:latin typeface="Verdana" pitchFamily="34" charset="0"/>
                <a:cs typeface="Arial" charset="0"/>
              </a:defRPr>
            </a:lvl8pPr>
            <a:lvl9pPr marL="3886200" indent="-228600" eaLnBrk="0" fontAlgn="base" hangingPunct="0">
              <a:spcBef>
                <a:spcPct val="0"/>
              </a:spcBef>
              <a:spcAft>
                <a:spcPct val="0"/>
              </a:spcAft>
              <a:tabLst>
                <a:tab pos="228600" algn="l"/>
                <a:tab pos="457200" algn="l"/>
              </a:tabLst>
              <a:defRPr>
                <a:solidFill>
                  <a:schemeClr val="tx1"/>
                </a:solidFill>
                <a:latin typeface="Verdana" pitchFamily="34" charset="0"/>
                <a:cs typeface="Arial" charset="0"/>
              </a:defRPr>
            </a:lvl9pPr>
          </a:lstStyle>
          <a:p>
            <a:pPr algn="just" eaLnBrk="1" fontAlgn="base" hangingPunct="1">
              <a:spcBef>
                <a:spcPct val="0"/>
              </a:spcBef>
              <a:spcAft>
                <a:spcPct val="0"/>
              </a:spcAft>
            </a:pPr>
            <a:r>
              <a:rPr lang="en-US" altLang="en-US" sz="1100" smtClean="0">
                <a:solidFill>
                  <a:srgbClr val="FFFFFF"/>
                </a:solidFill>
                <a:latin typeface="Times New Roman" pitchFamily="18" charset="0"/>
                <a:cs typeface="Times New Roman" pitchFamily="18" charset="0"/>
              </a:rPr>
              <a:t> </a:t>
            </a:r>
          </a:p>
          <a:p>
            <a:pPr algn="ctr" fontAlgn="base">
              <a:spcBef>
                <a:spcPct val="0"/>
              </a:spcBef>
              <a:spcAft>
                <a:spcPct val="0"/>
              </a:spcAft>
            </a:pPr>
            <a:r>
              <a:rPr lang="en-US" altLang="en-US" sz="2400" b="1" smtClean="0">
                <a:solidFill>
                  <a:srgbClr val="FFFF00"/>
                </a:solidFill>
                <a:latin typeface="Times New Roman" pitchFamily="18" charset="0"/>
                <a:cs typeface="Times New Roman" pitchFamily="18" charset="0"/>
              </a:rPr>
              <a:t>The First Eleven Emperors of Rome</a:t>
            </a:r>
            <a:endParaRPr lang="en-US" altLang="en-US" sz="2400" smtClean="0">
              <a:solidFill>
                <a:srgbClr val="FFFF00"/>
              </a:solidFill>
              <a:latin typeface="Times New Roman" pitchFamily="18" charset="0"/>
              <a:cs typeface="Times New Roman" pitchFamily="18" charset="0"/>
            </a:endParaRPr>
          </a:p>
          <a:p>
            <a:pPr fontAlgn="base">
              <a:spcBef>
                <a:spcPct val="0"/>
              </a:spcBef>
              <a:spcAft>
                <a:spcPct val="0"/>
              </a:spcAft>
            </a:pPr>
            <a:endParaRPr lang="en-US" altLang="en-US" sz="2400" smtClean="0">
              <a:solidFill>
                <a:srgbClr val="FFFF00"/>
              </a:solidFill>
              <a:latin typeface="Times New Roman" pitchFamily="18" charset="0"/>
            </a:endParaRPr>
          </a:p>
        </p:txBody>
      </p:sp>
      <p:grpSp>
        <p:nvGrpSpPr>
          <p:cNvPr id="51203" name="Group 115"/>
          <p:cNvGrpSpPr>
            <a:grpSpLocks/>
          </p:cNvGrpSpPr>
          <p:nvPr/>
        </p:nvGrpSpPr>
        <p:grpSpPr bwMode="auto">
          <a:xfrm>
            <a:off x="914400" y="1219200"/>
            <a:ext cx="7391400" cy="5638800"/>
            <a:chOff x="-3" y="506"/>
            <a:chExt cx="2820" cy="6337"/>
          </a:xfrm>
        </p:grpSpPr>
        <p:grpSp>
          <p:nvGrpSpPr>
            <p:cNvPr id="51205" name="Group 113"/>
            <p:cNvGrpSpPr>
              <a:grpSpLocks/>
            </p:cNvGrpSpPr>
            <p:nvPr/>
          </p:nvGrpSpPr>
          <p:grpSpPr bwMode="auto">
            <a:xfrm>
              <a:off x="0" y="509"/>
              <a:ext cx="2814" cy="6331"/>
              <a:chOff x="0" y="509"/>
              <a:chExt cx="2814" cy="6331"/>
            </a:xfrm>
          </p:grpSpPr>
          <p:grpSp>
            <p:nvGrpSpPr>
              <p:cNvPr id="51207" name="Group 42"/>
              <p:cNvGrpSpPr>
                <a:grpSpLocks/>
              </p:cNvGrpSpPr>
              <p:nvPr/>
            </p:nvGrpSpPr>
            <p:grpSpPr bwMode="auto">
              <a:xfrm>
                <a:off x="0" y="509"/>
                <a:ext cx="554" cy="518"/>
                <a:chOff x="0" y="509"/>
                <a:chExt cx="554" cy="518"/>
              </a:xfrm>
            </p:grpSpPr>
            <p:sp>
              <p:nvSpPr>
                <p:cNvPr id="51313" name="Rectangle 5"/>
                <p:cNvSpPr>
                  <a:spLocks noChangeArrowheads="1"/>
                </p:cNvSpPr>
                <p:nvPr/>
              </p:nvSpPr>
              <p:spPr bwMode="auto">
                <a:xfrm>
                  <a:off x="43" y="509"/>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b="1" smtClean="0">
                      <a:solidFill>
                        <a:srgbClr val="FFFF00"/>
                      </a:solidFill>
                      <a:latin typeface="Times New Roman" pitchFamily="18" charset="0"/>
                      <a:cs typeface="Times New Roman" pitchFamily="18" charset="0"/>
                    </a:rPr>
                    <a:t>Emperor</a:t>
                  </a:r>
                  <a:endParaRPr lang="en-US" altLang="en-US" sz="1600" smtClean="0">
                    <a:solidFill>
                      <a:srgbClr val="FFFF00"/>
                    </a:solidFill>
                    <a:latin typeface="Times New Roman" pitchFamily="18" charset="0"/>
                    <a:cs typeface="Times New Roman" pitchFamily="18" charset="0"/>
                  </a:endParaRPr>
                </a:p>
                <a:p>
                  <a:pPr fontAlgn="base">
                    <a:spcBef>
                      <a:spcPct val="0"/>
                    </a:spcBef>
                    <a:spcAft>
                      <a:spcPct val="0"/>
                    </a:spcAft>
                  </a:pPr>
                  <a:endParaRPr lang="en-US" altLang="en-US" sz="1600" smtClean="0">
                    <a:solidFill>
                      <a:srgbClr val="FFFF00"/>
                    </a:solidFill>
                    <a:latin typeface="Times New Roman" pitchFamily="18" charset="0"/>
                  </a:endParaRPr>
                </a:p>
              </p:txBody>
            </p:sp>
            <p:sp>
              <p:nvSpPr>
                <p:cNvPr id="51314" name="Rectangle 41"/>
                <p:cNvSpPr>
                  <a:spLocks noChangeArrowheads="1"/>
                </p:cNvSpPr>
                <p:nvPr/>
              </p:nvSpPr>
              <p:spPr bwMode="auto">
                <a:xfrm>
                  <a:off x="0" y="509"/>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smtClean="0">
                    <a:solidFill>
                      <a:srgbClr val="FFFFFF"/>
                    </a:solidFill>
                  </a:endParaRPr>
                </a:p>
              </p:txBody>
            </p:sp>
          </p:grpSp>
          <p:grpSp>
            <p:nvGrpSpPr>
              <p:cNvPr id="51208" name="Group 44"/>
              <p:cNvGrpSpPr>
                <a:grpSpLocks/>
              </p:cNvGrpSpPr>
              <p:nvPr/>
            </p:nvGrpSpPr>
            <p:grpSpPr bwMode="auto">
              <a:xfrm>
                <a:off x="554" y="509"/>
                <a:ext cx="698" cy="518"/>
                <a:chOff x="554" y="509"/>
                <a:chExt cx="698" cy="518"/>
              </a:xfrm>
            </p:grpSpPr>
            <p:sp>
              <p:nvSpPr>
                <p:cNvPr id="51311" name="Rectangle 6"/>
                <p:cNvSpPr>
                  <a:spLocks noChangeArrowheads="1"/>
                </p:cNvSpPr>
                <p:nvPr/>
              </p:nvSpPr>
              <p:spPr bwMode="auto">
                <a:xfrm>
                  <a:off x="597" y="509"/>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b="1" smtClean="0">
                      <a:solidFill>
                        <a:srgbClr val="FFFF00"/>
                      </a:solidFill>
                      <a:latin typeface="Times New Roman" pitchFamily="18" charset="0"/>
                      <a:cs typeface="Times New Roman" pitchFamily="18" charset="0"/>
                    </a:rPr>
                    <a:t>Dates of Rule</a:t>
                  </a:r>
                  <a:endParaRPr lang="en-US" altLang="en-US" sz="1600" smtClean="0">
                    <a:solidFill>
                      <a:srgbClr val="FFFF00"/>
                    </a:solidFill>
                    <a:latin typeface="Times New Roman" pitchFamily="18" charset="0"/>
                    <a:cs typeface="Times New Roman" pitchFamily="18" charset="0"/>
                  </a:endParaRPr>
                </a:p>
                <a:p>
                  <a:pPr fontAlgn="base">
                    <a:spcBef>
                      <a:spcPct val="0"/>
                    </a:spcBef>
                    <a:spcAft>
                      <a:spcPct val="0"/>
                    </a:spcAft>
                  </a:pPr>
                  <a:endParaRPr lang="en-US" altLang="en-US" sz="1600" smtClean="0">
                    <a:solidFill>
                      <a:srgbClr val="FFFF00"/>
                    </a:solidFill>
                    <a:latin typeface="Times New Roman" pitchFamily="18" charset="0"/>
                  </a:endParaRPr>
                </a:p>
              </p:txBody>
            </p:sp>
            <p:sp>
              <p:nvSpPr>
                <p:cNvPr id="51312" name="Rectangle 43"/>
                <p:cNvSpPr>
                  <a:spLocks noChangeArrowheads="1"/>
                </p:cNvSpPr>
                <p:nvPr/>
              </p:nvSpPr>
              <p:spPr bwMode="auto">
                <a:xfrm>
                  <a:off x="554" y="509"/>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smtClean="0">
                    <a:solidFill>
                      <a:srgbClr val="FFFFFF"/>
                    </a:solidFill>
                  </a:endParaRPr>
                </a:p>
              </p:txBody>
            </p:sp>
          </p:grpSp>
          <p:grpSp>
            <p:nvGrpSpPr>
              <p:cNvPr id="51209" name="Group 46"/>
              <p:cNvGrpSpPr>
                <a:grpSpLocks/>
              </p:cNvGrpSpPr>
              <p:nvPr/>
            </p:nvGrpSpPr>
            <p:grpSpPr bwMode="auto">
              <a:xfrm>
                <a:off x="1252" y="509"/>
                <a:ext cx="1562" cy="518"/>
                <a:chOff x="1252" y="509"/>
                <a:chExt cx="1562" cy="518"/>
              </a:xfrm>
            </p:grpSpPr>
            <p:sp>
              <p:nvSpPr>
                <p:cNvPr id="51309" name="Rectangle 7"/>
                <p:cNvSpPr>
                  <a:spLocks noChangeArrowheads="1"/>
                </p:cNvSpPr>
                <p:nvPr/>
              </p:nvSpPr>
              <p:spPr bwMode="auto">
                <a:xfrm>
                  <a:off x="1295" y="509"/>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b="1" smtClean="0">
                      <a:solidFill>
                        <a:srgbClr val="FFFF00"/>
                      </a:solidFill>
                      <a:latin typeface="Times New Roman" pitchFamily="18" charset="0"/>
                      <a:cs typeface="Times New Roman" pitchFamily="18" charset="0"/>
                    </a:rPr>
                    <a:t>Significance to Biblical Events</a:t>
                  </a:r>
                  <a:endParaRPr lang="en-US" altLang="en-US" sz="1600" smtClean="0">
                    <a:solidFill>
                      <a:srgbClr val="FFFF00"/>
                    </a:solidFill>
                    <a:latin typeface="Times New Roman" pitchFamily="18" charset="0"/>
                    <a:cs typeface="Times New Roman" pitchFamily="18" charset="0"/>
                  </a:endParaRPr>
                </a:p>
                <a:p>
                  <a:pPr fontAlgn="base">
                    <a:spcBef>
                      <a:spcPct val="0"/>
                    </a:spcBef>
                    <a:spcAft>
                      <a:spcPct val="0"/>
                    </a:spcAft>
                  </a:pPr>
                  <a:endParaRPr lang="en-US" altLang="en-US" sz="2400" smtClean="0">
                    <a:solidFill>
                      <a:srgbClr val="FFFF00"/>
                    </a:solidFill>
                    <a:latin typeface="Times New Roman" pitchFamily="18" charset="0"/>
                  </a:endParaRPr>
                </a:p>
              </p:txBody>
            </p:sp>
            <p:sp>
              <p:nvSpPr>
                <p:cNvPr id="51310" name="Rectangle 45"/>
                <p:cNvSpPr>
                  <a:spLocks noChangeArrowheads="1"/>
                </p:cNvSpPr>
                <p:nvPr/>
              </p:nvSpPr>
              <p:spPr bwMode="auto">
                <a:xfrm>
                  <a:off x="1252" y="509"/>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smtClean="0">
                    <a:solidFill>
                      <a:srgbClr val="FFFFFF"/>
                    </a:solidFill>
                  </a:endParaRPr>
                </a:p>
              </p:txBody>
            </p:sp>
          </p:grpSp>
          <p:grpSp>
            <p:nvGrpSpPr>
              <p:cNvPr id="51210" name="Group 48"/>
              <p:cNvGrpSpPr>
                <a:grpSpLocks/>
              </p:cNvGrpSpPr>
              <p:nvPr/>
            </p:nvGrpSpPr>
            <p:grpSpPr bwMode="auto">
              <a:xfrm>
                <a:off x="0" y="1027"/>
                <a:ext cx="554" cy="518"/>
                <a:chOff x="0" y="1027"/>
                <a:chExt cx="554" cy="518"/>
              </a:xfrm>
            </p:grpSpPr>
            <p:sp>
              <p:nvSpPr>
                <p:cNvPr id="51307" name="Rectangle 8"/>
                <p:cNvSpPr>
                  <a:spLocks noChangeArrowheads="1"/>
                </p:cNvSpPr>
                <p:nvPr/>
              </p:nvSpPr>
              <p:spPr bwMode="auto">
                <a:xfrm>
                  <a:off x="43" y="1027"/>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smtClean="0">
                      <a:solidFill>
                        <a:srgbClr val="FFFF00"/>
                      </a:solidFill>
                      <a:latin typeface="Times New Roman" pitchFamily="18" charset="0"/>
                      <a:cs typeface="Times New Roman" pitchFamily="18" charset="0"/>
                    </a:rPr>
                    <a:t>Augustus</a:t>
                  </a:r>
                </a:p>
                <a:p>
                  <a:pPr fontAlgn="base">
                    <a:spcBef>
                      <a:spcPct val="0"/>
                    </a:spcBef>
                    <a:spcAft>
                      <a:spcPct val="0"/>
                    </a:spcAft>
                  </a:pPr>
                  <a:endParaRPr lang="en-US" altLang="en-US" sz="1600" smtClean="0">
                    <a:solidFill>
                      <a:srgbClr val="FFFF00"/>
                    </a:solidFill>
                    <a:latin typeface="Times New Roman" pitchFamily="18" charset="0"/>
                  </a:endParaRPr>
                </a:p>
              </p:txBody>
            </p:sp>
            <p:sp>
              <p:nvSpPr>
                <p:cNvPr id="51308" name="Rectangle 47"/>
                <p:cNvSpPr>
                  <a:spLocks noChangeArrowheads="1"/>
                </p:cNvSpPr>
                <p:nvPr/>
              </p:nvSpPr>
              <p:spPr bwMode="auto">
                <a:xfrm>
                  <a:off x="0" y="1027"/>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smtClean="0">
                    <a:solidFill>
                      <a:srgbClr val="FFFFFF"/>
                    </a:solidFill>
                  </a:endParaRPr>
                </a:p>
              </p:txBody>
            </p:sp>
          </p:grpSp>
          <p:grpSp>
            <p:nvGrpSpPr>
              <p:cNvPr id="51211" name="Group 50"/>
              <p:cNvGrpSpPr>
                <a:grpSpLocks/>
              </p:cNvGrpSpPr>
              <p:nvPr/>
            </p:nvGrpSpPr>
            <p:grpSpPr bwMode="auto">
              <a:xfrm>
                <a:off x="554" y="1027"/>
                <a:ext cx="698" cy="518"/>
                <a:chOff x="554" y="1027"/>
                <a:chExt cx="698" cy="518"/>
              </a:xfrm>
            </p:grpSpPr>
            <p:sp>
              <p:nvSpPr>
                <p:cNvPr id="51305" name="Rectangle 9"/>
                <p:cNvSpPr>
                  <a:spLocks noChangeArrowheads="1"/>
                </p:cNvSpPr>
                <p:nvPr/>
              </p:nvSpPr>
              <p:spPr bwMode="auto">
                <a:xfrm>
                  <a:off x="597" y="1027"/>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smtClean="0">
                      <a:solidFill>
                        <a:srgbClr val="FFFF00"/>
                      </a:solidFill>
                      <a:latin typeface="Times New Roman" pitchFamily="18" charset="0"/>
                      <a:cs typeface="Times New Roman" pitchFamily="18" charset="0"/>
                    </a:rPr>
                    <a:t>27 BC-14 AD</a:t>
                  </a:r>
                </a:p>
                <a:p>
                  <a:pPr fontAlgn="base">
                    <a:spcBef>
                      <a:spcPct val="0"/>
                    </a:spcBef>
                    <a:spcAft>
                      <a:spcPct val="0"/>
                    </a:spcAft>
                  </a:pPr>
                  <a:endParaRPr lang="en-US" altLang="en-US" sz="1600" smtClean="0">
                    <a:solidFill>
                      <a:srgbClr val="FFFF00"/>
                    </a:solidFill>
                    <a:latin typeface="Times New Roman" pitchFamily="18" charset="0"/>
                  </a:endParaRPr>
                </a:p>
              </p:txBody>
            </p:sp>
            <p:sp>
              <p:nvSpPr>
                <p:cNvPr id="51306" name="Rectangle 49"/>
                <p:cNvSpPr>
                  <a:spLocks noChangeArrowheads="1"/>
                </p:cNvSpPr>
                <p:nvPr/>
              </p:nvSpPr>
              <p:spPr bwMode="auto">
                <a:xfrm>
                  <a:off x="554" y="1027"/>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smtClean="0">
                    <a:solidFill>
                      <a:srgbClr val="FFFFFF"/>
                    </a:solidFill>
                  </a:endParaRPr>
                </a:p>
              </p:txBody>
            </p:sp>
          </p:grpSp>
          <p:grpSp>
            <p:nvGrpSpPr>
              <p:cNvPr id="51212" name="Group 52"/>
              <p:cNvGrpSpPr>
                <a:grpSpLocks/>
              </p:cNvGrpSpPr>
              <p:nvPr/>
            </p:nvGrpSpPr>
            <p:grpSpPr bwMode="auto">
              <a:xfrm>
                <a:off x="1252" y="1027"/>
                <a:ext cx="1562" cy="518"/>
                <a:chOff x="1252" y="1027"/>
                <a:chExt cx="1562" cy="518"/>
              </a:xfrm>
            </p:grpSpPr>
            <p:sp>
              <p:nvSpPr>
                <p:cNvPr id="51303" name="Rectangle 10"/>
                <p:cNvSpPr>
                  <a:spLocks noChangeArrowheads="1"/>
                </p:cNvSpPr>
                <p:nvPr/>
              </p:nvSpPr>
              <p:spPr bwMode="auto">
                <a:xfrm>
                  <a:off x="1295" y="1027"/>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smtClean="0">
                      <a:solidFill>
                        <a:srgbClr val="FFFF00"/>
                      </a:solidFill>
                      <a:latin typeface="Times New Roman" pitchFamily="18" charset="0"/>
                      <a:cs typeface="Times New Roman" pitchFamily="18" charset="0"/>
                    </a:rPr>
                    <a:t>Birth of Christ</a:t>
                  </a:r>
                </a:p>
                <a:p>
                  <a:pPr fontAlgn="base">
                    <a:spcBef>
                      <a:spcPct val="0"/>
                    </a:spcBef>
                    <a:spcAft>
                      <a:spcPct val="0"/>
                    </a:spcAft>
                  </a:pPr>
                  <a:endParaRPr lang="en-US" altLang="en-US" sz="2400" smtClean="0">
                    <a:solidFill>
                      <a:srgbClr val="FFFF00"/>
                    </a:solidFill>
                    <a:latin typeface="Times New Roman" pitchFamily="18" charset="0"/>
                  </a:endParaRPr>
                </a:p>
              </p:txBody>
            </p:sp>
            <p:sp>
              <p:nvSpPr>
                <p:cNvPr id="51304" name="Rectangle 51"/>
                <p:cNvSpPr>
                  <a:spLocks noChangeArrowheads="1"/>
                </p:cNvSpPr>
                <p:nvPr/>
              </p:nvSpPr>
              <p:spPr bwMode="auto">
                <a:xfrm>
                  <a:off x="1252" y="1027"/>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smtClean="0">
                    <a:solidFill>
                      <a:srgbClr val="FFFFFF"/>
                    </a:solidFill>
                  </a:endParaRPr>
                </a:p>
              </p:txBody>
            </p:sp>
          </p:grpSp>
          <p:grpSp>
            <p:nvGrpSpPr>
              <p:cNvPr id="51213" name="Group 54"/>
              <p:cNvGrpSpPr>
                <a:grpSpLocks/>
              </p:cNvGrpSpPr>
              <p:nvPr/>
            </p:nvGrpSpPr>
            <p:grpSpPr bwMode="auto">
              <a:xfrm>
                <a:off x="0" y="1545"/>
                <a:ext cx="554" cy="518"/>
                <a:chOff x="0" y="1545"/>
                <a:chExt cx="554" cy="518"/>
              </a:xfrm>
            </p:grpSpPr>
            <p:sp>
              <p:nvSpPr>
                <p:cNvPr id="51301" name="Rectangle 11"/>
                <p:cNvSpPr>
                  <a:spLocks noChangeArrowheads="1"/>
                </p:cNvSpPr>
                <p:nvPr/>
              </p:nvSpPr>
              <p:spPr bwMode="auto">
                <a:xfrm>
                  <a:off x="43" y="1545"/>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fontAlgn="base">
                    <a:spcBef>
                      <a:spcPct val="30000"/>
                    </a:spcBef>
                    <a:spcAft>
                      <a:spcPct val="0"/>
                    </a:spcAft>
                  </a:pPr>
                  <a:r>
                    <a:rPr lang="en-US" altLang="en-US" sz="1600" smtClean="0">
                      <a:solidFill>
                        <a:srgbClr val="FFFF00"/>
                      </a:solidFill>
                      <a:latin typeface="Times New Roman" pitchFamily="18" charset="0"/>
                    </a:rPr>
                    <a:t>Tiberius</a:t>
                  </a:r>
                </a:p>
                <a:p>
                  <a:pPr fontAlgn="base">
                    <a:spcBef>
                      <a:spcPct val="30000"/>
                    </a:spcBef>
                    <a:spcAft>
                      <a:spcPct val="0"/>
                    </a:spcAft>
                  </a:pPr>
                  <a:endParaRPr lang="en-US" altLang="en-US" sz="1200" smtClean="0">
                    <a:solidFill>
                      <a:srgbClr val="FFFF00"/>
                    </a:solidFill>
                    <a:latin typeface="Times New Roman" pitchFamily="18" charset="0"/>
                  </a:endParaRPr>
                </a:p>
              </p:txBody>
            </p:sp>
            <p:sp>
              <p:nvSpPr>
                <p:cNvPr id="51302" name="Rectangle 53"/>
                <p:cNvSpPr>
                  <a:spLocks noChangeArrowheads="1"/>
                </p:cNvSpPr>
                <p:nvPr/>
              </p:nvSpPr>
              <p:spPr bwMode="auto">
                <a:xfrm>
                  <a:off x="0" y="1545"/>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smtClean="0">
                    <a:solidFill>
                      <a:srgbClr val="FFFFFF"/>
                    </a:solidFill>
                  </a:endParaRPr>
                </a:p>
              </p:txBody>
            </p:sp>
          </p:grpSp>
          <p:grpSp>
            <p:nvGrpSpPr>
              <p:cNvPr id="51214" name="Group 56"/>
              <p:cNvGrpSpPr>
                <a:grpSpLocks/>
              </p:cNvGrpSpPr>
              <p:nvPr/>
            </p:nvGrpSpPr>
            <p:grpSpPr bwMode="auto">
              <a:xfrm>
                <a:off x="554" y="1545"/>
                <a:ext cx="698" cy="518"/>
                <a:chOff x="554" y="1545"/>
                <a:chExt cx="698" cy="518"/>
              </a:xfrm>
            </p:grpSpPr>
            <p:sp>
              <p:nvSpPr>
                <p:cNvPr id="51299" name="Rectangle 12"/>
                <p:cNvSpPr>
                  <a:spLocks noChangeArrowheads="1"/>
                </p:cNvSpPr>
                <p:nvPr/>
              </p:nvSpPr>
              <p:spPr bwMode="auto">
                <a:xfrm>
                  <a:off x="597" y="1545"/>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smtClean="0">
                      <a:solidFill>
                        <a:srgbClr val="FFFF00"/>
                      </a:solidFill>
                      <a:latin typeface="Times New Roman" pitchFamily="18" charset="0"/>
                      <a:cs typeface="Times New Roman" pitchFamily="18" charset="0"/>
                    </a:rPr>
                    <a:t>14 AD-37 AD</a:t>
                  </a:r>
                </a:p>
                <a:p>
                  <a:pPr fontAlgn="base">
                    <a:spcBef>
                      <a:spcPct val="0"/>
                    </a:spcBef>
                    <a:spcAft>
                      <a:spcPct val="0"/>
                    </a:spcAft>
                  </a:pPr>
                  <a:endParaRPr lang="en-US" altLang="en-US" sz="1600" smtClean="0">
                    <a:solidFill>
                      <a:srgbClr val="FFFF00"/>
                    </a:solidFill>
                    <a:latin typeface="Times New Roman" pitchFamily="18" charset="0"/>
                  </a:endParaRPr>
                </a:p>
              </p:txBody>
            </p:sp>
            <p:sp>
              <p:nvSpPr>
                <p:cNvPr id="51300" name="Rectangle 55"/>
                <p:cNvSpPr>
                  <a:spLocks noChangeArrowheads="1"/>
                </p:cNvSpPr>
                <p:nvPr/>
              </p:nvSpPr>
              <p:spPr bwMode="auto">
                <a:xfrm>
                  <a:off x="554" y="1545"/>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smtClean="0">
                    <a:solidFill>
                      <a:srgbClr val="FFFFFF"/>
                    </a:solidFill>
                  </a:endParaRPr>
                </a:p>
              </p:txBody>
            </p:sp>
          </p:grpSp>
          <p:grpSp>
            <p:nvGrpSpPr>
              <p:cNvPr id="51215" name="Group 58"/>
              <p:cNvGrpSpPr>
                <a:grpSpLocks/>
              </p:cNvGrpSpPr>
              <p:nvPr/>
            </p:nvGrpSpPr>
            <p:grpSpPr bwMode="auto">
              <a:xfrm>
                <a:off x="1252" y="1545"/>
                <a:ext cx="1562" cy="518"/>
                <a:chOff x="1252" y="1545"/>
                <a:chExt cx="1562" cy="518"/>
              </a:xfrm>
            </p:grpSpPr>
            <p:sp>
              <p:nvSpPr>
                <p:cNvPr id="51297" name="Rectangle 13"/>
                <p:cNvSpPr>
                  <a:spLocks noChangeArrowheads="1"/>
                </p:cNvSpPr>
                <p:nvPr/>
              </p:nvSpPr>
              <p:spPr bwMode="auto">
                <a:xfrm>
                  <a:off x="1295" y="1545"/>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smtClean="0">
                      <a:solidFill>
                        <a:srgbClr val="FFFF00"/>
                      </a:solidFill>
                      <a:latin typeface="Times New Roman" pitchFamily="18" charset="0"/>
                      <a:cs typeface="Times New Roman" pitchFamily="18" charset="0"/>
                    </a:rPr>
                    <a:t>Crucifixion of Christ</a:t>
                  </a:r>
                </a:p>
                <a:p>
                  <a:pPr fontAlgn="base">
                    <a:spcBef>
                      <a:spcPct val="0"/>
                    </a:spcBef>
                    <a:spcAft>
                      <a:spcPct val="0"/>
                    </a:spcAft>
                  </a:pPr>
                  <a:endParaRPr lang="en-US" altLang="en-US" sz="1600" smtClean="0">
                    <a:solidFill>
                      <a:srgbClr val="FFFF00"/>
                    </a:solidFill>
                    <a:latin typeface="Times New Roman" pitchFamily="18" charset="0"/>
                  </a:endParaRPr>
                </a:p>
              </p:txBody>
            </p:sp>
            <p:sp>
              <p:nvSpPr>
                <p:cNvPr id="51298" name="Rectangle 57"/>
                <p:cNvSpPr>
                  <a:spLocks noChangeArrowheads="1"/>
                </p:cNvSpPr>
                <p:nvPr/>
              </p:nvSpPr>
              <p:spPr bwMode="auto">
                <a:xfrm>
                  <a:off x="1252" y="1545"/>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smtClean="0">
                    <a:solidFill>
                      <a:srgbClr val="FFFFFF"/>
                    </a:solidFill>
                  </a:endParaRPr>
                </a:p>
              </p:txBody>
            </p:sp>
          </p:grpSp>
          <p:grpSp>
            <p:nvGrpSpPr>
              <p:cNvPr id="51216" name="Group 60"/>
              <p:cNvGrpSpPr>
                <a:grpSpLocks/>
              </p:cNvGrpSpPr>
              <p:nvPr/>
            </p:nvGrpSpPr>
            <p:grpSpPr bwMode="auto">
              <a:xfrm>
                <a:off x="0" y="2063"/>
                <a:ext cx="554" cy="633"/>
                <a:chOff x="0" y="2063"/>
                <a:chExt cx="554" cy="633"/>
              </a:xfrm>
            </p:grpSpPr>
            <p:sp>
              <p:nvSpPr>
                <p:cNvPr id="51295" name="Rectangle 14"/>
                <p:cNvSpPr>
                  <a:spLocks noChangeArrowheads="1"/>
                </p:cNvSpPr>
                <p:nvPr/>
              </p:nvSpPr>
              <p:spPr bwMode="auto">
                <a:xfrm>
                  <a:off x="43" y="2063"/>
                  <a:ext cx="468"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400" smtClean="0">
                      <a:solidFill>
                        <a:srgbClr val="FFFF00"/>
                      </a:solidFill>
                      <a:latin typeface="Times New Roman" pitchFamily="18" charset="0"/>
                      <a:cs typeface="Times New Roman" pitchFamily="18" charset="0"/>
                    </a:rPr>
                    <a:t>Gaius (Caligula</a:t>
                  </a:r>
                  <a:r>
                    <a:rPr lang="en-US" altLang="en-US" sz="1200" smtClean="0">
                      <a:solidFill>
                        <a:srgbClr val="FFFF00"/>
                      </a:solidFill>
                      <a:latin typeface="Times New Roman" pitchFamily="18" charset="0"/>
                      <a:cs typeface="Times New Roman" pitchFamily="18" charset="0"/>
                    </a:rPr>
                    <a:t>)</a:t>
                  </a:r>
                </a:p>
                <a:p>
                  <a:pPr fontAlgn="base">
                    <a:spcBef>
                      <a:spcPct val="0"/>
                    </a:spcBef>
                    <a:spcAft>
                      <a:spcPct val="0"/>
                    </a:spcAft>
                  </a:pPr>
                  <a:endParaRPr lang="en-US" altLang="en-US" sz="2400" smtClean="0">
                    <a:solidFill>
                      <a:srgbClr val="FFFF00"/>
                    </a:solidFill>
                    <a:latin typeface="Times New Roman" pitchFamily="18" charset="0"/>
                  </a:endParaRPr>
                </a:p>
              </p:txBody>
            </p:sp>
            <p:sp>
              <p:nvSpPr>
                <p:cNvPr id="51296" name="Rectangle 59"/>
                <p:cNvSpPr>
                  <a:spLocks noChangeArrowheads="1"/>
                </p:cNvSpPr>
                <p:nvPr/>
              </p:nvSpPr>
              <p:spPr bwMode="auto">
                <a:xfrm>
                  <a:off x="0" y="2063"/>
                  <a:ext cx="554"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smtClean="0">
                    <a:solidFill>
                      <a:srgbClr val="FFFFFF"/>
                    </a:solidFill>
                  </a:endParaRPr>
                </a:p>
              </p:txBody>
            </p:sp>
          </p:grpSp>
          <p:grpSp>
            <p:nvGrpSpPr>
              <p:cNvPr id="51217" name="Group 62"/>
              <p:cNvGrpSpPr>
                <a:grpSpLocks/>
              </p:cNvGrpSpPr>
              <p:nvPr/>
            </p:nvGrpSpPr>
            <p:grpSpPr bwMode="auto">
              <a:xfrm>
                <a:off x="554" y="2063"/>
                <a:ext cx="698" cy="633"/>
                <a:chOff x="554" y="2063"/>
                <a:chExt cx="698" cy="633"/>
              </a:xfrm>
            </p:grpSpPr>
            <p:sp>
              <p:nvSpPr>
                <p:cNvPr id="51293" name="Rectangle 15"/>
                <p:cNvSpPr>
                  <a:spLocks noChangeArrowheads="1"/>
                </p:cNvSpPr>
                <p:nvPr/>
              </p:nvSpPr>
              <p:spPr bwMode="auto">
                <a:xfrm>
                  <a:off x="597" y="2063"/>
                  <a:ext cx="612"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smtClean="0">
                      <a:solidFill>
                        <a:srgbClr val="FFFF00"/>
                      </a:solidFill>
                      <a:latin typeface="Times New Roman" pitchFamily="18" charset="0"/>
                      <a:cs typeface="Times New Roman" pitchFamily="18" charset="0"/>
                    </a:rPr>
                    <a:t>37 AD-41 AD</a:t>
                  </a:r>
                </a:p>
                <a:p>
                  <a:pPr fontAlgn="base">
                    <a:spcBef>
                      <a:spcPct val="0"/>
                    </a:spcBef>
                    <a:spcAft>
                      <a:spcPct val="0"/>
                    </a:spcAft>
                  </a:pPr>
                  <a:endParaRPr lang="en-US" altLang="en-US" sz="2400" smtClean="0">
                    <a:solidFill>
                      <a:srgbClr val="FFFF00"/>
                    </a:solidFill>
                    <a:latin typeface="Times New Roman" pitchFamily="18" charset="0"/>
                  </a:endParaRPr>
                </a:p>
              </p:txBody>
            </p:sp>
            <p:sp>
              <p:nvSpPr>
                <p:cNvPr id="51294" name="Rectangle 61"/>
                <p:cNvSpPr>
                  <a:spLocks noChangeArrowheads="1"/>
                </p:cNvSpPr>
                <p:nvPr/>
              </p:nvSpPr>
              <p:spPr bwMode="auto">
                <a:xfrm>
                  <a:off x="554" y="2063"/>
                  <a:ext cx="698"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smtClean="0">
                    <a:solidFill>
                      <a:srgbClr val="FFFFFF"/>
                    </a:solidFill>
                  </a:endParaRPr>
                </a:p>
              </p:txBody>
            </p:sp>
          </p:grpSp>
          <p:grpSp>
            <p:nvGrpSpPr>
              <p:cNvPr id="51218" name="Group 64"/>
              <p:cNvGrpSpPr>
                <a:grpSpLocks/>
              </p:cNvGrpSpPr>
              <p:nvPr/>
            </p:nvGrpSpPr>
            <p:grpSpPr bwMode="auto">
              <a:xfrm>
                <a:off x="1252" y="2063"/>
                <a:ext cx="1562" cy="633"/>
                <a:chOff x="1252" y="2063"/>
                <a:chExt cx="1562" cy="633"/>
              </a:xfrm>
            </p:grpSpPr>
            <p:sp>
              <p:nvSpPr>
                <p:cNvPr id="51291" name="Rectangle 16"/>
                <p:cNvSpPr>
                  <a:spLocks noChangeArrowheads="1"/>
                </p:cNvSpPr>
                <p:nvPr/>
              </p:nvSpPr>
              <p:spPr bwMode="auto">
                <a:xfrm>
                  <a:off x="1295" y="2063"/>
                  <a:ext cx="1476"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200" smtClean="0">
                      <a:solidFill>
                        <a:srgbClr val="FFFF00"/>
                      </a:solidFill>
                      <a:latin typeface="Times New Roman" pitchFamily="18" charset="0"/>
                      <a:cs typeface="Times New Roman" pitchFamily="18" charset="0"/>
                    </a:rPr>
                    <a:t> </a:t>
                  </a:r>
                </a:p>
                <a:p>
                  <a:pPr fontAlgn="base">
                    <a:spcBef>
                      <a:spcPct val="0"/>
                    </a:spcBef>
                    <a:spcAft>
                      <a:spcPct val="0"/>
                    </a:spcAft>
                  </a:pPr>
                  <a:endParaRPr lang="en-US" altLang="en-US" sz="2400" smtClean="0">
                    <a:solidFill>
                      <a:srgbClr val="FFFF00"/>
                    </a:solidFill>
                    <a:latin typeface="Times New Roman" pitchFamily="18" charset="0"/>
                  </a:endParaRPr>
                </a:p>
              </p:txBody>
            </p:sp>
            <p:sp>
              <p:nvSpPr>
                <p:cNvPr id="51292" name="Rectangle 63"/>
                <p:cNvSpPr>
                  <a:spLocks noChangeArrowheads="1"/>
                </p:cNvSpPr>
                <p:nvPr/>
              </p:nvSpPr>
              <p:spPr bwMode="auto">
                <a:xfrm>
                  <a:off x="1252" y="2063"/>
                  <a:ext cx="1562"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smtClean="0">
                    <a:solidFill>
                      <a:srgbClr val="FFFFFF"/>
                    </a:solidFill>
                  </a:endParaRPr>
                </a:p>
              </p:txBody>
            </p:sp>
          </p:grpSp>
          <p:grpSp>
            <p:nvGrpSpPr>
              <p:cNvPr id="51219" name="Group 66"/>
              <p:cNvGrpSpPr>
                <a:grpSpLocks/>
              </p:cNvGrpSpPr>
              <p:nvPr/>
            </p:nvGrpSpPr>
            <p:grpSpPr bwMode="auto">
              <a:xfrm>
                <a:off x="0" y="2696"/>
                <a:ext cx="554" cy="518"/>
                <a:chOff x="0" y="2696"/>
                <a:chExt cx="554" cy="518"/>
              </a:xfrm>
            </p:grpSpPr>
            <p:sp>
              <p:nvSpPr>
                <p:cNvPr id="51289" name="Rectangle 17"/>
                <p:cNvSpPr>
                  <a:spLocks noChangeArrowheads="1"/>
                </p:cNvSpPr>
                <p:nvPr/>
              </p:nvSpPr>
              <p:spPr bwMode="auto">
                <a:xfrm>
                  <a:off x="43" y="2696"/>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smtClean="0">
                      <a:solidFill>
                        <a:srgbClr val="FFFF00"/>
                      </a:solidFill>
                      <a:latin typeface="Times New Roman" pitchFamily="18" charset="0"/>
                      <a:cs typeface="Times New Roman" pitchFamily="18" charset="0"/>
                    </a:rPr>
                    <a:t>Claudius</a:t>
                  </a:r>
                </a:p>
                <a:p>
                  <a:pPr fontAlgn="base">
                    <a:spcBef>
                      <a:spcPct val="0"/>
                    </a:spcBef>
                    <a:spcAft>
                      <a:spcPct val="0"/>
                    </a:spcAft>
                  </a:pPr>
                  <a:endParaRPr lang="en-US" altLang="en-US" sz="1600" smtClean="0">
                    <a:solidFill>
                      <a:srgbClr val="FFFF00"/>
                    </a:solidFill>
                    <a:latin typeface="Times New Roman" pitchFamily="18" charset="0"/>
                  </a:endParaRPr>
                </a:p>
              </p:txBody>
            </p:sp>
            <p:sp>
              <p:nvSpPr>
                <p:cNvPr id="51290" name="Rectangle 65"/>
                <p:cNvSpPr>
                  <a:spLocks noChangeArrowheads="1"/>
                </p:cNvSpPr>
                <p:nvPr/>
              </p:nvSpPr>
              <p:spPr bwMode="auto">
                <a:xfrm>
                  <a:off x="0" y="2696"/>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smtClean="0">
                    <a:solidFill>
                      <a:srgbClr val="FFFFFF"/>
                    </a:solidFill>
                  </a:endParaRPr>
                </a:p>
              </p:txBody>
            </p:sp>
          </p:grpSp>
          <p:grpSp>
            <p:nvGrpSpPr>
              <p:cNvPr id="51220" name="Group 68"/>
              <p:cNvGrpSpPr>
                <a:grpSpLocks/>
              </p:cNvGrpSpPr>
              <p:nvPr/>
            </p:nvGrpSpPr>
            <p:grpSpPr bwMode="auto">
              <a:xfrm>
                <a:off x="554" y="2696"/>
                <a:ext cx="698" cy="518"/>
                <a:chOff x="554" y="2696"/>
                <a:chExt cx="698" cy="518"/>
              </a:xfrm>
            </p:grpSpPr>
            <p:sp>
              <p:nvSpPr>
                <p:cNvPr id="51287" name="Rectangle 18"/>
                <p:cNvSpPr>
                  <a:spLocks noChangeArrowheads="1"/>
                </p:cNvSpPr>
                <p:nvPr/>
              </p:nvSpPr>
              <p:spPr bwMode="auto">
                <a:xfrm>
                  <a:off x="597" y="2696"/>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smtClean="0">
                      <a:solidFill>
                        <a:srgbClr val="FFFF00"/>
                      </a:solidFill>
                      <a:latin typeface="Times New Roman" pitchFamily="18" charset="0"/>
                      <a:cs typeface="Times New Roman" pitchFamily="18" charset="0"/>
                    </a:rPr>
                    <a:t>41 AD-54 AD</a:t>
                  </a:r>
                </a:p>
                <a:p>
                  <a:pPr fontAlgn="base">
                    <a:spcBef>
                      <a:spcPct val="0"/>
                    </a:spcBef>
                    <a:spcAft>
                      <a:spcPct val="0"/>
                    </a:spcAft>
                  </a:pPr>
                  <a:endParaRPr lang="en-US" altLang="en-US" sz="1600" smtClean="0">
                    <a:solidFill>
                      <a:srgbClr val="FFFF00"/>
                    </a:solidFill>
                    <a:latin typeface="Times New Roman" pitchFamily="18" charset="0"/>
                  </a:endParaRPr>
                </a:p>
              </p:txBody>
            </p:sp>
            <p:sp>
              <p:nvSpPr>
                <p:cNvPr id="51288" name="Rectangle 67"/>
                <p:cNvSpPr>
                  <a:spLocks noChangeArrowheads="1"/>
                </p:cNvSpPr>
                <p:nvPr/>
              </p:nvSpPr>
              <p:spPr bwMode="auto">
                <a:xfrm>
                  <a:off x="554" y="2696"/>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smtClean="0">
                    <a:solidFill>
                      <a:srgbClr val="FFFFFF"/>
                    </a:solidFill>
                  </a:endParaRPr>
                </a:p>
              </p:txBody>
            </p:sp>
          </p:grpSp>
          <p:grpSp>
            <p:nvGrpSpPr>
              <p:cNvPr id="51221" name="Group 70"/>
              <p:cNvGrpSpPr>
                <a:grpSpLocks/>
              </p:cNvGrpSpPr>
              <p:nvPr/>
            </p:nvGrpSpPr>
            <p:grpSpPr bwMode="auto">
              <a:xfrm>
                <a:off x="1252" y="2696"/>
                <a:ext cx="1562" cy="518"/>
                <a:chOff x="1252" y="2696"/>
                <a:chExt cx="1562" cy="518"/>
              </a:xfrm>
            </p:grpSpPr>
            <p:sp>
              <p:nvSpPr>
                <p:cNvPr id="51285" name="Rectangle 19"/>
                <p:cNvSpPr>
                  <a:spLocks noChangeArrowheads="1"/>
                </p:cNvSpPr>
                <p:nvPr/>
              </p:nvSpPr>
              <p:spPr bwMode="auto">
                <a:xfrm>
                  <a:off x="1295" y="2696"/>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smtClean="0">
                      <a:solidFill>
                        <a:srgbClr val="FFFF00"/>
                      </a:solidFill>
                      <a:latin typeface="Times New Roman" pitchFamily="18" charset="0"/>
                      <a:cs typeface="Times New Roman" pitchFamily="18" charset="0"/>
                    </a:rPr>
                    <a:t>Jews Exiled from Rome</a:t>
                  </a:r>
                </a:p>
                <a:p>
                  <a:pPr fontAlgn="base">
                    <a:spcBef>
                      <a:spcPct val="0"/>
                    </a:spcBef>
                    <a:spcAft>
                      <a:spcPct val="0"/>
                    </a:spcAft>
                  </a:pPr>
                  <a:endParaRPr lang="en-US" altLang="en-US" sz="1600" smtClean="0">
                    <a:solidFill>
                      <a:srgbClr val="FFFF00"/>
                    </a:solidFill>
                    <a:latin typeface="Times New Roman" pitchFamily="18" charset="0"/>
                  </a:endParaRPr>
                </a:p>
              </p:txBody>
            </p:sp>
            <p:sp>
              <p:nvSpPr>
                <p:cNvPr id="51286" name="Rectangle 69"/>
                <p:cNvSpPr>
                  <a:spLocks noChangeArrowheads="1"/>
                </p:cNvSpPr>
                <p:nvPr/>
              </p:nvSpPr>
              <p:spPr bwMode="auto">
                <a:xfrm>
                  <a:off x="1252" y="2696"/>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smtClean="0">
                    <a:solidFill>
                      <a:srgbClr val="FFFFFF"/>
                    </a:solidFill>
                  </a:endParaRPr>
                </a:p>
              </p:txBody>
            </p:sp>
          </p:grpSp>
          <p:grpSp>
            <p:nvGrpSpPr>
              <p:cNvPr id="51222" name="Group 72"/>
              <p:cNvGrpSpPr>
                <a:grpSpLocks/>
              </p:cNvGrpSpPr>
              <p:nvPr/>
            </p:nvGrpSpPr>
            <p:grpSpPr bwMode="auto">
              <a:xfrm>
                <a:off x="0" y="3214"/>
                <a:ext cx="554" cy="518"/>
                <a:chOff x="0" y="3214"/>
                <a:chExt cx="554" cy="518"/>
              </a:xfrm>
            </p:grpSpPr>
            <p:sp>
              <p:nvSpPr>
                <p:cNvPr id="51283" name="Rectangle 20"/>
                <p:cNvSpPr>
                  <a:spLocks noChangeArrowheads="1"/>
                </p:cNvSpPr>
                <p:nvPr/>
              </p:nvSpPr>
              <p:spPr bwMode="auto">
                <a:xfrm>
                  <a:off x="43" y="3214"/>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smtClean="0">
                      <a:solidFill>
                        <a:srgbClr val="FFFF00"/>
                      </a:solidFill>
                      <a:latin typeface="Times New Roman" pitchFamily="18" charset="0"/>
                      <a:cs typeface="Times New Roman" pitchFamily="18" charset="0"/>
                    </a:rPr>
                    <a:t>Nero</a:t>
                  </a:r>
                </a:p>
                <a:p>
                  <a:pPr fontAlgn="base">
                    <a:spcBef>
                      <a:spcPct val="0"/>
                    </a:spcBef>
                    <a:spcAft>
                      <a:spcPct val="0"/>
                    </a:spcAft>
                  </a:pPr>
                  <a:endParaRPr lang="en-US" altLang="en-US" sz="1600" smtClean="0">
                    <a:solidFill>
                      <a:srgbClr val="FFFF00"/>
                    </a:solidFill>
                    <a:latin typeface="Times New Roman" pitchFamily="18" charset="0"/>
                  </a:endParaRPr>
                </a:p>
              </p:txBody>
            </p:sp>
            <p:sp>
              <p:nvSpPr>
                <p:cNvPr id="51284" name="Rectangle 71"/>
                <p:cNvSpPr>
                  <a:spLocks noChangeArrowheads="1"/>
                </p:cNvSpPr>
                <p:nvPr/>
              </p:nvSpPr>
              <p:spPr bwMode="auto">
                <a:xfrm>
                  <a:off x="0" y="3214"/>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smtClean="0">
                    <a:solidFill>
                      <a:srgbClr val="FFFFFF"/>
                    </a:solidFill>
                  </a:endParaRPr>
                </a:p>
              </p:txBody>
            </p:sp>
          </p:grpSp>
          <p:grpSp>
            <p:nvGrpSpPr>
              <p:cNvPr id="51223" name="Group 74"/>
              <p:cNvGrpSpPr>
                <a:grpSpLocks/>
              </p:cNvGrpSpPr>
              <p:nvPr/>
            </p:nvGrpSpPr>
            <p:grpSpPr bwMode="auto">
              <a:xfrm>
                <a:off x="554" y="3214"/>
                <a:ext cx="698" cy="518"/>
                <a:chOff x="554" y="3214"/>
                <a:chExt cx="698" cy="518"/>
              </a:xfrm>
            </p:grpSpPr>
            <p:sp>
              <p:nvSpPr>
                <p:cNvPr id="51281" name="Rectangle 21"/>
                <p:cNvSpPr>
                  <a:spLocks noChangeArrowheads="1"/>
                </p:cNvSpPr>
                <p:nvPr/>
              </p:nvSpPr>
              <p:spPr bwMode="auto">
                <a:xfrm>
                  <a:off x="597" y="3214"/>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smtClean="0">
                      <a:solidFill>
                        <a:srgbClr val="FFFF00"/>
                      </a:solidFill>
                      <a:latin typeface="Times New Roman" pitchFamily="18" charset="0"/>
                      <a:cs typeface="Times New Roman" pitchFamily="18" charset="0"/>
                    </a:rPr>
                    <a:t>54 AD-68 AD</a:t>
                  </a:r>
                </a:p>
                <a:p>
                  <a:pPr fontAlgn="base">
                    <a:spcBef>
                      <a:spcPct val="0"/>
                    </a:spcBef>
                    <a:spcAft>
                      <a:spcPct val="0"/>
                    </a:spcAft>
                  </a:pPr>
                  <a:endParaRPr lang="en-US" altLang="en-US" sz="2400" smtClean="0">
                    <a:solidFill>
                      <a:srgbClr val="FFFF00"/>
                    </a:solidFill>
                    <a:latin typeface="Times New Roman" pitchFamily="18" charset="0"/>
                  </a:endParaRPr>
                </a:p>
              </p:txBody>
            </p:sp>
            <p:sp>
              <p:nvSpPr>
                <p:cNvPr id="51282" name="Rectangle 73"/>
                <p:cNvSpPr>
                  <a:spLocks noChangeArrowheads="1"/>
                </p:cNvSpPr>
                <p:nvPr/>
              </p:nvSpPr>
              <p:spPr bwMode="auto">
                <a:xfrm>
                  <a:off x="554" y="3214"/>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smtClean="0">
                    <a:solidFill>
                      <a:srgbClr val="FFFFFF"/>
                    </a:solidFill>
                  </a:endParaRPr>
                </a:p>
              </p:txBody>
            </p:sp>
          </p:grpSp>
          <p:grpSp>
            <p:nvGrpSpPr>
              <p:cNvPr id="51224" name="Group 76"/>
              <p:cNvGrpSpPr>
                <a:grpSpLocks/>
              </p:cNvGrpSpPr>
              <p:nvPr/>
            </p:nvGrpSpPr>
            <p:grpSpPr bwMode="auto">
              <a:xfrm>
                <a:off x="1252" y="3214"/>
                <a:ext cx="1562" cy="518"/>
                <a:chOff x="1252" y="3214"/>
                <a:chExt cx="1562" cy="518"/>
              </a:xfrm>
            </p:grpSpPr>
            <p:sp>
              <p:nvSpPr>
                <p:cNvPr id="51279" name="Rectangle 22"/>
                <p:cNvSpPr>
                  <a:spLocks noChangeArrowheads="1"/>
                </p:cNvSpPr>
                <p:nvPr/>
              </p:nvSpPr>
              <p:spPr bwMode="auto">
                <a:xfrm>
                  <a:off x="1295" y="3214"/>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400" smtClean="0">
                      <a:solidFill>
                        <a:srgbClr val="FFFF00"/>
                      </a:solidFill>
                      <a:latin typeface="Times New Roman" pitchFamily="18" charset="0"/>
                      <a:cs typeface="Times New Roman" pitchFamily="18" charset="0"/>
                    </a:rPr>
                    <a:t>First persecutions, Execution of Paul and Peter</a:t>
                  </a:r>
                </a:p>
                <a:p>
                  <a:pPr fontAlgn="base">
                    <a:spcBef>
                      <a:spcPct val="0"/>
                    </a:spcBef>
                    <a:spcAft>
                      <a:spcPct val="0"/>
                    </a:spcAft>
                  </a:pPr>
                  <a:endParaRPr lang="en-US" altLang="en-US" sz="1600" smtClean="0">
                    <a:solidFill>
                      <a:srgbClr val="FFFF00"/>
                    </a:solidFill>
                    <a:latin typeface="Times New Roman" pitchFamily="18" charset="0"/>
                  </a:endParaRPr>
                </a:p>
              </p:txBody>
            </p:sp>
            <p:sp>
              <p:nvSpPr>
                <p:cNvPr id="51280" name="Rectangle 75"/>
                <p:cNvSpPr>
                  <a:spLocks noChangeArrowheads="1"/>
                </p:cNvSpPr>
                <p:nvPr/>
              </p:nvSpPr>
              <p:spPr bwMode="auto">
                <a:xfrm>
                  <a:off x="1252" y="3214"/>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smtClean="0">
                    <a:solidFill>
                      <a:srgbClr val="FFFFFF"/>
                    </a:solidFill>
                  </a:endParaRPr>
                </a:p>
              </p:txBody>
            </p:sp>
          </p:grpSp>
          <p:grpSp>
            <p:nvGrpSpPr>
              <p:cNvPr id="51225" name="Group 78"/>
              <p:cNvGrpSpPr>
                <a:grpSpLocks/>
              </p:cNvGrpSpPr>
              <p:nvPr/>
            </p:nvGrpSpPr>
            <p:grpSpPr bwMode="auto">
              <a:xfrm>
                <a:off x="0" y="3732"/>
                <a:ext cx="554" cy="518"/>
                <a:chOff x="0" y="3732"/>
                <a:chExt cx="554" cy="518"/>
              </a:xfrm>
            </p:grpSpPr>
            <p:sp>
              <p:nvSpPr>
                <p:cNvPr id="51277" name="Rectangle 23"/>
                <p:cNvSpPr>
                  <a:spLocks noChangeArrowheads="1"/>
                </p:cNvSpPr>
                <p:nvPr/>
              </p:nvSpPr>
              <p:spPr bwMode="auto">
                <a:xfrm>
                  <a:off x="43" y="3732"/>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smtClean="0">
                      <a:solidFill>
                        <a:srgbClr val="FFFF00"/>
                      </a:solidFill>
                      <a:latin typeface="Times New Roman" pitchFamily="18" charset="0"/>
                      <a:cs typeface="Times New Roman" pitchFamily="18" charset="0"/>
                    </a:rPr>
                    <a:t>Galba</a:t>
                  </a:r>
                </a:p>
                <a:p>
                  <a:pPr fontAlgn="base">
                    <a:spcBef>
                      <a:spcPct val="0"/>
                    </a:spcBef>
                    <a:spcAft>
                      <a:spcPct val="0"/>
                    </a:spcAft>
                  </a:pPr>
                  <a:endParaRPr lang="en-US" altLang="en-US" sz="2400" smtClean="0">
                    <a:solidFill>
                      <a:srgbClr val="FFFF00"/>
                    </a:solidFill>
                    <a:latin typeface="Times New Roman" pitchFamily="18" charset="0"/>
                  </a:endParaRPr>
                </a:p>
              </p:txBody>
            </p:sp>
            <p:sp>
              <p:nvSpPr>
                <p:cNvPr id="51278" name="Rectangle 77"/>
                <p:cNvSpPr>
                  <a:spLocks noChangeArrowheads="1"/>
                </p:cNvSpPr>
                <p:nvPr/>
              </p:nvSpPr>
              <p:spPr bwMode="auto">
                <a:xfrm>
                  <a:off x="0" y="3732"/>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smtClean="0">
                    <a:solidFill>
                      <a:srgbClr val="FFFFFF"/>
                    </a:solidFill>
                  </a:endParaRPr>
                </a:p>
              </p:txBody>
            </p:sp>
          </p:grpSp>
          <p:grpSp>
            <p:nvGrpSpPr>
              <p:cNvPr id="51226" name="Group 80"/>
              <p:cNvGrpSpPr>
                <a:grpSpLocks/>
              </p:cNvGrpSpPr>
              <p:nvPr/>
            </p:nvGrpSpPr>
            <p:grpSpPr bwMode="auto">
              <a:xfrm>
                <a:off x="554" y="3732"/>
                <a:ext cx="698" cy="518"/>
                <a:chOff x="554" y="3732"/>
                <a:chExt cx="698" cy="518"/>
              </a:xfrm>
            </p:grpSpPr>
            <p:sp>
              <p:nvSpPr>
                <p:cNvPr id="51275" name="Rectangle 24"/>
                <p:cNvSpPr>
                  <a:spLocks noChangeArrowheads="1"/>
                </p:cNvSpPr>
                <p:nvPr/>
              </p:nvSpPr>
              <p:spPr bwMode="auto">
                <a:xfrm>
                  <a:off x="597" y="3732"/>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smtClean="0">
                      <a:solidFill>
                        <a:srgbClr val="FFFF00"/>
                      </a:solidFill>
                      <a:latin typeface="Times New Roman" pitchFamily="18" charset="0"/>
                      <a:cs typeface="Times New Roman" pitchFamily="18" charset="0"/>
                    </a:rPr>
                    <a:t>68 AD-69 AD</a:t>
                  </a:r>
                </a:p>
                <a:p>
                  <a:pPr fontAlgn="base">
                    <a:spcBef>
                      <a:spcPct val="0"/>
                    </a:spcBef>
                    <a:spcAft>
                      <a:spcPct val="0"/>
                    </a:spcAft>
                  </a:pPr>
                  <a:endParaRPr lang="en-US" altLang="en-US" sz="2400" smtClean="0">
                    <a:solidFill>
                      <a:srgbClr val="FFFF00"/>
                    </a:solidFill>
                    <a:latin typeface="Times New Roman" pitchFamily="18" charset="0"/>
                  </a:endParaRPr>
                </a:p>
              </p:txBody>
            </p:sp>
            <p:sp>
              <p:nvSpPr>
                <p:cNvPr id="51276" name="Rectangle 79"/>
                <p:cNvSpPr>
                  <a:spLocks noChangeArrowheads="1"/>
                </p:cNvSpPr>
                <p:nvPr/>
              </p:nvSpPr>
              <p:spPr bwMode="auto">
                <a:xfrm>
                  <a:off x="554" y="3732"/>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smtClean="0">
                    <a:solidFill>
                      <a:srgbClr val="FFFFFF"/>
                    </a:solidFill>
                  </a:endParaRPr>
                </a:p>
              </p:txBody>
            </p:sp>
          </p:grpSp>
          <p:grpSp>
            <p:nvGrpSpPr>
              <p:cNvPr id="51227" name="Group 82"/>
              <p:cNvGrpSpPr>
                <a:grpSpLocks/>
              </p:cNvGrpSpPr>
              <p:nvPr/>
            </p:nvGrpSpPr>
            <p:grpSpPr bwMode="auto">
              <a:xfrm>
                <a:off x="1252" y="3732"/>
                <a:ext cx="1562" cy="518"/>
                <a:chOff x="1252" y="3732"/>
                <a:chExt cx="1562" cy="518"/>
              </a:xfrm>
            </p:grpSpPr>
            <p:sp>
              <p:nvSpPr>
                <p:cNvPr id="51273" name="Rectangle 25"/>
                <p:cNvSpPr>
                  <a:spLocks noChangeArrowheads="1"/>
                </p:cNvSpPr>
                <p:nvPr/>
              </p:nvSpPr>
              <p:spPr bwMode="auto">
                <a:xfrm>
                  <a:off x="1295" y="3732"/>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smtClean="0">
                      <a:solidFill>
                        <a:srgbClr val="FFFF00"/>
                      </a:solidFill>
                      <a:latin typeface="Times New Roman" pitchFamily="18" charset="0"/>
                      <a:cs typeface="Times New Roman" pitchFamily="18" charset="0"/>
                    </a:rPr>
                    <a:t>One of the three overcome by Vespasian</a:t>
                  </a:r>
                </a:p>
                <a:p>
                  <a:pPr fontAlgn="base">
                    <a:spcBef>
                      <a:spcPct val="0"/>
                    </a:spcBef>
                    <a:spcAft>
                      <a:spcPct val="0"/>
                    </a:spcAft>
                  </a:pPr>
                  <a:endParaRPr lang="en-US" altLang="en-US" sz="2400" smtClean="0">
                    <a:solidFill>
                      <a:srgbClr val="FFFF00"/>
                    </a:solidFill>
                    <a:latin typeface="Times New Roman" pitchFamily="18" charset="0"/>
                  </a:endParaRPr>
                </a:p>
              </p:txBody>
            </p:sp>
            <p:sp>
              <p:nvSpPr>
                <p:cNvPr id="51274" name="Rectangle 81"/>
                <p:cNvSpPr>
                  <a:spLocks noChangeArrowheads="1"/>
                </p:cNvSpPr>
                <p:nvPr/>
              </p:nvSpPr>
              <p:spPr bwMode="auto">
                <a:xfrm>
                  <a:off x="1252" y="3732"/>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smtClean="0">
                    <a:solidFill>
                      <a:srgbClr val="FFFFFF"/>
                    </a:solidFill>
                  </a:endParaRPr>
                </a:p>
              </p:txBody>
            </p:sp>
          </p:grpSp>
          <p:grpSp>
            <p:nvGrpSpPr>
              <p:cNvPr id="51228" name="Group 84"/>
              <p:cNvGrpSpPr>
                <a:grpSpLocks/>
              </p:cNvGrpSpPr>
              <p:nvPr/>
            </p:nvGrpSpPr>
            <p:grpSpPr bwMode="auto">
              <a:xfrm>
                <a:off x="0" y="4250"/>
                <a:ext cx="554" cy="518"/>
                <a:chOff x="0" y="4250"/>
                <a:chExt cx="554" cy="518"/>
              </a:xfrm>
            </p:grpSpPr>
            <p:sp>
              <p:nvSpPr>
                <p:cNvPr id="51271" name="Rectangle 26"/>
                <p:cNvSpPr>
                  <a:spLocks noChangeArrowheads="1"/>
                </p:cNvSpPr>
                <p:nvPr/>
              </p:nvSpPr>
              <p:spPr bwMode="auto">
                <a:xfrm>
                  <a:off x="43" y="4250"/>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smtClean="0">
                      <a:solidFill>
                        <a:srgbClr val="FFFF00"/>
                      </a:solidFill>
                      <a:latin typeface="Times New Roman" pitchFamily="18" charset="0"/>
                      <a:cs typeface="Times New Roman" pitchFamily="18" charset="0"/>
                    </a:rPr>
                    <a:t>Otho</a:t>
                  </a:r>
                </a:p>
                <a:p>
                  <a:pPr fontAlgn="base">
                    <a:spcBef>
                      <a:spcPct val="0"/>
                    </a:spcBef>
                    <a:spcAft>
                      <a:spcPct val="0"/>
                    </a:spcAft>
                  </a:pPr>
                  <a:endParaRPr lang="en-US" altLang="en-US" sz="1600" smtClean="0">
                    <a:solidFill>
                      <a:srgbClr val="FFFF00"/>
                    </a:solidFill>
                    <a:latin typeface="Times New Roman" pitchFamily="18" charset="0"/>
                  </a:endParaRPr>
                </a:p>
              </p:txBody>
            </p:sp>
            <p:sp>
              <p:nvSpPr>
                <p:cNvPr id="51272" name="Rectangle 83"/>
                <p:cNvSpPr>
                  <a:spLocks noChangeArrowheads="1"/>
                </p:cNvSpPr>
                <p:nvPr/>
              </p:nvSpPr>
              <p:spPr bwMode="auto">
                <a:xfrm>
                  <a:off x="0" y="4250"/>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smtClean="0">
                    <a:solidFill>
                      <a:srgbClr val="FFFFFF"/>
                    </a:solidFill>
                  </a:endParaRPr>
                </a:p>
              </p:txBody>
            </p:sp>
          </p:grpSp>
          <p:grpSp>
            <p:nvGrpSpPr>
              <p:cNvPr id="51229" name="Group 86"/>
              <p:cNvGrpSpPr>
                <a:grpSpLocks/>
              </p:cNvGrpSpPr>
              <p:nvPr/>
            </p:nvGrpSpPr>
            <p:grpSpPr bwMode="auto">
              <a:xfrm>
                <a:off x="554" y="4250"/>
                <a:ext cx="698" cy="518"/>
                <a:chOff x="554" y="4250"/>
                <a:chExt cx="698" cy="518"/>
              </a:xfrm>
            </p:grpSpPr>
            <p:sp>
              <p:nvSpPr>
                <p:cNvPr id="51269" name="Rectangle 27"/>
                <p:cNvSpPr>
                  <a:spLocks noChangeArrowheads="1"/>
                </p:cNvSpPr>
                <p:nvPr/>
              </p:nvSpPr>
              <p:spPr bwMode="auto">
                <a:xfrm>
                  <a:off x="597" y="4250"/>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smtClean="0">
                      <a:solidFill>
                        <a:srgbClr val="FFFF00"/>
                      </a:solidFill>
                      <a:latin typeface="Times New Roman" pitchFamily="18" charset="0"/>
                      <a:cs typeface="Times New Roman" pitchFamily="18" charset="0"/>
                    </a:rPr>
                    <a:t>69 AD-70 AD</a:t>
                  </a:r>
                </a:p>
                <a:p>
                  <a:pPr fontAlgn="base">
                    <a:spcBef>
                      <a:spcPct val="0"/>
                    </a:spcBef>
                    <a:spcAft>
                      <a:spcPct val="0"/>
                    </a:spcAft>
                  </a:pPr>
                  <a:endParaRPr lang="en-US" altLang="en-US" sz="2400" smtClean="0">
                    <a:solidFill>
                      <a:srgbClr val="FFFF00"/>
                    </a:solidFill>
                    <a:latin typeface="Times New Roman" pitchFamily="18" charset="0"/>
                  </a:endParaRPr>
                </a:p>
              </p:txBody>
            </p:sp>
            <p:sp>
              <p:nvSpPr>
                <p:cNvPr id="51270" name="Rectangle 85"/>
                <p:cNvSpPr>
                  <a:spLocks noChangeArrowheads="1"/>
                </p:cNvSpPr>
                <p:nvPr/>
              </p:nvSpPr>
              <p:spPr bwMode="auto">
                <a:xfrm>
                  <a:off x="554" y="4250"/>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smtClean="0">
                    <a:solidFill>
                      <a:srgbClr val="FFFFFF"/>
                    </a:solidFill>
                  </a:endParaRPr>
                </a:p>
              </p:txBody>
            </p:sp>
          </p:grpSp>
          <p:grpSp>
            <p:nvGrpSpPr>
              <p:cNvPr id="51230" name="Group 88"/>
              <p:cNvGrpSpPr>
                <a:grpSpLocks/>
              </p:cNvGrpSpPr>
              <p:nvPr/>
            </p:nvGrpSpPr>
            <p:grpSpPr bwMode="auto">
              <a:xfrm>
                <a:off x="1252" y="4250"/>
                <a:ext cx="1562" cy="518"/>
                <a:chOff x="1252" y="4250"/>
                <a:chExt cx="1562" cy="518"/>
              </a:xfrm>
            </p:grpSpPr>
            <p:sp>
              <p:nvSpPr>
                <p:cNvPr id="51267" name="Rectangle 28"/>
                <p:cNvSpPr>
                  <a:spLocks noChangeArrowheads="1"/>
                </p:cNvSpPr>
                <p:nvPr/>
              </p:nvSpPr>
              <p:spPr bwMode="auto">
                <a:xfrm>
                  <a:off x="1295" y="4250"/>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smtClean="0">
                      <a:solidFill>
                        <a:srgbClr val="FFFF00"/>
                      </a:solidFill>
                      <a:latin typeface="Times New Roman" pitchFamily="18" charset="0"/>
                      <a:cs typeface="Times New Roman" pitchFamily="18" charset="0"/>
                    </a:rPr>
                    <a:t>One of the three…</a:t>
                  </a:r>
                </a:p>
                <a:p>
                  <a:pPr fontAlgn="base">
                    <a:spcBef>
                      <a:spcPct val="0"/>
                    </a:spcBef>
                    <a:spcAft>
                      <a:spcPct val="0"/>
                    </a:spcAft>
                  </a:pPr>
                  <a:endParaRPr lang="en-US" altLang="en-US" sz="1600" smtClean="0">
                    <a:solidFill>
                      <a:srgbClr val="FFFF00"/>
                    </a:solidFill>
                    <a:latin typeface="Times New Roman" pitchFamily="18" charset="0"/>
                  </a:endParaRPr>
                </a:p>
              </p:txBody>
            </p:sp>
            <p:sp>
              <p:nvSpPr>
                <p:cNvPr id="51268" name="Rectangle 87"/>
                <p:cNvSpPr>
                  <a:spLocks noChangeArrowheads="1"/>
                </p:cNvSpPr>
                <p:nvPr/>
              </p:nvSpPr>
              <p:spPr bwMode="auto">
                <a:xfrm>
                  <a:off x="1252" y="4250"/>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smtClean="0">
                    <a:solidFill>
                      <a:srgbClr val="FFFFFF"/>
                    </a:solidFill>
                  </a:endParaRPr>
                </a:p>
              </p:txBody>
            </p:sp>
          </p:grpSp>
          <p:grpSp>
            <p:nvGrpSpPr>
              <p:cNvPr id="51231" name="Group 90"/>
              <p:cNvGrpSpPr>
                <a:grpSpLocks/>
              </p:cNvGrpSpPr>
              <p:nvPr/>
            </p:nvGrpSpPr>
            <p:grpSpPr bwMode="auto">
              <a:xfrm>
                <a:off x="0" y="4768"/>
                <a:ext cx="554" cy="518"/>
                <a:chOff x="0" y="4768"/>
                <a:chExt cx="554" cy="518"/>
              </a:xfrm>
            </p:grpSpPr>
            <p:sp>
              <p:nvSpPr>
                <p:cNvPr id="51265" name="Rectangle 29"/>
                <p:cNvSpPr>
                  <a:spLocks noChangeArrowheads="1"/>
                </p:cNvSpPr>
                <p:nvPr/>
              </p:nvSpPr>
              <p:spPr bwMode="auto">
                <a:xfrm>
                  <a:off x="43" y="4768"/>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smtClean="0">
                      <a:solidFill>
                        <a:srgbClr val="FFFF00"/>
                      </a:solidFill>
                      <a:latin typeface="Times New Roman" pitchFamily="18" charset="0"/>
                      <a:cs typeface="Times New Roman" pitchFamily="18" charset="0"/>
                    </a:rPr>
                    <a:t>Vitellius</a:t>
                  </a:r>
                </a:p>
                <a:p>
                  <a:pPr fontAlgn="base">
                    <a:spcBef>
                      <a:spcPct val="0"/>
                    </a:spcBef>
                    <a:spcAft>
                      <a:spcPct val="0"/>
                    </a:spcAft>
                  </a:pPr>
                  <a:endParaRPr lang="en-US" altLang="en-US" sz="2400" smtClean="0">
                    <a:solidFill>
                      <a:srgbClr val="FFFF00"/>
                    </a:solidFill>
                    <a:latin typeface="Times New Roman" pitchFamily="18" charset="0"/>
                  </a:endParaRPr>
                </a:p>
              </p:txBody>
            </p:sp>
            <p:sp>
              <p:nvSpPr>
                <p:cNvPr id="51266" name="Rectangle 89"/>
                <p:cNvSpPr>
                  <a:spLocks noChangeArrowheads="1"/>
                </p:cNvSpPr>
                <p:nvPr/>
              </p:nvSpPr>
              <p:spPr bwMode="auto">
                <a:xfrm>
                  <a:off x="0" y="4768"/>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smtClean="0">
                    <a:solidFill>
                      <a:srgbClr val="FFFFFF"/>
                    </a:solidFill>
                  </a:endParaRPr>
                </a:p>
              </p:txBody>
            </p:sp>
          </p:grpSp>
          <p:grpSp>
            <p:nvGrpSpPr>
              <p:cNvPr id="51232" name="Group 92"/>
              <p:cNvGrpSpPr>
                <a:grpSpLocks/>
              </p:cNvGrpSpPr>
              <p:nvPr/>
            </p:nvGrpSpPr>
            <p:grpSpPr bwMode="auto">
              <a:xfrm>
                <a:off x="554" y="4768"/>
                <a:ext cx="698" cy="518"/>
                <a:chOff x="554" y="4768"/>
                <a:chExt cx="698" cy="518"/>
              </a:xfrm>
            </p:grpSpPr>
            <p:sp>
              <p:nvSpPr>
                <p:cNvPr id="51263" name="Rectangle 30"/>
                <p:cNvSpPr>
                  <a:spLocks noChangeArrowheads="1"/>
                </p:cNvSpPr>
                <p:nvPr/>
              </p:nvSpPr>
              <p:spPr bwMode="auto">
                <a:xfrm>
                  <a:off x="597" y="4768"/>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smtClean="0">
                      <a:solidFill>
                        <a:srgbClr val="FFFF00"/>
                      </a:solidFill>
                      <a:latin typeface="Times New Roman" pitchFamily="18" charset="0"/>
                      <a:cs typeface="Times New Roman" pitchFamily="18" charset="0"/>
                    </a:rPr>
                    <a:t>69 AD-70 AD</a:t>
                  </a:r>
                </a:p>
                <a:p>
                  <a:pPr fontAlgn="base">
                    <a:spcBef>
                      <a:spcPct val="0"/>
                    </a:spcBef>
                    <a:spcAft>
                      <a:spcPct val="0"/>
                    </a:spcAft>
                  </a:pPr>
                  <a:endParaRPr lang="en-US" altLang="en-US" sz="1600" smtClean="0">
                    <a:solidFill>
                      <a:srgbClr val="FFFF00"/>
                    </a:solidFill>
                    <a:latin typeface="Times New Roman" pitchFamily="18" charset="0"/>
                  </a:endParaRPr>
                </a:p>
              </p:txBody>
            </p:sp>
            <p:sp>
              <p:nvSpPr>
                <p:cNvPr id="51264" name="Rectangle 91"/>
                <p:cNvSpPr>
                  <a:spLocks noChangeArrowheads="1"/>
                </p:cNvSpPr>
                <p:nvPr/>
              </p:nvSpPr>
              <p:spPr bwMode="auto">
                <a:xfrm>
                  <a:off x="554" y="4768"/>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smtClean="0">
                    <a:solidFill>
                      <a:srgbClr val="FFFFFF"/>
                    </a:solidFill>
                  </a:endParaRPr>
                </a:p>
              </p:txBody>
            </p:sp>
          </p:grpSp>
          <p:grpSp>
            <p:nvGrpSpPr>
              <p:cNvPr id="51233" name="Group 94"/>
              <p:cNvGrpSpPr>
                <a:grpSpLocks/>
              </p:cNvGrpSpPr>
              <p:nvPr/>
            </p:nvGrpSpPr>
            <p:grpSpPr bwMode="auto">
              <a:xfrm>
                <a:off x="1252" y="4768"/>
                <a:ext cx="1562" cy="518"/>
                <a:chOff x="1252" y="4768"/>
                <a:chExt cx="1562" cy="518"/>
              </a:xfrm>
            </p:grpSpPr>
            <p:sp>
              <p:nvSpPr>
                <p:cNvPr id="51261" name="Rectangle 31"/>
                <p:cNvSpPr>
                  <a:spLocks noChangeArrowheads="1"/>
                </p:cNvSpPr>
                <p:nvPr/>
              </p:nvSpPr>
              <p:spPr bwMode="auto">
                <a:xfrm>
                  <a:off x="1295" y="4768"/>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smtClean="0">
                      <a:solidFill>
                        <a:srgbClr val="FFFF00"/>
                      </a:solidFill>
                      <a:latin typeface="Times New Roman" pitchFamily="18" charset="0"/>
                      <a:cs typeface="Times New Roman" pitchFamily="18" charset="0"/>
                    </a:rPr>
                    <a:t>One of the three…</a:t>
                  </a:r>
                </a:p>
                <a:p>
                  <a:pPr fontAlgn="base">
                    <a:spcBef>
                      <a:spcPct val="0"/>
                    </a:spcBef>
                    <a:spcAft>
                      <a:spcPct val="0"/>
                    </a:spcAft>
                  </a:pPr>
                  <a:endParaRPr lang="en-US" altLang="en-US" sz="2400" smtClean="0">
                    <a:solidFill>
                      <a:srgbClr val="FFFF00"/>
                    </a:solidFill>
                    <a:latin typeface="Times New Roman" pitchFamily="18" charset="0"/>
                  </a:endParaRPr>
                </a:p>
              </p:txBody>
            </p:sp>
            <p:sp>
              <p:nvSpPr>
                <p:cNvPr id="51262" name="Rectangle 93"/>
                <p:cNvSpPr>
                  <a:spLocks noChangeArrowheads="1"/>
                </p:cNvSpPr>
                <p:nvPr/>
              </p:nvSpPr>
              <p:spPr bwMode="auto">
                <a:xfrm>
                  <a:off x="1252" y="4768"/>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smtClean="0">
                    <a:solidFill>
                      <a:srgbClr val="FFFFFF"/>
                    </a:solidFill>
                  </a:endParaRPr>
                </a:p>
              </p:txBody>
            </p:sp>
          </p:grpSp>
          <p:grpSp>
            <p:nvGrpSpPr>
              <p:cNvPr id="51234" name="Group 96"/>
              <p:cNvGrpSpPr>
                <a:grpSpLocks/>
              </p:cNvGrpSpPr>
              <p:nvPr/>
            </p:nvGrpSpPr>
            <p:grpSpPr bwMode="auto">
              <a:xfrm>
                <a:off x="0" y="5286"/>
                <a:ext cx="554" cy="518"/>
                <a:chOff x="0" y="5286"/>
                <a:chExt cx="554" cy="518"/>
              </a:xfrm>
            </p:grpSpPr>
            <p:sp>
              <p:nvSpPr>
                <p:cNvPr id="51259" name="Rectangle 32"/>
                <p:cNvSpPr>
                  <a:spLocks noChangeArrowheads="1"/>
                </p:cNvSpPr>
                <p:nvPr/>
              </p:nvSpPr>
              <p:spPr bwMode="auto">
                <a:xfrm>
                  <a:off x="43" y="5286"/>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smtClean="0">
                      <a:solidFill>
                        <a:srgbClr val="FFFF00"/>
                      </a:solidFill>
                      <a:latin typeface="Times New Roman" pitchFamily="18" charset="0"/>
                      <a:cs typeface="Times New Roman" pitchFamily="18" charset="0"/>
                    </a:rPr>
                    <a:t>Vespasian</a:t>
                  </a:r>
                </a:p>
                <a:p>
                  <a:pPr fontAlgn="base">
                    <a:spcBef>
                      <a:spcPct val="0"/>
                    </a:spcBef>
                    <a:spcAft>
                      <a:spcPct val="0"/>
                    </a:spcAft>
                  </a:pPr>
                  <a:endParaRPr lang="en-US" altLang="en-US" sz="1600" smtClean="0">
                    <a:solidFill>
                      <a:srgbClr val="FFFF00"/>
                    </a:solidFill>
                    <a:latin typeface="Times New Roman" pitchFamily="18" charset="0"/>
                  </a:endParaRPr>
                </a:p>
              </p:txBody>
            </p:sp>
            <p:sp>
              <p:nvSpPr>
                <p:cNvPr id="51260" name="Rectangle 95"/>
                <p:cNvSpPr>
                  <a:spLocks noChangeArrowheads="1"/>
                </p:cNvSpPr>
                <p:nvPr/>
              </p:nvSpPr>
              <p:spPr bwMode="auto">
                <a:xfrm>
                  <a:off x="0" y="5286"/>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smtClean="0">
                    <a:solidFill>
                      <a:srgbClr val="FFFFFF"/>
                    </a:solidFill>
                  </a:endParaRPr>
                </a:p>
              </p:txBody>
            </p:sp>
          </p:grpSp>
          <p:grpSp>
            <p:nvGrpSpPr>
              <p:cNvPr id="51235" name="Group 98"/>
              <p:cNvGrpSpPr>
                <a:grpSpLocks/>
              </p:cNvGrpSpPr>
              <p:nvPr/>
            </p:nvGrpSpPr>
            <p:grpSpPr bwMode="auto">
              <a:xfrm>
                <a:off x="554" y="5286"/>
                <a:ext cx="698" cy="518"/>
                <a:chOff x="554" y="5286"/>
                <a:chExt cx="698" cy="518"/>
              </a:xfrm>
            </p:grpSpPr>
            <p:sp>
              <p:nvSpPr>
                <p:cNvPr id="51257" name="Rectangle 33"/>
                <p:cNvSpPr>
                  <a:spLocks noChangeArrowheads="1"/>
                </p:cNvSpPr>
                <p:nvPr/>
              </p:nvSpPr>
              <p:spPr bwMode="auto">
                <a:xfrm>
                  <a:off x="597" y="5286"/>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smtClean="0">
                      <a:solidFill>
                        <a:srgbClr val="FFFF00"/>
                      </a:solidFill>
                      <a:latin typeface="Times New Roman" pitchFamily="18" charset="0"/>
                      <a:cs typeface="Times New Roman" pitchFamily="18" charset="0"/>
                    </a:rPr>
                    <a:t>69 AD-79 AD</a:t>
                  </a:r>
                </a:p>
                <a:p>
                  <a:pPr fontAlgn="base">
                    <a:spcBef>
                      <a:spcPct val="0"/>
                    </a:spcBef>
                    <a:spcAft>
                      <a:spcPct val="0"/>
                    </a:spcAft>
                  </a:pPr>
                  <a:endParaRPr lang="en-US" altLang="en-US" sz="2400" smtClean="0">
                    <a:solidFill>
                      <a:srgbClr val="FFFF00"/>
                    </a:solidFill>
                    <a:latin typeface="Times New Roman" pitchFamily="18" charset="0"/>
                  </a:endParaRPr>
                </a:p>
              </p:txBody>
            </p:sp>
            <p:sp>
              <p:nvSpPr>
                <p:cNvPr id="51258" name="Rectangle 97"/>
                <p:cNvSpPr>
                  <a:spLocks noChangeArrowheads="1"/>
                </p:cNvSpPr>
                <p:nvPr/>
              </p:nvSpPr>
              <p:spPr bwMode="auto">
                <a:xfrm>
                  <a:off x="554" y="5286"/>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smtClean="0">
                    <a:solidFill>
                      <a:srgbClr val="FFFFFF"/>
                    </a:solidFill>
                  </a:endParaRPr>
                </a:p>
              </p:txBody>
            </p:sp>
          </p:grpSp>
          <p:grpSp>
            <p:nvGrpSpPr>
              <p:cNvPr id="51236" name="Group 100"/>
              <p:cNvGrpSpPr>
                <a:grpSpLocks/>
              </p:cNvGrpSpPr>
              <p:nvPr/>
            </p:nvGrpSpPr>
            <p:grpSpPr bwMode="auto">
              <a:xfrm>
                <a:off x="1252" y="5286"/>
                <a:ext cx="1562" cy="518"/>
                <a:chOff x="1252" y="5286"/>
                <a:chExt cx="1562" cy="518"/>
              </a:xfrm>
            </p:grpSpPr>
            <p:sp>
              <p:nvSpPr>
                <p:cNvPr id="51255" name="Rectangle 34"/>
                <p:cNvSpPr>
                  <a:spLocks noChangeArrowheads="1"/>
                </p:cNvSpPr>
                <p:nvPr/>
              </p:nvSpPr>
              <p:spPr bwMode="auto">
                <a:xfrm>
                  <a:off x="1295" y="5286"/>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smtClean="0">
                      <a:solidFill>
                        <a:srgbClr val="FFFF00"/>
                      </a:solidFill>
                      <a:latin typeface="Times New Roman" pitchFamily="18" charset="0"/>
                      <a:cs typeface="Times New Roman" pitchFamily="18" charset="0"/>
                    </a:rPr>
                    <a:t>Attack on Jerusalem</a:t>
                  </a:r>
                </a:p>
                <a:p>
                  <a:pPr fontAlgn="base">
                    <a:spcBef>
                      <a:spcPct val="0"/>
                    </a:spcBef>
                    <a:spcAft>
                      <a:spcPct val="0"/>
                    </a:spcAft>
                  </a:pPr>
                  <a:endParaRPr lang="en-US" altLang="en-US" sz="1600" smtClean="0">
                    <a:solidFill>
                      <a:srgbClr val="FFFF00"/>
                    </a:solidFill>
                    <a:latin typeface="Times New Roman" pitchFamily="18" charset="0"/>
                  </a:endParaRPr>
                </a:p>
              </p:txBody>
            </p:sp>
            <p:sp>
              <p:nvSpPr>
                <p:cNvPr id="51256" name="Rectangle 99"/>
                <p:cNvSpPr>
                  <a:spLocks noChangeArrowheads="1"/>
                </p:cNvSpPr>
                <p:nvPr/>
              </p:nvSpPr>
              <p:spPr bwMode="auto">
                <a:xfrm>
                  <a:off x="1252" y="5286"/>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smtClean="0">
                    <a:solidFill>
                      <a:srgbClr val="FFFFFF"/>
                    </a:solidFill>
                  </a:endParaRPr>
                </a:p>
              </p:txBody>
            </p:sp>
          </p:grpSp>
          <p:grpSp>
            <p:nvGrpSpPr>
              <p:cNvPr id="51237" name="Group 102"/>
              <p:cNvGrpSpPr>
                <a:grpSpLocks/>
              </p:cNvGrpSpPr>
              <p:nvPr/>
            </p:nvGrpSpPr>
            <p:grpSpPr bwMode="auto">
              <a:xfrm>
                <a:off x="0" y="5804"/>
                <a:ext cx="554" cy="518"/>
                <a:chOff x="0" y="5804"/>
                <a:chExt cx="554" cy="518"/>
              </a:xfrm>
            </p:grpSpPr>
            <p:sp>
              <p:nvSpPr>
                <p:cNvPr id="51253" name="Rectangle 35"/>
                <p:cNvSpPr>
                  <a:spLocks noChangeArrowheads="1"/>
                </p:cNvSpPr>
                <p:nvPr/>
              </p:nvSpPr>
              <p:spPr bwMode="auto">
                <a:xfrm>
                  <a:off x="43" y="5804"/>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smtClean="0">
                      <a:solidFill>
                        <a:srgbClr val="FFFF00"/>
                      </a:solidFill>
                      <a:latin typeface="Times New Roman" pitchFamily="18" charset="0"/>
                      <a:cs typeface="Times New Roman" pitchFamily="18" charset="0"/>
                    </a:rPr>
                    <a:t>Titus</a:t>
                  </a:r>
                </a:p>
                <a:p>
                  <a:pPr fontAlgn="base">
                    <a:spcBef>
                      <a:spcPct val="0"/>
                    </a:spcBef>
                    <a:spcAft>
                      <a:spcPct val="0"/>
                    </a:spcAft>
                  </a:pPr>
                  <a:endParaRPr lang="en-US" altLang="en-US" sz="1600" smtClean="0">
                    <a:solidFill>
                      <a:srgbClr val="FFFF00"/>
                    </a:solidFill>
                    <a:latin typeface="Times New Roman" pitchFamily="18" charset="0"/>
                  </a:endParaRPr>
                </a:p>
              </p:txBody>
            </p:sp>
            <p:sp>
              <p:nvSpPr>
                <p:cNvPr id="51254" name="Rectangle 101"/>
                <p:cNvSpPr>
                  <a:spLocks noChangeArrowheads="1"/>
                </p:cNvSpPr>
                <p:nvPr/>
              </p:nvSpPr>
              <p:spPr bwMode="auto">
                <a:xfrm>
                  <a:off x="0" y="5804"/>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smtClean="0">
                    <a:solidFill>
                      <a:srgbClr val="FFFFFF"/>
                    </a:solidFill>
                  </a:endParaRPr>
                </a:p>
              </p:txBody>
            </p:sp>
          </p:grpSp>
          <p:grpSp>
            <p:nvGrpSpPr>
              <p:cNvPr id="51238" name="Group 104"/>
              <p:cNvGrpSpPr>
                <a:grpSpLocks/>
              </p:cNvGrpSpPr>
              <p:nvPr/>
            </p:nvGrpSpPr>
            <p:grpSpPr bwMode="auto">
              <a:xfrm>
                <a:off x="554" y="5804"/>
                <a:ext cx="698" cy="518"/>
                <a:chOff x="554" y="5804"/>
                <a:chExt cx="698" cy="518"/>
              </a:xfrm>
            </p:grpSpPr>
            <p:sp>
              <p:nvSpPr>
                <p:cNvPr id="51251" name="Rectangle 36"/>
                <p:cNvSpPr>
                  <a:spLocks noChangeArrowheads="1"/>
                </p:cNvSpPr>
                <p:nvPr/>
              </p:nvSpPr>
              <p:spPr bwMode="auto">
                <a:xfrm>
                  <a:off x="597" y="5804"/>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smtClean="0">
                      <a:solidFill>
                        <a:srgbClr val="FFFF00"/>
                      </a:solidFill>
                      <a:latin typeface="Times New Roman" pitchFamily="18" charset="0"/>
                      <a:cs typeface="Times New Roman" pitchFamily="18" charset="0"/>
                    </a:rPr>
                    <a:t>79 AD-81 AD</a:t>
                  </a:r>
                </a:p>
                <a:p>
                  <a:pPr fontAlgn="base">
                    <a:spcBef>
                      <a:spcPct val="0"/>
                    </a:spcBef>
                    <a:spcAft>
                      <a:spcPct val="0"/>
                    </a:spcAft>
                  </a:pPr>
                  <a:endParaRPr lang="en-US" altLang="en-US" sz="1600" smtClean="0">
                    <a:solidFill>
                      <a:srgbClr val="FFFF00"/>
                    </a:solidFill>
                    <a:latin typeface="Times New Roman" pitchFamily="18" charset="0"/>
                  </a:endParaRPr>
                </a:p>
              </p:txBody>
            </p:sp>
            <p:sp>
              <p:nvSpPr>
                <p:cNvPr id="51252" name="Rectangle 103"/>
                <p:cNvSpPr>
                  <a:spLocks noChangeArrowheads="1"/>
                </p:cNvSpPr>
                <p:nvPr/>
              </p:nvSpPr>
              <p:spPr bwMode="auto">
                <a:xfrm>
                  <a:off x="554" y="5804"/>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smtClean="0">
                    <a:solidFill>
                      <a:srgbClr val="FFFFFF"/>
                    </a:solidFill>
                  </a:endParaRPr>
                </a:p>
              </p:txBody>
            </p:sp>
          </p:grpSp>
          <p:grpSp>
            <p:nvGrpSpPr>
              <p:cNvPr id="51239" name="Group 106"/>
              <p:cNvGrpSpPr>
                <a:grpSpLocks/>
              </p:cNvGrpSpPr>
              <p:nvPr/>
            </p:nvGrpSpPr>
            <p:grpSpPr bwMode="auto">
              <a:xfrm>
                <a:off x="1252" y="5804"/>
                <a:ext cx="1562" cy="518"/>
                <a:chOff x="1252" y="5804"/>
                <a:chExt cx="1562" cy="518"/>
              </a:xfrm>
            </p:grpSpPr>
            <p:sp>
              <p:nvSpPr>
                <p:cNvPr id="51249" name="Rectangle 37"/>
                <p:cNvSpPr>
                  <a:spLocks noChangeArrowheads="1"/>
                </p:cNvSpPr>
                <p:nvPr/>
              </p:nvSpPr>
              <p:spPr bwMode="auto">
                <a:xfrm>
                  <a:off x="1295" y="5804"/>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smtClean="0">
                      <a:solidFill>
                        <a:srgbClr val="FFFF00"/>
                      </a:solidFill>
                      <a:latin typeface="Times New Roman" pitchFamily="18" charset="0"/>
                      <a:cs typeface="Times New Roman" pitchFamily="18" charset="0"/>
                    </a:rPr>
                    <a:t>The general who destroyed Jerusalem</a:t>
                  </a:r>
                </a:p>
                <a:p>
                  <a:pPr fontAlgn="base">
                    <a:spcBef>
                      <a:spcPct val="0"/>
                    </a:spcBef>
                    <a:spcAft>
                      <a:spcPct val="0"/>
                    </a:spcAft>
                  </a:pPr>
                  <a:endParaRPr lang="en-US" altLang="en-US" sz="2400" smtClean="0">
                    <a:solidFill>
                      <a:srgbClr val="FFFF00"/>
                    </a:solidFill>
                    <a:latin typeface="Times New Roman" pitchFamily="18" charset="0"/>
                  </a:endParaRPr>
                </a:p>
              </p:txBody>
            </p:sp>
            <p:sp>
              <p:nvSpPr>
                <p:cNvPr id="51250" name="Rectangle 105"/>
                <p:cNvSpPr>
                  <a:spLocks noChangeArrowheads="1"/>
                </p:cNvSpPr>
                <p:nvPr/>
              </p:nvSpPr>
              <p:spPr bwMode="auto">
                <a:xfrm>
                  <a:off x="1252" y="5804"/>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smtClean="0">
                    <a:solidFill>
                      <a:srgbClr val="FFFFFF"/>
                    </a:solidFill>
                  </a:endParaRPr>
                </a:p>
              </p:txBody>
            </p:sp>
          </p:grpSp>
          <p:grpSp>
            <p:nvGrpSpPr>
              <p:cNvPr id="51240" name="Group 108"/>
              <p:cNvGrpSpPr>
                <a:grpSpLocks/>
              </p:cNvGrpSpPr>
              <p:nvPr/>
            </p:nvGrpSpPr>
            <p:grpSpPr bwMode="auto">
              <a:xfrm>
                <a:off x="0" y="6322"/>
                <a:ext cx="554" cy="518"/>
                <a:chOff x="0" y="6322"/>
                <a:chExt cx="554" cy="518"/>
              </a:xfrm>
            </p:grpSpPr>
            <p:sp>
              <p:nvSpPr>
                <p:cNvPr id="51247" name="Rectangle 38"/>
                <p:cNvSpPr>
                  <a:spLocks noChangeArrowheads="1"/>
                </p:cNvSpPr>
                <p:nvPr/>
              </p:nvSpPr>
              <p:spPr bwMode="auto">
                <a:xfrm>
                  <a:off x="43" y="6322"/>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b="1" smtClean="0">
                      <a:solidFill>
                        <a:srgbClr val="FF6699"/>
                      </a:solidFill>
                      <a:latin typeface="Times New Roman" pitchFamily="18" charset="0"/>
                      <a:cs typeface="Times New Roman" pitchFamily="18" charset="0"/>
                    </a:rPr>
                    <a:t>Domitian</a:t>
                  </a:r>
                </a:p>
                <a:p>
                  <a:pPr fontAlgn="base">
                    <a:spcBef>
                      <a:spcPct val="0"/>
                    </a:spcBef>
                    <a:spcAft>
                      <a:spcPct val="0"/>
                    </a:spcAft>
                  </a:pPr>
                  <a:endParaRPr lang="en-US" altLang="en-US" sz="1600" b="1" smtClean="0">
                    <a:solidFill>
                      <a:srgbClr val="FFFF00"/>
                    </a:solidFill>
                    <a:latin typeface="Times New Roman" pitchFamily="18" charset="0"/>
                  </a:endParaRPr>
                </a:p>
              </p:txBody>
            </p:sp>
            <p:sp>
              <p:nvSpPr>
                <p:cNvPr id="51248" name="Rectangle 107"/>
                <p:cNvSpPr>
                  <a:spLocks noChangeArrowheads="1"/>
                </p:cNvSpPr>
                <p:nvPr/>
              </p:nvSpPr>
              <p:spPr bwMode="auto">
                <a:xfrm>
                  <a:off x="0" y="6322"/>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smtClean="0">
                    <a:solidFill>
                      <a:srgbClr val="FFFFFF"/>
                    </a:solidFill>
                  </a:endParaRPr>
                </a:p>
              </p:txBody>
            </p:sp>
          </p:grpSp>
          <p:grpSp>
            <p:nvGrpSpPr>
              <p:cNvPr id="51241" name="Group 110"/>
              <p:cNvGrpSpPr>
                <a:grpSpLocks/>
              </p:cNvGrpSpPr>
              <p:nvPr/>
            </p:nvGrpSpPr>
            <p:grpSpPr bwMode="auto">
              <a:xfrm>
                <a:off x="554" y="6322"/>
                <a:ext cx="698" cy="518"/>
                <a:chOff x="554" y="6322"/>
                <a:chExt cx="698" cy="518"/>
              </a:xfrm>
            </p:grpSpPr>
            <p:sp>
              <p:nvSpPr>
                <p:cNvPr id="51245" name="Rectangle 39"/>
                <p:cNvSpPr>
                  <a:spLocks noChangeArrowheads="1"/>
                </p:cNvSpPr>
                <p:nvPr/>
              </p:nvSpPr>
              <p:spPr bwMode="auto">
                <a:xfrm>
                  <a:off x="597" y="6322"/>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smtClean="0">
                      <a:solidFill>
                        <a:srgbClr val="FFFF00"/>
                      </a:solidFill>
                      <a:latin typeface="Times New Roman" pitchFamily="18" charset="0"/>
                      <a:cs typeface="Times New Roman" pitchFamily="18" charset="0"/>
                    </a:rPr>
                    <a:t>81 AD-96 AD</a:t>
                  </a:r>
                </a:p>
                <a:p>
                  <a:pPr fontAlgn="base">
                    <a:spcBef>
                      <a:spcPct val="0"/>
                    </a:spcBef>
                    <a:spcAft>
                      <a:spcPct val="0"/>
                    </a:spcAft>
                  </a:pPr>
                  <a:endParaRPr lang="en-US" altLang="en-US" sz="1600" smtClean="0">
                    <a:solidFill>
                      <a:srgbClr val="FFFF00"/>
                    </a:solidFill>
                    <a:latin typeface="Times New Roman" pitchFamily="18" charset="0"/>
                  </a:endParaRPr>
                </a:p>
              </p:txBody>
            </p:sp>
            <p:sp>
              <p:nvSpPr>
                <p:cNvPr id="51246" name="Rectangle 109"/>
                <p:cNvSpPr>
                  <a:spLocks noChangeArrowheads="1"/>
                </p:cNvSpPr>
                <p:nvPr/>
              </p:nvSpPr>
              <p:spPr bwMode="auto">
                <a:xfrm>
                  <a:off x="554" y="6322"/>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smtClean="0">
                    <a:solidFill>
                      <a:srgbClr val="FFFFFF"/>
                    </a:solidFill>
                  </a:endParaRPr>
                </a:p>
              </p:txBody>
            </p:sp>
          </p:grpSp>
          <p:grpSp>
            <p:nvGrpSpPr>
              <p:cNvPr id="51242" name="Group 112"/>
              <p:cNvGrpSpPr>
                <a:grpSpLocks/>
              </p:cNvGrpSpPr>
              <p:nvPr/>
            </p:nvGrpSpPr>
            <p:grpSpPr bwMode="auto">
              <a:xfrm>
                <a:off x="1252" y="6322"/>
                <a:ext cx="1562" cy="518"/>
                <a:chOff x="1252" y="6322"/>
                <a:chExt cx="1562" cy="518"/>
              </a:xfrm>
            </p:grpSpPr>
            <p:sp>
              <p:nvSpPr>
                <p:cNvPr id="51243" name="Rectangle 40"/>
                <p:cNvSpPr>
                  <a:spLocks noChangeArrowheads="1"/>
                </p:cNvSpPr>
                <p:nvPr/>
              </p:nvSpPr>
              <p:spPr bwMode="auto">
                <a:xfrm>
                  <a:off x="1295" y="6322"/>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b="1" smtClean="0">
                      <a:solidFill>
                        <a:srgbClr val="FF6699"/>
                      </a:solidFill>
                      <a:latin typeface="Times New Roman" pitchFamily="18" charset="0"/>
                      <a:cs typeface="Times New Roman" pitchFamily="18" charset="0"/>
                    </a:rPr>
                    <a:t>First Systematic Persecutor of the Church</a:t>
                  </a:r>
                </a:p>
                <a:p>
                  <a:pPr fontAlgn="base">
                    <a:spcBef>
                      <a:spcPct val="0"/>
                    </a:spcBef>
                    <a:spcAft>
                      <a:spcPct val="0"/>
                    </a:spcAft>
                  </a:pPr>
                  <a:endParaRPr lang="en-US" altLang="en-US" sz="2400" smtClean="0">
                    <a:solidFill>
                      <a:srgbClr val="FFFF00"/>
                    </a:solidFill>
                    <a:latin typeface="Times New Roman" pitchFamily="18" charset="0"/>
                  </a:endParaRPr>
                </a:p>
              </p:txBody>
            </p:sp>
            <p:sp>
              <p:nvSpPr>
                <p:cNvPr id="51244" name="Rectangle 111"/>
                <p:cNvSpPr>
                  <a:spLocks noChangeArrowheads="1"/>
                </p:cNvSpPr>
                <p:nvPr/>
              </p:nvSpPr>
              <p:spPr bwMode="auto">
                <a:xfrm>
                  <a:off x="1252" y="6322"/>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smtClean="0">
                    <a:solidFill>
                      <a:srgbClr val="FFFFFF"/>
                    </a:solidFill>
                  </a:endParaRPr>
                </a:p>
              </p:txBody>
            </p:sp>
          </p:grpSp>
        </p:grpSp>
        <p:sp>
          <p:nvSpPr>
            <p:cNvPr id="51206" name="Rectangle 114"/>
            <p:cNvSpPr>
              <a:spLocks noChangeArrowheads="1"/>
            </p:cNvSpPr>
            <p:nvPr/>
          </p:nvSpPr>
          <p:spPr bwMode="auto">
            <a:xfrm>
              <a:off x="-3" y="506"/>
              <a:ext cx="2820" cy="6337"/>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smtClean="0">
                <a:solidFill>
                  <a:srgbClr val="FFFFFF"/>
                </a:solidFill>
              </a:endParaRPr>
            </a:p>
          </p:txBody>
        </p:sp>
      </p:grpSp>
      <p:sp>
        <p:nvSpPr>
          <p:cNvPr id="51204" name="Rectangle 116"/>
          <p:cNvSpPr>
            <a:spLocks noChangeArrowheads="1"/>
          </p:cNvSpPr>
          <p:nvPr/>
        </p:nvSpPr>
        <p:spPr bwMode="auto">
          <a:xfrm>
            <a:off x="3175" y="8548688"/>
            <a:ext cx="9144000"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tabLst>
                <a:tab pos="228600" algn="l"/>
                <a:tab pos="457200" algn="l"/>
              </a:tabLst>
              <a:defRPr>
                <a:solidFill>
                  <a:schemeClr val="tx1"/>
                </a:solidFill>
                <a:latin typeface="Verdana" pitchFamily="34" charset="0"/>
                <a:cs typeface="Arial" charset="0"/>
              </a:defRPr>
            </a:lvl1pPr>
            <a:lvl2pPr marL="742950" indent="-285750" eaLnBrk="0" hangingPunct="0">
              <a:tabLst>
                <a:tab pos="228600" algn="l"/>
                <a:tab pos="457200" algn="l"/>
              </a:tabLst>
              <a:defRPr>
                <a:solidFill>
                  <a:schemeClr val="tx1"/>
                </a:solidFill>
                <a:latin typeface="Verdana" pitchFamily="34" charset="0"/>
                <a:cs typeface="Arial" charset="0"/>
              </a:defRPr>
            </a:lvl2pPr>
            <a:lvl3pPr marL="1143000" indent="-228600" eaLnBrk="0" hangingPunct="0">
              <a:tabLst>
                <a:tab pos="228600" algn="l"/>
                <a:tab pos="457200" algn="l"/>
              </a:tabLst>
              <a:defRPr>
                <a:solidFill>
                  <a:schemeClr val="tx1"/>
                </a:solidFill>
                <a:latin typeface="Verdana" pitchFamily="34" charset="0"/>
                <a:cs typeface="Arial" charset="0"/>
              </a:defRPr>
            </a:lvl3pPr>
            <a:lvl4pPr marL="1600200" indent="-228600" eaLnBrk="0" hangingPunct="0">
              <a:tabLst>
                <a:tab pos="228600" algn="l"/>
                <a:tab pos="457200" algn="l"/>
              </a:tabLst>
              <a:defRPr>
                <a:solidFill>
                  <a:schemeClr val="tx1"/>
                </a:solidFill>
                <a:latin typeface="Verdana" pitchFamily="34" charset="0"/>
                <a:cs typeface="Arial" charset="0"/>
              </a:defRPr>
            </a:lvl4pPr>
            <a:lvl5pPr marL="2057400" indent="-228600" eaLnBrk="0" hangingPunct="0">
              <a:tabLst>
                <a:tab pos="228600" algn="l"/>
                <a:tab pos="457200" algn="l"/>
              </a:tabLst>
              <a:defRPr>
                <a:solidFill>
                  <a:schemeClr val="tx1"/>
                </a:solidFill>
                <a:latin typeface="Verdana" pitchFamily="34" charset="0"/>
                <a:cs typeface="Arial" charset="0"/>
              </a:defRPr>
            </a:lvl5pPr>
            <a:lvl6pPr marL="2514600" indent="-228600" eaLnBrk="0" fontAlgn="base" hangingPunct="0">
              <a:spcBef>
                <a:spcPct val="0"/>
              </a:spcBef>
              <a:spcAft>
                <a:spcPct val="0"/>
              </a:spcAft>
              <a:tabLst>
                <a:tab pos="228600" algn="l"/>
                <a:tab pos="457200" algn="l"/>
              </a:tabLst>
              <a:defRPr>
                <a:solidFill>
                  <a:schemeClr val="tx1"/>
                </a:solidFill>
                <a:latin typeface="Verdana" pitchFamily="34" charset="0"/>
                <a:cs typeface="Arial" charset="0"/>
              </a:defRPr>
            </a:lvl6pPr>
            <a:lvl7pPr marL="2971800" indent="-228600" eaLnBrk="0" fontAlgn="base" hangingPunct="0">
              <a:spcBef>
                <a:spcPct val="0"/>
              </a:spcBef>
              <a:spcAft>
                <a:spcPct val="0"/>
              </a:spcAft>
              <a:tabLst>
                <a:tab pos="228600" algn="l"/>
                <a:tab pos="457200" algn="l"/>
              </a:tabLst>
              <a:defRPr>
                <a:solidFill>
                  <a:schemeClr val="tx1"/>
                </a:solidFill>
                <a:latin typeface="Verdana" pitchFamily="34" charset="0"/>
                <a:cs typeface="Arial" charset="0"/>
              </a:defRPr>
            </a:lvl7pPr>
            <a:lvl8pPr marL="3429000" indent="-228600" eaLnBrk="0" fontAlgn="base" hangingPunct="0">
              <a:spcBef>
                <a:spcPct val="0"/>
              </a:spcBef>
              <a:spcAft>
                <a:spcPct val="0"/>
              </a:spcAft>
              <a:tabLst>
                <a:tab pos="228600" algn="l"/>
                <a:tab pos="457200" algn="l"/>
              </a:tabLst>
              <a:defRPr>
                <a:solidFill>
                  <a:schemeClr val="tx1"/>
                </a:solidFill>
                <a:latin typeface="Verdana" pitchFamily="34" charset="0"/>
                <a:cs typeface="Arial" charset="0"/>
              </a:defRPr>
            </a:lvl8pPr>
            <a:lvl9pPr marL="3886200" indent="-228600" eaLnBrk="0" fontAlgn="base" hangingPunct="0">
              <a:spcBef>
                <a:spcPct val="0"/>
              </a:spcBef>
              <a:spcAft>
                <a:spcPct val="0"/>
              </a:spcAft>
              <a:tabLst>
                <a:tab pos="228600" algn="l"/>
                <a:tab pos="457200" algn="l"/>
              </a:tabLst>
              <a:defRPr>
                <a:solidFill>
                  <a:schemeClr val="tx1"/>
                </a:solidFill>
                <a:latin typeface="Verdana" pitchFamily="34" charset="0"/>
                <a:cs typeface="Arial" charset="0"/>
              </a:defRPr>
            </a:lvl9pPr>
          </a:lstStyle>
          <a:p>
            <a:pPr algn="just" eaLnBrk="1" fontAlgn="base" hangingPunct="1">
              <a:spcBef>
                <a:spcPct val="0"/>
              </a:spcBef>
              <a:spcAft>
                <a:spcPct val="0"/>
              </a:spcAft>
            </a:pPr>
            <a:r>
              <a:rPr lang="en-US" altLang="en-US" sz="1100" smtClean="0">
                <a:solidFill>
                  <a:srgbClr val="FFFFFF"/>
                </a:solidFill>
                <a:latin typeface="Times New Roman" pitchFamily="18" charset="0"/>
                <a:cs typeface="Times New Roman" pitchFamily="18" charset="0"/>
              </a:rPr>
              <a:t> </a:t>
            </a:r>
          </a:p>
          <a:p>
            <a:pPr fontAlgn="base">
              <a:spcBef>
                <a:spcPct val="0"/>
              </a:spcBef>
              <a:spcAft>
                <a:spcPct val="0"/>
              </a:spcAft>
            </a:pPr>
            <a:endParaRPr lang="en-US" altLang="en-US" sz="2400" smtClean="0">
              <a:solidFill>
                <a:srgbClr val="FFFFFF"/>
              </a:solidFill>
              <a:latin typeface="Times New Roman" pitchFamily="18" charset="0"/>
            </a:endParaRPr>
          </a:p>
        </p:txBody>
      </p:sp>
    </p:spTree>
    <p:extLst>
      <p:ext uri="{BB962C8B-B14F-4D97-AF65-F5344CB8AC3E}">
        <p14:creationId xmlns:p14="http://schemas.microsoft.com/office/powerpoint/2010/main" val="2994129775"/>
      </p:ext>
    </p:extLst>
  </p:cSld>
  <p:clrMapOvr>
    <a:masterClrMapping/>
  </p:clrMapOvr>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ChangeArrowheads="1"/>
          </p:cNvSpPr>
          <p:nvPr/>
        </p:nvSpPr>
        <p:spPr bwMode="auto">
          <a:xfrm>
            <a:off x="0" y="45720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fontAlgn="base" hangingPunct="1">
              <a:spcBef>
                <a:spcPct val="0"/>
              </a:spcBef>
              <a:spcAft>
                <a:spcPct val="0"/>
              </a:spcAft>
            </a:pPr>
            <a:r>
              <a:rPr lang="en-US" altLang="en-US" sz="3200" b="1" smtClean="0">
                <a:solidFill>
                  <a:srgbClr val="FFFF00"/>
                </a:solidFill>
                <a:latin typeface="Times New Roman" pitchFamily="18" charset="0"/>
                <a:cs typeface="Times New Roman" pitchFamily="18" charset="0"/>
              </a:rPr>
              <a:t>Domitian (</a:t>
            </a:r>
            <a:r>
              <a:rPr lang="en-US" altLang="en-US" sz="3200" b="1" i="1" smtClean="0">
                <a:solidFill>
                  <a:srgbClr val="FFFF00"/>
                </a:solidFill>
                <a:latin typeface="Times New Roman" pitchFamily="18" charset="0"/>
                <a:cs typeface="Times New Roman" pitchFamily="18" charset="0"/>
              </a:rPr>
              <a:t>c. </a:t>
            </a:r>
            <a:r>
              <a:rPr lang="en-US" altLang="en-US" sz="3200" b="1" smtClean="0">
                <a:solidFill>
                  <a:srgbClr val="FFFF00"/>
                </a:solidFill>
                <a:latin typeface="Times New Roman" pitchFamily="18" charset="0"/>
                <a:cs typeface="Times New Roman" pitchFamily="18" charset="0"/>
              </a:rPr>
              <a:t>81-96 AD)</a:t>
            </a:r>
            <a:endParaRPr lang="en-US" altLang="en-US" sz="3200" smtClean="0">
              <a:solidFill>
                <a:srgbClr val="FFFF00"/>
              </a:solidFill>
              <a:latin typeface="Times New Roman" pitchFamily="18" charset="0"/>
            </a:endParaRPr>
          </a:p>
        </p:txBody>
      </p:sp>
      <p:pic>
        <p:nvPicPr>
          <p:cNvPr id="52227" name="Picture 2" descr="Domiti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828800"/>
            <a:ext cx="33242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3015415"/>
      </p:ext>
    </p:extLst>
  </p:cSld>
  <p:clrMapOvr>
    <a:masterClrMapping/>
  </p:clrMapOvr>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5" descr="su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05000"/>
            <a:ext cx="373380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 Box 6"/>
          <p:cNvSpPr txBox="1">
            <a:spLocks noChangeArrowheads="1"/>
          </p:cNvSpPr>
          <p:nvPr/>
        </p:nvSpPr>
        <p:spPr bwMode="auto">
          <a:xfrm>
            <a:off x="304800" y="5181600"/>
            <a:ext cx="3429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fontAlgn="base">
              <a:spcBef>
                <a:spcPct val="50000"/>
              </a:spcBef>
              <a:spcAft>
                <a:spcPct val="0"/>
              </a:spcAft>
            </a:pPr>
            <a:r>
              <a:rPr lang="en-US" altLang="en-US" sz="2400" smtClean="0">
                <a:solidFill>
                  <a:srgbClr val="FFFFFF"/>
                </a:solidFill>
              </a:rPr>
              <a:t>Ancient Susa and the Ulai Canal</a:t>
            </a:r>
          </a:p>
        </p:txBody>
      </p:sp>
      <p:sp>
        <p:nvSpPr>
          <p:cNvPr id="53252" name="Text Box 7"/>
          <p:cNvSpPr txBox="1">
            <a:spLocks noChangeArrowheads="1"/>
          </p:cNvSpPr>
          <p:nvPr/>
        </p:nvSpPr>
        <p:spPr bwMode="auto">
          <a:xfrm>
            <a:off x="381000" y="685800"/>
            <a:ext cx="8077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fontAlgn="base">
              <a:spcBef>
                <a:spcPct val="50000"/>
              </a:spcBef>
              <a:spcAft>
                <a:spcPct val="0"/>
              </a:spcAft>
            </a:pPr>
            <a:r>
              <a:rPr lang="en-US" altLang="en-US" sz="2800" smtClean="0">
                <a:solidFill>
                  <a:srgbClr val="FFFF00"/>
                </a:solidFill>
              </a:rPr>
              <a:t>Daniel Chapter Eight: A Ram and a Goat</a:t>
            </a:r>
          </a:p>
        </p:txBody>
      </p:sp>
      <p:pic>
        <p:nvPicPr>
          <p:cNvPr id="53253" name="Picture 9" descr="ArchersSu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752600"/>
            <a:ext cx="33909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7868483"/>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p:cNvSpPr>
            <a:spLocks noChangeArrowheads="1"/>
          </p:cNvSpPr>
          <p:nvPr/>
        </p:nvSpPr>
        <p:spPr bwMode="auto">
          <a:xfrm>
            <a:off x="0" y="609600"/>
            <a:ext cx="914400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fontAlgn="base" hangingPunct="1">
              <a:spcBef>
                <a:spcPct val="0"/>
              </a:spcBef>
              <a:spcAft>
                <a:spcPct val="0"/>
              </a:spcAft>
            </a:pPr>
            <a:r>
              <a:rPr lang="en-US" altLang="en-US" sz="2400" b="1" smtClean="0">
                <a:solidFill>
                  <a:srgbClr val="FFFFFF"/>
                </a:solidFill>
                <a:latin typeface="Times New Roman" pitchFamily="18" charset="0"/>
                <a:cs typeface="Times New Roman" pitchFamily="18" charset="0"/>
              </a:rPr>
              <a:t> </a:t>
            </a:r>
            <a:r>
              <a:rPr lang="en-US" altLang="en-US" sz="2800" b="1" smtClean="0">
                <a:solidFill>
                  <a:srgbClr val="FFFF00"/>
                </a:solidFill>
                <a:latin typeface="Times New Roman" pitchFamily="18" charset="0"/>
                <a:cs typeface="Times New Roman" pitchFamily="18" charset="0"/>
              </a:rPr>
              <a:t>Alexander the Great</a:t>
            </a:r>
          </a:p>
          <a:p>
            <a:pPr algn="ctr" fontAlgn="base">
              <a:spcBef>
                <a:spcPct val="0"/>
              </a:spcBef>
              <a:spcAft>
                <a:spcPct val="0"/>
              </a:spcAft>
            </a:pPr>
            <a:r>
              <a:rPr lang="en-US" altLang="en-US" sz="2400" b="1" smtClean="0">
                <a:solidFill>
                  <a:srgbClr val="FFFF00"/>
                </a:solidFill>
                <a:latin typeface="Times New Roman" pitchFamily="18" charset="0"/>
              </a:rPr>
              <a:t>Died “at the height of his power” at the age of 35</a:t>
            </a:r>
          </a:p>
        </p:txBody>
      </p:sp>
      <p:pic>
        <p:nvPicPr>
          <p:cNvPr id="54275" name="Picture 2" descr="Alexander the Great 1 b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676400"/>
            <a:ext cx="27813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4" descr="Alexander the Great Co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2743200"/>
            <a:ext cx="2466975" cy="238125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5119200"/>
      </p:ext>
    </p:extLst>
  </p:cSld>
  <p:clrMapOvr>
    <a:masterClrMapping/>
  </p:clrMapOvr>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4"/>
          <p:cNvSpPr>
            <a:spLocks noGrp="1" noChangeArrowheads="1"/>
          </p:cNvSpPr>
          <p:nvPr>
            <p:ph type="title"/>
          </p:nvPr>
        </p:nvSpPr>
        <p:spPr/>
        <p:txBody>
          <a:bodyPr/>
          <a:lstStyle/>
          <a:p>
            <a:pPr eaLnBrk="1" hangingPunct="1"/>
            <a:r>
              <a:rPr lang="en-US" altLang="en-US" sz="2800" b="1" smtClean="0">
                <a:solidFill>
                  <a:schemeClr val="tx1"/>
                </a:solidFill>
                <a:effectLst/>
              </a:rPr>
              <a:t>The Four Horns of Daniel Seven</a:t>
            </a:r>
            <a:r>
              <a:rPr lang="en-US" altLang="en-US" sz="4000" smtClean="0">
                <a:solidFill>
                  <a:schemeClr val="tx1"/>
                </a:solidFill>
                <a:effectLst/>
              </a:rPr>
              <a:t/>
            </a:r>
            <a:br>
              <a:rPr lang="en-US" altLang="en-US" sz="4000" smtClean="0">
                <a:solidFill>
                  <a:schemeClr val="tx1"/>
                </a:solidFill>
                <a:effectLst/>
              </a:rPr>
            </a:br>
            <a:endParaRPr lang="en-US" altLang="en-US" sz="4000" smtClean="0">
              <a:solidFill>
                <a:schemeClr val="tx1"/>
              </a:solidFill>
              <a:effectLst/>
            </a:endParaRPr>
          </a:p>
        </p:txBody>
      </p:sp>
      <p:graphicFrame>
        <p:nvGraphicFramePr>
          <p:cNvPr id="142409" name="Group 73"/>
          <p:cNvGraphicFramePr>
            <a:graphicFrameLocks noGrp="1"/>
          </p:cNvGraphicFramePr>
          <p:nvPr/>
        </p:nvGraphicFramePr>
        <p:xfrm>
          <a:off x="1828800" y="1676400"/>
          <a:ext cx="6248400" cy="4638676"/>
        </p:xfrm>
        <a:graphic>
          <a:graphicData uri="http://schemas.openxmlformats.org/drawingml/2006/table">
            <a:tbl>
              <a:tblPr/>
              <a:tblGrid>
                <a:gridCol w="1851025"/>
                <a:gridCol w="4397375"/>
              </a:tblGrid>
              <a:tr h="99060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Horn (King)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Territory Ruled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1122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Antigonus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The East. From Syria to India.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1281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Cassander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The West. Macedonia and Greece.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1122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Lysimachus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The North. Thrace and Asia Minor.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1281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Ptolemy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The South. Egypt and Palestine.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4038744554"/>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ChangeArrowheads="1"/>
          </p:cNvSpPr>
          <p:nvPr/>
        </p:nvSpPr>
        <p:spPr bwMode="auto">
          <a:xfrm>
            <a:off x="1143000" y="304800"/>
            <a:ext cx="754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2800" smtClean="0">
                <a:solidFill>
                  <a:srgbClr val="FFFF00"/>
                </a:solidFill>
                <a:latin typeface="Times New Roman" pitchFamily="18" charset="0"/>
                <a:cs typeface="Times New Roman" pitchFamily="18" charset="0"/>
              </a:rPr>
              <a:t>Daniel 8:  The Abomination of Desolation</a:t>
            </a:r>
            <a:r>
              <a:rPr lang="en-US" altLang="en-US" sz="1200" smtClean="0">
                <a:solidFill>
                  <a:srgbClr val="FFFF00"/>
                </a:solidFill>
                <a:latin typeface="Times New Roman" pitchFamily="18" charset="0"/>
                <a:cs typeface="Times New Roman" pitchFamily="18" charset="0"/>
              </a:rPr>
              <a:t> </a:t>
            </a:r>
          </a:p>
        </p:txBody>
      </p:sp>
      <p:pic>
        <p:nvPicPr>
          <p:cNvPr id="56323" name="Picture 5" descr="antiochus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905000"/>
            <a:ext cx="3652838"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4157439"/>
      </p:ext>
    </p:extLst>
  </p:cSld>
  <p:clrMapOvr>
    <a:masterClrMapping/>
  </p:clrMapOvr>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defRPr/>
            </a:pPr>
            <a:r>
              <a:rPr lang="en-US" sz="3200" smtClean="0"/>
              <a:t>Daniel Chaper Nine:  The Messiah Comes to Jerusalem</a:t>
            </a:r>
          </a:p>
        </p:txBody>
      </p:sp>
      <p:sp>
        <p:nvSpPr>
          <p:cNvPr id="69635" name="Rectangle 3"/>
          <p:cNvSpPr>
            <a:spLocks noGrp="1" noChangeArrowheads="1"/>
          </p:cNvSpPr>
          <p:nvPr>
            <p:ph type="body" idx="1"/>
          </p:nvPr>
        </p:nvSpPr>
        <p:spPr>
          <a:xfrm>
            <a:off x="457200" y="1676400"/>
            <a:ext cx="8229600" cy="4953000"/>
          </a:xfrm>
        </p:spPr>
        <p:txBody>
          <a:bodyPr/>
          <a:lstStyle/>
          <a:p>
            <a:pPr eaLnBrk="1" hangingPunct="1">
              <a:lnSpc>
                <a:spcPct val="90000"/>
              </a:lnSpc>
              <a:defRPr/>
            </a:pPr>
            <a:r>
              <a:rPr lang="en-US" sz="2400" b="1" smtClean="0"/>
              <a:t>Seventy sevens = 490 years</a:t>
            </a:r>
          </a:p>
          <a:p>
            <a:pPr eaLnBrk="1" hangingPunct="1">
              <a:lnSpc>
                <a:spcPct val="90000"/>
              </a:lnSpc>
              <a:defRPr/>
            </a:pPr>
            <a:endParaRPr lang="en-US" sz="2400" b="1" smtClean="0"/>
          </a:p>
          <a:p>
            <a:pPr eaLnBrk="1" hangingPunct="1">
              <a:lnSpc>
                <a:spcPct val="90000"/>
              </a:lnSpc>
              <a:defRPr/>
            </a:pPr>
            <a:r>
              <a:rPr lang="en-US" sz="2400" b="1" smtClean="0"/>
              <a:t>The decree to restore and rebuild Jerusalem</a:t>
            </a:r>
          </a:p>
          <a:p>
            <a:pPr eaLnBrk="1" hangingPunct="1">
              <a:lnSpc>
                <a:spcPct val="90000"/>
              </a:lnSpc>
              <a:defRPr/>
            </a:pPr>
            <a:endParaRPr lang="en-US" sz="2400" b="1" smtClean="0"/>
          </a:p>
          <a:p>
            <a:pPr eaLnBrk="1" hangingPunct="1">
              <a:lnSpc>
                <a:spcPct val="90000"/>
              </a:lnSpc>
              <a:defRPr/>
            </a:pPr>
            <a:r>
              <a:rPr lang="en-US" sz="2400" b="1" smtClean="0"/>
              <a:t>Ezra 7:13-16  458 BC</a:t>
            </a:r>
          </a:p>
          <a:p>
            <a:pPr eaLnBrk="1" hangingPunct="1">
              <a:lnSpc>
                <a:spcPct val="90000"/>
              </a:lnSpc>
              <a:defRPr/>
            </a:pPr>
            <a:endParaRPr lang="en-US" sz="2400" b="1" smtClean="0"/>
          </a:p>
          <a:p>
            <a:pPr eaLnBrk="1" hangingPunct="1">
              <a:lnSpc>
                <a:spcPct val="90000"/>
              </a:lnSpc>
              <a:defRPr/>
            </a:pPr>
            <a:r>
              <a:rPr lang="en-US" sz="2400" b="1" smtClean="0"/>
              <a:t>458  -   490   =   AD 32</a:t>
            </a:r>
          </a:p>
          <a:p>
            <a:pPr eaLnBrk="1" hangingPunct="1">
              <a:lnSpc>
                <a:spcPct val="90000"/>
              </a:lnSpc>
              <a:defRPr/>
            </a:pPr>
            <a:endParaRPr lang="en-US" sz="2400" b="1" smtClean="0"/>
          </a:p>
          <a:p>
            <a:pPr eaLnBrk="1" hangingPunct="1">
              <a:lnSpc>
                <a:spcPct val="90000"/>
              </a:lnSpc>
              <a:defRPr/>
            </a:pPr>
            <a:r>
              <a:rPr lang="en-US" sz="2400" b="1" smtClean="0"/>
              <a:t>No……     (no zero BC)   =  AD 33</a:t>
            </a:r>
          </a:p>
          <a:p>
            <a:pPr eaLnBrk="1" hangingPunct="1">
              <a:lnSpc>
                <a:spcPct val="90000"/>
              </a:lnSpc>
              <a:defRPr/>
            </a:pPr>
            <a:endParaRPr lang="en-US" sz="2400" b="1" smtClean="0"/>
          </a:p>
          <a:p>
            <a:pPr eaLnBrk="1" hangingPunct="1">
              <a:lnSpc>
                <a:spcPct val="90000"/>
              </a:lnSpc>
              <a:defRPr/>
            </a:pPr>
            <a:r>
              <a:rPr lang="en-US" sz="2400" b="1" smtClean="0"/>
              <a:t>Actually, during the last week: AD 26-33 </a:t>
            </a:r>
          </a:p>
        </p:txBody>
      </p:sp>
    </p:spTree>
    <p:extLst>
      <p:ext uri="{BB962C8B-B14F-4D97-AF65-F5344CB8AC3E}">
        <p14:creationId xmlns:p14="http://schemas.microsoft.com/office/powerpoint/2010/main" val="817801991"/>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2" name="Rectangle 4"/>
          <p:cNvSpPr>
            <a:spLocks noGrp="1" noChangeArrowheads="1"/>
          </p:cNvSpPr>
          <p:nvPr>
            <p:ph type="title"/>
          </p:nvPr>
        </p:nvSpPr>
        <p:spPr/>
        <p:txBody>
          <a:bodyPr/>
          <a:lstStyle/>
          <a:p>
            <a:pPr eaLnBrk="1" hangingPunct="1">
              <a:defRPr/>
            </a:pPr>
            <a:r>
              <a:rPr lang="en-US" sz="2800" b="1" smtClean="0">
                <a:solidFill>
                  <a:srgbClr val="FFFF00"/>
                </a:solidFill>
              </a:rPr>
              <a:t>The Destruction of Jerusalem AD 70</a:t>
            </a:r>
            <a:br>
              <a:rPr lang="en-US" sz="2800" b="1" smtClean="0">
                <a:solidFill>
                  <a:srgbClr val="FFFF00"/>
                </a:solidFill>
              </a:rPr>
            </a:br>
            <a:r>
              <a:rPr lang="en-US" sz="2800" b="1" smtClean="0">
                <a:solidFill>
                  <a:srgbClr val="FFFF00"/>
                </a:solidFill>
              </a:rPr>
              <a:t>Josephus: The Jewish Wars</a:t>
            </a:r>
          </a:p>
        </p:txBody>
      </p:sp>
      <p:pic>
        <p:nvPicPr>
          <p:cNvPr id="58371" name="Picture 6" descr="josephus-plea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600200"/>
            <a:ext cx="5553075"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971477"/>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
          <p:cNvSpPr>
            <a:spLocks noChangeArrowheads="1"/>
          </p:cNvSpPr>
          <p:nvPr/>
        </p:nvSpPr>
        <p:spPr bwMode="auto">
          <a:xfrm>
            <a:off x="762000" y="609600"/>
            <a:ext cx="80772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indent="-228600"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fontAlgn="base" hangingPunct="1">
              <a:spcBef>
                <a:spcPct val="0"/>
              </a:spcBef>
              <a:spcAft>
                <a:spcPct val="0"/>
              </a:spcAft>
            </a:pPr>
            <a:r>
              <a:rPr lang="en-US" altLang="en-US" sz="2400" b="1" smtClean="0">
                <a:solidFill>
                  <a:srgbClr val="FFFF00"/>
                </a:solidFill>
                <a:latin typeface="Times New Roman" pitchFamily="18" charset="0"/>
                <a:cs typeface="Times New Roman" pitchFamily="18" charset="0"/>
              </a:rPr>
              <a:t>Romans Taking Spoils of Jerusalem from the Arch of Titus, Rome,</a:t>
            </a:r>
            <a:r>
              <a:rPr lang="en-US" altLang="en-US" sz="2400" b="1" i="1" smtClean="0">
                <a:solidFill>
                  <a:srgbClr val="FFFF00"/>
                </a:solidFill>
                <a:latin typeface="Times New Roman" pitchFamily="18" charset="0"/>
                <a:cs typeface="Times New Roman" pitchFamily="18" charset="0"/>
              </a:rPr>
              <a:t> c. </a:t>
            </a:r>
            <a:r>
              <a:rPr lang="en-US" altLang="en-US" sz="2400" b="1" smtClean="0">
                <a:solidFill>
                  <a:srgbClr val="FFFF00"/>
                </a:solidFill>
                <a:latin typeface="Times New Roman" pitchFamily="18" charset="0"/>
                <a:cs typeface="Times New Roman" pitchFamily="18" charset="0"/>
              </a:rPr>
              <a:t>81 AD</a:t>
            </a:r>
          </a:p>
          <a:p>
            <a:pPr algn="ctr" fontAlgn="base">
              <a:spcBef>
                <a:spcPct val="0"/>
              </a:spcBef>
              <a:spcAft>
                <a:spcPct val="0"/>
              </a:spcAft>
            </a:pPr>
            <a:endParaRPr lang="en-US" altLang="en-US" sz="2400" smtClean="0">
              <a:solidFill>
                <a:srgbClr val="FFFF00"/>
              </a:solidFill>
              <a:latin typeface="Times New Roman" pitchFamily="18" charset="0"/>
              <a:cs typeface="Times New Roman" pitchFamily="18" charset="0"/>
            </a:endParaRPr>
          </a:p>
        </p:txBody>
      </p:sp>
      <p:pic>
        <p:nvPicPr>
          <p:cNvPr id="59395" name="Picture 2" descr="Romans Taking Spoils of Jerusalem b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981200"/>
            <a:ext cx="5486400" cy="429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571392"/>
      </p:ext>
    </p:extLst>
  </p:cSld>
  <p:clrMapOvr>
    <a:masterClrMapping/>
  </p:clrMapOvr>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p:cNvSpPr>
            <a:spLocks noChangeArrowheads="1"/>
          </p:cNvSpPr>
          <p:nvPr/>
        </p:nvSpPr>
        <p:spPr bwMode="auto">
          <a:xfrm>
            <a:off x="1066800" y="0"/>
            <a:ext cx="69342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indent="-228600"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200" smtClean="0">
                <a:solidFill>
                  <a:srgbClr val="FFFFFF"/>
                </a:solidFill>
                <a:latin typeface="Times New Roman" pitchFamily="18" charset="0"/>
                <a:cs typeface="Times New Roman" pitchFamily="18" charset="0"/>
              </a:rPr>
              <a:t> </a:t>
            </a:r>
          </a:p>
          <a:p>
            <a:pPr fontAlgn="base">
              <a:spcBef>
                <a:spcPct val="0"/>
              </a:spcBef>
              <a:spcAft>
                <a:spcPct val="0"/>
              </a:spcAft>
            </a:pPr>
            <a:r>
              <a:rPr lang="en-US" altLang="en-US" sz="1200" b="1" smtClean="0">
                <a:solidFill>
                  <a:srgbClr val="FFFFFF"/>
                </a:solidFill>
                <a:latin typeface="Times New Roman" pitchFamily="18" charset="0"/>
                <a:cs typeface="Times New Roman" pitchFamily="18" charset="0"/>
              </a:rPr>
              <a:t> </a:t>
            </a:r>
            <a:endParaRPr lang="en-US" altLang="en-US" sz="1200" smtClean="0">
              <a:solidFill>
                <a:srgbClr val="FFFFFF"/>
              </a:solidFill>
              <a:latin typeface="Times New Roman" pitchFamily="18" charset="0"/>
              <a:cs typeface="Times New Roman" pitchFamily="18" charset="0"/>
            </a:endParaRPr>
          </a:p>
          <a:p>
            <a:pPr algn="ctr" fontAlgn="base">
              <a:spcBef>
                <a:spcPct val="0"/>
              </a:spcBef>
              <a:spcAft>
                <a:spcPct val="0"/>
              </a:spcAft>
            </a:pPr>
            <a:r>
              <a:rPr lang="en-US" altLang="en-US" sz="2400" b="1" smtClean="0">
                <a:solidFill>
                  <a:srgbClr val="FFFF00"/>
                </a:solidFill>
                <a:latin typeface="Times New Roman" pitchFamily="18" charset="0"/>
                <a:cs typeface="Times New Roman" pitchFamily="18" charset="0"/>
              </a:rPr>
              <a:t>Roman General and Emperor Titus who destroyed Jerusalem in AD 70</a:t>
            </a:r>
            <a:endParaRPr lang="en-US" altLang="en-US" sz="2400" smtClean="0">
              <a:solidFill>
                <a:srgbClr val="FFFF00"/>
              </a:solidFill>
              <a:latin typeface="Times New Roman" pitchFamily="18" charset="0"/>
              <a:cs typeface="Times New Roman" pitchFamily="18" charset="0"/>
            </a:endParaRPr>
          </a:p>
          <a:p>
            <a:pPr fontAlgn="base">
              <a:spcBef>
                <a:spcPct val="0"/>
              </a:spcBef>
              <a:spcAft>
                <a:spcPct val="0"/>
              </a:spcAft>
            </a:pPr>
            <a:r>
              <a:rPr lang="en-US" altLang="en-US" sz="2400" smtClean="0">
                <a:solidFill>
                  <a:srgbClr val="FFFFFF"/>
                </a:solidFill>
                <a:latin typeface="Times New Roman" pitchFamily="18" charset="0"/>
                <a:cs typeface="Times New Roman" pitchFamily="18" charset="0"/>
              </a:rPr>
              <a:t> </a:t>
            </a:r>
          </a:p>
          <a:p>
            <a:pPr fontAlgn="base">
              <a:spcBef>
                <a:spcPct val="0"/>
              </a:spcBef>
              <a:spcAft>
                <a:spcPct val="0"/>
              </a:spcAft>
            </a:pPr>
            <a:endParaRPr lang="en-US" altLang="en-US" sz="2400" smtClean="0">
              <a:solidFill>
                <a:srgbClr val="FFFFFF"/>
              </a:solidFill>
              <a:latin typeface="Times New Roman" pitchFamily="18" charset="0"/>
            </a:endParaRPr>
          </a:p>
        </p:txBody>
      </p:sp>
      <p:pic>
        <p:nvPicPr>
          <p:cNvPr id="60419" name="Picture 2" descr="Tit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676400"/>
            <a:ext cx="2809875"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92592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7" name="Picture 5" descr="tiam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287588"/>
            <a:ext cx="6172200" cy="4389437"/>
          </a:xfrm>
          <a:prstGeom prst="rect">
            <a:avLst/>
          </a:prstGeom>
          <a:noFill/>
          <a:extLst>
            <a:ext uri="{909E8E84-426E-40DD-AFC4-6F175D3DCCD1}">
              <a14:hiddenFill xmlns:a14="http://schemas.microsoft.com/office/drawing/2010/main">
                <a:solidFill>
                  <a:srgbClr val="FFFFFF"/>
                </a:solidFill>
              </a14:hiddenFill>
            </a:ext>
          </a:extLst>
        </p:spPr>
      </p:pic>
      <p:sp>
        <p:nvSpPr>
          <p:cNvPr id="371718" name="Text Box 6"/>
          <p:cNvSpPr txBox="1">
            <a:spLocks noChangeArrowheads="1"/>
          </p:cNvSpPr>
          <p:nvPr/>
        </p:nvSpPr>
        <p:spPr bwMode="auto">
          <a:xfrm>
            <a:off x="1371600" y="609600"/>
            <a:ext cx="61722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sz="3200" b="1" dirty="0">
                <a:solidFill>
                  <a:prstClr val="black"/>
                </a:solidFill>
                <a:latin typeface="Tahoma" pitchFamily="34" charset="0"/>
              </a:rPr>
              <a:t>Babylonian Creation Myth:  </a:t>
            </a:r>
            <a:r>
              <a:rPr lang="en-US" sz="3200" b="1" dirty="0" err="1">
                <a:solidFill>
                  <a:prstClr val="black"/>
                </a:solidFill>
                <a:latin typeface="Tahoma" pitchFamily="34" charset="0"/>
              </a:rPr>
              <a:t>Marduk</a:t>
            </a:r>
            <a:r>
              <a:rPr lang="en-US" sz="3200" b="1" dirty="0">
                <a:solidFill>
                  <a:prstClr val="black"/>
                </a:solidFill>
                <a:latin typeface="Tahoma" pitchFamily="34" charset="0"/>
              </a:rPr>
              <a:t> kills </a:t>
            </a:r>
            <a:r>
              <a:rPr lang="en-US" sz="3200" b="1" dirty="0" err="1">
                <a:solidFill>
                  <a:prstClr val="black"/>
                </a:solidFill>
                <a:latin typeface="Tahoma" pitchFamily="34" charset="0"/>
              </a:rPr>
              <a:t>Tiamat</a:t>
            </a:r>
            <a:endParaRPr lang="en-US" sz="3200" b="1" dirty="0">
              <a:solidFill>
                <a:prstClr val="black"/>
              </a:solidFill>
              <a:latin typeface="Tahoma" pitchFamily="34" charset="0"/>
            </a:endParaRPr>
          </a:p>
        </p:txBody>
      </p:sp>
    </p:spTree>
    <p:extLst>
      <p:ext uri="{BB962C8B-B14F-4D97-AF65-F5344CB8AC3E}">
        <p14:creationId xmlns:p14="http://schemas.microsoft.com/office/powerpoint/2010/main" val="571536887"/>
      </p:ext>
    </p:extLst>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bg>
      <p:bgPr>
        <a:solidFill>
          <a:srgbClr val="66FFFF"/>
        </a:solidFill>
        <a:effectLst/>
      </p:bgPr>
    </p:bg>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3175" y="458788"/>
            <a:ext cx="9144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fontAlgn="base" hangingPunct="1">
              <a:spcBef>
                <a:spcPct val="0"/>
              </a:spcBef>
              <a:spcAft>
                <a:spcPct val="0"/>
              </a:spcAft>
            </a:pPr>
            <a:r>
              <a:rPr lang="en-US" altLang="en-US" sz="2000" b="1" smtClean="0">
                <a:solidFill>
                  <a:srgbClr val="001B36"/>
                </a:solidFill>
                <a:latin typeface="Times New Roman" pitchFamily="18" charset="0"/>
                <a:cs typeface="Times New Roman" pitchFamily="18" charset="0"/>
              </a:rPr>
              <a:t>The Kings of the South and the Kings of the North in Daniel Eleven</a:t>
            </a:r>
            <a:endParaRPr lang="en-US" altLang="en-US" sz="2000" smtClean="0">
              <a:solidFill>
                <a:srgbClr val="001B36"/>
              </a:solidFill>
              <a:latin typeface="Times New Roman" pitchFamily="18" charset="0"/>
              <a:cs typeface="Times New Roman" pitchFamily="18" charset="0"/>
            </a:endParaRPr>
          </a:p>
          <a:p>
            <a:pPr fontAlgn="base">
              <a:spcBef>
                <a:spcPct val="0"/>
              </a:spcBef>
              <a:spcAft>
                <a:spcPct val="0"/>
              </a:spcAft>
            </a:pPr>
            <a:endParaRPr lang="en-US" altLang="en-US" sz="2000" smtClean="0">
              <a:solidFill>
                <a:srgbClr val="FFFFFF"/>
              </a:solidFill>
              <a:latin typeface="Times New Roman" pitchFamily="18" charset="0"/>
            </a:endParaRPr>
          </a:p>
        </p:txBody>
      </p:sp>
      <p:grpSp>
        <p:nvGrpSpPr>
          <p:cNvPr id="61443" name="Group 95"/>
          <p:cNvGrpSpPr>
            <a:grpSpLocks/>
          </p:cNvGrpSpPr>
          <p:nvPr/>
        </p:nvGrpSpPr>
        <p:grpSpPr bwMode="auto">
          <a:xfrm>
            <a:off x="609600" y="990600"/>
            <a:ext cx="8229600" cy="5715000"/>
            <a:chOff x="-3" y="400"/>
            <a:chExt cx="2892" cy="5876"/>
          </a:xfrm>
        </p:grpSpPr>
        <p:grpSp>
          <p:nvGrpSpPr>
            <p:cNvPr id="61445" name="Group 93"/>
            <p:cNvGrpSpPr>
              <a:grpSpLocks/>
            </p:cNvGrpSpPr>
            <p:nvPr/>
          </p:nvGrpSpPr>
          <p:grpSpPr bwMode="auto">
            <a:xfrm>
              <a:off x="0" y="403"/>
              <a:ext cx="2886" cy="5870"/>
              <a:chOff x="0" y="403"/>
              <a:chExt cx="2886" cy="5870"/>
            </a:xfrm>
          </p:grpSpPr>
          <p:grpSp>
            <p:nvGrpSpPr>
              <p:cNvPr id="61447" name="Group 34"/>
              <p:cNvGrpSpPr>
                <a:grpSpLocks/>
              </p:cNvGrpSpPr>
              <p:nvPr/>
            </p:nvGrpSpPr>
            <p:grpSpPr bwMode="auto">
              <a:xfrm>
                <a:off x="0" y="403"/>
                <a:ext cx="1094" cy="518"/>
                <a:chOff x="0" y="403"/>
                <a:chExt cx="1094" cy="518"/>
              </a:xfrm>
            </p:grpSpPr>
            <p:sp>
              <p:nvSpPr>
                <p:cNvPr id="61535" name="Rectangle 3"/>
                <p:cNvSpPr>
                  <a:spLocks noChangeArrowheads="1"/>
                </p:cNvSpPr>
                <p:nvPr/>
              </p:nvSpPr>
              <p:spPr bwMode="auto">
                <a:xfrm>
                  <a:off x="43" y="403"/>
                  <a:ext cx="100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b="1" smtClean="0">
                      <a:solidFill>
                        <a:srgbClr val="001B36"/>
                      </a:solidFill>
                      <a:latin typeface="Times New Roman" pitchFamily="18" charset="0"/>
                      <a:cs typeface="Times New Roman" pitchFamily="18" charset="0"/>
                    </a:rPr>
                    <a:t>Kings of the South</a:t>
                  </a:r>
                  <a:endParaRPr lang="en-US" altLang="en-US" sz="1600" smtClean="0">
                    <a:solidFill>
                      <a:srgbClr val="001B36"/>
                    </a:solidFill>
                    <a:latin typeface="Times New Roman" pitchFamily="18" charset="0"/>
                    <a:cs typeface="Times New Roman" pitchFamily="18" charset="0"/>
                  </a:endParaRPr>
                </a:p>
                <a:p>
                  <a:pPr fontAlgn="base">
                    <a:spcBef>
                      <a:spcPct val="0"/>
                    </a:spcBef>
                    <a:spcAft>
                      <a:spcPct val="0"/>
                    </a:spcAft>
                  </a:pPr>
                  <a:endParaRPr lang="en-US" altLang="en-US" sz="1600" smtClean="0">
                    <a:solidFill>
                      <a:srgbClr val="FFFFFF"/>
                    </a:solidFill>
                    <a:latin typeface="Times New Roman" pitchFamily="18" charset="0"/>
                  </a:endParaRPr>
                </a:p>
              </p:txBody>
            </p:sp>
            <p:sp>
              <p:nvSpPr>
                <p:cNvPr id="61536" name="Rectangle 33"/>
                <p:cNvSpPr>
                  <a:spLocks noChangeArrowheads="1"/>
                </p:cNvSpPr>
                <p:nvPr/>
              </p:nvSpPr>
              <p:spPr bwMode="auto">
                <a:xfrm>
                  <a:off x="0" y="403"/>
                  <a:ext cx="109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smtClean="0">
                    <a:solidFill>
                      <a:srgbClr val="000000"/>
                    </a:solidFill>
                  </a:endParaRPr>
                </a:p>
              </p:txBody>
            </p:sp>
          </p:grpSp>
          <p:grpSp>
            <p:nvGrpSpPr>
              <p:cNvPr id="61448" name="Group 36"/>
              <p:cNvGrpSpPr>
                <a:grpSpLocks/>
              </p:cNvGrpSpPr>
              <p:nvPr/>
            </p:nvGrpSpPr>
            <p:grpSpPr bwMode="auto">
              <a:xfrm>
                <a:off x="1094" y="403"/>
                <a:ext cx="950" cy="518"/>
                <a:chOff x="1094" y="403"/>
                <a:chExt cx="950" cy="518"/>
              </a:xfrm>
            </p:grpSpPr>
            <p:sp>
              <p:nvSpPr>
                <p:cNvPr id="61533" name="Rectangle 4"/>
                <p:cNvSpPr>
                  <a:spLocks noChangeArrowheads="1"/>
                </p:cNvSpPr>
                <p:nvPr/>
              </p:nvSpPr>
              <p:spPr bwMode="auto">
                <a:xfrm>
                  <a:off x="1137" y="403"/>
                  <a:ext cx="864"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b="1" smtClean="0">
                      <a:solidFill>
                        <a:srgbClr val="001B36"/>
                      </a:solidFill>
                      <a:latin typeface="Times New Roman" pitchFamily="18" charset="0"/>
                      <a:cs typeface="Times New Roman" pitchFamily="18" charset="0"/>
                    </a:rPr>
                    <a:t>Kings of the North</a:t>
                  </a:r>
                  <a:endParaRPr lang="en-US" altLang="en-US" sz="1600" smtClean="0">
                    <a:solidFill>
                      <a:srgbClr val="001B36"/>
                    </a:solidFill>
                    <a:latin typeface="Times New Roman" pitchFamily="18" charset="0"/>
                    <a:cs typeface="Times New Roman" pitchFamily="18" charset="0"/>
                  </a:endParaRPr>
                </a:p>
                <a:p>
                  <a:pPr fontAlgn="base">
                    <a:spcBef>
                      <a:spcPct val="0"/>
                    </a:spcBef>
                    <a:spcAft>
                      <a:spcPct val="0"/>
                    </a:spcAft>
                  </a:pPr>
                  <a:endParaRPr lang="en-US" altLang="en-US" sz="1600" smtClean="0">
                    <a:solidFill>
                      <a:srgbClr val="FFFFFF"/>
                    </a:solidFill>
                    <a:latin typeface="Times New Roman" pitchFamily="18" charset="0"/>
                  </a:endParaRPr>
                </a:p>
              </p:txBody>
            </p:sp>
            <p:sp>
              <p:nvSpPr>
                <p:cNvPr id="61534" name="Rectangle 35"/>
                <p:cNvSpPr>
                  <a:spLocks noChangeArrowheads="1"/>
                </p:cNvSpPr>
                <p:nvPr/>
              </p:nvSpPr>
              <p:spPr bwMode="auto">
                <a:xfrm>
                  <a:off x="1094" y="403"/>
                  <a:ext cx="950"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smtClean="0">
                    <a:solidFill>
                      <a:srgbClr val="000000"/>
                    </a:solidFill>
                  </a:endParaRPr>
                </a:p>
              </p:txBody>
            </p:sp>
          </p:grpSp>
          <p:grpSp>
            <p:nvGrpSpPr>
              <p:cNvPr id="61449" name="Group 38"/>
              <p:cNvGrpSpPr>
                <a:grpSpLocks/>
              </p:cNvGrpSpPr>
              <p:nvPr/>
            </p:nvGrpSpPr>
            <p:grpSpPr bwMode="auto">
              <a:xfrm>
                <a:off x="2044" y="403"/>
                <a:ext cx="842" cy="518"/>
                <a:chOff x="2044" y="403"/>
                <a:chExt cx="842" cy="518"/>
              </a:xfrm>
            </p:grpSpPr>
            <p:sp>
              <p:nvSpPr>
                <p:cNvPr id="61531" name="Rectangle 5"/>
                <p:cNvSpPr>
                  <a:spLocks noChangeArrowheads="1"/>
                </p:cNvSpPr>
                <p:nvPr/>
              </p:nvSpPr>
              <p:spPr bwMode="auto">
                <a:xfrm>
                  <a:off x="2087" y="403"/>
                  <a:ext cx="75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b="1" smtClean="0">
                      <a:solidFill>
                        <a:srgbClr val="001B36"/>
                      </a:solidFill>
                      <a:latin typeface="Times New Roman" pitchFamily="18" charset="0"/>
                      <a:cs typeface="Times New Roman" pitchFamily="18" charset="0"/>
                    </a:rPr>
                    <a:t>Daniel 11 Verse</a:t>
                  </a:r>
                  <a:endParaRPr lang="en-US" altLang="en-US" sz="1600" smtClean="0">
                    <a:solidFill>
                      <a:srgbClr val="001B36"/>
                    </a:solidFill>
                    <a:latin typeface="Times New Roman" pitchFamily="18" charset="0"/>
                    <a:cs typeface="Times New Roman" pitchFamily="18" charset="0"/>
                  </a:endParaRPr>
                </a:p>
                <a:p>
                  <a:pPr fontAlgn="base">
                    <a:spcBef>
                      <a:spcPct val="0"/>
                    </a:spcBef>
                    <a:spcAft>
                      <a:spcPct val="0"/>
                    </a:spcAft>
                  </a:pPr>
                  <a:endParaRPr lang="en-US" altLang="en-US" sz="2400" smtClean="0">
                    <a:solidFill>
                      <a:srgbClr val="000000"/>
                    </a:solidFill>
                    <a:latin typeface="Times New Roman" pitchFamily="18" charset="0"/>
                  </a:endParaRPr>
                </a:p>
              </p:txBody>
            </p:sp>
            <p:sp>
              <p:nvSpPr>
                <p:cNvPr id="61532" name="Rectangle 37"/>
                <p:cNvSpPr>
                  <a:spLocks noChangeArrowheads="1"/>
                </p:cNvSpPr>
                <p:nvPr/>
              </p:nvSpPr>
              <p:spPr bwMode="auto">
                <a:xfrm>
                  <a:off x="2044" y="403"/>
                  <a:ext cx="84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smtClean="0">
                    <a:solidFill>
                      <a:srgbClr val="000000"/>
                    </a:solidFill>
                  </a:endParaRPr>
                </a:p>
              </p:txBody>
            </p:sp>
          </p:grpSp>
          <p:grpSp>
            <p:nvGrpSpPr>
              <p:cNvPr id="61450" name="Group 40"/>
              <p:cNvGrpSpPr>
                <a:grpSpLocks/>
              </p:cNvGrpSpPr>
              <p:nvPr/>
            </p:nvGrpSpPr>
            <p:grpSpPr bwMode="auto">
              <a:xfrm>
                <a:off x="0" y="921"/>
                <a:ext cx="1094" cy="518"/>
                <a:chOff x="0" y="921"/>
                <a:chExt cx="1094" cy="518"/>
              </a:xfrm>
            </p:grpSpPr>
            <p:sp>
              <p:nvSpPr>
                <p:cNvPr id="61529" name="Rectangle 6"/>
                <p:cNvSpPr>
                  <a:spLocks noChangeArrowheads="1"/>
                </p:cNvSpPr>
                <p:nvPr/>
              </p:nvSpPr>
              <p:spPr bwMode="auto">
                <a:xfrm>
                  <a:off x="43" y="921"/>
                  <a:ext cx="100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smtClean="0">
                      <a:solidFill>
                        <a:srgbClr val="001B36"/>
                      </a:solidFill>
                      <a:latin typeface="Times New Roman" pitchFamily="18" charset="0"/>
                      <a:cs typeface="Times New Roman" pitchFamily="18" charset="0"/>
                    </a:rPr>
                    <a:t>Ptolemy I 323-283 BC</a:t>
                  </a:r>
                </a:p>
                <a:p>
                  <a:pPr fontAlgn="base">
                    <a:spcBef>
                      <a:spcPct val="0"/>
                    </a:spcBef>
                    <a:spcAft>
                      <a:spcPct val="0"/>
                    </a:spcAft>
                  </a:pPr>
                  <a:endParaRPr lang="en-US" altLang="en-US" sz="2400" smtClean="0">
                    <a:solidFill>
                      <a:srgbClr val="FFFFFF"/>
                    </a:solidFill>
                    <a:latin typeface="Times New Roman" pitchFamily="18" charset="0"/>
                  </a:endParaRPr>
                </a:p>
              </p:txBody>
            </p:sp>
            <p:sp>
              <p:nvSpPr>
                <p:cNvPr id="61530" name="Rectangle 39"/>
                <p:cNvSpPr>
                  <a:spLocks noChangeArrowheads="1"/>
                </p:cNvSpPr>
                <p:nvPr/>
              </p:nvSpPr>
              <p:spPr bwMode="auto">
                <a:xfrm>
                  <a:off x="0" y="921"/>
                  <a:ext cx="109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smtClean="0">
                    <a:solidFill>
                      <a:srgbClr val="000000"/>
                    </a:solidFill>
                  </a:endParaRPr>
                </a:p>
              </p:txBody>
            </p:sp>
          </p:grpSp>
          <p:grpSp>
            <p:nvGrpSpPr>
              <p:cNvPr id="61451" name="Group 42"/>
              <p:cNvGrpSpPr>
                <a:grpSpLocks/>
              </p:cNvGrpSpPr>
              <p:nvPr/>
            </p:nvGrpSpPr>
            <p:grpSpPr bwMode="auto">
              <a:xfrm>
                <a:off x="1094" y="921"/>
                <a:ext cx="950" cy="518"/>
                <a:chOff x="1094" y="921"/>
                <a:chExt cx="950" cy="518"/>
              </a:xfrm>
            </p:grpSpPr>
            <p:sp>
              <p:nvSpPr>
                <p:cNvPr id="61527" name="Rectangle 7"/>
                <p:cNvSpPr>
                  <a:spLocks noChangeArrowheads="1"/>
                </p:cNvSpPr>
                <p:nvPr/>
              </p:nvSpPr>
              <p:spPr bwMode="auto">
                <a:xfrm>
                  <a:off x="1137" y="921"/>
                  <a:ext cx="864"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400" smtClean="0">
                      <a:solidFill>
                        <a:srgbClr val="001B36"/>
                      </a:solidFill>
                      <a:latin typeface="Times New Roman" pitchFamily="18" charset="0"/>
                      <a:cs typeface="Times New Roman" pitchFamily="18" charset="0"/>
                    </a:rPr>
                    <a:t>S</a:t>
                  </a:r>
                  <a:r>
                    <a:rPr lang="en-US" altLang="en-US" sz="1600" smtClean="0">
                      <a:solidFill>
                        <a:srgbClr val="001B36"/>
                      </a:solidFill>
                      <a:latin typeface="Times New Roman" pitchFamily="18" charset="0"/>
                      <a:cs typeface="Times New Roman" pitchFamily="18" charset="0"/>
                    </a:rPr>
                    <a:t>eleucus I Nicator 321-282 BC</a:t>
                  </a:r>
                </a:p>
                <a:p>
                  <a:pPr fontAlgn="base">
                    <a:spcBef>
                      <a:spcPct val="0"/>
                    </a:spcBef>
                    <a:spcAft>
                      <a:spcPct val="0"/>
                    </a:spcAft>
                  </a:pPr>
                  <a:endParaRPr lang="en-US" altLang="en-US" sz="1600" smtClean="0">
                    <a:solidFill>
                      <a:srgbClr val="001B36"/>
                    </a:solidFill>
                    <a:latin typeface="Times New Roman" pitchFamily="18" charset="0"/>
                  </a:endParaRPr>
                </a:p>
              </p:txBody>
            </p:sp>
            <p:sp>
              <p:nvSpPr>
                <p:cNvPr id="61528" name="Rectangle 41"/>
                <p:cNvSpPr>
                  <a:spLocks noChangeArrowheads="1"/>
                </p:cNvSpPr>
                <p:nvPr/>
              </p:nvSpPr>
              <p:spPr bwMode="auto">
                <a:xfrm>
                  <a:off x="1094" y="921"/>
                  <a:ext cx="950"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smtClean="0">
                    <a:solidFill>
                      <a:srgbClr val="000000"/>
                    </a:solidFill>
                  </a:endParaRPr>
                </a:p>
              </p:txBody>
            </p:sp>
          </p:grpSp>
          <p:grpSp>
            <p:nvGrpSpPr>
              <p:cNvPr id="61452" name="Group 44"/>
              <p:cNvGrpSpPr>
                <a:grpSpLocks/>
              </p:cNvGrpSpPr>
              <p:nvPr/>
            </p:nvGrpSpPr>
            <p:grpSpPr bwMode="auto">
              <a:xfrm>
                <a:off x="2044" y="921"/>
                <a:ext cx="842" cy="518"/>
                <a:chOff x="2044" y="921"/>
                <a:chExt cx="842" cy="518"/>
              </a:xfrm>
            </p:grpSpPr>
            <p:sp>
              <p:nvSpPr>
                <p:cNvPr id="61525" name="Rectangle 8"/>
                <p:cNvSpPr>
                  <a:spLocks noChangeArrowheads="1"/>
                </p:cNvSpPr>
                <p:nvPr/>
              </p:nvSpPr>
              <p:spPr bwMode="auto">
                <a:xfrm>
                  <a:off x="2087" y="921"/>
                  <a:ext cx="75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smtClean="0">
                      <a:solidFill>
                        <a:srgbClr val="001B36"/>
                      </a:solidFill>
                      <a:latin typeface="Times New Roman" pitchFamily="18" charset="0"/>
                      <a:cs typeface="Times New Roman" pitchFamily="18" charset="0"/>
                    </a:rPr>
                    <a:t>Daniel 11:5</a:t>
                  </a:r>
                </a:p>
                <a:p>
                  <a:pPr fontAlgn="base">
                    <a:spcBef>
                      <a:spcPct val="0"/>
                    </a:spcBef>
                    <a:spcAft>
                      <a:spcPct val="0"/>
                    </a:spcAft>
                  </a:pPr>
                  <a:endParaRPr lang="en-US" altLang="en-US" sz="1600" smtClean="0">
                    <a:solidFill>
                      <a:srgbClr val="FFFFFF"/>
                    </a:solidFill>
                    <a:latin typeface="Times New Roman" pitchFamily="18" charset="0"/>
                  </a:endParaRPr>
                </a:p>
              </p:txBody>
            </p:sp>
            <p:sp>
              <p:nvSpPr>
                <p:cNvPr id="61526" name="Rectangle 43"/>
                <p:cNvSpPr>
                  <a:spLocks noChangeArrowheads="1"/>
                </p:cNvSpPr>
                <p:nvPr/>
              </p:nvSpPr>
              <p:spPr bwMode="auto">
                <a:xfrm>
                  <a:off x="2044" y="921"/>
                  <a:ext cx="84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smtClean="0">
                    <a:solidFill>
                      <a:srgbClr val="000000"/>
                    </a:solidFill>
                  </a:endParaRPr>
                </a:p>
              </p:txBody>
            </p:sp>
          </p:grpSp>
          <p:grpSp>
            <p:nvGrpSpPr>
              <p:cNvPr id="61453" name="Group 46"/>
              <p:cNvGrpSpPr>
                <a:grpSpLocks/>
              </p:cNvGrpSpPr>
              <p:nvPr/>
            </p:nvGrpSpPr>
            <p:grpSpPr bwMode="auto">
              <a:xfrm>
                <a:off x="0" y="1439"/>
                <a:ext cx="1094" cy="633"/>
                <a:chOff x="0" y="1439"/>
                <a:chExt cx="1094" cy="633"/>
              </a:xfrm>
            </p:grpSpPr>
            <p:sp>
              <p:nvSpPr>
                <p:cNvPr id="61523" name="Rectangle 9"/>
                <p:cNvSpPr>
                  <a:spLocks noChangeArrowheads="1"/>
                </p:cNvSpPr>
                <p:nvPr/>
              </p:nvSpPr>
              <p:spPr bwMode="auto">
                <a:xfrm>
                  <a:off x="43" y="1439"/>
                  <a:ext cx="1008"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smtClean="0">
                      <a:solidFill>
                        <a:srgbClr val="001B36"/>
                      </a:solidFill>
                      <a:latin typeface="Times New Roman" pitchFamily="18" charset="0"/>
                      <a:cs typeface="Times New Roman" pitchFamily="18" charset="0"/>
                    </a:rPr>
                    <a:t>Ptolemy II Philadelphus 283-247</a:t>
                  </a:r>
                  <a:r>
                    <a:rPr lang="en-US" altLang="en-US" sz="1600" smtClean="0">
                      <a:solidFill>
                        <a:srgbClr val="FFFFFF"/>
                      </a:solidFill>
                      <a:latin typeface="Times New Roman" pitchFamily="18" charset="0"/>
                      <a:cs typeface="Times New Roman" pitchFamily="18" charset="0"/>
                    </a:rPr>
                    <a:t> </a:t>
                  </a:r>
                  <a:r>
                    <a:rPr lang="en-US" altLang="en-US" sz="1600" smtClean="0">
                      <a:solidFill>
                        <a:srgbClr val="001B36"/>
                      </a:solidFill>
                      <a:latin typeface="Times New Roman" pitchFamily="18" charset="0"/>
                      <a:cs typeface="Times New Roman" pitchFamily="18" charset="0"/>
                    </a:rPr>
                    <a:t>BC</a:t>
                  </a:r>
                </a:p>
                <a:p>
                  <a:pPr fontAlgn="base">
                    <a:spcBef>
                      <a:spcPct val="0"/>
                    </a:spcBef>
                    <a:spcAft>
                      <a:spcPct val="0"/>
                    </a:spcAft>
                  </a:pPr>
                  <a:endParaRPr lang="en-US" altLang="en-US" sz="1600" smtClean="0">
                    <a:solidFill>
                      <a:srgbClr val="000000"/>
                    </a:solidFill>
                    <a:latin typeface="Times New Roman" pitchFamily="18" charset="0"/>
                  </a:endParaRPr>
                </a:p>
              </p:txBody>
            </p:sp>
            <p:sp>
              <p:nvSpPr>
                <p:cNvPr id="61524" name="Rectangle 45"/>
                <p:cNvSpPr>
                  <a:spLocks noChangeArrowheads="1"/>
                </p:cNvSpPr>
                <p:nvPr/>
              </p:nvSpPr>
              <p:spPr bwMode="auto">
                <a:xfrm>
                  <a:off x="0" y="1439"/>
                  <a:ext cx="1094"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smtClean="0">
                    <a:solidFill>
                      <a:srgbClr val="000000"/>
                    </a:solidFill>
                  </a:endParaRPr>
                </a:p>
              </p:txBody>
            </p:sp>
          </p:grpSp>
          <p:grpSp>
            <p:nvGrpSpPr>
              <p:cNvPr id="61454" name="Group 48"/>
              <p:cNvGrpSpPr>
                <a:grpSpLocks/>
              </p:cNvGrpSpPr>
              <p:nvPr/>
            </p:nvGrpSpPr>
            <p:grpSpPr bwMode="auto">
              <a:xfrm>
                <a:off x="1094" y="1439"/>
                <a:ext cx="950" cy="633"/>
                <a:chOff x="1094" y="1439"/>
                <a:chExt cx="950" cy="633"/>
              </a:xfrm>
            </p:grpSpPr>
            <p:sp>
              <p:nvSpPr>
                <p:cNvPr id="61521" name="Rectangle 10"/>
                <p:cNvSpPr>
                  <a:spLocks noChangeArrowheads="1"/>
                </p:cNvSpPr>
                <p:nvPr/>
              </p:nvSpPr>
              <p:spPr bwMode="auto">
                <a:xfrm>
                  <a:off x="1137" y="1439"/>
                  <a:ext cx="864"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smtClean="0">
                      <a:solidFill>
                        <a:srgbClr val="001B36"/>
                      </a:solidFill>
                      <a:latin typeface="Times New Roman" pitchFamily="18" charset="0"/>
                      <a:cs typeface="Times New Roman" pitchFamily="18" charset="0"/>
                    </a:rPr>
                    <a:t>Antiochus I Soter 280-261 BC</a:t>
                  </a:r>
                </a:p>
                <a:p>
                  <a:pPr fontAlgn="base">
                    <a:spcBef>
                      <a:spcPct val="0"/>
                    </a:spcBef>
                    <a:spcAft>
                      <a:spcPct val="0"/>
                    </a:spcAft>
                  </a:pPr>
                  <a:endParaRPr lang="en-US" altLang="en-US" sz="1600" smtClean="0">
                    <a:solidFill>
                      <a:srgbClr val="001B36"/>
                    </a:solidFill>
                    <a:latin typeface="Times New Roman" pitchFamily="18" charset="0"/>
                  </a:endParaRPr>
                </a:p>
              </p:txBody>
            </p:sp>
            <p:sp>
              <p:nvSpPr>
                <p:cNvPr id="61522" name="Rectangle 47"/>
                <p:cNvSpPr>
                  <a:spLocks noChangeArrowheads="1"/>
                </p:cNvSpPr>
                <p:nvPr/>
              </p:nvSpPr>
              <p:spPr bwMode="auto">
                <a:xfrm>
                  <a:off x="1094" y="1439"/>
                  <a:ext cx="950"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smtClean="0">
                    <a:solidFill>
                      <a:srgbClr val="000000"/>
                    </a:solidFill>
                  </a:endParaRPr>
                </a:p>
              </p:txBody>
            </p:sp>
          </p:grpSp>
          <p:grpSp>
            <p:nvGrpSpPr>
              <p:cNvPr id="61455" name="Group 50"/>
              <p:cNvGrpSpPr>
                <a:grpSpLocks/>
              </p:cNvGrpSpPr>
              <p:nvPr/>
            </p:nvGrpSpPr>
            <p:grpSpPr bwMode="auto">
              <a:xfrm>
                <a:off x="2044" y="1439"/>
                <a:ext cx="842" cy="633"/>
                <a:chOff x="2044" y="1439"/>
                <a:chExt cx="842" cy="633"/>
              </a:xfrm>
            </p:grpSpPr>
            <p:sp>
              <p:nvSpPr>
                <p:cNvPr id="61519" name="Rectangle 11"/>
                <p:cNvSpPr>
                  <a:spLocks noChangeArrowheads="1"/>
                </p:cNvSpPr>
                <p:nvPr/>
              </p:nvSpPr>
              <p:spPr bwMode="auto">
                <a:xfrm>
                  <a:off x="2087" y="1439"/>
                  <a:ext cx="756"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smtClean="0">
                      <a:solidFill>
                        <a:srgbClr val="001B36"/>
                      </a:solidFill>
                      <a:latin typeface="Times New Roman" pitchFamily="18" charset="0"/>
                      <a:cs typeface="Times New Roman" pitchFamily="18" charset="0"/>
                    </a:rPr>
                    <a:t>Daniel 11:6</a:t>
                  </a:r>
                </a:p>
                <a:p>
                  <a:pPr fontAlgn="base">
                    <a:spcBef>
                      <a:spcPct val="0"/>
                    </a:spcBef>
                    <a:spcAft>
                      <a:spcPct val="0"/>
                    </a:spcAft>
                  </a:pPr>
                  <a:endParaRPr lang="en-US" altLang="en-US" sz="1600" smtClean="0">
                    <a:solidFill>
                      <a:srgbClr val="FFFFFF"/>
                    </a:solidFill>
                    <a:latin typeface="Times New Roman" pitchFamily="18" charset="0"/>
                  </a:endParaRPr>
                </a:p>
              </p:txBody>
            </p:sp>
            <p:sp>
              <p:nvSpPr>
                <p:cNvPr id="61520" name="Rectangle 49"/>
                <p:cNvSpPr>
                  <a:spLocks noChangeArrowheads="1"/>
                </p:cNvSpPr>
                <p:nvPr/>
              </p:nvSpPr>
              <p:spPr bwMode="auto">
                <a:xfrm>
                  <a:off x="2044" y="1439"/>
                  <a:ext cx="842"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smtClean="0">
                    <a:solidFill>
                      <a:srgbClr val="000000"/>
                    </a:solidFill>
                  </a:endParaRPr>
                </a:p>
              </p:txBody>
            </p:sp>
          </p:grpSp>
          <p:grpSp>
            <p:nvGrpSpPr>
              <p:cNvPr id="61456" name="Group 52"/>
              <p:cNvGrpSpPr>
                <a:grpSpLocks/>
              </p:cNvGrpSpPr>
              <p:nvPr/>
            </p:nvGrpSpPr>
            <p:grpSpPr bwMode="auto">
              <a:xfrm>
                <a:off x="0" y="2072"/>
                <a:ext cx="1094" cy="518"/>
                <a:chOff x="0" y="2072"/>
                <a:chExt cx="1094" cy="518"/>
              </a:xfrm>
            </p:grpSpPr>
            <p:sp>
              <p:nvSpPr>
                <p:cNvPr id="61517" name="Rectangle 12"/>
                <p:cNvSpPr>
                  <a:spLocks noChangeArrowheads="1"/>
                </p:cNvSpPr>
                <p:nvPr/>
              </p:nvSpPr>
              <p:spPr bwMode="auto">
                <a:xfrm>
                  <a:off x="43" y="2072"/>
                  <a:ext cx="100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200" smtClean="0">
                      <a:solidFill>
                        <a:srgbClr val="000000"/>
                      </a:solidFill>
                      <a:latin typeface="Times New Roman" pitchFamily="18" charset="0"/>
                      <a:cs typeface="Times New Roman" pitchFamily="18" charset="0"/>
                    </a:rPr>
                    <a:t> </a:t>
                  </a:r>
                </a:p>
                <a:p>
                  <a:pPr fontAlgn="base">
                    <a:spcBef>
                      <a:spcPct val="0"/>
                    </a:spcBef>
                    <a:spcAft>
                      <a:spcPct val="0"/>
                    </a:spcAft>
                  </a:pPr>
                  <a:endParaRPr lang="en-US" altLang="en-US" sz="2400" smtClean="0">
                    <a:solidFill>
                      <a:srgbClr val="000000"/>
                    </a:solidFill>
                    <a:latin typeface="Times New Roman" pitchFamily="18" charset="0"/>
                  </a:endParaRPr>
                </a:p>
              </p:txBody>
            </p:sp>
            <p:sp>
              <p:nvSpPr>
                <p:cNvPr id="61518" name="Rectangle 51"/>
                <p:cNvSpPr>
                  <a:spLocks noChangeArrowheads="1"/>
                </p:cNvSpPr>
                <p:nvPr/>
              </p:nvSpPr>
              <p:spPr bwMode="auto">
                <a:xfrm>
                  <a:off x="0" y="2072"/>
                  <a:ext cx="109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smtClean="0">
                    <a:solidFill>
                      <a:srgbClr val="000000"/>
                    </a:solidFill>
                  </a:endParaRPr>
                </a:p>
              </p:txBody>
            </p:sp>
          </p:grpSp>
          <p:grpSp>
            <p:nvGrpSpPr>
              <p:cNvPr id="61457" name="Group 54"/>
              <p:cNvGrpSpPr>
                <a:grpSpLocks/>
              </p:cNvGrpSpPr>
              <p:nvPr/>
            </p:nvGrpSpPr>
            <p:grpSpPr bwMode="auto">
              <a:xfrm>
                <a:off x="1094" y="2072"/>
                <a:ext cx="950" cy="518"/>
                <a:chOff x="1094" y="2072"/>
                <a:chExt cx="950" cy="518"/>
              </a:xfrm>
            </p:grpSpPr>
            <p:sp>
              <p:nvSpPr>
                <p:cNvPr id="61515" name="Rectangle 13"/>
                <p:cNvSpPr>
                  <a:spLocks noChangeArrowheads="1"/>
                </p:cNvSpPr>
                <p:nvPr/>
              </p:nvSpPr>
              <p:spPr bwMode="auto">
                <a:xfrm>
                  <a:off x="1137" y="2072"/>
                  <a:ext cx="864"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smtClean="0">
                      <a:solidFill>
                        <a:srgbClr val="001B36"/>
                      </a:solidFill>
                      <a:latin typeface="Times New Roman" pitchFamily="18" charset="0"/>
                      <a:cs typeface="Times New Roman" pitchFamily="18" charset="0"/>
                    </a:rPr>
                    <a:t>Antiochus II Theos 261-246 BC</a:t>
                  </a:r>
                </a:p>
                <a:p>
                  <a:pPr fontAlgn="base">
                    <a:spcBef>
                      <a:spcPct val="0"/>
                    </a:spcBef>
                    <a:spcAft>
                      <a:spcPct val="0"/>
                    </a:spcAft>
                  </a:pPr>
                  <a:endParaRPr lang="en-US" altLang="en-US" sz="1600" smtClean="0">
                    <a:solidFill>
                      <a:srgbClr val="000000"/>
                    </a:solidFill>
                    <a:latin typeface="Times New Roman" pitchFamily="18" charset="0"/>
                  </a:endParaRPr>
                </a:p>
              </p:txBody>
            </p:sp>
            <p:sp>
              <p:nvSpPr>
                <p:cNvPr id="61516" name="Rectangle 53"/>
                <p:cNvSpPr>
                  <a:spLocks noChangeArrowheads="1"/>
                </p:cNvSpPr>
                <p:nvPr/>
              </p:nvSpPr>
              <p:spPr bwMode="auto">
                <a:xfrm>
                  <a:off x="1094" y="2072"/>
                  <a:ext cx="950"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smtClean="0">
                    <a:solidFill>
                      <a:srgbClr val="000000"/>
                    </a:solidFill>
                  </a:endParaRPr>
                </a:p>
              </p:txBody>
            </p:sp>
          </p:grpSp>
          <p:grpSp>
            <p:nvGrpSpPr>
              <p:cNvPr id="61458" name="Group 56"/>
              <p:cNvGrpSpPr>
                <a:grpSpLocks/>
              </p:cNvGrpSpPr>
              <p:nvPr/>
            </p:nvGrpSpPr>
            <p:grpSpPr bwMode="auto">
              <a:xfrm>
                <a:off x="2044" y="2072"/>
                <a:ext cx="842" cy="518"/>
                <a:chOff x="2044" y="2072"/>
                <a:chExt cx="842" cy="518"/>
              </a:xfrm>
            </p:grpSpPr>
            <p:sp>
              <p:nvSpPr>
                <p:cNvPr id="61513" name="Rectangle 14"/>
                <p:cNvSpPr>
                  <a:spLocks noChangeArrowheads="1"/>
                </p:cNvSpPr>
                <p:nvPr/>
              </p:nvSpPr>
              <p:spPr bwMode="auto">
                <a:xfrm>
                  <a:off x="2087" y="2072"/>
                  <a:ext cx="75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smtClean="0">
                      <a:solidFill>
                        <a:srgbClr val="001B36"/>
                      </a:solidFill>
                      <a:latin typeface="Times New Roman" pitchFamily="18" charset="0"/>
                      <a:cs typeface="Times New Roman" pitchFamily="18" charset="0"/>
                    </a:rPr>
                    <a:t>Daniel 11:6</a:t>
                  </a:r>
                </a:p>
                <a:p>
                  <a:pPr fontAlgn="base">
                    <a:spcBef>
                      <a:spcPct val="0"/>
                    </a:spcBef>
                    <a:spcAft>
                      <a:spcPct val="0"/>
                    </a:spcAft>
                  </a:pPr>
                  <a:endParaRPr lang="en-US" altLang="en-US" sz="1600" smtClean="0">
                    <a:solidFill>
                      <a:srgbClr val="FFFFFF"/>
                    </a:solidFill>
                    <a:latin typeface="Times New Roman" pitchFamily="18" charset="0"/>
                  </a:endParaRPr>
                </a:p>
              </p:txBody>
            </p:sp>
            <p:sp>
              <p:nvSpPr>
                <p:cNvPr id="61514" name="Rectangle 55"/>
                <p:cNvSpPr>
                  <a:spLocks noChangeArrowheads="1"/>
                </p:cNvSpPr>
                <p:nvPr/>
              </p:nvSpPr>
              <p:spPr bwMode="auto">
                <a:xfrm>
                  <a:off x="2044" y="2072"/>
                  <a:ext cx="84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smtClean="0">
                    <a:solidFill>
                      <a:srgbClr val="000000"/>
                    </a:solidFill>
                  </a:endParaRPr>
                </a:p>
              </p:txBody>
            </p:sp>
          </p:grpSp>
          <p:grpSp>
            <p:nvGrpSpPr>
              <p:cNvPr id="61459" name="Group 58"/>
              <p:cNvGrpSpPr>
                <a:grpSpLocks/>
              </p:cNvGrpSpPr>
              <p:nvPr/>
            </p:nvGrpSpPr>
            <p:grpSpPr bwMode="auto">
              <a:xfrm>
                <a:off x="0" y="2590"/>
                <a:ext cx="1094" cy="633"/>
                <a:chOff x="0" y="2590"/>
                <a:chExt cx="1094" cy="633"/>
              </a:xfrm>
            </p:grpSpPr>
            <p:sp>
              <p:nvSpPr>
                <p:cNvPr id="61511" name="Rectangle 15"/>
                <p:cNvSpPr>
                  <a:spLocks noChangeArrowheads="1"/>
                </p:cNvSpPr>
                <p:nvPr/>
              </p:nvSpPr>
              <p:spPr bwMode="auto">
                <a:xfrm>
                  <a:off x="43" y="2590"/>
                  <a:ext cx="1008"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smtClean="0">
                      <a:solidFill>
                        <a:srgbClr val="001B36"/>
                      </a:solidFill>
                      <a:latin typeface="Times New Roman" pitchFamily="18" charset="0"/>
                      <a:cs typeface="Times New Roman" pitchFamily="18" charset="0"/>
                    </a:rPr>
                    <a:t>Ptolemy III Eugertes 247-221 BC</a:t>
                  </a:r>
                </a:p>
                <a:p>
                  <a:pPr fontAlgn="base">
                    <a:spcBef>
                      <a:spcPct val="0"/>
                    </a:spcBef>
                    <a:spcAft>
                      <a:spcPct val="0"/>
                    </a:spcAft>
                  </a:pPr>
                  <a:endParaRPr lang="en-US" altLang="en-US" sz="2400" smtClean="0">
                    <a:solidFill>
                      <a:srgbClr val="FFFFFF"/>
                    </a:solidFill>
                    <a:latin typeface="Times New Roman" pitchFamily="18" charset="0"/>
                  </a:endParaRPr>
                </a:p>
              </p:txBody>
            </p:sp>
            <p:sp>
              <p:nvSpPr>
                <p:cNvPr id="61512" name="Rectangle 57"/>
                <p:cNvSpPr>
                  <a:spLocks noChangeArrowheads="1"/>
                </p:cNvSpPr>
                <p:nvPr/>
              </p:nvSpPr>
              <p:spPr bwMode="auto">
                <a:xfrm>
                  <a:off x="0" y="2590"/>
                  <a:ext cx="1094"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smtClean="0">
                    <a:solidFill>
                      <a:srgbClr val="000000"/>
                    </a:solidFill>
                  </a:endParaRPr>
                </a:p>
              </p:txBody>
            </p:sp>
          </p:grpSp>
          <p:grpSp>
            <p:nvGrpSpPr>
              <p:cNvPr id="61460" name="Group 60"/>
              <p:cNvGrpSpPr>
                <a:grpSpLocks/>
              </p:cNvGrpSpPr>
              <p:nvPr/>
            </p:nvGrpSpPr>
            <p:grpSpPr bwMode="auto">
              <a:xfrm>
                <a:off x="1094" y="2590"/>
                <a:ext cx="950" cy="633"/>
                <a:chOff x="1094" y="2590"/>
                <a:chExt cx="950" cy="633"/>
              </a:xfrm>
            </p:grpSpPr>
            <p:sp>
              <p:nvSpPr>
                <p:cNvPr id="61509" name="Rectangle 16"/>
                <p:cNvSpPr>
                  <a:spLocks noChangeArrowheads="1"/>
                </p:cNvSpPr>
                <p:nvPr/>
              </p:nvSpPr>
              <p:spPr bwMode="auto">
                <a:xfrm>
                  <a:off x="1137" y="2590"/>
                  <a:ext cx="864"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smtClean="0">
                      <a:solidFill>
                        <a:srgbClr val="001B36"/>
                      </a:solidFill>
                      <a:latin typeface="Times New Roman" pitchFamily="18" charset="0"/>
                      <a:cs typeface="Times New Roman" pitchFamily="18" charset="0"/>
                    </a:rPr>
                    <a:t>Seleucus II Callinicus 246-226 BC</a:t>
                  </a:r>
                  <a:endParaRPr lang="en-US" altLang="en-US" sz="1600" smtClean="0">
                    <a:solidFill>
                      <a:srgbClr val="001B36"/>
                    </a:solidFill>
                    <a:latin typeface="Times New Roman" pitchFamily="18" charset="0"/>
                  </a:endParaRPr>
                </a:p>
              </p:txBody>
            </p:sp>
            <p:sp>
              <p:nvSpPr>
                <p:cNvPr id="61510" name="Rectangle 59"/>
                <p:cNvSpPr>
                  <a:spLocks noChangeArrowheads="1"/>
                </p:cNvSpPr>
                <p:nvPr/>
              </p:nvSpPr>
              <p:spPr bwMode="auto">
                <a:xfrm>
                  <a:off x="1094" y="2590"/>
                  <a:ext cx="950"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smtClean="0">
                    <a:solidFill>
                      <a:srgbClr val="000000"/>
                    </a:solidFill>
                  </a:endParaRPr>
                </a:p>
              </p:txBody>
            </p:sp>
          </p:grpSp>
          <p:grpSp>
            <p:nvGrpSpPr>
              <p:cNvPr id="61461" name="Group 62"/>
              <p:cNvGrpSpPr>
                <a:grpSpLocks/>
              </p:cNvGrpSpPr>
              <p:nvPr/>
            </p:nvGrpSpPr>
            <p:grpSpPr bwMode="auto">
              <a:xfrm>
                <a:off x="2044" y="2590"/>
                <a:ext cx="842" cy="633"/>
                <a:chOff x="2044" y="2590"/>
                <a:chExt cx="842" cy="633"/>
              </a:xfrm>
            </p:grpSpPr>
            <p:sp>
              <p:nvSpPr>
                <p:cNvPr id="61507" name="Rectangle 17"/>
                <p:cNvSpPr>
                  <a:spLocks noChangeArrowheads="1"/>
                </p:cNvSpPr>
                <p:nvPr/>
              </p:nvSpPr>
              <p:spPr bwMode="auto">
                <a:xfrm>
                  <a:off x="2087" y="2590"/>
                  <a:ext cx="756"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smtClean="0">
                      <a:solidFill>
                        <a:srgbClr val="001B36"/>
                      </a:solidFill>
                      <a:latin typeface="Times New Roman" pitchFamily="18" charset="0"/>
                      <a:cs typeface="Times New Roman" pitchFamily="18" charset="0"/>
                    </a:rPr>
                    <a:t>Daniel 11:7,8</a:t>
                  </a:r>
                </a:p>
                <a:p>
                  <a:pPr fontAlgn="base">
                    <a:spcBef>
                      <a:spcPct val="0"/>
                    </a:spcBef>
                    <a:spcAft>
                      <a:spcPct val="0"/>
                    </a:spcAft>
                  </a:pPr>
                  <a:endParaRPr lang="en-US" altLang="en-US" sz="1600" smtClean="0">
                    <a:solidFill>
                      <a:srgbClr val="001B36"/>
                    </a:solidFill>
                    <a:latin typeface="Times New Roman" pitchFamily="18" charset="0"/>
                  </a:endParaRPr>
                </a:p>
              </p:txBody>
            </p:sp>
            <p:sp>
              <p:nvSpPr>
                <p:cNvPr id="61508" name="Rectangle 61"/>
                <p:cNvSpPr>
                  <a:spLocks noChangeArrowheads="1"/>
                </p:cNvSpPr>
                <p:nvPr/>
              </p:nvSpPr>
              <p:spPr bwMode="auto">
                <a:xfrm>
                  <a:off x="2044" y="2590"/>
                  <a:ext cx="842"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smtClean="0">
                    <a:solidFill>
                      <a:srgbClr val="000000"/>
                    </a:solidFill>
                  </a:endParaRPr>
                </a:p>
              </p:txBody>
            </p:sp>
          </p:grpSp>
          <p:grpSp>
            <p:nvGrpSpPr>
              <p:cNvPr id="61462" name="Group 64"/>
              <p:cNvGrpSpPr>
                <a:grpSpLocks/>
              </p:cNvGrpSpPr>
              <p:nvPr/>
            </p:nvGrpSpPr>
            <p:grpSpPr bwMode="auto">
              <a:xfrm>
                <a:off x="0" y="3223"/>
                <a:ext cx="1094" cy="518"/>
                <a:chOff x="0" y="3223"/>
                <a:chExt cx="1094" cy="518"/>
              </a:xfrm>
            </p:grpSpPr>
            <p:sp>
              <p:nvSpPr>
                <p:cNvPr id="61505" name="Rectangle 18"/>
                <p:cNvSpPr>
                  <a:spLocks noChangeArrowheads="1"/>
                </p:cNvSpPr>
                <p:nvPr/>
              </p:nvSpPr>
              <p:spPr bwMode="auto">
                <a:xfrm>
                  <a:off x="43" y="3223"/>
                  <a:ext cx="100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200" smtClean="0">
                      <a:solidFill>
                        <a:srgbClr val="000000"/>
                      </a:solidFill>
                      <a:latin typeface="Times New Roman" pitchFamily="18" charset="0"/>
                      <a:cs typeface="Times New Roman" pitchFamily="18" charset="0"/>
                    </a:rPr>
                    <a:t> </a:t>
                  </a:r>
                </a:p>
                <a:p>
                  <a:pPr fontAlgn="base">
                    <a:spcBef>
                      <a:spcPct val="0"/>
                    </a:spcBef>
                    <a:spcAft>
                      <a:spcPct val="0"/>
                    </a:spcAft>
                  </a:pPr>
                  <a:endParaRPr lang="en-US" altLang="en-US" sz="2400" smtClean="0">
                    <a:solidFill>
                      <a:srgbClr val="000000"/>
                    </a:solidFill>
                    <a:latin typeface="Times New Roman" pitchFamily="18" charset="0"/>
                  </a:endParaRPr>
                </a:p>
              </p:txBody>
            </p:sp>
            <p:sp>
              <p:nvSpPr>
                <p:cNvPr id="61506" name="Rectangle 63"/>
                <p:cNvSpPr>
                  <a:spLocks noChangeArrowheads="1"/>
                </p:cNvSpPr>
                <p:nvPr/>
              </p:nvSpPr>
              <p:spPr bwMode="auto">
                <a:xfrm>
                  <a:off x="0" y="3223"/>
                  <a:ext cx="109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smtClean="0">
                    <a:solidFill>
                      <a:srgbClr val="000000"/>
                    </a:solidFill>
                  </a:endParaRPr>
                </a:p>
              </p:txBody>
            </p:sp>
          </p:grpSp>
          <p:grpSp>
            <p:nvGrpSpPr>
              <p:cNvPr id="61463" name="Group 66"/>
              <p:cNvGrpSpPr>
                <a:grpSpLocks/>
              </p:cNvGrpSpPr>
              <p:nvPr/>
            </p:nvGrpSpPr>
            <p:grpSpPr bwMode="auto">
              <a:xfrm>
                <a:off x="1094" y="3223"/>
                <a:ext cx="950" cy="518"/>
                <a:chOff x="1094" y="3223"/>
                <a:chExt cx="950" cy="518"/>
              </a:xfrm>
            </p:grpSpPr>
            <p:sp>
              <p:nvSpPr>
                <p:cNvPr id="61503" name="Rectangle 19"/>
                <p:cNvSpPr>
                  <a:spLocks noChangeArrowheads="1"/>
                </p:cNvSpPr>
                <p:nvPr/>
              </p:nvSpPr>
              <p:spPr bwMode="auto">
                <a:xfrm>
                  <a:off x="1137" y="3223"/>
                  <a:ext cx="864"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smtClean="0">
                      <a:solidFill>
                        <a:srgbClr val="001B36"/>
                      </a:solidFill>
                      <a:latin typeface="Times New Roman" pitchFamily="18" charset="0"/>
                      <a:cs typeface="Times New Roman" pitchFamily="18" charset="0"/>
                    </a:rPr>
                    <a:t>Seleucus III Soter 226-223</a:t>
                  </a:r>
                  <a:r>
                    <a:rPr lang="en-US" altLang="en-US" sz="1200" smtClean="0">
                      <a:solidFill>
                        <a:srgbClr val="001B36"/>
                      </a:solidFill>
                      <a:latin typeface="Times New Roman" pitchFamily="18" charset="0"/>
                      <a:cs typeface="Times New Roman" pitchFamily="18" charset="0"/>
                    </a:rPr>
                    <a:t> BC</a:t>
                  </a:r>
                </a:p>
                <a:p>
                  <a:pPr fontAlgn="base">
                    <a:spcBef>
                      <a:spcPct val="0"/>
                    </a:spcBef>
                    <a:spcAft>
                      <a:spcPct val="0"/>
                    </a:spcAft>
                  </a:pPr>
                  <a:endParaRPr lang="en-US" altLang="en-US" sz="2400" smtClean="0">
                    <a:solidFill>
                      <a:srgbClr val="001B36"/>
                    </a:solidFill>
                    <a:latin typeface="Times New Roman" pitchFamily="18" charset="0"/>
                  </a:endParaRPr>
                </a:p>
              </p:txBody>
            </p:sp>
            <p:sp>
              <p:nvSpPr>
                <p:cNvPr id="61504" name="Rectangle 65"/>
                <p:cNvSpPr>
                  <a:spLocks noChangeArrowheads="1"/>
                </p:cNvSpPr>
                <p:nvPr/>
              </p:nvSpPr>
              <p:spPr bwMode="auto">
                <a:xfrm>
                  <a:off x="1094" y="3223"/>
                  <a:ext cx="950"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smtClean="0">
                    <a:solidFill>
                      <a:srgbClr val="000000"/>
                    </a:solidFill>
                  </a:endParaRPr>
                </a:p>
              </p:txBody>
            </p:sp>
          </p:grpSp>
          <p:grpSp>
            <p:nvGrpSpPr>
              <p:cNvPr id="61464" name="Group 68"/>
              <p:cNvGrpSpPr>
                <a:grpSpLocks/>
              </p:cNvGrpSpPr>
              <p:nvPr/>
            </p:nvGrpSpPr>
            <p:grpSpPr bwMode="auto">
              <a:xfrm>
                <a:off x="2044" y="3223"/>
                <a:ext cx="842" cy="518"/>
                <a:chOff x="2044" y="3223"/>
                <a:chExt cx="842" cy="518"/>
              </a:xfrm>
            </p:grpSpPr>
            <p:sp>
              <p:nvSpPr>
                <p:cNvPr id="61501" name="Rectangle 20"/>
                <p:cNvSpPr>
                  <a:spLocks noChangeArrowheads="1"/>
                </p:cNvSpPr>
                <p:nvPr/>
              </p:nvSpPr>
              <p:spPr bwMode="auto">
                <a:xfrm>
                  <a:off x="2087" y="3223"/>
                  <a:ext cx="75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smtClean="0">
                      <a:solidFill>
                        <a:srgbClr val="001B36"/>
                      </a:solidFill>
                      <a:latin typeface="Times New Roman" pitchFamily="18" charset="0"/>
                      <a:cs typeface="Times New Roman" pitchFamily="18" charset="0"/>
                    </a:rPr>
                    <a:t>Daniel 11:8</a:t>
                  </a:r>
                </a:p>
                <a:p>
                  <a:pPr fontAlgn="base">
                    <a:spcBef>
                      <a:spcPct val="0"/>
                    </a:spcBef>
                    <a:spcAft>
                      <a:spcPct val="0"/>
                    </a:spcAft>
                  </a:pPr>
                  <a:endParaRPr lang="en-US" altLang="en-US" sz="1600" smtClean="0">
                    <a:solidFill>
                      <a:srgbClr val="001B36"/>
                    </a:solidFill>
                    <a:latin typeface="Times New Roman" pitchFamily="18" charset="0"/>
                  </a:endParaRPr>
                </a:p>
              </p:txBody>
            </p:sp>
            <p:sp>
              <p:nvSpPr>
                <p:cNvPr id="61502" name="Rectangle 67"/>
                <p:cNvSpPr>
                  <a:spLocks noChangeArrowheads="1"/>
                </p:cNvSpPr>
                <p:nvPr/>
              </p:nvSpPr>
              <p:spPr bwMode="auto">
                <a:xfrm>
                  <a:off x="2044" y="3223"/>
                  <a:ext cx="84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smtClean="0">
                    <a:solidFill>
                      <a:srgbClr val="000000"/>
                    </a:solidFill>
                  </a:endParaRPr>
                </a:p>
              </p:txBody>
            </p:sp>
          </p:grpSp>
          <p:grpSp>
            <p:nvGrpSpPr>
              <p:cNvPr id="61465" name="Group 70"/>
              <p:cNvGrpSpPr>
                <a:grpSpLocks/>
              </p:cNvGrpSpPr>
              <p:nvPr/>
            </p:nvGrpSpPr>
            <p:grpSpPr bwMode="auto">
              <a:xfrm>
                <a:off x="0" y="3741"/>
                <a:ext cx="1094" cy="633"/>
                <a:chOff x="0" y="3741"/>
                <a:chExt cx="1094" cy="633"/>
              </a:xfrm>
            </p:grpSpPr>
            <p:sp>
              <p:nvSpPr>
                <p:cNvPr id="61499" name="Rectangle 21"/>
                <p:cNvSpPr>
                  <a:spLocks noChangeArrowheads="1"/>
                </p:cNvSpPr>
                <p:nvPr/>
              </p:nvSpPr>
              <p:spPr bwMode="auto">
                <a:xfrm>
                  <a:off x="43" y="3741"/>
                  <a:ext cx="1008"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smtClean="0">
                      <a:solidFill>
                        <a:srgbClr val="001B36"/>
                      </a:solidFill>
                      <a:latin typeface="Times New Roman" pitchFamily="18" charset="0"/>
                      <a:cs typeface="Times New Roman" pitchFamily="18" charset="0"/>
                    </a:rPr>
                    <a:t>Ptolemy IV Philopator</a:t>
                  </a:r>
                  <a:r>
                    <a:rPr lang="en-US" altLang="en-US" sz="1200" smtClean="0">
                      <a:solidFill>
                        <a:srgbClr val="001B36"/>
                      </a:solidFill>
                      <a:latin typeface="Times New Roman" pitchFamily="18" charset="0"/>
                      <a:cs typeface="Times New Roman" pitchFamily="18" charset="0"/>
                    </a:rPr>
                    <a:t> </a:t>
                  </a:r>
                  <a:r>
                    <a:rPr lang="en-US" altLang="en-US" sz="1600" smtClean="0">
                      <a:solidFill>
                        <a:srgbClr val="001B36"/>
                      </a:solidFill>
                      <a:latin typeface="Times New Roman" pitchFamily="18" charset="0"/>
                      <a:cs typeface="Times New Roman" pitchFamily="18" charset="0"/>
                    </a:rPr>
                    <a:t>221-203</a:t>
                  </a:r>
                  <a:r>
                    <a:rPr lang="en-US" altLang="en-US" sz="1200" smtClean="0">
                      <a:solidFill>
                        <a:srgbClr val="001B36"/>
                      </a:solidFill>
                      <a:latin typeface="Times New Roman" pitchFamily="18" charset="0"/>
                      <a:cs typeface="Times New Roman" pitchFamily="18" charset="0"/>
                    </a:rPr>
                    <a:t> BC</a:t>
                  </a:r>
                </a:p>
                <a:p>
                  <a:pPr fontAlgn="base">
                    <a:spcBef>
                      <a:spcPct val="0"/>
                    </a:spcBef>
                    <a:spcAft>
                      <a:spcPct val="0"/>
                    </a:spcAft>
                  </a:pPr>
                  <a:endParaRPr lang="en-US" altLang="en-US" sz="2400" smtClean="0">
                    <a:solidFill>
                      <a:srgbClr val="001B36"/>
                    </a:solidFill>
                    <a:latin typeface="Times New Roman" pitchFamily="18" charset="0"/>
                  </a:endParaRPr>
                </a:p>
              </p:txBody>
            </p:sp>
            <p:sp>
              <p:nvSpPr>
                <p:cNvPr id="61500" name="Rectangle 69"/>
                <p:cNvSpPr>
                  <a:spLocks noChangeArrowheads="1"/>
                </p:cNvSpPr>
                <p:nvPr/>
              </p:nvSpPr>
              <p:spPr bwMode="auto">
                <a:xfrm>
                  <a:off x="0" y="3741"/>
                  <a:ext cx="1094"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smtClean="0">
                    <a:solidFill>
                      <a:srgbClr val="000000"/>
                    </a:solidFill>
                  </a:endParaRPr>
                </a:p>
              </p:txBody>
            </p:sp>
          </p:grpSp>
          <p:grpSp>
            <p:nvGrpSpPr>
              <p:cNvPr id="61466" name="Group 72"/>
              <p:cNvGrpSpPr>
                <a:grpSpLocks/>
              </p:cNvGrpSpPr>
              <p:nvPr/>
            </p:nvGrpSpPr>
            <p:grpSpPr bwMode="auto">
              <a:xfrm>
                <a:off x="1094" y="3741"/>
                <a:ext cx="950" cy="633"/>
                <a:chOff x="1094" y="3741"/>
                <a:chExt cx="950" cy="633"/>
              </a:xfrm>
            </p:grpSpPr>
            <p:sp>
              <p:nvSpPr>
                <p:cNvPr id="61497" name="Rectangle 22"/>
                <p:cNvSpPr>
                  <a:spLocks noChangeArrowheads="1"/>
                </p:cNvSpPr>
                <p:nvPr/>
              </p:nvSpPr>
              <p:spPr bwMode="auto">
                <a:xfrm>
                  <a:off x="1137" y="3741"/>
                  <a:ext cx="864"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smtClean="0">
                      <a:solidFill>
                        <a:srgbClr val="001B36"/>
                      </a:solidFill>
                      <a:latin typeface="Times New Roman" pitchFamily="18" charset="0"/>
                      <a:cs typeface="Times New Roman" pitchFamily="18" charset="0"/>
                    </a:rPr>
                    <a:t>Antiochus III “The Great” 223-187 BC</a:t>
                  </a:r>
                </a:p>
                <a:p>
                  <a:pPr fontAlgn="base">
                    <a:spcBef>
                      <a:spcPct val="0"/>
                    </a:spcBef>
                    <a:spcAft>
                      <a:spcPct val="0"/>
                    </a:spcAft>
                  </a:pPr>
                  <a:endParaRPr lang="en-US" altLang="en-US" sz="2400" smtClean="0">
                    <a:solidFill>
                      <a:srgbClr val="001B36"/>
                    </a:solidFill>
                    <a:latin typeface="Times New Roman" pitchFamily="18" charset="0"/>
                  </a:endParaRPr>
                </a:p>
              </p:txBody>
            </p:sp>
            <p:sp>
              <p:nvSpPr>
                <p:cNvPr id="61498" name="Rectangle 71"/>
                <p:cNvSpPr>
                  <a:spLocks noChangeArrowheads="1"/>
                </p:cNvSpPr>
                <p:nvPr/>
              </p:nvSpPr>
              <p:spPr bwMode="auto">
                <a:xfrm>
                  <a:off x="1094" y="3741"/>
                  <a:ext cx="950"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smtClean="0">
                    <a:solidFill>
                      <a:srgbClr val="000000"/>
                    </a:solidFill>
                  </a:endParaRPr>
                </a:p>
              </p:txBody>
            </p:sp>
          </p:grpSp>
          <p:grpSp>
            <p:nvGrpSpPr>
              <p:cNvPr id="61467" name="Group 74"/>
              <p:cNvGrpSpPr>
                <a:grpSpLocks/>
              </p:cNvGrpSpPr>
              <p:nvPr/>
            </p:nvGrpSpPr>
            <p:grpSpPr bwMode="auto">
              <a:xfrm>
                <a:off x="2044" y="3741"/>
                <a:ext cx="842" cy="633"/>
                <a:chOff x="2044" y="3741"/>
                <a:chExt cx="842" cy="633"/>
              </a:xfrm>
            </p:grpSpPr>
            <p:sp>
              <p:nvSpPr>
                <p:cNvPr id="61495" name="Rectangle 23"/>
                <p:cNvSpPr>
                  <a:spLocks noChangeArrowheads="1"/>
                </p:cNvSpPr>
                <p:nvPr/>
              </p:nvSpPr>
              <p:spPr bwMode="auto">
                <a:xfrm>
                  <a:off x="2087" y="3741"/>
                  <a:ext cx="756"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smtClean="0">
                      <a:solidFill>
                        <a:srgbClr val="001B36"/>
                      </a:solidFill>
                      <a:latin typeface="Times New Roman" pitchFamily="18" charset="0"/>
                      <a:cs typeface="Times New Roman" pitchFamily="18" charset="0"/>
                    </a:rPr>
                    <a:t>Daniel 11:9-19</a:t>
                  </a:r>
                </a:p>
                <a:p>
                  <a:pPr fontAlgn="base">
                    <a:spcBef>
                      <a:spcPct val="0"/>
                    </a:spcBef>
                    <a:spcAft>
                      <a:spcPct val="0"/>
                    </a:spcAft>
                  </a:pPr>
                  <a:endParaRPr lang="en-US" altLang="en-US" sz="1600" smtClean="0">
                    <a:solidFill>
                      <a:srgbClr val="001B36"/>
                    </a:solidFill>
                    <a:latin typeface="Times New Roman" pitchFamily="18" charset="0"/>
                  </a:endParaRPr>
                </a:p>
              </p:txBody>
            </p:sp>
            <p:sp>
              <p:nvSpPr>
                <p:cNvPr id="61496" name="Rectangle 73"/>
                <p:cNvSpPr>
                  <a:spLocks noChangeArrowheads="1"/>
                </p:cNvSpPr>
                <p:nvPr/>
              </p:nvSpPr>
              <p:spPr bwMode="auto">
                <a:xfrm>
                  <a:off x="2044" y="3741"/>
                  <a:ext cx="842"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smtClean="0">
                    <a:solidFill>
                      <a:srgbClr val="000000"/>
                    </a:solidFill>
                  </a:endParaRPr>
                </a:p>
              </p:txBody>
            </p:sp>
          </p:grpSp>
          <p:grpSp>
            <p:nvGrpSpPr>
              <p:cNvPr id="61468" name="Group 76"/>
              <p:cNvGrpSpPr>
                <a:grpSpLocks/>
              </p:cNvGrpSpPr>
              <p:nvPr/>
            </p:nvGrpSpPr>
            <p:grpSpPr bwMode="auto">
              <a:xfrm>
                <a:off x="0" y="4374"/>
                <a:ext cx="1094" cy="633"/>
                <a:chOff x="0" y="4374"/>
                <a:chExt cx="1094" cy="633"/>
              </a:xfrm>
            </p:grpSpPr>
            <p:sp>
              <p:nvSpPr>
                <p:cNvPr id="61493" name="Rectangle 24"/>
                <p:cNvSpPr>
                  <a:spLocks noChangeArrowheads="1"/>
                </p:cNvSpPr>
                <p:nvPr/>
              </p:nvSpPr>
              <p:spPr bwMode="auto">
                <a:xfrm>
                  <a:off x="43" y="4374"/>
                  <a:ext cx="1008"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smtClean="0">
                      <a:solidFill>
                        <a:srgbClr val="001B36"/>
                      </a:solidFill>
                      <a:latin typeface="Times New Roman" pitchFamily="18" charset="0"/>
                      <a:cs typeface="Times New Roman" pitchFamily="18" charset="0"/>
                    </a:rPr>
                    <a:t>Ptolemy V Epiphanes 203-181</a:t>
                  </a:r>
                  <a:r>
                    <a:rPr lang="en-US" altLang="en-US" sz="1200" smtClean="0">
                      <a:solidFill>
                        <a:srgbClr val="001B36"/>
                      </a:solidFill>
                      <a:latin typeface="Times New Roman" pitchFamily="18" charset="0"/>
                      <a:cs typeface="Times New Roman" pitchFamily="18" charset="0"/>
                    </a:rPr>
                    <a:t> </a:t>
                  </a:r>
                  <a:r>
                    <a:rPr lang="en-US" altLang="en-US" sz="1600" smtClean="0">
                      <a:solidFill>
                        <a:srgbClr val="001B36"/>
                      </a:solidFill>
                      <a:latin typeface="Times New Roman" pitchFamily="18" charset="0"/>
                      <a:cs typeface="Times New Roman" pitchFamily="18" charset="0"/>
                    </a:rPr>
                    <a:t>BC</a:t>
                  </a:r>
                  <a:endParaRPr lang="en-US" altLang="en-US" sz="1600" smtClean="0">
                    <a:solidFill>
                      <a:srgbClr val="001B36"/>
                    </a:solidFill>
                    <a:latin typeface="Times New Roman" pitchFamily="18" charset="0"/>
                  </a:endParaRPr>
                </a:p>
              </p:txBody>
            </p:sp>
            <p:sp>
              <p:nvSpPr>
                <p:cNvPr id="61494" name="Rectangle 75"/>
                <p:cNvSpPr>
                  <a:spLocks noChangeArrowheads="1"/>
                </p:cNvSpPr>
                <p:nvPr/>
              </p:nvSpPr>
              <p:spPr bwMode="auto">
                <a:xfrm>
                  <a:off x="0" y="4374"/>
                  <a:ext cx="1094"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smtClean="0">
                    <a:solidFill>
                      <a:srgbClr val="000000"/>
                    </a:solidFill>
                  </a:endParaRPr>
                </a:p>
              </p:txBody>
            </p:sp>
          </p:grpSp>
          <p:grpSp>
            <p:nvGrpSpPr>
              <p:cNvPr id="61469" name="Group 78"/>
              <p:cNvGrpSpPr>
                <a:grpSpLocks/>
              </p:cNvGrpSpPr>
              <p:nvPr/>
            </p:nvGrpSpPr>
            <p:grpSpPr bwMode="auto">
              <a:xfrm>
                <a:off x="1094" y="4374"/>
                <a:ext cx="950" cy="633"/>
                <a:chOff x="1094" y="4374"/>
                <a:chExt cx="950" cy="633"/>
              </a:xfrm>
            </p:grpSpPr>
            <p:sp>
              <p:nvSpPr>
                <p:cNvPr id="61491" name="Rectangle 25"/>
                <p:cNvSpPr>
                  <a:spLocks noChangeArrowheads="1"/>
                </p:cNvSpPr>
                <p:nvPr/>
              </p:nvSpPr>
              <p:spPr bwMode="auto">
                <a:xfrm>
                  <a:off x="1137" y="4374"/>
                  <a:ext cx="864"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smtClean="0">
                      <a:solidFill>
                        <a:srgbClr val="001B36"/>
                      </a:solidFill>
                      <a:latin typeface="Times New Roman" pitchFamily="18" charset="0"/>
                      <a:cs typeface="Times New Roman" pitchFamily="18" charset="0"/>
                    </a:rPr>
                    <a:t>Seleucus IV Philopator 187-175</a:t>
                  </a:r>
                  <a:r>
                    <a:rPr lang="en-US" altLang="en-US" sz="1600" smtClean="0">
                      <a:solidFill>
                        <a:srgbClr val="FFFFFF"/>
                      </a:solidFill>
                      <a:latin typeface="Times New Roman" pitchFamily="18" charset="0"/>
                      <a:cs typeface="Times New Roman" pitchFamily="18" charset="0"/>
                    </a:rPr>
                    <a:t> BC</a:t>
                  </a:r>
                </a:p>
                <a:p>
                  <a:pPr fontAlgn="base">
                    <a:spcBef>
                      <a:spcPct val="0"/>
                    </a:spcBef>
                    <a:spcAft>
                      <a:spcPct val="0"/>
                    </a:spcAft>
                  </a:pPr>
                  <a:endParaRPr lang="en-US" altLang="en-US" sz="1600" smtClean="0">
                    <a:solidFill>
                      <a:srgbClr val="FFFFFF"/>
                    </a:solidFill>
                    <a:latin typeface="Times New Roman" pitchFamily="18" charset="0"/>
                  </a:endParaRPr>
                </a:p>
              </p:txBody>
            </p:sp>
            <p:sp>
              <p:nvSpPr>
                <p:cNvPr id="61492" name="Rectangle 77"/>
                <p:cNvSpPr>
                  <a:spLocks noChangeArrowheads="1"/>
                </p:cNvSpPr>
                <p:nvPr/>
              </p:nvSpPr>
              <p:spPr bwMode="auto">
                <a:xfrm>
                  <a:off x="1094" y="4374"/>
                  <a:ext cx="950"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smtClean="0">
                    <a:solidFill>
                      <a:srgbClr val="000000"/>
                    </a:solidFill>
                  </a:endParaRPr>
                </a:p>
              </p:txBody>
            </p:sp>
          </p:grpSp>
          <p:grpSp>
            <p:nvGrpSpPr>
              <p:cNvPr id="61470" name="Group 80"/>
              <p:cNvGrpSpPr>
                <a:grpSpLocks/>
              </p:cNvGrpSpPr>
              <p:nvPr/>
            </p:nvGrpSpPr>
            <p:grpSpPr bwMode="auto">
              <a:xfrm>
                <a:off x="2044" y="4374"/>
                <a:ext cx="842" cy="633"/>
                <a:chOff x="2044" y="4374"/>
                <a:chExt cx="842" cy="633"/>
              </a:xfrm>
            </p:grpSpPr>
            <p:sp>
              <p:nvSpPr>
                <p:cNvPr id="61489" name="Rectangle 26"/>
                <p:cNvSpPr>
                  <a:spLocks noChangeArrowheads="1"/>
                </p:cNvSpPr>
                <p:nvPr/>
              </p:nvSpPr>
              <p:spPr bwMode="auto">
                <a:xfrm>
                  <a:off x="2087" y="4374"/>
                  <a:ext cx="756"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smtClean="0">
                      <a:solidFill>
                        <a:srgbClr val="001B36"/>
                      </a:solidFill>
                      <a:latin typeface="Times New Roman" pitchFamily="18" charset="0"/>
                      <a:cs typeface="Times New Roman" pitchFamily="18" charset="0"/>
                    </a:rPr>
                    <a:t>Daniel 11:20</a:t>
                  </a:r>
                </a:p>
                <a:p>
                  <a:pPr fontAlgn="base">
                    <a:spcBef>
                      <a:spcPct val="0"/>
                    </a:spcBef>
                    <a:spcAft>
                      <a:spcPct val="0"/>
                    </a:spcAft>
                  </a:pPr>
                  <a:endParaRPr lang="en-US" altLang="en-US" sz="1600" smtClean="0">
                    <a:solidFill>
                      <a:srgbClr val="FFFFFF"/>
                    </a:solidFill>
                    <a:latin typeface="Times New Roman" pitchFamily="18" charset="0"/>
                  </a:endParaRPr>
                </a:p>
              </p:txBody>
            </p:sp>
            <p:sp>
              <p:nvSpPr>
                <p:cNvPr id="61490" name="Rectangle 79"/>
                <p:cNvSpPr>
                  <a:spLocks noChangeArrowheads="1"/>
                </p:cNvSpPr>
                <p:nvPr/>
              </p:nvSpPr>
              <p:spPr bwMode="auto">
                <a:xfrm>
                  <a:off x="2044" y="4374"/>
                  <a:ext cx="842"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smtClean="0">
                    <a:solidFill>
                      <a:srgbClr val="000000"/>
                    </a:solidFill>
                  </a:endParaRPr>
                </a:p>
              </p:txBody>
            </p:sp>
          </p:grpSp>
          <p:grpSp>
            <p:nvGrpSpPr>
              <p:cNvPr id="61471" name="Group 82"/>
              <p:cNvGrpSpPr>
                <a:grpSpLocks/>
              </p:cNvGrpSpPr>
              <p:nvPr/>
            </p:nvGrpSpPr>
            <p:grpSpPr bwMode="auto">
              <a:xfrm>
                <a:off x="0" y="5007"/>
                <a:ext cx="1094" cy="633"/>
                <a:chOff x="0" y="5007"/>
                <a:chExt cx="1094" cy="633"/>
              </a:xfrm>
            </p:grpSpPr>
            <p:sp>
              <p:nvSpPr>
                <p:cNvPr id="61487" name="Rectangle 27"/>
                <p:cNvSpPr>
                  <a:spLocks noChangeArrowheads="1"/>
                </p:cNvSpPr>
                <p:nvPr/>
              </p:nvSpPr>
              <p:spPr bwMode="auto">
                <a:xfrm>
                  <a:off x="43" y="5007"/>
                  <a:ext cx="1008"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smtClean="0">
                      <a:solidFill>
                        <a:srgbClr val="001B36"/>
                      </a:solidFill>
                      <a:latin typeface="Times New Roman" pitchFamily="18" charset="0"/>
                      <a:cs typeface="Times New Roman" pitchFamily="18" charset="0"/>
                    </a:rPr>
                    <a:t>Ptolemy VI Philometor 180-146 BC</a:t>
                  </a:r>
                </a:p>
                <a:p>
                  <a:pPr fontAlgn="base">
                    <a:spcBef>
                      <a:spcPct val="0"/>
                    </a:spcBef>
                    <a:spcAft>
                      <a:spcPct val="0"/>
                    </a:spcAft>
                  </a:pPr>
                  <a:endParaRPr lang="en-US" altLang="en-US" sz="2400" smtClean="0">
                    <a:solidFill>
                      <a:srgbClr val="FFFFFF"/>
                    </a:solidFill>
                    <a:latin typeface="Times New Roman" pitchFamily="18" charset="0"/>
                  </a:endParaRPr>
                </a:p>
              </p:txBody>
            </p:sp>
            <p:sp>
              <p:nvSpPr>
                <p:cNvPr id="61488" name="Rectangle 81"/>
                <p:cNvSpPr>
                  <a:spLocks noChangeArrowheads="1"/>
                </p:cNvSpPr>
                <p:nvPr/>
              </p:nvSpPr>
              <p:spPr bwMode="auto">
                <a:xfrm>
                  <a:off x="0" y="5007"/>
                  <a:ext cx="1094"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smtClean="0">
                    <a:solidFill>
                      <a:srgbClr val="000000"/>
                    </a:solidFill>
                  </a:endParaRPr>
                </a:p>
              </p:txBody>
            </p:sp>
          </p:grpSp>
          <p:grpSp>
            <p:nvGrpSpPr>
              <p:cNvPr id="61472" name="Group 84"/>
              <p:cNvGrpSpPr>
                <a:grpSpLocks/>
              </p:cNvGrpSpPr>
              <p:nvPr/>
            </p:nvGrpSpPr>
            <p:grpSpPr bwMode="auto">
              <a:xfrm>
                <a:off x="1094" y="5007"/>
                <a:ext cx="950" cy="633"/>
                <a:chOff x="1094" y="5007"/>
                <a:chExt cx="950" cy="633"/>
              </a:xfrm>
            </p:grpSpPr>
            <p:sp>
              <p:nvSpPr>
                <p:cNvPr id="61485" name="Rectangle 28"/>
                <p:cNvSpPr>
                  <a:spLocks noChangeArrowheads="1"/>
                </p:cNvSpPr>
                <p:nvPr/>
              </p:nvSpPr>
              <p:spPr bwMode="auto">
                <a:xfrm>
                  <a:off x="1137" y="5007"/>
                  <a:ext cx="864"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smtClean="0">
                      <a:solidFill>
                        <a:srgbClr val="001B36"/>
                      </a:solidFill>
                      <a:latin typeface="Times New Roman" pitchFamily="18" charset="0"/>
                      <a:cs typeface="Times New Roman" pitchFamily="18" charset="0"/>
                    </a:rPr>
                    <a:t>Antiochus IV Epiphanes 175-164 BC</a:t>
                  </a:r>
                </a:p>
                <a:p>
                  <a:pPr fontAlgn="base">
                    <a:spcBef>
                      <a:spcPct val="0"/>
                    </a:spcBef>
                    <a:spcAft>
                      <a:spcPct val="0"/>
                    </a:spcAft>
                  </a:pPr>
                  <a:endParaRPr lang="en-US" altLang="en-US" sz="1600" smtClean="0">
                    <a:solidFill>
                      <a:srgbClr val="FFFFFF"/>
                    </a:solidFill>
                    <a:latin typeface="Times New Roman" pitchFamily="18" charset="0"/>
                  </a:endParaRPr>
                </a:p>
              </p:txBody>
            </p:sp>
            <p:sp>
              <p:nvSpPr>
                <p:cNvPr id="61486" name="Rectangle 83"/>
                <p:cNvSpPr>
                  <a:spLocks noChangeArrowheads="1"/>
                </p:cNvSpPr>
                <p:nvPr/>
              </p:nvSpPr>
              <p:spPr bwMode="auto">
                <a:xfrm>
                  <a:off x="1094" y="5007"/>
                  <a:ext cx="950"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smtClean="0">
                    <a:solidFill>
                      <a:srgbClr val="000000"/>
                    </a:solidFill>
                  </a:endParaRPr>
                </a:p>
              </p:txBody>
            </p:sp>
          </p:grpSp>
          <p:grpSp>
            <p:nvGrpSpPr>
              <p:cNvPr id="61473" name="Group 86"/>
              <p:cNvGrpSpPr>
                <a:grpSpLocks/>
              </p:cNvGrpSpPr>
              <p:nvPr/>
            </p:nvGrpSpPr>
            <p:grpSpPr bwMode="auto">
              <a:xfrm>
                <a:off x="2044" y="5007"/>
                <a:ext cx="842" cy="633"/>
                <a:chOff x="2044" y="5007"/>
                <a:chExt cx="842" cy="633"/>
              </a:xfrm>
            </p:grpSpPr>
            <p:sp>
              <p:nvSpPr>
                <p:cNvPr id="61483" name="Rectangle 29"/>
                <p:cNvSpPr>
                  <a:spLocks noChangeArrowheads="1"/>
                </p:cNvSpPr>
                <p:nvPr/>
              </p:nvSpPr>
              <p:spPr bwMode="auto">
                <a:xfrm>
                  <a:off x="2087" y="5007"/>
                  <a:ext cx="756"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smtClean="0">
                      <a:solidFill>
                        <a:srgbClr val="001B36"/>
                      </a:solidFill>
                      <a:latin typeface="Times New Roman" pitchFamily="18" charset="0"/>
                      <a:cs typeface="Times New Roman" pitchFamily="18" charset="0"/>
                    </a:rPr>
                    <a:t>Daniel 11:21-35</a:t>
                  </a:r>
                </a:p>
                <a:p>
                  <a:pPr fontAlgn="base">
                    <a:spcBef>
                      <a:spcPct val="0"/>
                    </a:spcBef>
                    <a:spcAft>
                      <a:spcPct val="0"/>
                    </a:spcAft>
                  </a:pPr>
                  <a:endParaRPr lang="en-US" altLang="en-US" sz="2400" smtClean="0">
                    <a:solidFill>
                      <a:srgbClr val="000000"/>
                    </a:solidFill>
                    <a:latin typeface="Times New Roman" pitchFamily="18" charset="0"/>
                  </a:endParaRPr>
                </a:p>
              </p:txBody>
            </p:sp>
            <p:sp>
              <p:nvSpPr>
                <p:cNvPr id="61484" name="Rectangle 85"/>
                <p:cNvSpPr>
                  <a:spLocks noChangeArrowheads="1"/>
                </p:cNvSpPr>
                <p:nvPr/>
              </p:nvSpPr>
              <p:spPr bwMode="auto">
                <a:xfrm>
                  <a:off x="2044" y="5007"/>
                  <a:ext cx="842"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smtClean="0">
                    <a:solidFill>
                      <a:srgbClr val="000000"/>
                    </a:solidFill>
                  </a:endParaRPr>
                </a:p>
              </p:txBody>
            </p:sp>
          </p:grpSp>
          <p:grpSp>
            <p:nvGrpSpPr>
              <p:cNvPr id="61474" name="Group 88"/>
              <p:cNvGrpSpPr>
                <a:grpSpLocks/>
              </p:cNvGrpSpPr>
              <p:nvPr/>
            </p:nvGrpSpPr>
            <p:grpSpPr bwMode="auto">
              <a:xfrm>
                <a:off x="0" y="5640"/>
                <a:ext cx="1094" cy="633"/>
                <a:chOff x="0" y="5640"/>
                <a:chExt cx="1094" cy="633"/>
              </a:xfrm>
            </p:grpSpPr>
            <p:sp>
              <p:nvSpPr>
                <p:cNvPr id="61481" name="Rectangle 30"/>
                <p:cNvSpPr>
                  <a:spLocks noChangeArrowheads="1"/>
                </p:cNvSpPr>
                <p:nvPr/>
              </p:nvSpPr>
              <p:spPr bwMode="auto">
                <a:xfrm>
                  <a:off x="43" y="5640"/>
                  <a:ext cx="1008"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200" smtClean="0">
                      <a:solidFill>
                        <a:srgbClr val="000000"/>
                      </a:solidFill>
                      <a:latin typeface="Times New Roman" pitchFamily="18" charset="0"/>
                      <a:cs typeface="Times New Roman" pitchFamily="18" charset="0"/>
                    </a:rPr>
                    <a:t> </a:t>
                  </a:r>
                </a:p>
                <a:p>
                  <a:pPr fontAlgn="base">
                    <a:spcBef>
                      <a:spcPct val="0"/>
                    </a:spcBef>
                    <a:spcAft>
                      <a:spcPct val="0"/>
                    </a:spcAft>
                  </a:pPr>
                  <a:endParaRPr lang="en-US" altLang="en-US" sz="2400" smtClean="0">
                    <a:solidFill>
                      <a:srgbClr val="000000"/>
                    </a:solidFill>
                    <a:latin typeface="Times New Roman" pitchFamily="18" charset="0"/>
                  </a:endParaRPr>
                </a:p>
              </p:txBody>
            </p:sp>
            <p:sp>
              <p:nvSpPr>
                <p:cNvPr id="61482" name="Rectangle 87"/>
                <p:cNvSpPr>
                  <a:spLocks noChangeArrowheads="1"/>
                </p:cNvSpPr>
                <p:nvPr/>
              </p:nvSpPr>
              <p:spPr bwMode="auto">
                <a:xfrm>
                  <a:off x="0" y="5640"/>
                  <a:ext cx="1094"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smtClean="0">
                    <a:solidFill>
                      <a:srgbClr val="000000"/>
                    </a:solidFill>
                  </a:endParaRPr>
                </a:p>
              </p:txBody>
            </p:sp>
          </p:grpSp>
          <p:grpSp>
            <p:nvGrpSpPr>
              <p:cNvPr id="61475" name="Group 90"/>
              <p:cNvGrpSpPr>
                <a:grpSpLocks/>
              </p:cNvGrpSpPr>
              <p:nvPr/>
            </p:nvGrpSpPr>
            <p:grpSpPr bwMode="auto">
              <a:xfrm>
                <a:off x="1094" y="5640"/>
                <a:ext cx="950" cy="633"/>
                <a:chOff x="1094" y="5640"/>
                <a:chExt cx="950" cy="633"/>
              </a:xfrm>
            </p:grpSpPr>
            <p:sp>
              <p:nvSpPr>
                <p:cNvPr id="61479" name="Rectangle 31"/>
                <p:cNvSpPr>
                  <a:spLocks noChangeArrowheads="1"/>
                </p:cNvSpPr>
                <p:nvPr/>
              </p:nvSpPr>
              <p:spPr bwMode="auto">
                <a:xfrm>
                  <a:off x="1137" y="5640"/>
                  <a:ext cx="864"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smtClean="0">
                      <a:solidFill>
                        <a:srgbClr val="001B36"/>
                      </a:solidFill>
                      <a:latin typeface="Times New Roman" pitchFamily="18" charset="0"/>
                      <a:cs typeface="Times New Roman" pitchFamily="18" charset="0"/>
                    </a:rPr>
                    <a:t>Antiochus V Eupator 164-162 BC</a:t>
                  </a:r>
                </a:p>
                <a:p>
                  <a:pPr fontAlgn="base">
                    <a:spcBef>
                      <a:spcPct val="0"/>
                    </a:spcBef>
                    <a:spcAft>
                      <a:spcPct val="0"/>
                    </a:spcAft>
                  </a:pPr>
                  <a:endParaRPr lang="en-US" altLang="en-US" sz="1600" smtClean="0">
                    <a:solidFill>
                      <a:srgbClr val="FFFFFF"/>
                    </a:solidFill>
                    <a:latin typeface="Times New Roman" pitchFamily="18" charset="0"/>
                  </a:endParaRPr>
                </a:p>
              </p:txBody>
            </p:sp>
            <p:sp>
              <p:nvSpPr>
                <p:cNvPr id="61480" name="Rectangle 89"/>
                <p:cNvSpPr>
                  <a:spLocks noChangeArrowheads="1"/>
                </p:cNvSpPr>
                <p:nvPr/>
              </p:nvSpPr>
              <p:spPr bwMode="auto">
                <a:xfrm>
                  <a:off x="1094" y="5640"/>
                  <a:ext cx="950"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smtClean="0">
                    <a:solidFill>
                      <a:srgbClr val="000000"/>
                    </a:solidFill>
                  </a:endParaRPr>
                </a:p>
              </p:txBody>
            </p:sp>
          </p:grpSp>
          <p:grpSp>
            <p:nvGrpSpPr>
              <p:cNvPr id="61476" name="Group 92"/>
              <p:cNvGrpSpPr>
                <a:grpSpLocks/>
              </p:cNvGrpSpPr>
              <p:nvPr/>
            </p:nvGrpSpPr>
            <p:grpSpPr bwMode="auto">
              <a:xfrm>
                <a:off x="2044" y="5640"/>
                <a:ext cx="842" cy="633"/>
                <a:chOff x="2044" y="5640"/>
                <a:chExt cx="842" cy="633"/>
              </a:xfrm>
            </p:grpSpPr>
            <p:sp>
              <p:nvSpPr>
                <p:cNvPr id="61477" name="Rectangle 32"/>
                <p:cNvSpPr>
                  <a:spLocks noChangeArrowheads="1"/>
                </p:cNvSpPr>
                <p:nvPr/>
              </p:nvSpPr>
              <p:spPr bwMode="auto">
                <a:xfrm>
                  <a:off x="2087" y="5640"/>
                  <a:ext cx="756"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200" smtClean="0">
                      <a:solidFill>
                        <a:srgbClr val="000000"/>
                      </a:solidFill>
                      <a:latin typeface="Times New Roman" pitchFamily="18" charset="0"/>
                      <a:cs typeface="Times New Roman" pitchFamily="18" charset="0"/>
                    </a:rPr>
                    <a:t> </a:t>
                  </a:r>
                </a:p>
                <a:p>
                  <a:pPr fontAlgn="base">
                    <a:spcBef>
                      <a:spcPct val="0"/>
                    </a:spcBef>
                    <a:spcAft>
                      <a:spcPct val="0"/>
                    </a:spcAft>
                  </a:pPr>
                  <a:endParaRPr lang="en-US" altLang="en-US" sz="2400" smtClean="0">
                    <a:solidFill>
                      <a:srgbClr val="000000"/>
                    </a:solidFill>
                    <a:latin typeface="Times New Roman" pitchFamily="18" charset="0"/>
                  </a:endParaRPr>
                </a:p>
              </p:txBody>
            </p:sp>
            <p:sp>
              <p:nvSpPr>
                <p:cNvPr id="61478" name="Rectangle 91"/>
                <p:cNvSpPr>
                  <a:spLocks noChangeArrowheads="1"/>
                </p:cNvSpPr>
                <p:nvPr/>
              </p:nvSpPr>
              <p:spPr bwMode="auto">
                <a:xfrm>
                  <a:off x="2044" y="5640"/>
                  <a:ext cx="842"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smtClean="0">
                    <a:solidFill>
                      <a:srgbClr val="000000"/>
                    </a:solidFill>
                  </a:endParaRPr>
                </a:p>
              </p:txBody>
            </p:sp>
          </p:grpSp>
        </p:grpSp>
        <p:sp>
          <p:nvSpPr>
            <p:cNvPr id="61446" name="Rectangle 94"/>
            <p:cNvSpPr>
              <a:spLocks noChangeArrowheads="1"/>
            </p:cNvSpPr>
            <p:nvPr/>
          </p:nvSpPr>
          <p:spPr bwMode="auto">
            <a:xfrm>
              <a:off x="-3" y="400"/>
              <a:ext cx="2892" cy="5876"/>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smtClean="0">
                <a:solidFill>
                  <a:srgbClr val="000000"/>
                </a:solidFill>
              </a:endParaRPr>
            </a:p>
          </p:txBody>
        </p:sp>
      </p:grpSp>
      <p:sp>
        <p:nvSpPr>
          <p:cNvPr id="61444" name="Rectangle 96"/>
          <p:cNvSpPr>
            <a:spLocks noChangeArrowheads="1"/>
          </p:cNvSpPr>
          <p:nvPr/>
        </p:nvSpPr>
        <p:spPr bwMode="auto">
          <a:xfrm>
            <a:off x="3175" y="8091488"/>
            <a:ext cx="9144000"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200" smtClean="0">
                <a:solidFill>
                  <a:srgbClr val="000000"/>
                </a:solidFill>
                <a:latin typeface="Times New Roman" pitchFamily="18" charset="0"/>
                <a:cs typeface="Times New Roman" pitchFamily="18" charset="0"/>
              </a:rPr>
              <a:t> </a:t>
            </a:r>
          </a:p>
          <a:p>
            <a:pPr fontAlgn="base">
              <a:spcBef>
                <a:spcPct val="0"/>
              </a:spcBef>
              <a:spcAft>
                <a:spcPct val="0"/>
              </a:spcAft>
            </a:pPr>
            <a:r>
              <a:rPr lang="en-US" altLang="en-US" sz="1200" smtClean="0">
                <a:solidFill>
                  <a:srgbClr val="000000"/>
                </a:solidFill>
                <a:latin typeface="Times New Roman" pitchFamily="18" charset="0"/>
                <a:cs typeface="Times New Roman" pitchFamily="18" charset="0"/>
              </a:rPr>
              <a:t>(v. 6) After some early, indecisive struggles, the Ptolemaic kingdom and the Seleucid kingdom will agree to share power peacefully. In order to seal the deal, Ptolemy II </a:t>
            </a:r>
            <a:endParaRPr lang="en-US" altLang="en-US" sz="2400" smtClean="0">
              <a:solidFill>
                <a:srgbClr val="000000"/>
              </a:solidFill>
              <a:latin typeface="Times New Roman" pitchFamily="18" charset="0"/>
            </a:endParaRPr>
          </a:p>
        </p:txBody>
      </p:sp>
    </p:spTree>
    <p:extLst>
      <p:ext uri="{BB962C8B-B14F-4D97-AF65-F5344CB8AC3E}">
        <p14:creationId xmlns:p14="http://schemas.microsoft.com/office/powerpoint/2010/main" val="3711835275"/>
      </p:ext>
    </p:extLst>
  </p:cSld>
  <p:clrMapOvr>
    <a:masterClrMapping/>
  </p:clrMapOvr>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defRPr/>
            </a:pPr>
            <a:r>
              <a:rPr lang="en-US" sz="3200" smtClean="0"/>
              <a:t>The Theme of Daniel Eleven</a:t>
            </a:r>
          </a:p>
        </p:txBody>
      </p:sp>
      <p:sp>
        <p:nvSpPr>
          <p:cNvPr id="71683" name="Rectangle 3"/>
          <p:cNvSpPr>
            <a:spLocks noGrp="1" noChangeArrowheads="1"/>
          </p:cNvSpPr>
          <p:nvPr>
            <p:ph type="body" idx="1"/>
          </p:nvPr>
        </p:nvSpPr>
        <p:spPr>
          <a:xfrm>
            <a:off x="457200" y="1981200"/>
            <a:ext cx="8229600" cy="4149725"/>
          </a:xfrm>
        </p:spPr>
        <p:txBody>
          <a:bodyPr/>
          <a:lstStyle/>
          <a:p>
            <a:pPr eaLnBrk="1" hangingPunct="1">
              <a:defRPr/>
            </a:pPr>
            <a:r>
              <a:rPr lang="en-US" sz="2400" smtClean="0"/>
              <a:t>Those who are wise will instruct many, though for a time they will fall by the sword or be burned or captured or plundered.  When they fall, they will receive a little help, and many who are not sincere will join them.  Some of the wise will stumble, so that they may be </a:t>
            </a:r>
            <a:r>
              <a:rPr lang="en-US" sz="2400" b="1" smtClean="0">
                <a:solidFill>
                  <a:srgbClr val="FF6699"/>
                </a:solidFill>
              </a:rPr>
              <a:t>refined, purified and made spotless</a:t>
            </a:r>
            <a:r>
              <a:rPr lang="en-US" sz="2400" smtClean="0"/>
              <a:t> until the time of the end, for it will come at the appointed time.   11:33-35</a:t>
            </a:r>
          </a:p>
        </p:txBody>
      </p:sp>
    </p:spTree>
    <p:extLst>
      <p:ext uri="{BB962C8B-B14F-4D97-AF65-F5344CB8AC3E}">
        <p14:creationId xmlns:p14="http://schemas.microsoft.com/office/powerpoint/2010/main" val="1719887920"/>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4" name="Rectangle 4"/>
          <p:cNvSpPr>
            <a:spLocks noGrp="1" noChangeArrowheads="1"/>
          </p:cNvSpPr>
          <p:nvPr>
            <p:ph type="title"/>
          </p:nvPr>
        </p:nvSpPr>
        <p:spPr/>
        <p:txBody>
          <a:bodyPr/>
          <a:lstStyle/>
          <a:p>
            <a:pPr eaLnBrk="1" hangingPunct="1">
              <a:defRPr/>
            </a:pPr>
            <a:r>
              <a:rPr lang="en-US" sz="2800" b="1" smtClean="0"/>
              <a:t>Daniel 11:36-45  The End of the Greek Kingdoms:  The Battle of Actium.</a:t>
            </a:r>
          </a:p>
        </p:txBody>
      </p:sp>
      <p:pic>
        <p:nvPicPr>
          <p:cNvPr id="63491" name="Picture 6" descr="RomeCaes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 y="1762125"/>
            <a:ext cx="889635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1924238"/>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457200" y="277813"/>
            <a:ext cx="8382000" cy="1139825"/>
          </a:xfrm>
        </p:spPr>
        <p:txBody>
          <a:bodyPr/>
          <a:lstStyle/>
          <a:p>
            <a:pPr eaLnBrk="1" hangingPunct="1">
              <a:defRPr/>
            </a:pPr>
            <a:r>
              <a:rPr lang="en-US" sz="2800" b="1" smtClean="0"/>
              <a:t>Daniel Chapter Twelve:  The Time of the End</a:t>
            </a:r>
          </a:p>
        </p:txBody>
      </p:sp>
      <p:sp>
        <p:nvSpPr>
          <p:cNvPr id="73731" name="Rectangle 3"/>
          <p:cNvSpPr>
            <a:spLocks noGrp="1" noChangeArrowheads="1"/>
          </p:cNvSpPr>
          <p:nvPr>
            <p:ph type="body" idx="1"/>
          </p:nvPr>
        </p:nvSpPr>
        <p:spPr>
          <a:xfrm>
            <a:off x="457200" y="2133600"/>
            <a:ext cx="8229600" cy="3997325"/>
          </a:xfrm>
        </p:spPr>
        <p:txBody>
          <a:bodyPr/>
          <a:lstStyle/>
          <a:p>
            <a:pPr eaLnBrk="1" hangingPunct="1">
              <a:buFont typeface="Wingdings" pitchFamily="2" charset="2"/>
              <a:buNone/>
              <a:defRPr/>
            </a:pPr>
            <a:r>
              <a:rPr lang="en-US" sz="2400" b="1" smtClean="0">
                <a:solidFill>
                  <a:srgbClr val="FFFF00"/>
                </a:solidFill>
              </a:rPr>
              <a:t>Those who are wise will shine like the brightness of the heavens, and those who lead many to righteousness, like the stars for ever and ever.</a:t>
            </a:r>
          </a:p>
          <a:p>
            <a:pPr eaLnBrk="1" hangingPunct="1">
              <a:buFont typeface="Wingdings" pitchFamily="2" charset="2"/>
              <a:buNone/>
              <a:defRPr/>
            </a:pPr>
            <a:endParaRPr lang="en-US" sz="2400" b="1" smtClean="0">
              <a:solidFill>
                <a:srgbClr val="FFFF00"/>
              </a:solidFill>
            </a:endParaRPr>
          </a:p>
          <a:p>
            <a:pPr eaLnBrk="1" hangingPunct="1">
              <a:buFont typeface="Wingdings" pitchFamily="2" charset="2"/>
              <a:buNone/>
              <a:defRPr/>
            </a:pPr>
            <a:r>
              <a:rPr lang="en-US" sz="2400" b="1" smtClean="0">
                <a:solidFill>
                  <a:srgbClr val="FFFF00"/>
                </a:solidFill>
              </a:rPr>
              <a:t>Daniel 12:3-4</a:t>
            </a:r>
          </a:p>
          <a:p>
            <a:pPr eaLnBrk="1" hangingPunct="1">
              <a:buFont typeface="Wingdings" pitchFamily="2" charset="2"/>
              <a:buNone/>
              <a:defRPr/>
            </a:pPr>
            <a:endParaRPr lang="en-US" sz="2400" b="1" smtClean="0">
              <a:solidFill>
                <a:srgbClr val="FFFF00"/>
              </a:solidFill>
            </a:endParaRPr>
          </a:p>
          <a:p>
            <a:pPr eaLnBrk="1" hangingPunct="1">
              <a:buFont typeface="Wingdings" pitchFamily="2" charset="2"/>
              <a:buNone/>
              <a:defRPr/>
            </a:pPr>
            <a:r>
              <a:rPr lang="en-US" sz="2400" b="1" smtClean="0">
                <a:solidFill>
                  <a:srgbClr val="FFFF00"/>
                </a:solidFill>
              </a:rPr>
              <a:t>How do I know that I will raise from the dead?</a:t>
            </a:r>
          </a:p>
        </p:txBody>
      </p:sp>
    </p:spTree>
    <p:extLst>
      <p:ext uri="{BB962C8B-B14F-4D97-AF65-F5344CB8AC3E}">
        <p14:creationId xmlns:p14="http://schemas.microsoft.com/office/powerpoint/2010/main" val="101880339"/>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endParaRPr lang="en-US" smtClean="0"/>
          </a:p>
        </p:txBody>
      </p:sp>
      <p:sp>
        <p:nvSpPr>
          <p:cNvPr id="3" name="Content Placeholder 2"/>
          <p:cNvSpPr>
            <a:spLocks noGrp="1"/>
          </p:cNvSpPr>
          <p:nvPr>
            <p:ph idx="1"/>
          </p:nvPr>
        </p:nvSpPr>
        <p:spPr/>
        <p:txBody>
          <a:bodyPr/>
          <a:lstStyle/>
          <a:p>
            <a:pPr marL="0" indent="0" eaLnBrk="1" hangingPunct="1">
              <a:buFont typeface="Wingdings" pitchFamily="2" charset="2"/>
              <a:buNone/>
              <a:defRPr/>
            </a:pPr>
            <a:r>
              <a:rPr lang="en-US" sz="2800" b="1" dirty="0" smtClean="0"/>
              <a:t>Daniel:  What about….</a:t>
            </a:r>
          </a:p>
          <a:p>
            <a:pPr marL="0" indent="0" eaLnBrk="1" hangingPunct="1">
              <a:buFont typeface="Wingdings" pitchFamily="2" charset="2"/>
              <a:buNone/>
              <a:defRPr/>
            </a:pPr>
            <a:endParaRPr lang="en-US" sz="2800" b="1" dirty="0" smtClean="0"/>
          </a:p>
          <a:p>
            <a:pPr marL="0" indent="0" eaLnBrk="1" hangingPunct="1">
              <a:buFont typeface="Wingdings" pitchFamily="2" charset="2"/>
              <a:buNone/>
              <a:defRPr/>
            </a:pPr>
            <a:r>
              <a:rPr lang="en-US" sz="2800" b="1" dirty="0" smtClean="0"/>
              <a:t>     (fill in the blank with your favorite “issue”)</a:t>
            </a:r>
          </a:p>
          <a:p>
            <a:pPr marL="0" indent="0" eaLnBrk="1" hangingPunct="1">
              <a:buFont typeface="Wingdings" pitchFamily="2" charset="2"/>
              <a:buNone/>
              <a:defRPr/>
            </a:pPr>
            <a:endParaRPr lang="en-US" sz="2800" b="1" dirty="0" smtClean="0"/>
          </a:p>
          <a:p>
            <a:pPr marL="0" indent="0" eaLnBrk="1" hangingPunct="1">
              <a:buFont typeface="Wingdings" pitchFamily="2" charset="2"/>
              <a:buNone/>
              <a:defRPr/>
            </a:pPr>
            <a:r>
              <a:rPr lang="en-US" sz="2800" b="1" dirty="0" smtClean="0"/>
              <a:t>God:  Let me mind my business.  I rule the nations.  Take care of your local  ministry and trust in me.</a:t>
            </a:r>
          </a:p>
        </p:txBody>
      </p:sp>
    </p:spTree>
    <p:extLst>
      <p:ext uri="{BB962C8B-B14F-4D97-AF65-F5344CB8AC3E}">
        <p14:creationId xmlns:p14="http://schemas.microsoft.com/office/powerpoint/2010/main" val="1719532385"/>
      </p:ext>
    </p:extLst>
  </p:cSld>
  <p:clrMapOvr>
    <a:masterClrMapping/>
  </p:clrMapOvr>
  <p:timing>
    <p:tnLst>
      <p:par>
        <p:cT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Ezra:  Teacher of Righteousness</a:t>
            </a:r>
            <a:endParaRPr lang="en-US" sz="3200" b="1" dirty="0"/>
          </a:p>
        </p:txBody>
      </p:sp>
      <p:sp>
        <p:nvSpPr>
          <p:cNvPr id="3" name="Content Placeholder 2"/>
          <p:cNvSpPr>
            <a:spLocks noGrp="1"/>
          </p:cNvSpPr>
          <p:nvPr>
            <p:ph idx="1"/>
          </p:nvPr>
        </p:nvSpPr>
        <p:spPr>
          <a:xfrm>
            <a:off x="455613" y="1447801"/>
            <a:ext cx="8226425" cy="4648200"/>
          </a:xfrm>
        </p:spPr>
        <p:txBody>
          <a:bodyPr/>
          <a:lstStyle/>
          <a:p>
            <a:r>
              <a:rPr lang="en-US" sz="2400" b="1" dirty="0" smtClean="0"/>
              <a:t>Ezra, Teacher  Ezra 7:10</a:t>
            </a:r>
          </a:p>
          <a:p>
            <a:endParaRPr lang="en-US" sz="1000" b="1" dirty="0" smtClean="0"/>
          </a:p>
          <a:p>
            <a:r>
              <a:rPr lang="en-US" sz="2400" b="1" dirty="0" smtClean="0"/>
              <a:t>Ezra, Historian</a:t>
            </a:r>
          </a:p>
          <a:p>
            <a:endParaRPr lang="en-US" sz="1000" b="1" dirty="0" smtClean="0"/>
          </a:p>
          <a:p>
            <a:r>
              <a:rPr lang="en-US" sz="2400" b="1" dirty="0" smtClean="0"/>
              <a:t>Outline of Ezra</a:t>
            </a:r>
          </a:p>
          <a:p>
            <a:endParaRPr lang="en-US" sz="800" b="1" dirty="0" smtClean="0"/>
          </a:p>
          <a:p>
            <a:pPr lvl="1"/>
            <a:r>
              <a:rPr lang="en-US" sz="2000" b="1" dirty="0" err="1"/>
              <a:t>Ch</a:t>
            </a:r>
            <a:r>
              <a:rPr lang="en-US" sz="2000" b="1" dirty="0"/>
              <a:t> 1-3  Decree of Cyrus to rebuild Jerusalem  538-535 BC. </a:t>
            </a:r>
            <a:r>
              <a:rPr lang="en-US" sz="2000" b="1" dirty="0" smtClean="0"/>
              <a:t>42,000 return to </a:t>
            </a:r>
            <a:r>
              <a:rPr lang="en-US" sz="2000" b="1" dirty="0"/>
              <a:t>Jerusalem. Foundation and an altar laid. </a:t>
            </a:r>
            <a:endParaRPr lang="en-US" sz="2000" b="1" dirty="0" smtClean="0"/>
          </a:p>
          <a:p>
            <a:pPr lvl="1"/>
            <a:endParaRPr lang="en-US" sz="800" b="1" dirty="0"/>
          </a:p>
          <a:p>
            <a:pPr lvl="1"/>
            <a:r>
              <a:rPr lang="en-US" sz="2000" b="1" dirty="0" err="1" smtClean="0"/>
              <a:t>Ch</a:t>
            </a:r>
            <a:r>
              <a:rPr lang="en-US" sz="2000" b="1" dirty="0" smtClean="0"/>
              <a:t> </a:t>
            </a:r>
            <a:r>
              <a:rPr lang="en-US" sz="2000" b="1" dirty="0"/>
              <a:t>4-6  Opposition and Darius’ decree to complete the temple.  The temple is </a:t>
            </a:r>
            <a:r>
              <a:rPr lang="en-US" sz="2000" b="1" dirty="0" smtClean="0"/>
              <a:t>built</a:t>
            </a:r>
            <a:r>
              <a:rPr lang="en-US" sz="2000" b="1" dirty="0"/>
              <a:t>.  520-516 BC. </a:t>
            </a:r>
            <a:endParaRPr lang="en-US" sz="2000" b="1" dirty="0" smtClean="0"/>
          </a:p>
          <a:p>
            <a:pPr lvl="1"/>
            <a:endParaRPr lang="en-US" sz="800" b="1" dirty="0" smtClean="0"/>
          </a:p>
          <a:p>
            <a:pPr lvl="1"/>
            <a:r>
              <a:rPr lang="en-US" sz="2000" b="1" dirty="0" err="1" smtClean="0"/>
              <a:t>Ch</a:t>
            </a:r>
            <a:r>
              <a:rPr lang="en-US" sz="2000" b="1" dirty="0" smtClean="0"/>
              <a:t> </a:t>
            </a:r>
            <a:r>
              <a:rPr lang="en-US" sz="2000" b="1" dirty="0"/>
              <a:t>7-8  </a:t>
            </a:r>
            <a:r>
              <a:rPr lang="en-US" sz="2000" b="1" dirty="0" err="1"/>
              <a:t>Artaxerxes</a:t>
            </a:r>
            <a:r>
              <a:rPr lang="en-US" sz="2000" b="1" dirty="0"/>
              <a:t> decree to restore and rebuild Jerusalem.  Return under </a:t>
            </a:r>
            <a:r>
              <a:rPr lang="en-US" sz="2000" b="1" dirty="0" smtClean="0"/>
              <a:t>Ezra</a:t>
            </a:r>
            <a:r>
              <a:rPr lang="en-US" sz="2000" b="1" dirty="0"/>
              <a:t>.  458 BC. </a:t>
            </a:r>
            <a:endParaRPr lang="en-US" sz="2000" b="1" dirty="0" smtClean="0"/>
          </a:p>
          <a:p>
            <a:pPr lvl="1"/>
            <a:r>
              <a:rPr lang="en-US" sz="2000" b="1" dirty="0" smtClean="0"/>
              <a:t> </a:t>
            </a:r>
            <a:r>
              <a:rPr lang="en-US" sz="2000" b="1" dirty="0"/>
              <a:t>	</a:t>
            </a:r>
            <a:endParaRPr lang="en-US" sz="2000" b="1" dirty="0" smtClean="0"/>
          </a:p>
          <a:p>
            <a:pPr lvl="1"/>
            <a:r>
              <a:rPr lang="en-US" sz="2000" b="1" dirty="0" err="1" smtClean="0"/>
              <a:t>Ch</a:t>
            </a:r>
            <a:r>
              <a:rPr lang="en-US" sz="2000" b="1" dirty="0" smtClean="0"/>
              <a:t> </a:t>
            </a:r>
            <a:r>
              <a:rPr lang="en-US" sz="2000" b="1" dirty="0"/>
              <a:t>9-10  Ezra, teacher/preacher of righteousness.</a:t>
            </a:r>
          </a:p>
          <a:p>
            <a:pPr lvl="1"/>
            <a:endParaRPr lang="en-US" sz="2000" b="1" dirty="0"/>
          </a:p>
        </p:txBody>
      </p:sp>
    </p:spTree>
    <p:extLst>
      <p:ext uri="{BB962C8B-B14F-4D97-AF65-F5344CB8AC3E}">
        <p14:creationId xmlns:p14="http://schemas.microsoft.com/office/powerpoint/2010/main" val="512356529"/>
      </p:ext>
    </p:extLst>
  </p:cSld>
  <p:clrMapOvr>
    <a:masterClrMapping/>
  </p:clrMapOvr>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cyrus_cilin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609600"/>
            <a:ext cx="7620000" cy="3924300"/>
          </a:xfrm>
          <a:prstGeom prst="rect">
            <a:avLst/>
          </a:prstGeom>
          <a:noFill/>
          <a:extLst>
            <a:ext uri="{909E8E84-426E-40DD-AFC4-6F175D3DCCD1}">
              <a14:hiddenFill xmlns:a14="http://schemas.microsoft.com/office/drawing/2010/main">
                <a:solidFill>
                  <a:srgbClr val="FFFFFF"/>
                </a:solidFill>
              </a14:hiddenFill>
            </a:ext>
          </a:extLst>
        </p:spPr>
      </p:pic>
      <p:sp>
        <p:nvSpPr>
          <p:cNvPr id="161795" name="Text Box 3"/>
          <p:cNvSpPr txBox="1">
            <a:spLocks noChangeArrowheads="1"/>
          </p:cNvSpPr>
          <p:nvPr/>
        </p:nvSpPr>
        <p:spPr bwMode="auto">
          <a:xfrm>
            <a:off x="1143000" y="5181600"/>
            <a:ext cx="7086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smtClean="0">
                <a:solidFill>
                  <a:srgbClr val="EAEAEA"/>
                </a:solidFill>
                <a:latin typeface="Times New Roman" pitchFamily="18" charset="0"/>
              </a:rPr>
              <a:t>Cyrus Cylinder  British Museum  535 BC</a:t>
            </a:r>
          </a:p>
          <a:p>
            <a:pPr algn="ctr" fontAlgn="base">
              <a:spcBef>
                <a:spcPct val="50000"/>
              </a:spcBef>
              <a:spcAft>
                <a:spcPct val="0"/>
              </a:spcAft>
            </a:pPr>
            <a:r>
              <a:rPr lang="en-US" sz="3200" smtClean="0">
                <a:solidFill>
                  <a:srgbClr val="EAEAEA"/>
                </a:solidFill>
                <a:latin typeface="Times New Roman" pitchFamily="18" charset="0"/>
              </a:rPr>
              <a:t>Ezra 1:2-4</a:t>
            </a:r>
          </a:p>
        </p:txBody>
      </p:sp>
    </p:spTree>
    <p:extLst>
      <p:ext uri="{BB962C8B-B14F-4D97-AF65-F5344CB8AC3E}">
        <p14:creationId xmlns:p14="http://schemas.microsoft.com/office/powerpoint/2010/main" val="2842561625"/>
      </p:ext>
    </p:extLst>
  </p:cSld>
  <p:clrMapOvr>
    <a:masterClrMapping/>
  </p:clrMapOvr>
  <p:timing>
    <p:tnLst>
      <p:par>
        <p:cT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t>Haggai:  Build the Lord’s House </a:t>
            </a:r>
            <a:endParaRPr lang="en-US" sz="2800" b="1" dirty="0"/>
          </a:p>
        </p:txBody>
      </p:sp>
      <p:sp>
        <p:nvSpPr>
          <p:cNvPr id="3" name="Content Placeholder 2"/>
          <p:cNvSpPr>
            <a:spLocks noGrp="1"/>
          </p:cNvSpPr>
          <p:nvPr>
            <p:ph idx="1"/>
          </p:nvPr>
        </p:nvSpPr>
        <p:spPr/>
        <p:txBody>
          <a:bodyPr/>
          <a:lstStyle/>
          <a:p>
            <a:r>
              <a:rPr lang="en-US" sz="2400" b="1" dirty="0" smtClean="0"/>
              <a:t>Cyrus had commanded the Jews to build the temple. (536 BC) </a:t>
            </a:r>
            <a:r>
              <a:rPr lang="en-US" sz="2400" b="1" dirty="0" smtClean="0">
                <a:solidFill>
                  <a:srgbClr val="FFFF00"/>
                </a:solidFill>
              </a:rPr>
              <a:t>(Ezra 1:1-4)</a:t>
            </a:r>
          </a:p>
          <a:p>
            <a:r>
              <a:rPr lang="en-US" sz="2400" b="1" dirty="0" smtClean="0"/>
              <a:t>Darius had to challenge them to do it! (520 BC)   </a:t>
            </a:r>
            <a:r>
              <a:rPr lang="en-US" sz="2400" b="1" dirty="0" smtClean="0">
                <a:solidFill>
                  <a:srgbClr val="FFFF00"/>
                </a:solidFill>
              </a:rPr>
              <a:t>(Ezra 4:1-5)</a:t>
            </a:r>
          </a:p>
          <a:p>
            <a:endParaRPr lang="en-US" sz="2400" b="1" dirty="0"/>
          </a:p>
          <a:p>
            <a:r>
              <a:rPr lang="en-US" sz="2400" b="1" dirty="0" smtClean="0"/>
              <a:t>Message of Haggai:  Build the Lord’s House, not your own.   Particularly appropriate to men.</a:t>
            </a:r>
            <a:endParaRPr lang="en-US" sz="2000" b="1" dirty="0" smtClean="0"/>
          </a:p>
          <a:p>
            <a:endParaRPr lang="en-US" sz="2000" b="1" dirty="0"/>
          </a:p>
          <a:p>
            <a:pPr lvl="1"/>
            <a:r>
              <a:rPr lang="en-US" sz="2000" b="1" dirty="0" err="1" smtClean="0"/>
              <a:t>Submessage</a:t>
            </a:r>
            <a:r>
              <a:rPr lang="en-US" sz="2000" b="1" dirty="0" smtClean="0"/>
              <a:t>: Discouragement is not an excuse to neglect the work on God’s house</a:t>
            </a:r>
          </a:p>
        </p:txBody>
      </p:sp>
    </p:spTree>
    <p:extLst>
      <p:ext uri="{BB962C8B-B14F-4D97-AF65-F5344CB8AC3E}">
        <p14:creationId xmlns:p14="http://schemas.microsoft.com/office/powerpoint/2010/main" val="917355372"/>
      </p:ext>
    </p:extLst>
  </p:cSld>
  <p:clrMapOvr>
    <a:masterClrMapping/>
  </p:clrMapOvr>
  <p:timing>
    <p:tnLst>
      <p:par>
        <p:cTn id="1" dur="indefinite" restart="never" nodeType="tmRoot"/>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t>Haggai:  No more excuses!  Build the temple</a:t>
            </a:r>
            <a:endParaRPr lang="en-US" sz="2800" b="1" dirty="0"/>
          </a:p>
        </p:txBody>
      </p:sp>
      <p:sp>
        <p:nvSpPr>
          <p:cNvPr id="3" name="Content Placeholder 2"/>
          <p:cNvSpPr>
            <a:spLocks noGrp="1"/>
          </p:cNvSpPr>
          <p:nvPr>
            <p:ph idx="1"/>
          </p:nvPr>
        </p:nvSpPr>
        <p:spPr>
          <a:xfrm>
            <a:off x="455613" y="1447801"/>
            <a:ext cx="8226425" cy="4648200"/>
          </a:xfrm>
        </p:spPr>
        <p:txBody>
          <a:bodyPr/>
          <a:lstStyle/>
          <a:p>
            <a:r>
              <a:rPr lang="en-US" sz="2400" b="1" dirty="0" smtClean="0"/>
              <a:t>Haggai 1:2  We’re too busy!</a:t>
            </a:r>
          </a:p>
          <a:p>
            <a:endParaRPr lang="en-US" sz="800" b="1" dirty="0" smtClean="0"/>
          </a:p>
          <a:p>
            <a:r>
              <a:rPr lang="en-US" sz="2400" b="1" dirty="0" smtClean="0"/>
              <a:t>Haggai 1:3-4  You’re not too busy to put an addition on your home!</a:t>
            </a:r>
          </a:p>
          <a:p>
            <a:endParaRPr lang="en-US" sz="800" b="1" dirty="0"/>
          </a:p>
          <a:p>
            <a:r>
              <a:rPr lang="en-US" sz="2400" b="1" dirty="0" smtClean="0"/>
              <a:t>Haggai 1:5-6  Consider your ways.  Is it working?</a:t>
            </a:r>
          </a:p>
          <a:p>
            <a:endParaRPr lang="en-US" sz="800" b="1" dirty="0"/>
          </a:p>
          <a:p>
            <a:r>
              <a:rPr lang="en-US" sz="2400" b="1" dirty="0" smtClean="0"/>
              <a:t>Haggai 1:7-11.  The solution:  Get working on my house!</a:t>
            </a:r>
          </a:p>
          <a:p>
            <a:pPr lvl="1"/>
            <a:r>
              <a:rPr lang="en-US" sz="2000" b="1" dirty="0" smtClean="0"/>
              <a:t>V. 9  You expected much, but it turned out to be little.</a:t>
            </a:r>
          </a:p>
          <a:p>
            <a:pPr lvl="1"/>
            <a:r>
              <a:rPr lang="en-US" sz="2000" b="1" dirty="0" smtClean="0"/>
              <a:t>Q:  Can anyone relate?</a:t>
            </a:r>
          </a:p>
          <a:p>
            <a:pPr lvl="1"/>
            <a:r>
              <a:rPr lang="en-US" sz="2000" b="1" dirty="0" smtClean="0"/>
              <a:t>The irony of Haggai</a:t>
            </a:r>
          </a:p>
          <a:p>
            <a:endParaRPr lang="en-US" sz="800" b="1" dirty="0"/>
          </a:p>
          <a:p>
            <a:r>
              <a:rPr lang="en-US" sz="2400" b="1" dirty="0" smtClean="0"/>
              <a:t>Haggai 1:12-15  The people repented and the temple got built!</a:t>
            </a:r>
          </a:p>
          <a:p>
            <a:endParaRPr lang="en-US" sz="2400" b="1" dirty="0"/>
          </a:p>
          <a:p>
            <a:endParaRPr lang="en-US" sz="2400" b="1" dirty="0"/>
          </a:p>
        </p:txBody>
      </p:sp>
    </p:spTree>
    <p:extLst>
      <p:ext uri="{BB962C8B-B14F-4D97-AF65-F5344CB8AC3E}">
        <p14:creationId xmlns:p14="http://schemas.microsoft.com/office/powerpoint/2010/main" val="3492081320"/>
      </p:ext>
    </p:extLst>
  </p:cSld>
  <p:clrMapOvr>
    <a:masterClrMapping/>
  </p:clrMapOvr>
  <p:timing>
    <p:tnLst>
      <p:par>
        <p:cTn id="1" dur="indefinite" restart="never" nodeType="tmRoot"/>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Haggai 2</a:t>
            </a:r>
            <a:endParaRPr lang="en-US" sz="3200" b="1" dirty="0"/>
          </a:p>
        </p:txBody>
      </p:sp>
      <p:sp>
        <p:nvSpPr>
          <p:cNvPr id="3" name="Content Placeholder 2"/>
          <p:cNvSpPr>
            <a:spLocks noGrp="1"/>
          </p:cNvSpPr>
          <p:nvPr>
            <p:ph idx="1"/>
          </p:nvPr>
        </p:nvSpPr>
        <p:spPr>
          <a:xfrm>
            <a:off x="455613" y="1371601"/>
            <a:ext cx="8226425" cy="4724400"/>
          </a:xfrm>
        </p:spPr>
        <p:txBody>
          <a:bodyPr/>
          <a:lstStyle/>
          <a:p>
            <a:r>
              <a:rPr lang="en-US" sz="2800" b="1" dirty="0" smtClean="0"/>
              <a:t>Haggai 2:4  Be strong and do the work.</a:t>
            </a:r>
          </a:p>
          <a:p>
            <a:endParaRPr lang="en-US" sz="2800" b="1" dirty="0"/>
          </a:p>
          <a:p>
            <a:r>
              <a:rPr lang="en-US" sz="2800" b="1" dirty="0" smtClean="0"/>
              <a:t>Haggai 2:6  In a little while, I will once more shake the heavens and the earth, the sea and the dry lands.</a:t>
            </a:r>
          </a:p>
          <a:p>
            <a:endParaRPr lang="en-US" sz="2800" b="1" dirty="0"/>
          </a:p>
          <a:p>
            <a:r>
              <a:rPr lang="en-US" sz="2800" b="1" dirty="0" smtClean="0"/>
              <a:t>Question:  Do you believe this?</a:t>
            </a:r>
          </a:p>
          <a:p>
            <a:endParaRPr lang="en-US" sz="2800" b="1" dirty="0"/>
          </a:p>
          <a:p>
            <a:r>
              <a:rPr lang="en-US" sz="2800" b="1" dirty="0" smtClean="0"/>
              <a:t>Final encouragement:  Haggai 2:20-23.  The Messiah is coming.</a:t>
            </a:r>
            <a:endParaRPr lang="en-US" sz="2800" b="1" dirty="0"/>
          </a:p>
        </p:txBody>
      </p:sp>
    </p:spTree>
    <p:extLst>
      <p:ext uri="{BB962C8B-B14F-4D97-AF65-F5344CB8AC3E}">
        <p14:creationId xmlns:p14="http://schemas.microsoft.com/office/powerpoint/2010/main" val="11283748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8" name="Picture 2" descr="http://images.encarta.msn.com/xrefmedia/sharemed/targets/images/pho/000a4/000a49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125663"/>
            <a:ext cx="5486400" cy="370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2499" name="TextBox 2"/>
          <p:cNvSpPr txBox="1">
            <a:spLocks noChangeArrowheads="1"/>
          </p:cNvSpPr>
          <p:nvPr/>
        </p:nvSpPr>
        <p:spPr bwMode="auto">
          <a:xfrm>
            <a:off x="1981200" y="762000"/>
            <a:ext cx="487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2400" b="1" dirty="0">
                <a:solidFill>
                  <a:prstClr val="black"/>
                </a:solidFill>
                <a:latin typeface="Lucida Sans" pitchFamily="34" charset="0"/>
              </a:rPr>
              <a:t>Egyptian Creation Myth</a:t>
            </a:r>
          </a:p>
        </p:txBody>
      </p:sp>
    </p:spTree>
    <p:extLst>
      <p:ext uri="{BB962C8B-B14F-4D97-AF65-F5344CB8AC3E}">
        <p14:creationId xmlns:p14="http://schemas.microsoft.com/office/powerpoint/2010/main" val="1987999043"/>
      </p:ext>
    </p:extLst>
  </p:cSld>
  <p:clrMapOvr>
    <a:masterClrMapping/>
  </p:clrMapOvr>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t>Zechariah: The Messiah is Coming!</a:t>
            </a:r>
            <a:br>
              <a:rPr lang="en-US" sz="2800" b="1" dirty="0" smtClean="0"/>
            </a:br>
            <a:r>
              <a:rPr lang="en-US" sz="2800" b="1" dirty="0" smtClean="0"/>
              <a:t>Get Your House in Order.</a:t>
            </a:r>
            <a:endParaRPr lang="en-US" sz="2800" b="1" dirty="0"/>
          </a:p>
        </p:txBody>
      </p:sp>
      <p:sp>
        <p:nvSpPr>
          <p:cNvPr id="3" name="Content Placeholder 2"/>
          <p:cNvSpPr>
            <a:spLocks noGrp="1"/>
          </p:cNvSpPr>
          <p:nvPr>
            <p:ph idx="1"/>
          </p:nvPr>
        </p:nvSpPr>
        <p:spPr>
          <a:xfrm>
            <a:off x="455613" y="1752600"/>
            <a:ext cx="8226425" cy="4343400"/>
          </a:xfrm>
        </p:spPr>
        <p:txBody>
          <a:bodyPr/>
          <a:lstStyle/>
          <a:p>
            <a:r>
              <a:rPr lang="en-US" sz="2400" b="1" dirty="0"/>
              <a:t>• Dated prophecies:  Nov. 520 BC – Dec 518 </a:t>
            </a:r>
            <a:r>
              <a:rPr lang="en-US" sz="2400" b="1" dirty="0" smtClean="0"/>
              <a:t>BC</a:t>
            </a:r>
          </a:p>
          <a:p>
            <a:endParaRPr lang="en-US" sz="800" b="1" dirty="0"/>
          </a:p>
          <a:p>
            <a:r>
              <a:rPr lang="en-US" sz="2400" b="1" dirty="0"/>
              <a:t>• Mentioned in Ezra </a:t>
            </a:r>
            <a:r>
              <a:rPr lang="en-US" sz="2400" b="1" dirty="0" smtClean="0"/>
              <a:t>5:1</a:t>
            </a:r>
          </a:p>
          <a:p>
            <a:endParaRPr lang="en-US" sz="800" b="1" dirty="0"/>
          </a:p>
          <a:p>
            <a:r>
              <a:rPr lang="en-US" sz="2400" b="1" dirty="0" smtClean="0"/>
              <a:t>• </a:t>
            </a:r>
            <a:r>
              <a:rPr lang="en-US" sz="2400" b="1" dirty="0"/>
              <a:t>The book is apocalyptic (it contains vivid symbolism which represents spiritual truths</a:t>
            </a:r>
            <a:r>
              <a:rPr lang="en-US" sz="2400" b="1" dirty="0" smtClean="0"/>
              <a:t>).</a:t>
            </a:r>
          </a:p>
          <a:p>
            <a:endParaRPr lang="en-US" sz="800" b="1" dirty="0"/>
          </a:p>
          <a:p>
            <a:r>
              <a:rPr lang="en-US" sz="2400" b="1" dirty="0"/>
              <a:t>• The book contains many predictive prophecies, especially of the </a:t>
            </a:r>
            <a:r>
              <a:rPr lang="en-US" sz="2400" b="1" dirty="0" smtClean="0"/>
              <a:t>Messiah, but also of the Kingdom.</a:t>
            </a:r>
          </a:p>
          <a:p>
            <a:endParaRPr lang="en-US" sz="800" b="1" dirty="0"/>
          </a:p>
          <a:p>
            <a:r>
              <a:rPr lang="en-US" sz="2400" b="1" dirty="0"/>
              <a:t>• The book is eschatological in nature (it is about end times).</a:t>
            </a:r>
          </a:p>
          <a:p>
            <a:endParaRPr lang="en-US" dirty="0"/>
          </a:p>
        </p:txBody>
      </p:sp>
    </p:spTree>
    <p:extLst>
      <p:ext uri="{BB962C8B-B14F-4D97-AF65-F5344CB8AC3E}">
        <p14:creationId xmlns:p14="http://schemas.microsoft.com/office/powerpoint/2010/main" val="3099393046"/>
      </p:ext>
    </p:extLst>
  </p:cSld>
  <p:clrMapOvr>
    <a:masterClrMapping/>
  </p:clrMapOvr>
  <p:timing>
    <p:tnLst>
      <p:par>
        <p:cTn id="1" dur="indefinite" restart="never" nodeType="tmRoot"/>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Outline of Zechariah</a:t>
            </a:r>
            <a:endParaRPr lang="en-US" sz="3200" b="1" dirty="0"/>
          </a:p>
        </p:txBody>
      </p:sp>
      <p:sp>
        <p:nvSpPr>
          <p:cNvPr id="3" name="Content Placeholder 2"/>
          <p:cNvSpPr>
            <a:spLocks noGrp="1"/>
          </p:cNvSpPr>
          <p:nvPr>
            <p:ph idx="1"/>
          </p:nvPr>
        </p:nvSpPr>
        <p:spPr/>
        <p:txBody>
          <a:bodyPr/>
          <a:lstStyle/>
          <a:p>
            <a:pPr marL="0" indent="0">
              <a:buNone/>
            </a:pPr>
            <a:r>
              <a:rPr lang="en-US" dirty="0" err="1">
                <a:effectLst/>
              </a:rPr>
              <a:t>Zech</a:t>
            </a:r>
            <a:r>
              <a:rPr lang="en-US" dirty="0">
                <a:effectLst/>
              </a:rPr>
              <a:t> 1:1-6  It is time to repent!</a:t>
            </a:r>
          </a:p>
          <a:p>
            <a:pPr marL="0" indent="0">
              <a:buNone/>
            </a:pPr>
            <a:r>
              <a:rPr lang="en-US" dirty="0" err="1">
                <a:effectLst/>
              </a:rPr>
              <a:t>Zech</a:t>
            </a:r>
            <a:r>
              <a:rPr lang="en-US" dirty="0">
                <a:effectLst/>
              </a:rPr>
              <a:t> 1:7-6:8  Eight visions</a:t>
            </a:r>
          </a:p>
          <a:p>
            <a:pPr marL="0" indent="0">
              <a:buNone/>
            </a:pPr>
            <a:r>
              <a:rPr lang="en-US" dirty="0" err="1">
                <a:effectLst/>
              </a:rPr>
              <a:t>Zech</a:t>
            </a:r>
            <a:r>
              <a:rPr lang="en-US" dirty="0">
                <a:effectLst/>
              </a:rPr>
              <a:t> 6:9-15  Coronation scene (a messianic prophecy)</a:t>
            </a:r>
          </a:p>
          <a:p>
            <a:pPr marL="0" indent="0">
              <a:buNone/>
            </a:pPr>
            <a:r>
              <a:rPr lang="en-US" dirty="0" err="1">
                <a:effectLst/>
              </a:rPr>
              <a:t>Zech</a:t>
            </a:r>
            <a:r>
              <a:rPr lang="en-US" dirty="0">
                <a:effectLst/>
              </a:rPr>
              <a:t> 7:1-14 Religion vs. true worship.</a:t>
            </a:r>
          </a:p>
          <a:p>
            <a:pPr marL="0" indent="0">
              <a:buNone/>
            </a:pPr>
            <a:r>
              <a:rPr lang="en-US" dirty="0" err="1">
                <a:effectLst/>
              </a:rPr>
              <a:t>Zech</a:t>
            </a:r>
            <a:r>
              <a:rPr lang="en-US" dirty="0">
                <a:effectLst/>
              </a:rPr>
              <a:t> 8:1-14:21  The Messiah is coming! Get ready!</a:t>
            </a:r>
          </a:p>
          <a:p>
            <a:endParaRPr lang="en-US" dirty="0"/>
          </a:p>
        </p:txBody>
      </p:sp>
    </p:spTree>
    <p:extLst>
      <p:ext uri="{BB962C8B-B14F-4D97-AF65-F5344CB8AC3E}">
        <p14:creationId xmlns:p14="http://schemas.microsoft.com/office/powerpoint/2010/main" val="1556395153"/>
      </p:ext>
    </p:extLst>
  </p:cSld>
  <p:clrMapOvr>
    <a:masterClrMapping/>
  </p:clrMapOvr>
  <p:timing>
    <p:tnLst>
      <p:par>
        <p:cTn id="1" dur="indefinite" restart="never" nodeType="tmRoot"/>
      </p:par>
    </p:tn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t>Vision #1  A Messenger on a red horse</a:t>
            </a:r>
            <a:endParaRPr lang="en-US" sz="2800" b="1" dirty="0"/>
          </a:p>
        </p:txBody>
      </p:sp>
      <p:sp>
        <p:nvSpPr>
          <p:cNvPr id="3" name="Content Placeholder 2"/>
          <p:cNvSpPr>
            <a:spLocks noGrp="1"/>
          </p:cNvSpPr>
          <p:nvPr>
            <p:ph idx="1"/>
          </p:nvPr>
        </p:nvSpPr>
        <p:spPr>
          <a:xfrm>
            <a:off x="381001" y="2819400"/>
            <a:ext cx="2590799" cy="3429000"/>
          </a:xfrm>
        </p:spPr>
        <p:txBody>
          <a:bodyPr/>
          <a:lstStyle/>
          <a:p>
            <a:r>
              <a:rPr lang="en-US" sz="2400" b="1" dirty="0" smtClean="0"/>
              <a:t>The Message </a:t>
            </a:r>
            <a:r>
              <a:rPr lang="en-US" sz="2400" b="1" dirty="0" err="1" smtClean="0"/>
              <a:t>Zech</a:t>
            </a:r>
            <a:r>
              <a:rPr lang="en-US" sz="2400" b="1" dirty="0" smtClean="0"/>
              <a:t> 1:16  I will rebuild my house!</a:t>
            </a:r>
            <a:endParaRPr lang="en-US" sz="2000" b="1" dirty="0"/>
          </a:p>
        </p:txBody>
      </p:sp>
      <p:pic>
        <p:nvPicPr>
          <p:cNvPr id="14338" name="Picture 2" descr="http://prophesite.files.wordpress.com/2011/06/the-red-hors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7600" y="2133600"/>
            <a:ext cx="5357813" cy="4045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4041951"/>
      </p:ext>
    </p:extLst>
  </p:cSld>
  <p:clrMapOvr>
    <a:masterClrMapping/>
  </p:clrMapOvr>
  <p:timing>
    <p:tnLst>
      <p:par>
        <p:cTn id="1" dur="indefinite" restart="never" nodeType="tmRoot"/>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t>Vision #2  Four Horns and Four Craftsmen</a:t>
            </a:r>
            <a:endParaRPr lang="en-US" sz="2800" b="1" dirty="0"/>
          </a:p>
        </p:txBody>
      </p:sp>
      <p:sp>
        <p:nvSpPr>
          <p:cNvPr id="3" name="Content Placeholder 2"/>
          <p:cNvSpPr>
            <a:spLocks noGrp="1"/>
          </p:cNvSpPr>
          <p:nvPr>
            <p:ph idx="1"/>
          </p:nvPr>
        </p:nvSpPr>
        <p:spPr>
          <a:xfrm>
            <a:off x="5410200" y="1598613"/>
            <a:ext cx="3271838" cy="4802187"/>
          </a:xfrm>
        </p:spPr>
        <p:txBody>
          <a:bodyPr/>
          <a:lstStyle/>
          <a:p>
            <a:r>
              <a:rPr lang="en-US" sz="2400" b="1" dirty="0" smtClean="0"/>
              <a:t>Message:  God will judge your enemies.</a:t>
            </a:r>
            <a:endParaRPr lang="en-US" sz="2400" b="1" dirty="0"/>
          </a:p>
        </p:txBody>
      </p:sp>
      <p:pic>
        <p:nvPicPr>
          <p:cNvPr id="15364" name="Picture 4" descr="http://www.razzberrypress.com/uploads/Zechariah-four_hor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95400"/>
            <a:ext cx="3962400" cy="5448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057698"/>
      </p:ext>
    </p:extLst>
  </p:cSld>
  <p:clrMapOvr>
    <a:masterClrMapping/>
  </p:clrMapOvr>
  <p:timing>
    <p:tnLst>
      <p:par>
        <p:cTn id="1" dur="indefinite" restart="never" nodeType="tmRoot"/>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t>Vision #3 A Man with a measuring line</a:t>
            </a:r>
            <a:endParaRPr lang="en-US" sz="2800" b="1" dirty="0"/>
          </a:p>
        </p:txBody>
      </p:sp>
      <p:sp>
        <p:nvSpPr>
          <p:cNvPr id="3" name="Content Placeholder 2"/>
          <p:cNvSpPr>
            <a:spLocks noGrp="1"/>
          </p:cNvSpPr>
          <p:nvPr>
            <p:ph idx="1"/>
          </p:nvPr>
        </p:nvSpPr>
        <p:spPr>
          <a:xfrm>
            <a:off x="455613" y="1598613"/>
            <a:ext cx="3735387" cy="5030787"/>
          </a:xfrm>
        </p:spPr>
        <p:txBody>
          <a:bodyPr/>
          <a:lstStyle/>
          <a:p>
            <a:r>
              <a:rPr lang="en-US" sz="2400" b="1" dirty="0" smtClean="0"/>
              <a:t>Message:   God will protect his city/kingdom/church/people.</a:t>
            </a:r>
            <a:endParaRPr lang="en-US" sz="2400" b="1" dirty="0"/>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4700" y="1899666"/>
            <a:ext cx="4533900" cy="4239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9337746"/>
      </p:ext>
    </p:extLst>
  </p:cSld>
  <p:clrMapOvr>
    <a:masterClrMapping/>
  </p:clrMapOvr>
  <p:timing>
    <p:tnLst>
      <p:par>
        <p:cTn id="1" dur="indefinite" restart="never" nodeType="tmRoot"/>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t>Vision #4  Joshua Accused by Satan</a:t>
            </a:r>
            <a:endParaRPr lang="en-US" sz="2800" b="1" dirty="0"/>
          </a:p>
        </p:txBody>
      </p:sp>
      <p:sp>
        <p:nvSpPr>
          <p:cNvPr id="3" name="Content Placeholder 2"/>
          <p:cNvSpPr>
            <a:spLocks noGrp="1"/>
          </p:cNvSpPr>
          <p:nvPr>
            <p:ph idx="1"/>
          </p:nvPr>
        </p:nvSpPr>
        <p:spPr>
          <a:xfrm>
            <a:off x="455613" y="1598613"/>
            <a:ext cx="3963987" cy="4954587"/>
          </a:xfrm>
        </p:spPr>
        <p:txBody>
          <a:bodyPr/>
          <a:lstStyle/>
          <a:p>
            <a:r>
              <a:rPr lang="en-US" sz="2400" b="1" dirty="0" smtClean="0"/>
              <a:t>Message:  I am sending a savior to remove your sins!</a:t>
            </a:r>
          </a:p>
          <a:p>
            <a:endParaRPr lang="en-US" sz="2400" b="1" dirty="0"/>
          </a:p>
          <a:p>
            <a:r>
              <a:rPr lang="en-US" sz="2400" b="1" dirty="0" err="1" smtClean="0"/>
              <a:t>Zech</a:t>
            </a:r>
            <a:r>
              <a:rPr lang="en-US" sz="2400" b="1" dirty="0" smtClean="0"/>
              <a:t> 3:8-10</a:t>
            </a:r>
            <a:endParaRPr lang="en-US" sz="2400" b="1" dirty="0"/>
          </a:p>
        </p:txBody>
      </p:sp>
      <p:pic>
        <p:nvPicPr>
          <p:cNvPr id="17410" name="Picture 2" descr="http://www.pitts.emory.edu/woodcuts/1695Bibl/0000615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370637"/>
            <a:ext cx="3352800" cy="5306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7440622"/>
      </p:ext>
    </p:extLst>
  </p:cSld>
  <p:clrMapOvr>
    <a:masterClrMapping/>
  </p:clrMapOvr>
  <p:timing>
    <p:tnLst>
      <p:par>
        <p:cTn id="1" dur="indefinite" restart="never" nodeType="tmRoot"/>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t>Vision #5  The Golden Lampstand and</a:t>
            </a:r>
            <a:br>
              <a:rPr lang="en-US" sz="2800" b="1" dirty="0" smtClean="0"/>
            </a:br>
            <a:r>
              <a:rPr lang="en-US" sz="2800" b="1" dirty="0" smtClean="0"/>
              <a:t>the Two Olive Trees</a:t>
            </a:r>
            <a:endParaRPr lang="en-US" sz="2800" b="1" dirty="0"/>
          </a:p>
        </p:txBody>
      </p:sp>
      <p:sp>
        <p:nvSpPr>
          <p:cNvPr id="3" name="Content Placeholder 2"/>
          <p:cNvSpPr>
            <a:spLocks noGrp="1"/>
          </p:cNvSpPr>
          <p:nvPr>
            <p:ph idx="1"/>
          </p:nvPr>
        </p:nvSpPr>
        <p:spPr>
          <a:xfrm>
            <a:off x="455613" y="1752600"/>
            <a:ext cx="4040187" cy="4343400"/>
          </a:xfrm>
        </p:spPr>
        <p:txBody>
          <a:bodyPr/>
          <a:lstStyle/>
          <a:p>
            <a:r>
              <a:rPr lang="en-US" sz="2400" b="1" dirty="0" smtClean="0"/>
              <a:t>Message:  Not only am I sending the Messiah, I am also sending the Holy Spirit.</a:t>
            </a:r>
          </a:p>
          <a:p>
            <a:endParaRPr lang="en-US" sz="2400" b="1" dirty="0"/>
          </a:p>
          <a:p>
            <a:r>
              <a:rPr lang="en-US" sz="2400" b="1" dirty="0" smtClean="0"/>
              <a:t>Olive Trees:  an endless supply</a:t>
            </a:r>
          </a:p>
          <a:p>
            <a:endParaRPr lang="en-US" sz="2400" b="1" dirty="0"/>
          </a:p>
          <a:p>
            <a:r>
              <a:rPr lang="en-US" sz="2400" b="1" dirty="0" err="1" smtClean="0"/>
              <a:t>Zech</a:t>
            </a:r>
            <a:r>
              <a:rPr lang="en-US" sz="2400" b="1" dirty="0" smtClean="0"/>
              <a:t> 4:6 Not by might or by power but by my Spirit, says the Lord.</a:t>
            </a:r>
            <a:endParaRPr lang="en-US" sz="2400" b="1" dirty="0"/>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599" y="2133600"/>
            <a:ext cx="3842017"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5212564"/>
      </p:ext>
    </p:extLst>
  </p:cSld>
  <p:clrMapOvr>
    <a:masterClrMapping/>
  </p:clrMapOvr>
  <p:timing>
    <p:tnLst>
      <p:par>
        <p:cTn id="1" dur="indefinite" restart="never" nodeType="tmRoot"/>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Great passages in Zechariah</a:t>
            </a:r>
            <a:endParaRPr lang="en-US" sz="3200" b="1" dirty="0"/>
          </a:p>
        </p:txBody>
      </p:sp>
      <p:sp>
        <p:nvSpPr>
          <p:cNvPr id="3" name="Content Placeholder 2"/>
          <p:cNvSpPr>
            <a:spLocks noGrp="1"/>
          </p:cNvSpPr>
          <p:nvPr>
            <p:ph idx="1"/>
          </p:nvPr>
        </p:nvSpPr>
        <p:spPr>
          <a:xfrm>
            <a:off x="457200" y="1598613"/>
            <a:ext cx="8224838" cy="4725987"/>
          </a:xfrm>
        </p:spPr>
        <p:txBody>
          <a:bodyPr/>
          <a:lstStyle/>
          <a:p>
            <a:r>
              <a:rPr lang="en-US" sz="2400" b="1" dirty="0" err="1" smtClean="0">
                <a:solidFill>
                  <a:srgbClr val="FFFF00"/>
                </a:solidFill>
              </a:rPr>
              <a:t>Zech</a:t>
            </a:r>
            <a:r>
              <a:rPr lang="en-US" sz="2400" b="1" dirty="0" smtClean="0">
                <a:solidFill>
                  <a:srgbClr val="FFFF00"/>
                </a:solidFill>
              </a:rPr>
              <a:t> 1:3</a:t>
            </a:r>
            <a:r>
              <a:rPr lang="en-US" sz="2400" b="1" dirty="0" smtClean="0"/>
              <a:t>  Return to me… And I will return to you, says the Lord of Hosts.</a:t>
            </a:r>
          </a:p>
          <a:p>
            <a:r>
              <a:rPr lang="en-US" sz="2400" b="1" dirty="0" err="1">
                <a:solidFill>
                  <a:srgbClr val="FFFF00"/>
                </a:solidFill>
              </a:rPr>
              <a:t>Zech</a:t>
            </a:r>
            <a:r>
              <a:rPr lang="en-US" sz="2400" b="1" dirty="0">
                <a:solidFill>
                  <a:srgbClr val="FFFF00"/>
                </a:solidFill>
              </a:rPr>
              <a:t> 3:8  </a:t>
            </a:r>
            <a:r>
              <a:rPr lang="en-US" sz="2400" b="1" dirty="0"/>
              <a:t>I am about to bring my servant the </a:t>
            </a:r>
            <a:r>
              <a:rPr lang="en-US" sz="2400" b="1" dirty="0" err="1"/>
              <a:t>Branch..and</a:t>
            </a:r>
            <a:r>
              <a:rPr lang="en-US" sz="2400" b="1" dirty="0"/>
              <a:t> I will take </a:t>
            </a:r>
            <a:r>
              <a:rPr lang="en-US" sz="2400" b="1" dirty="0" err="1"/>
              <a:t>awaythe</a:t>
            </a:r>
            <a:r>
              <a:rPr lang="en-US" sz="2400" b="1" dirty="0"/>
              <a:t> guilt of this land in a single day.</a:t>
            </a:r>
          </a:p>
          <a:p>
            <a:r>
              <a:rPr lang="en-US" sz="2400" b="1" dirty="0" err="1" smtClean="0">
                <a:solidFill>
                  <a:srgbClr val="FFFF00"/>
                </a:solidFill>
              </a:rPr>
              <a:t>Zech</a:t>
            </a:r>
            <a:r>
              <a:rPr lang="en-US" sz="2400" b="1" dirty="0" smtClean="0">
                <a:solidFill>
                  <a:srgbClr val="FFFF00"/>
                </a:solidFill>
              </a:rPr>
              <a:t> 4:6  </a:t>
            </a:r>
            <a:r>
              <a:rPr lang="en-US" sz="2400" b="1" dirty="0" smtClean="0"/>
              <a:t>Not by might, nor by power, but by my Spirit says the Lord of Hosts.</a:t>
            </a:r>
          </a:p>
          <a:p>
            <a:r>
              <a:rPr lang="en-US" sz="2400" b="1" dirty="0" err="1" smtClean="0">
                <a:solidFill>
                  <a:srgbClr val="FFFF00"/>
                </a:solidFill>
              </a:rPr>
              <a:t>Zech</a:t>
            </a:r>
            <a:r>
              <a:rPr lang="en-US" sz="2400" b="1" dirty="0" smtClean="0">
                <a:solidFill>
                  <a:srgbClr val="FFFF00"/>
                </a:solidFill>
              </a:rPr>
              <a:t> 7:9-10  </a:t>
            </a:r>
            <a:r>
              <a:rPr lang="en-US" sz="2400" b="1" dirty="0" smtClean="0"/>
              <a:t>The Lord of Hosts says this:  Render true justice.  Show mercy love and compassion to one another.  Do not oppress the widow or the fatherless, the alien or the poor.  In your hearts do not think evil of each other.</a:t>
            </a:r>
          </a:p>
        </p:txBody>
      </p:sp>
    </p:spTree>
    <p:extLst>
      <p:ext uri="{BB962C8B-B14F-4D97-AF65-F5344CB8AC3E}">
        <p14:creationId xmlns:p14="http://schemas.microsoft.com/office/powerpoint/2010/main" val="281386500"/>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869950"/>
          </a:xfrm>
        </p:spPr>
        <p:txBody>
          <a:bodyPr/>
          <a:lstStyle/>
          <a:p>
            <a:r>
              <a:rPr lang="en-US" sz="2800" b="1" dirty="0" smtClean="0"/>
              <a:t>Messianic Prophecies in Zechariah</a:t>
            </a:r>
            <a:endParaRPr lang="en-US" sz="2800" b="1" dirty="0"/>
          </a:p>
        </p:txBody>
      </p:sp>
      <p:sp>
        <p:nvSpPr>
          <p:cNvPr id="3" name="Content Placeholder 2"/>
          <p:cNvSpPr>
            <a:spLocks noGrp="1"/>
          </p:cNvSpPr>
          <p:nvPr>
            <p:ph idx="1"/>
          </p:nvPr>
        </p:nvSpPr>
        <p:spPr>
          <a:xfrm>
            <a:off x="228601" y="1676400"/>
            <a:ext cx="8453438" cy="4419600"/>
          </a:xfrm>
        </p:spPr>
        <p:txBody>
          <a:bodyPr/>
          <a:lstStyle/>
          <a:p>
            <a:pPr marL="0" marR="0">
              <a:spcBef>
                <a:spcPts val="0"/>
              </a:spcBef>
              <a:spcAft>
                <a:spcPts val="0"/>
              </a:spcAft>
            </a:pPr>
            <a:r>
              <a:rPr lang="en-US" sz="2200" b="1" dirty="0">
                <a:solidFill>
                  <a:srgbClr val="FFFF00"/>
                </a:solidFill>
                <a:effectLst/>
                <a:latin typeface="Times New Roman"/>
                <a:ea typeface="Times New Roman"/>
              </a:rPr>
              <a:t>Zechariah 3:8-9</a:t>
            </a:r>
            <a:r>
              <a:rPr lang="en-US" sz="2200" b="1" dirty="0">
                <a:effectLst/>
                <a:latin typeface="Times New Roman"/>
                <a:ea typeface="Times New Roman"/>
              </a:rPr>
              <a:t>  My servant the branch </a:t>
            </a:r>
            <a:r>
              <a:rPr lang="en-US" sz="2200" b="1" dirty="0" smtClean="0">
                <a:effectLst/>
                <a:latin typeface="Times New Roman"/>
                <a:ea typeface="Times New Roman"/>
              </a:rPr>
              <a:t>(of </a:t>
            </a:r>
            <a:r>
              <a:rPr lang="en-US" sz="2200" b="1" dirty="0">
                <a:effectLst/>
                <a:latin typeface="Times New Roman"/>
                <a:ea typeface="Times New Roman"/>
              </a:rPr>
              <a:t>Jesse Isaiah 11:1,10)</a:t>
            </a:r>
          </a:p>
          <a:p>
            <a:pPr marL="0" marR="0" indent="0">
              <a:spcBef>
                <a:spcPts val="0"/>
              </a:spcBef>
              <a:spcAft>
                <a:spcPts val="0"/>
              </a:spcAft>
              <a:buNone/>
            </a:pPr>
            <a:endParaRPr lang="en-US" sz="800" b="1" dirty="0">
              <a:effectLst/>
              <a:latin typeface="Times New Roman"/>
              <a:ea typeface="Times New Roman"/>
            </a:endParaRPr>
          </a:p>
          <a:p>
            <a:pPr marL="0" marR="0">
              <a:spcBef>
                <a:spcPts val="0"/>
              </a:spcBef>
              <a:spcAft>
                <a:spcPts val="0"/>
              </a:spcAft>
            </a:pPr>
            <a:r>
              <a:rPr lang="en-US" sz="2200" b="1" dirty="0">
                <a:solidFill>
                  <a:srgbClr val="FFFF00"/>
                </a:solidFill>
                <a:effectLst/>
                <a:latin typeface="Times New Roman"/>
                <a:ea typeface="Times New Roman"/>
              </a:rPr>
              <a:t>Zechariah </a:t>
            </a:r>
            <a:r>
              <a:rPr lang="en-US" sz="2200" b="1" dirty="0" smtClean="0">
                <a:solidFill>
                  <a:srgbClr val="FFFF00"/>
                </a:solidFill>
                <a:effectLst/>
                <a:latin typeface="Times New Roman"/>
                <a:ea typeface="Times New Roman"/>
              </a:rPr>
              <a:t>6:11-13 </a:t>
            </a:r>
            <a:r>
              <a:rPr lang="en-US" sz="2200" b="1" dirty="0" smtClean="0">
                <a:effectLst/>
                <a:latin typeface="Times New Roman"/>
                <a:ea typeface="Times New Roman"/>
              </a:rPr>
              <a:t>Crowning the Messiah/Branch  Joshua = Jesus</a:t>
            </a:r>
            <a:endParaRPr lang="en-US" sz="2200" b="1" dirty="0">
              <a:effectLst/>
              <a:latin typeface="Times New Roman"/>
              <a:ea typeface="Times New Roman"/>
            </a:endParaRPr>
          </a:p>
          <a:p>
            <a:pPr marL="0" marR="0" indent="0">
              <a:spcBef>
                <a:spcPts val="0"/>
              </a:spcBef>
              <a:spcAft>
                <a:spcPts val="0"/>
              </a:spcAft>
              <a:buNone/>
            </a:pPr>
            <a:endParaRPr lang="en-US" sz="800" b="1" dirty="0">
              <a:effectLst/>
              <a:latin typeface="Times New Roman"/>
              <a:ea typeface="Times New Roman"/>
            </a:endParaRPr>
          </a:p>
          <a:p>
            <a:pPr marL="0" marR="0">
              <a:spcBef>
                <a:spcPts val="0"/>
              </a:spcBef>
              <a:spcAft>
                <a:spcPts val="0"/>
              </a:spcAft>
            </a:pPr>
            <a:r>
              <a:rPr lang="en-US" sz="2200" b="1" dirty="0" err="1">
                <a:solidFill>
                  <a:srgbClr val="FFFF00"/>
                </a:solidFill>
                <a:effectLst/>
                <a:latin typeface="Times New Roman"/>
                <a:ea typeface="Times New Roman"/>
              </a:rPr>
              <a:t>Zech</a:t>
            </a:r>
            <a:r>
              <a:rPr lang="en-US" sz="2200" b="1" dirty="0">
                <a:solidFill>
                  <a:srgbClr val="FFFF00"/>
                </a:solidFill>
                <a:effectLst/>
                <a:latin typeface="Times New Roman"/>
                <a:ea typeface="Times New Roman"/>
              </a:rPr>
              <a:t> 9:9  </a:t>
            </a:r>
            <a:r>
              <a:rPr lang="en-US" sz="2200" b="1" dirty="0">
                <a:effectLst/>
                <a:latin typeface="Times New Roman"/>
                <a:ea typeface="Times New Roman"/>
              </a:rPr>
              <a:t>Jesus triumphal entry into Jerusalem.  (Matt </a:t>
            </a:r>
            <a:r>
              <a:rPr lang="en-US" sz="2200" b="1" dirty="0" smtClean="0">
                <a:effectLst/>
                <a:latin typeface="Times New Roman"/>
                <a:ea typeface="Times New Roman"/>
              </a:rPr>
              <a:t>21:2-7)</a:t>
            </a:r>
            <a:endParaRPr lang="en-US" sz="2200" b="1" dirty="0">
              <a:effectLst/>
              <a:latin typeface="Times New Roman"/>
              <a:ea typeface="Times New Roman"/>
            </a:endParaRPr>
          </a:p>
          <a:p>
            <a:pPr marL="0" marR="0" indent="0">
              <a:spcBef>
                <a:spcPts val="0"/>
              </a:spcBef>
              <a:spcAft>
                <a:spcPts val="0"/>
              </a:spcAft>
              <a:buNone/>
            </a:pPr>
            <a:endParaRPr lang="en-US" sz="800" b="1" dirty="0">
              <a:effectLst/>
              <a:latin typeface="Times New Roman"/>
              <a:ea typeface="Times New Roman"/>
            </a:endParaRPr>
          </a:p>
          <a:p>
            <a:pPr marL="0" marR="0">
              <a:spcBef>
                <a:spcPts val="0"/>
              </a:spcBef>
              <a:spcAft>
                <a:spcPts val="0"/>
              </a:spcAft>
            </a:pPr>
            <a:r>
              <a:rPr lang="en-US" sz="2200" b="1" dirty="0" err="1">
                <a:solidFill>
                  <a:srgbClr val="FFFF00"/>
                </a:solidFill>
                <a:effectLst/>
                <a:latin typeface="Times New Roman"/>
                <a:ea typeface="Times New Roman"/>
              </a:rPr>
              <a:t>Zech</a:t>
            </a:r>
            <a:r>
              <a:rPr lang="en-US" sz="2200" b="1" dirty="0">
                <a:solidFill>
                  <a:srgbClr val="FFFF00"/>
                </a:solidFill>
                <a:effectLst/>
                <a:latin typeface="Times New Roman"/>
                <a:ea typeface="Times New Roman"/>
              </a:rPr>
              <a:t> 11:7-13</a:t>
            </a:r>
            <a:r>
              <a:rPr lang="en-US" sz="2200" b="1" dirty="0">
                <a:effectLst/>
                <a:latin typeface="Times New Roman"/>
                <a:ea typeface="Times New Roman"/>
              </a:rPr>
              <a:t>   </a:t>
            </a:r>
            <a:r>
              <a:rPr lang="en-US" sz="2200" b="1" dirty="0" smtClean="0">
                <a:effectLst/>
                <a:latin typeface="Times New Roman"/>
                <a:ea typeface="Times New Roman"/>
              </a:rPr>
              <a:t>30 pieces of silver  Matt 26:14-15</a:t>
            </a:r>
          </a:p>
          <a:p>
            <a:pPr marL="0" marR="0" indent="0">
              <a:spcBef>
                <a:spcPts val="0"/>
              </a:spcBef>
              <a:spcAft>
                <a:spcPts val="0"/>
              </a:spcAft>
              <a:buNone/>
            </a:pPr>
            <a:r>
              <a:rPr lang="en-US" sz="2200" b="1" dirty="0">
                <a:effectLst/>
                <a:latin typeface="Times New Roman"/>
                <a:ea typeface="Times New Roman"/>
              </a:rPr>
              <a:t> </a:t>
            </a:r>
            <a:r>
              <a:rPr lang="en-US" sz="2200" b="1" dirty="0" smtClean="0">
                <a:effectLst/>
                <a:latin typeface="Times New Roman"/>
                <a:ea typeface="Times New Roman"/>
              </a:rPr>
              <a:t>                        Throw it to the potter   Matt 27:3-10</a:t>
            </a:r>
          </a:p>
          <a:p>
            <a:pPr marL="0" marR="0" indent="0">
              <a:spcBef>
                <a:spcPts val="0"/>
              </a:spcBef>
              <a:spcAft>
                <a:spcPts val="0"/>
              </a:spcAft>
              <a:buNone/>
            </a:pPr>
            <a:endParaRPr lang="en-US" sz="800" b="1" dirty="0" smtClean="0">
              <a:effectLst/>
              <a:latin typeface="Times New Roman"/>
              <a:ea typeface="Times New Roman"/>
            </a:endParaRPr>
          </a:p>
          <a:p>
            <a:pPr marL="0" marR="0">
              <a:spcBef>
                <a:spcPts val="0"/>
              </a:spcBef>
              <a:spcAft>
                <a:spcPts val="0"/>
              </a:spcAft>
            </a:pPr>
            <a:r>
              <a:rPr lang="en-US" sz="2200" b="1" dirty="0" smtClean="0">
                <a:solidFill>
                  <a:srgbClr val="FFFF00"/>
                </a:solidFill>
                <a:effectLst/>
                <a:latin typeface="Times New Roman"/>
                <a:ea typeface="Times New Roman"/>
              </a:rPr>
              <a:t>Zechariah </a:t>
            </a:r>
            <a:r>
              <a:rPr lang="en-US" sz="2200" b="1" dirty="0">
                <a:solidFill>
                  <a:srgbClr val="FFFF00"/>
                </a:solidFill>
                <a:effectLst/>
                <a:latin typeface="Times New Roman"/>
                <a:ea typeface="Times New Roman"/>
              </a:rPr>
              <a:t>12:10-14   </a:t>
            </a:r>
            <a:r>
              <a:rPr lang="en-US" sz="2200" b="1" dirty="0">
                <a:effectLst/>
                <a:latin typeface="Times New Roman"/>
                <a:ea typeface="Times New Roman"/>
              </a:rPr>
              <a:t>The one they have pierced  (John 19:31-37)</a:t>
            </a:r>
          </a:p>
          <a:p>
            <a:pPr marL="0" marR="0">
              <a:spcBef>
                <a:spcPts val="0"/>
              </a:spcBef>
              <a:spcAft>
                <a:spcPts val="0"/>
              </a:spcAft>
            </a:pPr>
            <a:r>
              <a:rPr lang="en-US" sz="2200" b="1" dirty="0">
                <a:effectLst/>
                <a:latin typeface="Times New Roman"/>
                <a:ea typeface="Times New Roman"/>
              </a:rPr>
              <a:t>  </a:t>
            </a:r>
          </a:p>
          <a:p>
            <a:pPr marL="0" marR="0">
              <a:spcBef>
                <a:spcPts val="0"/>
              </a:spcBef>
              <a:spcAft>
                <a:spcPts val="0"/>
              </a:spcAft>
            </a:pPr>
            <a:r>
              <a:rPr lang="en-US" sz="2200" b="1" dirty="0">
                <a:solidFill>
                  <a:srgbClr val="FFFF00"/>
                </a:solidFill>
                <a:effectLst/>
                <a:latin typeface="Times New Roman"/>
                <a:ea typeface="Times New Roman"/>
              </a:rPr>
              <a:t>Zechariah 13:7</a:t>
            </a:r>
            <a:r>
              <a:rPr lang="en-US" sz="2200" b="1" dirty="0">
                <a:effectLst/>
                <a:latin typeface="Times New Roman"/>
                <a:ea typeface="Times New Roman"/>
              </a:rPr>
              <a:t>  Strike the shepherd and the sheep will be </a:t>
            </a:r>
            <a:endParaRPr lang="en-US" sz="2200" b="1" dirty="0" smtClean="0">
              <a:effectLst/>
              <a:latin typeface="Times New Roman"/>
              <a:ea typeface="Times New Roman"/>
            </a:endParaRPr>
          </a:p>
          <a:p>
            <a:pPr marL="0" marR="0" indent="0">
              <a:spcBef>
                <a:spcPts val="0"/>
              </a:spcBef>
              <a:spcAft>
                <a:spcPts val="0"/>
              </a:spcAft>
              <a:buNone/>
            </a:pPr>
            <a:r>
              <a:rPr lang="en-US" sz="2200" b="1" dirty="0">
                <a:effectLst/>
                <a:latin typeface="Times New Roman"/>
                <a:ea typeface="Times New Roman"/>
              </a:rPr>
              <a:t> </a:t>
            </a:r>
            <a:r>
              <a:rPr lang="en-US" sz="2200" b="1" dirty="0" smtClean="0">
                <a:effectLst/>
                <a:latin typeface="Times New Roman"/>
                <a:ea typeface="Times New Roman"/>
              </a:rPr>
              <a:t>    scattered</a:t>
            </a:r>
            <a:r>
              <a:rPr lang="en-US" sz="2200" b="1" dirty="0">
                <a:effectLst/>
                <a:latin typeface="Times New Roman"/>
                <a:ea typeface="Times New Roman"/>
              </a:rPr>
              <a:t>. (Mark 14:27)</a:t>
            </a:r>
          </a:p>
          <a:p>
            <a:endParaRPr lang="en-US" dirty="0"/>
          </a:p>
        </p:txBody>
      </p:sp>
    </p:spTree>
    <p:extLst>
      <p:ext uri="{BB962C8B-B14F-4D97-AF65-F5344CB8AC3E}">
        <p14:creationId xmlns:p14="http://schemas.microsoft.com/office/powerpoint/2010/main" val="3985480804"/>
      </p:ext>
    </p:extLst>
  </p:cSld>
  <p:clrMapOvr>
    <a:masterClrMapping/>
  </p:clrMapOvr>
  <p:timing>
    <p:tnLst>
      <p:par>
        <p:cTn id="1" dur="indefinite" restart="never" nodeType="tmRoot"/>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t>Kingdom Prophecies in Zechariah</a:t>
            </a:r>
            <a:endParaRPr lang="en-US" sz="2800" b="1" dirty="0"/>
          </a:p>
        </p:txBody>
      </p:sp>
      <p:sp>
        <p:nvSpPr>
          <p:cNvPr id="3" name="Content Placeholder 2"/>
          <p:cNvSpPr>
            <a:spLocks noGrp="1"/>
          </p:cNvSpPr>
          <p:nvPr>
            <p:ph idx="1"/>
          </p:nvPr>
        </p:nvSpPr>
        <p:spPr/>
        <p:txBody>
          <a:bodyPr/>
          <a:lstStyle/>
          <a:p>
            <a:pPr marL="0" marR="0" indent="0">
              <a:spcBef>
                <a:spcPts val="0"/>
              </a:spcBef>
              <a:spcAft>
                <a:spcPts val="0"/>
              </a:spcAft>
              <a:buNone/>
            </a:pPr>
            <a:r>
              <a:rPr lang="en-US" sz="2400" b="1" dirty="0">
                <a:solidFill>
                  <a:srgbClr val="FFFF00"/>
                </a:solidFill>
                <a:effectLst/>
                <a:latin typeface="Times New Roman"/>
                <a:ea typeface="Times New Roman"/>
              </a:rPr>
              <a:t>Zechariah 6:15   </a:t>
            </a:r>
            <a:r>
              <a:rPr lang="en-US" sz="2400" b="1" dirty="0">
                <a:effectLst/>
                <a:latin typeface="Times New Roman"/>
                <a:ea typeface="Times New Roman"/>
              </a:rPr>
              <a:t>Those who are far away will come and help build the temple of the Lord.</a:t>
            </a:r>
          </a:p>
          <a:p>
            <a:pPr marL="0" marR="0">
              <a:spcBef>
                <a:spcPts val="0"/>
              </a:spcBef>
              <a:spcAft>
                <a:spcPts val="0"/>
              </a:spcAft>
            </a:pPr>
            <a:r>
              <a:rPr lang="en-US" sz="2400" b="1" dirty="0">
                <a:effectLst/>
                <a:latin typeface="Times New Roman"/>
                <a:ea typeface="Times New Roman"/>
              </a:rPr>
              <a:t> </a:t>
            </a:r>
          </a:p>
          <a:p>
            <a:pPr marL="0" marR="0" indent="0">
              <a:spcBef>
                <a:spcPts val="0"/>
              </a:spcBef>
              <a:spcAft>
                <a:spcPts val="0"/>
              </a:spcAft>
              <a:buNone/>
            </a:pPr>
            <a:r>
              <a:rPr lang="en-US" sz="2400" b="1" dirty="0">
                <a:solidFill>
                  <a:srgbClr val="FFFF00"/>
                </a:solidFill>
                <a:effectLst/>
                <a:latin typeface="Times New Roman"/>
                <a:ea typeface="Times New Roman"/>
              </a:rPr>
              <a:t>Zechariah 8:1-7</a:t>
            </a:r>
            <a:r>
              <a:rPr lang="en-US" sz="2400" b="1" dirty="0">
                <a:effectLst/>
                <a:latin typeface="Times New Roman"/>
                <a:ea typeface="Times New Roman"/>
              </a:rPr>
              <a:t>  I will return to Zion and dwell in Jerusalem.</a:t>
            </a:r>
          </a:p>
          <a:p>
            <a:pPr marL="0" marR="0">
              <a:spcBef>
                <a:spcPts val="0"/>
              </a:spcBef>
              <a:spcAft>
                <a:spcPts val="0"/>
              </a:spcAft>
            </a:pPr>
            <a:r>
              <a:rPr lang="en-US" sz="2400" b="1" dirty="0">
                <a:effectLst/>
                <a:latin typeface="Times New Roman"/>
                <a:ea typeface="Times New Roman"/>
              </a:rPr>
              <a:t> </a:t>
            </a:r>
          </a:p>
          <a:p>
            <a:pPr marL="0" marR="0" indent="0">
              <a:spcBef>
                <a:spcPts val="0"/>
              </a:spcBef>
              <a:spcAft>
                <a:spcPts val="0"/>
              </a:spcAft>
              <a:buNone/>
            </a:pPr>
            <a:r>
              <a:rPr lang="en-US" sz="2400" b="1" dirty="0">
                <a:solidFill>
                  <a:srgbClr val="FFFF00"/>
                </a:solidFill>
                <a:effectLst/>
                <a:latin typeface="Times New Roman"/>
                <a:ea typeface="Times New Roman"/>
              </a:rPr>
              <a:t>Zechariah 9:10  </a:t>
            </a:r>
            <a:r>
              <a:rPr lang="en-US" sz="2400" b="1" dirty="0">
                <a:effectLst/>
                <a:latin typeface="Times New Roman"/>
                <a:ea typeface="Times New Roman"/>
              </a:rPr>
              <a:t>His rule will extend from sea to sea and from the River to the ends of the earth.</a:t>
            </a:r>
          </a:p>
          <a:p>
            <a:pPr marL="0" marR="0">
              <a:spcBef>
                <a:spcPts val="0"/>
              </a:spcBef>
              <a:spcAft>
                <a:spcPts val="0"/>
              </a:spcAft>
            </a:pPr>
            <a:r>
              <a:rPr lang="en-US" sz="2400" b="1" dirty="0">
                <a:effectLst/>
                <a:latin typeface="Times New Roman"/>
                <a:ea typeface="Times New Roman"/>
              </a:rPr>
              <a:t> </a:t>
            </a:r>
          </a:p>
          <a:p>
            <a:pPr marL="0" marR="0" indent="0">
              <a:spcBef>
                <a:spcPts val="0"/>
              </a:spcBef>
              <a:spcAft>
                <a:spcPts val="0"/>
              </a:spcAft>
              <a:buNone/>
            </a:pPr>
            <a:r>
              <a:rPr lang="en-US" sz="2400" b="1" dirty="0">
                <a:solidFill>
                  <a:srgbClr val="FFFF00"/>
                </a:solidFill>
                <a:effectLst/>
                <a:latin typeface="Times New Roman"/>
                <a:ea typeface="Times New Roman"/>
              </a:rPr>
              <a:t>Zechariah 13:1-3   </a:t>
            </a:r>
            <a:r>
              <a:rPr lang="en-US" sz="2400" b="1" dirty="0">
                <a:effectLst/>
                <a:latin typeface="Times New Roman"/>
                <a:ea typeface="Times New Roman"/>
              </a:rPr>
              <a:t>On that day a fountain will be opened to the house of David.….  Pentecost.</a:t>
            </a:r>
          </a:p>
          <a:p>
            <a:pPr marL="0" marR="0">
              <a:spcBef>
                <a:spcPts val="0"/>
              </a:spcBef>
              <a:spcAft>
                <a:spcPts val="0"/>
              </a:spcAft>
            </a:pPr>
            <a:r>
              <a:rPr lang="en-US" sz="2400" b="1" dirty="0">
                <a:effectLst/>
                <a:latin typeface="Times New Roman"/>
                <a:ea typeface="Times New Roman"/>
              </a:rPr>
              <a:t> </a:t>
            </a:r>
          </a:p>
          <a:p>
            <a:pPr marL="0" marR="0" indent="0">
              <a:spcBef>
                <a:spcPts val="0"/>
              </a:spcBef>
              <a:spcAft>
                <a:spcPts val="0"/>
              </a:spcAft>
              <a:buNone/>
            </a:pPr>
            <a:r>
              <a:rPr lang="en-US" sz="2400" b="1" dirty="0">
                <a:solidFill>
                  <a:srgbClr val="FFFF00"/>
                </a:solidFill>
                <a:effectLst/>
                <a:latin typeface="Times New Roman"/>
                <a:ea typeface="Times New Roman"/>
              </a:rPr>
              <a:t>Zechariah </a:t>
            </a:r>
            <a:r>
              <a:rPr lang="en-US" sz="2400" b="1" dirty="0" smtClean="0">
                <a:solidFill>
                  <a:srgbClr val="FFFF00"/>
                </a:solidFill>
                <a:effectLst/>
                <a:latin typeface="Times New Roman"/>
                <a:ea typeface="Times New Roman"/>
              </a:rPr>
              <a:t>14:1-21</a:t>
            </a:r>
            <a:r>
              <a:rPr lang="en-US" sz="2400" b="1" dirty="0" smtClean="0">
                <a:effectLst/>
                <a:latin typeface="Times New Roman"/>
                <a:ea typeface="Times New Roman"/>
              </a:rPr>
              <a:t>  The Lord reigns in heaven.</a:t>
            </a:r>
            <a:endParaRPr lang="en-US" sz="2400" b="1" dirty="0">
              <a:effectLst/>
              <a:latin typeface="Times New Roman"/>
              <a:ea typeface="Times New Roman"/>
            </a:endParaRPr>
          </a:p>
          <a:p>
            <a:endParaRPr lang="en-US" dirty="0"/>
          </a:p>
        </p:txBody>
      </p:sp>
    </p:spTree>
    <p:extLst>
      <p:ext uri="{BB962C8B-B14F-4D97-AF65-F5344CB8AC3E}">
        <p14:creationId xmlns:p14="http://schemas.microsoft.com/office/powerpoint/2010/main" val="38717743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81" name="Picture 5" descr="350px-Stonish_Giants--Wik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438400"/>
            <a:ext cx="6934200" cy="4040188"/>
          </a:xfrm>
          <a:prstGeom prst="rect">
            <a:avLst/>
          </a:prstGeom>
          <a:noFill/>
          <a:extLst>
            <a:ext uri="{909E8E84-426E-40DD-AFC4-6F175D3DCCD1}">
              <a14:hiddenFill xmlns:a14="http://schemas.microsoft.com/office/drawing/2010/main">
                <a:solidFill>
                  <a:srgbClr val="FFFFFF"/>
                </a:solidFill>
              </a14:hiddenFill>
            </a:ext>
          </a:extLst>
        </p:spPr>
      </p:pic>
      <p:sp>
        <p:nvSpPr>
          <p:cNvPr id="408582" name="Text Box 6"/>
          <p:cNvSpPr txBox="1">
            <a:spLocks noChangeArrowheads="1"/>
          </p:cNvSpPr>
          <p:nvPr/>
        </p:nvSpPr>
        <p:spPr bwMode="auto">
          <a:xfrm>
            <a:off x="1143000" y="762000"/>
            <a:ext cx="64008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400" b="1" dirty="0">
                <a:solidFill>
                  <a:prstClr val="black"/>
                </a:solidFill>
                <a:latin typeface="Tahoma" pitchFamily="34" charset="0"/>
              </a:rPr>
              <a:t>Iroquois Creation Myth:</a:t>
            </a:r>
          </a:p>
          <a:p>
            <a:pPr algn="ctr" fontAlgn="base">
              <a:spcBef>
                <a:spcPct val="50000"/>
              </a:spcBef>
              <a:spcAft>
                <a:spcPct val="0"/>
              </a:spcAft>
            </a:pPr>
            <a:r>
              <a:rPr lang="en-US" sz="2400" b="1" dirty="0" err="1">
                <a:solidFill>
                  <a:prstClr val="black"/>
                </a:solidFill>
                <a:latin typeface="Tahoma" pitchFamily="34" charset="0"/>
              </a:rPr>
              <a:t>Enigorio</a:t>
            </a:r>
            <a:r>
              <a:rPr lang="en-US" sz="2400" b="1" dirty="0">
                <a:solidFill>
                  <a:prstClr val="black"/>
                </a:solidFill>
                <a:latin typeface="Tahoma" pitchFamily="34" charset="0"/>
              </a:rPr>
              <a:t> and </a:t>
            </a:r>
            <a:r>
              <a:rPr lang="en-US" sz="2400" b="1" dirty="0" err="1">
                <a:solidFill>
                  <a:prstClr val="black"/>
                </a:solidFill>
                <a:latin typeface="Tahoma" pitchFamily="34" charset="0"/>
              </a:rPr>
              <a:t>Enigohahetgea</a:t>
            </a:r>
            <a:r>
              <a:rPr lang="en-US" sz="2400" b="1" dirty="0">
                <a:solidFill>
                  <a:prstClr val="black"/>
                </a:solidFill>
                <a:latin typeface="Tahoma" pitchFamily="34" charset="0"/>
              </a:rPr>
              <a:t> Battling the </a:t>
            </a:r>
            <a:r>
              <a:rPr lang="en-US" sz="2400" b="1" dirty="0" err="1">
                <a:solidFill>
                  <a:prstClr val="black"/>
                </a:solidFill>
                <a:latin typeface="Tahoma" pitchFamily="34" charset="0"/>
              </a:rPr>
              <a:t>Ronnongwetowanca</a:t>
            </a:r>
            <a:r>
              <a:rPr lang="en-US" sz="2400" b="1" dirty="0">
                <a:solidFill>
                  <a:prstClr val="black"/>
                </a:solidFill>
                <a:latin typeface="Tahoma" pitchFamily="34" charset="0"/>
              </a:rPr>
              <a:t> (Stone Giants)</a:t>
            </a:r>
          </a:p>
        </p:txBody>
      </p:sp>
    </p:spTree>
    <p:extLst>
      <p:ext uri="{BB962C8B-B14F-4D97-AF65-F5344CB8AC3E}">
        <p14:creationId xmlns:p14="http://schemas.microsoft.com/office/powerpoint/2010/main" val="3781880498"/>
      </p:ext>
    </p:extLst>
  </p:cSld>
  <p:clrMapOvr>
    <a:masterClrMapping/>
  </p:clrMapOvr>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t>Esther:  God saves his people</a:t>
            </a:r>
            <a:endParaRPr lang="en-US" sz="2800" b="1" dirty="0"/>
          </a:p>
        </p:txBody>
      </p:sp>
      <p:sp>
        <p:nvSpPr>
          <p:cNvPr id="3" name="Content Placeholder 2"/>
          <p:cNvSpPr>
            <a:spLocks noGrp="1"/>
          </p:cNvSpPr>
          <p:nvPr>
            <p:ph idx="1"/>
          </p:nvPr>
        </p:nvSpPr>
        <p:spPr>
          <a:xfrm>
            <a:off x="455613" y="1981200"/>
            <a:ext cx="8226425" cy="4267200"/>
          </a:xfrm>
        </p:spPr>
        <p:txBody>
          <a:bodyPr/>
          <a:lstStyle/>
          <a:p>
            <a:pPr marL="0" marR="0" indent="0">
              <a:spcBef>
                <a:spcPts val="0"/>
              </a:spcBef>
              <a:spcAft>
                <a:spcPts val="0"/>
              </a:spcAft>
              <a:buNone/>
            </a:pPr>
            <a:r>
              <a:rPr lang="en-US" sz="2400" b="1" dirty="0">
                <a:effectLst/>
                <a:latin typeface="Times New Roman"/>
                <a:ea typeface="Times New Roman"/>
              </a:rPr>
              <a:t>Esther: Queen of Xerxes (485-465 BC) or </a:t>
            </a:r>
            <a:r>
              <a:rPr lang="en-US" sz="2400" b="1" dirty="0" err="1" smtClean="0">
                <a:effectLst/>
                <a:latin typeface="Times New Roman"/>
                <a:ea typeface="Times New Roman"/>
              </a:rPr>
              <a:t>Ahasuerus</a:t>
            </a:r>
            <a:r>
              <a:rPr lang="en-US" sz="2400" b="1" dirty="0" smtClean="0">
                <a:effectLst/>
                <a:latin typeface="Times New Roman"/>
                <a:ea typeface="Times New Roman"/>
              </a:rPr>
              <a:t>/</a:t>
            </a:r>
            <a:r>
              <a:rPr lang="en-US" sz="2400" b="1" dirty="0" err="1" smtClean="0">
                <a:effectLst/>
                <a:latin typeface="Times New Roman"/>
                <a:ea typeface="Times New Roman"/>
              </a:rPr>
              <a:t>Artaxerxes</a:t>
            </a:r>
            <a:r>
              <a:rPr lang="en-US" sz="2400" b="1" dirty="0" smtClean="0">
                <a:effectLst/>
                <a:latin typeface="Times New Roman"/>
                <a:ea typeface="Times New Roman"/>
              </a:rPr>
              <a:t> </a:t>
            </a:r>
            <a:r>
              <a:rPr lang="en-US" sz="2400" b="1" dirty="0">
                <a:effectLst/>
                <a:latin typeface="Times New Roman"/>
                <a:ea typeface="Times New Roman"/>
              </a:rPr>
              <a:t>(465-425 BC</a:t>
            </a:r>
            <a:r>
              <a:rPr lang="en-US" sz="2400" b="1" dirty="0" smtClean="0">
                <a:effectLst/>
                <a:latin typeface="Times New Roman"/>
                <a:ea typeface="Times New Roman"/>
              </a:rPr>
              <a:t>)</a:t>
            </a:r>
          </a:p>
          <a:p>
            <a:pPr marL="0" marR="0" indent="0">
              <a:spcBef>
                <a:spcPts val="0"/>
              </a:spcBef>
              <a:spcAft>
                <a:spcPts val="0"/>
              </a:spcAft>
              <a:buNone/>
            </a:pPr>
            <a:endParaRPr lang="en-US" sz="2400" b="1" dirty="0" smtClean="0">
              <a:effectLst/>
              <a:latin typeface="Times New Roman"/>
              <a:ea typeface="Times New Roman"/>
            </a:endParaRPr>
          </a:p>
          <a:p>
            <a:pPr marL="0" marR="0" indent="0">
              <a:spcBef>
                <a:spcPts val="0"/>
              </a:spcBef>
              <a:spcAft>
                <a:spcPts val="0"/>
              </a:spcAft>
              <a:buNone/>
            </a:pPr>
            <a:r>
              <a:rPr lang="en-US" sz="2400" b="1" dirty="0" smtClean="0">
                <a:effectLst/>
                <a:latin typeface="Times New Roman"/>
                <a:ea typeface="Times New Roman"/>
              </a:rPr>
              <a:t>Esther </a:t>
            </a:r>
            <a:r>
              <a:rPr lang="en-US" sz="2400" b="1" dirty="0">
                <a:effectLst/>
                <a:latin typeface="Times New Roman"/>
                <a:ea typeface="Times New Roman"/>
              </a:rPr>
              <a:t>in the “writings” in Hebrew Bible. </a:t>
            </a:r>
            <a:endParaRPr lang="en-US" sz="2400" b="1" dirty="0" smtClean="0">
              <a:effectLst/>
              <a:latin typeface="Times New Roman"/>
              <a:ea typeface="Times New Roman"/>
            </a:endParaRPr>
          </a:p>
          <a:p>
            <a:pPr marL="0" marR="0" indent="0">
              <a:spcBef>
                <a:spcPts val="0"/>
              </a:spcBef>
              <a:spcAft>
                <a:spcPts val="0"/>
              </a:spcAft>
              <a:buNone/>
            </a:pPr>
            <a:r>
              <a:rPr lang="en-US" sz="2400" b="1" dirty="0">
                <a:effectLst/>
                <a:latin typeface="Times New Roman"/>
                <a:ea typeface="Times New Roman"/>
              </a:rPr>
              <a:t> </a:t>
            </a:r>
          </a:p>
          <a:p>
            <a:pPr marL="0" marR="0" indent="0">
              <a:spcBef>
                <a:spcPts val="0"/>
              </a:spcBef>
              <a:spcAft>
                <a:spcPts val="0"/>
              </a:spcAft>
              <a:buNone/>
            </a:pPr>
            <a:r>
              <a:rPr lang="en-US" sz="2400" b="1" dirty="0" smtClean="0">
                <a:effectLst/>
                <a:latin typeface="Times New Roman"/>
                <a:ea typeface="Times New Roman"/>
              </a:rPr>
              <a:t>Included </a:t>
            </a:r>
            <a:r>
              <a:rPr lang="en-US" sz="2400" b="1" dirty="0">
                <a:effectLst/>
                <a:latin typeface="Times New Roman"/>
                <a:ea typeface="Times New Roman"/>
              </a:rPr>
              <a:t>by the </a:t>
            </a:r>
            <a:r>
              <a:rPr lang="en-US" sz="2400" b="1" dirty="0" smtClean="0">
                <a:effectLst/>
                <a:latin typeface="Times New Roman"/>
                <a:ea typeface="Times New Roman"/>
              </a:rPr>
              <a:t>Jews, in part, because of the </a:t>
            </a:r>
            <a:r>
              <a:rPr lang="en-US" sz="2400" b="1" dirty="0">
                <a:effectLst/>
                <a:latin typeface="Times New Roman"/>
                <a:ea typeface="Times New Roman"/>
              </a:rPr>
              <a:t>festival Purim.</a:t>
            </a:r>
          </a:p>
          <a:p>
            <a:pPr marL="0" marR="0" indent="0">
              <a:spcBef>
                <a:spcPts val="0"/>
              </a:spcBef>
              <a:spcAft>
                <a:spcPts val="0"/>
              </a:spcAft>
              <a:buNone/>
            </a:pPr>
            <a:r>
              <a:rPr lang="en-US" sz="2400" b="1" dirty="0">
                <a:effectLst/>
                <a:latin typeface="Times New Roman"/>
                <a:ea typeface="Times New Roman"/>
              </a:rPr>
              <a:t> </a:t>
            </a:r>
          </a:p>
          <a:p>
            <a:pPr marL="0" marR="0" indent="0">
              <a:spcBef>
                <a:spcPts val="0"/>
              </a:spcBef>
              <a:spcAft>
                <a:spcPts val="0"/>
              </a:spcAft>
              <a:buNone/>
            </a:pPr>
            <a:r>
              <a:rPr lang="en-US" sz="2400" b="1" dirty="0">
                <a:effectLst/>
                <a:latin typeface="Times New Roman"/>
                <a:ea typeface="Times New Roman"/>
              </a:rPr>
              <a:t>Esther is a prefigure of the Messiah.</a:t>
            </a:r>
          </a:p>
          <a:p>
            <a:endParaRPr lang="en-US" b="1" dirty="0"/>
          </a:p>
        </p:txBody>
      </p:sp>
    </p:spTree>
    <p:extLst>
      <p:ext uri="{BB962C8B-B14F-4D97-AF65-F5344CB8AC3E}">
        <p14:creationId xmlns:p14="http://schemas.microsoft.com/office/powerpoint/2010/main" val="2398395781"/>
      </p:ext>
    </p:extLst>
  </p:cSld>
  <p:clrMapOvr>
    <a:masterClrMapping/>
  </p:clrMapOvr>
  <p:timing>
    <p:tnLst>
      <p:par>
        <p:cT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3050"/>
            <a:ext cx="8991599" cy="1143000"/>
          </a:xfrm>
        </p:spPr>
        <p:txBody>
          <a:bodyPr/>
          <a:lstStyle/>
          <a:p>
            <a:r>
              <a:rPr lang="en-US" sz="2800" b="1" dirty="0" smtClean="0"/>
              <a:t>Nehemiah:  God’s leader does great things for God </a:t>
            </a:r>
            <a:endParaRPr lang="en-US" sz="2800" b="1" dirty="0"/>
          </a:p>
        </p:txBody>
      </p:sp>
      <p:sp>
        <p:nvSpPr>
          <p:cNvPr id="3" name="Content Placeholder 2"/>
          <p:cNvSpPr>
            <a:spLocks noGrp="1"/>
          </p:cNvSpPr>
          <p:nvPr>
            <p:ph idx="1"/>
          </p:nvPr>
        </p:nvSpPr>
        <p:spPr>
          <a:xfrm>
            <a:off x="455613" y="1598613"/>
            <a:ext cx="8226425" cy="4802187"/>
          </a:xfrm>
        </p:spPr>
        <p:txBody>
          <a:bodyPr/>
          <a:lstStyle/>
          <a:p>
            <a:r>
              <a:rPr lang="en-US" sz="2400" b="1" dirty="0">
                <a:effectLst/>
              </a:rPr>
              <a:t>1:2-3 Nehemiah sees a need.</a:t>
            </a:r>
          </a:p>
          <a:p>
            <a:r>
              <a:rPr lang="en-US" sz="2400" b="1" dirty="0">
                <a:effectLst/>
              </a:rPr>
              <a:t>1:4-11 Nehemiah seeks God for </a:t>
            </a:r>
            <a:r>
              <a:rPr lang="en-US" sz="2400" b="1" dirty="0" smtClean="0">
                <a:effectLst/>
              </a:rPr>
              <a:t>help.</a:t>
            </a:r>
            <a:endParaRPr lang="en-US" sz="2400" b="1" dirty="0">
              <a:effectLst/>
            </a:endParaRPr>
          </a:p>
          <a:p>
            <a:r>
              <a:rPr lang="en-US" sz="2400" b="1" dirty="0">
                <a:effectLst/>
              </a:rPr>
              <a:t>2:1-5  Nehemiah steps out on </a:t>
            </a:r>
            <a:r>
              <a:rPr lang="en-US" sz="2400" b="1" dirty="0" smtClean="0">
                <a:effectLst/>
              </a:rPr>
              <a:t>faith.</a:t>
            </a:r>
            <a:endParaRPr lang="en-US" sz="2400" b="1" dirty="0">
              <a:effectLst/>
            </a:endParaRPr>
          </a:p>
          <a:p>
            <a:r>
              <a:rPr lang="en-US" sz="2400" b="1" dirty="0">
                <a:effectLst/>
              </a:rPr>
              <a:t>2:6-9  God blesses Nehemiah’s </a:t>
            </a:r>
            <a:r>
              <a:rPr lang="en-US" sz="2400" b="1" dirty="0" smtClean="0">
                <a:effectLst/>
              </a:rPr>
              <a:t>faith.</a:t>
            </a:r>
            <a:endParaRPr lang="en-US" sz="2400" b="1" dirty="0">
              <a:effectLst/>
            </a:endParaRPr>
          </a:p>
          <a:p>
            <a:r>
              <a:rPr lang="en-US" sz="2400" b="1" dirty="0">
                <a:effectLst/>
              </a:rPr>
              <a:t>2:11-16 Nehemiah comes up with a practical plan.</a:t>
            </a:r>
          </a:p>
          <a:p>
            <a:r>
              <a:rPr lang="en-US" sz="2400" b="1" dirty="0">
                <a:effectLst/>
              </a:rPr>
              <a:t>2:17-20  Nehemiah gives vision to the people and calls them to unity.</a:t>
            </a:r>
          </a:p>
          <a:p>
            <a:r>
              <a:rPr lang="en-US" sz="2400" b="1" dirty="0">
                <a:effectLst/>
              </a:rPr>
              <a:t>3:1-6:16 The work gets done (despite an incredible amount of opposition</a:t>
            </a:r>
            <a:r>
              <a:rPr lang="en-US" sz="2400" b="1" dirty="0" smtClean="0">
                <a:effectLst/>
              </a:rPr>
              <a:t>).</a:t>
            </a:r>
            <a:endParaRPr lang="en-US" sz="2400" b="1" dirty="0">
              <a:effectLst/>
            </a:endParaRPr>
          </a:p>
          <a:p>
            <a:r>
              <a:rPr lang="en-US" sz="2400" b="1" dirty="0">
                <a:effectLst/>
              </a:rPr>
              <a:t>9:1-10:39, 13:1-30  Nehemiah calls the people to repentance. </a:t>
            </a:r>
          </a:p>
          <a:p>
            <a:endParaRPr lang="en-US" sz="2400" b="1" dirty="0"/>
          </a:p>
        </p:txBody>
      </p:sp>
    </p:spTree>
    <p:extLst>
      <p:ext uri="{BB962C8B-B14F-4D97-AF65-F5344CB8AC3E}">
        <p14:creationId xmlns:p14="http://schemas.microsoft.com/office/powerpoint/2010/main" val="1431734574"/>
      </p:ext>
    </p:extLst>
  </p:cSld>
  <p:clrMapOvr>
    <a:masterClrMapping/>
  </p:clrMapOvr>
  <p:timing>
    <p:tnLst>
      <p:par>
        <p:cTn id="1" dur="indefinite" restart="never" nodeType="tmRoot"/>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t>Malachi:  Be Faithful to God</a:t>
            </a:r>
            <a:br>
              <a:rPr lang="en-US" sz="2800" b="1" dirty="0" smtClean="0"/>
            </a:br>
            <a:r>
              <a:rPr lang="en-US" sz="2800" b="1" dirty="0" smtClean="0"/>
              <a:t>Offer True Worship</a:t>
            </a:r>
            <a:endParaRPr lang="en-US" sz="2800" b="1" dirty="0"/>
          </a:p>
        </p:txBody>
      </p:sp>
      <p:sp>
        <p:nvSpPr>
          <p:cNvPr id="3" name="Content Placeholder 2"/>
          <p:cNvSpPr>
            <a:spLocks noGrp="1"/>
          </p:cNvSpPr>
          <p:nvPr>
            <p:ph idx="1"/>
          </p:nvPr>
        </p:nvSpPr>
        <p:spPr>
          <a:xfrm>
            <a:off x="304800" y="1598613"/>
            <a:ext cx="8458199" cy="4497387"/>
          </a:xfrm>
        </p:spPr>
        <p:txBody>
          <a:bodyPr/>
          <a:lstStyle/>
          <a:p>
            <a:r>
              <a:rPr lang="en-US" sz="2400" b="1" dirty="0" smtClean="0"/>
              <a:t>Date:  After 445 BC.  Chronologically, last book in the Bible.</a:t>
            </a:r>
          </a:p>
          <a:p>
            <a:endParaRPr lang="en-US" sz="2400" b="1" dirty="0"/>
          </a:p>
          <a:p>
            <a:r>
              <a:rPr lang="en-US" sz="2400" b="1" dirty="0" smtClean="0"/>
              <a:t>Malachi = My Messenger.  May not be an actual name.</a:t>
            </a:r>
          </a:p>
          <a:p>
            <a:endParaRPr lang="en-US" sz="2400" b="1" dirty="0"/>
          </a:p>
          <a:p>
            <a:r>
              <a:rPr lang="en-US" sz="2400" b="1" dirty="0" smtClean="0"/>
              <a:t>Situation:  </a:t>
            </a:r>
            <a:r>
              <a:rPr lang="en-US" sz="2400" b="1" dirty="0" smtClean="0">
                <a:solidFill>
                  <a:srgbClr val="FFFF00"/>
                </a:solidFill>
              </a:rPr>
              <a:t>Both people and priests have faith in God but are not  being faithful to God.</a:t>
            </a:r>
          </a:p>
          <a:p>
            <a:endParaRPr lang="en-US" sz="2400" b="1" dirty="0"/>
          </a:p>
          <a:p>
            <a:r>
              <a:rPr lang="en-US" sz="2400" b="1" dirty="0" smtClean="0"/>
              <a:t>“Socratic  Style”   You have robbed God.   How have we robbed you?   In tithes and offerings.</a:t>
            </a:r>
            <a:endParaRPr lang="en-US" sz="2400" b="1" dirty="0"/>
          </a:p>
        </p:txBody>
      </p:sp>
    </p:spTree>
    <p:extLst>
      <p:ext uri="{BB962C8B-B14F-4D97-AF65-F5344CB8AC3E}">
        <p14:creationId xmlns:p14="http://schemas.microsoft.com/office/powerpoint/2010/main" val="3573219910"/>
      </p:ext>
    </p:extLst>
  </p:cSld>
  <p:clrMapOvr>
    <a:masterClrMapping/>
  </p:clrMapOvr>
  <p:timing>
    <p:tnLst>
      <p:par>
        <p:cTn id="1" dur="indefinite" restart="never" nodeType="tmRoot"/>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t>Outline of Malachi</a:t>
            </a:r>
            <a:endParaRPr lang="en-US" sz="2800" b="1" dirty="0"/>
          </a:p>
        </p:txBody>
      </p:sp>
      <p:sp>
        <p:nvSpPr>
          <p:cNvPr id="3" name="Content Placeholder 2"/>
          <p:cNvSpPr>
            <a:spLocks noGrp="1"/>
          </p:cNvSpPr>
          <p:nvPr>
            <p:ph idx="1"/>
          </p:nvPr>
        </p:nvSpPr>
        <p:spPr>
          <a:xfrm>
            <a:off x="304800" y="1598613"/>
            <a:ext cx="8686799" cy="4497387"/>
          </a:xfrm>
        </p:spPr>
        <p:txBody>
          <a:bodyPr/>
          <a:lstStyle/>
          <a:p>
            <a:pPr marL="0" indent="0">
              <a:buNone/>
            </a:pPr>
            <a:r>
              <a:rPr lang="en-US" sz="2400" b="1" dirty="0" smtClean="0"/>
              <a:t>Introduction</a:t>
            </a:r>
            <a:r>
              <a:rPr lang="en-US" sz="2400" b="1" dirty="0"/>
              <a:t>:  God still loves Israel  1:1-5  </a:t>
            </a:r>
          </a:p>
          <a:p>
            <a:endParaRPr lang="en-US" sz="1400" b="1" dirty="0"/>
          </a:p>
          <a:p>
            <a:pPr marL="0" indent="0">
              <a:buNone/>
            </a:pPr>
            <a:r>
              <a:rPr lang="en-US" sz="2400" b="1" dirty="0"/>
              <a:t>I  The Priests have been unfaithful  </a:t>
            </a:r>
            <a:r>
              <a:rPr lang="en-US" sz="2400" b="1" dirty="0" smtClean="0"/>
              <a:t>1:6-2:9</a:t>
            </a:r>
          </a:p>
          <a:p>
            <a:pPr marL="0" indent="0">
              <a:buNone/>
            </a:pPr>
            <a:r>
              <a:rPr lang="en-US" sz="2400" b="1" dirty="0"/>
              <a:t>	</a:t>
            </a:r>
            <a:r>
              <a:rPr lang="en-US" sz="2400" b="1" dirty="0" smtClean="0"/>
              <a:t>a. Unworthy offerings. 1:6-10 With such offerings…</a:t>
            </a:r>
          </a:p>
          <a:p>
            <a:pPr marL="0" indent="0">
              <a:buNone/>
            </a:pPr>
            <a:r>
              <a:rPr lang="en-US" sz="2400" b="1" dirty="0"/>
              <a:t>	</a:t>
            </a:r>
            <a:r>
              <a:rPr lang="en-US" sz="2400" b="1" dirty="0" smtClean="0"/>
              <a:t>b. What a burden. 1:13</a:t>
            </a:r>
            <a:endParaRPr lang="en-US" sz="2400" b="1" dirty="0"/>
          </a:p>
          <a:p>
            <a:endParaRPr lang="en-US" sz="1200" b="1" dirty="0"/>
          </a:p>
          <a:p>
            <a:pPr marL="0" indent="0">
              <a:buNone/>
            </a:pPr>
            <a:r>
              <a:rPr lang="en-US" sz="2400" b="1" dirty="0"/>
              <a:t>II  The People have been unfaithful </a:t>
            </a:r>
            <a:r>
              <a:rPr lang="en-US" sz="2400" b="1" dirty="0" smtClean="0"/>
              <a:t>2:10-3:18</a:t>
            </a:r>
          </a:p>
          <a:p>
            <a:pPr marL="0" indent="0">
              <a:buNone/>
            </a:pPr>
            <a:r>
              <a:rPr lang="en-US" sz="2400" b="1" dirty="0"/>
              <a:t>	</a:t>
            </a:r>
            <a:r>
              <a:rPr lang="en-US" sz="2400" b="1" dirty="0" smtClean="0"/>
              <a:t>a. In marriage and divorce 2:10-16</a:t>
            </a:r>
          </a:p>
          <a:p>
            <a:pPr marL="0" indent="0">
              <a:buNone/>
            </a:pPr>
            <a:r>
              <a:rPr lang="en-US" sz="2400" b="1" dirty="0"/>
              <a:t>	</a:t>
            </a:r>
            <a:r>
              <a:rPr lang="en-US" sz="2400" b="1" dirty="0" smtClean="0"/>
              <a:t>b. In tithes and offerings 3:6-12</a:t>
            </a:r>
          </a:p>
          <a:p>
            <a:pPr marL="0" indent="0">
              <a:buNone/>
            </a:pPr>
            <a:r>
              <a:rPr lang="en-US" sz="2400" b="1" dirty="0"/>
              <a:t>	</a:t>
            </a:r>
            <a:r>
              <a:rPr lang="en-US" sz="2400" b="1" dirty="0" smtClean="0"/>
              <a:t>c. What did we gain? 3:13-15</a:t>
            </a:r>
          </a:p>
          <a:p>
            <a:pPr marL="0" indent="0">
              <a:buNone/>
            </a:pPr>
            <a:endParaRPr lang="en-US" sz="1200" b="1" dirty="0"/>
          </a:p>
          <a:p>
            <a:pPr marL="0" indent="0">
              <a:buNone/>
            </a:pPr>
            <a:r>
              <a:rPr lang="en-US" sz="2400" b="1" dirty="0"/>
              <a:t>III  The Day of the Lord  is coming   4:1-6</a:t>
            </a:r>
          </a:p>
          <a:p>
            <a:endParaRPr lang="en-US" sz="2400" b="1" dirty="0"/>
          </a:p>
        </p:txBody>
      </p:sp>
    </p:spTree>
    <p:extLst>
      <p:ext uri="{BB962C8B-B14F-4D97-AF65-F5344CB8AC3E}">
        <p14:creationId xmlns:p14="http://schemas.microsoft.com/office/powerpoint/2010/main" val="2806153467"/>
      </p:ext>
    </p:extLst>
  </p:cSld>
  <p:clrMapOvr>
    <a:masterClrMapping/>
  </p:clrMapOvr>
  <p:timing>
    <p:tnLst>
      <p:par>
        <p:cTn id="1" dur="indefinite" restart="never" nodeType="tmRoot"/>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Malachi 4:1-6  The Day of the Lord</a:t>
            </a:r>
            <a:endParaRPr lang="en-US" sz="3200" b="1" dirty="0"/>
          </a:p>
        </p:txBody>
      </p:sp>
      <p:sp>
        <p:nvSpPr>
          <p:cNvPr id="3" name="Content Placeholder 2"/>
          <p:cNvSpPr>
            <a:spLocks noGrp="1"/>
          </p:cNvSpPr>
          <p:nvPr>
            <p:ph idx="1"/>
          </p:nvPr>
        </p:nvSpPr>
        <p:spPr/>
        <p:txBody>
          <a:bodyPr/>
          <a:lstStyle/>
          <a:p>
            <a:r>
              <a:rPr lang="en-US" sz="2400" b="1" dirty="0" smtClean="0"/>
              <a:t>A bridge to the New Testament.</a:t>
            </a:r>
          </a:p>
          <a:p>
            <a:endParaRPr lang="en-US" sz="2400" b="1" dirty="0"/>
          </a:p>
          <a:p>
            <a:r>
              <a:rPr lang="en-US" sz="2400" b="1" dirty="0" smtClean="0"/>
              <a:t>Malachi 4:5-6 See, I will send you the prophet Elijah before the great and dreadful day of the Lord comes.  He will turn the hearts of the fathers to their children, and the hearts of the children to their fathers; or else I will come and strike the land with a curse.</a:t>
            </a:r>
          </a:p>
          <a:p>
            <a:endParaRPr lang="en-US" sz="2400" b="1" dirty="0"/>
          </a:p>
          <a:p>
            <a:r>
              <a:rPr lang="en-US" sz="2400" b="1" dirty="0" smtClean="0">
                <a:effectLst/>
              </a:rPr>
              <a:t>Luke </a:t>
            </a:r>
            <a:r>
              <a:rPr lang="en-US" sz="2400" b="1" dirty="0">
                <a:effectLst/>
              </a:rPr>
              <a:t>1:17  John comes in the spirit and power of Elijah,  Matt 11:14  He [John] is the Elijah who is to </a:t>
            </a:r>
            <a:r>
              <a:rPr lang="en-US" sz="2400" b="1" dirty="0" smtClean="0">
                <a:effectLst/>
              </a:rPr>
              <a:t>come.</a:t>
            </a:r>
            <a:endParaRPr lang="en-US" sz="2400" b="1" dirty="0"/>
          </a:p>
        </p:txBody>
      </p:sp>
    </p:spTree>
    <p:extLst>
      <p:ext uri="{BB962C8B-B14F-4D97-AF65-F5344CB8AC3E}">
        <p14:creationId xmlns:p14="http://schemas.microsoft.com/office/powerpoint/2010/main" val="427308946"/>
      </p:ext>
    </p:extLst>
  </p:cSld>
  <p:clrMapOvr>
    <a:masterClrMapping/>
  </p:clrMapOvr>
  <p:timing>
    <p:tnLst>
      <p:par>
        <p:cTn id="1" dur="indefinite" restart="never" nodeType="tmRoot"/>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85799" y="2130425"/>
            <a:ext cx="8062607" cy="1470025"/>
          </a:xfrm>
        </p:spPr>
        <p:txBody>
          <a:bodyPr>
            <a:normAutofit/>
          </a:bodyPr>
          <a:lstStyle/>
          <a:p>
            <a:r>
              <a:rPr lang="en-US" sz="6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WISDOM LITERATURE</a:t>
            </a:r>
            <a:endParaRPr lang="en-US" sz="6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8" name="Subtitle 7"/>
          <p:cNvSpPr>
            <a:spLocks noGrp="1"/>
          </p:cNvSpPr>
          <p:nvPr>
            <p:ph type="subTitle" idx="1"/>
          </p:nvPr>
        </p:nvSpPr>
        <p:spPr/>
        <p:txBody>
          <a:bodyPr anchor="b">
            <a:normAutofit/>
          </a:bodyPr>
          <a:lstStyle/>
          <a:p>
            <a:pPr algn="r"/>
            <a:r>
              <a:rPr lang="en-US" sz="2400" dirty="0" smtClean="0"/>
              <a:t>Mark Wilkinson</a:t>
            </a:r>
          </a:p>
          <a:p>
            <a:pPr algn="r"/>
            <a:r>
              <a:rPr lang="en-US" sz="2400" dirty="0" smtClean="0"/>
              <a:t>SDCOC- 2-12</a:t>
            </a:r>
            <a:endParaRPr lang="en-US" sz="2400" dirty="0"/>
          </a:p>
        </p:txBody>
      </p:sp>
    </p:spTree>
    <p:extLst>
      <p:ext uri="{BB962C8B-B14F-4D97-AF65-F5344CB8AC3E}">
        <p14:creationId xmlns:p14="http://schemas.microsoft.com/office/powerpoint/2010/main" val="2121707189"/>
      </p:ext>
    </p:extLst>
  </p:cSld>
  <p:clrMapOvr>
    <a:masterClrMapping/>
  </p:clrMapOvr>
  <p:timing>
    <p:tnLst>
      <p:par>
        <p:cTn id="1" dur="indefinite" restart="never" nodeType="tmRoot"/>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Wisdom Books</a:t>
            </a:r>
            <a:endParaRPr lang="en-US" dirty="0"/>
          </a:p>
        </p:txBody>
      </p:sp>
      <p:sp>
        <p:nvSpPr>
          <p:cNvPr id="5" name="Content Placeholder 4"/>
          <p:cNvSpPr>
            <a:spLocks noGrp="1"/>
          </p:cNvSpPr>
          <p:nvPr>
            <p:ph sz="half" idx="2"/>
          </p:nvPr>
        </p:nvSpPr>
        <p:spPr/>
        <p:txBody>
          <a:bodyPr/>
          <a:lstStyle/>
          <a:p>
            <a:r>
              <a:rPr lang="en-US" dirty="0" smtClean="0"/>
              <a:t>Scripture-3 Divisions</a:t>
            </a:r>
          </a:p>
          <a:p>
            <a:r>
              <a:rPr lang="en-US" dirty="0" smtClean="0"/>
              <a:t>The Law- Torah</a:t>
            </a:r>
          </a:p>
          <a:p>
            <a:r>
              <a:rPr lang="en-US" dirty="0" smtClean="0"/>
              <a:t>The Prophets- </a:t>
            </a:r>
            <a:r>
              <a:rPr lang="en-US" dirty="0" err="1" smtClean="0"/>
              <a:t>Nebhi-im</a:t>
            </a:r>
            <a:endParaRPr lang="en-US" dirty="0" smtClean="0"/>
          </a:p>
          <a:p>
            <a:r>
              <a:rPr lang="en-US" dirty="0" smtClean="0"/>
              <a:t>The Writings- </a:t>
            </a:r>
            <a:r>
              <a:rPr lang="en-US" dirty="0" err="1" smtClean="0"/>
              <a:t>Kethubhim</a:t>
            </a:r>
            <a:endParaRPr lang="en-US" dirty="0"/>
          </a:p>
        </p:txBody>
      </p:sp>
      <p:pic>
        <p:nvPicPr>
          <p:cNvPr id="6" name="Content Placeholder 5"/>
          <p:cNvPicPr>
            <a:picLocks noGrp="1" noChangeAspect="1"/>
          </p:cNvPicPr>
          <p:nvPr>
            <p:ph sz="half" idx="1"/>
          </p:nvPr>
        </p:nvPicPr>
        <p:blipFill>
          <a:blip r:embed="rId3"/>
          <a:srcRect t="12846" b="12846"/>
          <a:stretch>
            <a:fillRect/>
          </a:stretch>
        </p:blipFill>
        <p:spPr>
          <a:prstGeom prst="rect">
            <a:avLst/>
          </a:prstGeom>
        </p:spPr>
      </p:pic>
    </p:spTree>
    <p:extLst>
      <p:ext uri="{BB962C8B-B14F-4D97-AF65-F5344CB8AC3E}">
        <p14:creationId xmlns:p14="http://schemas.microsoft.com/office/powerpoint/2010/main" val="1798590811"/>
      </p:ext>
    </p:extLst>
  </p:cSld>
  <p:clrMapOvr>
    <a:masterClrMapping/>
  </p:clrMapOvr>
  <p:timing>
    <p:tnLst>
      <p:par>
        <p:cTn id="1" dur="indefinite" restart="never" nodeType="tmRoot"/>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Wisdom Books</a:t>
            </a:r>
            <a:endParaRPr lang="en-US" dirty="0"/>
          </a:p>
        </p:txBody>
      </p:sp>
      <p:sp>
        <p:nvSpPr>
          <p:cNvPr id="5" name="Content Placeholder 4"/>
          <p:cNvSpPr>
            <a:spLocks noGrp="1"/>
          </p:cNvSpPr>
          <p:nvPr>
            <p:ph sz="half" idx="2"/>
          </p:nvPr>
        </p:nvSpPr>
        <p:spPr/>
        <p:txBody>
          <a:bodyPr/>
          <a:lstStyle/>
          <a:p>
            <a:r>
              <a:rPr lang="en-US" dirty="0" smtClean="0"/>
              <a:t>Written in Hebrew Poetry</a:t>
            </a:r>
          </a:p>
          <a:p>
            <a:r>
              <a:rPr lang="en-US" dirty="0" smtClean="0"/>
              <a:t>Not historically oriented</a:t>
            </a:r>
          </a:p>
          <a:p>
            <a:r>
              <a:rPr lang="en-US" dirty="0" smtClean="0"/>
              <a:t>Issues of universal concern</a:t>
            </a:r>
          </a:p>
          <a:p>
            <a:r>
              <a:rPr lang="en-US" dirty="0" smtClean="0"/>
              <a:t>Writers speak for man to God</a:t>
            </a:r>
            <a:endParaRPr lang="en-US" dirty="0"/>
          </a:p>
        </p:txBody>
      </p:sp>
      <p:pic>
        <p:nvPicPr>
          <p:cNvPr id="6" name="Content Placeholder 5"/>
          <p:cNvPicPr>
            <a:picLocks noGrp="1" noChangeAspect="1"/>
          </p:cNvPicPr>
          <p:nvPr>
            <p:ph sz="half" idx="1"/>
          </p:nvPr>
        </p:nvPicPr>
        <p:blipFill>
          <a:blip r:embed="rId3"/>
          <a:srcRect t="12846" b="12846"/>
          <a:stretch>
            <a:fillRect/>
          </a:stretch>
        </p:blipFill>
        <p:spPr>
          <a:prstGeom prst="rect">
            <a:avLst/>
          </a:prstGeom>
        </p:spPr>
      </p:pic>
    </p:spTree>
    <p:extLst>
      <p:ext uri="{BB962C8B-B14F-4D97-AF65-F5344CB8AC3E}">
        <p14:creationId xmlns:p14="http://schemas.microsoft.com/office/powerpoint/2010/main" val="3266246916"/>
      </p:ext>
    </p:extLst>
  </p:cSld>
  <p:clrMapOvr>
    <a:masterClrMapping/>
  </p:clrMapOvr>
  <p:timing>
    <p:tnLst>
      <p:par>
        <p:cTn id="1" dur="indefinite" restart="never" nodeType="tmRoot"/>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Wisdom</a:t>
            </a:r>
            <a:endParaRPr lang="en-US" dirty="0"/>
          </a:p>
        </p:txBody>
      </p:sp>
      <p:sp>
        <p:nvSpPr>
          <p:cNvPr id="6" name="Content Placeholder 5"/>
          <p:cNvSpPr>
            <a:spLocks noGrp="1"/>
          </p:cNvSpPr>
          <p:nvPr>
            <p:ph idx="1"/>
          </p:nvPr>
        </p:nvSpPr>
        <p:spPr/>
        <p:txBody>
          <a:bodyPr/>
          <a:lstStyle/>
          <a:p>
            <a:r>
              <a:rPr lang="en-US" dirty="0" smtClean="0"/>
              <a:t>Dealing with life’s basic issues within society and moral structure</a:t>
            </a:r>
          </a:p>
          <a:p>
            <a:r>
              <a:rPr lang="en-US" dirty="0" smtClean="0"/>
              <a:t>God rules </a:t>
            </a:r>
            <a:r>
              <a:rPr lang="en-US" dirty="0" err="1" smtClean="0"/>
              <a:t>theo</a:t>
            </a:r>
            <a:r>
              <a:rPr lang="en-US" dirty="0" smtClean="0"/>
              <a:t> world and a right relationship with him produces true wisdom.</a:t>
            </a:r>
          </a:p>
          <a:p>
            <a:r>
              <a:rPr lang="en-US" dirty="0" smtClean="0"/>
              <a:t>Wisdom is not directly related to covenant relationship but God’s just and ordered rule of the world.</a:t>
            </a:r>
            <a:endParaRPr lang="en-US" dirty="0"/>
          </a:p>
        </p:txBody>
      </p:sp>
    </p:spTree>
    <p:extLst>
      <p:ext uri="{BB962C8B-B14F-4D97-AF65-F5344CB8AC3E}">
        <p14:creationId xmlns:p14="http://schemas.microsoft.com/office/powerpoint/2010/main" val="2646141564"/>
      </p:ext>
    </p:extLst>
  </p:cSld>
  <p:clrMapOvr>
    <a:masterClrMapping/>
  </p:clrMapOvr>
  <p:timing>
    <p:tnLst>
      <p:par>
        <p:cTn id="1" dur="indefinite" restart="never" nodeType="tmRoot"/>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Poetic Parallelism</a:t>
            </a:r>
            <a:endParaRPr lang="en-US" dirty="0"/>
          </a:p>
        </p:txBody>
      </p:sp>
      <p:sp>
        <p:nvSpPr>
          <p:cNvPr id="3" name="Content Placeholder 2"/>
          <p:cNvSpPr>
            <a:spLocks noGrp="1"/>
          </p:cNvSpPr>
          <p:nvPr>
            <p:ph idx="1"/>
          </p:nvPr>
        </p:nvSpPr>
        <p:spPr/>
        <p:txBody>
          <a:bodyPr/>
          <a:lstStyle/>
          <a:p>
            <a:r>
              <a:rPr lang="en-US" dirty="0" smtClean="0"/>
              <a:t>Synonymous- verbal parallel in initial line is in succeeding line. </a:t>
            </a:r>
          </a:p>
          <a:p>
            <a:r>
              <a:rPr lang="en-US" dirty="0" smtClean="0"/>
              <a:t>Ps.19:1 The heavens declare the glory of God</a:t>
            </a:r>
          </a:p>
          <a:p>
            <a:r>
              <a:rPr lang="en-US" dirty="0" smtClean="0"/>
              <a:t>The skies proclaim the work of his hands</a:t>
            </a:r>
          </a:p>
        </p:txBody>
      </p:sp>
    </p:spTree>
    <p:extLst>
      <p:ext uri="{BB962C8B-B14F-4D97-AF65-F5344CB8AC3E}">
        <p14:creationId xmlns:p14="http://schemas.microsoft.com/office/powerpoint/2010/main" val="26571732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Genesis 2  Who is man?</a:t>
            </a:r>
            <a:endParaRPr lang="en-US" sz="3200" b="1" dirty="0"/>
          </a:p>
        </p:txBody>
      </p:sp>
      <p:sp>
        <p:nvSpPr>
          <p:cNvPr id="3" name="Content Placeholder 2"/>
          <p:cNvSpPr>
            <a:spLocks noGrp="1"/>
          </p:cNvSpPr>
          <p:nvPr>
            <p:ph idx="1"/>
          </p:nvPr>
        </p:nvSpPr>
        <p:spPr>
          <a:xfrm>
            <a:off x="152401" y="2133600"/>
            <a:ext cx="5181599" cy="4572000"/>
          </a:xfrm>
        </p:spPr>
        <p:txBody>
          <a:bodyPr>
            <a:normAutofit fontScale="92500" lnSpcReduction="20000"/>
          </a:bodyPr>
          <a:lstStyle/>
          <a:p>
            <a:r>
              <a:rPr lang="en-US" sz="2800" b="1" dirty="0" smtClean="0">
                <a:solidFill>
                  <a:schemeClr val="tx1"/>
                </a:solidFill>
              </a:rPr>
              <a:t>Created in God’s image  1:27</a:t>
            </a:r>
          </a:p>
          <a:p>
            <a:endParaRPr lang="en-US" sz="1000" b="1" dirty="0">
              <a:solidFill>
                <a:schemeClr val="tx1"/>
              </a:solidFill>
            </a:endParaRPr>
          </a:p>
          <a:p>
            <a:r>
              <a:rPr lang="en-US" sz="2800" b="1" dirty="0" smtClean="0">
                <a:solidFill>
                  <a:schemeClr val="tx1"/>
                </a:solidFill>
              </a:rPr>
              <a:t>Given authority over the earth 1:26  2:19-20</a:t>
            </a:r>
          </a:p>
          <a:p>
            <a:endParaRPr lang="en-US" sz="900" b="1" dirty="0">
              <a:solidFill>
                <a:schemeClr val="tx1"/>
              </a:solidFill>
            </a:endParaRPr>
          </a:p>
          <a:p>
            <a:r>
              <a:rPr lang="en-US" sz="2800" b="1" dirty="0" smtClean="0">
                <a:solidFill>
                  <a:schemeClr val="tx1"/>
                </a:solidFill>
              </a:rPr>
              <a:t>Created to know God and to be known by him. </a:t>
            </a:r>
          </a:p>
          <a:p>
            <a:pPr lvl="1"/>
            <a:r>
              <a:rPr lang="en-US" sz="2400" b="1" dirty="0" smtClean="0">
                <a:solidFill>
                  <a:schemeClr val="tx1"/>
                </a:solidFill>
              </a:rPr>
              <a:t>Created for relationships Genesis 2:18. 23-25</a:t>
            </a:r>
          </a:p>
          <a:p>
            <a:pPr lvl="1"/>
            <a:r>
              <a:rPr lang="en-US" sz="2400" b="1" dirty="0" smtClean="0">
                <a:solidFill>
                  <a:schemeClr val="tx1"/>
                </a:solidFill>
              </a:rPr>
              <a:t>God walked in the garden 3:8</a:t>
            </a:r>
          </a:p>
          <a:p>
            <a:endParaRPr lang="en-US" sz="900" b="1" dirty="0">
              <a:solidFill>
                <a:schemeClr val="tx1"/>
              </a:solidFill>
            </a:endParaRPr>
          </a:p>
          <a:p>
            <a:r>
              <a:rPr lang="en-US" sz="2800" b="1" dirty="0" smtClean="0">
                <a:solidFill>
                  <a:schemeClr val="tx1"/>
                </a:solidFill>
              </a:rPr>
              <a:t>Given everything, including “free will.” Genesis 2:9, 15-17</a:t>
            </a:r>
          </a:p>
          <a:p>
            <a:endParaRPr lang="en-US" sz="900" b="1" dirty="0">
              <a:solidFill>
                <a:schemeClr val="tx1"/>
              </a:solidFill>
            </a:endParaRPr>
          </a:p>
          <a:p>
            <a:r>
              <a:rPr lang="en-US" sz="2800" b="1" dirty="0" smtClean="0">
                <a:solidFill>
                  <a:schemeClr val="tx1"/>
                </a:solidFill>
              </a:rPr>
              <a:t>Adam and Eve are us!  </a:t>
            </a:r>
          </a:p>
        </p:txBody>
      </p:sp>
      <p:pic>
        <p:nvPicPr>
          <p:cNvPr id="1028" name="Picture 4" descr="http://eyesonheaven.files.wordpress.com/2011/12/garden-of-eden-2.jpg?w=300&amp;h=2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6648" y="2286000"/>
            <a:ext cx="3719412"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0508698"/>
      </p:ext>
    </p:extLst>
  </p:cSld>
  <p:clrMapOvr>
    <a:masterClrMapping/>
  </p:clrMapOvr>
  <p:timing>
    <p:tnLst>
      <p:par>
        <p:cTn id="1" dur="indefinite" restart="never" nodeType="tmRoot"/>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Chiastic parallelism</a:t>
            </a:r>
          </a:p>
        </p:txBody>
      </p:sp>
      <p:sp>
        <p:nvSpPr>
          <p:cNvPr id="3" name="Content Placeholder 2"/>
          <p:cNvSpPr>
            <a:spLocks noGrp="1"/>
          </p:cNvSpPr>
          <p:nvPr>
            <p:ph idx="1"/>
          </p:nvPr>
        </p:nvSpPr>
        <p:spPr/>
        <p:txBody>
          <a:bodyPr>
            <a:normAutofit/>
          </a:bodyPr>
          <a:lstStyle/>
          <a:p>
            <a:r>
              <a:rPr lang="en-US" dirty="0" smtClean="0"/>
              <a:t>- </a:t>
            </a:r>
            <a:r>
              <a:rPr lang="en-US" dirty="0"/>
              <a:t>ideas presented in opposite order</a:t>
            </a:r>
          </a:p>
          <a:p>
            <a:r>
              <a:rPr lang="en-US" dirty="0"/>
              <a:t>Ps.51:1</a:t>
            </a:r>
          </a:p>
          <a:p>
            <a:pPr marL="0" indent="0" algn="ctr">
              <a:buNone/>
            </a:pPr>
            <a:r>
              <a:rPr lang="en-US" dirty="0" smtClean="0"/>
              <a:t>Have </a:t>
            </a:r>
            <a:r>
              <a:rPr lang="en-US" dirty="0"/>
              <a:t>mercy on me, O God, </a:t>
            </a:r>
          </a:p>
          <a:p>
            <a:pPr marL="0" indent="0" algn="ctr">
              <a:buNone/>
            </a:pPr>
            <a:r>
              <a:rPr lang="en-US" dirty="0"/>
              <a:t>according to your unfailing love; </a:t>
            </a:r>
          </a:p>
          <a:p>
            <a:pPr marL="0" indent="0" algn="ctr">
              <a:buNone/>
            </a:pPr>
            <a:r>
              <a:rPr lang="en-US" dirty="0"/>
              <a:t>according to your great compassion </a:t>
            </a:r>
          </a:p>
          <a:p>
            <a:pPr marL="0" indent="0" algn="ctr">
              <a:buNone/>
            </a:pPr>
            <a:r>
              <a:rPr lang="en-US" dirty="0"/>
              <a:t>blot out my transgressions</a:t>
            </a:r>
          </a:p>
          <a:p>
            <a:endParaRPr lang="en-US" dirty="0"/>
          </a:p>
        </p:txBody>
      </p:sp>
    </p:spTree>
    <p:extLst>
      <p:ext uri="{BB962C8B-B14F-4D97-AF65-F5344CB8AC3E}">
        <p14:creationId xmlns:p14="http://schemas.microsoft.com/office/powerpoint/2010/main" val="3712018789"/>
      </p:ext>
    </p:extLst>
  </p:cSld>
  <p:clrMapOvr>
    <a:masterClrMapping/>
  </p:clrMapOvr>
  <p:timing>
    <p:tnLst>
      <p:par>
        <p:cTn id="1" dur="indefinite" restart="never" nodeType="tmRoot"/>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Antithetic </a:t>
            </a:r>
            <a:r>
              <a:rPr lang="en-US" dirty="0" err="1" smtClean="0"/>
              <a:t>Parallesim</a:t>
            </a:r>
            <a:endParaRPr lang="en-US" dirty="0"/>
          </a:p>
        </p:txBody>
      </p:sp>
      <p:sp>
        <p:nvSpPr>
          <p:cNvPr id="3" name="Content Placeholder 2"/>
          <p:cNvSpPr>
            <a:spLocks noGrp="1"/>
          </p:cNvSpPr>
          <p:nvPr>
            <p:ph idx="1"/>
          </p:nvPr>
        </p:nvSpPr>
        <p:spPr/>
        <p:txBody>
          <a:bodyPr>
            <a:normAutofit/>
          </a:bodyPr>
          <a:lstStyle/>
          <a:p>
            <a:r>
              <a:rPr lang="en-US" sz="3600" dirty="0" smtClean="0"/>
              <a:t>The second line is the opposite of the first.</a:t>
            </a:r>
          </a:p>
          <a:p>
            <a:r>
              <a:rPr lang="en-US" sz="3600" dirty="0" smtClean="0"/>
              <a:t>Ps.1:6</a:t>
            </a:r>
          </a:p>
          <a:p>
            <a:r>
              <a:rPr lang="en-US" sz="3600" dirty="0"/>
              <a:t>For the Lord watches over the way of the righteous, </a:t>
            </a:r>
          </a:p>
          <a:p>
            <a:r>
              <a:rPr lang="en-US" sz="3600" dirty="0"/>
              <a:t>but the way of the wicked leads to </a:t>
            </a:r>
            <a:r>
              <a:rPr lang="en-US" sz="3600" dirty="0" smtClean="0"/>
              <a:t>destruction</a:t>
            </a:r>
            <a:endParaRPr lang="en-US" sz="3600" dirty="0"/>
          </a:p>
        </p:txBody>
      </p:sp>
    </p:spTree>
    <p:extLst>
      <p:ext uri="{BB962C8B-B14F-4D97-AF65-F5344CB8AC3E}">
        <p14:creationId xmlns:p14="http://schemas.microsoft.com/office/powerpoint/2010/main" val="941729416"/>
      </p:ext>
    </p:extLst>
  </p:cSld>
  <p:clrMapOvr>
    <a:masterClrMapping/>
  </p:clrMapOvr>
  <p:timing>
    <p:tnLst>
      <p:par>
        <p:cTn id="1" dur="indefinite" restart="never" nodeType="tmRoot"/>
      </p:par>
    </p:tn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Synthetic or Constructive</a:t>
            </a:r>
            <a:endParaRPr lang="en-US" dirty="0"/>
          </a:p>
        </p:txBody>
      </p:sp>
      <p:sp>
        <p:nvSpPr>
          <p:cNvPr id="3" name="Content Placeholder 2"/>
          <p:cNvSpPr>
            <a:spLocks noGrp="1"/>
          </p:cNvSpPr>
          <p:nvPr>
            <p:ph idx="1"/>
          </p:nvPr>
        </p:nvSpPr>
        <p:spPr/>
        <p:txBody>
          <a:bodyPr/>
          <a:lstStyle/>
          <a:p>
            <a:r>
              <a:rPr lang="en-US" dirty="0" smtClean="0"/>
              <a:t>Ps.2:6 the second line completes the first</a:t>
            </a:r>
          </a:p>
          <a:p>
            <a:r>
              <a:rPr lang="en-US" dirty="0" smtClean="0"/>
              <a:t>Prov.15:17 There is a comparison</a:t>
            </a:r>
          </a:p>
          <a:p>
            <a:r>
              <a:rPr lang="en-US" dirty="0" smtClean="0"/>
              <a:t>Ps.1:1 Builds to a climax</a:t>
            </a:r>
            <a:endParaRPr lang="en-US" dirty="0"/>
          </a:p>
        </p:txBody>
      </p:sp>
    </p:spTree>
    <p:extLst>
      <p:ext uri="{BB962C8B-B14F-4D97-AF65-F5344CB8AC3E}">
        <p14:creationId xmlns:p14="http://schemas.microsoft.com/office/powerpoint/2010/main" val="3967273290"/>
      </p:ext>
    </p:extLst>
  </p:cSld>
  <p:clrMapOvr>
    <a:masterClrMapping/>
  </p:clrMapOvr>
  <p:timing>
    <p:tnLst>
      <p:par>
        <p:cTn id="1" dur="indefinite" restart="never" nodeType="tmRoot"/>
      </p:par>
    </p:tn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Lost in Translation</a:t>
            </a:r>
            <a:endParaRPr lang="en-US" dirty="0"/>
          </a:p>
        </p:txBody>
      </p:sp>
      <p:sp>
        <p:nvSpPr>
          <p:cNvPr id="3" name="Content Placeholder 2"/>
          <p:cNvSpPr>
            <a:spLocks noGrp="1"/>
          </p:cNvSpPr>
          <p:nvPr>
            <p:ph idx="1"/>
          </p:nvPr>
        </p:nvSpPr>
        <p:spPr/>
        <p:txBody>
          <a:bodyPr/>
          <a:lstStyle/>
          <a:p>
            <a:r>
              <a:rPr lang="en-US" dirty="0" smtClean="0"/>
              <a:t>Alliteration- Use of similar sounds</a:t>
            </a:r>
          </a:p>
          <a:p>
            <a:r>
              <a:rPr lang="en-US" dirty="0" err="1" smtClean="0"/>
              <a:t>Paranomasio</a:t>
            </a:r>
            <a:r>
              <a:rPr lang="en-US" dirty="0" smtClean="0"/>
              <a:t>- Play on sound or meaning of words</a:t>
            </a:r>
          </a:p>
          <a:p>
            <a:r>
              <a:rPr lang="en-US" dirty="0" smtClean="0"/>
              <a:t>Acrostic structure – Ps.119; Prov.31:10-31</a:t>
            </a:r>
          </a:p>
          <a:p>
            <a:r>
              <a:rPr lang="en-US" dirty="0" smtClean="0"/>
              <a:t>Terseness- three to four word phrases</a:t>
            </a:r>
          </a:p>
          <a:p>
            <a:r>
              <a:rPr lang="en-US" dirty="0" smtClean="0"/>
              <a:t>Imagery- Ps.23:1</a:t>
            </a:r>
            <a:endParaRPr lang="en-US" dirty="0"/>
          </a:p>
        </p:txBody>
      </p:sp>
    </p:spTree>
    <p:extLst>
      <p:ext uri="{BB962C8B-B14F-4D97-AF65-F5344CB8AC3E}">
        <p14:creationId xmlns:p14="http://schemas.microsoft.com/office/powerpoint/2010/main" val="3786129084"/>
      </p:ext>
    </p:extLst>
  </p:cSld>
  <p:clrMapOvr>
    <a:masterClrMapping/>
  </p:clrMapOvr>
  <p:timing>
    <p:tnLst>
      <p:par>
        <p:cTn id="1" dur="indefinite" restart="never" nodeType="tmRoot"/>
      </p:par>
    </p:tn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Literally Speaking</a:t>
            </a:r>
            <a:endParaRPr lang="en-US" dirty="0"/>
          </a:p>
        </p:txBody>
      </p:sp>
      <p:sp>
        <p:nvSpPr>
          <p:cNvPr id="3" name="Content Placeholder 2"/>
          <p:cNvSpPr>
            <a:spLocks noGrp="1"/>
          </p:cNvSpPr>
          <p:nvPr>
            <p:ph idx="1"/>
          </p:nvPr>
        </p:nvSpPr>
        <p:spPr/>
        <p:txBody>
          <a:bodyPr>
            <a:normAutofit/>
          </a:bodyPr>
          <a:lstStyle/>
          <a:p>
            <a:r>
              <a:rPr lang="en-US" sz="3600" dirty="0" smtClean="0"/>
              <a:t>Ps.91:4- God has feathers</a:t>
            </a:r>
          </a:p>
          <a:p>
            <a:r>
              <a:rPr lang="en-US" sz="3600" dirty="0" smtClean="0"/>
              <a:t>Gen.41:57 All countries including Americas</a:t>
            </a:r>
          </a:p>
          <a:p>
            <a:r>
              <a:rPr lang="en-US" sz="3600" dirty="0" smtClean="0"/>
              <a:t>Job 41:81-21 Leviathan is a Dragon</a:t>
            </a:r>
            <a:endParaRPr lang="en-US" sz="3600" dirty="0"/>
          </a:p>
        </p:txBody>
      </p:sp>
    </p:spTree>
    <p:extLst>
      <p:ext uri="{BB962C8B-B14F-4D97-AF65-F5344CB8AC3E}">
        <p14:creationId xmlns:p14="http://schemas.microsoft.com/office/powerpoint/2010/main" val="552343174"/>
      </p:ext>
    </p:extLst>
  </p:cSld>
  <p:clrMapOvr>
    <a:masterClrMapping/>
  </p:clrMapOvr>
  <p:timing>
    <p:tnLst>
      <p:par>
        <p:cTn id="1" dur="indefinite" restart="never" nodeType="tmRoot"/>
      </p:par>
    </p:tn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6000" dirty="0" smtClean="0"/>
              <a:t>Job</a:t>
            </a:r>
            <a:endParaRPr lang="en-US" sz="6000" dirty="0"/>
          </a:p>
        </p:txBody>
      </p:sp>
      <p:sp>
        <p:nvSpPr>
          <p:cNvPr id="5" name="Subtitle 4"/>
          <p:cNvSpPr>
            <a:spLocks noGrp="1"/>
          </p:cNvSpPr>
          <p:nvPr>
            <p:ph type="subTitle" idx="1"/>
          </p:nvPr>
        </p:nvSpPr>
        <p:spPr/>
        <p:txBody>
          <a:bodyPr>
            <a:normAutofit/>
          </a:bodyPr>
          <a:lstStyle/>
          <a:p>
            <a:r>
              <a:rPr lang="en-US" sz="4000" dirty="0" smtClean="0"/>
              <a:t>God’s Rule- Just or Unjust</a:t>
            </a:r>
            <a:endParaRPr lang="en-US" sz="4000" dirty="0"/>
          </a:p>
        </p:txBody>
      </p:sp>
    </p:spTree>
    <p:extLst>
      <p:ext uri="{BB962C8B-B14F-4D97-AF65-F5344CB8AC3E}">
        <p14:creationId xmlns:p14="http://schemas.microsoft.com/office/powerpoint/2010/main" val="3782983734"/>
      </p:ext>
    </p:extLst>
  </p:cSld>
  <p:clrMapOvr>
    <a:masterClrMapping/>
  </p:clrMapOvr>
  <p:timing>
    <p:tnLst>
      <p:par>
        <p:cTn id="1" dur="indefinite" restart="never" nodeType="tmRoot"/>
      </p:par>
    </p:tn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70094" y="944341"/>
            <a:ext cx="7082222" cy="5325829"/>
          </a:xfrm>
          <a:prstGeom prst="rect">
            <a:avLst/>
          </a:prstGeom>
        </p:spPr>
      </p:pic>
    </p:spTree>
    <p:extLst>
      <p:ext uri="{BB962C8B-B14F-4D97-AF65-F5344CB8AC3E}">
        <p14:creationId xmlns:p14="http://schemas.microsoft.com/office/powerpoint/2010/main" val="3777568316"/>
      </p:ext>
    </p:extLst>
  </p:cSld>
  <p:clrMapOvr>
    <a:masterClrMapping/>
  </p:clrMapOvr>
  <p:timing>
    <p:tnLst>
      <p:par>
        <p:cTn id="1" dur="indefinite" restart="never" nodeType="tmRoot"/>
      </p:par>
    </p:tn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Term: Suffering</a:t>
            </a:r>
            <a:endParaRPr lang="en-US" dirty="0"/>
          </a:p>
        </p:txBody>
      </p:sp>
      <p:sp>
        <p:nvSpPr>
          <p:cNvPr id="4" name="Content Placeholder 3"/>
          <p:cNvSpPr>
            <a:spLocks noGrp="1"/>
          </p:cNvSpPr>
          <p:nvPr>
            <p:ph idx="1"/>
          </p:nvPr>
        </p:nvSpPr>
        <p:spPr/>
        <p:txBody>
          <a:bodyPr>
            <a:normAutofit/>
          </a:bodyPr>
          <a:lstStyle/>
          <a:p>
            <a:r>
              <a:rPr lang="en-US" dirty="0" smtClean="0"/>
              <a:t>“Speculative wisdom”- Question of human </a:t>
            </a:r>
            <a:r>
              <a:rPr lang="en-US" dirty="0" err="1" smtClean="0"/>
              <a:t>existance</a:t>
            </a:r>
            <a:endParaRPr lang="en-US" dirty="0" smtClean="0"/>
          </a:p>
          <a:p>
            <a:r>
              <a:rPr lang="en-US" dirty="0" smtClean="0"/>
              <a:t>Key Text: Job 1:21</a:t>
            </a:r>
          </a:p>
          <a:p>
            <a:pPr marL="0" indent="0" algn="ctr">
              <a:buNone/>
            </a:pPr>
            <a:r>
              <a:rPr lang="en-US" dirty="0" smtClean="0"/>
              <a:t>Naked </a:t>
            </a:r>
            <a:r>
              <a:rPr lang="en-US" dirty="0"/>
              <a:t>I came from my mother’s womb, </a:t>
            </a:r>
          </a:p>
          <a:p>
            <a:pPr marL="0" indent="0" algn="ctr">
              <a:buNone/>
            </a:pPr>
            <a:r>
              <a:rPr lang="en-US" dirty="0"/>
              <a:t>and naked I will depart. </a:t>
            </a:r>
            <a:endParaRPr lang="en-US" baseline="30000" dirty="0"/>
          </a:p>
          <a:p>
            <a:pPr marL="0" indent="0" algn="ctr">
              <a:buNone/>
            </a:pPr>
            <a:r>
              <a:rPr lang="en-US" dirty="0"/>
              <a:t>The Lord gave and the Lord has taken away; </a:t>
            </a:r>
          </a:p>
          <a:p>
            <a:pPr marL="0" indent="0" algn="ctr">
              <a:buNone/>
            </a:pPr>
            <a:r>
              <a:rPr lang="en-US" dirty="0"/>
              <a:t>may the name of the Lord be praised.</a:t>
            </a:r>
          </a:p>
          <a:p>
            <a:endParaRPr lang="en-US" dirty="0"/>
          </a:p>
        </p:txBody>
      </p:sp>
    </p:spTree>
    <p:extLst>
      <p:ext uri="{BB962C8B-B14F-4D97-AF65-F5344CB8AC3E}">
        <p14:creationId xmlns:p14="http://schemas.microsoft.com/office/powerpoint/2010/main" val="3023050538"/>
      </p:ext>
    </p:extLst>
  </p:cSld>
  <p:clrMapOvr>
    <a:masterClrMapping/>
  </p:clrMapOvr>
  <p:timing>
    <p:tnLst>
      <p:par>
        <p:cTn id="1" dur="indefinite" restart="never" nodeType="tmRoot"/>
      </p:par>
    </p:tn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Parallelism</a:t>
            </a:r>
            <a:endParaRPr lang="en-US" dirty="0"/>
          </a:p>
        </p:txBody>
      </p:sp>
      <p:sp>
        <p:nvSpPr>
          <p:cNvPr id="3" name="Content Placeholder 2"/>
          <p:cNvSpPr>
            <a:spLocks noGrp="1"/>
          </p:cNvSpPr>
          <p:nvPr>
            <p:ph idx="1"/>
          </p:nvPr>
        </p:nvSpPr>
        <p:spPr/>
        <p:txBody>
          <a:bodyPr/>
          <a:lstStyle/>
          <a:p>
            <a:r>
              <a:rPr lang="en-US" dirty="0" smtClean="0"/>
              <a:t>Parallel in thought not rhyme</a:t>
            </a:r>
          </a:p>
          <a:p>
            <a:r>
              <a:rPr lang="en-US" dirty="0" smtClean="0"/>
              <a:t>Synonymous- Job5:10</a:t>
            </a:r>
          </a:p>
          <a:p>
            <a:r>
              <a:rPr lang="en-US" dirty="0" smtClean="0"/>
              <a:t>Antithetic- 10:3</a:t>
            </a:r>
          </a:p>
          <a:p>
            <a:r>
              <a:rPr lang="en-US" dirty="0" err="1" smtClean="0"/>
              <a:t>Sythentic</a:t>
            </a:r>
            <a:r>
              <a:rPr lang="en-US" dirty="0" smtClean="0"/>
              <a:t>- 31:15</a:t>
            </a:r>
            <a:endParaRPr lang="en-US" dirty="0"/>
          </a:p>
        </p:txBody>
      </p:sp>
    </p:spTree>
    <p:extLst>
      <p:ext uri="{BB962C8B-B14F-4D97-AF65-F5344CB8AC3E}">
        <p14:creationId xmlns:p14="http://schemas.microsoft.com/office/powerpoint/2010/main" val="1660546751"/>
      </p:ext>
    </p:extLst>
  </p:cSld>
  <p:clrMapOvr>
    <a:masterClrMapping/>
  </p:clrMapOvr>
  <p:timing>
    <p:tnLst>
      <p:par>
        <p:cTn id="1" dur="indefinite" restart="never" nodeType="tmRoot"/>
      </p:par>
    </p:tn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Outlines</a:t>
            </a:r>
            <a:endParaRPr lang="en-US" dirty="0"/>
          </a:p>
        </p:txBody>
      </p:sp>
      <p:sp>
        <p:nvSpPr>
          <p:cNvPr id="3" name="Content Placeholder 2"/>
          <p:cNvSpPr>
            <a:spLocks noGrp="1"/>
          </p:cNvSpPr>
          <p:nvPr>
            <p:ph idx="1"/>
          </p:nvPr>
        </p:nvSpPr>
        <p:spPr/>
        <p:txBody>
          <a:bodyPr/>
          <a:lstStyle/>
          <a:p>
            <a:r>
              <a:rPr lang="en-US" dirty="0" smtClean="0"/>
              <a:t>The Narrative prologue (1-2)</a:t>
            </a:r>
          </a:p>
          <a:p>
            <a:r>
              <a:rPr lang="en-US" dirty="0" smtClean="0"/>
              <a:t>Poetic dialogues and monologues (3-41)</a:t>
            </a:r>
          </a:p>
          <a:p>
            <a:r>
              <a:rPr lang="en-US" dirty="0" smtClean="0"/>
              <a:t>Epilogue (42)</a:t>
            </a:r>
          </a:p>
          <a:p>
            <a:endParaRPr lang="en-US" dirty="0" smtClean="0"/>
          </a:p>
          <a:p>
            <a:r>
              <a:rPr lang="en-US" dirty="0" smtClean="0"/>
              <a:t>Job’s Distress- 1-3</a:t>
            </a:r>
          </a:p>
          <a:p>
            <a:r>
              <a:rPr lang="en-US" dirty="0" smtClean="0"/>
              <a:t>Job’s Defense- 4-37</a:t>
            </a:r>
          </a:p>
          <a:p>
            <a:r>
              <a:rPr lang="en-US" dirty="0" smtClean="0"/>
              <a:t>Job’s Deliverance- 38-42</a:t>
            </a:r>
            <a:endParaRPr lang="en-US" dirty="0"/>
          </a:p>
        </p:txBody>
      </p:sp>
    </p:spTree>
    <p:extLst>
      <p:ext uri="{BB962C8B-B14F-4D97-AF65-F5344CB8AC3E}">
        <p14:creationId xmlns:p14="http://schemas.microsoft.com/office/powerpoint/2010/main" val="7960293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3110753" cy="4152453"/>
          </a:xfrm>
        </p:spPr>
        <p:txBody>
          <a:bodyPr>
            <a:normAutofit/>
          </a:bodyPr>
          <a:lstStyle/>
          <a:p>
            <a:pPr marL="0" indent="0">
              <a:buNone/>
            </a:pPr>
            <a:r>
              <a:rPr lang="en-US" b="1" dirty="0" smtClean="0"/>
              <a:t>Eden is a picture of heaven.</a:t>
            </a:r>
          </a:p>
          <a:p>
            <a:pPr marL="0" indent="0">
              <a:buNone/>
            </a:pPr>
            <a:endParaRPr lang="en-US" sz="900" b="1" dirty="0" smtClean="0"/>
          </a:p>
          <a:p>
            <a:pPr marL="0" indent="0">
              <a:buNone/>
            </a:pPr>
            <a:r>
              <a:rPr lang="en-US" b="1" dirty="0" smtClean="0"/>
              <a:t>Heaven imagery comes from Eden</a:t>
            </a:r>
          </a:p>
          <a:p>
            <a:pPr marL="0" indent="0">
              <a:buNone/>
            </a:pPr>
            <a:endParaRPr lang="en-US" sz="800" b="1" dirty="0"/>
          </a:p>
          <a:p>
            <a:pPr marL="0" indent="0">
              <a:buNone/>
            </a:pPr>
            <a:r>
              <a:rPr lang="en-US" b="1" dirty="0" smtClean="0"/>
              <a:t>Ezekiel 47:1-12, Revelation </a:t>
            </a:r>
            <a:r>
              <a:rPr lang="en-US" b="1" dirty="0"/>
              <a:t>22:1-5</a:t>
            </a:r>
          </a:p>
        </p:txBody>
      </p:sp>
      <p:sp>
        <p:nvSpPr>
          <p:cNvPr id="3" name="Title 2"/>
          <p:cNvSpPr>
            <a:spLocks noGrp="1"/>
          </p:cNvSpPr>
          <p:nvPr>
            <p:ph type="title"/>
          </p:nvPr>
        </p:nvSpPr>
        <p:spPr>
          <a:xfrm>
            <a:off x="533400" y="570156"/>
            <a:ext cx="8153400" cy="1054250"/>
          </a:xfrm>
        </p:spPr>
        <p:txBody>
          <a:bodyPr/>
          <a:lstStyle/>
          <a:p>
            <a:r>
              <a:rPr lang="en-US" sz="3200" b="1" dirty="0" smtClean="0"/>
              <a:t>Genesis 2:4-25  How it was supposed to be</a:t>
            </a:r>
            <a:endParaRPr lang="en-US" sz="3200"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3438" y="2362200"/>
            <a:ext cx="4838162"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6776563"/>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 Sentence Summary</a:t>
            </a:r>
            <a:endParaRPr lang="en-US" dirty="0"/>
          </a:p>
        </p:txBody>
      </p:sp>
      <p:sp>
        <p:nvSpPr>
          <p:cNvPr id="3" name="Content Placeholder 2"/>
          <p:cNvSpPr>
            <a:spLocks noGrp="1"/>
          </p:cNvSpPr>
          <p:nvPr>
            <p:ph idx="1"/>
          </p:nvPr>
        </p:nvSpPr>
        <p:spPr/>
        <p:txBody>
          <a:bodyPr>
            <a:normAutofit/>
          </a:bodyPr>
          <a:lstStyle/>
          <a:p>
            <a:pPr marL="0" indent="0">
              <a:buNone/>
            </a:pPr>
            <a:r>
              <a:rPr lang="en-US" sz="3600" dirty="0"/>
              <a:t>After the upright Job suddenly lost family, health, and possessions, he and his friends dialogued at length about the reasons for his sufferings, but God alone had the final word and ultimately restored Job’s losses.</a:t>
            </a:r>
          </a:p>
          <a:p>
            <a:endParaRPr lang="en-US" sz="3600" dirty="0"/>
          </a:p>
        </p:txBody>
      </p:sp>
    </p:spTree>
    <p:extLst>
      <p:ext uri="{BB962C8B-B14F-4D97-AF65-F5344CB8AC3E}">
        <p14:creationId xmlns:p14="http://schemas.microsoft.com/office/powerpoint/2010/main" val="2954655941"/>
      </p:ext>
    </p:extLst>
  </p:cSld>
  <p:clrMapOvr>
    <a:masterClrMapping/>
  </p:clrMapOvr>
  <p:timing>
    <p:tnLst>
      <p:par>
        <p:cTn id="1" dur="indefinite" restart="never" nodeType="tmRoot"/>
      </p:par>
    </p:tn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Job</a:t>
            </a:r>
            <a:endParaRPr lang="en-US" dirty="0"/>
          </a:p>
        </p:txBody>
      </p:sp>
      <p:sp>
        <p:nvSpPr>
          <p:cNvPr id="3" name="Content Placeholder 2"/>
          <p:cNvSpPr>
            <a:spLocks noGrp="1"/>
          </p:cNvSpPr>
          <p:nvPr>
            <p:ph idx="1"/>
          </p:nvPr>
        </p:nvSpPr>
        <p:spPr/>
        <p:txBody>
          <a:bodyPr/>
          <a:lstStyle/>
          <a:p>
            <a:r>
              <a:rPr lang="en-US" dirty="0" smtClean="0"/>
              <a:t>Name- “Where is the father?” or “hated one”</a:t>
            </a:r>
          </a:p>
          <a:p>
            <a:r>
              <a:rPr lang="en-US" dirty="0" smtClean="0"/>
              <a:t>Date- Debatable</a:t>
            </a:r>
          </a:p>
          <a:p>
            <a:r>
              <a:rPr lang="en-US" dirty="0" smtClean="0"/>
              <a:t>Patriarchal</a:t>
            </a:r>
          </a:p>
          <a:p>
            <a:r>
              <a:rPr lang="en-US" dirty="0" smtClean="0"/>
              <a:t>Job performed his own sacrifices (1:5)</a:t>
            </a:r>
          </a:p>
          <a:p>
            <a:r>
              <a:rPr lang="en-US" dirty="0" smtClean="0"/>
              <a:t>Wealth measured in herds (1:3)</a:t>
            </a:r>
          </a:p>
          <a:p>
            <a:r>
              <a:rPr lang="en-US" dirty="0" smtClean="0"/>
              <a:t>Roving tribes (1:15-17)</a:t>
            </a:r>
          </a:p>
          <a:p>
            <a:r>
              <a:rPr lang="en-US" dirty="0" smtClean="0"/>
              <a:t>Life span 140 years consistent with patriarchs</a:t>
            </a:r>
            <a:endParaRPr lang="en-US" dirty="0"/>
          </a:p>
        </p:txBody>
      </p:sp>
    </p:spTree>
    <p:extLst>
      <p:ext uri="{BB962C8B-B14F-4D97-AF65-F5344CB8AC3E}">
        <p14:creationId xmlns:p14="http://schemas.microsoft.com/office/powerpoint/2010/main" val="3148655715"/>
      </p:ext>
    </p:extLst>
  </p:cSld>
  <p:clrMapOvr>
    <a:masterClrMapping/>
  </p:clrMapOvr>
  <p:timing>
    <p:tnLst>
      <p:par>
        <p:cTn id="1" dur="indefinite" restart="never" nodeType="tmRoot"/>
      </p:par>
    </p:tn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Fictitious or Real</a:t>
            </a:r>
            <a:endParaRPr lang="en-US" dirty="0"/>
          </a:p>
        </p:txBody>
      </p:sp>
      <p:sp>
        <p:nvSpPr>
          <p:cNvPr id="3" name="Content Placeholder 2"/>
          <p:cNvSpPr>
            <a:spLocks noGrp="1"/>
          </p:cNvSpPr>
          <p:nvPr>
            <p:ph idx="1"/>
          </p:nvPr>
        </p:nvSpPr>
        <p:spPr/>
        <p:txBody>
          <a:bodyPr/>
          <a:lstStyle/>
          <a:p>
            <a:r>
              <a:rPr lang="en-US" dirty="0" smtClean="0"/>
              <a:t>Ezek.14:14,20 James 5:11</a:t>
            </a:r>
          </a:p>
          <a:p>
            <a:r>
              <a:rPr lang="en-US" dirty="0" smtClean="0"/>
              <a:t>His Character Job1:1</a:t>
            </a:r>
          </a:p>
          <a:p>
            <a:pPr marL="514350" indent="-514350">
              <a:buAutoNum type="arabicPeriod"/>
            </a:pPr>
            <a:r>
              <a:rPr lang="en-US" dirty="0" smtClean="0"/>
              <a:t>Blameless  and Upright </a:t>
            </a:r>
          </a:p>
          <a:p>
            <a:pPr marL="514350" indent="-514350">
              <a:buAutoNum type="arabicPeriod"/>
            </a:pPr>
            <a:r>
              <a:rPr lang="en-US" dirty="0" smtClean="0"/>
              <a:t>Feared God</a:t>
            </a:r>
          </a:p>
          <a:p>
            <a:pPr marL="514350" indent="-514350">
              <a:buAutoNum type="arabicPeriod"/>
            </a:pPr>
            <a:r>
              <a:rPr lang="en-US" dirty="0" smtClean="0"/>
              <a:t>Shunned Evil</a:t>
            </a:r>
            <a:endParaRPr lang="en-US" dirty="0"/>
          </a:p>
        </p:txBody>
      </p:sp>
    </p:spTree>
    <p:extLst>
      <p:ext uri="{BB962C8B-B14F-4D97-AF65-F5344CB8AC3E}">
        <p14:creationId xmlns:p14="http://schemas.microsoft.com/office/powerpoint/2010/main" val="109354938"/>
      </p:ext>
    </p:extLst>
  </p:cSld>
  <p:clrMapOvr>
    <a:masterClrMapping/>
  </p:clrMapOvr>
  <p:timing>
    <p:tnLst>
      <p:par>
        <p:cTn id="1" dur="indefinite" restart="never" nodeType="tmRoot"/>
      </p:par>
    </p:tn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Job Guilty or God Unjust</a:t>
            </a:r>
            <a:endParaRPr lang="en-US" dirty="0"/>
          </a:p>
        </p:txBody>
      </p:sp>
      <p:sp>
        <p:nvSpPr>
          <p:cNvPr id="3" name="Content Placeholder 2"/>
          <p:cNvSpPr>
            <a:spLocks noGrp="1"/>
          </p:cNvSpPr>
          <p:nvPr>
            <p:ph idx="1"/>
          </p:nvPr>
        </p:nvSpPr>
        <p:spPr/>
        <p:txBody>
          <a:bodyPr/>
          <a:lstStyle/>
          <a:p>
            <a:r>
              <a:rPr lang="en-US" dirty="0" smtClean="0"/>
              <a:t>Three friends come to restore Job</a:t>
            </a:r>
          </a:p>
          <a:p>
            <a:r>
              <a:rPr lang="en-US" dirty="0" smtClean="0"/>
              <a:t>Claim that all suffering in the result of sin and prosperity is the result of virtues</a:t>
            </a:r>
          </a:p>
          <a:p>
            <a:r>
              <a:rPr lang="en-US" dirty="0" smtClean="0"/>
              <a:t>BE CAREFUL NOT TO BELIEVE THIS!</a:t>
            </a:r>
          </a:p>
          <a:p>
            <a:endParaRPr lang="en-US" dirty="0"/>
          </a:p>
        </p:txBody>
      </p:sp>
    </p:spTree>
    <p:extLst>
      <p:ext uri="{BB962C8B-B14F-4D97-AF65-F5344CB8AC3E}">
        <p14:creationId xmlns:p14="http://schemas.microsoft.com/office/powerpoint/2010/main" val="235844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Friends</a:t>
            </a:r>
            <a:endParaRPr lang="en-US" dirty="0"/>
          </a:p>
        </p:txBody>
      </p:sp>
      <p:sp>
        <p:nvSpPr>
          <p:cNvPr id="3" name="Content Placeholder 2"/>
          <p:cNvSpPr>
            <a:spLocks noGrp="1"/>
          </p:cNvSpPr>
          <p:nvPr>
            <p:ph idx="1"/>
          </p:nvPr>
        </p:nvSpPr>
        <p:spPr/>
        <p:txBody>
          <a:bodyPr/>
          <a:lstStyle/>
          <a:p>
            <a:r>
              <a:rPr lang="en-US" sz="3600" dirty="0"/>
              <a:t>Eliphaz knew that God judged the wicked therefor Job must be guilty </a:t>
            </a:r>
            <a:r>
              <a:rPr lang="en-US" sz="3600" dirty="0" smtClean="0"/>
              <a:t>(4;15; 22)</a:t>
            </a:r>
          </a:p>
          <a:p>
            <a:r>
              <a:rPr lang="en-US" sz="3600" dirty="0" err="1" smtClean="0"/>
              <a:t>Bildad</a:t>
            </a:r>
            <a:r>
              <a:rPr lang="en-US" sz="3600" dirty="0" smtClean="0"/>
              <a:t> (8; 18; 26) If you repent God will restore you. Plant without water (8).</a:t>
            </a:r>
          </a:p>
          <a:p>
            <a:r>
              <a:rPr lang="en-US" sz="3600" dirty="0" err="1" smtClean="0"/>
              <a:t>Zophar</a:t>
            </a:r>
            <a:r>
              <a:rPr lang="en-US" sz="3600" dirty="0" smtClean="0"/>
              <a:t> (11; 20) Caustic and unsympathetic. Boasting over your innocence </a:t>
            </a:r>
            <a:endParaRPr lang="en-US" sz="3600" dirty="0"/>
          </a:p>
          <a:p>
            <a:endParaRPr lang="en-US" dirty="0"/>
          </a:p>
        </p:txBody>
      </p:sp>
    </p:spTree>
    <p:extLst>
      <p:ext uri="{BB962C8B-B14F-4D97-AF65-F5344CB8AC3E}">
        <p14:creationId xmlns:p14="http://schemas.microsoft.com/office/powerpoint/2010/main" val="3520258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Job’s Case</a:t>
            </a:r>
            <a:endParaRPr lang="en-US" dirty="0"/>
          </a:p>
        </p:txBody>
      </p:sp>
      <p:sp>
        <p:nvSpPr>
          <p:cNvPr id="3" name="Content Placeholder 2"/>
          <p:cNvSpPr>
            <a:spLocks noGrp="1"/>
          </p:cNvSpPr>
          <p:nvPr>
            <p:ph idx="1"/>
          </p:nvPr>
        </p:nvSpPr>
        <p:spPr/>
        <p:txBody>
          <a:bodyPr/>
          <a:lstStyle/>
          <a:p>
            <a:r>
              <a:rPr lang="en-US" dirty="0"/>
              <a:t>The heart of Job’s case was that God did not always bless the righteous and judge the wicked as his friends claimed. No, many wicked people were happy and prosperous (21:7–34; 24:1–17) </a:t>
            </a:r>
            <a:endParaRPr lang="en-US" dirty="0" smtClean="0"/>
          </a:p>
          <a:p>
            <a:r>
              <a:rPr lang="en-US" dirty="0" smtClean="0"/>
              <a:t>Job needed an explanation</a:t>
            </a:r>
            <a:endParaRPr lang="en-US" dirty="0"/>
          </a:p>
        </p:txBody>
      </p:sp>
    </p:spTree>
    <p:extLst>
      <p:ext uri="{BB962C8B-B14F-4D97-AF65-F5344CB8AC3E}">
        <p14:creationId xmlns:p14="http://schemas.microsoft.com/office/powerpoint/2010/main" val="197790737"/>
      </p:ext>
    </p:extLst>
  </p:cSld>
  <p:clrMapOvr>
    <a:masterClrMapping/>
  </p:clrMapOvr>
  <p:timing>
    <p:tnLst>
      <p:par>
        <p:cTn id="1" dur="indefinite" restart="never" nodeType="tmRoot"/>
      </p:par>
    </p:tnLst>
  </p:timing>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God Questions Job</a:t>
            </a:r>
            <a:endParaRPr lang="en-US" dirty="0"/>
          </a:p>
        </p:txBody>
      </p:sp>
      <p:sp>
        <p:nvSpPr>
          <p:cNvPr id="3" name="Content Placeholder 2"/>
          <p:cNvSpPr>
            <a:spLocks noGrp="1"/>
          </p:cNvSpPr>
          <p:nvPr>
            <p:ph idx="1"/>
          </p:nvPr>
        </p:nvSpPr>
        <p:spPr/>
        <p:txBody>
          <a:bodyPr/>
          <a:lstStyle/>
          <a:p>
            <a:r>
              <a:rPr lang="en-US" dirty="0" smtClean="0"/>
              <a:t>God’s second longest speech in the Bible</a:t>
            </a:r>
          </a:p>
          <a:p>
            <a:r>
              <a:rPr lang="en-US" dirty="0" smtClean="0"/>
              <a:t>Asks Job </a:t>
            </a:r>
            <a:r>
              <a:rPr lang="en-US" dirty="0" err="1" smtClean="0"/>
              <a:t>Questons</a:t>
            </a:r>
            <a:r>
              <a:rPr lang="en-US" dirty="0" smtClean="0"/>
              <a:t> and expects Answers</a:t>
            </a:r>
          </a:p>
          <a:p>
            <a:r>
              <a:rPr lang="en-US" dirty="0" smtClean="0"/>
              <a:t>Job 38:3; 40:1-7 Time to man up and face God</a:t>
            </a:r>
          </a:p>
          <a:p>
            <a:r>
              <a:rPr lang="en-US" dirty="0" smtClean="0"/>
              <a:t>Read 38-42 and you will grow in amazement of the greatness of God</a:t>
            </a:r>
          </a:p>
          <a:p>
            <a:r>
              <a:rPr lang="en-US" dirty="0" smtClean="0"/>
              <a:t>Job’s Response 42:1-6 note verse 5</a:t>
            </a:r>
            <a:endParaRPr lang="en-US" dirty="0"/>
          </a:p>
        </p:txBody>
      </p:sp>
    </p:spTree>
    <p:extLst>
      <p:ext uri="{BB962C8B-B14F-4D97-AF65-F5344CB8AC3E}">
        <p14:creationId xmlns:p14="http://schemas.microsoft.com/office/powerpoint/2010/main" val="1277777524"/>
      </p:ext>
    </p:extLst>
  </p:cSld>
  <p:clrMapOvr>
    <a:masterClrMapping/>
  </p:clrMapOvr>
  <p:timing>
    <p:tnLst>
      <p:par>
        <p:cTn id="1" dur="indefinite" restart="never" nodeType="tmRoot"/>
      </p:par>
    </p:tnLst>
  </p:timing>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cap="small" dirty="0"/>
              <a:t>Theological Significance of </a:t>
            </a:r>
            <a:r>
              <a:rPr lang="en-US" cap="small" dirty="0" smtClean="0"/>
              <a:t>Job</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cap="small" dirty="0" smtClean="0"/>
              <a:t>1. </a:t>
            </a:r>
            <a:r>
              <a:rPr lang="en-US" dirty="0" smtClean="0"/>
              <a:t>God </a:t>
            </a:r>
            <a:r>
              <a:rPr lang="en-US" dirty="0"/>
              <a:t>may allow people to be tested so that they can demonstrate their dedication to God and His will for their lives.</a:t>
            </a:r>
          </a:p>
          <a:p>
            <a:pPr marL="0" indent="0">
              <a:buNone/>
            </a:pPr>
            <a:r>
              <a:rPr lang="en-US" dirty="0"/>
              <a:t>2</a:t>
            </a:r>
            <a:r>
              <a:rPr lang="en-US" dirty="0" smtClean="0"/>
              <a:t>. It </a:t>
            </a:r>
            <a:r>
              <a:rPr lang="en-US" dirty="0"/>
              <a:t>is an error to conclude that all sickness and trouble come because of sin. Sometimes the innocent suffer, and the wicked are not immediately judged.</a:t>
            </a:r>
          </a:p>
          <a:p>
            <a:pPr marL="0" indent="0">
              <a:buNone/>
            </a:pPr>
            <a:r>
              <a:rPr lang="en-US" dirty="0"/>
              <a:t>3</a:t>
            </a:r>
            <a:r>
              <a:rPr lang="en-US" dirty="0" smtClean="0"/>
              <a:t>. Since </a:t>
            </a:r>
            <a:r>
              <a:rPr lang="en-US" dirty="0"/>
              <a:t>people on earth cannot see the whole picture and have a very limited understanding of God’s plans and wise purposes, they should not question God’s justice.</a:t>
            </a:r>
          </a:p>
          <a:p>
            <a:pPr marL="0" indent="0">
              <a:buNone/>
            </a:pPr>
            <a:r>
              <a:rPr lang="en-US" dirty="0"/>
              <a:t>4</a:t>
            </a:r>
            <a:r>
              <a:rPr lang="en-US" dirty="0" smtClean="0"/>
              <a:t>. Comforting </a:t>
            </a:r>
            <a:r>
              <a:rPr lang="en-US" dirty="0"/>
              <a:t>the sufferer is not achieved by naive accusations, but by identifying with their grief and praying for God’s mercy.</a:t>
            </a:r>
          </a:p>
          <a:p>
            <a:endParaRPr lang="en-US" dirty="0"/>
          </a:p>
        </p:txBody>
      </p:sp>
    </p:spTree>
    <p:extLst>
      <p:ext uri="{BB962C8B-B14F-4D97-AF65-F5344CB8AC3E}">
        <p14:creationId xmlns:p14="http://schemas.microsoft.com/office/powerpoint/2010/main" val="1241371346"/>
      </p:ext>
    </p:extLst>
  </p:cSld>
  <p:clrMapOvr>
    <a:masterClrMapping/>
  </p:clrMapOvr>
  <p:timing>
    <p:tnLst>
      <p:par>
        <p:cTn id="1" dur="indefinite" restart="never" nodeType="tmRoot"/>
      </p:par>
    </p:tn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Danger of Religious Knowledge</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dirty="0"/>
              <a:t>Religion gives people the notion that they have God under control. Religion says that we can understand God absolutely and completely. We can predict what the Almighty will do tomorrow. The Christian religion teaches that the Bible answers virtually every question that’s brought to the sacred text. The problem with this line of thought is that the true God cannot fit into anyone’s box. God will always end up breaking out of our human expectations and understanding. Every attempt to capture God and cram and ram Him in a system will ultimately fail.</a:t>
            </a:r>
          </a:p>
          <a:p>
            <a:pPr marL="0" indent="0">
              <a:buNone/>
            </a:pPr>
            <a:r>
              <a:rPr lang="en-US" dirty="0"/>
              <a:t>The true God is an untamed lion. He cannot be controlled. The true God </a:t>
            </a:r>
            <a:r>
              <a:rPr lang="en-US" i="1" dirty="0"/>
              <a:t>is the controller</a:t>
            </a:r>
            <a:r>
              <a:rPr lang="en-US" i="1" dirty="0" smtClean="0"/>
              <a:t>.</a:t>
            </a:r>
            <a:endParaRPr lang="en-US" i="1" dirty="0"/>
          </a:p>
        </p:txBody>
      </p:sp>
    </p:spTree>
    <p:extLst>
      <p:ext uri="{BB962C8B-B14F-4D97-AF65-F5344CB8AC3E}">
        <p14:creationId xmlns:p14="http://schemas.microsoft.com/office/powerpoint/2010/main" val="3895608543"/>
      </p:ext>
    </p:extLst>
  </p:cSld>
  <p:clrMapOvr>
    <a:masterClrMapping/>
  </p:clrMapOvr>
  <p:timing>
    <p:tnLst>
      <p:par>
        <p:cTn id="1" dur="indefinite" restart="never" nodeType="tmRoot"/>
      </p:par>
    </p:tnLst>
  </p:timing>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259285" y="545634"/>
            <a:ext cx="4787243" cy="5955330"/>
          </a:xfrm>
          <a:prstGeom prst="rect">
            <a:avLst/>
          </a:prstGeom>
        </p:spPr>
      </p:pic>
      <p:sp>
        <p:nvSpPr>
          <p:cNvPr id="2" name="TextBox 1"/>
          <p:cNvSpPr txBox="1"/>
          <p:nvPr/>
        </p:nvSpPr>
        <p:spPr>
          <a:xfrm>
            <a:off x="2455971" y="2947488"/>
            <a:ext cx="3246674" cy="1323439"/>
          </a:xfrm>
          <a:prstGeom prst="rect">
            <a:avLst/>
          </a:prstGeom>
          <a:noFill/>
        </p:spPr>
        <p:txBody>
          <a:bodyPr wrap="square" rtlCol="0">
            <a:spAutoFit/>
          </a:bodyPr>
          <a:lstStyle/>
          <a:p>
            <a:pPr defTabSz="457200"/>
            <a:r>
              <a:rPr lang="en-US" sz="4000" dirty="0" smtClean="0">
                <a:solidFill>
                  <a:srgbClr val="FFFF00"/>
                </a:solidFill>
              </a:rPr>
              <a:t>Old Testament</a:t>
            </a:r>
          </a:p>
          <a:p>
            <a:pPr defTabSz="457200"/>
            <a:r>
              <a:rPr lang="en-US" sz="4000" dirty="0" smtClean="0">
                <a:solidFill>
                  <a:srgbClr val="FFFF00"/>
                </a:solidFill>
              </a:rPr>
              <a:t>Survey</a:t>
            </a:r>
            <a:endParaRPr lang="en-US" sz="4000" dirty="0">
              <a:solidFill>
                <a:srgbClr val="FFFF00"/>
              </a:solidFill>
            </a:endParaRPr>
          </a:p>
        </p:txBody>
      </p:sp>
    </p:spTree>
    <p:extLst>
      <p:ext uri="{BB962C8B-B14F-4D97-AF65-F5344CB8AC3E}">
        <p14:creationId xmlns:p14="http://schemas.microsoft.com/office/powerpoint/2010/main" val="190146426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Genesis 3 &amp; 4  The Problem: Sin</a:t>
            </a:r>
            <a:endParaRPr lang="en-US" sz="3200" b="1" dirty="0"/>
          </a:p>
        </p:txBody>
      </p:sp>
      <p:sp>
        <p:nvSpPr>
          <p:cNvPr id="3" name="Content Placeholder 2"/>
          <p:cNvSpPr>
            <a:spLocks noGrp="1"/>
          </p:cNvSpPr>
          <p:nvPr>
            <p:ph idx="1"/>
          </p:nvPr>
        </p:nvSpPr>
        <p:spPr>
          <a:xfrm>
            <a:off x="304800" y="2438401"/>
            <a:ext cx="4800601" cy="4267200"/>
          </a:xfrm>
        </p:spPr>
        <p:txBody>
          <a:bodyPr>
            <a:normAutofit fontScale="92500" lnSpcReduction="10000"/>
          </a:bodyPr>
          <a:lstStyle/>
          <a:p>
            <a:r>
              <a:rPr lang="en-US" sz="2400" b="1" dirty="0" smtClean="0">
                <a:solidFill>
                  <a:schemeClr val="tx1"/>
                </a:solidFill>
              </a:rPr>
              <a:t>Genesis 3:6  The fruit was desirable.</a:t>
            </a:r>
          </a:p>
          <a:p>
            <a:endParaRPr lang="en-US" sz="900" b="1" dirty="0">
              <a:solidFill>
                <a:schemeClr val="tx1"/>
              </a:solidFill>
            </a:endParaRPr>
          </a:p>
          <a:p>
            <a:r>
              <a:rPr lang="en-US" sz="2400" b="1" dirty="0" smtClean="0">
                <a:solidFill>
                  <a:schemeClr val="tx1"/>
                </a:solidFill>
              </a:rPr>
              <a:t>Their sin?  Pride.  Wanted to be “like” God.</a:t>
            </a:r>
          </a:p>
          <a:p>
            <a:endParaRPr lang="en-US" sz="900" b="1" dirty="0">
              <a:solidFill>
                <a:schemeClr val="tx1"/>
              </a:solidFill>
            </a:endParaRPr>
          </a:p>
          <a:p>
            <a:r>
              <a:rPr lang="en-US" sz="2400" b="1" dirty="0" smtClean="0">
                <a:solidFill>
                  <a:schemeClr val="tx1"/>
                </a:solidFill>
              </a:rPr>
              <a:t>The result:  lost innocence death and separation from God.</a:t>
            </a:r>
          </a:p>
          <a:p>
            <a:endParaRPr lang="en-US" sz="900" b="1" dirty="0">
              <a:solidFill>
                <a:schemeClr val="tx1"/>
              </a:solidFill>
            </a:endParaRPr>
          </a:p>
          <a:p>
            <a:r>
              <a:rPr lang="en-US" sz="2400" b="1" dirty="0" smtClean="0">
                <a:solidFill>
                  <a:schemeClr val="tx1"/>
                </a:solidFill>
              </a:rPr>
              <a:t>Adam and Eve are us in this sense as well.</a:t>
            </a:r>
          </a:p>
          <a:p>
            <a:endParaRPr lang="en-US" sz="900" b="1" dirty="0">
              <a:solidFill>
                <a:schemeClr val="tx1"/>
              </a:solidFill>
            </a:endParaRPr>
          </a:p>
          <a:p>
            <a:r>
              <a:rPr lang="en-US" sz="2400" b="1" dirty="0" smtClean="0">
                <a:solidFill>
                  <a:schemeClr val="tx1"/>
                </a:solidFill>
              </a:rPr>
              <a:t>Genesis 3:15  God will provide a solution: Jesus.</a:t>
            </a:r>
          </a:p>
          <a:p>
            <a:endParaRPr lang="en-US" sz="2400" b="1" dirty="0">
              <a:solidFill>
                <a:schemeClr val="tx1"/>
              </a:solidFill>
            </a:endParaRPr>
          </a:p>
        </p:txBody>
      </p:sp>
      <p:pic>
        <p:nvPicPr>
          <p:cNvPr id="4" name="Picture 2" descr="http://4.bp.blogspot.com/-4u23Xj0Imv4/TrkelUDrHTI/AAAAAAAAbOw/sO-JtuTN9ss/s1600/adam-and-ev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2209800"/>
            <a:ext cx="3306911"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08399"/>
      </p:ext>
    </p:extLst>
  </p:cSld>
  <p:clrMapOvr>
    <a:masterClrMapping/>
  </p:clrMapOvr>
  <p:timing>
    <p:tnLst>
      <p:par>
        <p:cTn id="1" dur="indefinite" restart="never" nodeType="tmRoot"/>
      </p:par>
    </p:tn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solidFill>
                  <a:schemeClr val="bg1"/>
                </a:solidFill>
                <a:latin typeface="Lucida Calligraphy"/>
                <a:ea typeface="AppleGothic"/>
                <a:cs typeface="Lucida Calligraphy"/>
              </a:rPr>
              <a:t>Psalms</a:t>
            </a:r>
            <a:endParaRPr lang="en-US" b="1" dirty="0">
              <a:solidFill>
                <a:schemeClr val="bg1"/>
              </a:solidFill>
              <a:latin typeface="Lucida Calligraphy"/>
              <a:ea typeface="AppleGothic"/>
              <a:cs typeface="Lucida Calligraphy"/>
            </a:endParaRPr>
          </a:p>
        </p:txBody>
      </p:sp>
      <p:sp>
        <p:nvSpPr>
          <p:cNvPr id="3" name="Subtitle 2"/>
          <p:cNvSpPr>
            <a:spLocks noGrp="1"/>
          </p:cNvSpPr>
          <p:nvPr>
            <p:ph type="subTitle" idx="1"/>
          </p:nvPr>
        </p:nvSpPr>
        <p:spPr/>
        <p:txBody>
          <a:bodyPr>
            <a:normAutofit/>
          </a:bodyPr>
          <a:lstStyle/>
          <a:p>
            <a:r>
              <a:rPr lang="en-US" sz="2000" dirty="0" smtClean="0"/>
              <a:t>Mark Wilkinson</a:t>
            </a:r>
          </a:p>
          <a:p>
            <a:r>
              <a:rPr lang="en-US" sz="2000" dirty="0" smtClean="0"/>
              <a:t>San Diego</a:t>
            </a:r>
            <a:endParaRPr lang="en-US" sz="2000" dirty="0"/>
          </a:p>
        </p:txBody>
      </p:sp>
    </p:spTree>
    <p:extLst>
      <p:ext uri="{BB962C8B-B14F-4D97-AF65-F5344CB8AC3E}">
        <p14:creationId xmlns:p14="http://schemas.microsoft.com/office/powerpoint/2010/main" val="144480979"/>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63487" y="713775"/>
            <a:ext cx="7243503" cy="5447112"/>
          </a:xfrm>
          <a:prstGeom prst="rect">
            <a:avLst/>
          </a:prstGeom>
        </p:spPr>
      </p:pic>
    </p:spTree>
    <p:extLst>
      <p:ext uri="{BB962C8B-B14F-4D97-AF65-F5344CB8AC3E}">
        <p14:creationId xmlns:p14="http://schemas.microsoft.com/office/powerpoint/2010/main" val="1454297115"/>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Hebrew Poetry</a:t>
            </a:r>
            <a:endParaRPr lang="en-US" dirty="0">
              <a:solidFill>
                <a:srgbClr val="FFFFFF"/>
              </a:solidFill>
            </a:endParaRP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2790603"/>
      </p:ext>
    </p:extLst>
  </p:cSld>
  <p:clrMapOvr>
    <a:masterClrMapping/>
  </p:clrMapOvr>
  <p:timing>
    <p:tnLst>
      <p:par>
        <p:cTn id="1" dur="indefinite" restart="never" nodeType="tmRoot"/>
      </p:par>
    </p:tnLst>
  </p:timing>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Poetic Parallelism</a:t>
            </a:r>
            <a:endParaRPr lang="en-US" dirty="0">
              <a:solidFill>
                <a:srgbClr val="FFFFFF"/>
              </a:solidFill>
            </a:endParaRPr>
          </a:p>
        </p:txBody>
      </p:sp>
      <p:sp>
        <p:nvSpPr>
          <p:cNvPr id="3" name="Content Placeholder 2"/>
          <p:cNvSpPr>
            <a:spLocks noGrp="1"/>
          </p:cNvSpPr>
          <p:nvPr>
            <p:ph idx="1"/>
          </p:nvPr>
        </p:nvSpPr>
        <p:spPr/>
        <p:txBody>
          <a:bodyPr/>
          <a:lstStyle/>
          <a:p>
            <a:r>
              <a:rPr lang="en-US" dirty="0" smtClean="0">
                <a:solidFill>
                  <a:srgbClr val="FFFFFF"/>
                </a:solidFill>
              </a:rPr>
              <a:t>Synonymous- verbal parallel in initial line is in succeeding line. </a:t>
            </a:r>
          </a:p>
          <a:p>
            <a:r>
              <a:rPr lang="en-US" dirty="0" smtClean="0">
                <a:solidFill>
                  <a:srgbClr val="FFFFFF"/>
                </a:solidFill>
              </a:rPr>
              <a:t>Ps.19:1 The heavens declare the glory of God</a:t>
            </a:r>
          </a:p>
          <a:p>
            <a:r>
              <a:rPr lang="en-US" dirty="0" smtClean="0">
                <a:solidFill>
                  <a:srgbClr val="FFFFFF"/>
                </a:solidFill>
              </a:rPr>
              <a:t>The skies proclaim the work of his hands</a:t>
            </a:r>
          </a:p>
        </p:txBody>
      </p:sp>
    </p:spTree>
    <p:extLst>
      <p:ext uri="{BB962C8B-B14F-4D97-AF65-F5344CB8AC3E}">
        <p14:creationId xmlns:p14="http://schemas.microsoft.com/office/powerpoint/2010/main" val="2274862213"/>
      </p:ext>
    </p:extLst>
  </p:cSld>
  <p:clrMapOvr>
    <a:masterClrMapping/>
  </p:clrMapOvr>
  <p:timing>
    <p:tnLst>
      <p:par>
        <p:cTn id="1" dur="indefinite" restart="never" nodeType="tmRoot"/>
      </p:par>
    </p:tnLst>
  </p:timing>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Chiastic parallelism</a:t>
            </a:r>
          </a:p>
        </p:txBody>
      </p:sp>
      <p:sp>
        <p:nvSpPr>
          <p:cNvPr id="3" name="Content Placeholder 2"/>
          <p:cNvSpPr>
            <a:spLocks noGrp="1"/>
          </p:cNvSpPr>
          <p:nvPr>
            <p:ph idx="1"/>
          </p:nvPr>
        </p:nvSpPr>
        <p:spPr/>
        <p:txBody>
          <a:bodyPr>
            <a:normAutofit/>
          </a:bodyPr>
          <a:lstStyle/>
          <a:p>
            <a:r>
              <a:rPr lang="en-US" dirty="0" smtClean="0">
                <a:solidFill>
                  <a:srgbClr val="FFFFFF"/>
                </a:solidFill>
              </a:rPr>
              <a:t>- </a:t>
            </a:r>
            <a:r>
              <a:rPr lang="en-US" dirty="0">
                <a:solidFill>
                  <a:srgbClr val="FFFFFF"/>
                </a:solidFill>
              </a:rPr>
              <a:t>ideas presented in opposite </a:t>
            </a:r>
            <a:r>
              <a:rPr lang="en-US" dirty="0" smtClean="0">
                <a:solidFill>
                  <a:srgbClr val="FFFFFF"/>
                </a:solidFill>
              </a:rPr>
              <a:t>order</a:t>
            </a:r>
          </a:p>
          <a:p>
            <a:r>
              <a:rPr lang="en-US" dirty="0" smtClean="0">
                <a:solidFill>
                  <a:srgbClr val="FFFFFF"/>
                </a:solidFill>
              </a:rPr>
              <a:t>ABBA; ABCBA</a:t>
            </a:r>
            <a:endParaRPr lang="en-US" dirty="0">
              <a:solidFill>
                <a:srgbClr val="FFFFFF"/>
              </a:solidFill>
            </a:endParaRPr>
          </a:p>
          <a:p>
            <a:r>
              <a:rPr lang="en-US" dirty="0">
                <a:solidFill>
                  <a:srgbClr val="FFFFFF"/>
                </a:solidFill>
              </a:rPr>
              <a:t>Ps.51:1</a:t>
            </a:r>
          </a:p>
          <a:p>
            <a:pPr marL="0" indent="0" algn="ctr">
              <a:buNone/>
            </a:pPr>
            <a:r>
              <a:rPr lang="en-US" dirty="0" smtClean="0">
                <a:solidFill>
                  <a:srgbClr val="FFFFFF"/>
                </a:solidFill>
              </a:rPr>
              <a:t>Have </a:t>
            </a:r>
            <a:r>
              <a:rPr lang="en-US" dirty="0">
                <a:solidFill>
                  <a:srgbClr val="FFFFFF"/>
                </a:solidFill>
              </a:rPr>
              <a:t>mercy on me, O God, </a:t>
            </a:r>
            <a:r>
              <a:rPr lang="en-US" dirty="0" smtClean="0">
                <a:solidFill>
                  <a:srgbClr val="FFFFFF"/>
                </a:solidFill>
              </a:rPr>
              <a:t>(A)</a:t>
            </a:r>
            <a:endParaRPr lang="en-US" dirty="0">
              <a:solidFill>
                <a:srgbClr val="FFFFFF"/>
              </a:solidFill>
            </a:endParaRPr>
          </a:p>
          <a:p>
            <a:pPr marL="0" indent="0" algn="ctr">
              <a:buNone/>
            </a:pPr>
            <a:r>
              <a:rPr lang="en-US" dirty="0">
                <a:solidFill>
                  <a:srgbClr val="FFFFFF"/>
                </a:solidFill>
              </a:rPr>
              <a:t>according to your unfailing love</a:t>
            </a:r>
            <a:r>
              <a:rPr lang="en-US" dirty="0" smtClean="0">
                <a:solidFill>
                  <a:srgbClr val="FFFFFF"/>
                </a:solidFill>
              </a:rPr>
              <a:t>;(B) </a:t>
            </a:r>
            <a:endParaRPr lang="en-US" dirty="0">
              <a:solidFill>
                <a:srgbClr val="FFFFFF"/>
              </a:solidFill>
            </a:endParaRPr>
          </a:p>
          <a:p>
            <a:pPr marL="0" indent="0" algn="ctr">
              <a:buNone/>
            </a:pPr>
            <a:r>
              <a:rPr lang="en-US" dirty="0">
                <a:solidFill>
                  <a:srgbClr val="FFFFFF"/>
                </a:solidFill>
              </a:rPr>
              <a:t>according to your great </a:t>
            </a:r>
            <a:r>
              <a:rPr lang="en-US" dirty="0" smtClean="0">
                <a:solidFill>
                  <a:srgbClr val="FFFFFF"/>
                </a:solidFill>
              </a:rPr>
              <a:t>compassion(B</a:t>
            </a:r>
            <a:r>
              <a:rPr lang="en-US" smtClean="0">
                <a:solidFill>
                  <a:srgbClr val="FFFFFF"/>
                </a:solidFill>
              </a:rPr>
              <a:t>) </a:t>
            </a:r>
          </a:p>
          <a:p>
            <a:pPr marL="0" indent="0" algn="ctr">
              <a:buNone/>
            </a:pPr>
            <a:r>
              <a:rPr lang="en-US" smtClean="0">
                <a:solidFill>
                  <a:srgbClr val="FFFFFF"/>
                </a:solidFill>
              </a:rPr>
              <a:t>blot out my transgressions(A)</a:t>
            </a:r>
          </a:p>
          <a:p>
            <a:endParaRPr lang="en-US" dirty="0">
              <a:solidFill>
                <a:srgbClr val="FFFFFF"/>
              </a:solidFill>
            </a:endParaRPr>
          </a:p>
        </p:txBody>
      </p:sp>
    </p:spTree>
    <p:extLst>
      <p:ext uri="{BB962C8B-B14F-4D97-AF65-F5344CB8AC3E}">
        <p14:creationId xmlns:p14="http://schemas.microsoft.com/office/powerpoint/2010/main" val="420713713"/>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Antithetic Parallelism</a:t>
            </a:r>
            <a:endParaRPr lang="en-US" dirty="0">
              <a:solidFill>
                <a:srgbClr val="FFFFFF"/>
              </a:solidFill>
            </a:endParaRPr>
          </a:p>
        </p:txBody>
      </p:sp>
      <p:sp>
        <p:nvSpPr>
          <p:cNvPr id="3" name="Content Placeholder 2"/>
          <p:cNvSpPr>
            <a:spLocks noGrp="1"/>
          </p:cNvSpPr>
          <p:nvPr>
            <p:ph idx="1"/>
          </p:nvPr>
        </p:nvSpPr>
        <p:spPr/>
        <p:txBody>
          <a:bodyPr>
            <a:normAutofit/>
          </a:bodyPr>
          <a:lstStyle/>
          <a:p>
            <a:r>
              <a:rPr lang="en-US" sz="3600" dirty="0" smtClean="0">
                <a:solidFill>
                  <a:srgbClr val="FFFFFF"/>
                </a:solidFill>
              </a:rPr>
              <a:t>The second line is the opposite of the first.</a:t>
            </a:r>
          </a:p>
          <a:p>
            <a:r>
              <a:rPr lang="en-US" sz="3600" dirty="0" smtClean="0">
                <a:solidFill>
                  <a:srgbClr val="FFFFFF"/>
                </a:solidFill>
              </a:rPr>
              <a:t>Ps.1:6</a:t>
            </a:r>
          </a:p>
          <a:p>
            <a:r>
              <a:rPr lang="en-US" sz="3600" dirty="0">
                <a:solidFill>
                  <a:srgbClr val="FFFFFF"/>
                </a:solidFill>
              </a:rPr>
              <a:t>For the Lord watches over the way of the righteous, </a:t>
            </a:r>
          </a:p>
          <a:p>
            <a:r>
              <a:rPr lang="en-US" sz="3600" dirty="0">
                <a:solidFill>
                  <a:srgbClr val="FFFFFF"/>
                </a:solidFill>
              </a:rPr>
              <a:t>but the way of the wicked leads to </a:t>
            </a:r>
            <a:r>
              <a:rPr lang="en-US" sz="3600" dirty="0" smtClean="0">
                <a:solidFill>
                  <a:srgbClr val="FFFFFF"/>
                </a:solidFill>
              </a:rPr>
              <a:t>destruction</a:t>
            </a:r>
            <a:endParaRPr lang="en-US" sz="3600" dirty="0">
              <a:solidFill>
                <a:srgbClr val="FFFFFF"/>
              </a:solidFill>
            </a:endParaRPr>
          </a:p>
        </p:txBody>
      </p:sp>
    </p:spTree>
    <p:extLst>
      <p:ext uri="{BB962C8B-B14F-4D97-AF65-F5344CB8AC3E}">
        <p14:creationId xmlns:p14="http://schemas.microsoft.com/office/powerpoint/2010/main" val="1348806384"/>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Synthetic or Constructive</a:t>
            </a:r>
            <a:endParaRPr lang="en-US" dirty="0">
              <a:solidFill>
                <a:srgbClr val="FFFFFF"/>
              </a:solidFill>
            </a:endParaRPr>
          </a:p>
        </p:txBody>
      </p:sp>
      <p:sp>
        <p:nvSpPr>
          <p:cNvPr id="3" name="Content Placeholder 2"/>
          <p:cNvSpPr>
            <a:spLocks noGrp="1"/>
          </p:cNvSpPr>
          <p:nvPr>
            <p:ph idx="1"/>
          </p:nvPr>
        </p:nvSpPr>
        <p:spPr/>
        <p:txBody>
          <a:bodyPr/>
          <a:lstStyle/>
          <a:p>
            <a:r>
              <a:rPr lang="en-US" dirty="0" smtClean="0">
                <a:solidFill>
                  <a:srgbClr val="FFFFFF"/>
                </a:solidFill>
              </a:rPr>
              <a:t>Ps.2:6 the second line completes the first</a:t>
            </a:r>
          </a:p>
          <a:p>
            <a:r>
              <a:rPr lang="en-US" dirty="0" smtClean="0">
                <a:solidFill>
                  <a:srgbClr val="FFFFFF"/>
                </a:solidFill>
              </a:rPr>
              <a:t>Prov.15:17 There is a comparison</a:t>
            </a:r>
          </a:p>
          <a:p>
            <a:r>
              <a:rPr lang="en-US" dirty="0" smtClean="0">
                <a:solidFill>
                  <a:srgbClr val="FFFFFF"/>
                </a:solidFill>
              </a:rPr>
              <a:t>Ps.1:1 Builds to a climax</a:t>
            </a:r>
            <a:endParaRPr lang="en-US" dirty="0">
              <a:solidFill>
                <a:srgbClr val="FFFFFF"/>
              </a:solidFill>
            </a:endParaRPr>
          </a:p>
        </p:txBody>
      </p:sp>
    </p:spTree>
    <p:extLst>
      <p:ext uri="{BB962C8B-B14F-4D97-AF65-F5344CB8AC3E}">
        <p14:creationId xmlns:p14="http://schemas.microsoft.com/office/powerpoint/2010/main" val="260899965"/>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Lost in Translation</a:t>
            </a:r>
            <a:endParaRPr lang="en-US" dirty="0">
              <a:solidFill>
                <a:srgbClr val="FFFFFF"/>
              </a:solidFill>
            </a:endParaRPr>
          </a:p>
        </p:txBody>
      </p:sp>
      <p:sp>
        <p:nvSpPr>
          <p:cNvPr id="3" name="Content Placeholder 2"/>
          <p:cNvSpPr>
            <a:spLocks noGrp="1"/>
          </p:cNvSpPr>
          <p:nvPr>
            <p:ph idx="1"/>
          </p:nvPr>
        </p:nvSpPr>
        <p:spPr/>
        <p:txBody>
          <a:bodyPr/>
          <a:lstStyle/>
          <a:p>
            <a:r>
              <a:rPr lang="en-US" dirty="0" smtClean="0">
                <a:solidFill>
                  <a:srgbClr val="FFFFFF"/>
                </a:solidFill>
              </a:rPr>
              <a:t>Alliteration- Use of similar sounds</a:t>
            </a:r>
          </a:p>
          <a:p>
            <a:r>
              <a:rPr lang="en-US" dirty="0" err="1" smtClean="0">
                <a:solidFill>
                  <a:srgbClr val="FFFFFF"/>
                </a:solidFill>
              </a:rPr>
              <a:t>Paranomasio</a:t>
            </a:r>
            <a:r>
              <a:rPr lang="en-US" dirty="0" smtClean="0">
                <a:solidFill>
                  <a:srgbClr val="FFFFFF"/>
                </a:solidFill>
              </a:rPr>
              <a:t>- Play on sound or meaning of words</a:t>
            </a:r>
          </a:p>
          <a:p>
            <a:r>
              <a:rPr lang="en-US" dirty="0" smtClean="0">
                <a:solidFill>
                  <a:srgbClr val="FFFFFF"/>
                </a:solidFill>
              </a:rPr>
              <a:t>Acrostic structure – Ps.119; Prov.31:10-31</a:t>
            </a:r>
          </a:p>
          <a:p>
            <a:r>
              <a:rPr lang="en-US" dirty="0" smtClean="0">
                <a:solidFill>
                  <a:srgbClr val="FFFFFF"/>
                </a:solidFill>
              </a:rPr>
              <a:t>Terseness- three to four word phrases</a:t>
            </a:r>
          </a:p>
          <a:p>
            <a:r>
              <a:rPr lang="en-US" dirty="0" smtClean="0">
                <a:solidFill>
                  <a:srgbClr val="FFFFFF"/>
                </a:solidFill>
              </a:rPr>
              <a:t>Imagery- Ps.23:1</a:t>
            </a:r>
            <a:endParaRPr lang="en-US" dirty="0">
              <a:solidFill>
                <a:srgbClr val="FFFFFF"/>
              </a:solidFill>
            </a:endParaRPr>
          </a:p>
        </p:txBody>
      </p:sp>
    </p:spTree>
    <p:extLst>
      <p:ext uri="{BB962C8B-B14F-4D97-AF65-F5344CB8AC3E}">
        <p14:creationId xmlns:p14="http://schemas.microsoft.com/office/powerpoint/2010/main" val="3289445171"/>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Psalms</a:t>
            </a:r>
            <a:endParaRPr lang="en-US" dirty="0">
              <a:solidFill>
                <a:srgbClr val="FFFFFF"/>
              </a:solidFill>
            </a:endParaRPr>
          </a:p>
        </p:txBody>
      </p:sp>
      <p:sp>
        <p:nvSpPr>
          <p:cNvPr id="3" name="Content Placeholder 2"/>
          <p:cNvSpPr>
            <a:spLocks noGrp="1"/>
          </p:cNvSpPr>
          <p:nvPr>
            <p:ph idx="1"/>
          </p:nvPr>
        </p:nvSpPr>
        <p:spPr/>
        <p:txBody>
          <a:bodyPr>
            <a:normAutofit/>
          </a:bodyPr>
          <a:lstStyle/>
          <a:p>
            <a:r>
              <a:rPr lang="en-US" sz="2800" b="1" dirty="0" smtClean="0">
                <a:solidFill>
                  <a:srgbClr val="FFFFFF"/>
                </a:solidFill>
              </a:rPr>
              <a:t>5 books (mirror Pentateuch)</a:t>
            </a:r>
          </a:p>
          <a:p>
            <a:r>
              <a:rPr lang="en-US" sz="2800" b="1" dirty="0" smtClean="0">
                <a:solidFill>
                  <a:srgbClr val="FFFFFF"/>
                </a:solidFill>
              </a:rPr>
              <a:t>Book One- 1-41  Genesis: living victoriously</a:t>
            </a:r>
          </a:p>
          <a:p>
            <a:r>
              <a:rPr lang="en-US" sz="2800" b="1" dirty="0" smtClean="0">
                <a:solidFill>
                  <a:srgbClr val="FFFFFF"/>
                </a:solidFill>
              </a:rPr>
              <a:t>Book Two- 42-72   Exodus: ruin and redemption</a:t>
            </a:r>
          </a:p>
          <a:p>
            <a:r>
              <a:rPr lang="en-US" sz="2800" b="1" dirty="0" smtClean="0">
                <a:solidFill>
                  <a:srgbClr val="FFFFFF"/>
                </a:solidFill>
              </a:rPr>
              <a:t>Book Three- 73-89   Leviticus: Worship, sanctuary, holiness</a:t>
            </a:r>
          </a:p>
          <a:p>
            <a:r>
              <a:rPr lang="en-US" sz="2800" b="1" dirty="0" smtClean="0">
                <a:solidFill>
                  <a:srgbClr val="FFFFFF"/>
                </a:solidFill>
              </a:rPr>
              <a:t>Book Four 90-106   Numbers: Wandering</a:t>
            </a:r>
          </a:p>
          <a:p>
            <a:r>
              <a:rPr lang="en-US" sz="2800" b="1" dirty="0" smtClean="0">
                <a:solidFill>
                  <a:srgbClr val="FFFFFF"/>
                </a:solidFill>
              </a:rPr>
              <a:t>Book Five- 107-150   Deuteronomy: Ready to </a:t>
            </a:r>
            <a:r>
              <a:rPr lang="en-US" sz="2800" b="1" smtClean="0">
                <a:solidFill>
                  <a:srgbClr val="FFFFFF"/>
                </a:solidFill>
              </a:rPr>
              <a:t>take possession.</a:t>
            </a:r>
            <a:endParaRPr lang="en-US" sz="2800" b="1" dirty="0" smtClean="0">
              <a:solidFill>
                <a:srgbClr val="FFFFFF"/>
              </a:solidFill>
            </a:endParaRPr>
          </a:p>
          <a:p>
            <a:r>
              <a:rPr lang="en-US" sz="2800" b="1" dirty="0" smtClean="0">
                <a:solidFill>
                  <a:srgbClr val="FFFFFF"/>
                </a:solidFill>
              </a:rPr>
              <a:t>Luke 24:44 Jesus called the collection Psalms</a:t>
            </a:r>
            <a:endParaRPr lang="en-US" sz="2800" b="1" dirty="0">
              <a:solidFill>
                <a:srgbClr val="FFFFFF"/>
              </a:solidFill>
            </a:endParaRPr>
          </a:p>
        </p:txBody>
      </p:sp>
    </p:spTree>
    <p:extLst>
      <p:ext uri="{BB962C8B-B14F-4D97-AF65-F5344CB8AC3E}">
        <p14:creationId xmlns:p14="http://schemas.microsoft.com/office/powerpoint/2010/main" val="562857434"/>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Psalms</a:t>
            </a:r>
            <a:endParaRPr lang="en-US" dirty="0">
              <a:solidFill>
                <a:srgbClr val="FFFFFF"/>
              </a:solidFill>
            </a:endParaRPr>
          </a:p>
        </p:txBody>
      </p:sp>
      <p:sp>
        <p:nvSpPr>
          <p:cNvPr id="3" name="Content Placeholder 2"/>
          <p:cNvSpPr>
            <a:spLocks noGrp="1"/>
          </p:cNvSpPr>
          <p:nvPr>
            <p:ph idx="1"/>
          </p:nvPr>
        </p:nvSpPr>
        <p:spPr/>
        <p:txBody>
          <a:bodyPr>
            <a:normAutofit/>
          </a:bodyPr>
          <a:lstStyle/>
          <a:p>
            <a:r>
              <a:rPr lang="en-US" sz="4000" dirty="0" smtClean="0">
                <a:solidFill>
                  <a:srgbClr val="FFFFFF"/>
                </a:solidFill>
              </a:rPr>
              <a:t>150 Psalms</a:t>
            </a:r>
          </a:p>
          <a:p>
            <a:r>
              <a:rPr lang="en-US" sz="4000" dirty="0" smtClean="0">
                <a:solidFill>
                  <a:srgbClr val="FFFFFF"/>
                </a:solidFill>
              </a:rPr>
              <a:t>Superscriptions- A Psalm of David</a:t>
            </a:r>
          </a:p>
          <a:p>
            <a:r>
              <a:rPr lang="en-US" sz="4000" dirty="0" smtClean="0">
                <a:solidFill>
                  <a:srgbClr val="FFFFFF"/>
                </a:solidFill>
              </a:rPr>
              <a:t>Of, to, and for same Hebrew word</a:t>
            </a:r>
          </a:p>
          <a:p>
            <a:r>
              <a:rPr lang="en-US" sz="4000" dirty="0" smtClean="0">
                <a:solidFill>
                  <a:srgbClr val="FFFFFF"/>
                </a:solidFill>
              </a:rPr>
              <a:t>Spans centuries- David (1000 BC- 580-540 BC)</a:t>
            </a:r>
          </a:p>
          <a:p>
            <a:r>
              <a:rPr lang="en-US" sz="4000" dirty="0" smtClean="0">
                <a:solidFill>
                  <a:srgbClr val="FFFFFF"/>
                </a:solidFill>
              </a:rPr>
              <a:t>PS. 90- Attributed to Moses</a:t>
            </a:r>
          </a:p>
          <a:p>
            <a:pPr marL="0" indent="0">
              <a:buNone/>
            </a:pPr>
            <a:endParaRPr lang="en-US" sz="4000" dirty="0">
              <a:solidFill>
                <a:srgbClr val="FFFFFF"/>
              </a:solidFill>
            </a:endParaRPr>
          </a:p>
        </p:txBody>
      </p:sp>
    </p:spTree>
    <p:extLst>
      <p:ext uri="{BB962C8B-B14F-4D97-AF65-F5344CB8AC3E}">
        <p14:creationId xmlns:p14="http://schemas.microsoft.com/office/powerpoint/2010/main" val="42631649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1" y="2819400"/>
            <a:ext cx="5943600" cy="3657600"/>
          </a:xfrm>
        </p:spPr>
        <p:txBody>
          <a:bodyPr>
            <a:normAutofit fontScale="92500"/>
          </a:bodyPr>
          <a:lstStyle/>
          <a:p>
            <a:r>
              <a:rPr lang="en-US" dirty="0" smtClean="0"/>
              <a:t>Bible: God wants a relationship with us.</a:t>
            </a:r>
          </a:p>
          <a:p>
            <a:endParaRPr lang="en-US" dirty="0"/>
          </a:p>
          <a:p>
            <a:r>
              <a:rPr lang="en-US" dirty="0" smtClean="0"/>
              <a:t>Old Testament:  The Messiah is coming, bringing salvation.</a:t>
            </a:r>
          </a:p>
          <a:p>
            <a:endParaRPr lang="en-US" dirty="0"/>
          </a:p>
          <a:p>
            <a:r>
              <a:rPr lang="en-US" dirty="0" smtClean="0"/>
              <a:t>New Testament:  The Messiah is here, and he has brought salvation.   </a:t>
            </a:r>
          </a:p>
          <a:p>
            <a:pPr lvl="1"/>
            <a:r>
              <a:rPr lang="en-US" dirty="0" smtClean="0"/>
              <a:t>John 5:39  These scriptures testify about me.</a:t>
            </a:r>
          </a:p>
          <a:p>
            <a:pPr lvl="1"/>
            <a:r>
              <a:rPr lang="en-US" dirty="0" smtClean="0"/>
              <a:t>Matthew 5:17</a:t>
            </a:r>
          </a:p>
          <a:p>
            <a:pPr lvl="1"/>
            <a:endParaRPr lang="en-US" dirty="0"/>
          </a:p>
        </p:txBody>
      </p:sp>
      <p:sp>
        <p:nvSpPr>
          <p:cNvPr id="3" name="Title 2"/>
          <p:cNvSpPr>
            <a:spLocks noGrp="1"/>
          </p:cNvSpPr>
          <p:nvPr>
            <p:ph type="title"/>
          </p:nvPr>
        </p:nvSpPr>
        <p:spPr>
          <a:xfrm>
            <a:off x="688491" y="304800"/>
            <a:ext cx="5325380" cy="1219200"/>
          </a:xfrm>
        </p:spPr>
        <p:txBody>
          <a:bodyPr/>
          <a:lstStyle/>
          <a:p>
            <a:r>
              <a:rPr lang="en-US" sz="4000" dirty="0" smtClean="0"/>
              <a:t>  Biblical Themes</a:t>
            </a:r>
            <a:endParaRPr lang="en-US" sz="4000" dirty="0"/>
          </a:p>
        </p:txBody>
      </p:sp>
      <p:pic>
        <p:nvPicPr>
          <p:cNvPr id="2050" name="Picture 2" descr="http://www.truthnet.org/Genesis/6-Genesis-Chapter-2/Adam-Garden-Ed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3870" y="990600"/>
            <a:ext cx="3015803"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80542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648235"/>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Authorship</a:t>
            </a:r>
            <a:endParaRPr lang="en-US" dirty="0">
              <a:solidFill>
                <a:srgbClr val="FFFFFF"/>
              </a:solidFill>
            </a:endParaRPr>
          </a:p>
        </p:txBody>
      </p:sp>
      <p:sp>
        <p:nvSpPr>
          <p:cNvPr id="3" name="Content Placeholder 2"/>
          <p:cNvSpPr>
            <a:spLocks noGrp="1"/>
          </p:cNvSpPr>
          <p:nvPr>
            <p:ph idx="1"/>
          </p:nvPr>
        </p:nvSpPr>
        <p:spPr>
          <a:xfrm>
            <a:off x="457199" y="1417638"/>
            <a:ext cx="8347907" cy="4907657"/>
          </a:xfrm>
        </p:spPr>
        <p:txBody>
          <a:bodyPr>
            <a:normAutofit fontScale="92500" lnSpcReduction="10000"/>
          </a:bodyPr>
          <a:lstStyle/>
          <a:p>
            <a:r>
              <a:rPr lang="en-US" dirty="0" smtClean="0">
                <a:solidFill>
                  <a:srgbClr val="FFFFFF"/>
                </a:solidFill>
              </a:rPr>
              <a:t>Moses- PS. 90</a:t>
            </a:r>
          </a:p>
          <a:p>
            <a:r>
              <a:rPr lang="en-US" dirty="0" smtClean="0">
                <a:solidFill>
                  <a:srgbClr val="FFFFFF"/>
                </a:solidFill>
              </a:rPr>
              <a:t>73 Psalms- David</a:t>
            </a:r>
          </a:p>
          <a:p>
            <a:r>
              <a:rPr lang="en-US" dirty="0" smtClean="0">
                <a:solidFill>
                  <a:srgbClr val="FFFFFF"/>
                </a:solidFill>
              </a:rPr>
              <a:t>12 Psalms- Asaph (50,73,74,75, 76,77,78,79,80,81,82,83)</a:t>
            </a:r>
          </a:p>
          <a:p>
            <a:r>
              <a:rPr lang="en-US" dirty="0" smtClean="0">
                <a:solidFill>
                  <a:srgbClr val="FFFFFF"/>
                </a:solidFill>
              </a:rPr>
              <a:t>10 Psalms- sons of Korah (42,44,45,46,47,48,49,84,85,87)</a:t>
            </a:r>
            <a:r>
              <a:rPr lang="en-US" dirty="0">
                <a:solidFill>
                  <a:srgbClr val="FFFFFF"/>
                </a:solidFill>
              </a:rPr>
              <a:t>	</a:t>
            </a:r>
          </a:p>
          <a:p>
            <a:r>
              <a:rPr lang="en-US" dirty="0" smtClean="0">
                <a:solidFill>
                  <a:srgbClr val="FFFFFF"/>
                </a:solidFill>
              </a:rPr>
              <a:t>2 Psalms- Solomon (72, 127)</a:t>
            </a:r>
          </a:p>
          <a:p>
            <a:r>
              <a:rPr lang="en-US" dirty="0" smtClean="0">
                <a:solidFill>
                  <a:srgbClr val="FFFFFF"/>
                </a:solidFill>
              </a:rPr>
              <a:t>1 Psalm – </a:t>
            </a:r>
            <a:r>
              <a:rPr lang="en-US" dirty="0" err="1" smtClean="0">
                <a:solidFill>
                  <a:srgbClr val="FFFFFF"/>
                </a:solidFill>
              </a:rPr>
              <a:t>Heman</a:t>
            </a:r>
            <a:r>
              <a:rPr lang="en-US" dirty="0" smtClean="0">
                <a:solidFill>
                  <a:srgbClr val="FFFFFF"/>
                </a:solidFill>
              </a:rPr>
              <a:t> (88)</a:t>
            </a:r>
          </a:p>
          <a:p>
            <a:r>
              <a:rPr lang="en-US" dirty="0" smtClean="0">
                <a:solidFill>
                  <a:srgbClr val="FFFFFF"/>
                </a:solidFill>
              </a:rPr>
              <a:t>1 Psalm- Ethan (89)</a:t>
            </a:r>
          </a:p>
          <a:p>
            <a:r>
              <a:rPr lang="en-US" dirty="0" smtClean="0">
                <a:solidFill>
                  <a:srgbClr val="FFFFFF"/>
                </a:solidFill>
              </a:rPr>
              <a:t>50- orphan</a:t>
            </a:r>
            <a:endParaRPr lang="en-US" dirty="0">
              <a:solidFill>
                <a:srgbClr val="FFFFFF"/>
              </a:solidFill>
            </a:endParaRPr>
          </a:p>
        </p:txBody>
      </p:sp>
    </p:spTree>
    <p:extLst>
      <p:ext uri="{BB962C8B-B14F-4D97-AF65-F5344CB8AC3E}">
        <p14:creationId xmlns:p14="http://schemas.microsoft.com/office/powerpoint/2010/main" val="1605062743"/>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Historical Connections</a:t>
            </a:r>
            <a:endParaRPr lang="en-US" dirty="0">
              <a:solidFill>
                <a:srgbClr val="FFFFFF"/>
              </a:solidFill>
            </a:endParaRPr>
          </a:p>
        </p:txBody>
      </p:sp>
      <p:sp>
        <p:nvSpPr>
          <p:cNvPr id="3" name="Content Placeholder 2"/>
          <p:cNvSpPr>
            <a:spLocks noGrp="1"/>
          </p:cNvSpPr>
          <p:nvPr>
            <p:ph idx="1"/>
          </p:nvPr>
        </p:nvSpPr>
        <p:spPr/>
        <p:txBody>
          <a:bodyPr>
            <a:normAutofit fontScale="62500" lnSpcReduction="20000"/>
          </a:bodyPr>
          <a:lstStyle/>
          <a:p>
            <a:r>
              <a:rPr lang="en-US" dirty="0">
                <a:solidFill>
                  <a:srgbClr val="FFFFFF"/>
                </a:solidFill>
              </a:rPr>
              <a:t>Psalm 59 </a:t>
            </a:r>
            <a:r>
              <a:rPr lang="en-US" dirty="0" smtClean="0">
                <a:solidFill>
                  <a:srgbClr val="FFFFFF"/>
                </a:solidFill>
              </a:rPr>
              <a:t>-1 </a:t>
            </a:r>
            <a:r>
              <a:rPr lang="en-US" dirty="0">
                <a:solidFill>
                  <a:srgbClr val="FFFFFF"/>
                </a:solidFill>
              </a:rPr>
              <a:t>Samuel 19:11.</a:t>
            </a:r>
          </a:p>
          <a:p>
            <a:r>
              <a:rPr lang="en-US" dirty="0">
                <a:solidFill>
                  <a:srgbClr val="FFFFFF"/>
                </a:solidFill>
              </a:rPr>
              <a:t>Psalm 56 </a:t>
            </a:r>
            <a:r>
              <a:rPr lang="en-US" dirty="0" smtClean="0">
                <a:solidFill>
                  <a:srgbClr val="FFFFFF"/>
                </a:solidFill>
              </a:rPr>
              <a:t>-1 </a:t>
            </a:r>
            <a:r>
              <a:rPr lang="en-US" dirty="0">
                <a:solidFill>
                  <a:srgbClr val="FFFFFF"/>
                </a:solidFill>
              </a:rPr>
              <a:t>Samuel 21:10-15.</a:t>
            </a:r>
          </a:p>
          <a:p>
            <a:r>
              <a:rPr lang="en-US" dirty="0">
                <a:solidFill>
                  <a:srgbClr val="FFFFFF"/>
                </a:solidFill>
              </a:rPr>
              <a:t>Psalm 34 </a:t>
            </a:r>
            <a:r>
              <a:rPr lang="en-US" dirty="0" smtClean="0">
                <a:solidFill>
                  <a:srgbClr val="FFFFFF"/>
                </a:solidFill>
              </a:rPr>
              <a:t>-1 </a:t>
            </a:r>
            <a:r>
              <a:rPr lang="en-US" dirty="0">
                <a:solidFill>
                  <a:srgbClr val="FFFFFF"/>
                </a:solidFill>
              </a:rPr>
              <a:t>Samuel 21:10-22:2.</a:t>
            </a:r>
          </a:p>
          <a:p>
            <a:r>
              <a:rPr lang="en-US" dirty="0">
                <a:solidFill>
                  <a:srgbClr val="FFFFFF"/>
                </a:solidFill>
              </a:rPr>
              <a:t>Psalm 52 </a:t>
            </a:r>
            <a:r>
              <a:rPr lang="en-US" dirty="0" smtClean="0">
                <a:solidFill>
                  <a:srgbClr val="FFFFFF"/>
                </a:solidFill>
              </a:rPr>
              <a:t>-1 </a:t>
            </a:r>
            <a:r>
              <a:rPr lang="en-US" dirty="0">
                <a:solidFill>
                  <a:srgbClr val="FFFFFF"/>
                </a:solidFill>
              </a:rPr>
              <a:t>Samuel 22:9.</a:t>
            </a:r>
          </a:p>
          <a:p>
            <a:r>
              <a:rPr lang="en-US" dirty="0">
                <a:solidFill>
                  <a:srgbClr val="FFFFFF"/>
                </a:solidFill>
              </a:rPr>
              <a:t>Psalm 54 </a:t>
            </a:r>
            <a:r>
              <a:rPr lang="en-US" dirty="0" smtClean="0">
                <a:solidFill>
                  <a:srgbClr val="FFFFFF"/>
                </a:solidFill>
              </a:rPr>
              <a:t>-1 </a:t>
            </a:r>
            <a:r>
              <a:rPr lang="en-US" dirty="0">
                <a:solidFill>
                  <a:srgbClr val="FFFFFF"/>
                </a:solidFill>
              </a:rPr>
              <a:t>Samuel 23:15-23.</a:t>
            </a:r>
          </a:p>
          <a:p>
            <a:r>
              <a:rPr lang="en-US" dirty="0">
                <a:solidFill>
                  <a:srgbClr val="FFFFFF"/>
                </a:solidFill>
              </a:rPr>
              <a:t>Psalm 7 </a:t>
            </a:r>
            <a:r>
              <a:rPr lang="en-US" dirty="0" smtClean="0">
                <a:solidFill>
                  <a:srgbClr val="FFFFFF"/>
                </a:solidFill>
              </a:rPr>
              <a:t>-1 </a:t>
            </a:r>
            <a:r>
              <a:rPr lang="en-US" dirty="0">
                <a:solidFill>
                  <a:srgbClr val="FFFFFF"/>
                </a:solidFill>
              </a:rPr>
              <a:t>Samuel 23:24-29 (but this is problematic).</a:t>
            </a:r>
          </a:p>
          <a:p>
            <a:r>
              <a:rPr lang="en-US" dirty="0">
                <a:solidFill>
                  <a:srgbClr val="FFFFFF"/>
                </a:solidFill>
              </a:rPr>
              <a:t>Psalm 57 </a:t>
            </a:r>
            <a:r>
              <a:rPr lang="en-US" dirty="0" smtClean="0">
                <a:solidFill>
                  <a:srgbClr val="FFFFFF"/>
                </a:solidFill>
              </a:rPr>
              <a:t>-(</a:t>
            </a:r>
            <a:r>
              <a:rPr lang="en-US" dirty="0">
                <a:solidFill>
                  <a:srgbClr val="FFFFFF"/>
                </a:solidFill>
              </a:rPr>
              <a:t>1 Sam. 22:1-2) or </a:t>
            </a:r>
            <a:r>
              <a:rPr lang="en-US" dirty="0" smtClean="0">
                <a:solidFill>
                  <a:srgbClr val="FFFFFF"/>
                </a:solidFill>
              </a:rPr>
              <a:t> </a:t>
            </a:r>
            <a:r>
              <a:rPr lang="en-US" dirty="0">
                <a:solidFill>
                  <a:srgbClr val="FFFFFF"/>
                </a:solidFill>
              </a:rPr>
              <a:t>(1 Sam. 24).</a:t>
            </a:r>
          </a:p>
          <a:p>
            <a:r>
              <a:rPr lang="en-US" dirty="0">
                <a:solidFill>
                  <a:srgbClr val="FFFFFF"/>
                </a:solidFill>
              </a:rPr>
              <a:t>Psalm 142, another passage that reports David’s being in a cave, </a:t>
            </a:r>
          </a:p>
          <a:p>
            <a:r>
              <a:rPr lang="en-US" dirty="0">
                <a:solidFill>
                  <a:srgbClr val="FFFFFF"/>
                </a:solidFill>
              </a:rPr>
              <a:t>Psalm 60 </a:t>
            </a:r>
            <a:r>
              <a:rPr lang="en-US" dirty="0" smtClean="0">
                <a:solidFill>
                  <a:srgbClr val="FFFFFF"/>
                </a:solidFill>
              </a:rPr>
              <a:t>-2 </a:t>
            </a:r>
            <a:r>
              <a:rPr lang="en-US" dirty="0">
                <a:solidFill>
                  <a:srgbClr val="FFFFFF"/>
                </a:solidFill>
              </a:rPr>
              <a:t>Samuel 8:8, 13; and 1 Chronicles 18:9-12.</a:t>
            </a:r>
          </a:p>
          <a:p>
            <a:r>
              <a:rPr lang="en-US" dirty="0">
                <a:solidFill>
                  <a:srgbClr val="FFFFFF"/>
                </a:solidFill>
              </a:rPr>
              <a:t>Psalm 18 is almost identical to 2 Samuel 22.</a:t>
            </a:r>
          </a:p>
          <a:p>
            <a:r>
              <a:rPr lang="en-US" dirty="0">
                <a:solidFill>
                  <a:srgbClr val="FFFFFF"/>
                </a:solidFill>
              </a:rPr>
              <a:t>Psalm 51 </a:t>
            </a:r>
            <a:r>
              <a:rPr lang="en-US" dirty="0" smtClean="0">
                <a:solidFill>
                  <a:srgbClr val="FFFFFF"/>
                </a:solidFill>
              </a:rPr>
              <a:t>-2 </a:t>
            </a:r>
            <a:r>
              <a:rPr lang="en-US" dirty="0">
                <a:solidFill>
                  <a:srgbClr val="FFFFFF"/>
                </a:solidFill>
              </a:rPr>
              <a:t>Samuel 11-12.</a:t>
            </a:r>
          </a:p>
          <a:p>
            <a:r>
              <a:rPr lang="en-US" dirty="0">
                <a:solidFill>
                  <a:srgbClr val="FFFFFF"/>
                </a:solidFill>
              </a:rPr>
              <a:t>Psalm 3 </a:t>
            </a:r>
            <a:r>
              <a:rPr lang="en-US" dirty="0" smtClean="0">
                <a:solidFill>
                  <a:srgbClr val="FFFFFF"/>
                </a:solidFill>
              </a:rPr>
              <a:t>-2 </a:t>
            </a:r>
            <a:r>
              <a:rPr lang="en-US" dirty="0">
                <a:solidFill>
                  <a:srgbClr val="FFFFFF"/>
                </a:solidFill>
              </a:rPr>
              <a:t>Samuel 15-18.</a:t>
            </a:r>
          </a:p>
          <a:p>
            <a:r>
              <a:rPr lang="en-US" dirty="0">
                <a:solidFill>
                  <a:srgbClr val="FFFFFF"/>
                </a:solidFill>
              </a:rPr>
              <a:t>Psalm 63 </a:t>
            </a:r>
            <a:r>
              <a:rPr lang="en-US" dirty="0" smtClean="0">
                <a:solidFill>
                  <a:srgbClr val="FFFFFF"/>
                </a:solidFill>
              </a:rPr>
              <a:t>-2 </a:t>
            </a:r>
            <a:r>
              <a:rPr lang="en-US" dirty="0">
                <a:solidFill>
                  <a:srgbClr val="FFFFFF"/>
                </a:solidFill>
              </a:rPr>
              <a:t>Samuel 15:23.</a:t>
            </a:r>
          </a:p>
          <a:p>
            <a:r>
              <a:rPr lang="en-US" dirty="0">
                <a:solidFill>
                  <a:srgbClr val="FFFFFF"/>
                </a:solidFill>
              </a:rPr>
              <a:t>Psalm 30 may be connected with 1 Chronicles 21:1-22:</a:t>
            </a:r>
            <a:r>
              <a:rPr lang="en-US" dirty="0" smtClean="0">
                <a:solidFill>
                  <a:srgbClr val="FFFFFF"/>
                </a:solidFill>
              </a:rPr>
              <a:t>1</a:t>
            </a:r>
            <a:endParaRPr lang="en-US" dirty="0">
              <a:solidFill>
                <a:srgbClr val="FFFFFF"/>
              </a:solidFill>
            </a:endParaRPr>
          </a:p>
        </p:txBody>
      </p:sp>
    </p:spTree>
    <p:extLst>
      <p:ext uri="{BB962C8B-B14F-4D97-AF65-F5344CB8AC3E}">
        <p14:creationId xmlns:p14="http://schemas.microsoft.com/office/powerpoint/2010/main" val="1082168564"/>
      </p:ext>
    </p:extLst>
  </p:cSld>
  <p:clrMapOvr>
    <a:masterClrMapping/>
  </p:clrMapOvr>
  <p:timing>
    <p:tnLst>
      <p:par>
        <p:cTn id="1" dur="indefinite" restart="never" nodeType="tmRoot"/>
      </p:par>
    </p:tnLst>
  </p:timing>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solidFill>
                  <a:srgbClr val="FFFFFF"/>
                </a:solidFill>
              </a:rPr>
              <a:t>Categorizing the Psalms</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12199825"/>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FF"/>
                </a:solidFill>
              </a:rPr>
              <a:t>Psalms of Lament</a:t>
            </a:r>
            <a:endParaRPr lang="en-US" dirty="0">
              <a:solidFill>
                <a:srgbClr val="FFFFFF"/>
              </a:solidFill>
            </a:endParaRPr>
          </a:p>
        </p:txBody>
      </p:sp>
      <p:sp>
        <p:nvSpPr>
          <p:cNvPr id="3" name="Content Placeholder 2"/>
          <p:cNvSpPr>
            <a:spLocks noGrp="1"/>
          </p:cNvSpPr>
          <p:nvPr>
            <p:ph idx="1"/>
          </p:nvPr>
        </p:nvSpPr>
        <p:spPr/>
        <p:txBody>
          <a:bodyPr/>
          <a:lstStyle/>
          <a:p>
            <a:r>
              <a:rPr lang="en-US" dirty="0" smtClean="0">
                <a:solidFill>
                  <a:srgbClr val="FFFFFF"/>
                </a:solidFill>
              </a:rPr>
              <a:t>An Invocation- A call to God for Help</a:t>
            </a:r>
          </a:p>
          <a:p>
            <a:r>
              <a:rPr lang="en-US" dirty="0" smtClean="0">
                <a:solidFill>
                  <a:srgbClr val="FFFFFF"/>
                </a:solidFill>
              </a:rPr>
              <a:t>Psalm 13:1- How long, O Lord?</a:t>
            </a:r>
          </a:p>
          <a:p>
            <a:r>
              <a:rPr lang="en-US" dirty="0" smtClean="0">
                <a:solidFill>
                  <a:srgbClr val="FFFFFF"/>
                </a:solidFill>
              </a:rPr>
              <a:t>A Lament (Complaint)</a:t>
            </a:r>
          </a:p>
        </p:txBody>
      </p:sp>
    </p:spTree>
    <p:extLst>
      <p:ext uri="{BB962C8B-B14F-4D97-AF65-F5344CB8AC3E}">
        <p14:creationId xmlns:p14="http://schemas.microsoft.com/office/powerpoint/2010/main" val="4170393831"/>
      </p:ext>
    </p:extLst>
  </p:cSld>
  <p:clrMapOvr>
    <a:masterClrMapping/>
  </p:clrMapOvr>
  <p:timing>
    <p:tnLst>
      <p:par>
        <p:cTn id="1" dur="indefinite" restart="never" nodeType="tmRoot"/>
      </p:par>
    </p:tnLst>
  </p:timing>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63137"/>
            <a:ext cx="8229600" cy="5655341"/>
          </a:xfrm>
        </p:spPr>
        <p:txBody>
          <a:bodyPr>
            <a:normAutofit/>
          </a:bodyPr>
          <a:lstStyle/>
          <a:p>
            <a:r>
              <a:rPr lang="en-US" dirty="0">
                <a:solidFill>
                  <a:srgbClr val="FFFFFF"/>
                </a:solidFill>
              </a:rPr>
              <a:t>Psalm 13:1-</a:t>
            </a:r>
            <a:r>
              <a:rPr lang="en-US" dirty="0" smtClean="0">
                <a:solidFill>
                  <a:srgbClr val="FFFFFF"/>
                </a:solidFill>
              </a:rPr>
              <a:t>2 The Complaint </a:t>
            </a:r>
            <a:endParaRPr lang="en-US" dirty="0">
              <a:solidFill>
                <a:srgbClr val="FFFFFF"/>
              </a:solidFill>
            </a:endParaRPr>
          </a:p>
          <a:p>
            <a:pPr lvl="1"/>
            <a:r>
              <a:rPr lang="en-US" dirty="0">
                <a:solidFill>
                  <a:srgbClr val="FFFFFF"/>
                </a:solidFill>
              </a:rPr>
              <a:t>God is not protecting me</a:t>
            </a:r>
          </a:p>
          <a:p>
            <a:pPr lvl="1"/>
            <a:r>
              <a:rPr lang="en-US" dirty="0">
                <a:solidFill>
                  <a:srgbClr val="FFFFFF"/>
                </a:solidFill>
              </a:rPr>
              <a:t>My enemies are winning</a:t>
            </a:r>
          </a:p>
          <a:p>
            <a:pPr lvl="1"/>
            <a:r>
              <a:rPr lang="en-US" dirty="0">
                <a:solidFill>
                  <a:srgbClr val="FFFFFF"/>
                </a:solidFill>
              </a:rPr>
              <a:t>I am in </a:t>
            </a:r>
            <a:r>
              <a:rPr lang="en-US" dirty="0" smtClean="0">
                <a:solidFill>
                  <a:srgbClr val="FFFFFF"/>
                </a:solidFill>
              </a:rPr>
              <a:t>sorrow</a:t>
            </a:r>
          </a:p>
          <a:p>
            <a:r>
              <a:rPr lang="en-US" dirty="0">
                <a:solidFill>
                  <a:srgbClr val="FFFFFF"/>
                </a:solidFill>
              </a:rPr>
              <a:t>Psalm 13:3-4</a:t>
            </a:r>
          </a:p>
          <a:p>
            <a:r>
              <a:rPr lang="en-US" dirty="0" smtClean="0">
                <a:solidFill>
                  <a:srgbClr val="FFFFFF"/>
                </a:solidFill>
              </a:rPr>
              <a:t>A Petition or request for God’s help</a:t>
            </a:r>
          </a:p>
          <a:p>
            <a:r>
              <a:rPr lang="en-US" dirty="0">
                <a:solidFill>
                  <a:srgbClr val="FFFFFF"/>
                </a:solidFill>
              </a:rPr>
              <a:t>Psalm 13:5</a:t>
            </a:r>
          </a:p>
          <a:p>
            <a:r>
              <a:rPr lang="en-US" dirty="0" smtClean="0">
                <a:solidFill>
                  <a:srgbClr val="FFFFFF"/>
                </a:solidFill>
              </a:rPr>
              <a:t>Confession or statement of confidence</a:t>
            </a:r>
          </a:p>
          <a:p>
            <a:r>
              <a:rPr lang="en-US" dirty="0">
                <a:solidFill>
                  <a:srgbClr val="FFFFFF"/>
                </a:solidFill>
              </a:rPr>
              <a:t>Psalm 13:6</a:t>
            </a:r>
          </a:p>
          <a:p>
            <a:r>
              <a:rPr lang="en-US" dirty="0" smtClean="0">
                <a:solidFill>
                  <a:srgbClr val="FFFFFF"/>
                </a:solidFill>
              </a:rPr>
              <a:t>A Vow of Praise</a:t>
            </a:r>
          </a:p>
        </p:txBody>
      </p:sp>
    </p:spTree>
    <p:extLst>
      <p:ext uri="{BB962C8B-B14F-4D97-AF65-F5344CB8AC3E}">
        <p14:creationId xmlns:p14="http://schemas.microsoft.com/office/powerpoint/2010/main" val="466972155"/>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Psalm of Praise</a:t>
            </a:r>
            <a:endParaRPr lang="en-US" dirty="0">
              <a:solidFill>
                <a:srgbClr val="FFFFFF"/>
              </a:solidFill>
            </a:endParaRPr>
          </a:p>
        </p:txBody>
      </p:sp>
      <p:sp>
        <p:nvSpPr>
          <p:cNvPr id="3" name="Content Placeholder 2"/>
          <p:cNvSpPr>
            <a:spLocks noGrp="1"/>
          </p:cNvSpPr>
          <p:nvPr>
            <p:ph idx="1"/>
          </p:nvPr>
        </p:nvSpPr>
        <p:spPr/>
        <p:txBody>
          <a:bodyPr/>
          <a:lstStyle/>
          <a:p>
            <a:r>
              <a:rPr lang="en-US" dirty="0" smtClean="0">
                <a:solidFill>
                  <a:srgbClr val="FFFFFF"/>
                </a:solidFill>
              </a:rPr>
              <a:t>A call to praise God</a:t>
            </a:r>
          </a:p>
          <a:p>
            <a:r>
              <a:rPr lang="en-US" dirty="0" smtClean="0">
                <a:solidFill>
                  <a:srgbClr val="FFFFFF"/>
                </a:solidFill>
              </a:rPr>
              <a:t>Reasons for praising God</a:t>
            </a:r>
          </a:p>
          <a:p>
            <a:r>
              <a:rPr lang="en-US" dirty="0" smtClean="0">
                <a:solidFill>
                  <a:srgbClr val="FFFFFF"/>
                </a:solidFill>
              </a:rPr>
              <a:t>Psalm 100</a:t>
            </a:r>
          </a:p>
          <a:p>
            <a:r>
              <a:rPr lang="en-US" dirty="0" smtClean="0">
                <a:solidFill>
                  <a:srgbClr val="FFFFFF"/>
                </a:solidFill>
              </a:rPr>
              <a:t>Psalm 147-148</a:t>
            </a:r>
          </a:p>
          <a:p>
            <a:endParaRPr lang="en-US" dirty="0">
              <a:solidFill>
                <a:srgbClr val="FFFFFF"/>
              </a:solidFill>
            </a:endParaRPr>
          </a:p>
        </p:txBody>
      </p:sp>
    </p:spTree>
    <p:extLst>
      <p:ext uri="{BB962C8B-B14F-4D97-AF65-F5344CB8AC3E}">
        <p14:creationId xmlns:p14="http://schemas.microsoft.com/office/powerpoint/2010/main" val="2311759211"/>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Historical Psalms</a:t>
            </a:r>
            <a:endParaRPr lang="en-US" dirty="0">
              <a:solidFill>
                <a:srgbClr val="FFFFFF"/>
              </a:solidFill>
            </a:endParaRPr>
          </a:p>
        </p:txBody>
      </p:sp>
      <p:sp>
        <p:nvSpPr>
          <p:cNvPr id="3" name="Content Placeholder 2"/>
          <p:cNvSpPr>
            <a:spLocks noGrp="1"/>
          </p:cNvSpPr>
          <p:nvPr>
            <p:ph idx="1"/>
          </p:nvPr>
        </p:nvSpPr>
        <p:spPr/>
        <p:txBody>
          <a:bodyPr/>
          <a:lstStyle/>
          <a:p>
            <a:r>
              <a:rPr lang="en-US" dirty="0" smtClean="0">
                <a:solidFill>
                  <a:srgbClr val="FFFFFF"/>
                </a:solidFill>
              </a:rPr>
              <a:t>Psalm 78 Review to teach the next generation</a:t>
            </a:r>
          </a:p>
          <a:p>
            <a:pPr lvl="1"/>
            <a:r>
              <a:rPr lang="en-US" dirty="0" smtClean="0">
                <a:solidFill>
                  <a:srgbClr val="FFFFFF"/>
                </a:solidFill>
              </a:rPr>
              <a:t>78:5-8 Don’t be rebellious</a:t>
            </a:r>
          </a:p>
          <a:p>
            <a:pPr lvl="1"/>
            <a:r>
              <a:rPr lang="en-US" dirty="0" smtClean="0">
                <a:solidFill>
                  <a:srgbClr val="FFFFFF"/>
                </a:solidFill>
              </a:rPr>
              <a:t>78:9-20 God’s Miraculous rescue from Egypt</a:t>
            </a:r>
          </a:p>
          <a:p>
            <a:pPr lvl="1"/>
            <a:r>
              <a:rPr lang="en-US" dirty="0" smtClean="0">
                <a:solidFill>
                  <a:srgbClr val="FFFFFF"/>
                </a:solidFill>
              </a:rPr>
              <a:t>78:21-39 God’s Anger at unbelief</a:t>
            </a:r>
          </a:p>
          <a:p>
            <a:pPr lvl="1"/>
            <a:r>
              <a:rPr lang="en-US" dirty="0" smtClean="0">
                <a:solidFill>
                  <a:srgbClr val="FFFFFF"/>
                </a:solidFill>
              </a:rPr>
              <a:t>78:40-53 Danger in forgetting God</a:t>
            </a:r>
          </a:p>
          <a:p>
            <a:pPr lvl="1"/>
            <a:r>
              <a:rPr lang="en-US" dirty="0" smtClean="0">
                <a:solidFill>
                  <a:srgbClr val="FFFFFF"/>
                </a:solidFill>
              </a:rPr>
              <a:t>78:54-72 Entrance into the promised land</a:t>
            </a:r>
          </a:p>
          <a:p>
            <a:r>
              <a:rPr lang="en-US" dirty="0" smtClean="0">
                <a:solidFill>
                  <a:srgbClr val="FFFFFF"/>
                </a:solidFill>
              </a:rPr>
              <a:t>Psalm 105; 106; 135</a:t>
            </a:r>
            <a:endParaRPr lang="en-US" dirty="0">
              <a:solidFill>
                <a:srgbClr val="FFFFFF"/>
              </a:solidFill>
            </a:endParaRPr>
          </a:p>
        </p:txBody>
      </p:sp>
    </p:spTree>
    <p:extLst>
      <p:ext uri="{BB962C8B-B14F-4D97-AF65-F5344CB8AC3E}">
        <p14:creationId xmlns:p14="http://schemas.microsoft.com/office/powerpoint/2010/main" val="3872889714"/>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Imprecatory Psalms</a:t>
            </a:r>
            <a:endParaRPr lang="en-US" dirty="0">
              <a:solidFill>
                <a:srgbClr val="FFFFFF"/>
              </a:solidFill>
            </a:endParaRPr>
          </a:p>
        </p:txBody>
      </p:sp>
      <p:sp>
        <p:nvSpPr>
          <p:cNvPr id="3" name="Content Placeholder 2"/>
          <p:cNvSpPr>
            <a:spLocks noGrp="1"/>
          </p:cNvSpPr>
          <p:nvPr>
            <p:ph idx="1"/>
          </p:nvPr>
        </p:nvSpPr>
        <p:spPr/>
        <p:txBody>
          <a:bodyPr/>
          <a:lstStyle/>
          <a:p>
            <a:r>
              <a:rPr lang="en-US" dirty="0" smtClean="0">
                <a:solidFill>
                  <a:srgbClr val="FFFFFF"/>
                </a:solidFill>
              </a:rPr>
              <a:t>Curses against the enemies of God</a:t>
            </a:r>
          </a:p>
          <a:p>
            <a:r>
              <a:rPr lang="en-US" dirty="0" smtClean="0">
                <a:solidFill>
                  <a:srgbClr val="FFFFFF"/>
                </a:solidFill>
              </a:rPr>
              <a:t>Ps.35;69;109</a:t>
            </a:r>
          </a:p>
          <a:p>
            <a:r>
              <a:rPr lang="en-US" dirty="0" smtClean="0">
                <a:solidFill>
                  <a:srgbClr val="FFFFFF"/>
                </a:solidFill>
              </a:rPr>
              <a:t>Ps.139:19-22 David hates those who hate God</a:t>
            </a:r>
          </a:p>
          <a:p>
            <a:r>
              <a:rPr lang="en-US" dirty="0" smtClean="0">
                <a:solidFill>
                  <a:srgbClr val="FFFFFF"/>
                </a:solidFill>
              </a:rPr>
              <a:t>Ps.139:23-24 David asks to be searched for anything unclean</a:t>
            </a:r>
          </a:p>
          <a:p>
            <a:r>
              <a:rPr lang="en-US" dirty="0" smtClean="0">
                <a:solidFill>
                  <a:srgbClr val="FFFFFF"/>
                </a:solidFill>
              </a:rPr>
              <a:t>Gal.1:6-10</a:t>
            </a:r>
            <a:endParaRPr lang="en-US" dirty="0">
              <a:solidFill>
                <a:srgbClr val="FFFFFF"/>
              </a:solidFill>
            </a:endParaRPr>
          </a:p>
        </p:txBody>
      </p:sp>
    </p:spTree>
    <p:extLst>
      <p:ext uri="{BB962C8B-B14F-4D97-AF65-F5344CB8AC3E}">
        <p14:creationId xmlns:p14="http://schemas.microsoft.com/office/powerpoint/2010/main" val="2491748726"/>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Psalms of Confession</a:t>
            </a:r>
            <a:endParaRPr lang="en-US" dirty="0">
              <a:solidFill>
                <a:srgbClr val="FFFFFF"/>
              </a:solidFill>
            </a:endParaRPr>
          </a:p>
        </p:txBody>
      </p:sp>
      <p:sp>
        <p:nvSpPr>
          <p:cNvPr id="3" name="Content Placeholder 2"/>
          <p:cNvSpPr>
            <a:spLocks noGrp="1"/>
          </p:cNvSpPr>
          <p:nvPr>
            <p:ph idx="1"/>
          </p:nvPr>
        </p:nvSpPr>
        <p:spPr/>
        <p:txBody>
          <a:bodyPr>
            <a:normAutofit fontScale="77500" lnSpcReduction="20000"/>
          </a:bodyPr>
          <a:lstStyle/>
          <a:p>
            <a:r>
              <a:rPr lang="en-US" dirty="0" smtClean="0">
                <a:solidFill>
                  <a:srgbClr val="FFFFFF"/>
                </a:solidFill>
              </a:rPr>
              <a:t>Psalm 51 &amp; 32 relate to David and his sin</a:t>
            </a:r>
          </a:p>
          <a:p>
            <a:r>
              <a:rPr lang="en-US" dirty="0">
                <a:solidFill>
                  <a:srgbClr val="FFFFFF"/>
                </a:solidFill>
              </a:rPr>
              <a:t> </a:t>
            </a:r>
            <a:r>
              <a:rPr lang="en-US" dirty="0" smtClean="0">
                <a:solidFill>
                  <a:srgbClr val="FFFFFF"/>
                </a:solidFill>
              </a:rPr>
              <a:t> </a:t>
            </a:r>
            <a:r>
              <a:rPr lang="en-US" dirty="0">
                <a:solidFill>
                  <a:srgbClr val="FFFFFF"/>
                </a:solidFill>
              </a:rPr>
              <a:t>Psalm 51 </a:t>
            </a:r>
            <a:endParaRPr lang="en-US" dirty="0" smtClean="0">
              <a:solidFill>
                <a:srgbClr val="FFFFFF"/>
              </a:solidFill>
            </a:endParaRPr>
          </a:p>
          <a:p>
            <a:r>
              <a:rPr lang="en-US" dirty="0" smtClean="0">
                <a:solidFill>
                  <a:srgbClr val="FFFFFF"/>
                </a:solidFill>
              </a:rPr>
              <a:t>David </a:t>
            </a:r>
            <a:r>
              <a:rPr lang="en-US" dirty="0">
                <a:solidFill>
                  <a:srgbClr val="FFFFFF"/>
                </a:solidFill>
              </a:rPr>
              <a:t>asks for God’s grace and compassion. </a:t>
            </a:r>
            <a:r>
              <a:rPr lang="en-US" dirty="0" smtClean="0">
                <a:solidFill>
                  <a:srgbClr val="FFFFFF"/>
                </a:solidFill>
              </a:rPr>
              <a:t>(</a:t>
            </a:r>
            <a:r>
              <a:rPr lang="en-US" dirty="0">
                <a:solidFill>
                  <a:srgbClr val="FFFFFF"/>
                </a:solidFill>
              </a:rPr>
              <a:t>51:1, 2). </a:t>
            </a:r>
            <a:endParaRPr lang="en-US" dirty="0" smtClean="0">
              <a:solidFill>
                <a:srgbClr val="FFFFFF"/>
              </a:solidFill>
            </a:endParaRPr>
          </a:p>
          <a:p>
            <a:r>
              <a:rPr lang="en-US" dirty="0" smtClean="0">
                <a:solidFill>
                  <a:srgbClr val="FFFFFF"/>
                </a:solidFill>
              </a:rPr>
              <a:t>David </a:t>
            </a:r>
            <a:r>
              <a:rPr lang="en-US" dirty="0">
                <a:solidFill>
                  <a:srgbClr val="FFFFFF"/>
                </a:solidFill>
              </a:rPr>
              <a:t>acknowledges </a:t>
            </a:r>
            <a:r>
              <a:rPr lang="en-US" dirty="0" smtClean="0">
                <a:solidFill>
                  <a:srgbClr val="FFFFFF"/>
                </a:solidFill>
              </a:rPr>
              <a:t>that </a:t>
            </a:r>
            <a:r>
              <a:rPr lang="en-US" dirty="0">
                <a:solidFill>
                  <a:srgbClr val="FFFFFF"/>
                </a:solidFill>
              </a:rPr>
              <a:t>he did something that was evil </a:t>
            </a:r>
            <a:r>
              <a:rPr lang="en-US" dirty="0" smtClean="0">
                <a:solidFill>
                  <a:srgbClr val="FFFFFF"/>
                </a:solidFill>
              </a:rPr>
              <a:t>and </a:t>
            </a:r>
            <a:r>
              <a:rPr lang="en-US" dirty="0">
                <a:solidFill>
                  <a:srgbClr val="FFFFFF"/>
                </a:solidFill>
              </a:rPr>
              <a:t>that he deserves His judgment (51:3, 4)</a:t>
            </a:r>
            <a:r>
              <a:rPr lang="en-US" dirty="0" smtClean="0">
                <a:solidFill>
                  <a:srgbClr val="FFFFFF"/>
                </a:solidFill>
              </a:rPr>
              <a:t>.</a:t>
            </a:r>
          </a:p>
          <a:p>
            <a:r>
              <a:rPr lang="en-US" dirty="0" smtClean="0">
                <a:solidFill>
                  <a:srgbClr val="FFFFFF"/>
                </a:solidFill>
              </a:rPr>
              <a:t> </a:t>
            </a:r>
            <a:r>
              <a:rPr lang="en-US" dirty="0">
                <a:solidFill>
                  <a:srgbClr val="FFFFFF"/>
                </a:solidFill>
              </a:rPr>
              <a:t>But David is turning from this evil way of life and asking God to purify him, to wash him clean, to create in him a clean heart (51:7–10). </a:t>
            </a:r>
            <a:endParaRPr lang="en-US" dirty="0" smtClean="0">
              <a:solidFill>
                <a:srgbClr val="FFFFFF"/>
              </a:solidFill>
            </a:endParaRPr>
          </a:p>
          <a:p>
            <a:r>
              <a:rPr lang="en-US" dirty="0" smtClean="0">
                <a:solidFill>
                  <a:srgbClr val="FFFFFF"/>
                </a:solidFill>
              </a:rPr>
              <a:t>He </a:t>
            </a:r>
            <a:r>
              <a:rPr lang="en-US" dirty="0">
                <a:solidFill>
                  <a:srgbClr val="FFFFFF"/>
                </a:solidFill>
              </a:rPr>
              <a:t>wants God to restore joy to his life so that he can share what he has learned with others </a:t>
            </a:r>
            <a:r>
              <a:rPr lang="en-US" dirty="0" smtClean="0">
                <a:solidFill>
                  <a:srgbClr val="FFFFFF"/>
                </a:solidFill>
              </a:rPr>
              <a:t>(</a:t>
            </a:r>
            <a:r>
              <a:rPr lang="en-US" dirty="0">
                <a:solidFill>
                  <a:srgbClr val="FFFFFF"/>
                </a:solidFill>
              </a:rPr>
              <a:t>51:11–13). </a:t>
            </a:r>
            <a:endParaRPr lang="en-US" dirty="0" smtClean="0">
              <a:solidFill>
                <a:srgbClr val="FFFFFF"/>
              </a:solidFill>
            </a:endParaRPr>
          </a:p>
          <a:p>
            <a:r>
              <a:rPr lang="en-US" dirty="0" smtClean="0">
                <a:solidFill>
                  <a:srgbClr val="FFFFFF"/>
                </a:solidFill>
              </a:rPr>
              <a:t>Once </a:t>
            </a:r>
            <a:r>
              <a:rPr lang="en-US" dirty="0">
                <a:solidFill>
                  <a:srgbClr val="FFFFFF"/>
                </a:solidFill>
              </a:rPr>
              <a:t>God has forgiven </a:t>
            </a:r>
            <a:r>
              <a:rPr lang="en-US" dirty="0" smtClean="0">
                <a:solidFill>
                  <a:srgbClr val="FFFFFF"/>
                </a:solidFill>
              </a:rPr>
              <a:t>him David </a:t>
            </a:r>
            <a:r>
              <a:rPr lang="en-US" dirty="0">
                <a:solidFill>
                  <a:srgbClr val="FFFFFF"/>
                </a:solidFill>
              </a:rPr>
              <a:t>will praise God and sing for joy (51:14–17).</a:t>
            </a:r>
          </a:p>
        </p:txBody>
      </p:sp>
    </p:spTree>
    <p:extLst>
      <p:ext uri="{BB962C8B-B14F-4D97-AF65-F5344CB8AC3E}">
        <p14:creationId xmlns:p14="http://schemas.microsoft.com/office/powerpoint/2010/main" val="1076931196"/>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Wisdom Psalms</a:t>
            </a:r>
            <a:endParaRPr lang="en-US" dirty="0">
              <a:solidFill>
                <a:srgbClr val="FFFFFF"/>
              </a:solidFill>
            </a:endParaRPr>
          </a:p>
        </p:txBody>
      </p:sp>
      <p:sp>
        <p:nvSpPr>
          <p:cNvPr id="3" name="Content Placeholder 2"/>
          <p:cNvSpPr>
            <a:spLocks noGrp="1"/>
          </p:cNvSpPr>
          <p:nvPr>
            <p:ph idx="1"/>
          </p:nvPr>
        </p:nvSpPr>
        <p:spPr/>
        <p:txBody>
          <a:bodyPr/>
          <a:lstStyle/>
          <a:p>
            <a:r>
              <a:rPr lang="en-US" dirty="0">
                <a:solidFill>
                  <a:srgbClr val="FFFFFF"/>
                </a:solidFill>
              </a:rPr>
              <a:t>a group of psalms that reflect the teachings of the wisdom books (Ps. 1; 37; 73; 112; 127; 128</a:t>
            </a:r>
            <a:r>
              <a:rPr lang="en-US" dirty="0" smtClean="0">
                <a:solidFill>
                  <a:srgbClr val="FFFFFF"/>
                </a:solidFill>
              </a:rPr>
              <a:t>)</a:t>
            </a:r>
          </a:p>
          <a:p>
            <a:r>
              <a:rPr lang="en-US" dirty="0" smtClean="0">
                <a:solidFill>
                  <a:srgbClr val="FFFFFF"/>
                </a:solidFill>
              </a:rPr>
              <a:t>Ps.1 Contrast the righteous with the wicked</a:t>
            </a:r>
          </a:p>
          <a:p>
            <a:r>
              <a:rPr lang="en-US" dirty="0" smtClean="0">
                <a:solidFill>
                  <a:srgbClr val="FFFFFF"/>
                </a:solidFill>
              </a:rPr>
              <a:t>Ps. 73 Similar to Job</a:t>
            </a:r>
            <a:endParaRPr lang="en-US" dirty="0">
              <a:solidFill>
                <a:srgbClr val="FFFFFF"/>
              </a:solidFill>
            </a:endParaRPr>
          </a:p>
        </p:txBody>
      </p:sp>
    </p:spTree>
    <p:extLst>
      <p:ext uri="{BB962C8B-B14F-4D97-AF65-F5344CB8AC3E}">
        <p14:creationId xmlns:p14="http://schemas.microsoft.com/office/powerpoint/2010/main" val="8635936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3948953" cy="3877815"/>
          </a:xfrm>
        </p:spPr>
        <p:txBody>
          <a:bodyPr/>
          <a:lstStyle/>
          <a:p>
            <a:r>
              <a:rPr lang="en-US" b="1" dirty="0">
                <a:solidFill>
                  <a:schemeClr val="tx1"/>
                </a:solidFill>
              </a:rPr>
              <a:t>Genesis 4:1-16   </a:t>
            </a:r>
            <a:r>
              <a:rPr lang="en-US" b="1" dirty="0" smtClean="0">
                <a:solidFill>
                  <a:schemeClr val="tx1"/>
                </a:solidFill>
              </a:rPr>
              <a:t>Cain and Abel.  Things </a:t>
            </a:r>
            <a:r>
              <a:rPr lang="en-US" b="1" dirty="0">
                <a:solidFill>
                  <a:schemeClr val="tx1"/>
                </a:solidFill>
              </a:rPr>
              <a:t>did not improve with their children</a:t>
            </a:r>
          </a:p>
          <a:p>
            <a:endParaRPr lang="en-US" b="1" dirty="0">
              <a:solidFill>
                <a:schemeClr val="tx1"/>
              </a:solidFill>
            </a:endParaRPr>
          </a:p>
          <a:p>
            <a:r>
              <a:rPr lang="en-US" b="1" dirty="0">
                <a:solidFill>
                  <a:schemeClr val="tx1"/>
                </a:solidFill>
              </a:rPr>
              <a:t>4:6  For us, “sin is crouching at your door; it desires to have you, but you must master it.”</a:t>
            </a:r>
          </a:p>
          <a:p>
            <a:endParaRPr lang="en-US" dirty="0"/>
          </a:p>
        </p:txBody>
      </p:sp>
      <p:sp>
        <p:nvSpPr>
          <p:cNvPr id="3" name="Title 2"/>
          <p:cNvSpPr>
            <a:spLocks noGrp="1"/>
          </p:cNvSpPr>
          <p:nvPr>
            <p:ph type="title"/>
          </p:nvPr>
        </p:nvSpPr>
        <p:spPr/>
        <p:txBody>
          <a:bodyPr/>
          <a:lstStyle/>
          <a:p>
            <a:r>
              <a:rPr lang="en-US" sz="3600" b="1" dirty="0" smtClean="0"/>
              <a:t>Genesis 3 &amp; 4 The Problem: Sin</a:t>
            </a:r>
            <a:endParaRPr lang="en-US" sz="3600" b="1" dirty="0"/>
          </a:p>
        </p:txBody>
      </p:sp>
      <p:pic>
        <p:nvPicPr>
          <p:cNvPr id="3074" name="Picture 2" descr="http://s1.hubimg.com/u/3872652_f2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209800"/>
            <a:ext cx="3200400" cy="4308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594110"/>
      </p:ext>
    </p:extLst>
  </p:cSld>
  <p:clrMapOvr>
    <a:masterClrMapping/>
  </p:clrMapOvr>
  <p:timing>
    <p:tnLst>
      <p:par>
        <p:cTn id="1" dur="indefinite" restart="never" nodeType="tmRoot"/>
      </p:par>
    </p:tnLst>
  </p:timing>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Royal Psalms</a:t>
            </a:r>
            <a:endParaRPr lang="en-US" dirty="0">
              <a:solidFill>
                <a:srgbClr val="FFFFFF"/>
              </a:solidFill>
            </a:endParaRPr>
          </a:p>
        </p:txBody>
      </p:sp>
      <p:sp>
        <p:nvSpPr>
          <p:cNvPr id="3" name="Content Placeholder 2"/>
          <p:cNvSpPr>
            <a:spLocks noGrp="1"/>
          </p:cNvSpPr>
          <p:nvPr>
            <p:ph idx="1"/>
          </p:nvPr>
        </p:nvSpPr>
        <p:spPr/>
        <p:txBody>
          <a:bodyPr/>
          <a:lstStyle/>
          <a:p>
            <a:r>
              <a:rPr lang="en-US" dirty="0">
                <a:solidFill>
                  <a:srgbClr val="FFFFFF"/>
                </a:solidFill>
              </a:rPr>
              <a:t> </a:t>
            </a:r>
            <a:r>
              <a:rPr lang="en-US" dirty="0" smtClean="0">
                <a:solidFill>
                  <a:srgbClr val="FFFFFF"/>
                </a:solidFill>
              </a:rPr>
              <a:t>First </a:t>
            </a:r>
            <a:r>
              <a:rPr lang="en-US" dirty="0">
                <a:solidFill>
                  <a:srgbClr val="FFFFFF"/>
                </a:solidFill>
              </a:rPr>
              <a:t>group are Psalms 20, 21, 45, 72, 89, and 132. These psalms call on God to protect his anointed </a:t>
            </a:r>
            <a:r>
              <a:rPr lang="en-US" dirty="0" smtClean="0">
                <a:solidFill>
                  <a:srgbClr val="FFFFFF"/>
                </a:solidFill>
              </a:rPr>
              <a:t>king</a:t>
            </a:r>
          </a:p>
          <a:p>
            <a:r>
              <a:rPr lang="en-US" dirty="0" smtClean="0">
                <a:solidFill>
                  <a:srgbClr val="FFFFFF"/>
                </a:solidFill>
              </a:rPr>
              <a:t> Greater </a:t>
            </a:r>
            <a:r>
              <a:rPr lang="en-US" dirty="0">
                <a:solidFill>
                  <a:srgbClr val="FFFFFF"/>
                </a:solidFill>
              </a:rPr>
              <a:t>importance are those psalms that celebrate the kingly rule of God Himself (Ps. 47; 93; 96–99)</a:t>
            </a:r>
            <a:r>
              <a:rPr lang="en-US" dirty="0" smtClean="0">
                <a:solidFill>
                  <a:srgbClr val="FFFFFF"/>
                </a:solidFill>
              </a:rPr>
              <a:t>.</a:t>
            </a:r>
          </a:p>
          <a:p>
            <a:r>
              <a:rPr lang="en-US" dirty="0" smtClean="0">
                <a:solidFill>
                  <a:srgbClr val="FFFFFF"/>
                </a:solidFill>
              </a:rPr>
              <a:t>Ps.47:2-7</a:t>
            </a:r>
            <a:endParaRPr lang="en-US" dirty="0">
              <a:solidFill>
                <a:srgbClr val="FFFFFF"/>
              </a:solidFill>
            </a:endParaRPr>
          </a:p>
        </p:txBody>
      </p:sp>
    </p:spTree>
    <p:extLst>
      <p:ext uri="{BB962C8B-B14F-4D97-AF65-F5344CB8AC3E}">
        <p14:creationId xmlns:p14="http://schemas.microsoft.com/office/powerpoint/2010/main" val="509334990"/>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76948"/>
          </a:xfrm>
        </p:spPr>
        <p:txBody>
          <a:bodyPr anchor="t"/>
          <a:lstStyle/>
          <a:p>
            <a:r>
              <a:rPr lang="en-US" dirty="0" smtClean="0">
                <a:solidFill>
                  <a:srgbClr val="FFFFFF"/>
                </a:solidFill>
              </a:rPr>
              <a:t>Messianic Psalms</a:t>
            </a:r>
            <a:endParaRPr lang="en-US" dirty="0">
              <a:solidFill>
                <a:srgbClr val="FFFFFF"/>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79239745"/>
              </p:ext>
            </p:extLst>
          </p:nvPr>
        </p:nvGraphicFramePr>
        <p:xfrm>
          <a:off x="457200" y="1151586"/>
          <a:ext cx="8229600" cy="5755640"/>
        </p:xfrm>
        <a:graphic>
          <a:graphicData uri="http://schemas.openxmlformats.org/drawingml/2006/table">
            <a:tbl>
              <a:tblPr firstRow="1" bandRow="1">
                <a:tableStyleId>{2D5ABB26-0587-4C30-8999-92F81FD0307C}</a:tableStyleId>
              </a:tblPr>
              <a:tblGrid>
                <a:gridCol w="2743200"/>
                <a:gridCol w="2743200"/>
                <a:gridCol w="2743200"/>
              </a:tblGrid>
              <a:tr h="489901">
                <a:tc>
                  <a:txBody>
                    <a:bodyPr/>
                    <a:lstStyle/>
                    <a:p>
                      <a:pPr marL="0" marR="0" algn="ctr">
                        <a:spcBef>
                          <a:spcPts val="600"/>
                        </a:spcBef>
                        <a:spcAft>
                          <a:spcPts val="600"/>
                        </a:spcAft>
                      </a:pPr>
                      <a:r>
                        <a:rPr lang="en-US" sz="1800" b="1" dirty="0">
                          <a:solidFill>
                            <a:schemeClr val="bg1"/>
                          </a:solidFill>
                          <a:effectLst/>
                          <a:latin typeface="Times New Roman"/>
                          <a:ea typeface="ＭＳ 明朝"/>
                          <a:cs typeface="Times New Roman"/>
                        </a:rPr>
                        <a:t>Psalm</a:t>
                      </a:r>
                      <a:endParaRPr lang="en-US" sz="1800" dirty="0">
                        <a:solidFill>
                          <a:schemeClr val="bg1"/>
                        </a:solidFill>
                        <a:effectLst/>
                        <a:latin typeface="Cambria"/>
                        <a:ea typeface="ＭＳ 明朝"/>
                        <a:cs typeface="Times New Roman"/>
                      </a:endParaRPr>
                    </a:p>
                    <a:p>
                      <a:pPr marL="0" marR="0" algn="ctr">
                        <a:spcBef>
                          <a:spcPts val="600"/>
                        </a:spcBef>
                        <a:spcAft>
                          <a:spcPts val="600"/>
                        </a:spcAft>
                      </a:pPr>
                      <a:r>
                        <a:rPr lang="en-US" sz="1600" dirty="0">
                          <a:solidFill>
                            <a:schemeClr val="bg1"/>
                          </a:solidFill>
                          <a:effectLst/>
                          <a:latin typeface="Times New Roman"/>
                          <a:ea typeface="ＭＳ 明朝"/>
                          <a:cs typeface="Times New Roman"/>
                        </a:rPr>
                        <a:t> </a:t>
                      </a:r>
                      <a:endParaRPr lang="en-US" sz="1600" dirty="0">
                        <a:solidFill>
                          <a:schemeClr val="bg1"/>
                        </a:solidFill>
                        <a:effectLst/>
                        <a:latin typeface="Cambria"/>
                        <a:ea typeface="ＭＳ 明朝"/>
                        <a:cs typeface="Times New Roman"/>
                      </a:endParaRPr>
                    </a:p>
                  </a:txBody>
                  <a:tcPr marL="0" marR="0" marT="0" marB="0"/>
                </a:tc>
                <a:tc>
                  <a:txBody>
                    <a:bodyPr/>
                    <a:lstStyle/>
                    <a:p>
                      <a:pPr marL="0" marR="0" algn="ctr">
                        <a:spcBef>
                          <a:spcPts val="600"/>
                        </a:spcBef>
                        <a:spcAft>
                          <a:spcPts val="600"/>
                        </a:spcAft>
                      </a:pPr>
                      <a:r>
                        <a:rPr lang="en-US" sz="1600" b="1" dirty="0">
                          <a:solidFill>
                            <a:schemeClr val="bg1"/>
                          </a:solidFill>
                          <a:effectLst/>
                          <a:latin typeface="Times New Roman"/>
                          <a:ea typeface="ＭＳ 明朝"/>
                          <a:cs typeface="Times New Roman"/>
                        </a:rPr>
                        <a:t>Title</a:t>
                      </a:r>
                      <a:endParaRPr lang="en-US" sz="1600" dirty="0">
                        <a:solidFill>
                          <a:schemeClr val="bg1"/>
                        </a:solidFill>
                        <a:effectLst/>
                        <a:latin typeface="Cambria"/>
                        <a:ea typeface="ＭＳ 明朝"/>
                        <a:cs typeface="Times New Roman"/>
                      </a:endParaRPr>
                    </a:p>
                    <a:p>
                      <a:pPr marL="0" marR="0" algn="ctr">
                        <a:spcBef>
                          <a:spcPts val="600"/>
                        </a:spcBef>
                        <a:spcAft>
                          <a:spcPts val="600"/>
                        </a:spcAft>
                      </a:pPr>
                      <a:r>
                        <a:rPr lang="en-US" sz="1600" dirty="0">
                          <a:solidFill>
                            <a:schemeClr val="bg1"/>
                          </a:solidFill>
                          <a:effectLst/>
                          <a:latin typeface="Times New Roman"/>
                          <a:ea typeface="ＭＳ 明朝"/>
                          <a:cs typeface="Times New Roman"/>
                        </a:rPr>
                        <a:t> </a:t>
                      </a:r>
                      <a:endParaRPr lang="en-US" sz="1600" dirty="0">
                        <a:solidFill>
                          <a:schemeClr val="bg1"/>
                        </a:solidFill>
                        <a:effectLst/>
                        <a:latin typeface="Cambria"/>
                        <a:ea typeface="ＭＳ 明朝"/>
                        <a:cs typeface="Times New Roman"/>
                      </a:endParaRPr>
                    </a:p>
                  </a:txBody>
                  <a:tcPr marL="0" marR="0" marT="0" marB="0"/>
                </a:tc>
                <a:tc>
                  <a:txBody>
                    <a:bodyPr/>
                    <a:lstStyle/>
                    <a:p>
                      <a:pPr marL="0" marR="0" algn="ctr">
                        <a:spcBef>
                          <a:spcPts val="600"/>
                        </a:spcBef>
                        <a:spcAft>
                          <a:spcPts val="600"/>
                        </a:spcAft>
                      </a:pPr>
                      <a:r>
                        <a:rPr lang="en-US" sz="1600" b="1" dirty="0">
                          <a:solidFill>
                            <a:schemeClr val="bg1"/>
                          </a:solidFill>
                          <a:effectLst/>
                          <a:latin typeface="Times New Roman"/>
                          <a:ea typeface="ＭＳ 明朝"/>
                          <a:cs typeface="Times New Roman"/>
                        </a:rPr>
                        <a:t>NT References</a:t>
                      </a:r>
                      <a:endParaRPr lang="en-US" sz="1600" dirty="0">
                        <a:solidFill>
                          <a:schemeClr val="bg1"/>
                        </a:solidFill>
                        <a:effectLst/>
                        <a:latin typeface="Cambria"/>
                        <a:ea typeface="ＭＳ 明朝"/>
                        <a:cs typeface="Times New Roman"/>
                      </a:endParaRPr>
                    </a:p>
                    <a:p>
                      <a:pPr marL="0" marR="0" algn="ctr">
                        <a:spcBef>
                          <a:spcPts val="600"/>
                        </a:spcBef>
                        <a:spcAft>
                          <a:spcPts val="600"/>
                        </a:spcAft>
                      </a:pPr>
                      <a:r>
                        <a:rPr lang="en-US" sz="1600" dirty="0">
                          <a:solidFill>
                            <a:schemeClr val="bg1"/>
                          </a:solidFill>
                          <a:effectLst/>
                          <a:latin typeface="Times New Roman"/>
                          <a:ea typeface="ＭＳ 明朝"/>
                          <a:cs typeface="Times New Roman"/>
                        </a:rPr>
                        <a:t> </a:t>
                      </a:r>
                      <a:endParaRPr lang="en-US" sz="1600" dirty="0">
                        <a:solidFill>
                          <a:schemeClr val="bg1"/>
                        </a:solidFill>
                        <a:effectLst/>
                        <a:latin typeface="Cambria"/>
                        <a:ea typeface="ＭＳ 明朝"/>
                        <a:cs typeface="Times New Roman"/>
                      </a:endParaRPr>
                    </a:p>
                  </a:txBody>
                  <a:tcPr marL="0" marR="0" marT="0" marB="0"/>
                </a:tc>
              </a:tr>
              <a:tr h="2190701">
                <a:tc>
                  <a:txBody>
                    <a:bodyPr/>
                    <a:lstStyle/>
                    <a:p>
                      <a:pPr marL="0" marR="274320" algn="ctr">
                        <a:spcBef>
                          <a:spcPts val="200"/>
                        </a:spcBef>
                        <a:spcAft>
                          <a:spcPts val="200"/>
                        </a:spcAft>
                      </a:pPr>
                      <a:r>
                        <a:rPr lang="en-US" sz="1600" dirty="0">
                          <a:solidFill>
                            <a:schemeClr val="bg1"/>
                          </a:solidFill>
                          <a:effectLst/>
                          <a:latin typeface="Times New Roman"/>
                          <a:ea typeface="ＭＳ 明朝"/>
                          <a:cs typeface="Times New Roman"/>
                        </a:rPr>
                        <a:t>2</a:t>
                      </a:r>
                      <a:endParaRPr lang="en-US" sz="1600" dirty="0">
                        <a:solidFill>
                          <a:schemeClr val="bg1"/>
                        </a:solidFill>
                        <a:effectLst/>
                        <a:latin typeface="Cambria"/>
                        <a:ea typeface="ＭＳ 明朝"/>
                        <a:cs typeface="Times New Roman"/>
                      </a:endParaRPr>
                    </a:p>
                    <a:p>
                      <a:pPr marL="0" marR="274320" algn="ctr">
                        <a:spcBef>
                          <a:spcPts val="200"/>
                        </a:spcBef>
                        <a:spcAft>
                          <a:spcPts val="200"/>
                        </a:spcAft>
                      </a:pPr>
                      <a:r>
                        <a:rPr lang="en-US" sz="1600" dirty="0">
                          <a:solidFill>
                            <a:schemeClr val="bg1"/>
                          </a:solidFill>
                          <a:effectLst/>
                          <a:latin typeface="Times New Roman"/>
                          <a:ea typeface="ＭＳ 明朝"/>
                          <a:cs typeface="Times New Roman"/>
                        </a:rPr>
                        <a:t>8</a:t>
                      </a:r>
                      <a:endParaRPr lang="en-US" sz="1600" dirty="0">
                        <a:solidFill>
                          <a:schemeClr val="bg1"/>
                        </a:solidFill>
                        <a:effectLst/>
                        <a:latin typeface="Cambria"/>
                        <a:ea typeface="ＭＳ 明朝"/>
                        <a:cs typeface="Times New Roman"/>
                      </a:endParaRPr>
                    </a:p>
                    <a:p>
                      <a:pPr marL="0" marR="274320" algn="ctr">
                        <a:spcBef>
                          <a:spcPts val="200"/>
                        </a:spcBef>
                        <a:spcAft>
                          <a:spcPts val="200"/>
                        </a:spcAft>
                      </a:pPr>
                      <a:r>
                        <a:rPr lang="en-US" sz="1600" dirty="0">
                          <a:solidFill>
                            <a:schemeClr val="bg1"/>
                          </a:solidFill>
                          <a:effectLst/>
                          <a:latin typeface="Times New Roman"/>
                          <a:ea typeface="ＭＳ 明朝"/>
                          <a:cs typeface="Times New Roman"/>
                        </a:rPr>
                        <a:t>16</a:t>
                      </a:r>
                      <a:endParaRPr lang="en-US" sz="1600" dirty="0">
                        <a:solidFill>
                          <a:schemeClr val="bg1"/>
                        </a:solidFill>
                        <a:effectLst/>
                        <a:latin typeface="Cambria"/>
                        <a:ea typeface="ＭＳ 明朝"/>
                        <a:cs typeface="Times New Roman"/>
                      </a:endParaRPr>
                    </a:p>
                    <a:p>
                      <a:pPr marL="0" marR="274320" algn="ctr">
                        <a:spcBef>
                          <a:spcPts val="200"/>
                        </a:spcBef>
                        <a:spcAft>
                          <a:spcPts val="200"/>
                        </a:spcAft>
                      </a:pPr>
                      <a:r>
                        <a:rPr lang="en-US" sz="1600" dirty="0">
                          <a:solidFill>
                            <a:schemeClr val="bg1"/>
                          </a:solidFill>
                          <a:effectLst/>
                          <a:latin typeface="Times New Roman"/>
                          <a:ea typeface="ＭＳ 明朝"/>
                          <a:cs typeface="Times New Roman"/>
                        </a:rPr>
                        <a:t>22</a:t>
                      </a:r>
                      <a:endParaRPr lang="en-US" sz="1600" dirty="0">
                        <a:solidFill>
                          <a:schemeClr val="bg1"/>
                        </a:solidFill>
                        <a:effectLst/>
                        <a:latin typeface="Cambria"/>
                        <a:ea typeface="ＭＳ 明朝"/>
                        <a:cs typeface="Times New Roman"/>
                      </a:endParaRPr>
                    </a:p>
                    <a:p>
                      <a:pPr marL="0" marR="274320" algn="ctr">
                        <a:spcBef>
                          <a:spcPts val="200"/>
                        </a:spcBef>
                        <a:spcAft>
                          <a:spcPts val="200"/>
                        </a:spcAft>
                      </a:pPr>
                      <a:r>
                        <a:rPr lang="en-US" sz="1600" dirty="0">
                          <a:solidFill>
                            <a:schemeClr val="bg1"/>
                          </a:solidFill>
                          <a:effectLst/>
                          <a:latin typeface="Times New Roman"/>
                          <a:ea typeface="ＭＳ 明朝"/>
                          <a:cs typeface="Times New Roman"/>
                        </a:rPr>
                        <a:t>40</a:t>
                      </a:r>
                      <a:endParaRPr lang="en-US" sz="1600" dirty="0">
                        <a:solidFill>
                          <a:schemeClr val="bg1"/>
                        </a:solidFill>
                        <a:effectLst/>
                        <a:latin typeface="Cambria"/>
                        <a:ea typeface="ＭＳ 明朝"/>
                        <a:cs typeface="Times New Roman"/>
                      </a:endParaRPr>
                    </a:p>
                    <a:p>
                      <a:pPr marL="0" marR="274320" algn="ctr">
                        <a:spcBef>
                          <a:spcPts val="200"/>
                        </a:spcBef>
                        <a:spcAft>
                          <a:spcPts val="200"/>
                        </a:spcAft>
                      </a:pPr>
                      <a:r>
                        <a:rPr lang="en-US" sz="1600" dirty="0">
                          <a:solidFill>
                            <a:schemeClr val="bg1"/>
                          </a:solidFill>
                          <a:effectLst/>
                          <a:latin typeface="Times New Roman"/>
                          <a:ea typeface="ＭＳ 明朝"/>
                          <a:cs typeface="Times New Roman"/>
                        </a:rPr>
                        <a:t>45</a:t>
                      </a:r>
                      <a:endParaRPr lang="en-US" sz="1600" dirty="0">
                        <a:solidFill>
                          <a:schemeClr val="bg1"/>
                        </a:solidFill>
                        <a:effectLst/>
                        <a:latin typeface="Cambria"/>
                        <a:ea typeface="ＭＳ 明朝"/>
                        <a:cs typeface="Times New Roman"/>
                      </a:endParaRPr>
                    </a:p>
                    <a:p>
                      <a:pPr marL="0" marR="274320" algn="ctr">
                        <a:spcBef>
                          <a:spcPts val="200"/>
                        </a:spcBef>
                        <a:spcAft>
                          <a:spcPts val="200"/>
                        </a:spcAft>
                      </a:pPr>
                      <a:r>
                        <a:rPr lang="en-US" sz="1600" dirty="0">
                          <a:solidFill>
                            <a:schemeClr val="bg1"/>
                          </a:solidFill>
                          <a:effectLst/>
                          <a:latin typeface="Times New Roman"/>
                          <a:ea typeface="ＭＳ 明朝"/>
                          <a:cs typeface="Times New Roman"/>
                        </a:rPr>
                        <a:t>68</a:t>
                      </a:r>
                      <a:endParaRPr lang="en-US" sz="1600" dirty="0">
                        <a:solidFill>
                          <a:schemeClr val="bg1"/>
                        </a:solidFill>
                        <a:effectLst/>
                        <a:latin typeface="Cambria"/>
                        <a:ea typeface="ＭＳ 明朝"/>
                        <a:cs typeface="Times New Roman"/>
                      </a:endParaRPr>
                    </a:p>
                    <a:p>
                      <a:pPr marL="0" marR="274320" algn="ctr">
                        <a:spcBef>
                          <a:spcPts val="200"/>
                        </a:spcBef>
                        <a:spcAft>
                          <a:spcPts val="200"/>
                        </a:spcAft>
                      </a:pPr>
                      <a:r>
                        <a:rPr lang="en-US" sz="1600" dirty="0">
                          <a:solidFill>
                            <a:schemeClr val="bg1"/>
                          </a:solidFill>
                          <a:effectLst/>
                          <a:latin typeface="Times New Roman"/>
                          <a:ea typeface="ＭＳ 明朝"/>
                          <a:cs typeface="Times New Roman"/>
                        </a:rPr>
                        <a:t>69</a:t>
                      </a:r>
                      <a:endParaRPr lang="en-US" sz="1600" dirty="0">
                        <a:solidFill>
                          <a:schemeClr val="bg1"/>
                        </a:solidFill>
                        <a:effectLst/>
                        <a:latin typeface="Cambria"/>
                        <a:ea typeface="ＭＳ 明朝"/>
                        <a:cs typeface="Times New Roman"/>
                      </a:endParaRPr>
                    </a:p>
                    <a:p>
                      <a:pPr marL="0" marR="274320" algn="ctr">
                        <a:spcBef>
                          <a:spcPts val="200"/>
                        </a:spcBef>
                        <a:spcAft>
                          <a:spcPts val="200"/>
                        </a:spcAft>
                      </a:pPr>
                      <a:r>
                        <a:rPr lang="en-US" sz="1600" dirty="0">
                          <a:solidFill>
                            <a:schemeClr val="bg1"/>
                          </a:solidFill>
                          <a:effectLst/>
                          <a:latin typeface="Times New Roman"/>
                          <a:ea typeface="ＭＳ 明朝"/>
                          <a:cs typeface="Times New Roman"/>
                        </a:rPr>
                        <a:t>72</a:t>
                      </a:r>
                      <a:endParaRPr lang="en-US" sz="1600" dirty="0">
                        <a:solidFill>
                          <a:schemeClr val="bg1"/>
                        </a:solidFill>
                        <a:effectLst/>
                        <a:latin typeface="Cambria"/>
                        <a:ea typeface="ＭＳ 明朝"/>
                        <a:cs typeface="Times New Roman"/>
                      </a:endParaRPr>
                    </a:p>
                    <a:p>
                      <a:pPr marL="0" marR="274320" algn="ctr">
                        <a:spcBef>
                          <a:spcPts val="200"/>
                        </a:spcBef>
                        <a:spcAft>
                          <a:spcPts val="200"/>
                        </a:spcAft>
                      </a:pPr>
                      <a:r>
                        <a:rPr lang="en-US" sz="1600" dirty="0">
                          <a:solidFill>
                            <a:schemeClr val="bg1"/>
                          </a:solidFill>
                          <a:effectLst/>
                          <a:latin typeface="Times New Roman"/>
                          <a:ea typeface="ＭＳ 明朝"/>
                          <a:cs typeface="Times New Roman"/>
                        </a:rPr>
                        <a:t>78:1f.</a:t>
                      </a:r>
                      <a:endParaRPr lang="en-US" sz="1600" dirty="0">
                        <a:solidFill>
                          <a:schemeClr val="bg1"/>
                        </a:solidFill>
                        <a:effectLst/>
                        <a:latin typeface="Cambria"/>
                        <a:ea typeface="ＭＳ 明朝"/>
                        <a:cs typeface="Times New Roman"/>
                      </a:endParaRPr>
                    </a:p>
                    <a:p>
                      <a:pPr marL="0" marR="274320" algn="ctr">
                        <a:spcBef>
                          <a:spcPts val="200"/>
                        </a:spcBef>
                        <a:spcAft>
                          <a:spcPts val="200"/>
                        </a:spcAft>
                      </a:pPr>
                      <a:r>
                        <a:rPr lang="en-US" sz="1600" dirty="0">
                          <a:solidFill>
                            <a:schemeClr val="bg1"/>
                          </a:solidFill>
                          <a:effectLst/>
                          <a:latin typeface="Times New Roman"/>
                          <a:ea typeface="ＭＳ 明朝"/>
                          <a:cs typeface="Times New Roman"/>
                        </a:rPr>
                        <a:t>89</a:t>
                      </a:r>
                      <a:endParaRPr lang="en-US" sz="1600" dirty="0">
                        <a:solidFill>
                          <a:schemeClr val="bg1"/>
                        </a:solidFill>
                        <a:effectLst/>
                        <a:latin typeface="Cambria"/>
                        <a:ea typeface="ＭＳ 明朝"/>
                        <a:cs typeface="Times New Roman"/>
                      </a:endParaRPr>
                    </a:p>
                    <a:p>
                      <a:pPr marL="0" marR="274320" algn="ctr">
                        <a:spcBef>
                          <a:spcPts val="200"/>
                        </a:spcBef>
                        <a:spcAft>
                          <a:spcPts val="200"/>
                        </a:spcAft>
                      </a:pPr>
                      <a:r>
                        <a:rPr lang="en-US" sz="1600" dirty="0">
                          <a:solidFill>
                            <a:schemeClr val="bg1"/>
                          </a:solidFill>
                          <a:effectLst/>
                          <a:latin typeface="Times New Roman"/>
                          <a:ea typeface="ＭＳ 明朝"/>
                          <a:cs typeface="Times New Roman"/>
                        </a:rPr>
                        <a:t>102</a:t>
                      </a:r>
                      <a:endParaRPr lang="en-US" sz="1600" dirty="0">
                        <a:solidFill>
                          <a:schemeClr val="bg1"/>
                        </a:solidFill>
                        <a:effectLst/>
                        <a:latin typeface="Cambria"/>
                        <a:ea typeface="ＭＳ 明朝"/>
                        <a:cs typeface="Times New Roman"/>
                      </a:endParaRPr>
                    </a:p>
                    <a:p>
                      <a:pPr marL="0" marR="274320" algn="ctr">
                        <a:spcBef>
                          <a:spcPts val="200"/>
                        </a:spcBef>
                        <a:spcAft>
                          <a:spcPts val="200"/>
                        </a:spcAft>
                      </a:pPr>
                      <a:r>
                        <a:rPr lang="en-US" sz="1600" dirty="0">
                          <a:solidFill>
                            <a:schemeClr val="bg1"/>
                          </a:solidFill>
                          <a:effectLst/>
                          <a:latin typeface="Times New Roman"/>
                          <a:ea typeface="ＭＳ 明朝"/>
                          <a:cs typeface="Times New Roman"/>
                        </a:rPr>
                        <a:t>109</a:t>
                      </a:r>
                      <a:endParaRPr lang="en-US" sz="1600" dirty="0">
                        <a:solidFill>
                          <a:schemeClr val="bg1"/>
                        </a:solidFill>
                        <a:effectLst/>
                        <a:latin typeface="Cambria"/>
                        <a:ea typeface="ＭＳ 明朝"/>
                        <a:cs typeface="Times New Roman"/>
                      </a:endParaRPr>
                    </a:p>
                    <a:p>
                      <a:pPr marL="0" marR="274320" algn="ctr">
                        <a:spcBef>
                          <a:spcPts val="200"/>
                        </a:spcBef>
                        <a:spcAft>
                          <a:spcPts val="200"/>
                        </a:spcAft>
                      </a:pPr>
                      <a:r>
                        <a:rPr lang="en-US" sz="1600" dirty="0">
                          <a:solidFill>
                            <a:schemeClr val="bg1"/>
                          </a:solidFill>
                          <a:effectLst/>
                          <a:latin typeface="Times New Roman"/>
                          <a:ea typeface="ＭＳ 明朝"/>
                          <a:cs typeface="Times New Roman"/>
                        </a:rPr>
                        <a:t>110</a:t>
                      </a:r>
                      <a:endParaRPr lang="en-US" sz="1600" dirty="0">
                        <a:solidFill>
                          <a:schemeClr val="bg1"/>
                        </a:solidFill>
                        <a:effectLst/>
                        <a:latin typeface="Cambria"/>
                        <a:ea typeface="ＭＳ 明朝"/>
                        <a:cs typeface="Times New Roman"/>
                      </a:endParaRPr>
                    </a:p>
                    <a:p>
                      <a:pPr marL="0" marR="274320" algn="ctr">
                        <a:spcBef>
                          <a:spcPts val="200"/>
                        </a:spcBef>
                        <a:spcAft>
                          <a:spcPts val="200"/>
                        </a:spcAft>
                      </a:pPr>
                      <a:r>
                        <a:rPr lang="en-US" sz="1600" dirty="0">
                          <a:solidFill>
                            <a:schemeClr val="bg1"/>
                          </a:solidFill>
                          <a:effectLst/>
                          <a:latin typeface="Times New Roman"/>
                          <a:ea typeface="ＭＳ 明朝"/>
                          <a:cs typeface="Times New Roman"/>
                        </a:rPr>
                        <a:t>118</a:t>
                      </a:r>
                      <a:endParaRPr lang="en-US" sz="1600" dirty="0">
                        <a:solidFill>
                          <a:schemeClr val="bg1"/>
                        </a:solidFill>
                        <a:effectLst/>
                        <a:latin typeface="Cambria"/>
                        <a:ea typeface="ＭＳ 明朝"/>
                        <a:cs typeface="Times New Roman"/>
                      </a:endParaRPr>
                    </a:p>
                    <a:p>
                      <a:pPr marL="0" marR="274320" algn="ctr">
                        <a:spcBef>
                          <a:spcPts val="200"/>
                        </a:spcBef>
                        <a:spcAft>
                          <a:spcPts val="1200"/>
                        </a:spcAft>
                      </a:pPr>
                      <a:r>
                        <a:rPr lang="en-US" sz="1600" dirty="0" smtClean="0">
                          <a:solidFill>
                            <a:schemeClr val="bg1"/>
                          </a:solidFill>
                          <a:effectLst/>
                          <a:latin typeface="Times New Roman"/>
                          <a:ea typeface="ＭＳ 明朝"/>
                          <a:cs typeface="Times New Roman"/>
                        </a:rPr>
                        <a:t>132</a:t>
                      </a:r>
                      <a:r>
                        <a:rPr lang="en-US" sz="1600" dirty="0">
                          <a:solidFill>
                            <a:schemeClr val="bg1"/>
                          </a:solidFill>
                          <a:effectLst/>
                          <a:latin typeface="Times New Roman"/>
                          <a:ea typeface="ＭＳ 明朝"/>
                          <a:cs typeface="Times New Roman"/>
                        </a:rPr>
                        <a:t> </a:t>
                      </a:r>
                      <a:endParaRPr lang="en-US" sz="1600" dirty="0">
                        <a:solidFill>
                          <a:schemeClr val="bg1"/>
                        </a:solidFill>
                        <a:effectLst/>
                        <a:latin typeface="Cambria"/>
                        <a:ea typeface="ＭＳ 明朝"/>
                        <a:cs typeface="Times New Roman"/>
                      </a:endParaRPr>
                    </a:p>
                  </a:txBody>
                  <a:tcPr marL="0" marR="0" marT="0" marB="0"/>
                </a:tc>
                <a:tc>
                  <a:txBody>
                    <a:bodyPr/>
                    <a:lstStyle/>
                    <a:p>
                      <a:pPr marL="0" marR="0">
                        <a:spcBef>
                          <a:spcPts val="200"/>
                        </a:spcBef>
                        <a:spcAft>
                          <a:spcPts val="200"/>
                        </a:spcAft>
                      </a:pPr>
                      <a:r>
                        <a:rPr lang="en-US" sz="1600" dirty="0">
                          <a:solidFill>
                            <a:schemeClr val="bg1"/>
                          </a:solidFill>
                          <a:effectLst/>
                          <a:latin typeface="Times New Roman"/>
                          <a:ea typeface="ＭＳ 明朝"/>
                          <a:cs typeface="Times New Roman"/>
                        </a:rPr>
                        <a:t>The Enthroned Son</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a:solidFill>
                            <a:schemeClr val="bg1"/>
                          </a:solidFill>
                          <a:effectLst/>
                          <a:latin typeface="Times New Roman"/>
                          <a:ea typeface="ＭＳ 明朝"/>
                          <a:cs typeface="Times New Roman"/>
                        </a:rPr>
                        <a:t>The Last Adam</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a:solidFill>
                            <a:schemeClr val="bg1"/>
                          </a:solidFill>
                          <a:effectLst/>
                          <a:latin typeface="Times New Roman"/>
                          <a:ea typeface="ＭＳ 明朝"/>
                          <a:cs typeface="Times New Roman"/>
                        </a:rPr>
                        <a:t>Resurrection</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a:solidFill>
                            <a:schemeClr val="bg1"/>
                          </a:solidFill>
                          <a:effectLst/>
                          <a:latin typeface="Times New Roman"/>
                          <a:ea typeface="ＭＳ 明朝"/>
                          <a:cs typeface="Times New Roman"/>
                        </a:rPr>
                        <a:t>Death &amp; Resurrection</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a:solidFill>
                            <a:schemeClr val="bg1"/>
                          </a:solidFill>
                          <a:effectLst/>
                          <a:latin typeface="Times New Roman"/>
                          <a:ea typeface="ＭＳ 明朝"/>
                          <a:cs typeface="Times New Roman"/>
                        </a:rPr>
                        <a:t>Before Bethlehem</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a:solidFill>
                            <a:schemeClr val="bg1"/>
                          </a:solidFill>
                          <a:effectLst/>
                          <a:latin typeface="Times New Roman"/>
                          <a:ea typeface="ＭＳ 明朝"/>
                          <a:cs typeface="Times New Roman"/>
                        </a:rPr>
                        <a:t>Messiah’s Deity</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a:solidFill>
                            <a:schemeClr val="bg1"/>
                          </a:solidFill>
                          <a:effectLst/>
                          <a:latin typeface="Times New Roman"/>
                          <a:ea typeface="ＭＳ 明朝"/>
                          <a:cs typeface="Times New Roman"/>
                        </a:rPr>
                        <a:t>Advent &amp; Ascension</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a:solidFill>
                            <a:schemeClr val="bg1"/>
                          </a:solidFill>
                          <a:effectLst/>
                          <a:latin typeface="Times New Roman"/>
                          <a:ea typeface="ＭＳ 明朝"/>
                          <a:cs typeface="Times New Roman"/>
                        </a:rPr>
                        <a:t>Betrayer Punished</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a:solidFill>
                            <a:schemeClr val="bg1"/>
                          </a:solidFill>
                          <a:effectLst/>
                          <a:latin typeface="Times New Roman"/>
                          <a:ea typeface="ＭＳ 明朝"/>
                          <a:cs typeface="Times New Roman"/>
                        </a:rPr>
                        <a:t>Messiah’s Reign</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a:solidFill>
                            <a:schemeClr val="bg1"/>
                          </a:solidFill>
                          <a:effectLst/>
                          <a:latin typeface="Times New Roman"/>
                          <a:ea typeface="ＭＳ 明朝"/>
                          <a:cs typeface="Times New Roman"/>
                        </a:rPr>
                        <a:t>Parable Teller</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a:solidFill>
                            <a:schemeClr val="bg1"/>
                          </a:solidFill>
                          <a:effectLst/>
                          <a:latin typeface="Times New Roman"/>
                          <a:ea typeface="ＭＳ 明朝"/>
                          <a:cs typeface="Times New Roman"/>
                        </a:rPr>
                        <a:t>Promise to David</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a:solidFill>
                            <a:schemeClr val="bg1"/>
                          </a:solidFill>
                          <a:effectLst/>
                          <a:latin typeface="Times New Roman"/>
                          <a:ea typeface="ＭＳ 明朝"/>
                          <a:cs typeface="Times New Roman"/>
                        </a:rPr>
                        <a:t>Externality of Christ</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a:solidFill>
                            <a:schemeClr val="bg1"/>
                          </a:solidFill>
                          <a:effectLst/>
                          <a:latin typeface="Times New Roman"/>
                          <a:ea typeface="ＭＳ 明朝"/>
                          <a:cs typeface="Times New Roman"/>
                        </a:rPr>
                        <a:t>Judgment on Judas</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a:solidFill>
                            <a:schemeClr val="bg1"/>
                          </a:solidFill>
                          <a:effectLst/>
                          <a:latin typeface="Times New Roman"/>
                          <a:ea typeface="ＭＳ 明朝"/>
                          <a:cs typeface="Times New Roman"/>
                        </a:rPr>
                        <a:t>The Royal Priest</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a:solidFill>
                            <a:schemeClr val="bg1"/>
                          </a:solidFill>
                          <a:effectLst/>
                          <a:latin typeface="Times New Roman"/>
                          <a:ea typeface="ＭＳ 明朝"/>
                          <a:cs typeface="Times New Roman"/>
                        </a:rPr>
                        <a:t>Rejected Cornerstone</a:t>
                      </a:r>
                      <a:endParaRPr lang="en-US" sz="1600" dirty="0">
                        <a:solidFill>
                          <a:schemeClr val="bg1"/>
                        </a:solidFill>
                        <a:effectLst/>
                        <a:latin typeface="Cambria"/>
                        <a:ea typeface="ＭＳ 明朝"/>
                        <a:cs typeface="Times New Roman"/>
                      </a:endParaRPr>
                    </a:p>
                    <a:p>
                      <a:pPr marL="0" marR="274320">
                        <a:spcBef>
                          <a:spcPts val="200"/>
                        </a:spcBef>
                        <a:spcAft>
                          <a:spcPts val="1200"/>
                        </a:spcAft>
                      </a:pPr>
                      <a:r>
                        <a:rPr lang="en-US" sz="1600" dirty="0">
                          <a:solidFill>
                            <a:schemeClr val="bg1"/>
                          </a:solidFill>
                          <a:effectLst/>
                          <a:latin typeface="Times New Roman"/>
                          <a:ea typeface="ＭＳ 明朝"/>
                          <a:cs typeface="Times New Roman"/>
                        </a:rPr>
                        <a:t>Promise to </a:t>
                      </a:r>
                      <a:r>
                        <a:rPr lang="en-US" sz="1600" dirty="0" smtClean="0">
                          <a:solidFill>
                            <a:schemeClr val="bg1"/>
                          </a:solidFill>
                          <a:effectLst/>
                          <a:latin typeface="Times New Roman"/>
                          <a:ea typeface="ＭＳ 明朝"/>
                          <a:cs typeface="Times New Roman"/>
                        </a:rPr>
                        <a:t>David</a:t>
                      </a:r>
                      <a:endParaRPr lang="en-US" sz="1600" dirty="0">
                        <a:solidFill>
                          <a:schemeClr val="bg1"/>
                        </a:solidFill>
                        <a:effectLst/>
                        <a:latin typeface="Cambria"/>
                        <a:ea typeface="ＭＳ 明朝"/>
                        <a:cs typeface="Times New Roman"/>
                      </a:endParaRPr>
                    </a:p>
                  </a:txBody>
                  <a:tcPr marL="0" marR="0" marT="0" marB="0"/>
                </a:tc>
                <a:tc>
                  <a:txBody>
                    <a:bodyPr/>
                    <a:lstStyle/>
                    <a:p>
                      <a:pPr marL="0" marR="0">
                        <a:spcBef>
                          <a:spcPts val="200"/>
                        </a:spcBef>
                        <a:spcAft>
                          <a:spcPts val="200"/>
                        </a:spcAft>
                      </a:pPr>
                      <a:r>
                        <a:rPr lang="en-US" sz="1600" dirty="0">
                          <a:solidFill>
                            <a:schemeClr val="bg1"/>
                          </a:solidFill>
                          <a:effectLst/>
                          <a:latin typeface="Times New Roman"/>
                          <a:ea typeface="ＭＳ 明朝"/>
                          <a:cs typeface="Times New Roman"/>
                        </a:rPr>
                        <a:t>Acts 4:25–27; 13:33</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err="1">
                          <a:solidFill>
                            <a:schemeClr val="bg1"/>
                          </a:solidFill>
                          <a:effectLst/>
                          <a:latin typeface="Times New Roman"/>
                          <a:ea typeface="ＭＳ 明朝"/>
                          <a:cs typeface="Times New Roman"/>
                        </a:rPr>
                        <a:t>Heb</a:t>
                      </a:r>
                      <a:r>
                        <a:rPr lang="en-US" sz="1600" dirty="0">
                          <a:solidFill>
                            <a:schemeClr val="bg1"/>
                          </a:solidFill>
                          <a:effectLst/>
                          <a:latin typeface="Times New Roman"/>
                          <a:ea typeface="ＭＳ 明朝"/>
                          <a:cs typeface="Times New Roman"/>
                        </a:rPr>
                        <a:t> 2:6</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a:solidFill>
                            <a:schemeClr val="bg1"/>
                          </a:solidFill>
                          <a:effectLst/>
                          <a:latin typeface="Times New Roman"/>
                          <a:ea typeface="ＭＳ 明朝"/>
                          <a:cs typeface="Times New Roman"/>
                        </a:rPr>
                        <a:t>Acts 2:25ff.; 13:35</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a:solidFill>
                            <a:schemeClr val="bg1"/>
                          </a:solidFill>
                          <a:effectLst/>
                          <a:latin typeface="Times New Roman"/>
                          <a:ea typeface="ＭＳ 明朝"/>
                          <a:cs typeface="Times New Roman"/>
                        </a:rPr>
                        <a:t>John 19:23f.; Matt 27:39ff.</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err="1">
                          <a:solidFill>
                            <a:schemeClr val="bg1"/>
                          </a:solidFill>
                          <a:effectLst/>
                          <a:latin typeface="Times New Roman"/>
                          <a:ea typeface="ＭＳ 明朝"/>
                          <a:cs typeface="Times New Roman"/>
                        </a:rPr>
                        <a:t>Heb</a:t>
                      </a:r>
                      <a:r>
                        <a:rPr lang="en-US" sz="1600" dirty="0">
                          <a:solidFill>
                            <a:schemeClr val="bg1"/>
                          </a:solidFill>
                          <a:effectLst/>
                          <a:latin typeface="Times New Roman"/>
                          <a:ea typeface="ＭＳ 明朝"/>
                          <a:cs typeface="Times New Roman"/>
                        </a:rPr>
                        <a:t> 10:5ff.</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err="1">
                          <a:solidFill>
                            <a:schemeClr val="bg1"/>
                          </a:solidFill>
                          <a:effectLst/>
                          <a:latin typeface="Times New Roman"/>
                          <a:ea typeface="ＭＳ 明朝"/>
                          <a:cs typeface="Times New Roman"/>
                        </a:rPr>
                        <a:t>Heb</a:t>
                      </a:r>
                      <a:r>
                        <a:rPr lang="en-US" sz="1600" dirty="0">
                          <a:solidFill>
                            <a:schemeClr val="bg1"/>
                          </a:solidFill>
                          <a:effectLst/>
                          <a:latin typeface="Times New Roman"/>
                          <a:ea typeface="ＭＳ 明朝"/>
                          <a:cs typeface="Times New Roman"/>
                        </a:rPr>
                        <a:t> 1:8</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err="1">
                          <a:solidFill>
                            <a:schemeClr val="bg1"/>
                          </a:solidFill>
                          <a:effectLst/>
                          <a:latin typeface="Times New Roman"/>
                          <a:ea typeface="ＭＳ 明朝"/>
                          <a:cs typeface="Times New Roman"/>
                        </a:rPr>
                        <a:t>Eph</a:t>
                      </a:r>
                      <a:r>
                        <a:rPr lang="en-US" sz="1600" dirty="0">
                          <a:solidFill>
                            <a:schemeClr val="bg1"/>
                          </a:solidFill>
                          <a:effectLst/>
                          <a:latin typeface="Times New Roman"/>
                          <a:ea typeface="ＭＳ 明朝"/>
                          <a:cs typeface="Times New Roman"/>
                        </a:rPr>
                        <a:t> 4:8</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a:solidFill>
                            <a:schemeClr val="bg1"/>
                          </a:solidFill>
                          <a:effectLst/>
                          <a:latin typeface="Times New Roman"/>
                          <a:ea typeface="ＭＳ 明朝"/>
                          <a:cs typeface="Times New Roman"/>
                        </a:rPr>
                        <a:t>Acts 1:16f.; Matt 23:38; 27:34</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a:solidFill>
                            <a:schemeClr val="bg1"/>
                          </a:solidFill>
                          <a:effectLst/>
                          <a:latin typeface="Times New Roman"/>
                          <a:ea typeface="ＭＳ 明朝"/>
                          <a:cs typeface="Times New Roman"/>
                        </a:rPr>
                        <a:t> </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a:solidFill>
                            <a:schemeClr val="bg1"/>
                          </a:solidFill>
                          <a:effectLst/>
                          <a:latin typeface="Times New Roman"/>
                          <a:ea typeface="ＭＳ 明朝"/>
                          <a:cs typeface="Times New Roman"/>
                        </a:rPr>
                        <a:t>Matt 13:34f.</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a:solidFill>
                            <a:schemeClr val="bg1"/>
                          </a:solidFill>
                          <a:effectLst/>
                          <a:latin typeface="Times New Roman"/>
                          <a:ea typeface="ＭＳ 明朝"/>
                          <a:cs typeface="Times New Roman"/>
                        </a:rPr>
                        <a:t>Acts 13:34</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err="1">
                          <a:solidFill>
                            <a:schemeClr val="bg1"/>
                          </a:solidFill>
                          <a:effectLst/>
                          <a:latin typeface="Times New Roman"/>
                          <a:ea typeface="ＭＳ 明朝"/>
                          <a:cs typeface="Times New Roman"/>
                        </a:rPr>
                        <a:t>Heb</a:t>
                      </a:r>
                      <a:r>
                        <a:rPr lang="en-US" sz="1600" dirty="0">
                          <a:solidFill>
                            <a:schemeClr val="bg1"/>
                          </a:solidFill>
                          <a:effectLst/>
                          <a:latin typeface="Times New Roman"/>
                          <a:ea typeface="ＭＳ 明朝"/>
                          <a:cs typeface="Times New Roman"/>
                        </a:rPr>
                        <a:t> 1:10ff.</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a:solidFill>
                            <a:schemeClr val="bg1"/>
                          </a:solidFill>
                          <a:effectLst/>
                          <a:latin typeface="Times New Roman"/>
                          <a:ea typeface="ＭＳ 明朝"/>
                          <a:cs typeface="Times New Roman"/>
                        </a:rPr>
                        <a:t>Acts 1:16f.</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err="1">
                          <a:solidFill>
                            <a:schemeClr val="bg1"/>
                          </a:solidFill>
                          <a:effectLst/>
                          <a:latin typeface="Times New Roman"/>
                          <a:ea typeface="ＭＳ 明朝"/>
                          <a:cs typeface="Times New Roman"/>
                        </a:rPr>
                        <a:t>Heb</a:t>
                      </a:r>
                      <a:r>
                        <a:rPr lang="en-US" sz="1600" dirty="0">
                          <a:solidFill>
                            <a:schemeClr val="bg1"/>
                          </a:solidFill>
                          <a:effectLst/>
                          <a:latin typeface="Times New Roman"/>
                          <a:ea typeface="ＭＳ 明朝"/>
                          <a:cs typeface="Times New Roman"/>
                        </a:rPr>
                        <a:t> 1:8f.; 5:6, 10; 6:20; 7:17, 21</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a:solidFill>
                            <a:schemeClr val="bg1"/>
                          </a:solidFill>
                          <a:effectLst/>
                          <a:latin typeface="Times New Roman"/>
                          <a:ea typeface="ＭＳ 明朝"/>
                          <a:cs typeface="Times New Roman"/>
                        </a:rPr>
                        <a:t>Matt 21:9, 42; Acts 4:11</a:t>
                      </a:r>
                      <a:endParaRPr lang="en-US" sz="1600" dirty="0">
                        <a:solidFill>
                          <a:schemeClr val="bg1"/>
                        </a:solidFill>
                        <a:effectLst/>
                        <a:latin typeface="Cambria"/>
                        <a:ea typeface="ＭＳ 明朝"/>
                        <a:cs typeface="Times New Roman"/>
                      </a:endParaRPr>
                    </a:p>
                    <a:p>
                      <a:pPr marL="0" marR="274320">
                        <a:spcBef>
                          <a:spcPts val="200"/>
                        </a:spcBef>
                        <a:spcAft>
                          <a:spcPts val="1200"/>
                        </a:spcAft>
                      </a:pPr>
                      <a:r>
                        <a:rPr lang="en-US" sz="1600" dirty="0">
                          <a:solidFill>
                            <a:schemeClr val="bg1"/>
                          </a:solidFill>
                          <a:effectLst/>
                          <a:latin typeface="Times New Roman"/>
                          <a:ea typeface="ＭＳ 明朝"/>
                          <a:cs typeface="Times New Roman"/>
                        </a:rPr>
                        <a:t>Acts 13:34</a:t>
                      </a:r>
                      <a:endParaRPr lang="en-US" sz="1600" dirty="0">
                        <a:solidFill>
                          <a:schemeClr val="bg1"/>
                        </a:solidFill>
                        <a:effectLst/>
                        <a:latin typeface="Cambria"/>
                        <a:ea typeface="ＭＳ 明朝"/>
                        <a:cs typeface="Times New Roman"/>
                      </a:endParaRPr>
                    </a:p>
                    <a:p>
                      <a:pPr marL="0" marR="274320">
                        <a:spcBef>
                          <a:spcPts val="200"/>
                        </a:spcBef>
                        <a:spcAft>
                          <a:spcPts val="1200"/>
                        </a:spcAft>
                      </a:pPr>
                      <a:r>
                        <a:rPr lang="en-US" sz="1600" dirty="0">
                          <a:solidFill>
                            <a:schemeClr val="bg1"/>
                          </a:solidFill>
                          <a:effectLst/>
                          <a:latin typeface="Times New Roman"/>
                          <a:ea typeface="ＭＳ 明朝"/>
                          <a:cs typeface="Times New Roman"/>
                        </a:rPr>
                        <a:t> </a:t>
                      </a:r>
                      <a:endParaRPr lang="en-US" sz="1600" dirty="0">
                        <a:solidFill>
                          <a:schemeClr val="bg1"/>
                        </a:solidFill>
                        <a:effectLst/>
                        <a:latin typeface="Cambria"/>
                        <a:ea typeface="ＭＳ 明朝"/>
                        <a:cs typeface="Times New Roman"/>
                      </a:endParaRPr>
                    </a:p>
                  </a:txBody>
                  <a:tcPr marL="0" marR="0" marT="0" marB="0"/>
                </a:tc>
              </a:tr>
            </a:tbl>
          </a:graphicData>
        </a:graphic>
      </p:graphicFrame>
    </p:spTree>
    <p:extLst>
      <p:ext uri="{BB962C8B-B14F-4D97-AF65-F5344CB8AC3E}">
        <p14:creationId xmlns:p14="http://schemas.microsoft.com/office/powerpoint/2010/main" val="321483413"/>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Theology</a:t>
            </a:r>
            <a:endParaRPr lang="en-US" dirty="0">
              <a:solidFill>
                <a:srgbClr val="FFFFFF"/>
              </a:solidFill>
            </a:endParaRPr>
          </a:p>
        </p:txBody>
      </p:sp>
      <p:sp>
        <p:nvSpPr>
          <p:cNvPr id="3" name="Content Placeholder 2"/>
          <p:cNvSpPr>
            <a:spLocks noGrp="1"/>
          </p:cNvSpPr>
          <p:nvPr>
            <p:ph idx="1"/>
          </p:nvPr>
        </p:nvSpPr>
        <p:spPr/>
        <p:txBody>
          <a:bodyPr/>
          <a:lstStyle/>
          <a:p>
            <a:r>
              <a:rPr lang="en-US" dirty="0" smtClean="0">
                <a:solidFill>
                  <a:srgbClr val="FFFFFF"/>
                </a:solidFill>
              </a:rPr>
              <a:t>Great Diversity but clear unity of Faith and covenant responsibility</a:t>
            </a:r>
          </a:p>
          <a:p>
            <a:r>
              <a:rPr lang="en-US" dirty="0" smtClean="0">
                <a:solidFill>
                  <a:srgbClr val="FFFFFF"/>
                </a:solidFill>
              </a:rPr>
              <a:t>Central Figure is God</a:t>
            </a:r>
          </a:p>
          <a:p>
            <a:pPr lvl="1"/>
            <a:r>
              <a:rPr lang="en-US" dirty="0" err="1" smtClean="0">
                <a:solidFill>
                  <a:srgbClr val="FFFFFF"/>
                </a:solidFill>
              </a:rPr>
              <a:t>Elohim</a:t>
            </a:r>
            <a:r>
              <a:rPr lang="en-US" dirty="0">
                <a:solidFill>
                  <a:srgbClr val="FFFFFF"/>
                </a:solidFill>
              </a:rPr>
              <a:t> </a:t>
            </a:r>
            <a:r>
              <a:rPr lang="en-US" dirty="0" smtClean="0">
                <a:solidFill>
                  <a:srgbClr val="FFFFFF"/>
                </a:solidFill>
              </a:rPr>
              <a:t>(344) Omnipotent Creator</a:t>
            </a:r>
          </a:p>
          <a:p>
            <a:pPr lvl="1"/>
            <a:r>
              <a:rPr lang="en-US" dirty="0" smtClean="0">
                <a:solidFill>
                  <a:srgbClr val="FFFFFF"/>
                </a:solidFill>
              </a:rPr>
              <a:t>Yahweh (676) Self Existing God of the Covenant</a:t>
            </a:r>
          </a:p>
          <a:p>
            <a:pPr lvl="1"/>
            <a:r>
              <a:rPr lang="en-US" dirty="0" err="1" smtClean="0">
                <a:solidFill>
                  <a:srgbClr val="FFFFFF"/>
                </a:solidFill>
              </a:rPr>
              <a:t>Adonay</a:t>
            </a:r>
            <a:r>
              <a:rPr lang="en-US" dirty="0" smtClean="0">
                <a:solidFill>
                  <a:srgbClr val="FFFFFF"/>
                </a:solidFill>
              </a:rPr>
              <a:t> (53) Sovereign Ruler</a:t>
            </a:r>
          </a:p>
          <a:p>
            <a:r>
              <a:rPr lang="en-US" dirty="0" smtClean="0">
                <a:solidFill>
                  <a:srgbClr val="FFFFFF"/>
                </a:solidFill>
              </a:rPr>
              <a:t>Three Responses to the Grandeur of God</a:t>
            </a:r>
          </a:p>
          <a:p>
            <a:pPr lvl="1"/>
            <a:r>
              <a:rPr lang="en-US" dirty="0" smtClean="0">
                <a:solidFill>
                  <a:srgbClr val="FFFFFF"/>
                </a:solidFill>
              </a:rPr>
              <a:t>Submission- Trust- Joy</a:t>
            </a:r>
            <a:endParaRPr lang="en-US" dirty="0">
              <a:solidFill>
                <a:srgbClr val="FFFFFF"/>
              </a:solidFill>
            </a:endParaRPr>
          </a:p>
        </p:txBody>
      </p:sp>
    </p:spTree>
    <p:extLst>
      <p:ext uri="{BB962C8B-B14F-4D97-AF65-F5344CB8AC3E}">
        <p14:creationId xmlns:p14="http://schemas.microsoft.com/office/powerpoint/2010/main" val="1582853616"/>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52978" y="861356"/>
            <a:ext cx="7219852" cy="5284930"/>
          </a:xfrm>
          <a:prstGeom prst="rect">
            <a:avLst/>
          </a:prstGeom>
        </p:spPr>
      </p:pic>
    </p:spTree>
    <p:extLst>
      <p:ext uri="{BB962C8B-B14F-4D97-AF65-F5344CB8AC3E}">
        <p14:creationId xmlns:p14="http://schemas.microsoft.com/office/powerpoint/2010/main" val="1430743563"/>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Proverbs</a:t>
            </a:r>
            <a:endParaRPr lang="en-US" dirty="0">
              <a:solidFill>
                <a:schemeClr val="bg1"/>
              </a:solidFill>
            </a:endParaRPr>
          </a:p>
        </p:txBody>
      </p:sp>
      <p:sp>
        <p:nvSpPr>
          <p:cNvPr id="3" name="Content Placeholder 2"/>
          <p:cNvSpPr>
            <a:spLocks noGrp="1"/>
          </p:cNvSpPr>
          <p:nvPr>
            <p:ph idx="1"/>
          </p:nvPr>
        </p:nvSpPr>
        <p:spPr/>
        <p:txBody>
          <a:bodyPr>
            <a:normAutofit/>
          </a:bodyPr>
          <a:lstStyle/>
          <a:p>
            <a:r>
              <a:rPr lang="en-US" dirty="0" smtClean="0">
                <a:solidFill>
                  <a:srgbClr val="FFFFFF"/>
                </a:solidFill>
              </a:rPr>
              <a:t>Wisdom Literature</a:t>
            </a:r>
          </a:p>
          <a:p>
            <a:r>
              <a:rPr lang="en-US" dirty="0" smtClean="0">
                <a:solidFill>
                  <a:srgbClr val="FFFFFF"/>
                </a:solidFill>
              </a:rPr>
              <a:t>1. Practical instructions on how to live a good life.</a:t>
            </a:r>
          </a:p>
          <a:p>
            <a:r>
              <a:rPr lang="en-US" dirty="0" smtClean="0">
                <a:solidFill>
                  <a:srgbClr val="FFFFFF"/>
                </a:solidFill>
              </a:rPr>
              <a:t>2.  Discussions of the meaning of life and the impact of suffering and tragedy.</a:t>
            </a:r>
          </a:p>
          <a:p>
            <a:r>
              <a:rPr lang="en-US" dirty="0" smtClean="0"/>
              <a:t> </a:t>
            </a:r>
            <a:r>
              <a:rPr lang="en-US" dirty="0">
                <a:solidFill>
                  <a:srgbClr val="FFFFFF"/>
                </a:solidFill>
              </a:rPr>
              <a:t>A</a:t>
            </a:r>
            <a:r>
              <a:rPr lang="en-US" dirty="0" smtClean="0">
                <a:solidFill>
                  <a:srgbClr val="FFFFFF"/>
                </a:solidFill>
              </a:rPr>
              <a:t> </a:t>
            </a:r>
            <a:r>
              <a:rPr lang="en-US" dirty="0">
                <a:solidFill>
                  <a:srgbClr val="FFFFFF"/>
                </a:solidFill>
              </a:rPr>
              <a:t>short sentence based on long experience</a:t>
            </a:r>
            <a:r>
              <a:rPr lang="en-US" dirty="0" smtClean="0">
                <a:solidFill>
                  <a:srgbClr val="FFFFFF"/>
                </a:solidFill>
              </a:rPr>
              <a:t>.</a:t>
            </a:r>
            <a:endParaRPr lang="en-US" dirty="0">
              <a:solidFill>
                <a:srgbClr val="FFFFFF"/>
              </a:solidFill>
            </a:endParaRPr>
          </a:p>
          <a:p>
            <a:endParaRPr lang="en-US" dirty="0">
              <a:solidFill>
                <a:srgbClr val="FFFFFF"/>
              </a:solidFill>
            </a:endParaRPr>
          </a:p>
        </p:txBody>
      </p:sp>
    </p:spTree>
    <p:extLst>
      <p:ext uri="{BB962C8B-B14F-4D97-AF65-F5344CB8AC3E}">
        <p14:creationId xmlns:p14="http://schemas.microsoft.com/office/powerpoint/2010/main" val="3498231926"/>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Proverbs</a:t>
            </a:r>
            <a:endParaRPr lang="en-US" dirty="0">
              <a:solidFill>
                <a:srgbClr val="FFFFFF"/>
              </a:solidFill>
            </a:endParaRPr>
          </a:p>
        </p:txBody>
      </p:sp>
      <p:sp>
        <p:nvSpPr>
          <p:cNvPr id="3" name="Content Placeholder 2"/>
          <p:cNvSpPr>
            <a:spLocks noGrp="1"/>
          </p:cNvSpPr>
          <p:nvPr>
            <p:ph idx="1"/>
          </p:nvPr>
        </p:nvSpPr>
        <p:spPr/>
        <p:txBody>
          <a:bodyPr/>
          <a:lstStyle/>
          <a:p>
            <a:r>
              <a:rPr lang="en-US" dirty="0" smtClean="0">
                <a:solidFill>
                  <a:srgbClr val="FFFFFF"/>
                </a:solidFill>
              </a:rPr>
              <a:t>Authors:</a:t>
            </a:r>
          </a:p>
          <a:p>
            <a:r>
              <a:rPr lang="en-US" dirty="0" smtClean="0">
                <a:solidFill>
                  <a:srgbClr val="FFFFFF"/>
                </a:solidFill>
              </a:rPr>
              <a:t>Solomon (1:1;10:1) 1Kgs.4:29-32</a:t>
            </a:r>
          </a:p>
          <a:p>
            <a:r>
              <a:rPr lang="en-US" dirty="0" smtClean="0">
                <a:solidFill>
                  <a:srgbClr val="FFFFFF"/>
                </a:solidFill>
              </a:rPr>
              <a:t>Men of Hezekiah (25:1)</a:t>
            </a:r>
          </a:p>
          <a:p>
            <a:r>
              <a:rPr lang="en-US" dirty="0" err="1" smtClean="0">
                <a:solidFill>
                  <a:srgbClr val="FFFFFF"/>
                </a:solidFill>
              </a:rPr>
              <a:t>Agur</a:t>
            </a:r>
            <a:r>
              <a:rPr lang="en-US" dirty="0" smtClean="0">
                <a:solidFill>
                  <a:srgbClr val="FFFFFF"/>
                </a:solidFill>
              </a:rPr>
              <a:t> (30:1)</a:t>
            </a:r>
          </a:p>
          <a:p>
            <a:r>
              <a:rPr lang="en-US" dirty="0" smtClean="0">
                <a:solidFill>
                  <a:srgbClr val="FFFFFF"/>
                </a:solidFill>
              </a:rPr>
              <a:t>King </a:t>
            </a:r>
            <a:r>
              <a:rPr lang="en-US" dirty="0" err="1" smtClean="0">
                <a:solidFill>
                  <a:srgbClr val="FFFFFF"/>
                </a:solidFill>
              </a:rPr>
              <a:t>Lemuel</a:t>
            </a:r>
            <a:r>
              <a:rPr lang="en-US" dirty="0" smtClean="0">
                <a:solidFill>
                  <a:srgbClr val="FFFFFF"/>
                </a:solidFill>
              </a:rPr>
              <a:t> (31:1</a:t>
            </a:r>
            <a:r>
              <a:rPr lang="en-US" smtClean="0">
                <a:solidFill>
                  <a:srgbClr val="FFFFFF"/>
                </a:solidFill>
              </a:rPr>
              <a:t>) (</a:t>
            </a:r>
            <a:r>
              <a:rPr lang="en-US" dirty="0" smtClean="0">
                <a:solidFill>
                  <a:srgbClr val="FFFFFF"/>
                </a:solidFill>
              </a:rPr>
              <a:t>Actually his mom.)</a:t>
            </a:r>
          </a:p>
          <a:p>
            <a:endParaRPr lang="en-US" dirty="0">
              <a:solidFill>
                <a:srgbClr val="FFFFFF"/>
              </a:solidFill>
            </a:endParaRPr>
          </a:p>
        </p:txBody>
      </p:sp>
    </p:spTree>
    <p:extLst>
      <p:ext uri="{BB962C8B-B14F-4D97-AF65-F5344CB8AC3E}">
        <p14:creationId xmlns:p14="http://schemas.microsoft.com/office/powerpoint/2010/main" val="3034399100"/>
      </p:ext>
    </p:extLst>
  </p:cSld>
  <p:clrMapOvr>
    <a:masterClrMapping/>
  </p:clrMapOvr>
  <p:timing>
    <p:tnLst>
      <p:par>
        <p:cTn id="1" dur="indefinite" restart="never" nodeType="tmRoot"/>
      </p:par>
    </p:tnLst>
  </p:timing>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Types of Proverbs</a:t>
            </a:r>
            <a:endParaRPr lang="en-US" dirty="0">
              <a:solidFill>
                <a:srgbClr val="FFFFFF"/>
              </a:solidFill>
            </a:endParaRPr>
          </a:p>
        </p:txBody>
      </p:sp>
      <p:sp>
        <p:nvSpPr>
          <p:cNvPr id="3" name="Content Placeholder 2"/>
          <p:cNvSpPr>
            <a:spLocks noGrp="1"/>
          </p:cNvSpPr>
          <p:nvPr>
            <p:ph idx="1"/>
          </p:nvPr>
        </p:nvSpPr>
        <p:spPr/>
        <p:txBody>
          <a:bodyPr/>
          <a:lstStyle/>
          <a:p>
            <a:pPr lvl="0"/>
            <a:r>
              <a:rPr lang="en-US" dirty="0">
                <a:solidFill>
                  <a:srgbClr val="FFFFFF"/>
                </a:solidFill>
              </a:rPr>
              <a:t>Parables (6:6-11; 7:6-27).</a:t>
            </a:r>
          </a:p>
          <a:p>
            <a:pPr lvl="0"/>
            <a:r>
              <a:rPr lang="en-US" dirty="0">
                <a:solidFill>
                  <a:srgbClr val="FFFFFF"/>
                </a:solidFill>
              </a:rPr>
              <a:t>Instructions (4:23; 11:4).</a:t>
            </a:r>
          </a:p>
          <a:p>
            <a:pPr lvl="0"/>
            <a:r>
              <a:rPr lang="en-US" dirty="0">
                <a:solidFill>
                  <a:srgbClr val="FFFFFF"/>
                </a:solidFill>
              </a:rPr>
              <a:t> Teaching poems (6:16-19).</a:t>
            </a:r>
          </a:p>
          <a:p>
            <a:pPr lvl="0"/>
            <a:r>
              <a:rPr lang="en-US" dirty="0">
                <a:solidFill>
                  <a:srgbClr val="FFFFFF"/>
                </a:solidFill>
              </a:rPr>
              <a:t> A short saying involving a comparison  (25:25; 26:8). </a:t>
            </a:r>
          </a:p>
          <a:p>
            <a:pPr lvl="0"/>
            <a:r>
              <a:rPr lang="en-US" dirty="0">
                <a:solidFill>
                  <a:srgbClr val="FFFFFF"/>
                </a:solidFill>
              </a:rPr>
              <a:t> A short saying which does not involve a comparison  (18:22,24).  </a:t>
            </a:r>
          </a:p>
          <a:p>
            <a:endParaRPr lang="en-US" dirty="0">
              <a:solidFill>
                <a:srgbClr val="FFFFFF"/>
              </a:solidFill>
            </a:endParaRPr>
          </a:p>
        </p:txBody>
      </p:sp>
    </p:spTree>
    <p:extLst>
      <p:ext uri="{BB962C8B-B14F-4D97-AF65-F5344CB8AC3E}">
        <p14:creationId xmlns:p14="http://schemas.microsoft.com/office/powerpoint/2010/main" val="4137957232"/>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Distich</a:t>
            </a:r>
            <a:endParaRPr lang="en-US" dirty="0">
              <a:solidFill>
                <a:srgbClr val="FFFFFF"/>
              </a:solidFill>
            </a:endParaRPr>
          </a:p>
        </p:txBody>
      </p:sp>
      <p:sp>
        <p:nvSpPr>
          <p:cNvPr id="3" name="Content Placeholder 2"/>
          <p:cNvSpPr>
            <a:spLocks noGrp="1"/>
          </p:cNvSpPr>
          <p:nvPr>
            <p:ph idx="1"/>
          </p:nvPr>
        </p:nvSpPr>
        <p:spPr/>
        <p:txBody>
          <a:bodyPr/>
          <a:lstStyle/>
          <a:p>
            <a:r>
              <a:rPr lang="en-US" dirty="0" smtClean="0">
                <a:solidFill>
                  <a:srgbClr val="FFFFFF"/>
                </a:solidFill>
              </a:rPr>
              <a:t>A verse of two lines</a:t>
            </a:r>
          </a:p>
          <a:p>
            <a:r>
              <a:rPr lang="en-US" dirty="0" smtClean="0">
                <a:solidFill>
                  <a:srgbClr val="FFFFFF"/>
                </a:solidFill>
              </a:rPr>
              <a:t>The idea in the first line is presented in the second in slightly different form (11:25)</a:t>
            </a:r>
          </a:p>
          <a:p>
            <a:r>
              <a:rPr lang="en-US" dirty="0" smtClean="0">
                <a:solidFill>
                  <a:srgbClr val="FFFFFF"/>
                </a:solidFill>
              </a:rPr>
              <a:t>The second line serves as a contrast to the thought expressed in the first (10:1ff)</a:t>
            </a:r>
          </a:p>
          <a:p>
            <a:r>
              <a:rPr lang="en-US" dirty="0" smtClean="0">
                <a:solidFill>
                  <a:srgbClr val="FFFFFF"/>
                </a:solidFill>
              </a:rPr>
              <a:t>A distinct truth is presented in each line with </a:t>
            </a:r>
            <a:r>
              <a:rPr lang="en-US" dirty="0" err="1" smtClean="0">
                <a:solidFill>
                  <a:srgbClr val="FFFFFF"/>
                </a:solidFill>
              </a:rPr>
              <a:t>lifttle</a:t>
            </a:r>
            <a:r>
              <a:rPr lang="en-US" dirty="0" smtClean="0">
                <a:solidFill>
                  <a:srgbClr val="FFFFFF"/>
                </a:solidFill>
              </a:rPr>
              <a:t> or no connection between them (11:4,16,29)</a:t>
            </a:r>
          </a:p>
          <a:p>
            <a:endParaRPr lang="en-US" dirty="0">
              <a:solidFill>
                <a:srgbClr val="FFFFFF"/>
              </a:solidFill>
            </a:endParaRPr>
          </a:p>
        </p:txBody>
      </p:sp>
    </p:spTree>
    <p:extLst>
      <p:ext uri="{BB962C8B-B14F-4D97-AF65-F5344CB8AC3E}">
        <p14:creationId xmlns:p14="http://schemas.microsoft.com/office/powerpoint/2010/main" val="1855399056"/>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rgbClr val="FFFFFF"/>
                </a:solidFill>
              </a:rPr>
              <a:t>Fear of the Lord</a:t>
            </a:r>
            <a:endParaRPr lang="en-US" dirty="0">
              <a:solidFill>
                <a:srgbClr val="FFFFFF"/>
              </a:solidFill>
            </a:endParaRPr>
          </a:p>
        </p:txBody>
      </p:sp>
      <p:sp>
        <p:nvSpPr>
          <p:cNvPr id="4" name="Content Placeholder 3"/>
          <p:cNvSpPr>
            <a:spLocks noGrp="1"/>
          </p:cNvSpPr>
          <p:nvPr>
            <p:ph idx="1"/>
          </p:nvPr>
        </p:nvSpPr>
        <p:spPr/>
        <p:txBody>
          <a:bodyPr/>
          <a:lstStyle/>
          <a:p>
            <a:r>
              <a:rPr lang="en-US" dirty="0" smtClean="0">
                <a:solidFill>
                  <a:srgbClr val="FFFFFF"/>
                </a:solidFill>
              </a:rPr>
              <a:t>Chapter One</a:t>
            </a:r>
          </a:p>
          <a:p>
            <a:r>
              <a:rPr lang="en-US" dirty="0" smtClean="0">
                <a:solidFill>
                  <a:srgbClr val="FFFFFF"/>
                </a:solidFill>
              </a:rPr>
              <a:t>Verse 1 is the title</a:t>
            </a:r>
          </a:p>
          <a:p>
            <a:r>
              <a:rPr lang="en-US" dirty="0" smtClean="0">
                <a:solidFill>
                  <a:srgbClr val="FFFFFF"/>
                </a:solidFill>
              </a:rPr>
              <a:t>Verses 2-6 states the purpose</a:t>
            </a:r>
          </a:p>
          <a:p>
            <a:r>
              <a:rPr lang="en-US" dirty="0" smtClean="0">
                <a:solidFill>
                  <a:srgbClr val="FFFFFF"/>
                </a:solidFill>
              </a:rPr>
              <a:t>Verse 7 is the motto</a:t>
            </a:r>
          </a:p>
          <a:p>
            <a:r>
              <a:rPr lang="en-US" dirty="0">
                <a:solidFill>
                  <a:srgbClr val="FFFFFF"/>
                </a:solidFill>
              </a:rPr>
              <a:t>“The fear of the Lord is the beginning </a:t>
            </a:r>
            <a:r>
              <a:rPr lang="en-US" dirty="0" smtClean="0">
                <a:solidFill>
                  <a:srgbClr val="FFFFFF"/>
                </a:solidFill>
              </a:rPr>
              <a:t>of </a:t>
            </a:r>
            <a:r>
              <a:rPr lang="en-US" dirty="0">
                <a:solidFill>
                  <a:srgbClr val="FFFFFF"/>
                </a:solidFill>
              </a:rPr>
              <a:t>knowledge: but fools despise wisdom and instruction.” </a:t>
            </a:r>
            <a:endParaRPr lang="en-US" dirty="0" smtClean="0">
              <a:solidFill>
                <a:srgbClr val="FFFFFF"/>
              </a:solidFill>
            </a:endParaRPr>
          </a:p>
          <a:p>
            <a:endParaRPr lang="en-US" dirty="0">
              <a:solidFill>
                <a:srgbClr val="FFFFFF"/>
              </a:solidFill>
            </a:endParaRPr>
          </a:p>
        </p:txBody>
      </p:sp>
    </p:spTree>
    <p:extLst>
      <p:ext uri="{BB962C8B-B14F-4D97-AF65-F5344CB8AC3E}">
        <p14:creationId xmlns:p14="http://schemas.microsoft.com/office/powerpoint/2010/main" val="109351953"/>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rot="20982028">
            <a:off x="440133" y="2160691"/>
            <a:ext cx="7712803" cy="1854104"/>
          </a:xfrm>
          <a:prstGeom prst="rect">
            <a:avLst/>
          </a:prstGeom>
        </p:spPr>
      </p:pic>
    </p:spTree>
    <p:extLst>
      <p:ext uri="{BB962C8B-B14F-4D97-AF65-F5344CB8AC3E}">
        <p14:creationId xmlns:p14="http://schemas.microsoft.com/office/powerpoint/2010/main" val="31455928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70156"/>
            <a:ext cx="8534400" cy="1054250"/>
          </a:xfrm>
        </p:spPr>
        <p:txBody>
          <a:bodyPr/>
          <a:lstStyle/>
          <a:p>
            <a:r>
              <a:rPr lang="en-US" sz="3200" b="1" dirty="0" smtClean="0">
                <a:solidFill>
                  <a:schemeClr val="tx1"/>
                </a:solidFill>
              </a:rPr>
              <a:t>Genesis 6-8 Things get even worse</a:t>
            </a:r>
            <a:br>
              <a:rPr lang="en-US" sz="3200" b="1" dirty="0" smtClean="0">
                <a:solidFill>
                  <a:schemeClr val="tx1"/>
                </a:solidFill>
              </a:rPr>
            </a:br>
            <a:r>
              <a:rPr lang="en-US" sz="3200" b="1" dirty="0" smtClean="0">
                <a:solidFill>
                  <a:schemeClr val="tx1"/>
                </a:solidFill>
              </a:rPr>
              <a:t>(But God has a plan to save us from our sin)</a:t>
            </a:r>
            <a:endParaRPr lang="en-US" sz="3200" b="1" dirty="0">
              <a:solidFill>
                <a:schemeClr val="tx1"/>
              </a:solidFill>
            </a:endParaRPr>
          </a:p>
        </p:txBody>
      </p:sp>
      <p:sp>
        <p:nvSpPr>
          <p:cNvPr id="3" name="Content Placeholder 2"/>
          <p:cNvSpPr>
            <a:spLocks noGrp="1"/>
          </p:cNvSpPr>
          <p:nvPr>
            <p:ph idx="1"/>
          </p:nvPr>
        </p:nvSpPr>
        <p:spPr/>
        <p:txBody>
          <a:bodyPr>
            <a:normAutofit/>
          </a:bodyPr>
          <a:lstStyle/>
          <a:p>
            <a:r>
              <a:rPr lang="en-US" sz="2400" b="1" dirty="0" smtClean="0"/>
              <a:t>Gen 6:6   “The Lord was grieved that he had made man on the earth, and his heart was filled with pain.”</a:t>
            </a:r>
          </a:p>
          <a:p>
            <a:endParaRPr lang="en-US" sz="800" b="1" dirty="0"/>
          </a:p>
          <a:p>
            <a:r>
              <a:rPr lang="en-US" sz="2400" b="1" dirty="0" smtClean="0"/>
              <a:t>The world was judged (2 Peter 3:5-9), but Noah and his family were saved.</a:t>
            </a:r>
          </a:p>
          <a:p>
            <a:endParaRPr lang="en-US" sz="900" b="1" dirty="0"/>
          </a:p>
          <a:p>
            <a:r>
              <a:rPr lang="en-US" sz="2400" b="1" dirty="0" smtClean="0"/>
              <a:t>Genesis 6:8 But Noah found favor in the eyes of the Lord.</a:t>
            </a:r>
          </a:p>
          <a:p>
            <a:endParaRPr lang="en-US" sz="800" b="1" dirty="0"/>
          </a:p>
          <a:p>
            <a:r>
              <a:rPr lang="en-US" sz="2400" b="1" dirty="0" smtClean="0"/>
              <a:t>We are Noah and his family!!!  (1 Peter 3:20-22)</a:t>
            </a:r>
            <a:endParaRPr lang="en-US" sz="2400" b="1" dirty="0"/>
          </a:p>
        </p:txBody>
      </p:sp>
    </p:spTree>
    <p:extLst>
      <p:ext uri="{BB962C8B-B14F-4D97-AF65-F5344CB8AC3E}">
        <p14:creationId xmlns:p14="http://schemas.microsoft.com/office/powerpoint/2010/main" val="3367586657"/>
      </p:ext>
    </p:extLst>
  </p:cSld>
  <p:clrMapOvr>
    <a:masterClrMapping/>
  </p:clrMapOvr>
  <p:timing>
    <p:tnLst>
      <p:par>
        <p:cTn id="1" dur="indefinite" restart="never" nodeType="tmRoot"/>
      </p:par>
    </p:tnLst>
  </p:timing>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FF"/>
                </a:solidFill>
              </a:rPr>
              <a:t>Ecclesiastes</a:t>
            </a:r>
            <a:endParaRPr lang="en-US" dirty="0">
              <a:solidFill>
                <a:srgbClr val="FFFFFF"/>
              </a:solidFill>
            </a:endParaRPr>
          </a:p>
        </p:txBody>
      </p:sp>
      <p:sp>
        <p:nvSpPr>
          <p:cNvPr id="3" name="Content Placeholder 2"/>
          <p:cNvSpPr>
            <a:spLocks noGrp="1"/>
          </p:cNvSpPr>
          <p:nvPr>
            <p:ph idx="1"/>
          </p:nvPr>
        </p:nvSpPr>
        <p:spPr/>
        <p:txBody>
          <a:bodyPr/>
          <a:lstStyle/>
          <a:p>
            <a:r>
              <a:rPr lang="en-US" dirty="0" smtClean="0">
                <a:solidFill>
                  <a:srgbClr val="FFFFFF"/>
                </a:solidFill>
              </a:rPr>
              <a:t>Words of the preacher- “</a:t>
            </a:r>
            <a:r>
              <a:rPr lang="en-US" dirty="0" err="1" smtClean="0">
                <a:solidFill>
                  <a:srgbClr val="FFFFFF"/>
                </a:solidFill>
              </a:rPr>
              <a:t>Qoheleth</a:t>
            </a:r>
            <a:r>
              <a:rPr lang="en-US" dirty="0" smtClean="0">
                <a:solidFill>
                  <a:srgbClr val="FFFFFF"/>
                </a:solidFill>
              </a:rPr>
              <a:t>”</a:t>
            </a:r>
          </a:p>
          <a:p>
            <a:r>
              <a:rPr lang="en-US" dirty="0" smtClean="0">
                <a:solidFill>
                  <a:srgbClr val="FFFFFF"/>
                </a:solidFill>
              </a:rPr>
              <a:t>Life under the Sun versus Life under the Son</a:t>
            </a:r>
          </a:p>
          <a:p>
            <a:r>
              <a:rPr lang="en-US" dirty="0" smtClean="0">
                <a:solidFill>
                  <a:srgbClr val="FFFFFF"/>
                </a:solidFill>
              </a:rPr>
              <a:t>Theme: The meaninglessness of man’s efforts apart from God.</a:t>
            </a:r>
          </a:p>
          <a:p>
            <a:r>
              <a:rPr lang="en-US" dirty="0" smtClean="0">
                <a:solidFill>
                  <a:srgbClr val="FFFFFF"/>
                </a:solidFill>
              </a:rPr>
              <a:t>Opposite of Job- God is minimally involved in human life.</a:t>
            </a:r>
          </a:p>
          <a:p>
            <a:endParaRPr lang="en-US" dirty="0">
              <a:solidFill>
                <a:srgbClr val="FFFFFF"/>
              </a:solidFill>
            </a:endParaRPr>
          </a:p>
        </p:txBody>
      </p:sp>
    </p:spTree>
    <p:extLst>
      <p:ext uri="{BB962C8B-B14F-4D97-AF65-F5344CB8AC3E}">
        <p14:creationId xmlns:p14="http://schemas.microsoft.com/office/powerpoint/2010/main" val="4199600131"/>
      </p:ext>
    </p:extLst>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FF"/>
                </a:solidFill>
              </a:rPr>
              <a:t>Life under the Sun</a:t>
            </a:r>
            <a:endParaRPr lang="en-US" dirty="0">
              <a:solidFill>
                <a:srgbClr val="FFFFFF"/>
              </a:solidFill>
            </a:endParaRPr>
          </a:p>
        </p:txBody>
      </p:sp>
      <p:sp>
        <p:nvSpPr>
          <p:cNvPr id="3" name="Content Placeholder 2"/>
          <p:cNvSpPr>
            <a:spLocks noGrp="1"/>
          </p:cNvSpPr>
          <p:nvPr>
            <p:ph idx="1"/>
          </p:nvPr>
        </p:nvSpPr>
        <p:spPr/>
        <p:txBody>
          <a:bodyPr>
            <a:normAutofit/>
          </a:bodyPr>
          <a:lstStyle/>
          <a:p>
            <a:r>
              <a:rPr lang="en-US" dirty="0">
                <a:solidFill>
                  <a:srgbClr val="FFFFFF"/>
                </a:solidFill>
              </a:rPr>
              <a:t>Theme:  </a:t>
            </a:r>
            <a:r>
              <a:rPr lang="en-US" dirty="0" smtClean="0">
                <a:solidFill>
                  <a:srgbClr val="FFFFFF"/>
                </a:solidFill>
              </a:rPr>
              <a:t>Vanity (</a:t>
            </a:r>
            <a:r>
              <a:rPr lang="en-US" dirty="0">
                <a:solidFill>
                  <a:srgbClr val="FFFFFF"/>
                </a:solidFill>
              </a:rPr>
              <a:t>1:2). </a:t>
            </a:r>
          </a:p>
          <a:p>
            <a:r>
              <a:rPr lang="en-US" dirty="0" smtClean="0">
                <a:solidFill>
                  <a:srgbClr val="FFFFFF"/>
                </a:solidFill>
              </a:rPr>
              <a:t> Intro:  Wealth doesn’t satisfy(</a:t>
            </a:r>
            <a:r>
              <a:rPr lang="en-US" dirty="0">
                <a:solidFill>
                  <a:srgbClr val="FFFFFF"/>
                </a:solidFill>
              </a:rPr>
              <a:t>1:3-11).</a:t>
            </a:r>
          </a:p>
          <a:p>
            <a:r>
              <a:rPr lang="en-US" dirty="0" smtClean="0">
                <a:solidFill>
                  <a:srgbClr val="FFFFFF"/>
                </a:solidFill>
              </a:rPr>
              <a:t>Pleasure doesn’t satisfy (</a:t>
            </a:r>
            <a:r>
              <a:rPr lang="en-US" dirty="0">
                <a:solidFill>
                  <a:srgbClr val="FFFFFF"/>
                </a:solidFill>
              </a:rPr>
              <a:t>1:12-11:6).</a:t>
            </a:r>
          </a:p>
          <a:p>
            <a:r>
              <a:rPr lang="en-US" dirty="0" smtClean="0">
                <a:solidFill>
                  <a:srgbClr val="FFFFFF"/>
                </a:solidFill>
              </a:rPr>
              <a:t>In the end everybody dies (</a:t>
            </a:r>
            <a:r>
              <a:rPr lang="en-US" dirty="0">
                <a:solidFill>
                  <a:srgbClr val="FFFFFF"/>
                </a:solidFill>
              </a:rPr>
              <a:t>11:7-12:7). </a:t>
            </a:r>
          </a:p>
          <a:p>
            <a:r>
              <a:rPr lang="en-US" dirty="0" smtClean="0">
                <a:solidFill>
                  <a:srgbClr val="FFFFFF"/>
                </a:solidFill>
              </a:rPr>
              <a:t>  Theme </a:t>
            </a:r>
            <a:r>
              <a:rPr lang="en-US" dirty="0">
                <a:solidFill>
                  <a:srgbClr val="FFFFFF"/>
                </a:solidFill>
              </a:rPr>
              <a:t>repeated (12:8).</a:t>
            </a:r>
          </a:p>
          <a:p>
            <a:r>
              <a:rPr lang="en-US" dirty="0" smtClean="0">
                <a:solidFill>
                  <a:srgbClr val="FFFFFF"/>
                </a:solidFill>
              </a:rPr>
              <a:t>Conclusion: Fear God and keep his commandments </a:t>
            </a:r>
            <a:r>
              <a:rPr lang="en-US" dirty="0">
                <a:solidFill>
                  <a:srgbClr val="FFFFFF"/>
                </a:solidFill>
              </a:rPr>
              <a:t>(12:9-14).</a:t>
            </a:r>
          </a:p>
          <a:p>
            <a:endParaRPr lang="en-US" dirty="0">
              <a:solidFill>
                <a:srgbClr val="FFFFFF"/>
              </a:solidFill>
            </a:endParaRPr>
          </a:p>
        </p:txBody>
      </p:sp>
    </p:spTree>
    <p:extLst>
      <p:ext uri="{BB962C8B-B14F-4D97-AF65-F5344CB8AC3E}">
        <p14:creationId xmlns:p14="http://schemas.microsoft.com/office/powerpoint/2010/main" val="1782261758"/>
      </p:ext>
    </p:extLst>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44656" y="905154"/>
            <a:ext cx="6605372" cy="4861552"/>
          </a:xfrm>
          <a:prstGeom prst="rect">
            <a:avLst/>
          </a:prstGeom>
        </p:spPr>
      </p:pic>
    </p:spTree>
    <p:extLst>
      <p:ext uri="{BB962C8B-B14F-4D97-AF65-F5344CB8AC3E}">
        <p14:creationId xmlns:p14="http://schemas.microsoft.com/office/powerpoint/2010/main" val="3735120507"/>
      </p:ext>
    </p:extLst>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Song of Solomon</a:t>
            </a:r>
            <a:endParaRPr lang="en-US" dirty="0">
              <a:solidFill>
                <a:srgbClr val="FFFFFF"/>
              </a:solidFill>
            </a:endParaRPr>
          </a:p>
        </p:txBody>
      </p:sp>
      <p:sp>
        <p:nvSpPr>
          <p:cNvPr id="3" name="Content Placeholder 2"/>
          <p:cNvSpPr>
            <a:spLocks noGrp="1"/>
          </p:cNvSpPr>
          <p:nvPr>
            <p:ph idx="1"/>
          </p:nvPr>
        </p:nvSpPr>
        <p:spPr/>
        <p:txBody>
          <a:bodyPr/>
          <a:lstStyle/>
          <a:p>
            <a:r>
              <a:rPr lang="en-US" dirty="0">
                <a:solidFill>
                  <a:srgbClr val="FFFFFF"/>
                </a:solidFill>
              </a:rPr>
              <a:t>It celebrates the joys of romance and </a:t>
            </a:r>
            <a:r>
              <a:rPr lang="en-US" dirty="0" smtClean="0">
                <a:solidFill>
                  <a:srgbClr val="FFFFFF"/>
                </a:solidFill>
              </a:rPr>
              <a:t>marriage. (</a:t>
            </a:r>
            <a:r>
              <a:rPr lang="en-US" dirty="0">
                <a:solidFill>
                  <a:srgbClr val="FFFFFF"/>
                </a:solidFill>
              </a:rPr>
              <a:t>Gen 2; </a:t>
            </a:r>
            <a:r>
              <a:rPr lang="en-US" dirty="0" err="1">
                <a:solidFill>
                  <a:srgbClr val="FFFFFF"/>
                </a:solidFill>
              </a:rPr>
              <a:t>Heb</a:t>
            </a:r>
            <a:r>
              <a:rPr lang="en-US" dirty="0">
                <a:solidFill>
                  <a:srgbClr val="FFFFFF"/>
                </a:solidFill>
              </a:rPr>
              <a:t> 13:4)</a:t>
            </a:r>
            <a:r>
              <a:rPr lang="en-US" dirty="0" smtClean="0">
                <a:solidFill>
                  <a:srgbClr val="FFFFFF"/>
                </a:solidFill>
              </a:rPr>
              <a:t>.</a:t>
            </a:r>
          </a:p>
          <a:p>
            <a:r>
              <a:rPr lang="en-US" dirty="0" smtClean="0">
                <a:solidFill>
                  <a:srgbClr val="FFFFFF"/>
                </a:solidFill>
              </a:rPr>
              <a:t>Some think allegory of Christ and the Church (Eph.5:23; Rev.19:7) </a:t>
            </a:r>
            <a:endParaRPr lang="en-US" dirty="0">
              <a:solidFill>
                <a:srgbClr val="FFFFFF"/>
              </a:solidFill>
            </a:endParaRPr>
          </a:p>
        </p:txBody>
      </p:sp>
    </p:spTree>
    <p:extLst>
      <p:ext uri="{BB962C8B-B14F-4D97-AF65-F5344CB8AC3E}">
        <p14:creationId xmlns:p14="http://schemas.microsoft.com/office/powerpoint/2010/main" val="470192713"/>
      </p:ext>
    </p:extLst>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The Song</a:t>
            </a:r>
            <a:endParaRPr lang="en-US" dirty="0">
              <a:solidFill>
                <a:srgbClr val="FFFFFF"/>
              </a:solidFill>
            </a:endParaRPr>
          </a:p>
        </p:txBody>
      </p:sp>
      <p:sp>
        <p:nvSpPr>
          <p:cNvPr id="3" name="Content Placeholder 2"/>
          <p:cNvSpPr>
            <a:spLocks noGrp="1"/>
          </p:cNvSpPr>
          <p:nvPr>
            <p:ph idx="1"/>
          </p:nvPr>
        </p:nvSpPr>
        <p:spPr/>
        <p:txBody>
          <a:bodyPr/>
          <a:lstStyle/>
          <a:p>
            <a:r>
              <a:rPr lang="en-US" dirty="0" smtClean="0">
                <a:solidFill>
                  <a:srgbClr val="FFFFFF"/>
                </a:solidFill>
              </a:rPr>
              <a:t>Courtship 1:2-3:5</a:t>
            </a:r>
          </a:p>
          <a:p>
            <a:r>
              <a:rPr lang="en-US" dirty="0" smtClean="0">
                <a:solidFill>
                  <a:srgbClr val="FFFFFF"/>
                </a:solidFill>
              </a:rPr>
              <a:t>Wedding 3:6-5:1</a:t>
            </a:r>
          </a:p>
          <a:p>
            <a:r>
              <a:rPr lang="en-US" dirty="0" smtClean="0">
                <a:solidFill>
                  <a:srgbClr val="FFFFFF"/>
                </a:solidFill>
              </a:rPr>
              <a:t>Maturation of Marriage 5:2-8:4</a:t>
            </a:r>
          </a:p>
          <a:p>
            <a:r>
              <a:rPr lang="en-US" dirty="0" smtClean="0">
                <a:solidFill>
                  <a:srgbClr val="FFFFFF"/>
                </a:solidFill>
              </a:rPr>
              <a:t>Nature of Love 8:5-7</a:t>
            </a:r>
          </a:p>
          <a:p>
            <a:r>
              <a:rPr lang="en-US" dirty="0" smtClean="0">
                <a:solidFill>
                  <a:srgbClr val="FFFFFF"/>
                </a:solidFill>
              </a:rPr>
              <a:t>Epilogue 8:8-14</a:t>
            </a:r>
            <a:endParaRPr lang="en-US" dirty="0">
              <a:solidFill>
                <a:srgbClr val="FFFFFF"/>
              </a:solidFill>
            </a:endParaRPr>
          </a:p>
        </p:txBody>
      </p:sp>
    </p:spTree>
    <p:extLst>
      <p:ext uri="{BB962C8B-B14F-4D97-AF65-F5344CB8AC3E}">
        <p14:creationId xmlns:p14="http://schemas.microsoft.com/office/powerpoint/2010/main" val="355087007"/>
      </p:ext>
    </p:extLst>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Theological Significance</a:t>
            </a:r>
            <a:endParaRPr lang="en-US" dirty="0">
              <a:solidFill>
                <a:srgbClr val="FFFFFF"/>
              </a:solidFill>
            </a:endParaRPr>
          </a:p>
        </p:txBody>
      </p:sp>
      <p:sp>
        <p:nvSpPr>
          <p:cNvPr id="3" name="Content Placeholder 2"/>
          <p:cNvSpPr>
            <a:spLocks noGrp="1"/>
          </p:cNvSpPr>
          <p:nvPr>
            <p:ph idx="1"/>
          </p:nvPr>
        </p:nvSpPr>
        <p:spPr/>
        <p:txBody>
          <a:bodyPr>
            <a:normAutofit/>
          </a:bodyPr>
          <a:lstStyle/>
          <a:p>
            <a:r>
              <a:rPr lang="en-US" dirty="0">
                <a:solidFill>
                  <a:srgbClr val="FFFFFF"/>
                </a:solidFill>
              </a:rPr>
              <a:t>Love expresses appreciation for the beauty (physical and mental) of the one </a:t>
            </a:r>
            <a:r>
              <a:rPr lang="en-US" dirty="0" smtClean="0">
                <a:solidFill>
                  <a:srgbClr val="FFFFFF"/>
                </a:solidFill>
              </a:rPr>
              <a:t>loved.</a:t>
            </a:r>
          </a:p>
          <a:p>
            <a:pPr lvl="1"/>
            <a:r>
              <a:rPr lang="en-US" dirty="0" smtClean="0">
                <a:solidFill>
                  <a:srgbClr val="FFFFFF"/>
                </a:solidFill>
              </a:rPr>
              <a:t> </a:t>
            </a:r>
            <a:r>
              <a:rPr lang="en-US" dirty="0">
                <a:solidFill>
                  <a:srgbClr val="FFFFFF"/>
                </a:solidFill>
              </a:rPr>
              <a:t>results in a powerful </a:t>
            </a:r>
            <a:r>
              <a:rPr lang="en-US" dirty="0" smtClean="0">
                <a:solidFill>
                  <a:srgbClr val="FFFFFF"/>
                </a:solidFill>
              </a:rPr>
              <a:t>commitment</a:t>
            </a:r>
          </a:p>
          <a:p>
            <a:pPr lvl="1"/>
            <a:r>
              <a:rPr lang="en-US" dirty="0" smtClean="0">
                <a:solidFill>
                  <a:srgbClr val="FFFFFF"/>
                </a:solidFill>
              </a:rPr>
              <a:t>mutual </a:t>
            </a:r>
            <a:r>
              <a:rPr lang="en-US" dirty="0">
                <a:solidFill>
                  <a:srgbClr val="FFFFFF"/>
                </a:solidFill>
              </a:rPr>
              <a:t>fulfillment.</a:t>
            </a:r>
          </a:p>
          <a:p>
            <a:r>
              <a:rPr lang="en-US" dirty="0">
                <a:solidFill>
                  <a:srgbClr val="FFFFFF"/>
                </a:solidFill>
              </a:rPr>
              <a:t>2.	Love can be given, but not required or purchased.</a:t>
            </a:r>
          </a:p>
          <a:p>
            <a:r>
              <a:rPr lang="en-US" dirty="0">
                <a:solidFill>
                  <a:srgbClr val="FFFFFF"/>
                </a:solidFill>
              </a:rPr>
              <a:t>3.	Sexual purity before marriage is essential. </a:t>
            </a:r>
          </a:p>
        </p:txBody>
      </p:sp>
    </p:spTree>
    <p:extLst>
      <p:ext uri="{BB962C8B-B14F-4D97-AF65-F5344CB8AC3E}">
        <p14:creationId xmlns:p14="http://schemas.microsoft.com/office/powerpoint/2010/main" val="18237070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1" y="2248347"/>
            <a:ext cx="3810000" cy="3619053"/>
          </a:xfrm>
        </p:spPr>
        <p:txBody>
          <a:bodyPr>
            <a:normAutofit/>
          </a:bodyPr>
          <a:lstStyle/>
          <a:p>
            <a:pPr marL="0" indent="0">
              <a:buNone/>
            </a:pPr>
            <a:r>
              <a:rPr lang="en-US" b="1" dirty="0" smtClean="0"/>
              <a:t>Genesis 6:11-22</a:t>
            </a:r>
          </a:p>
          <a:p>
            <a:pPr marL="0" indent="0">
              <a:buNone/>
            </a:pPr>
            <a:endParaRPr lang="en-US" sz="1000" b="1" dirty="0"/>
          </a:p>
          <a:p>
            <a:pPr marL="0" indent="0">
              <a:buNone/>
            </a:pPr>
            <a:r>
              <a:rPr lang="en-US" b="1" dirty="0" smtClean="0"/>
              <a:t>Build a massive boat.</a:t>
            </a:r>
          </a:p>
          <a:p>
            <a:pPr marL="0" indent="0">
              <a:buNone/>
            </a:pPr>
            <a:endParaRPr lang="en-US" sz="1000" b="1" dirty="0"/>
          </a:p>
          <a:p>
            <a:pPr marL="0" indent="0">
              <a:buNone/>
            </a:pPr>
            <a:r>
              <a:rPr lang="en-US" b="1" dirty="0" smtClean="0"/>
              <a:t>I will send the animals.</a:t>
            </a:r>
          </a:p>
          <a:p>
            <a:pPr marL="0" indent="0">
              <a:buNone/>
            </a:pPr>
            <a:endParaRPr lang="en-US" sz="1000" b="1" dirty="0"/>
          </a:p>
          <a:p>
            <a:pPr marL="0" indent="0">
              <a:buNone/>
            </a:pPr>
            <a:r>
              <a:rPr lang="en-US" b="1" dirty="0" smtClean="0"/>
              <a:t>6:22  An amazing statement.  “Noah did everything just as God commanded him.”</a:t>
            </a:r>
          </a:p>
          <a:p>
            <a:pPr marL="0" indent="0">
              <a:buNone/>
            </a:pPr>
            <a:endParaRPr lang="en-US" b="1" dirty="0"/>
          </a:p>
          <a:p>
            <a:pPr marL="0" indent="0">
              <a:buNone/>
            </a:pPr>
            <a:endParaRPr lang="en-US" b="1" dirty="0"/>
          </a:p>
        </p:txBody>
      </p:sp>
      <p:sp>
        <p:nvSpPr>
          <p:cNvPr id="3" name="Title 2"/>
          <p:cNvSpPr>
            <a:spLocks noGrp="1"/>
          </p:cNvSpPr>
          <p:nvPr>
            <p:ph type="title"/>
          </p:nvPr>
        </p:nvSpPr>
        <p:spPr/>
        <p:txBody>
          <a:bodyPr/>
          <a:lstStyle/>
          <a:p>
            <a:r>
              <a:rPr lang="en-US" sz="3600" b="1" dirty="0" smtClean="0"/>
              <a:t>Noah:  A Man of Faith</a:t>
            </a:r>
            <a:endParaRPr lang="en-US" sz="3600" b="1" dirty="0"/>
          </a:p>
        </p:txBody>
      </p:sp>
      <p:pic>
        <p:nvPicPr>
          <p:cNvPr id="2050" name="Picture 2" descr="Image result for noah's a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8672" y="2590800"/>
            <a:ext cx="5147733" cy="2895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5800" y="5638801"/>
            <a:ext cx="6324600" cy="461665"/>
          </a:xfrm>
          <a:prstGeom prst="rect">
            <a:avLst/>
          </a:prstGeom>
          <a:noFill/>
        </p:spPr>
        <p:txBody>
          <a:bodyPr wrap="square" rtlCol="0">
            <a:spAutoFit/>
          </a:bodyPr>
          <a:lstStyle/>
          <a:p>
            <a:endParaRPr lang="en-US" sz="2400" b="1" dirty="0">
              <a:solidFill>
                <a:prstClr val="black"/>
              </a:solidFill>
            </a:endParaRPr>
          </a:p>
        </p:txBody>
      </p:sp>
    </p:spTree>
    <p:extLst>
      <p:ext uri="{BB962C8B-B14F-4D97-AF65-F5344CB8AC3E}">
        <p14:creationId xmlns:p14="http://schemas.microsoft.com/office/powerpoint/2010/main" val="286417265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2"/>
          <p:cNvSpPr>
            <a:spLocks noGrp="1" noRot="1" noChangeArrowheads="1"/>
          </p:cNvSpPr>
          <p:nvPr>
            <p:ph type="title"/>
          </p:nvPr>
        </p:nvSpPr>
        <p:spPr>
          <a:xfrm>
            <a:off x="457200" y="274638"/>
            <a:ext cx="8229600" cy="696912"/>
          </a:xfrm>
        </p:spPr>
        <p:txBody>
          <a:bodyPr/>
          <a:lstStyle/>
          <a:p>
            <a:r>
              <a:rPr lang="en-US" sz="3200" b="1" dirty="0">
                <a:solidFill>
                  <a:schemeClr val="tx1"/>
                </a:solidFill>
              </a:rPr>
              <a:t>The Bible and the Flood</a:t>
            </a:r>
          </a:p>
        </p:txBody>
      </p:sp>
      <p:sp>
        <p:nvSpPr>
          <p:cNvPr id="416771" name="Rectangle 3"/>
          <p:cNvSpPr>
            <a:spLocks noGrp="1" noChangeArrowheads="1"/>
          </p:cNvSpPr>
          <p:nvPr>
            <p:ph type="body" idx="1"/>
          </p:nvPr>
        </p:nvSpPr>
        <p:spPr>
          <a:xfrm>
            <a:off x="457200" y="2286000"/>
            <a:ext cx="8229600" cy="3810000"/>
          </a:xfrm>
        </p:spPr>
        <p:txBody>
          <a:bodyPr>
            <a:normAutofit fontScale="92500" lnSpcReduction="10000"/>
          </a:bodyPr>
          <a:lstStyle/>
          <a:p>
            <a:pPr>
              <a:lnSpc>
                <a:spcPct val="90000"/>
              </a:lnSpc>
            </a:pPr>
            <a:r>
              <a:rPr lang="en-US" sz="2200" b="1" dirty="0"/>
              <a:t>New Testament writers clearly believe this was a historical event.  Matthew 24:38-39</a:t>
            </a:r>
          </a:p>
          <a:p>
            <a:pPr>
              <a:lnSpc>
                <a:spcPct val="90000"/>
              </a:lnSpc>
            </a:pPr>
            <a:endParaRPr lang="en-US" sz="2200" b="1" dirty="0"/>
          </a:p>
          <a:p>
            <a:pPr>
              <a:lnSpc>
                <a:spcPct val="90000"/>
              </a:lnSpc>
            </a:pPr>
            <a:r>
              <a:rPr lang="en-US" sz="2200" b="1" dirty="0"/>
              <a:t>It happened as judgment for sin  2 Peter 3:6-7</a:t>
            </a:r>
          </a:p>
          <a:p>
            <a:pPr>
              <a:lnSpc>
                <a:spcPct val="90000"/>
              </a:lnSpc>
            </a:pPr>
            <a:endParaRPr lang="en-US" sz="2200" b="1" dirty="0"/>
          </a:p>
          <a:p>
            <a:pPr>
              <a:lnSpc>
                <a:spcPct val="90000"/>
              </a:lnSpc>
            </a:pPr>
            <a:r>
              <a:rPr lang="en-US" sz="2200" b="1" dirty="0"/>
              <a:t>It is a prefigure of final judgment</a:t>
            </a:r>
          </a:p>
          <a:p>
            <a:pPr>
              <a:lnSpc>
                <a:spcPct val="90000"/>
              </a:lnSpc>
            </a:pPr>
            <a:endParaRPr lang="en-US" sz="2200" b="1" dirty="0"/>
          </a:p>
          <a:p>
            <a:pPr>
              <a:lnSpc>
                <a:spcPct val="90000"/>
              </a:lnSpc>
            </a:pPr>
            <a:r>
              <a:rPr lang="en-US" sz="2200" b="1" dirty="0"/>
              <a:t>It is a miracle, not a “natural” event—like the fire which will destroy the world</a:t>
            </a:r>
          </a:p>
          <a:p>
            <a:pPr>
              <a:lnSpc>
                <a:spcPct val="90000"/>
              </a:lnSpc>
            </a:pPr>
            <a:endParaRPr lang="en-US" sz="2200" b="1" dirty="0"/>
          </a:p>
          <a:p>
            <a:pPr>
              <a:lnSpc>
                <a:spcPct val="90000"/>
              </a:lnSpc>
            </a:pPr>
            <a:r>
              <a:rPr lang="en-US" sz="2200" b="1" dirty="0"/>
              <a:t>Belief in the flood based chiefly on faith in the Bible, certainly not on science.</a:t>
            </a:r>
          </a:p>
        </p:txBody>
      </p:sp>
    </p:spTree>
    <p:extLst>
      <p:ext uri="{BB962C8B-B14F-4D97-AF65-F5344CB8AC3E}">
        <p14:creationId xmlns:p14="http://schemas.microsoft.com/office/powerpoint/2010/main" val="344814984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724400" y="2248347"/>
            <a:ext cx="3886200" cy="4304853"/>
          </a:xfrm>
        </p:spPr>
        <p:txBody>
          <a:bodyPr>
            <a:normAutofit/>
          </a:bodyPr>
          <a:lstStyle/>
          <a:p>
            <a:pPr marL="0" indent="0">
              <a:buNone/>
            </a:pPr>
            <a:r>
              <a:rPr lang="en-US" b="1" dirty="0" smtClean="0"/>
              <a:t>Genesis 11:1-4  Hubris.  Man seeks to make himself great. “Let us make a name for ourselves.”</a:t>
            </a:r>
          </a:p>
          <a:p>
            <a:pPr marL="0" indent="0">
              <a:buNone/>
            </a:pPr>
            <a:endParaRPr lang="en-US" sz="1200" b="1" dirty="0"/>
          </a:p>
          <a:p>
            <a:pPr marL="0" indent="0">
              <a:buNone/>
            </a:pPr>
            <a:r>
              <a:rPr lang="en-US" b="1" dirty="0" smtClean="0"/>
              <a:t>Like Daniel 4:30</a:t>
            </a:r>
          </a:p>
          <a:p>
            <a:pPr marL="0" indent="0">
              <a:buNone/>
            </a:pPr>
            <a:endParaRPr lang="en-US" sz="1400" b="1" dirty="0"/>
          </a:p>
          <a:p>
            <a:pPr marL="0" indent="0">
              <a:buNone/>
            </a:pPr>
            <a:r>
              <a:rPr lang="en-US" b="1" dirty="0" smtClean="0"/>
              <a:t>Like us?</a:t>
            </a:r>
          </a:p>
          <a:p>
            <a:pPr marL="0" indent="0">
              <a:buNone/>
            </a:pPr>
            <a:endParaRPr lang="en-US" sz="1400" b="1" dirty="0"/>
          </a:p>
          <a:p>
            <a:pPr marL="0" indent="0">
              <a:buNone/>
            </a:pPr>
            <a:r>
              <a:rPr lang="en-US" b="1" dirty="0" smtClean="0"/>
              <a:t>1 Corinthians 4:7</a:t>
            </a:r>
            <a:endParaRPr lang="en-US" b="1" dirty="0"/>
          </a:p>
        </p:txBody>
      </p:sp>
      <p:sp>
        <p:nvSpPr>
          <p:cNvPr id="3" name="Title 2"/>
          <p:cNvSpPr>
            <a:spLocks noGrp="1"/>
          </p:cNvSpPr>
          <p:nvPr>
            <p:ph type="title"/>
          </p:nvPr>
        </p:nvSpPr>
        <p:spPr/>
        <p:txBody>
          <a:bodyPr/>
          <a:lstStyle/>
          <a:p>
            <a:r>
              <a:rPr lang="en-US" sz="3600" b="1" dirty="0" smtClean="0"/>
              <a:t>Genesis 11  The Tower of Babel</a:t>
            </a:r>
            <a:endParaRPr lang="en-US" sz="3600" b="1" dirty="0"/>
          </a:p>
        </p:txBody>
      </p:sp>
      <p:pic>
        <p:nvPicPr>
          <p:cNvPr id="5122" name="Picture 2" descr="Spectacular New “Tower of Babel” Discovery? – Not so Fa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86000"/>
            <a:ext cx="51435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93332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0" indent="0">
              <a:buNone/>
            </a:pPr>
            <a:r>
              <a:rPr lang="en-US" sz="2800" b="1" dirty="0" smtClean="0"/>
              <a:t>The Lord came down to see the city.</a:t>
            </a:r>
          </a:p>
          <a:p>
            <a:pPr marL="0" indent="0">
              <a:buNone/>
            </a:pPr>
            <a:r>
              <a:rPr lang="en-US" sz="2800" b="1" dirty="0" smtClean="0"/>
              <a:t>We look tiny to God.</a:t>
            </a:r>
          </a:p>
          <a:p>
            <a:pPr marL="0" indent="0">
              <a:buNone/>
            </a:pPr>
            <a:r>
              <a:rPr lang="en-US" sz="2800" b="1" dirty="0" smtClean="0"/>
              <a:t>Great accomplishment on our part may not be in our best interest.</a:t>
            </a:r>
          </a:p>
          <a:p>
            <a:pPr marL="0" indent="0">
              <a:buNone/>
            </a:pPr>
            <a:endParaRPr lang="en-US" sz="2800" b="1" dirty="0"/>
          </a:p>
          <a:p>
            <a:pPr marL="0" indent="0">
              <a:buNone/>
            </a:pPr>
            <a:r>
              <a:rPr lang="en-US" sz="2800" b="1" dirty="0" smtClean="0"/>
              <a:t>Q: Are you trying to make yourself great?</a:t>
            </a:r>
            <a:endParaRPr lang="en-US" sz="2800" b="1" dirty="0"/>
          </a:p>
          <a:p>
            <a:pPr marL="0" indent="0">
              <a:buNone/>
            </a:pPr>
            <a:r>
              <a:rPr lang="en-US" sz="2800" b="1" dirty="0" err="1" smtClean="0"/>
              <a:t>Prov</a:t>
            </a:r>
            <a:r>
              <a:rPr lang="en-US" sz="2800" b="1" dirty="0" smtClean="0"/>
              <a:t> 16:3  Commit your work to the Lord and your plans will be established.</a:t>
            </a:r>
            <a:endParaRPr lang="en-US" sz="2800" b="1" dirty="0"/>
          </a:p>
        </p:txBody>
      </p:sp>
      <p:sp>
        <p:nvSpPr>
          <p:cNvPr id="3" name="Title 2"/>
          <p:cNvSpPr>
            <a:spLocks noGrp="1"/>
          </p:cNvSpPr>
          <p:nvPr>
            <p:ph type="title"/>
          </p:nvPr>
        </p:nvSpPr>
        <p:spPr/>
        <p:txBody>
          <a:bodyPr/>
          <a:lstStyle/>
          <a:p>
            <a:r>
              <a:rPr lang="en-US" sz="3600" b="1" dirty="0" smtClean="0"/>
              <a:t>God’s Response to Babel</a:t>
            </a:r>
            <a:endParaRPr lang="en-US" sz="3600" b="1" dirty="0"/>
          </a:p>
        </p:txBody>
      </p:sp>
    </p:spTree>
    <p:extLst>
      <p:ext uri="{BB962C8B-B14F-4D97-AF65-F5344CB8AC3E}">
        <p14:creationId xmlns:p14="http://schemas.microsoft.com/office/powerpoint/2010/main" val="5469109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Genesis 12-50  </a:t>
            </a:r>
            <a:br>
              <a:rPr lang="en-US" sz="3200" b="1" dirty="0" smtClean="0"/>
            </a:br>
            <a:r>
              <a:rPr lang="en-US" sz="3200" b="1" dirty="0" smtClean="0"/>
              <a:t>God’s Plan: Salvation by faith.</a:t>
            </a:r>
            <a:endParaRPr lang="en-US" sz="3200" b="1" dirty="0"/>
          </a:p>
        </p:txBody>
      </p:sp>
      <p:sp>
        <p:nvSpPr>
          <p:cNvPr id="3" name="Content Placeholder 2"/>
          <p:cNvSpPr>
            <a:spLocks noGrp="1"/>
          </p:cNvSpPr>
          <p:nvPr>
            <p:ph idx="1"/>
          </p:nvPr>
        </p:nvSpPr>
        <p:spPr>
          <a:xfrm>
            <a:off x="699247" y="2438400"/>
            <a:ext cx="7745505" cy="3687762"/>
          </a:xfrm>
        </p:spPr>
        <p:txBody>
          <a:bodyPr/>
          <a:lstStyle/>
          <a:p>
            <a:r>
              <a:rPr lang="en-US" sz="2400" b="1" dirty="0" smtClean="0"/>
              <a:t>Genesis 12-23  God chooses a man of faith through whom to bring the Messiah.</a:t>
            </a:r>
          </a:p>
          <a:p>
            <a:pPr marL="0" indent="0">
              <a:buNone/>
            </a:pPr>
            <a:endParaRPr lang="en-US" sz="2400" b="1" dirty="0"/>
          </a:p>
          <a:p>
            <a:r>
              <a:rPr lang="en-US" sz="2400" b="1" dirty="0" smtClean="0"/>
              <a:t>Genesis 24-50  God prepares a people through whom to send the Messiah.</a:t>
            </a:r>
            <a:endParaRPr lang="en-US" sz="2400" b="1" dirty="0"/>
          </a:p>
        </p:txBody>
      </p:sp>
    </p:spTree>
    <p:extLst>
      <p:ext uri="{BB962C8B-B14F-4D97-AF65-F5344CB8AC3E}">
        <p14:creationId xmlns:p14="http://schemas.microsoft.com/office/powerpoint/2010/main" val="63320452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Abraham the chief (human) figure in Genesis</a:t>
            </a:r>
          </a:p>
          <a:p>
            <a:endParaRPr lang="en-US" b="1" dirty="0"/>
          </a:p>
          <a:p>
            <a:r>
              <a:rPr lang="en-US" b="1" dirty="0" smtClean="0"/>
              <a:t>Abraham is a “type” and we are the “antitype”.</a:t>
            </a:r>
          </a:p>
          <a:p>
            <a:pPr lvl="1"/>
            <a:r>
              <a:rPr lang="en-US" b="1" dirty="0" smtClean="0"/>
              <a:t>Romans 4:11-12, 16-17  Faith is why Abraham was made the father of us all and the father of many nations.</a:t>
            </a:r>
          </a:p>
          <a:p>
            <a:endParaRPr lang="en-US" b="1" dirty="0"/>
          </a:p>
          <a:p>
            <a:r>
              <a:rPr lang="en-US" b="1" dirty="0" smtClean="0"/>
              <a:t>Abraham:  Salvation is by faith.  Romans 4:3</a:t>
            </a:r>
            <a:endParaRPr lang="en-US" b="1" dirty="0"/>
          </a:p>
          <a:p>
            <a:endParaRPr lang="en-US" dirty="0"/>
          </a:p>
        </p:txBody>
      </p:sp>
      <p:sp>
        <p:nvSpPr>
          <p:cNvPr id="3" name="Title 2"/>
          <p:cNvSpPr>
            <a:spLocks noGrp="1"/>
          </p:cNvSpPr>
          <p:nvPr>
            <p:ph type="title"/>
          </p:nvPr>
        </p:nvSpPr>
        <p:spPr/>
        <p:txBody>
          <a:bodyPr/>
          <a:lstStyle/>
          <a:p>
            <a:r>
              <a:rPr lang="en-US" sz="2800" b="1" dirty="0" smtClean="0"/>
              <a:t>Genesis 12-23  Abraham</a:t>
            </a:r>
            <a:endParaRPr lang="en-US" sz="2800" b="1" dirty="0"/>
          </a:p>
        </p:txBody>
      </p:sp>
    </p:spTree>
    <p:extLst>
      <p:ext uri="{BB962C8B-B14F-4D97-AF65-F5344CB8AC3E}">
        <p14:creationId xmlns:p14="http://schemas.microsoft.com/office/powerpoint/2010/main" val="42068117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marR="0">
              <a:spcBef>
                <a:spcPts val="0"/>
              </a:spcBef>
              <a:spcAft>
                <a:spcPts val="0"/>
              </a:spcAft>
            </a:pPr>
            <a:r>
              <a:rPr lang="en-US" b="1" dirty="0">
                <a:latin typeface="Times New Roman"/>
                <a:ea typeface="Times New Roman"/>
              </a:rPr>
              <a:t>Genesis 12:2  I will make you into a great nation.</a:t>
            </a:r>
          </a:p>
          <a:p>
            <a:pPr marL="0" marR="0" indent="0">
              <a:spcBef>
                <a:spcPts val="0"/>
              </a:spcBef>
              <a:spcAft>
                <a:spcPts val="0"/>
              </a:spcAft>
              <a:buNone/>
            </a:pPr>
            <a:r>
              <a:rPr lang="en-US" b="1" dirty="0">
                <a:latin typeface="Times New Roman"/>
                <a:ea typeface="Times New Roman"/>
              </a:rPr>
              <a:t> </a:t>
            </a:r>
          </a:p>
          <a:p>
            <a:pPr marL="0" marR="0">
              <a:spcBef>
                <a:spcPts val="0"/>
              </a:spcBef>
              <a:spcAft>
                <a:spcPts val="0"/>
              </a:spcAft>
            </a:pPr>
            <a:r>
              <a:rPr lang="en-US" b="1" dirty="0">
                <a:latin typeface="Times New Roman"/>
                <a:ea typeface="Times New Roman"/>
              </a:rPr>
              <a:t>Genesis 12:3  All nations will be blessed through you.</a:t>
            </a:r>
          </a:p>
          <a:p>
            <a:pPr marL="0" marR="0">
              <a:spcBef>
                <a:spcPts val="0"/>
              </a:spcBef>
              <a:spcAft>
                <a:spcPts val="0"/>
              </a:spcAft>
            </a:pPr>
            <a:endParaRPr lang="en-US" b="1" dirty="0">
              <a:latin typeface="Times New Roman"/>
              <a:ea typeface="Times New Roman"/>
            </a:endParaRPr>
          </a:p>
          <a:p>
            <a:pPr marL="0" marR="0">
              <a:spcBef>
                <a:spcPts val="0"/>
              </a:spcBef>
              <a:spcAft>
                <a:spcPts val="0"/>
              </a:spcAft>
            </a:pPr>
            <a:r>
              <a:rPr lang="en-US" b="1" dirty="0">
                <a:latin typeface="Times New Roman"/>
                <a:ea typeface="Times New Roman"/>
              </a:rPr>
              <a:t>Gen 13:15  I will give you this land.</a:t>
            </a:r>
          </a:p>
          <a:p>
            <a:pPr marL="0" marR="0">
              <a:spcBef>
                <a:spcPts val="0"/>
              </a:spcBef>
              <a:spcAft>
                <a:spcPts val="0"/>
              </a:spcAft>
            </a:pPr>
            <a:endParaRPr lang="en-US" b="1" dirty="0">
              <a:latin typeface="Times New Roman"/>
              <a:ea typeface="Times New Roman"/>
            </a:endParaRPr>
          </a:p>
          <a:p>
            <a:pPr marL="0" marR="0">
              <a:spcBef>
                <a:spcPts val="0"/>
              </a:spcBef>
              <a:spcAft>
                <a:spcPts val="0"/>
              </a:spcAft>
            </a:pPr>
            <a:r>
              <a:rPr lang="en-US" b="1" dirty="0">
                <a:latin typeface="Times New Roman"/>
                <a:ea typeface="Times New Roman"/>
              </a:rPr>
              <a:t>Genesis 15:4-5  I will give you a son, and your offspring will be like the stars in the sky.</a:t>
            </a:r>
          </a:p>
          <a:p>
            <a:pPr marL="0" marR="0">
              <a:spcBef>
                <a:spcPts val="0"/>
              </a:spcBef>
              <a:spcAft>
                <a:spcPts val="0"/>
              </a:spcAft>
            </a:pPr>
            <a:endParaRPr lang="en-US" b="1" dirty="0">
              <a:latin typeface="Times New Roman"/>
              <a:ea typeface="Times New Roman"/>
            </a:endParaRPr>
          </a:p>
          <a:p>
            <a:pPr marL="0" marR="0">
              <a:spcBef>
                <a:spcPts val="0"/>
              </a:spcBef>
              <a:spcAft>
                <a:spcPts val="0"/>
              </a:spcAft>
            </a:pPr>
            <a:r>
              <a:rPr lang="en-US" b="1" dirty="0">
                <a:latin typeface="Times New Roman"/>
                <a:ea typeface="Times New Roman"/>
              </a:rPr>
              <a:t>Genesis 17:6  Kings will come from you.</a:t>
            </a:r>
          </a:p>
          <a:p>
            <a:endParaRPr lang="en-US" dirty="0"/>
          </a:p>
        </p:txBody>
      </p:sp>
      <p:sp>
        <p:nvSpPr>
          <p:cNvPr id="3" name="Title 2"/>
          <p:cNvSpPr>
            <a:spLocks noGrp="1"/>
          </p:cNvSpPr>
          <p:nvPr>
            <p:ph type="title"/>
          </p:nvPr>
        </p:nvSpPr>
        <p:spPr/>
        <p:txBody>
          <a:bodyPr/>
          <a:lstStyle/>
          <a:p>
            <a:r>
              <a:rPr lang="en-US" sz="3200" b="1" dirty="0" smtClean="0"/>
              <a:t>Genesis 12, 15, 17 </a:t>
            </a:r>
            <a:br>
              <a:rPr lang="en-US" sz="3200" b="1" dirty="0" smtClean="0"/>
            </a:br>
            <a:r>
              <a:rPr lang="en-US" sz="3200" b="1" dirty="0" smtClean="0"/>
              <a:t>A covenant with Abraham</a:t>
            </a:r>
            <a:endParaRPr lang="en-US" sz="3200" b="1" dirty="0"/>
          </a:p>
        </p:txBody>
      </p:sp>
    </p:spTree>
    <p:extLst>
      <p:ext uri="{BB962C8B-B14F-4D97-AF65-F5344CB8AC3E}">
        <p14:creationId xmlns:p14="http://schemas.microsoft.com/office/powerpoint/2010/main" val="17249211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2248347"/>
            <a:ext cx="7835152" cy="4304853"/>
          </a:xfrm>
        </p:spPr>
        <p:txBody>
          <a:bodyPr>
            <a:normAutofit lnSpcReduction="10000"/>
          </a:bodyPr>
          <a:lstStyle/>
          <a:p>
            <a:r>
              <a:rPr lang="en-US" dirty="0" smtClean="0"/>
              <a:t>The Law </a:t>
            </a:r>
            <a:r>
              <a:rPr lang="en-US" sz="3200" i="1" dirty="0" err="1" smtClean="0"/>
              <a:t>t</a:t>
            </a:r>
            <a:r>
              <a:rPr lang="en-US" i="1" dirty="0" err="1" smtClean="0"/>
              <a:t>orah</a:t>
            </a:r>
            <a:r>
              <a:rPr lang="en-US" i="1" dirty="0" smtClean="0"/>
              <a:t>, </a:t>
            </a:r>
            <a:r>
              <a:rPr lang="en-US" dirty="0" err="1" smtClean="0"/>
              <a:t>pentateuch</a:t>
            </a:r>
            <a:endParaRPr lang="en-US" i="1" dirty="0" smtClean="0"/>
          </a:p>
          <a:p>
            <a:pPr lvl="1"/>
            <a:r>
              <a:rPr lang="en-US" dirty="0" smtClean="0"/>
              <a:t>Genesis - Deuteronomy</a:t>
            </a:r>
          </a:p>
          <a:p>
            <a:endParaRPr lang="en-US" sz="800" i="1" dirty="0"/>
          </a:p>
          <a:p>
            <a:r>
              <a:rPr lang="en-US" dirty="0" smtClean="0"/>
              <a:t>The Prophets </a:t>
            </a:r>
            <a:r>
              <a:rPr lang="en-US" sz="3200" i="1" dirty="0" err="1" smtClean="0"/>
              <a:t>n</a:t>
            </a:r>
            <a:r>
              <a:rPr lang="en-US" i="1" dirty="0" err="1" smtClean="0"/>
              <a:t>eviim</a:t>
            </a:r>
            <a:endParaRPr lang="en-US" i="1" dirty="0" smtClean="0"/>
          </a:p>
          <a:p>
            <a:pPr lvl="1"/>
            <a:r>
              <a:rPr lang="en-US" dirty="0" smtClean="0"/>
              <a:t>Joshua, Judges… Ezekiel, </a:t>
            </a:r>
          </a:p>
          <a:p>
            <a:pPr marL="411480" lvl="1" indent="0">
              <a:buNone/>
            </a:pPr>
            <a:r>
              <a:rPr lang="en-US" dirty="0" smtClean="0"/>
              <a:t>…“the twelve”</a:t>
            </a:r>
          </a:p>
          <a:p>
            <a:endParaRPr lang="en-US" sz="800" i="1" dirty="0"/>
          </a:p>
          <a:p>
            <a:r>
              <a:rPr lang="en-US" dirty="0" smtClean="0"/>
              <a:t>The Writings </a:t>
            </a:r>
            <a:r>
              <a:rPr lang="en-US" sz="3500" i="1" dirty="0" err="1" smtClean="0"/>
              <a:t>k</a:t>
            </a:r>
            <a:r>
              <a:rPr lang="en-US" i="1" dirty="0" err="1" smtClean="0"/>
              <a:t>etuvim</a:t>
            </a:r>
            <a:endParaRPr lang="en-US" i="1" dirty="0" smtClean="0"/>
          </a:p>
          <a:p>
            <a:pPr lvl="1"/>
            <a:r>
              <a:rPr lang="en-US" dirty="0" smtClean="0"/>
              <a:t>Job, Psalms, Proverbs,</a:t>
            </a:r>
          </a:p>
          <a:p>
            <a:pPr marL="411480" lvl="1" indent="0">
              <a:buNone/>
            </a:pPr>
            <a:r>
              <a:rPr lang="en-US" dirty="0" smtClean="0"/>
              <a:t>Ecclesiastes,… 2 Chronicles</a:t>
            </a:r>
          </a:p>
          <a:p>
            <a:pPr marL="411480" lvl="1" indent="0">
              <a:buNone/>
            </a:pPr>
            <a:r>
              <a:rPr lang="en-US" dirty="0" smtClean="0"/>
              <a:t>(Matt 23:35)</a:t>
            </a:r>
            <a:endParaRPr lang="en-US" dirty="0"/>
          </a:p>
        </p:txBody>
      </p:sp>
      <p:sp>
        <p:nvSpPr>
          <p:cNvPr id="3" name="Title 2"/>
          <p:cNvSpPr>
            <a:spLocks noGrp="1"/>
          </p:cNvSpPr>
          <p:nvPr>
            <p:ph type="title"/>
          </p:nvPr>
        </p:nvSpPr>
        <p:spPr/>
        <p:txBody>
          <a:bodyPr/>
          <a:lstStyle/>
          <a:p>
            <a:r>
              <a:rPr lang="en-US" sz="4000" b="1" dirty="0" smtClean="0"/>
              <a:t>The Jewish Bible </a:t>
            </a:r>
            <a:r>
              <a:rPr lang="en-US" sz="3600" b="1" i="1" dirty="0" err="1" smtClean="0"/>
              <a:t>t</a:t>
            </a:r>
            <a:r>
              <a:rPr lang="en-US" sz="2800" b="1" i="1" dirty="0" err="1" smtClean="0"/>
              <a:t>a</a:t>
            </a:r>
            <a:r>
              <a:rPr lang="en-US" sz="3600" b="1" i="1" dirty="0" err="1" smtClean="0"/>
              <a:t>n</a:t>
            </a:r>
            <a:r>
              <a:rPr lang="en-US" sz="2800" b="1" i="1" dirty="0" err="1" smtClean="0"/>
              <a:t>a</a:t>
            </a:r>
            <a:r>
              <a:rPr lang="en-US" sz="3600" b="1" i="1" dirty="0" err="1" smtClean="0"/>
              <a:t>k</a:t>
            </a:r>
            <a:r>
              <a:rPr lang="en-US" sz="2800" b="1" i="1" dirty="0" err="1" smtClean="0"/>
              <a:t>h</a:t>
            </a:r>
            <a:r>
              <a:rPr lang="en-US" sz="2800" b="1" i="1" dirty="0"/>
              <a:t> </a:t>
            </a:r>
            <a:r>
              <a:rPr lang="en-US" sz="2800" b="1" i="1" dirty="0" smtClean="0"/>
              <a:t>  (Luke 24:44)</a:t>
            </a:r>
            <a:endParaRPr lang="en-US" sz="4000" b="1"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438400"/>
            <a:ext cx="3810000" cy="332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029828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Abraham's trave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71016"/>
            <a:ext cx="8085803" cy="58293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52600" y="533400"/>
            <a:ext cx="6896384" cy="584775"/>
          </a:xfrm>
          <a:prstGeom prst="rect">
            <a:avLst/>
          </a:prstGeom>
          <a:noFill/>
        </p:spPr>
        <p:txBody>
          <a:bodyPr wrap="square" rtlCol="0">
            <a:spAutoFit/>
          </a:bodyPr>
          <a:lstStyle/>
          <a:p>
            <a:r>
              <a:rPr lang="en-US" sz="3200" b="1" dirty="0" smtClean="0">
                <a:solidFill>
                  <a:prstClr val="black"/>
                </a:solidFill>
              </a:rPr>
              <a:t>Travels of Abraham and Sarah</a:t>
            </a:r>
            <a:endParaRPr lang="en-US" sz="3200" b="1" dirty="0">
              <a:solidFill>
                <a:prstClr val="black"/>
              </a:solidFill>
            </a:endParaRPr>
          </a:p>
        </p:txBody>
      </p:sp>
    </p:spTree>
    <p:extLst>
      <p:ext uri="{BB962C8B-B14F-4D97-AF65-F5344CB8AC3E}">
        <p14:creationId xmlns:p14="http://schemas.microsoft.com/office/powerpoint/2010/main" val="38731375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57200" y="274638"/>
            <a:ext cx="8229600" cy="1325562"/>
          </a:xfrm>
        </p:spPr>
        <p:txBody>
          <a:bodyPr/>
          <a:lstStyle/>
          <a:p>
            <a:pPr eaLnBrk="1" hangingPunct="1">
              <a:defRPr/>
            </a:pPr>
            <a:r>
              <a:rPr lang="en-US" sz="4000" b="1" dirty="0" smtClean="0"/>
              <a:t>Melchizedek: Prefigure of Christ</a:t>
            </a:r>
          </a:p>
        </p:txBody>
      </p:sp>
      <p:sp>
        <p:nvSpPr>
          <p:cNvPr id="61443" name="Rectangle 3"/>
          <p:cNvSpPr>
            <a:spLocks noGrp="1" noChangeArrowheads="1"/>
          </p:cNvSpPr>
          <p:nvPr>
            <p:ph type="body" idx="1"/>
          </p:nvPr>
        </p:nvSpPr>
        <p:spPr>
          <a:xfrm>
            <a:off x="304800" y="2133600"/>
            <a:ext cx="8686800" cy="4648200"/>
          </a:xfrm>
        </p:spPr>
        <p:txBody>
          <a:bodyPr>
            <a:normAutofit/>
          </a:bodyPr>
          <a:lstStyle/>
          <a:p>
            <a:pPr eaLnBrk="1" hangingPunct="1">
              <a:lnSpc>
                <a:spcPct val="90000"/>
              </a:lnSpc>
              <a:defRPr/>
            </a:pPr>
            <a:r>
              <a:rPr lang="en-US" sz="2800" b="1" dirty="0" smtClean="0"/>
              <a:t>Melchizedek means King of Righteousness.</a:t>
            </a:r>
          </a:p>
          <a:p>
            <a:pPr eaLnBrk="1" hangingPunct="1">
              <a:lnSpc>
                <a:spcPct val="90000"/>
              </a:lnSpc>
              <a:defRPr/>
            </a:pPr>
            <a:r>
              <a:rPr lang="en-US" sz="2800" b="1" dirty="0" smtClean="0"/>
              <a:t>King of Salem means King (prince?) of Peace.</a:t>
            </a:r>
          </a:p>
          <a:p>
            <a:pPr eaLnBrk="1" hangingPunct="1">
              <a:lnSpc>
                <a:spcPct val="90000"/>
              </a:lnSpc>
              <a:defRPr/>
            </a:pPr>
            <a:r>
              <a:rPr lang="en-US" sz="2800" b="1" dirty="0" smtClean="0"/>
              <a:t>The King of physical Jerusalem.</a:t>
            </a:r>
          </a:p>
          <a:p>
            <a:pPr eaLnBrk="1" hangingPunct="1">
              <a:lnSpc>
                <a:spcPct val="90000"/>
              </a:lnSpc>
              <a:defRPr/>
            </a:pPr>
            <a:r>
              <a:rPr lang="en-US" sz="2800" b="1" dirty="0" smtClean="0"/>
              <a:t>Without beginning or end of days.</a:t>
            </a:r>
          </a:p>
          <a:p>
            <a:pPr eaLnBrk="1" hangingPunct="1">
              <a:lnSpc>
                <a:spcPct val="90000"/>
              </a:lnSpc>
              <a:defRPr/>
            </a:pPr>
            <a:r>
              <a:rPr lang="en-US" sz="2800" b="1" dirty="0" smtClean="0"/>
              <a:t>Without descendants.</a:t>
            </a:r>
          </a:p>
          <a:p>
            <a:pPr eaLnBrk="1" hangingPunct="1">
              <a:lnSpc>
                <a:spcPct val="90000"/>
              </a:lnSpc>
              <a:defRPr/>
            </a:pPr>
            <a:r>
              <a:rPr lang="en-US" sz="2800" b="1" dirty="0" smtClean="0"/>
              <a:t>High Priest because of his character, not by descent.</a:t>
            </a:r>
          </a:p>
          <a:p>
            <a:pPr eaLnBrk="1" hangingPunct="1">
              <a:lnSpc>
                <a:spcPct val="90000"/>
              </a:lnSpc>
              <a:defRPr/>
            </a:pPr>
            <a:r>
              <a:rPr lang="en-US" sz="2800" b="1" dirty="0" smtClean="0"/>
              <a:t>Greater than Abraham (</a:t>
            </a:r>
            <a:r>
              <a:rPr lang="en-US" sz="2800" b="1" dirty="0" err="1" smtClean="0"/>
              <a:t>Heb</a:t>
            </a:r>
            <a:r>
              <a:rPr lang="en-US" sz="2800" b="1" dirty="0" smtClean="0"/>
              <a:t> 7:4, John 8:53-58).</a:t>
            </a:r>
          </a:p>
          <a:p>
            <a:pPr eaLnBrk="1" hangingPunct="1">
              <a:lnSpc>
                <a:spcPct val="90000"/>
              </a:lnSpc>
              <a:defRPr/>
            </a:pPr>
            <a:r>
              <a:rPr lang="en-US" sz="2800" b="1" dirty="0" smtClean="0"/>
              <a:t>Blessed Abraham  Gen 14:19</a:t>
            </a:r>
          </a:p>
          <a:p>
            <a:pPr marL="0" indent="0" eaLnBrk="1" hangingPunct="1">
              <a:lnSpc>
                <a:spcPct val="90000"/>
              </a:lnSpc>
              <a:buNone/>
              <a:defRPr/>
            </a:pPr>
            <a:endParaRPr lang="en-US" sz="2400" b="1" dirty="0" smtClean="0"/>
          </a:p>
        </p:txBody>
      </p:sp>
    </p:spTree>
    <p:extLst>
      <p:ext uri="{BB962C8B-B14F-4D97-AF65-F5344CB8AC3E}">
        <p14:creationId xmlns:p14="http://schemas.microsoft.com/office/powerpoint/2010/main" val="84582818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57200" y="274638"/>
            <a:ext cx="8229600" cy="1325562"/>
          </a:xfrm>
        </p:spPr>
        <p:txBody>
          <a:bodyPr/>
          <a:lstStyle/>
          <a:p>
            <a:pPr eaLnBrk="1" hangingPunct="1">
              <a:defRPr/>
            </a:pPr>
            <a:r>
              <a:rPr lang="en-US" sz="4000" b="1" dirty="0" smtClean="0"/>
              <a:t>Melchizedek: Prefigure of Christ</a:t>
            </a:r>
          </a:p>
        </p:txBody>
      </p:sp>
      <p:sp>
        <p:nvSpPr>
          <p:cNvPr id="61443" name="Rectangle 3"/>
          <p:cNvSpPr>
            <a:spLocks noGrp="1" noChangeArrowheads="1"/>
          </p:cNvSpPr>
          <p:nvPr>
            <p:ph type="body" idx="1"/>
          </p:nvPr>
        </p:nvSpPr>
        <p:spPr>
          <a:xfrm>
            <a:off x="304800" y="2133600"/>
            <a:ext cx="5851524" cy="4648200"/>
          </a:xfrm>
        </p:spPr>
        <p:txBody>
          <a:bodyPr>
            <a:normAutofit/>
          </a:bodyPr>
          <a:lstStyle/>
          <a:p>
            <a:pPr eaLnBrk="1" hangingPunct="1">
              <a:lnSpc>
                <a:spcPct val="90000"/>
              </a:lnSpc>
              <a:defRPr/>
            </a:pPr>
            <a:r>
              <a:rPr lang="en-US" sz="2800" b="1" dirty="0" smtClean="0"/>
              <a:t>Blessed Abraham  Gen 14:19</a:t>
            </a:r>
          </a:p>
          <a:p>
            <a:pPr eaLnBrk="1" hangingPunct="1">
              <a:lnSpc>
                <a:spcPct val="90000"/>
              </a:lnSpc>
              <a:defRPr/>
            </a:pPr>
            <a:r>
              <a:rPr lang="en-US" sz="2800" b="1" dirty="0" smtClean="0"/>
              <a:t>Gave Abraham bread and wine (prefigures Lord’s Supper)</a:t>
            </a:r>
          </a:p>
          <a:p>
            <a:pPr eaLnBrk="1" hangingPunct="1">
              <a:lnSpc>
                <a:spcPct val="90000"/>
              </a:lnSpc>
              <a:defRPr/>
            </a:pPr>
            <a:r>
              <a:rPr lang="en-US" sz="2800" b="1" dirty="0" smtClean="0"/>
              <a:t>Not a Levite (not even a Jew!)</a:t>
            </a:r>
          </a:p>
          <a:p>
            <a:pPr eaLnBrk="1" hangingPunct="1">
              <a:lnSpc>
                <a:spcPct val="90000"/>
              </a:lnSpc>
              <a:defRPr/>
            </a:pPr>
            <a:r>
              <a:rPr lang="en-US" sz="2800" b="1" dirty="0" smtClean="0"/>
              <a:t>A priest for everyone; not just for the Jews.</a:t>
            </a:r>
          </a:p>
          <a:p>
            <a:pPr eaLnBrk="1" hangingPunct="1">
              <a:lnSpc>
                <a:spcPct val="90000"/>
              </a:lnSpc>
              <a:defRPr/>
            </a:pPr>
            <a:r>
              <a:rPr lang="en-US" sz="2800" b="1" dirty="0" smtClean="0"/>
              <a:t>A priest and a king.</a:t>
            </a:r>
            <a:endParaRPr lang="en-US" sz="2800" b="1" dirty="0"/>
          </a:p>
          <a:p>
            <a:pPr eaLnBrk="1" hangingPunct="1">
              <a:lnSpc>
                <a:spcPct val="90000"/>
              </a:lnSpc>
              <a:defRPr/>
            </a:pPr>
            <a:r>
              <a:rPr lang="en-US" sz="2800" b="1" dirty="0" smtClean="0"/>
              <a:t>A priest forever (</a:t>
            </a:r>
            <a:r>
              <a:rPr lang="en-US" sz="2800" b="1" dirty="0" err="1" smtClean="0"/>
              <a:t>Heb</a:t>
            </a:r>
            <a:r>
              <a:rPr lang="en-US" sz="2800" b="1" dirty="0" smtClean="0"/>
              <a:t> 7:3, Ps 110:4</a:t>
            </a:r>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324" y="2209800"/>
            <a:ext cx="2962275"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696802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1" y="2362200"/>
            <a:ext cx="4648199" cy="4267200"/>
          </a:xfrm>
        </p:spPr>
        <p:txBody>
          <a:bodyPr>
            <a:normAutofit lnSpcReduction="10000"/>
          </a:bodyPr>
          <a:lstStyle/>
          <a:p>
            <a:r>
              <a:rPr lang="en-US" b="1" dirty="0" smtClean="0"/>
              <a:t>Hagar, Ishmael represent slavery and they represent physical Israel.</a:t>
            </a:r>
          </a:p>
          <a:p>
            <a:pPr lvl="1"/>
            <a:r>
              <a:rPr lang="en-US" b="1" dirty="0" smtClean="0"/>
              <a:t>Ishmael… born “the usual way”</a:t>
            </a:r>
          </a:p>
          <a:p>
            <a:pPr lvl="1"/>
            <a:endParaRPr lang="en-US" sz="800" b="1" dirty="0"/>
          </a:p>
          <a:p>
            <a:r>
              <a:rPr lang="en-US" b="1" dirty="0" smtClean="0"/>
              <a:t>Sarah and Isaac represent freedom, promise.  They represent spiritual Israel—us?</a:t>
            </a:r>
          </a:p>
          <a:p>
            <a:pPr lvl="1"/>
            <a:r>
              <a:rPr lang="en-US" b="1" dirty="0" smtClean="0"/>
              <a:t>Isaac the child of promise</a:t>
            </a:r>
          </a:p>
          <a:p>
            <a:pPr lvl="1"/>
            <a:endParaRPr lang="en-US" sz="800" b="1" dirty="0"/>
          </a:p>
          <a:p>
            <a:r>
              <a:rPr lang="en-US" b="1" dirty="0" smtClean="0"/>
              <a:t>Galatians 4:21-31</a:t>
            </a:r>
            <a:endParaRPr lang="en-US" b="1" dirty="0"/>
          </a:p>
        </p:txBody>
      </p:sp>
      <p:sp>
        <p:nvSpPr>
          <p:cNvPr id="3" name="Title 2"/>
          <p:cNvSpPr>
            <a:spLocks noGrp="1"/>
          </p:cNvSpPr>
          <p:nvPr>
            <p:ph type="title"/>
          </p:nvPr>
        </p:nvSpPr>
        <p:spPr/>
        <p:txBody>
          <a:bodyPr/>
          <a:lstStyle/>
          <a:p>
            <a:r>
              <a:rPr lang="en-US" sz="2800" b="1" dirty="0" smtClean="0"/>
              <a:t>Hagar, Sarah, Ishmael and Isaac</a:t>
            </a:r>
            <a:endParaRPr lang="en-US" sz="2800" b="1" dirty="0"/>
          </a:p>
        </p:txBody>
      </p:sp>
      <p:pic>
        <p:nvPicPr>
          <p:cNvPr id="4100" name="Picture 4" descr="http://www.jhom.com/topics/envy/images/sarah/sarah2_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8375" y="2740024"/>
            <a:ext cx="4445625" cy="3622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315705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3872753" cy="3877815"/>
          </a:xfrm>
        </p:spPr>
        <p:txBody>
          <a:bodyPr>
            <a:normAutofit lnSpcReduction="10000"/>
          </a:bodyPr>
          <a:lstStyle/>
          <a:p>
            <a:r>
              <a:rPr lang="en-US" b="1" dirty="0" smtClean="0"/>
              <a:t>Genesis 22:2-14</a:t>
            </a:r>
          </a:p>
          <a:p>
            <a:endParaRPr lang="en-US" sz="800" b="1" dirty="0" smtClean="0"/>
          </a:p>
          <a:p>
            <a:r>
              <a:rPr lang="en-US" b="1" dirty="0" smtClean="0"/>
              <a:t>Take your son…  your only son Isaac…</a:t>
            </a:r>
          </a:p>
          <a:p>
            <a:endParaRPr lang="en-US" b="1" dirty="0"/>
          </a:p>
          <a:p>
            <a:r>
              <a:rPr lang="en-US" b="1" dirty="0" smtClean="0"/>
              <a:t>1 </a:t>
            </a:r>
            <a:r>
              <a:rPr lang="en-US" b="1" dirty="0" err="1" smtClean="0"/>
              <a:t>Cor</a:t>
            </a:r>
            <a:r>
              <a:rPr lang="en-US" b="1" dirty="0" smtClean="0"/>
              <a:t> 15:3-4  3</a:t>
            </a:r>
            <a:r>
              <a:rPr lang="en-US" b="1" baseline="30000" dirty="0" smtClean="0"/>
              <a:t>rd</a:t>
            </a:r>
            <a:r>
              <a:rPr lang="en-US" b="1" dirty="0" smtClean="0"/>
              <a:t> day.</a:t>
            </a:r>
          </a:p>
          <a:p>
            <a:endParaRPr lang="en-US" b="1" dirty="0"/>
          </a:p>
          <a:p>
            <a:r>
              <a:rPr lang="en-US" b="1" dirty="0" err="1" smtClean="0"/>
              <a:t>Heb</a:t>
            </a:r>
            <a:r>
              <a:rPr lang="en-US" b="1" dirty="0" smtClean="0"/>
              <a:t> 11:19  Figuratively, Abraham received is son on the 3</a:t>
            </a:r>
            <a:r>
              <a:rPr lang="en-US" b="1" baseline="30000" dirty="0" smtClean="0"/>
              <a:t>rd</a:t>
            </a:r>
            <a:r>
              <a:rPr lang="en-US" b="1" dirty="0" smtClean="0"/>
              <a:t> day.</a:t>
            </a:r>
            <a:endParaRPr lang="en-US" b="1" dirty="0"/>
          </a:p>
        </p:txBody>
      </p:sp>
      <p:sp>
        <p:nvSpPr>
          <p:cNvPr id="3" name="Title 2"/>
          <p:cNvSpPr>
            <a:spLocks noGrp="1"/>
          </p:cNvSpPr>
          <p:nvPr>
            <p:ph type="title"/>
          </p:nvPr>
        </p:nvSpPr>
        <p:spPr/>
        <p:txBody>
          <a:bodyPr/>
          <a:lstStyle/>
          <a:p>
            <a:r>
              <a:rPr lang="en-US" sz="3600" b="1" dirty="0" smtClean="0"/>
              <a:t>Abraham and Isaac</a:t>
            </a:r>
            <a:endParaRPr lang="en-US" sz="3600" b="1" dirty="0"/>
          </a:p>
        </p:txBody>
      </p:sp>
      <p:pic>
        <p:nvPicPr>
          <p:cNvPr id="9218" name="Picture 2" descr="http://www.pitts.emory.edu/woodcuts/1872HolyV1/000166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209800"/>
            <a:ext cx="3581400" cy="4462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65079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sz="3200" b="1" dirty="0" smtClean="0"/>
              <a:t>An Aside:</a:t>
            </a:r>
            <a:br>
              <a:rPr lang="en-US" sz="3200" b="1" dirty="0" smtClean="0"/>
            </a:br>
            <a:r>
              <a:rPr lang="en-US" sz="3200" b="1" dirty="0" smtClean="0"/>
              <a:t>Archaeology and Genesis</a:t>
            </a:r>
            <a:endParaRPr lang="en-US" sz="3200" b="1" dirty="0"/>
          </a:p>
        </p:txBody>
      </p:sp>
      <p:grpSp>
        <p:nvGrpSpPr>
          <p:cNvPr id="4" name="Group 2"/>
          <p:cNvGrpSpPr>
            <a:grpSpLocks/>
          </p:cNvGrpSpPr>
          <p:nvPr/>
        </p:nvGrpSpPr>
        <p:grpSpPr bwMode="auto">
          <a:xfrm>
            <a:off x="685800" y="2209800"/>
            <a:ext cx="7315200" cy="4572000"/>
            <a:chOff x="855" y="3120"/>
            <a:chExt cx="6225" cy="4860"/>
          </a:xfrm>
        </p:grpSpPr>
        <p:pic>
          <p:nvPicPr>
            <p:cNvPr id="5" name="Picture 3" descr="HarranUniversityDestroyedByGhenghisKhan2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 y="3120"/>
              <a:ext cx="6180" cy="412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Text Box 4"/>
            <p:cNvSpPr txBox="1">
              <a:spLocks noChangeArrowheads="1"/>
            </p:cNvSpPr>
            <p:nvPr/>
          </p:nvSpPr>
          <p:spPr bwMode="auto">
            <a:xfrm>
              <a:off x="855" y="7380"/>
              <a:ext cx="6225" cy="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r>
                <a:rPr lang="en-US" sz="2000" b="1" smtClean="0">
                  <a:solidFill>
                    <a:srgbClr val="993300"/>
                  </a:solidFill>
                  <a:latin typeface="Times New Roman" pitchFamily="18" charset="0"/>
                  <a:cs typeface="Times New Roman" pitchFamily="18" charset="0"/>
                </a:rPr>
                <a:t>Haran Ruins In Mesopotamian Plane Near Sanli Urfa, Turkey</a:t>
              </a:r>
              <a:endParaRPr lang="en-US" smtClean="0">
                <a:solidFill>
                  <a:srgbClr val="993300"/>
                </a:solidFill>
                <a:latin typeface="Times New Roman" pitchFamily="18" charset="0"/>
              </a:endParaRPr>
            </a:p>
          </p:txBody>
        </p:sp>
      </p:grpSp>
    </p:spTree>
    <p:extLst>
      <p:ext uri="{BB962C8B-B14F-4D97-AF65-F5344CB8AC3E}">
        <p14:creationId xmlns:p14="http://schemas.microsoft.com/office/powerpoint/2010/main" val="114867959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slide0044_image0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457200"/>
            <a:ext cx="5791200" cy="4338638"/>
          </a:xfrm>
          <a:prstGeom prst="rect">
            <a:avLst/>
          </a:prstGeom>
          <a:noFill/>
          <a:extLst>
            <a:ext uri="{909E8E84-426E-40DD-AFC4-6F175D3DCCD1}">
              <a14:hiddenFill xmlns:a14="http://schemas.microsoft.com/office/drawing/2010/main">
                <a:solidFill>
                  <a:srgbClr val="FFFFFF"/>
                </a:solidFill>
              </a14:hiddenFill>
            </a:ext>
          </a:extLst>
        </p:spPr>
      </p:pic>
      <p:sp>
        <p:nvSpPr>
          <p:cNvPr id="120835" name="Text Box 3"/>
          <p:cNvSpPr txBox="1">
            <a:spLocks noChangeArrowheads="1"/>
          </p:cNvSpPr>
          <p:nvPr/>
        </p:nvSpPr>
        <p:spPr bwMode="auto">
          <a:xfrm>
            <a:off x="914400" y="5257800"/>
            <a:ext cx="7239000"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dirty="0" smtClean="0">
                <a:solidFill>
                  <a:schemeClr val="accent1"/>
                </a:solidFill>
                <a:latin typeface="Times New Roman" pitchFamily="18" charset="0"/>
              </a:rPr>
              <a:t>One of the Ebla Tablets about 2100 BC</a:t>
            </a:r>
          </a:p>
          <a:p>
            <a:pPr algn="ctr" fontAlgn="base">
              <a:spcBef>
                <a:spcPct val="50000"/>
              </a:spcBef>
              <a:spcAft>
                <a:spcPct val="0"/>
              </a:spcAft>
            </a:pPr>
            <a:r>
              <a:rPr lang="en-US" sz="2400" b="1" dirty="0" err="1" smtClean="0">
                <a:solidFill>
                  <a:schemeClr val="accent1"/>
                </a:solidFill>
                <a:latin typeface="Times New Roman" pitchFamily="18" charset="0"/>
              </a:rPr>
              <a:t>Nahor</a:t>
            </a:r>
            <a:r>
              <a:rPr lang="en-US" sz="2400" b="1" dirty="0" smtClean="0">
                <a:solidFill>
                  <a:schemeClr val="accent1"/>
                </a:solidFill>
                <a:latin typeface="Times New Roman" pitchFamily="18" charset="0"/>
              </a:rPr>
              <a:t>, </a:t>
            </a:r>
            <a:r>
              <a:rPr lang="en-US" sz="2400" b="1" dirty="0" err="1" smtClean="0">
                <a:solidFill>
                  <a:schemeClr val="accent1"/>
                </a:solidFill>
                <a:latin typeface="Times New Roman" pitchFamily="18" charset="0"/>
              </a:rPr>
              <a:t>Terug</a:t>
            </a:r>
            <a:r>
              <a:rPr lang="en-US" sz="2400" b="1" dirty="0" smtClean="0">
                <a:solidFill>
                  <a:schemeClr val="accent1"/>
                </a:solidFill>
                <a:latin typeface="Times New Roman" pitchFamily="18" charset="0"/>
              </a:rPr>
              <a:t>, Abram, </a:t>
            </a:r>
            <a:r>
              <a:rPr lang="en-US" sz="2400" b="1" dirty="0" err="1" smtClean="0">
                <a:solidFill>
                  <a:schemeClr val="accent1"/>
                </a:solidFill>
                <a:latin typeface="Times New Roman" pitchFamily="18" charset="0"/>
              </a:rPr>
              <a:t>Sarai</a:t>
            </a:r>
            <a:endParaRPr lang="en-US" sz="2400" b="1" dirty="0" smtClean="0">
              <a:solidFill>
                <a:schemeClr val="accent1"/>
              </a:solidFill>
              <a:latin typeface="Times New Roman" pitchFamily="18" charset="0"/>
            </a:endParaRPr>
          </a:p>
        </p:txBody>
      </p:sp>
    </p:spTree>
    <p:extLst>
      <p:ext uri="{BB962C8B-B14F-4D97-AF65-F5344CB8AC3E}">
        <p14:creationId xmlns:p14="http://schemas.microsoft.com/office/powerpoint/2010/main" val="23996346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0"/>
            <a:ext cx="3663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ext Box 3"/>
          <p:cNvSpPr txBox="1">
            <a:spLocks noChangeArrowheads="1"/>
          </p:cNvSpPr>
          <p:nvPr/>
        </p:nvSpPr>
        <p:spPr bwMode="auto">
          <a:xfrm>
            <a:off x="4572000" y="2057400"/>
            <a:ext cx="3276600" cy="244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2800" dirty="0" smtClean="0">
                <a:solidFill>
                  <a:schemeClr val="accent1"/>
                </a:solidFill>
                <a:latin typeface="Verdana" pitchFamily="34" charset="0"/>
              </a:rPr>
              <a:t>The Five City League, including Sodom and Gomorrah</a:t>
            </a:r>
          </a:p>
          <a:p>
            <a:pPr eaLnBrk="0" fontAlgn="base" hangingPunct="0">
              <a:spcBef>
                <a:spcPct val="50000"/>
              </a:spcBef>
              <a:spcAft>
                <a:spcPct val="0"/>
              </a:spcAft>
            </a:pPr>
            <a:r>
              <a:rPr lang="en-US" sz="2800" dirty="0" smtClean="0">
                <a:solidFill>
                  <a:schemeClr val="accent1"/>
                </a:solidFill>
                <a:latin typeface="Verdana" pitchFamily="34" charset="0"/>
              </a:rPr>
              <a:t>Genesis 14:2</a:t>
            </a:r>
          </a:p>
        </p:txBody>
      </p:sp>
    </p:spTree>
    <p:extLst>
      <p:ext uri="{BB962C8B-B14F-4D97-AF65-F5344CB8AC3E}">
        <p14:creationId xmlns:p14="http://schemas.microsoft.com/office/powerpoint/2010/main" val="128010962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7" name="Picture 5" descr="deadseaearlybronzecit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81000"/>
            <a:ext cx="5262563" cy="754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544963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5" name="Picture 5" descr="sodom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24000"/>
            <a:ext cx="7543800" cy="5032375"/>
          </a:xfrm>
          <a:prstGeom prst="rect">
            <a:avLst/>
          </a:prstGeom>
          <a:noFill/>
          <a:extLst>
            <a:ext uri="{909E8E84-426E-40DD-AFC4-6F175D3DCCD1}">
              <a14:hiddenFill xmlns:a14="http://schemas.microsoft.com/office/drawing/2010/main">
                <a:solidFill>
                  <a:srgbClr val="FFFFFF"/>
                </a:solidFill>
              </a14:hiddenFill>
            </a:ext>
          </a:extLst>
        </p:spPr>
      </p:pic>
      <p:sp>
        <p:nvSpPr>
          <p:cNvPr id="102406" name="Text Box 6"/>
          <p:cNvSpPr txBox="1">
            <a:spLocks noChangeArrowheads="1"/>
          </p:cNvSpPr>
          <p:nvPr/>
        </p:nvSpPr>
        <p:spPr bwMode="auto">
          <a:xfrm>
            <a:off x="1524000" y="381000"/>
            <a:ext cx="6096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800" b="1" smtClean="0">
                <a:solidFill>
                  <a:srgbClr val="EAEAEA"/>
                </a:solidFill>
                <a:latin typeface="Times New Roman" pitchFamily="18" charset="0"/>
              </a:rPr>
              <a:t>Ruins at Bab ed-Dhra (Sodom</a:t>
            </a:r>
            <a:r>
              <a:rPr lang="en-US" sz="2400" b="1" smtClean="0">
                <a:solidFill>
                  <a:srgbClr val="EAEAEA"/>
                </a:solidFill>
                <a:latin typeface="Times New Roman" pitchFamily="18" charset="0"/>
              </a:rPr>
              <a:t>)</a:t>
            </a:r>
          </a:p>
        </p:txBody>
      </p:sp>
    </p:spTree>
    <p:extLst>
      <p:ext uri="{BB962C8B-B14F-4D97-AF65-F5344CB8AC3E}">
        <p14:creationId xmlns:p14="http://schemas.microsoft.com/office/powerpoint/2010/main" val="40991242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2248347"/>
            <a:ext cx="7835152" cy="4228653"/>
          </a:xfrm>
        </p:spPr>
        <p:txBody>
          <a:bodyPr/>
          <a:lstStyle/>
          <a:p>
            <a:pPr marL="0" indent="0">
              <a:buNone/>
            </a:pPr>
            <a:r>
              <a:rPr lang="en-US" sz="2800" b="1" dirty="0" smtClean="0"/>
              <a:t>I. Genesis</a:t>
            </a:r>
          </a:p>
          <a:p>
            <a:pPr marL="0" indent="0">
              <a:buNone/>
            </a:pPr>
            <a:r>
              <a:rPr lang="en-US" sz="2800" b="1" dirty="0" smtClean="0"/>
              <a:t>II. Moses and the Law</a:t>
            </a:r>
          </a:p>
          <a:p>
            <a:pPr marL="0" indent="0">
              <a:buNone/>
            </a:pPr>
            <a:r>
              <a:rPr lang="en-US" sz="2800" b="1" dirty="0" smtClean="0"/>
              <a:t>III. History: Joshua – 2 Samuel</a:t>
            </a:r>
          </a:p>
          <a:p>
            <a:pPr marL="0" indent="0">
              <a:buNone/>
            </a:pPr>
            <a:r>
              <a:rPr lang="en-US" sz="2800" b="1" dirty="0" smtClean="0"/>
              <a:t>IV. History: Divided Kingdom</a:t>
            </a:r>
          </a:p>
          <a:p>
            <a:pPr marL="0" indent="0">
              <a:buNone/>
            </a:pPr>
            <a:r>
              <a:rPr lang="en-US" sz="2800" b="1" dirty="0" smtClean="0"/>
              <a:t>V. History: Exile and Post-Exile</a:t>
            </a:r>
          </a:p>
          <a:p>
            <a:pPr marL="0" indent="0">
              <a:buNone/>
            </a:pPr>
            <a:r>
              <a:rPr lang="en-US" sz="2800" b="1" dirty="0" smtClean="0"/>
              <a:t>VI. Prophets</a:t>
            </a:r>
          </a:p>
          <a:p>
            <a:pPr marL="0" indent="0">
              <a:buNone/>
            </a:pPr>
            <a:r>
              <a:rPr lang="en-US" sz="2800" b="1" dirty="0" smtClean="0"/>
              <a:t>VII. Wisdom Literature</a:t>
            </a:r>
          </a:p>
          <a:p>
            <a:pPr marL="0" indent="0">
              <a:buNone/>
            </a:pPr>
            <a:endParaRPr lang="en-US" dirty="0"/>
          </a:p>
        </p:txBody>
      </p:sp>
      <p:sp>
        <p:nvSpPr>
          <p:cNvPr id="3" name="Title 2"/>
          <p:cNvSpPr>
            <a:spLocks noGrp="1"/>
          </p:cNvSpPr>
          <p:nvPr>
            <p:ph type="title"/>
          </p:nvPr>
        </p:nvSpPr>
        <p:spPr/>
        <p:txBody>
          <a:bodyPr/>
          <a:lstStyle/>
          <a:p>
            <a:r>
              <a:rPr lang="en-US" sz="4000" b="1" dirty="0" smtClean="0"/>
              <a:t>Our Outline</a:t>
            </a:r>
            <a:endParaRPr lang="en-US" sz="4000" b="1" dirty="0"/>
          </a:p>
        </p:txBody>
      </p:sp>
    </p:spTree>
    <p:extLst>
      <p:ext uri="{BB962C8B-B14F-4D97-AF65-F5344CB8AC3E}">
        <p14:creationId xmlns:p14="http://schemas.microsoft.com/office/powerpoint/2010/main" val="11955117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bogazko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513513" cy="6858000"/>
          </a:xfrm>
          <a:prstGeom prst="rect">
            <a:avLst/>
          </a:prstGeom>
          <a:noFill/>
          <a:extLst>
            <a:ext uri="{909E8E84-426E-40DD-AFC4-6F175D3DCCD1}">
              <a14:hiddenFill xmlns:a14="http://schemas.microsoft.com/office/drawing/2010/main">
                <a:solidFill>
                  <a:srgbClr val="FFFFFF"/>
                </a:solidFill>
              </a14:hiddenFill>
            </a:ext>
          </a:extLst>
        </p:spPr>
      </p:pic>
      <p:sp>
        <p:nvSpPr>
          <p:cNvPr id="135171" name="Text Box 3"/>
          <p:cNvSpPr txBox="1">
            <a:spLocks noChangeArrowheads="1"/>
          </p:cNvSpPr>
          <p:nvPr/>
        </p:nvSpPr>
        <p:spPr bwMode="auto">
          <a:xfrm>
            <a:off x="6858000" y="1447800"/>
            <a:ext cx="19812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a:latin typeface="Verdana" pitchFamily="34" charset="0"/>
              </a:rPr>
              <a:t>Ruins of Hattusha, capital of the Hittites</a:t>
            </a:r>
          </a:p>
        </p:txBody>
      </p:sp>
    </p:spTree>
    <p:extLst>
      <p:ext uri="{BB962C8B-B14F-4D97-AF65-F5344CB8AC3E}">
        <p14:creationId xmlns:p14="http://schemas.microsoft.com/office/powerpoint/2010/main" val="141421121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hat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314450"/>
            <a:ext cx="7391400" cy="5543550"/>
          </a:xfrm>
          <a:prstGeom prst="rect">
            <a:avLst/>
          </a:prstGeom>
          <a:noFill/>
          <a:extLst>
            <a:ext uri="{909E8E84-426E-40DD-AFC4-6F175D3DCCD1}">
              <a14:hiddenFill xmlns:a14="http://schemas.microsoft.com/office/drawing/2010/main">
                <a:solidFill>
                  <a:srgbClr val="FFFFFF"/>
                </a:solidFill>
              </a14:hiddenFill>
            </a:ext>
          </a:extLst>
        </p:spPr>
      </p:pic>
      <p:sp>
        <p:nvSpPr>
          <p:cNvPr id="137219" name="Text Box 3"/>
          <p:cNvSpPr txBox="1">
            <a:spLocks noChangeArrowheads="1"/>
          </p:cNvSpPr>
          <p:nvPr/>
        </p:nvSpPr>
        <p:spPr bwMode="auto">
          <a:xfrm>
            <a:off x="2362200" y="304800"/>
            <a:ext cx="4572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a:latin typeface="Verdana" pitchFamily="34" charset="0"/>
              </a:rPr>
              <a:t/>
            </a:r>
            <a:br>
              <a:rPr lang="en-US" sz="2400">
                <a:latin typeface="Verdana" pitchFamily="34" charset="0"/>
              </a:rPr>
            </a:br>
            <a:r>
              <a:rPr lang="en-US" sz="2400">
                <a:latin typeface="Verdana" pitchFamily="34" charset="0"/>
              </a:rPr>
              <a:t>The Lion Gate in Hattusha</a:t>
            </a:r>
          </a:p>
        </p:txBody>
      </p:sp>
    </p:spTree>
    <p:extLst>
      <p:ext uri="{BB962C8B-B14F-4D97-AF65-F5344CB8AC3E}">
        <p14:creationId xmlns:p14="http://schemas.microsoft.com/office/powerpoint/2010/main" val="124040834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www.ancient.eu/img/r/p/750x750/248.png?v=148568065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600200"/>
            <a:ext cx="7143750" cy="47434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90600" y="609600"/>
            <a:ext cx="7086600" cy="646331"/>
          </a:xfrm>
          <a:prstGeom prst="rect">
            <a:avLst/>
          </a:prstGeom>
          <a:noFill/>
        </p:spPr>
        <p:txBody>
          <a:bodyPr wrap="square" rtlCol="0">
            <a:spAutoFit/>
          </a:bodyPr>
          <a:lstStyle/>
          <a:p>
            <a:r>
              <a:rPr lang="en-US" sz="3600" b="1" dirty="0" smtClean="0">
                <a:solidFill>
                  <a:prstClr val="black"/>
                </a:solidFill>
              </a:rPr>
              <a:t>The Hittite Empire ca. 1300 BC</a:t>
            </a:r>
            <a:endParaRPr lang="en-US" sz="3600" b="1" dirty="0">
              <a:solidFill>
                <a:prstClr val="black"/>
              </a:solidFill>
            </a:endParaRPr>
          </a:p>
        </p:txBody>
      </p:sp>
    </p:spTree>
    <p:extLst>
      <p:ext uri="{BB962C8B-B14F-4D97-AF65-F5344CB8AC3E}">
        <p14:creationId xmlns:p14="http://schemas.microsoft.com/office/powerpoint/2010/main" val="41614893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4558553" cy="3877815"/>
          </a:xfrm>
        </p:spPr>
        <p:txBody>
          <a:bodyPr/>
          <a:lstStyle/>
          <a:p>
            <a:r>
              <a:rPr lang="en-US" dirty="0" smtClean="0"/>
              <a:t>Judgment!</a:t>
            </a:r>
          </a:p>
          <a:p>
            <a:r>
              <a:rPr lang="en-US" dirty="0" smtClean="0"/>
              <a:t>Salvation</a:t>
            </a:r>
          </a:p>
          <a:p>
            <a:r>
              <a:rPr lang="en-US" dirty="0" smtClean="0"/>
              <a:t>2 Pet 2:6  Lot, “a righteous man.”</a:t>
            </a:r>
          </a:p>
          <a:p>
            <a:r>
              <a:rPr lang="en-US" dirty="0" smtClean="0"/>
              <a:t>Lot’s wife Luke 17:32</a:t>
            </a:r>
            <a:endParaRPr lang="en-US" dirty="0"/>
          </a:p>
        </p:txBody>
      </p:sp>
      <p:sp>
        <p:nvSpPr>
          <p:cNvPr id="3" name="Title 2"/>
          <p:cNvSpPr>
            <a:spLocks noGrp="1"/>
          </p:cNvSpPr>
          <p:nvPr>
            <p:ph type="title"/>
          </p:nvPr>
        </p:nvSpPr>
        <p:spPr/>
        <p:txBody>
          <a:bodyPr/>
          <a:lstStyle/>
          <a:p>
            <a:r>
              <a:rPr lang="en-US" sz="3200" b="1" dirty="0" smtClean="0"/>
              <a:t>Genesis 19:  Sodom and Gomorrah</a:t>
            </a:r>
            <a:endParaRPr lang="en-US" sz="3200" b="1" dirty="0"/>
          </a:p>
        </p:txBody>
      </p:sp>
      <p:pic>
        <p:nvPicPr>
          <p:cNvPr id="10242" name="Picture 2" descr="http://annoyzview.files.wordpress.com/2011/11/sodom-and-gomorrah.jpg?w=300&amp;h=18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7187" y="2057400"/>
            <a:ext cx="3893734" cy="23622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annoyzview.files.wordpress.com/2011/11/ash-in-sodom.jpg?w=300&amp;h=195">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4419600"/>
            <a:ext cx="3669321" cy="2385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972978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0" y="2248347"/>
            <a:ext cx="4038600" cy="3877815"/>
          </a:xfrm>
        </p:spPr>
        <p:txBody>
          <a:bodyPr/>
          <a:lstStyle/>
          <a:p>
            <a:pPr marL="0" indent="0">
              <a:buNone/>
            </a:pPr>
            <a:r>
              <a:rPr lang="en-US" b="1" dirty="0" smtClean="0"/>
              <a:t>Abraham buys a cave and field in </a:t>
            </a:r>
            <a:r>
              <a:rPr lang="en-US" b="1" dirty="0" err="1" smtClean="0"/>
              <a:t>Machpelah</a:t>
            </a:r>
            <a:r>
              <a:rPr lang="en-US" b="1" dirty="0" smtClean="0"/>
              <a:t>.</a:t>
            </a:r>
          </a:p>
          <a:p>
            <a:pPr marL="0" indent="0">
              <a:buNone/>
            </a:pPr>
            <a:endParaRPr lang="en-US" b="1" dirty="0"/>
          </a:p>
          <a:p>
            <a:pPr marL="0" indent="0">
              <a:buNone/>
            </a:pPr>
            <a:r>
              <a:rPr lang="en-US" b="1" dirty="0" err="1" smtClean="0"/>
              <a:t>Heb</a:t>
            </a:r>
            <a:r>
              <a:rPr lang="en-US" b="1" dirty="0" smtClean="0"/>
              <a:t> 11:13  Abraham only saw the fulfillment of the promise from afar.</a:t>
            </a:r>
            <a:endParaRPr lang="en-US" b="1" dirty="0"/>
          </a:p>
        </p:txBody>
      </p:sp>
      <p:sp>
        <p:nvSpPr>
          <p:cNvPr id="3" name="Title 2"/>
          <p:cNvSpPr>
            <a:spLocks noGrp="1"/>
          </p:cNvSpPr>
          <p:nvPr>
            <p:ph type="title"/>
          </p:nvPr>
        </p:nvSpPr>
        <p:spPr/>
        <p:txBody>
          <a:bodyPr/>
          <a:lstStyle/>
          <a:p>
            <a:r>
              <a:rPr lang="en-US" sz="3600" b="1" dirty="0" smtClean="0"/>
              <a:t>Genesis 23 Abraham Buys a Field</a:t>
            </a:r>
            <a:endParaRPr lang="en-US" sz="3600" b="1" dirty="0"/>
          </a:p>
        </p:txBody>
      </p:sp>
      <p:pic>
        <p:nvPicPr>
          <p:cNvPr id="4098" name="Picture 2" descr="Image result for Abraham buys a cave in Machpela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133600"/>
            <a:ext cx="3546231" cy="4589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9064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2209800"/>
            <a:ext cx="7745505" cy="3877815"/>
          </a:xfrm>
        </p:spPr>
        <p:txBody>
          <a:bodyPr/>
          <a:lstStyle/>
          <a:p>
            <a:r>
              <a:rPr lang="en-US" b="1" dirty="0" smtClean="0"/>
              <a:t>Esau:  Israel and the Old Covenant.</a:t>
            </a:r>
          </a:p>
          <a:p>
            <a:pPr lvl="1"/>
            <a:r>
              <a:rPr lang="en-US" b="1" dirty="0" smtClean="0"/>
              <a:t>The natural first-born.</a:t>
            </a:r>
          </a:p>
          <a:p>
            <a:endParaRPr lang="en-US" b="1" dirty="0"/>
          </a:p>
          <a:p>
            <a:r>
              <a:rPr lang="en-US" b="1" dirty="0" smtClean="0"/>
              <a:t>Jacob:  Spiritual Israel and the New Covenant.</a:t>
            </a:r>
          </a:p>
          <a:p>
            <a:pPr lvl="1"/>
            <a:r>
              <a:rPr lang="en-US" b="1" dirty="0" smtClean="0"/>
              <a:t>The chosen “first-born.”  Romans 9:10-13  Malachi 1:2-3.</a:t>
            </a:r>
          </a:p>
          <a:p>
            <a:pPr lvl="1"/>
            <a:r>
              <a:rPr lang="en-US" b="1" dirty="0" smtClean="0"/>
              <a:t>Q:  Did God hate Esau?</a:t>
            </a:r>
            <a:endParaRPr lang="en-US" b="1" dirty="0"/>
          </a:p>
        </p:txBody>
      </p:sp>
      <p:sp>
        <p:nvSpPr>
          <p:cNvPr id="3" name="Title 2"/>
          <p:cNvSpPr>
            <a:spLocks noGrp="1"/>
          </p:cNvSpPr>
          <p:nvPr>
            <p:ph type="title"/>
          </p:nvPr>
        </p:nvSpPr>
        <p:spPr/>
        <p:txBody>
          <a:bodyPr/>
          <a:lstStyle/>
          <a:p>
            <a:r>
              <a:rPr lang="en-US" sz="3200" b="1" dirty="0" smtClean="0"/>
              <a:t>Genesis 25: Jacob and Esau</a:t>
            </a:r>
            <a:endParaRPr lang="en-US" sz="3200" b="1" dirty="0"/>
          </a:p>
        </p:txBody>
      </p:sp>
    </p:spTree>
    <p:extLst>
      <p:ext uri="{BB962C8B-B14F-4D97-AF65-F5344CB8AC3E}">
        <p14:creationId xmlns:p14="http://schemas.microsoft.com/office/powerpoint/2010/main" val="290577119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sz="2800" b="1" dirty="0" smtClean="0"/>
              <a:t>Prince …  Slave in Egypt….   Prince </a:t>
            </a:r>
          </a:p>
          <a:p>
            <a:r>
              <a:rPr lang="en-US" sz="2800" b="1" dirty="0" smtClean="0"/>
              <a:t>Favorite son.</a:t>
            </a:r>
          </a:p>
          <a:p>
            <a:r>
              <a:rPr lang="en-US" sz="2800" b="1" dirty="0" smtClean="0"/>
              <a:t>A shepherd.</a:t>
            </a:r>
          </a:p>
          <a:p>
            <a:r>
              <a:rPr lang="en-US" sz="2800" b="1" dirty="0" smtClean="0"/>
              <a:t>A dream: King of the Jews.</a:t>
            </a:r>
          </a:p>
          <a:p>
            <a:r>
              <a:rPr lang="en-US" sz="2800" b="1" dirty="0" smtClean="0"/>
              <a:t>Brothers decided to kill him.</a:t>
            </a:r>
          </a:p>
          <a:p>
            <a:r>
              <a:rPr lang="en-US" sz="2800" b="1" dirty="0" smtClean="0"/>
              <a:t>Instead, they betrayed him for 20 pieces of silver.</a:t>
            </a:r>
          </a:p>
          <a:p>
            <a:r>
              <a:rPr lang="en-US" sz="2800" b="1" dirty="0" smtClean="0"/>
              <a:t>Became a slave in Egypt.   (Hosea 11:1)</a:t>
            </a:r>
          </a:p>
        </p:txBody>
      </p:sp>
      <p:sp>
        <p:nvSpPr>
          <p:cNvPr id="3" name="Title 2"/>
          <p:cNvSpPr>
            <a:spLocks noGrp="1"/>
          </p:cNvSpPr>
          <p:nvPr>
            <p:ph type="title"/>
          </p:nvPr>
        </p:nvSpPr>
        <p:spPr/>
        <p:txBody>
          <a:bodyPr/>
          <a:lstStyle/>
          <a:p>
            <a:r>
              <a:rPr lang="en-US" sz="3200" b="1" dirty="0"/>
              <a:t>Genesis 37, 39-45  </a:t>
            </a:r>
            <a:r>
              <a:rPr lang="en-US" sz="3200" b="1" dirty="0" smtClean="0"/>
              <a:t/>
            </a:r>
            <a:br>
              <a:rPr lang="en-US" sz="3200" b="1" dirty="0" smtClean="0"/>
            </a:br>
            <a:r>
              <a:rPr lang="en-US" sz="3200" b="1" dirty="0" smtClean="0"/>
              <a:t>Joseph:  </a:t>
            </a:r>
            <a:r>
              <a:rPr lang="en-US" sz="3200" b="1" dirty="0"/>
              <a:t>A prefigure of the Messiah.</a:t>
            </a:r>
          </a:p>
        </p:txBody>
      </p:sp>
    </p:spTree>
    <p:extLst>
      <p:ext uri="{BB962C8B-B14F-4D97-AF65-F5344CB8AC3E}">
        <p14:creationId xmlns:p14="http://schemas.microsoft.com/office/powerpoint/2010/main" val="169812045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800" b="1" dirty="0" smtClean="0"/>
              <a:t>Raised up to Pharaoh’s right hand.</a:t>
            </a:r>
          </a:p>
          <a:p>
            <a:r>
              <a:rPr lang="en-US" sz="2800" b="1" dirty="0" smtClean="0"/>
              <a:t>Saved Israel.  Literally.</a:t>
            </a:r>
          </a:p>
          <a:p>
            <a:r>
              <a:rPr lang="en-US" sz="2800" b="1" dirty="0" smtClean="0"/>
              <a:t>Saved Gentile nations as well.</a:t>
            </a:r>
          </a:p>
          <a:p>
            <a:r>
              <a:rPr lang="en-US" sz="2800" b="1" dirty="0" smtClean="0"/>
              <a:t>Gave bread to the whole world (Gen 41:57)</a:t>
            </a:r>
          </a:p>
          <a:p>
            <a:r>
              <a:rPr lang="en-US" sz="2800" b="1" dirty="0" smtClean="0"/>
              <a:t>Jacob, his father, received him back from the dead (Genesis 45:28)</a:t>
            </a:r>
          </a:p>
        </p:txBody>
      </p:sp>
      <p:sp>
        <p:nvSpPr>
          <p:cNvPr id="3" name="Title 2"/>
          <p:cNvSpPr>
            <a:spLocks noGrp="1"/>
          </p:cNvSpPr>
          <p:nvPr>
            <p:ph type="title"/>
          </p:nvPr>
        </p:nvSpPr>
        <p:spPr/>
        <p:txBody>
          <a:bodyPr/>
          <a:lstStyle/>
          <a:p>
            <a:r>
              <a:rPr lang="en-US" sz="3200" b="1" dirty="0"/>
              <a:t>Genesis 37, 39-45  </a:t>
            </a:r>
            <a:r>
              <a:rPr lang="en-US" sz="3200" b="1" dirty="0" smtClean="0"/>
              <a:t/>
            </a:r>
            <a:br>
              <a:rPr lang="en-US" sz="3200" b="1" dirty="0" smtClean="0"/>
            </a:br>
            <a:r>
              <a:rPr lang="en-US" sz="3200" b="1" dirty="0" smtClean="0"/>
              <a:t>Joseph:  </a:t>
            </a:r>
            <a:r>
              <a:rPr lang="en-US" sz="3200" b="1" dirty="0"/>
              <a:t>A prefigure of the Messiah.</a:t>
            </a:r>
          </a:p>
        </p:txBody>
      </p:sp>
    </p:spTree>
    <p:extLst>
      <p:ext uri="{BB962C8B-B14F-4D97-AF65-F5344CB8AC3E}">
        <p14:creationId xmlns:p14="http://schemas.microsoft.com/office/powerpoint/2010/main" val="396519112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b="1" dirty="0" smtClean="0"/>
              <a:t>Gen 45:1-4  Joseph reveals himself as savior.</a:t>
            </a:r>
          </a:p>
          <a:p>
            <a:pPr marL="0" indent="0">
              <a:buNone/>
            </a:pPr>
            <a:endParaRPr lang="en-US" sz="1200" b="1" dirty="0"/>
          </a:p>
          <a:p>
            <a:pPr marL="0" indent="0">
              <a:buNone/>
            </a:pPr>
            <a:r>
              <a:rPr lang="en-US" b="1" dirty="0" smtClean="0"/>
              <a:t>Gen 45:5  “And now, do not be distressed and do not be angry with yourselves for selling me here, because it has was to save lives that God sent me ahead of you…. to save your lives by a great deliverance.”</a:t>
            </a:r>
          </a:p>
          <a:p>
            <a:pPr marL="0" indent="0">
              <a:buNone/>
            </a:pPr>
            <a:endParaRPr lang="en-US" sz="1200" b="1" dirty="0" smtClean="0"/>
          </a:p>
          <a:p>
            <a:pPr marL="0" indent="0">
              <a:buNone/>
            </a:pPr>
            <a:r>
              <a:rPr lang="en-US" b="1" dirty="0" smtClean="0"/>
              <a:t>Gen 50:20  “You intended to harm me, but God intended it for good to accomplish what is now being done, the saving of many lives.”</a:t>
            </a:r>
            <a:endParaRPr lang="en-US" b="1" dirty="0"/>
          </a:p>
          <a:p>
            <a:pPr marL="0" indent="0">
              <a:buNone/>
            </a:pPr>
            <a:endParaRPr lang="en-US" b="1" dirty="0"/>
          </a:p>
          <a:p>
            <a:pPr marL="0" indent="0">
              <a:buNone/>
            </a:pPr>
            <a:endParaRPr lang="en-US" b="1" dirty="0" smtClean="0"/>
          </a:p>
          <a:p>
            <a:pPr marL="0" indent="0">
              <a:buNone/>
            </a:pPr>
            <a:endParaRPr lang="en-US" b="1" dirty="0"/>
          </a:p>
          <a:p>
            <a:pPr marL="0" indent="0">
              <a:buNone/>
            </a:pPr>
            <a:endParaRPr lang="en-US" b="1" dirty="0"/>
          </a:p>
        </p:txBody>
      </p:sp>
      <p:sp>
        <p:nvSpPr>
          <p:cNvPr id="3" name="Title 2"/>
          <p:cNvSpPr>
            <a:spLocks noGrp="1"/>
          </p:cNvSpPr>
          <p:nvPr>
            <p:ph type="title"/>
          </p:nvPr>
        </p:nvSpPr>
        <p:spPr/>
        <p:txBody>
          <a:bodyPr/>
          <a:lstStyle/>
          <a:p>
            <a:r>
              <a:rPr lang="en-US" sz="3600" b="1" dirty="0" smtClean="0"/>
              <a:t>Genesis 42-47 Joseph Saves Israel</a:t>
            </a:r>
            <a:endParaRPr lang="en-US" sz="3600" b="1" dirty="0"/>
          </a:p>
        </p:txBody>
      </p:sp>
    </p:spTree>
    <p:extLst>
      <p:ext uri="{BB962C8B-B14F-4D97-AF65-F5344CB8AC3E}">
        <p14:creationId xmlns:p14="http://schemas.microsoft.com/office/powerpoint/2010/main" val="211286178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7987553" cy="3877815"/>
          </a:xfrm>
        </p:spPr>
        <p:txBody>
          <a:bodyPr/>
          <a:lstStyle/>
          <a:p>
            <a:r>
              <a:rPr lang="en-US" b="1" dirty="0" smtClean="0"/>
              <a:t>Genesis 49:10-11</a:t>
            </a:r>
          </a:p>
          <a:p>
            <a:pPr lvl="1"/>
            <a:r>
              <a:rPr lang="en-US" b="1" dirty="0" smtClean="0"/>
              <a:t>Scepter</a:t>
            </a:r>
          </a:p>
          <a:p>
            <a:pPr lvl="1"/>
            <a:r>
              <a:rPr lang="en-US" b="1" dirty="0" smtClean="0"/>
              <a:t>Staff</a:t>
            </a:r>
          </a:p>
          <a:p>
            <a:pPr lvl="1"/>
            <a:r>
              <a:rPr lang="en-US" b="1" dirty="0" smtClean="0"/>
              <a:t>“until the coming of the one whom all nations will obey”</a:t>
            </a:r>
          </a:p>
          <a:p>
            <a:pPr lvl="1"/>
            <a:r>
              <a:rPr lang="en-US" b="1" dirty="0" smtClean="0"/>
              <a:t>Foal, colt</a:t>
            </a:r>
          </a:p>
          <a:p>
            <a:pPr lvl="1"/>
            <a:r>
              <a:rPr lang="en-US" b="1" dirty="0" smtClean="0"/>
              <a:t>Wine, “blood of grapes”</a:t>
            </a:r>
          </a:p>
          <a:p>
            <a:endParaRPr lang="en-US" sz="800" b="1" dirty="0"/>
          </a:p>
          <a:p>
            <a:r>
              <a:rPr lang="en-US" b="1" dirty="0" smtClean="0"/>
              <a:t>Genesis 50  Jacob dies.  End of the Patriarchal Period</a:t>
            </a:r>
            <a:endParaRPr lang="en-US" b="1" dirty="0"/>
          </a:p>
        </p:txBody>
      </p:sp>
      <p:sp>
        <p:nvSpPr>
          <p:cNvPr id="3" name="Title 2"/>
          <p:cNvSpPr>
            <a:spLocks noGrp="1"/>
          </p:cNvSpPr>
          <p:nvPr>
            <p:ph type="title"/>
          </p:nvPr>
        </p:nvSpPr>
        <p:spPr/>
        <p:txBody>
          <a:bodyPr/>
          <a:lstStyle/>
          <a:p>
            <a:r>
              <a:rPr lang="en-US" sz="3200" b="1" dirty="0" smtClean="0"/>
              <a:t>Genesis 49 Final Prophecies</a:t>
            </a:r>
            <a:br>
              <a:rPr lang="en-US" sz="3200" b="1" dirty="0" smtClean="0"/>
            </a:br>
            <a:r>
              <a:rPr lang="en-US" sz="3200" b="1" dirty="0" smtClean="0"/>
              <a:t> God is sending the Messiah</a:t>
            </a:r>
            <a:endParaRPr lang="en-US" sz="3200" b="1" dirty="0"/>
          </a:p>
        </p:txBody>
      </p:sp>
    </p:spTree>
    <p:extLst>
      <p:ext uri="{BB962C8B-B14F-4D97-AF65-F5344CB8AC3E}">
        <p14:creationId xmlns:p14="http://schemas.microsoft.com/office/powerpoint/2010/main" val="22183498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Old Testament Themes</a:t>
            </a:r>
            <a:endParaRPr lang="en-US" sz="4000" dirty="0"/>
          </a:p>
        </p:txBody>
      </p:sp>
      <p:sp>
        <p:nvSpPr>
          <p:cNvPr id="3" name="TextBox 2"/>
          <p:cNvSpPr txBox="1"/>
          <p:nvPr/>
        </p:nvSpPr>
        <p:spPr>
          <a:xfrm>
            <a:off x="914400" y="2133600"/>
            <a:ext cx="7620000" cy="4339650"/>
          </a:xfrm>
          <a:prstGeom prst="rect">
            <a:avLst/>
          </a:prstGeom>
          <a:noFill/>
        </p:spPr>
        <p:txBody>
          <a:bodyPr wrap="square" rtlCol="0">
            <a:spAutoFit/>
          </a:bodyPr>
          <a:lstStyle/>
          <a:p>
            <a:r>
              <a:rPr lang="en-US" sz="2000" b="1" dirty="0" smtClean="0"/>
              <a:t>I  The Messiah is coming.</a:t>
            </a:r>
          </a:p>
          <a:p>
            <a:endParaRPr lang="en-US" sz="800" b="1" dirty="0" smtClean="0"/>
          </a:p>
          <a:p>
            <a:r>
              <a:rPr lang="en-US" sz="2000" b="1" dirty="0" smtClean="0"/>
              <a:t>II  God chooses a person and a people through whom to send the Messiah.</a:t>
            </a:r>
          </a:p>
          <a:p>
            <a:endParaRPr lang="en-US" sz="800" b="1" dirty="0" smtClean="0"/>
          </a:p>
          <a:p>
            <a:r>
              <a:rPr lang="en-US" sz="2000" b="1" dirty="0" smtClean="0"/>
              <a:t>III  God wants to bless his people (physically).  The grace of God.</a:t>
            </a:r>
          </a:p>
          <a:p>
            <a:endParaRPr lang="en-US" sz="800" b="1" dirty="0" smtClean="0"/>
          </a:p>
          <a:p>
            <a:r>
              <a:rPr lang="en-US" sz="2000" b="1" dirty="0" smtClean="0"/>
              <a:t>IV  The call to repentance.</a:t>
            </a:r>
          </a:p>
          <a:p>
            <a:endParaRPr lang="en-US" sz="800" b="1" dirty="0" smtClean="0"/>
          </a:p>
          <a:p>
            <a:r>
              <a:rPr lang="en-US" sz="2000" b="1" dirty="0" smtClean="0"/>
              <a:t>V  God’s amazing patience with his people</a:t>
            </a:r>
          </a:p>
          <a:p>
            <a:endParaRPr lang="en-US" sz="800" b="1" dirty="0" smtClean="0"/>
          </a:p>
          <a:p>
            <a:r>
              <a:rPr lang="en-US" sz="2000" b="1" dirty="0" smtClean="0"/>
              <a:t>VI  Judgment for those who will not repent.  This is a major and unmistakable theme!</a:t>
            </a:r>
          </a:p>
          <a:p>
            <a:endParaRPr lang="en-US" sz="800" b="1" dirty="0" smtClean="0"/>
          </a:p>
          <a:p>
            <a:r>
              <a:rPr lang="en-US" sz="2000" b="1" dirty="0" smtClean="0"/>
              <a:t>VII.  Salvation and forgiveness</a:t>
            </a:r>
          </a:p>
          <a:p>
            <a:endParaRPr lang="en-US" sz="800" b="1" dirty="0" smtClean="0"/>
          </a:p>
          <a:p>
            <a:r>
              <a:rPr lang="en-US" sz="2000" b="1" dirty="0" smtClean="0"/>
              <a:t>VIII  God works through history</a:t>
            </a:r>
            <a:endParaRPr lang="en-US" sz="2000" b="1" dirty="0"/>
          </a:p>
        </p:txBody>
      </p:sp>
    </p:spTree>
    <p:extLst>
      <p:ext uri="{BB962C8B-B14F-4D97-AF65-F5344CB8AC3E}">
        <p14:creationId xmlns:p14="http://schemas.microsoft.com/office/powerpoint/2010/main" val="404800460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b="1" dirty="0"/>
              <a:t>Outline of the four books:</a:t>
            </a:r>
          </a:p>
          <a:p>
            <a:pPr marL="0" indent="0">
              <a:buNone/>
            </a:pPr>
            <a:endParaRPr lang="en-US" sz="1200" b="1" dirty="0"/>
          </a:p>
          <a:p>
            <a:r>
              <a:rPr lang="en-US" b="1" dirty="0"/>
              <a:t>God saves his people from </a:t>
            </a:r>
            <a:r>
              <a:rPr lang="en-US" b="1" dirty="0" smtClean="0"/>
              <a:t>slavery</a:t>
            </a:r>
          </a:p>
          <a:p>
            <a:endParaRPr lang="en-US" sz="800" b="1" dirty="0"/>
          </a:p>
          <a:p>
            <a:r>
              <a:rPr lang="en-US" b="1" dirty="0"/>
              <a:t>God gives his people a Law and a </a:t>
            </a:r>
            <a:r>
              <a:rPr lang="en-US" b="1" dirty="0" smtClean="0"/>
              <a:t>Covenant</a:t>
            </a:r>
          </a:p>
          <a:p>
            <a:endParaRPr lang="en-US" sz="800" b="1" dirty="0" smtClean="0"/>
          </a:p>
          <a:p>
            <a:r>
              <a:rPr lang="en-US" b="1" dirty="0" smtClean="0"/>
              <a:t>God </a:t>
            </a:r>
            <a:r>
              <a:rPr lang="en-US" b="1" dirty="0"/>
              <a:t>protects his people in the Wilderness</a:t>
            </a:r>
            <a:r>
              <a:rPr lang="en-US" b="1" dirty="0" smtClean="0"/>
              <a:t>.</a:t>
            </a:r>
          </a:p>
          <a:p>
            <a:pPr lvl="1"/>
            <a:r>
              <a:rPr lang="en-US" b="1" dirty="0" smtClean="0"/>
              <a:t>He also disciplines them for their hard hearts.</a:t>
            </a:r>
          </a:p>
          <a:p>
            <a:pPr lvl="1"/>
            <a:r>
              <a:rPr lang="en-US" b="1" dirty="0" smtClean="0"/>
              <a:t>He is amazingly patient with them.</a:t>
            </a:r>
          </a:p>
          <a:p>
            <a:endParaRPr lang="en-US" sz="800" b="1" dirty="0"/>
          </a:p>
          <a:p>
            <a:r>
              <a:rPr lang="en-US" b="1" dirty="0"/>
              <a:t>God brings his people to the Promised Land</a:t>
            </a:r>
          </a:p>
          <a:p>
            <a:endParaRPr lang="en-US" b="1" dirty="0"/>
          </a:p>
        </p:txBody>
      </p:sp>
      <p:sp>
        <p:nvSpPr>
          <p:cNvPr id="3" name="Title 2"/>
          <p:cNvSpPr>
            <a:spLocks noGrp="1"/>
          </p:cNvSpPr>
          <p:nvPr>
            <p:ph type="title"/>
          </p:nvPr>
        </p:nvSpPr>
        <p:spPr>
          <a:xfrm>
            <a:off x="685800" y="304800"/>
            <a:ext cx="7758953" cy="1319606"/>
          </a:xfrm>
        </p:spPr>
        <p:txBody>
          <a:bodyPr/>
          <a:lstStyle/>
          <a:p>
            <a:r>
              <a:rPr lang="en-US" sz="2800" b="1" dirty="0" smtClean="0"/>
              <a:t>Class #2</a:t>
            </a:r>
            <a:br>
              <a:rPr lang="en-US" sz="2800" b="1" dirty="0" smtClean="0"/>
            </a:br>
            <a:r>
              <a:rPr lang="en-US" sz="2800" b="1" dirty="0" smtClean="0"/>
              <a:t>The Law: Exodus, Leviticus, Numbers, Deuteronomy</a:t>
            </a:r>
            <a:endParaRPr lang="en-US" sz="2800" b="1" dirty="0"/>
          </a:p>
        </p:txBody>
      </p:sp>
    </p:spTree>
    <p:extLst>
      <p:ext uri="{BB962C8B-B14F-4D97-AF65-F5344CB8AC3E}">
        <p14:creationId xmlns:p14="http://schemas.microsoft.com/office/powerpoint/2010/main" val="297159141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1" y="2248347"/>
            <a:ext cx="7758952" cy="4381053"/>
          </a:xfrm>
        </p:spPr>
        <p:txBody>
          <a:bodyPr>
            <a:normAutofit/>
          </a:bodyPr>
          <a:lstStyle/>
          <a:p>
            <a:pPr marL="0" indent="0">
              <a:buNone/>
            </a:pPr>
            <a:r>
              <a:rPr lang="en-US" b="1" dirty="0" smtClean="0"/>
              <a:t>Theme</a:t>
            </a:r>
            <a:r>
              <a:rPr lang="en-US" b="1" dirty="0"/>
              <a:t>:   God saves his people from bondage.</a:t>
            </a:r>
          </a:p>
          <a:p>
            <a:pPr marL="0" indent="0">
              <a:buNone/>
            </a:pPr>
            <a:r>
              <a:rPr lang="en-US" b="1" dirty="0" smtClean="0"/>
              <a:t>Application</a:t>
            </a:r>
            <a:r>
              <a:rPr lang="en-US" b="1" dirty="0"/>
              <a:t>:  God will go to any length for us to be saved from bondage to sin</a:t>
            </a:r>
            <a:r>
              <a:rPr lang="en-US" b="1" dirty="0" smtClean="0"/>
              <a:t>.</a:t>
            </a:r>
            <a:endParaRPr lang="en-US" b="1" dirty="0"/>
          </a:p>
          <a:p>
            <a:pPr marL="0" indent="0">
              <a:buNone/>
            </a:pPr>
            <a:endParaRPr lang="en-US" b="1" dirty="0"/>
          </a:p>
          <a:p>
            <a:pPr marL="0" indent="0">
              <a:buNone/>
            </a:pPr>
            <a:r>
              <a:rPr lang="en-US" b="1" dirty="0" smtClean="0"/>
              <a:t>Theme verse</a:t>
            </a:r>
            <a:r>
              <a:rPr lang="en-US" b="1" dirty="0"/>
              <a:t>: Exodus 14:13-14 </a:t>
            </a:r>
            <a:endParaRPr lang="en-US" b="1" dirty="0" smtClean="0"/>
          </a:p>
          <a:p>
            <a:pPr marL="0" indent="0">
              <a:buNone/>
            </a:pPr>
            <a:r>
              <a:rPr lang="en-US" b="1" dirty="0" smtClean="0"/>
              <a:t>“</a:t>
            </a:r>
            <a:r>
              <a:rPr lang="en-US" b="1" dirty="0"/>
              <a:t>Do not be afraid.  Stand firm and you will see the deliverance the Lord will bring you today. The Egyptians you see today, you will never see again. The Lord will fight for you, you need only be still.”</a:t>
            </a:r>
          </a:p>
          <a:p>
            <a:endParaRPr lang="en-US" dirty="0"/>
          </a:p>
        </p:txBody>
      </p:sp>
      <p:sp>
        <p:nvSpPr>
          <p:cNvPr id="3" name="Title 2"/>
          <p:cNvSpPr>
            <a:spLocks noGrp="1"/>
          </p:cNvSpPr>
          <p:nvPr>
            <p:ph type="title"/>
          </p:nvPr>
        </p:nvSpPr>
        <p:spPr/>
        <p:txBody>
          <a:bodyPr/>
          <a:lstStyle/>
          <a:p>
            <a:r>
              <a:rPr lang="en-US" sz="3600" b="1" dirty="0" smtClean="0"/>
              <a:t>Exodus:  Leaving a Life of Sin</a:t>
            </a:r>
            <a:endParaRPr lang="en-US" sz="3600" b="1" dirty="0"/>
          </a:p>
        </p:txBody>
      </p:sp>
    </p:spTree>
    <p:extLst>
      <p:ext uri="{BB962C8B-B14F-4D97-AF65-F5344CB8AC3E}">
        <p14:creationId xmlns:p14="http://schemas.microsoft.com/office/powerpoint/2010/main" val="151715445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2133600"/>
            <a:ext cx="7758953" cy="4572000"/>
          </a:xfrm>
        </p:spPr>
        <p:txBody>
          <a:bodyPr>
            <a:normAutofit fontScale="77500" lnSpcReduction="20000"/>
          </a:bodyPr>
          <a:lstStyle/>
          <a:p>
            <a:r>
              <a:rPr lang="en-US" b="1" dirty="0"/>
              <a:t> </a:t>
            </a:r>
            <a:r>
              <a:rPr lang="en-US" b="1" dirty="0" smtClean="0"/>
              <a:t>Simple Outline:</a:t>
            </a:r>
          </a:p>
          <a:p>
            <a:r>
              <a:rPr lang="en-US" dirty="0"/>
              <a:t>I. God Saves Israel from Egyptian Slavery 1:1-18:27</a:t>
            </a:r>
          </a:p>
          <a:p>
            <a:r>
              <a:rPr lang="en-US" dirty="0"/>
              <a:t>II. God Gives Israel his Law/Establishes his Covenant  19:1-24:18</a:t>
            </a:r>
          </a:p>
          <a:p>
            <a:r>
              <a:rPr lang="en-US" dirty="0"/>
              <a:t>III. God Commands Israel to Build the Tabernacle for him to dwell in it.  </a:t>
            </a:r>
            <a:r>
              <a:rPr lang="en-US" dirty="0" smtClean="0"/>
              <a:t>25:1-40:38</a:t>
            </a:r>
          </a:p>
          <a:p>
            <a:pPr marL="0" indent="0">
              <a:buNone/>
            </a:pPr>
            <a:endParaRPr lang="en-US" b="1" dirty="0" smtClean="0"/>
          </a:p>
          <a:p>
            <a:pPr marL="0" indent="0">
              <a:buNone/>
            </a:pPr>
            <a:r>
              <a:rPr lang="en-US" b="1" dirty="0" smtClean="0"/>
              <a:t>Extended Outline:</a:t>
            </a:r>
            <a:endParaRPr lang="en-US" b="1" dirty="0"/>
          </a:p>
          <a:p>
            <a:r>
              <a:rPr lang="en-US" b="1" dirty="0" err="1"/>
              <a:t>Ch</a:t>
            </a:r>
            <a:r>
              <a:rPr lang="en-US" b="1" dirty="0"/>
              <a:t> 1   </a:t>
            </a:r>
            <a:r>
              <a:rPr lang="en-US" b="1" dirty="0" smtClean="0"/>
              <a:t>Israel </a:t>
            </a:r>
            <a:r>
              <a:rPr lang="en-US" b="1" dirty="0"/>
              <a:t>in slavery.</a:t>
            </a:r>
          </a:p>
          <a:p>
            <a:r>
              <a:rPr lang="en-US" b="1" dirty="0" err="1"/>
              <a:t>Ch</a:t>
            </a:r>
            <a:r>
              <a:rPr lang="en-US" b="1" dirty="0"/>
              <a:t> 2   </a:t>
            </a:r>
            <a:r>
              <a:rPr lang="en-US" b="1" dirty="0" smtClean="0"/>
              <a:t>God </a:t>
            </a:r>
            <a:r>
              <a:rPr lang="en-US" b="1" dirty="0"/>
              <a:t>prepares Moses.</a:t>
            </a:r>
          </a:p>
          <a:p>
            <a:r>
              <a:rPr lang="en-US" b="1" dirty="0" err="1"/>
              <a:t>Ch</a:t>
            </a:r>
            <a:r>
              <a:rPr lang="en-US" b="1" dirty="0"/>
              <a:t> 3-6    God sends Moses.</a:t>
            </a:r>
          </a:p>
          <a:p>
            <a:r>
              <a:rPr lang="en-US" b="1" dirty="0" err="1"/>
              <a:t>Ch</a:t>
            </a:r>
            <a:r>
              <a:rPr lang="en-US" b="1" dirty="0"/>
              <a:t> 7-11   The ten plagues.</a:t>
            </a:r>
          </a:p>
          <a:p>
            <a:r>
              <a:rPr lang="en-US" b="1" dirty="0" err="1"/>
              <a:t>Ch</a:t>
            </a:r>
            <a:r>
              <a:rPr lang="en-US" b="1" dirty="0"/>
              <a:t> </a:t>
            </a:r>
            <a:r>
              <a:rPr lang="en-US" b="1" dirty="0" smtClean="0"/>
              <a:t>12   The </a:t>
            </a:r>
            <a:r>
              <a:rPr lang="en-US" b="1" dirty="0"/>
              <a:t>Passover.</a:t>
            </a:r>
          </a:p>
          <a:p>
            <a:r>
              <a:rPr lang="en-US" b="1" dirty="0" err="1"/>
              <a:t>Ch</a:t>
            </a:r>
            <a:r>
              <a:rPr lang="en-US" b="1" dirty="0"/>
              <a:t> 12-14 </a:t>
            </a:r>
            <a:r>
              <a:rPr lang="en-US" b="1" dirty="0" smtClean="0"/>
              <a:t>    The </a:t>
            </a:r>
            <a:r>
              <a:rPr lang="en-US" b="1" dirty="0"/>
              <a:t>Exodus, crossing the Red Sea</a:t>
            </a:r>
          </a:p>
          <a:p>
            <a:r>
              <a:rPr lang="en-US" b="1" dirty="0" err="1"/>
              <a:t>Ch</a:t>
            </a:r>
            <a:r>
              <a:rPr lang="en-US" b="1" dirty="0"/>
              <a:t> 15-17  </a:t>
            </a:r>
            <a:r>
              <a:rPr lang="en-US" b="1" dirty="0" smtClean="0"/>
              <a:t>  Wandering </a:t>
            </a:r>
            <a:r>
              <a:rPr lang="en-US" b="1" dirty="0"/>
              <a:t>and grumbling</a:t>
            </a:r>
            <a:r>
              <a:rPr lang="en-US" b="1" dirty="0" smtClean="0"/>
              <a:t>.</a:t>
            </a:r>
            <a:endParaRPr lang="en-US" b="1" dirty="0"/>
          </a:p>
          <a:p>
            <a:r>
              <a:rPr lang="en-US" b="1" dirty="0" err="1"/>
              <a:t>Ch</a:t>
            </a:r>
            <a:r>
              <a:rPr lang="en-US" b="1" dirty="0"/>
              <a:t> </a:t>
            </a:r>
            <a:r>
              <a:rPr lang="en-US" b="1" dirty="0" smtClean="0"/>
              <a:t>18-40  </a:t>
            </a:r>
            <a:r>
              <a:rPr lang="en-US" b="1" dirty="0"/>
              <a:t>At Mt. Sinai.  Moses receives the Law</a:t>
            </a:r>
            <a:r>
              <a:rPr lang="en-US" b="1" dirty="0" smtClean="0"/>
              <a:t>.</a:t>
            </a:r>
            <a:endParaRPr lang="en-US" b="1" dirty="0"/>
          </a:p>
          <a:p>
            <a:endParaRPr lang="en-US" b="1" dirty="0"/>
          </a:p>
          <a:p>
            <a:endParaRPr lang="en-US" dirty="0"/>
          </a:p>
        </p:txBody>
      </p:sp>
      <p:sp>
        <p:nvSpPr>
          <p:cNvPr id="3" name="Title 2"/>
          <p:cNvSpPr>
            <a:spLocks noGrp="1"/>
          </p:cNvSpPr>
          <p:nvPr>
            <p:ph type="title"/>
          </p:nvPr>
        </p:nvSpPr>
        <p:spPr/>
        <p:txBody>
          <a:bodyPr/>
          <a:lstStyle/>
          <a:p>
            <a:r>
              <a:rPr lang="en-US" sz="3600" b="1" dirty="0" smtClean="0"/>
              <a:t>Exodus:  Leaving a Life of Sin</a:t>
            </a:r>
            <a:endParaRPr lang="en-US" sz="3600" b="1" dirty="0"/>
          </a:p>
        </p:txBody>
      </p:sp>
    </p:spTree>
    <p:extLst>
      <p:ext uri="{BB962C8B-B14F-4D97-AF65-F5344CB8AC3E}">
        <p14:creationId xmlns:p14="http://schemas.microsoft.com/office/powerpoint/2010/main" val="221887333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2438400"/>
            <a:ext cx="7835152" cy="3687762"/>
          </a:xfrm>
        </p:spPr>
        <p:txBody>
          <a:bodyPr>
            <a:normAutofit/>
          </a:bodyPr>
          <a:lstStyle/>
          <a:p>
            <a:r>
              <a:rPr lang="en-US" b="1" dirty="0"/>
              <a:t>In Egypt = bondage to sin, being a non-Christian</a:t>
            </a:r>
          </a:p>
          <a:p>
            <a:pPr marL="0" indent="0">
              <a:buNone/>
            </a:pPr>
            <a:endParaRPr lang="en-US" sz="800" b="1" dirty="0"/>
          </a:p>
          <a:p>
            <a:r>
              <a:rPr lang="en-US" b="1" dirty="0"/>
              <a:t>Escape from Egypt = salvation, leaving our life of sin.</a:t>
            </a:r>
          </a:p>
          <a:p>
            <a:pPr marL="0" indent="0">
              <a:buNone/>
            </a:pPr>
            <a:endParaRPr lang="en-US" sz="800" b="1" dirty="0"/>
          </a:p>
          <a:p>
            <a:r>
              <a:rPr lang="en-US" b="1" dirty="0"/>
              <a:t>Wandering in the Wilderness = life of a disciple, learning to rely on God</a:t>
            </a:r>
          </a:p>
          <a:p>
            <a:pPr marL="0" indent="0">
              <a:buNone/>
            </a:pPr>
            <a:endParaRPr lang="en-US" sz="800" b="1" dirty="0"/>
          </a:p>
          <a:p>
            <a:r>
              <a:rPr lang="en-US" b="1" dirty="0"/>
              <a:t>Entering the Promised Land = entering heaven—a secure relationship with God.</a:t>
            </a:r>
          </a:p>
          <a:p>
            <a:endParaRPr lang="en-US" dirty="0"/>
          </a:p>
        </p:txBody>
      </p:sp>
      <p:sp>
        <p:nvSpPr>
          <p:cNvPr id="3" name="Title 2"/>
          <p:cNvSpPr>
            <a:spLocks noGrp="1"/>
          </p:cNvSpPr>
          <p:nvPr>
            <p:ph type="title"/>
          </p:nvPr>
        </p:nvSpPr>
        <p:spPr/>
        <p:txBody>
          <a:bodyPr/>
          <a:lstStyle/>
          <a:p>
            <a:r>
              <a:rPr lang="en-US" sz="2800" b="1" dirty="0" smtClean="0"/>
              <a:t>Historical Foreshadows</a:t>
            </a:r>
            <a:br>
              <a:rPr lang="en-US" sz="2800" b="1" dirty="0" smtClean="0"/>
            </a:br>
            <a:r>
              <a:rPr lang="en-US" sz="2800" b="1" dirty="0" smtClean="0"/>
              <a:t>Exodus - Deuteronomy</a:t>
            </a:r>
            <a:endParaRPr lang="en-US" sz="2800" b="1" dirty="0"/>
          </a:p>
        </p:txBody>
      </p:sp>
    </p:spTree>
    <p:extLst>
      <p:ext uri="{BB962C8B-B14F-4D97-AF65-F5344CB8AC3E}">
        <p14:creationId xmlns:p14="http://schemas.microsoft.com/office/powerpoint/2010/main" val="370683996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ChangeArrowheads="1"/>
          </p:cNvSpPr>
          <p:nvPr/>
        </p:nvSpPr>
        <p:spPr bwMode="auto">
          <a:xfrm>
            <a:off x="3175" y="603250"/>
            <a:ext cx="9144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tabLst>
                <a:tab pos="-571500" algn="l"/>
              </a:tabLst>
            </a:pPr>
            <a:r>
              <a:rPr lang="es-MX" sz="1100">
                <a:solidFill>
                  <a:srgbClr val="000000"/>
                </a:solidFill>
                <a:latin typeface="Book Antiqua" pitchFamily="18" charset="0"/>
                <a:cs typeface="Times New Roman" pitchFamily="18" charset="0"/>
              </a:rPr>
              <a:t> </a:t>
            </a:r>
            <a:endParaRPr lang="es-MX" sz="1200" i="1">
              <a:solidFill>
                <a:srgbClr val="000000"/>
              </a:solidFill>
              <a:latin typeface="Book Antiqua" pitchFamily="18" charset="0"/>
              <a:cs typeface="Times New Roman" pitchFamily="18" charset="0"/>
            </a:endParaRPr>
          </a:p>
          <a:p>
            <a:pPr eaLnBrk="0" fontAlgn="base" hangingPunct="0">
              <a:spcBef>
                <a:spcPct val="0"/>
              </a:spcBef>
              <a:spcAft>
                <a:spcPct val="0"/>
              </a:spcAft>
              <a:tabLst>
                <a:tab pos="-571500" algn="l"/>
              </a:tabLst>
            </a:pPr>
            <a:r>
              <a:rPr lang="es-MX" sz="1400" b="1">
                <a:solidFill>
                  <a:srgbClr val="000000"/>
                </a:solidFill>
                <a:latin typeface="Book Antiqua" pitchFamily="18" charset="0"/>
                <a:cs typeface="Times New Roman" pitchFamily="18" charset="0"/>
              </a:rPr>
              <a:t>        </a:t>
            </a:r>
            <a:r>
              <a:rPr lang="en-US" sz="1400" b="1">
                <a:solidFill>
                  <a:srgbClr val="000000"/>
                </a:solidFill>
                <a:latin typeface="Book Antiqua" pitchFamily="18" charset="0"/>
                <a:cs typeface="Times New Roman" pitchFamily="18" charset="0"/>
              </a:rPr>
              <a:t>     </a:t>
            </a:r>
            <a:r>
              <a:rPr lang="es-MX" sz="1400" b="1">
                <a:solidFill>
                  <a:srgbClr val="000000"/>
                </a:solidFill>
                <a:latin typeface="Book Antiqua" pitchFamily="18" charset="0"/>
                <a:cs typeface="Times New Roman" pitchFamily="18" charset="0"/>
              </a:rPr>
              <a:t> </a:t>
            </a:r>
            <a:r>
              <a:rPr lang="es-MX" sz="3200" b="1">
                <a:solidFill>
                  <a:srgbClr val="FFFF66"/>
                </a:solidFill>
                <a:latin typeface="Book Antiqua" pitchFamily="18" charset="0"/>
                <a:cs typeface="Times New Roman" pitchFamily="18" charset="0"/>
              </a:rPr>
              <a:t>Historical type/antitype in the Exodus</a:t>
            </a:r>
            <a:endParaRPr lang="es-MX" sz="3200">
              <a:solidFill>
                <a:srgbClr val="FFFF66"/>
              </a:solidFill>
              <a:latin typeface="Book Antiqua" pitchFamily="18" charset="0"/>
            </a:endParaRPr>
          </a:p>
        </p:txBody>
      </p:sp>
      <p:grpSp>
        <p:nvGrpSpPr>
          <p:cNvPr id="117763" name="Group 29"/>
          <p:cNvGrpSpPr>
            <a:grpSpLocks/>
          </p:cNvGrpSpPr>
          <p:nvPr/>
        </p:nvGrpSpPr>
        <p:grpSpPr bwMode="auto">
          <a:xfrm>
            <a:off x="1524000" y="1600200"/>
            <a:ext cx="5410200" cy="3857625"/>
            <a:chOff x="-3" y="631"/>
            <a:chExt cx="1798" cy="2430"/>
          </a:xfrm>
        </p:grpSpPr>
        <p:grpSp>
          <p:nvGrpSpPr>
            <p:cNvPr id="117765" name="Group 27"/>
            <p:cNvGrpSpPr>
              <a:grpSpLocks/>
            </p:cNvGrpSpPr>
            <p:nvPr/>
          </p:nvGrpSpPr>
          <p:grpSpPr bwMode="auto">
            <a:xfrm>
              <a:off x="0" y="634"/>
              <a:ext cx="1792" cy="2424"/>
              <a:chOff x="0" y="634"/>
              <a:chExt cx="1792" cy="2424"/>
            </a:xfrm>
          </p:grpSpPr>
          <p:grpSp>
            <p:nvGrpSpPr>
              <p:cNvPr id="117767" name="Group 12"/>
              <p:cNvGrpSpPr>
                <a:grpSpLocks/>
              </p:cNvGrpSpPr>
              <p:nvPr/>
            </p:nvGrpSpPr>
            <p:grpSpPr bwMode="auto">
              <a:xfrm>
                <a:off x="0" y="634"/>
                <a:ext cx="885" cy="606"/>
                <a:chOff x="0" y="634"/>
                <a:chExt cx="885" cy="606"/>
              </a:xfrm>
            </p:grpSpPr>
            <p:sp>
              <p:nvSpPr>
                <p:cNvPr id="117789" name="Rectangle 3"/>
                <p:cNvSpPr>
                  <a:spLocks noChangeArrowheads="1"/>
                </p:cNvSpPr>
                <p:nvPr/>
              </p:nvSpPr>
              <p:spPr bwMode="auto">
                <a:xfrm>
                  <a:off x="43" y="634"/>
                  <a:ext cx="799"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b="1">
                      <a:solidFill>
                        <a:srgbClr val="FFFF66"/>
                      </a:solidFill>
                      <a:latin typeface="Book Antiqua" pitchFamily="18" charset="0"/>
                      <a:cs typeface="Times New Roman" pitchFamily="18" charset="0"/>
                    </a:rPr>
                    <a:t>OLD TESTAMENT TYPE</a:t>
                  </a:r>
                  <a:endParaRPr lang="es-MX"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a:solidFill>
                      <a:srgbClr val="FFFF66"/>
                    </a:solidFill>
                    <a:latin typeface="Times New Roman" pitchFamily="18" charset="0"/>
                  </a:endParaRPr>
                </a:p>
              </p:txBody>
            </p:sp>
            <p:sp>
              <p:nvSpPr>
                <p:cNvPr id="117790" name="Rectangle 11"/>
                <p:cNvSpPr>
                  <a:spLocks noChangeArrowheads="1"/>
                </p:cNvSpPr>
                <p:nvPr/>
              </p:nvSpPr>
              <p:spPr bwMode="auto">
                <a:xfrm>
                  <a:off x="0" y="634"/>
                  <a:ext cx="885" cy="6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17768" name="Group 14"/>
              <p:cNvGrpSpPr>
                <a:grpSpLocks/>
              </p:cNvGrpSpPr>
              <p:nvPr/>
            </p:nvGrpSpPr>
            <p:grpSpPr bwMode="auto">
              <a:xfrm>
                <a:off x="885" y="634"/>
                <a:ext cx="907" cy="606"/>
                <a:chOff x="885" y="634"/>
                <a:chExt cx="907" cy="606"/>
              </a:xfrm>
            </p:grpSpPr>
            <p:sp>
              <p:nvSpPr>
                <p:cNvPr id="117787" name="Rectangle 4"/>
                <p:cNvSpPr>
                  <a:spLocks noChangeArrowheads="1"/>
                </p:cNvSpPr>
                <p:nvPr/>
              </p:nvSpPr>
              <p:spPr bwMode="auto">
                <a:xfrm>
                  <a:off x="928" y="634"/>
                  <a:ext cx="821"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n-US" b="1">
                      <a:solidFill>
                        <a:srgbClr val="FFFF66"/>
                      </a:solidFill>
                      <a:latin typeface="Book Antiqua" pitchFamily="18" charset="0"/>
                      <a:cs typeface="Times New Roman" pitchFamily="18" charset="0"/>
                    </a:rPr>
                    <a:t>N</a:t>
                  </a:r>
                  <a:r>
                    <a:rPr lang="es-MX" b="1">
                      <a:solidFill>
                        <a:srgbClr val="FFFF66"/>
                      </a:solidFill>
                      <a:latin typeface="Book Antiqua" pitchFamily="18" charset="0"/>
                      <a:cs typeface="Times New Roman" pitchFamily="18" charset="0"/>
                    </a:rPr>
                    <a:t>EW TESTAMENT ANTITYPE</a:t>
                  </a:r>
                </a:p>
                <a:p>
                  <a:pPr eaLnBrk="0" fontAlgn="base" hangingPunct="0">
                    <a:spcBef>
                      <a:spcPct val="0"/>
                    </a:spcBef>
                    <a:spcAft>
                      <a:spcPct val="0"/>
                    </a:spcAft>
                    <a:tabLst>
                      <a:tab pos="-571500" algn="l"/>
                    </a:tabLst>
                  </a:pPr>
                  <a:endParaRPr lang="es-MX" sz="2400">
                    <a:solidFill>
                      <a:srgbClr val="FFFFFF"/>
                    </a:solidFill>
                    <a:latin typeface="Times New Roman" pitchFamily="18" charset="0"/>
                  </a:endParaRPr>
                </a:p>
              </p:txBody>
            </p:sp>
            <p:sp>
              <p:nvSpPr>
                <p:cNvPr id="117788" name="Rectangle 13"/>
                <p:cNvSpPr>
                  <a:spLocks noChangeArrowheads="1"/>
                </p:cNvSpPr>
                <p:nvPr/>
              </p:nvSpPr>
              <p:spPr bwMode="auto">
                <a:xfrm>
                  <a:off x="885" y="634"/>
                  <a:ext cx="907" cy="6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17769" name="Group 16"/>
              <p:cNvGrpSpPr>
                <a:grpSpLocks/>
              </p:cNvGrpSpPr>
              <p:nvPr/>
            </p:nvGrpSpPr>
            <p:grpSpPr bwMode="auto">
              <a:xfrm>
                <a:off x="0" y="1240"/>
                <a:ext cx="885" cy="500"/>
                <a:chOff x="0" y="1240"/>
                <a:chExt cx="885" cy="500"/>
              </a:xfrm>
            </p:grpSpPr>
            <p:sp>
              <p:nvSpPr>
                <p:cNvPr id="117785" name="Rectangle 5"/>
                <p:cNvSpPr>
                  <a:spLocks noChangeArrowheads="1"/>
                </p:cNvSpPr>
                <p:nvPr/>
              </p:nvSpPr>
              <p:spPr bwMode="auto">
                <a:xfrm>
                  <a:off x="43" y="1240"/>
                  <a:ext cx="799"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2000" b="1">
                      <a:solidFill>
                        <a:srgbClr val="FFFF66"/>
                      </a:solidFill>
                      <a:latin typeface="Book Antiqua" pitchFamily="18" charset="0"/>
                      <a:cs typeface="Times New Roman" pitchFamily="18" charset="0"/>
                    </a:rPr>
                    <a:t>SLAVERY IN EGYPT</a:t>
                  </a:r>
                  <a:endParaRPr lang="es-MX" sz="20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sz="2000">
                    <a:solidFill>
                      <a:srgbClr val="FFFF66"/>
                    </a:solidFill>
                    <a:latin typeface="Book Antiqua" pitchFamily="18" charset="0"/>
                  </a:endParaRPr>
                </a:p>
              </p:txBody>
            </p:sp>
            <p:sp>
              <p:nvSpPr>
                <p:cNvPr id="117786" name="Rectangle 15"/>
                <p:cNvSpPr>
                  <a:spLocks noChangeArrowheads="1"/>
                </p:cNvSpPr>
                <p:nvPr/>
              </p:nvSpPr>
              <p:spPr bwMode="auto">
                <a:xfrm>
                  <a:off x="0" y="1240"/>
                  <a:ext cx="885"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17770" name="Group 18"/>
              <p:cNvGrpSpPr>
                <a:grpSpLocks/>
              </p:cNvGrpSpPr>
              <p:nvPr/>
            </p:nvGrpSpPr>
            <p:grpSpPr bwMode="auto">
              <a:xfrm>
                <a:off x="885" y="1240"/>
                <a:ext cx="907" cy="500"/>
                <a:chOff x="885" y="1240"/>
                <a:chExt cx="907" cy="500"/>
              </a:xfrm>
            </p:grpSpPr>
            <p:sp>
              <p:nvSpPr>
                <p:cNvPr id="117783" name="Rectangle 6"/>
                <p:cNvSpPr>
                  <a:spLocks noChangeArrowheads="1"/>
                </p:cNvSpPr>
                <p:nvPr/>
              </p:nvSpPr>
              <p:spPr bwMode="auto">
                <a:xfrm>
                  <a:off x="928" y="1240"/>
                  <a:ext cx="821"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b="1">
                      <a:solidFill>
                        <a:srgbClr val="FFFF66"/>
                      </a:solidFill>
                      <a:latin typeface="Book Antiqua" pitchFamily="18" charset="0"/>
                      <a:cs typeface="Times New Roman" pitchFamily="18" charset="0"/>
                    </a:rPr>
                    <a:t>LOST, SLAVE TO SIN</a:t>
                  </a:r>
                  <a:endParaRPr lang="es-MX"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a:solidFill>
                      <a:srgbClr val="FFFF66"/>
                    </a:solidFill>
                    <a:latin typeface="Times New Roman" pitchFamily="18" charset="0"/>
                  </a:endParaRPr>
                </a:p>
              </p:txBody>
            </p:sp>
            <p:sp>
              <p:nvSpPr>
                <p:cNvPr id="117784" name="Rectangle 17"/>
                <p:cNvSpPr>
                  <a:spLocks noChangeArrowheads="1"/>
                </p:cNvSpPr>
                <p:nvPr/>
              </p:nvSpPr>
              <p:spPr bwMode="auto">
                <a:xfrm>
                  <a:off x="885" y="1240"/>
                  <a:ext cx="907"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17771" name="Group 20"/>
              <p:cNvGrpSpPr>
                <a:grpSpLocks/>
              </p:cNvGrpSpPr>
              <p:nvPr/>
            </p:nvGrpSpPr>
            <p:grpSpPr bwMode="auto">
              <a:xfrm>
                <a:off x="0" y="1740"/>
                <a:ext cx="885" cy="712"/>
                <a:chOff x="0" y="1740"/>
                <a:chExt cx="885" cy="712"/>
              </a:xfrm>
            </p:grpSpPr>
            <p:sp>
              <p:nvSpPr>
                <p:cNvPr id="117781" name="Rectangle 7"/>
                <p:cNvSpPr>
                  <a:spLocks noChangeArrowheads="1"/>
                </p:cNvSpPr>
                <p:nvPr/>
              </p:nvSpPr>
              <p:spPr bwMode="auto">
                <a:xfrm>
                  <a:off x="43" y="1740"/>
                  <a:ext cx="799" cy="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b="1">
                      <a:solidFill>
                        <a:srgbClr val="FFFF66"/>
                      </a:solidFill>
                      <a:latin typeface="Book Antiqua" pitchFamily="18" charset="0"/>
                      <a:cs typeface="Times New Roman" pitchFamily="18" charset="0"/>
                    </a:rPr>
                    <a:t>WANDERING IN THE WILDERNESS</a:t>
                  </a:r>
                  <a:endParaRPr lang="es-MX" b="1">
                    <a:solidFill>
                      <a:srgbClr val="FFFF66"/>
                    </a:solidFill>
                    <a:latin typeface="Book Antiqua" pitchFamily="18" charset="0"/>
                  </a:endParaRPr>
                </a:p>
              </p:txBody>
            </p:sp>
            <p:sp>
              <p:nvSpPr>
                <p:cNvPr id="117782" name="Rectangle 19"/>
                <p:cNvSpPr>
                  <a:spLocks noChangeArrowheads="1"/>
                </p:cNvSpPr>
                <p:nvPr/>
              </p:nvSpPr>
              <p:spPr bwMode="auto">
                <a:xfrm>
                  <a:off x="0" y="1740"/>
                  <a:ext cx="885" cy="71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17772" name="Group 22"/>
              <p:cNvGrpSpPr>
                <a:grpSpLocks/>
              </p:cNvGrpSpPr>
              <p:nvPr/>
            </p:nvGrpSpPr>
            <p:grpSpPr bwMode="auto">
              <a:xfrm>
                <a:off x="885" y="1740"/>
                <a:ext cx="907" cy="712"/>
                <a:chOff x="885" y="1740"/>
                <a:chExt cx="907" cy="712"/>
              </a:xfrm>
            </p:grpSpPr>
            <p:sp>
              <p:nvSpPr>
                <p:cNvPr id="117779" name="Rectangle 8"/>
                <p:cNvSpPr>
                  <a:spLocks noChangeArrowheads="1"/>
                </p:cNvSpPr>
                <p:nvPr/>
              </p:nvSpPr>
              <p:spPr bwMode="auto">
                <a:xfrm>
                  <a:off x="928" y="1740"/>
                  <a:ext cx="821" cy="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b="1">
                      <a:solidFill>
                        <a:srgbClr val="FFFF66"/>
                      </a:solidFill>
                      <a:latin typeface="Book Antiqua" pitchFamily="18" charset="0"/>
                      <a:cs typeface="Times New Roman" pitchFamily="18" charset="0"/>
                    </a:rPr>
                    <a:t>SAVED, BUT LIVING THE LIFE OF A DISCIPLE</a:t>
                  </a:r>
                </a:p>
                <a:p>
                  <a:pPr eaLnBrk="0" fontAlgn="base" hangingPunct="0">
                    <a:spcBef>
                      <a:spcPct val="0"/>
                    </a:spcBef>
                    <a:spcAft>
                      <a:spcPct val="0"/>
                    </a:spcAft>
                    <a:tabLst>
                      <a:tab pos="-571500" algn="l"/>
                    </a:tabLst>
                  </a:pPr>
                  <a:endParaRPr lang="es-MX" sz="2400">
                    <a:solidFill>
                      <a:srgbClr val="FFFFFF"/>
                    </a:solidFill>
                    <a:latin typeface="Times New Roman" pitchFamily="18" charset="0"/>
                  </a:endParaRPr>
                </a:p>
              </p:txBody>
            </p:sp>
            <p:sp>
              <p:nvSpPr>
                <p:cNvPr id="117780" name="Rectangle 21"/>
                <p:cNvSpPr>
                  <a:spLocks noChangeArrowheads="1"/>
                </p:cNvSpPr>
                <p:nvPr/>
              </p:nvSpPr>
              <p:spPr bwMode="auto">
                <a:xfrm>
                  <a:off x="885" y="1740"/>
                  <a:ext cx="907" cy="71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17773" name="Group 24"/>
              <p:cNvGrpSpPr>
                <a:grpSpLocks/>
              </p:cNvGrpSpPr>
              <p:nvPr/>
            </p:nvGrpSpPr>
            <p:grpSpPr bwMode="auto">
              <a:xfrm>
                <a:off x="0" y="2452"/>
                <a:ext cx="885" cy="606"/>
                <a:chOff x="0" y="2452"/>
                <a:chExt cx="885" cy="606"/>
              </a:xfrm>
            </p:grpSpPr>
            <p:sp>
              <p:nvSpPr>
                <p:cNvPr id="117777" name="Rectangle 9"/>
                <p:cNvSpPr>
                  <a:spLocks noChangeArrowheads="1"/>
                </p:cNvSpPr>
                <p:nvPr/>
              </p:nvSpPr>
              <p:spPr bwMode="auto">
                <a:xfrm>
                  <a:off x="43" y="2452"/>
                  <a:ext cx="799"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b="1">
                      <a:solidFill>
                        <a:srgbClr val="FFFF66"/>
                      </a:solidFill>
                      <a:latin typeface="Book Antiqua" pitchFamily="18" charset="0"/>
                      <a:cs typeface="Times New Roman" pitchFamily="18" charset="0"/>
                    </a:rPr>
                    <a:t>ENTERING THE PROMISED LAND</a:t>
                  </a:r>
                </a:p>
                <a:p>
                  <a:pPr eaLnBrk="0" fontAlgn="base" hangingPunct="0">
                    <a:spcBef>
                      <a:spcPct val="0"/>
                    </a:spcBef>
                    <a:spcAft>
                      <a:spcPct val="0"/>
                    </a:spcAft>
                    <a:tabLst>
                      <a:tab pos="-571500" algn="l"/>
                    </a:tabLst>
                  </a:pPr>
                  <a:endParaRPr lang="es-MX" sz="2400">
                    <a:solidFill>
                      <a:srgbClr val="FFFFFF"/>
                    </a:solidFill>
                    <a:latin typeface="Times New Roman" pitchFamily="18" charset="0"/>
                  </a:endParaRPr>
                </a:p>
              </p:txBody>
            </p:sp>
            <p:sp>
              <p:nvSpPr>
                <p:cNvPr id="117778" name="Rectangle 23"/>
                <p:cNvSpPr>
                  <a:spLocks noChangeArrowheads="1"/>
                </p:cNvSpPr>
                <p:nvPr/>
              </p:nvSpPr>
              <p:spPr bwMode="auto">
                <a:xfrm>
                  <a:off x="0" y="2452"/>
                  <a:ext cx="885" cy="6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17774" name="Group 26"/>
              <p:cNvGrpSpPr>
                <a:grpSpLocks/>
              </p:cNvGrpSpPr>
              <p:nvPr/>
            </p:nvGrpSpPr>
            <p:grpSpPr bwMode="auto">
              <a:xfrm>
                <a:off x="885" y="2452"/>
                <a:ext cx="907" cy="606"/>
                <a:chOff x="885" y="2452"/>
                <a:chExt cx="907" cy="606"/>
              </a:xfrm>
            </p:grpSpPr>
            <p:sp>
              <p:nvSpPr>
                <p:cNvPr id="117775" name="Rectangle 10"/>
                <p:cNvSpPr>
                  <a:spLocks noChangeArrowheads="1"/>
                </p:cNvSpPr>
                <p:nvPr/>
              </p:nvSpPr>
              <p:spPr bwMode="auto">
                <a:xfrm>
                  <a:off x="928" y="2452"/>
                  <a:ext cx="821"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b="1">
                      <a:solidFill>
                        <a:srgbClr val="FFFF66"/>
                      </a:solidFill>
                      <a:latin typeface="Book Antiqua" pitchFamily="18" charset="0"/>
                      <a:cs typeface="Times New Roman" pitchFamily="18" charset="0"/>
                    </a:rPr>
                    <a:t>ENTERING HEAVEN</a:t>
                  </a:r>
                  <a:endParaRPr lang="es-MX"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b="1">
                    <a:solidFill>
                      <a:srgbClr val="FFFF66"/>
                    </a:solidFill>
                    <a:latin typeface="Times New Roman" pitchFamily="18" charset="0"/>
                  </a:endParaRPr>
                </a:p>
              </p:txBody>
            </p:sp>
            <p:sp>
              <p:nvSpPr>
                <p:cNvPr id="117776" name="Rectangle 25"/>
                <p:cNvSpPr>
                  <a:spLocks noChangeArrowheads="1"/>
                </p:cNvSpPr>
                <p:nvPr/>
              </p:nvSpPr>
              <p:spPr bwMode="auto">
                <a:xfrm>
                  <a:off x="885" y="2452"/>
                  <a:ext cx="907" cy="6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sp>
          <p:nvSpPr>
            <p:cNvPr id="117766" name="Rectangle 28"/>
            <p:cNvSpPr>
              <a:spLocks noChangeArrowheads="1"/>
            </p:cNvSpPr>
            <p:nvPr/>
          </p:nvSpPr>
          <p:spPr bwMode="auto">
            <a:xfrm>
              <a:off x="-3" y="631"/>
              <a:ext cx="1798" cy="2430"/>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sp>
        <p:nvSpPr>
          <p:cNvPr id="117764" name="Rectangle 30"/>
          <p:cNvSpPr>
            <a:spLocks noChangeArrowheads="1"/>
          </p:cNvSpPr>
          <p:nvPr/>
        </p:nvSpPr>
        <p:spPr bwMode="auto">
          <a:xfrm>
            <a:off x="3175" y="5462588"/>
            <a:ext cx="9144000"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tabLst>
                <a:tab pos="-571500" algn="l"/>
              </a:tabLst>
            </a:pPr>
            <a:r>
              <a:rPr lang="es-MX" sz="1100">
                <a:solidFill>
                  <a:srgbClr val="000000"/>
                </a:solidFill>
                <a:latin typeface="Book Antiqua" pitchFamily="18" charset="0"/>
                <a:cs typeface="Times New Roman" pitchFamily="18" charset="0"/>
              </a:rPr>
              <a:t> </a:t>
            </a:r>
            <a:endParaRPr lang="es-MX" sz="1200" i="1">
              <a:solidFill>
                <a:srgbClr val="000000"/>
              </a:solidFill>
              <a:latin typeface="Book Antiqua" pitchFamily="18" charset="0"/>
              <a:cs typeface="Times New Roman" pitchFamily="18" charset="0"/>
            </a:endParaRPr>
          </a:p>
          <a:p>
            <a:pPr eaLnBrk="0" fontAlgn="base" hangingPunct="0">
              <a:spcBef>
                <a:spcPct val="0"/>
              </a:spcBef>
              <a:spcAft>
                <a:spcPct val="0"/>
              </a:spcAft>
              <a:tabLst>
                <a:tab pos="-571500" algn="l"/>
              </a:tabLst>
            </a:pPr>
            <a:r>
              <a:rPr lang="es-MX" sz="1100">
                <a:solidFill>
                  <a:srgbClr val="000000"/>
                </a:solidFill>
                <a:latin typeface="Book Antiqua" pitchFamily="18" charset="0"/>
                <a:cs typeface="Times New Roman" pitchFamily="18" charset="0"/>
              </a:rPr>
              <a:t>	</a:t>
            </a:r>
            <a:endParaRPr lang="es-MX" sz="1200" i="1">
              <a:solidFill>
                <a:srgbClr val="000000"/>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sz="2400">
              <a:solidFill>
                <a:srgbClr val="FFFFFF"/>
              </a:solidFill>
              <a:latin typeface="Times New Roman" pitchFamily="18" charset="0"/>
            </a:endParaRPr>
          </a:p>
        </p:txBody>
      </p:sp>
    </p:spTree>
    <p:extLst>
      <p:ext uri="{BB962C8B-B14F-4D97-AF65-F5344CB8AC3E}">
        <p14:creationId xmlns:p14="http://schemas.microsoft.com/office/powerpoint/2010/main" val="127873617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26988" y="14716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en-US" sz="2400" smtClean="0">
              <a:solidFill>
                <a:srgbClr val="EAEAEA"/>
              </a:solidFill>
              <a:latin typeface="Times New Roman" pitchFamily="18" charset="0"/>
            </a:endParaRPr>
          </a:p>
        </p:txBody>
      </p:sp>
      <p:sp>
        <p:nvSpPr>
          <p:cNvPr id="114691" name="Text Box 3"/>
          <p:cNvSpPr txBox="1">
            <a:spLocks noChangeArrowheads="1"/>
          </p:cNvSpPr>
          <p:nvPr/>
        </p:nvSpPr>
        <p:spPr bwMode="auto">
          <a:xfrm>
            <a:off x="838200" y="5756275"/>
            <a:ext cx="76755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sz="2800" b="1" smtClean="0">
                <a:solidFill>
                  <a:srgbClr val="FFFF00"/>
                </a:solidFill>
                <a:latin typeface="Times New Roman" pitchFamily="18" charset="0"/>
              </a:rPr>
              <a:t>One of the Tel El Amarna Letters c. 1400 BC</a:t>
            </a:r>
          </a:p>
        </p:txBody>
      </p:sp>
      <p:pic>
        <p:nvPicPr>
          <p:cNvPr id="114692" name="Picture 4" descr="ElAmarnaTablet15cm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81000"/>
            <a:ext cx="3506788" cy="5105400"/>
          </a:xfrm>
          <a:prstGeom prst="rect">
            <a:avLst/>
          </a:prstGeom>
          <a:noFill/>
          <a:extLst>
            <a:ext uri="{909E8E84-426E-40DD-AFC4-6F175D3DCCD1}">
              <a14:hiddenFill xmlns:a14="http://schemas.microsoft.com/office/drawing/2010/main">
                <a:solidFill>
                  <a:srgbClr val="FFFFFF"/>
                </a:solidFill>
              </a14:hiddenFill>
            </a:ext>
          </a:extLst>
        </p:spPr>
      </p:pic>
      <p:sp>
        <p:nvSpPr>
          <p:cNvPr id="114693" name="Text Box 5"/>
          <p:cNvSpPr txBox="1">
            <a:spLocks noChangeArrowheads="1"/>
          </p:cNvSpPr>
          <p:nvPr/>
        </p:nvSpPr>
        <p:spPr bwMode="auto">
          <a:xfrm>
            <a:off x="304799" y="1143000"/>
            <a:ext cx="4724401"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sz="2000" b="1" dirty="0" smtClean="0">
                <a:solidFill>
                  <a:srgbClr val="FFFF00"/>
                </a:solidFill>
              </a:rPr>
              <a:t>Date of the Exodus:</a:t>
            </a:r>
          </a:p>
          <a:p>
            <a:pPr fontAlgn="base">
              <a:spcBef>
                <a:spcPct val="0"/>
              </a:spcBef>
              <a:spcAft>
                <a:spcPct val="0"/>
              </a:spcAft>
            </a:pPr>
            <a:endParaRPr lang="en-US" sz="800" b="1" dirty="0" smtClean="0">
              <a:solidFill>
                <a:srgbClr val="FFFF00"/>
              </a:solidFill>
            </a:endParaRPr>
          </a:p>
          <a:p>
            <a:pPr fontAlgn="base">
              <a:spcBef>
                <a:spcPct val="0"/>
              </a:spcBef>
              <a:spcAft>
                <a:spcPct val="0"/>
              </a:spcAft>
            </a:pPr>
            <a:r>
              <a:rPr lang="en-US" sz="2000" b="1" dirty="0" smtClean="0">
                <a:solidFill>
                  <a:srgbClr val="FFFF00"/>
                </a:solidFill>
              </a:rPr>
              <a:t>1420 BC more likely</a:t>
            </a:r>
          </a:p>
          <a:p>
            <a:pPr fontAlgn="base">
              <a:spcBef>
                <a:spcPct val="0"/>
              </a:spcBef>
              <a:spcAft>
                <a:spcPct val="0"/>
              </a:spcAft>
            </a:pPr>
            <a:endParaRPr lang="en-US" sz="800" b="1" dirty="0">
              <a:solidFill>
                <a:srgbClr val="FFFF00"/>
              </a:solidFill>
            </a:endParaRPr>
          </a:p>
          <a:p>
            <a:pPr fontAlgn="base">
              <a:spcBef>
                <a:spcPct val="0"/>
              </a:spcBef>
              <a:spcAft>
                <a:spcPct val="0"/>
              </a:spcAft>
            </a:pPr>
            <a:r>
              <a:rPr lang="en-US" sz="2000" b="1" dirty="0" smtClean="0">
                <a:solidFill>
                  <a:srgbClr val="FFFF00"/>
                </a:solidFill>
              </a:rPr>
              <a:t>1280 BC less likely</a:t>
            </a:r>
            <a:endParaRPr lang="en-US" sz="2000" b="1" dirty="0">
              <a:solidFill>
                <a:srgbClr val="FFFF00"/>
              </a:solidFill>
            </a:endParaRPr>
          </a:p>
          <a:p>
            <a:pPr fontAlgn="base">
              <a:spcBef>
                <a:spcPct val="0"/>
              </a:spcBef>
              <a:spcAft>
                <a:spcPct val="0"/>
              </a:spcAft>
            </a:pPr>
            <a:endParaRPr lang="en-US" sz="800" b="1" dirty="0" smtClean="0">
              <a:solidFill>
                <a:srgbClr val="FFFF00"/>
              </a:solidFill>
            </a:endParaRPr>
          </a:p>
          <a:p>
            <a:pPr fontAlgn="base">
              <a:spcBef>
                <a:spcPct val="0"/>
              </a:spcBef>
              <a:spcAft>
                <a:spcPct val="0"/>
              </a:spcAft>
            </a:pPr>
            <a:endParaRPr lang="en-US" sz="2000" b="1" dirty="0">
              <a:solidFill>
                <a:srgbClr val="FFFF00"/>
              </a:solidFill>
            </a:endParaRPr>
          </a:p>
          <a:p>
            <a:pPr fontAlgn="base">
              <a:spcBef>
                <a:spcPct val="0"/>
              </a:spcBef>
              <a:spcAft>
                <a:spcPct val="0"/>
              </a:spcAft>
            </a:pPr>
            <a:r>
              <a:rPr lang="en-US" sz="2000" b="1" dirty="0" smtClean="0">
                <a:solidFill>
                  <a:srgbClr val="FFFF00"/>
                </a:solidFill>
              </a:rPr>
              <a:t>‘The </a:t>
            </a:r>
            <a:r>
              <a:rPr lang="en-US" sz="2000" b="1" dirty="0" err="1" smtClean="0">
                <a:solidFill>
                  <a:srgbClr val="FFFF00"/>
                </a:solidFill>
              </a:rPr>
              <a:t>Habiru</a:t>
            </a:r>
            <a:r>
              <a:rPr lang="en-US" sz="2000" b="1" dirty="0" smtClean="0">
                <a:solidFill>
                  <a:srgbClr val="FFFF00"/>
                </a:solidFill>
              </a:rPr>
              <a:t> plunder all lands of the king.  If archers are here this year, then the lands of the king, the </a:t>
            </a:r>
          </a:p>
          <a:p>
            <a:pPr fontAlgn="base">
              <a:spcBef>
                <a:spcPct val="0"/>
              </a:spcBef>
              <a:spcAft>
                <a:spcPct val="0"/>
              </a:spcAft>
            </a:pPr>
            <a:r>
              <a:rPr lang="en-US" sz="2000" b="1" dirty="0" smtClean="0">
                <a:solidFill>
                  <a:srgbClr val="FFFF00"/>
                </a:solidFill>
              </a:rPr>
              <a:t>lord, will remain; but if the archers are not here, then the lands of the king, my lord, are lost.’</a:t>
            </a:r>
          </a:p>
        </p:txBody>
      </p:sp>
    </p:spTree>
    <p:extLst>
      <p:ext uri="{BB962C8B-B14F-4D97-AF65-F5344CB8AC3E}">
        <p14:creationId xmlns:p14="http://schemas.microsoft.com/office/powerpoint/2010/main" val="35146609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1" y="2667000"/>
            <a:ext cx="7758952" cy="3459162"/>
          </a:xfrm>
        </p:spPr>
        <p:txBody>
          <a:bodyPr>
            <a:normAutofit/>
          </a:bodyPr>
          <a:lstStyle/>
          <a:p>
            <a:r>
              <a:rPr lang="en-US" dirty="0" smtClean="0"/>
              <a:t>Exodus  2:23-25  Suffering in slavery</a:t>
            </a:r>
          </a:p>
          <a:p>
            <a:endParaRPr lang="en-US" sz="1400" dirty="0"/>
          </a:p>
          <a:p>
            <a:r>
              <a:rPr lang="en-US" dirty="0" smtClean="0"/>
              <a:t>Exodus 3:7-10  God sends a savior</a:t>
            </a:r>
          </a:p>
          <a:p>
            <a:pPr lvl="1"/>
            <a:r>
              <a:rPr lang="en-US" dirty="0" smtClean="0"/>
              <a:t>Exodus 3:14 God’s name is YHWH</a:t>
            </a:r>
          </a:p>
          <a:p>
            <a:pPr lvl="1"/>
            <a:endParaRPr lang="en-US" sz="1400" dirty="0"/>
          </a:p>
          <a:p>
            <a:r>
              <a:rPr lang="en-US" dirty="0" smtClean="0"/>
              <a:t>Exodus 5:1-5  Let my people go.  </a:t>
            </a:r>
          </a:p>
          <a:p>
            <a:pPr marL="0" indent="0">
              <a:buNone/>
            </a:pPr>
            <a:r>
              <a:rPr lang="en-US" dirty="0" smtClean="0"/>
              <a:t>           When we are enslaved (to sin) we cannot </a:t>
            </a:r>
          </a:p>
          <a:p>
            <a:pPr marL="0" indent="0">
              <a:buNone/>
            </a:pPr>
            <a:r>
              <a:rPr lang="en-US" dirty="0"/>
              <a:t> </a:t>
            </a:r>
            <a:r>
              <a:rPr lang="en-US" dirty="0" smtClean="0"/>
              <a:t>           worship God.</a:t>
            </a:r>
            <a:endParaRPr lang="en-US" dirty="0"/>
          </a:p>
        </p:txBody>
      </p:sp>
      <p:sp>
        <p:nvSpPr>
          <p:cNvPr id="3" name="Title 2"/>
          <p:cNvSpPr>
            <a:spLocks noGrp="1"/>
          </p:cNvSpPr>
          <p:nvPr>
            <p:ph type="title"/>
          </p:nvPr>
        </p:nvSpPr>
        <p:spPr/>
        <p:txBody>
          <a:bodyPr/>
          <a:lstStyle/>
          <a:p>
            <a:r>
              <a:rPr lang="en-US" sz="3200" b="1" dirty="0" smtClean="0"/>
              <a:t>Slavery in Egypt = Slavery to Sin</a:t>
            </a:r>
            <a:endParaRPr lang="en-US" sz="3200" b="1" dirty="0"/>
          </a:p>
        </p:txBody>
      </p:sp>
    </p:spTree>
    <p:extLst>
      <p:ext uri="{BB962C8B-B14F-4D97-AF65-F5344CB8AC3E}">
        <p14:creationId xmlns:p14="http://schemas.microsoft.com/office/powerpoint/2010/main" val="25238323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smtClean="0"/>
              <a:t>Jesus to Pharaoh:  Let my people go!</a:t>
            </a:r>
            <a:endParaRPr lang="en-US" sz="3200" b="1" dirty="0"/>
          </a:p>
        </p:txBody>
      </p:sp>
      <p:pic>
        <p:nvPicPr>
          <p:cNvPr id="1026" name="Picture 2" descr="http://1.bp.blogspot.com/-6R_84ZI0sk0/TauooIXRTuI/AAAAAAAAAFA/1esfGe-YkPs/s320/letmypeople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712" y="1936910"/>
            <a:ext cx="7371888" cy="4768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730948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1" y="2133600"/>
            <a:ext cx="3962400" cy="3992562"/>
          </a:xfrm>
        </p:spPr>
        <p:txBody>
          <a:bodyPr>
            <a:normAutofit lnSpcReduction="10000"/>
          </a:bodyPr>
          <a:lstStyle/>
          <a:p>
            <a:r>
              <a:rPr lang="en-US" b="1" dirty="0" smtClean="0"/>
              <a:t>A death sentence</a:t>
            </a:r>
          </a:p>
          <a:p>
            <a:r>
              <a:rPr lang="en-US" b="1" dirty="0" smtClean="0"/>
              <a:t>An unblemished Passover lamb</a:t>
            </a:r>
          </a:p>
          <a:p>
            <a:pPr lvl="1"/>
            <a:r>
              <a:rPr lang="en-US" b="1" dirty="0" smtClean="0"/>
              <a:t>John 1:29, 1 </a:t>
            </a:r>
            <a:r>
              <a:rPr lang="en-US" b="1" dirty="0" err="1" smtClean="0"/>
              <a:t>Cor</a:t>
            </a:r>
            <a:r>
              <a:rPr lang="en-US" b="1" dirty="0" smtClean="0"/>
              <a:t> 5:7, Rev 13:8</a:t>
            </a:r>
          </a:p>
          <a:p>
            <a:r>
              <a:rPr lang="en-US" b="1" dirty="0" smtClean="0"/>
              <a:t>Blood sprinkled on the wooden beam above their doors</a:t>
            </a:r>
          </a:p>
          <a:p>
            <a:r>
              <a:rPr lang="en-US" b="1" dirty="0" smtClean="0"/>
              <a:t>Saved from death and saved from slavery</a:t>
            </a:r>
          </a:p>
          <a:p>
            <a:pPr marL="0" indent="0">
              <a:buNone/>
            </a:pPr>
            <a:r>
              <a:rPr lang="en-US" sz="2000" b="1" dirty="0" smtClean="0"/>
              <a:t> </a:t>
            </a:r>
          </a:p>
          <a:p>
            <a:endParaRPr lang="en-US" sz="2000" b="1" dirty="0"/>
          </a:p>
        </p:txBody>
      </p:sp>
      <p:sp>
        <p:nvSpPr>
          <p:cNvPr id="3" name="Title 2"/>
          <p:cNvSpPr>
            <a:spLocks noGrp="1"/>
          </p:cNvSpPr>
          <p:nvPr>
            <p:ph type="title"/>
          </p:nvPr>
        </p:nvSpPr>
        <p:spPr/>
        <p:txBody>
          <a:bodyPr/>
          <a:lstStyle/>
          <a:p>
            <a:r>
              <a:rPr lang="en-US" sz="3600" b="1" dirty="0" smtClean="0"/>
              <a:t>Plague #10:  The Passover</a:t>
            </a:r>
            <a:endParaRPr lang="en-US" sz="3600" b="1"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8800" y="2514600"/>
            <a:ext cx="4762500"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465303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1" y="2248347"/>
            <a:ext cx="8305800" cy="3877815"/>
          </a:xfrm>
        </p:spPr>
        <p:txBody>
          <a:bodyPr>
            <a:normAutofit/>
          </a:bodyPr>
          <a:lstStyle/>
          <a:p>
            <a:r>
              <a:rPr lang="en-US" sz="2000" b="1" dirty="0" smtClean="0"/>
              <a:t>Passover meal (</a:t>
            </a:r>
            <a:r>
              <a:rPr lang="en-US" sz="2000" b="1" dirty="0" err="1" smtClean="0"/>
              <a:t>seder</a:t>
            </a:r>
            <a:r>
              <a:rPr lang="en-US" sz="2000" b="1" dirty="0" smtClean="0"/>
              <a:t>) a remembrance  of salvation  Exodus 12:14</a:t>
            </a:r>
          </a:p>
          <a:p>
            <a:endParaRPr lang="en-US" sz="2000" b="1" dirty="0"/>
          </a:p>
          <a:p>
            <a:r>
              <a:rPr lang="en-US" sz="2000" b="1" dirty="0" smtClean="0"/>
              <a:t>Do not break the bones of the lamb.  Ex 12:46</a:t>
            </a:r>
          </a:p>
          <a:p>
            <a:endParaRPr lang="en-US" sz="2000" b="1" dirty="0"/>
          </a:p>
          <a:p>
            <a:r>
              <a:rPr lang="en-US" sz="2000" b="1" dirty="0" smtClean="0"/>
              <a:t>Unleavened bread (the influence of sin 1 </a:t>
            </a:r>
            <a:r>
              <a:rPr lang="en-US" sz="2000" b="1" dirty="0" err="1" smtClean="0"/>
              <a:t>Cor</a:t>
            </a:r>
            <a:r>
              <a:rPr lang="en-US" sz="2000" b="1" dirty="0" smtClean="0"/>
              <a:t> 5:7-8</a:t>
            </a:r>
          </a:p>
          <a:p>
            <a:endParaRPr lang="en-US" sz="2000" b="1" dirty="0"/>
          </a:p>
          <a:p>
            <a:r>
              <a:rPr lang="en-US" sz="2000" b="1" dirty="0" smtClean="0"/>
              <a:t>Bitter herbs to remember the bitterness of slavery (to sin)</a:t>
            </a:r>
          </a:p>
          <a:p>
            <a:endParaRPr lang="en-US" sz="2000" b="1" dirty="0"/>
          </a:p>
          <a:p>
            <a:r>
              <a:rPr lang="en-US" sz="2000" b="1" dirty="0" smtClean="0"/>
              <a:t>3</a:t>
            </a:r>
            <a:r>
              <a:rPr lang="en-US" sz="2000" b="1" baseline="30000" dirty="0" smtClean="0"/>
              <a:t>rd</a:t>
            </a:r>
            <a:r>
              <a:rPr lang="en-US" sz="2000" b="1" dirty="0" smtClean="0"/>
              <a:t> cup (the one they took after the supper):  the cup of redemption.</a:t>
            </a:r>
            <a:endParaRPr lang="en-US" sz="2000" b="1" dirty="0"/>
          </a:p>
        </p:txBody>
      </p:sp>
      <p:sp>
        <p:nvSpPr>
          <p:cNvPr id="3" name="Title 2"/>
          <p:cNvSpPr>
            <a:spLocks noGrp="1"/>
          </p:cNvSpPr>
          <p:nvPr>
            <p:ph type="title"/>
          </p:nvPr>
        </p:nvSpPr>
        <p:spPr/>
        <p:txBody>
          <a:bodyPr/>
          <a:lstStyle/>
          <a:p>
            <a:r>
              <a:rPr lang="en-US" sz="2800" b="1" dirty="0" smtClean="0"/>
              <a:t>Passover (Pesach) and the Lord’s Supper</a:t>
            </a:r>
            <a:endParaRPr lang="en-US" sz="2800" b="1" dirty="0"/>
          </a:p>
        </p:txBody>
      </p:sp>
    </p:spTree>
    <p:extLst>
      <p:ext uri="{BB962C8B-B14F-4D97-AF65-F5344CB8AC3E}">
        <p14:creationId xmlns:p14="http://schemas.microsoft.com/office/powerpoint/2010/main" val="28322039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000" b="1" dirty="0" smtClean="0"/>
              <a:t>Historical Outline</a:t>
            </a:r>
            <a:endParaRPr lang="en-US" sz="4000" b="1" dirty="0"/>
          </a:p>
        </p:txBody>
      </p:sp>
      <p:sp>
        <p:nvSpPr>
          <p:cNvPr id="5" name="TextBox 4"/>
          <p:cNvSpPr txBox="1"/>
          <p:nvPr/>
        </p:nvSpPr>
        <p:spPr>
          <a:xfrm>
            <a:off x="304800" y="2286000"/>
            <a:ext cx="8610600" cy="3539430"/>
          </a:xfrm>
          <a:prstGeom prst="rect">
            <a:avLst/>
          </a:prstGeom>
          <a:noFill/>
        </p:spPr>
        <p:txBody>
          <a:bodyPr wrap="square" rtlCol="0">
            <a:spAutoFit/>
          </a:bodyPr>
          <a:lstStyle/>
          <a:p>
            <a:r>
              <a:rPr lang="en-US" sz="2400" b="1" dirty="0"/>
              <a:t>The </a:t>
            </a:r>
            <a:r>
              <a:rPr lang="en-US" sz="2400" b="1" dirty="0" smtClean="0"/>
              <a:t>Fall</a:t>
            </a:r>
            <a:endParaRPr lang="en-US" sz="2400" b="1" dirty="0"/>
          </a:p>
          <a:p>
            <a:endParaRPr lang="en-US" sz="800" b="1" dirty="0"/>
          </a:p>
          <a:p>
            <a:r>
              <a:rPr lang="en-US" sz="2400" b="1" dirty="0" smtClean="0"/>
              <a:t>God </a:t>
            </a:r>
            <a:r>
              <a:rPr lang="en-US" sz="2400" b="1" dirty="0"/>
              <a:t>chooses a man of faith</a:t>
            </a:r>
          </a:p>
          <a:p>
            <a:endParaRPr lang="en-US" sz="800" b="1" dirty="0"/>
          </a:p>
          <a:p>
            <a:r>
              <a:rPr lang="en-US" sz="2400" b="1" dirty="0"/>
              <a:t>God creates a </a:t>
            </a:r>
            <a:r>
              <a:rPr lang="en-US" sz="2400" b="1" dirty="0" smtClean="0"/>
              <a:t>people of his own</a:t>
            </a:r>
            <a:endParaRPr lang="en-US" sz="2400" b="1" dirty="0"/>
          </a:p>
          <a:p>
            <a:endParaRPr lang="en-US" sz="1000" b="1" dirty="0"/>
          </a:p>
          <a:p>
            <a:r>
              <a:rPr lang="en-US" sz="2400" b="1" dirty="0" smtClean="0"/>
              <a:t>God gives </a:t>
            </a:r>
            <a:r>
              <a:rPr lang="en-US" sz="2400" b="1" dirty="0"/>
              <a:t>his people a covenant</a:t>
            </a:r>
          </a:p>
          <a:p>
            <a:endParaRPr lang="en-US" sz="1000" b="1" dirty="0"/>
          </a:p>
          <a:p>
            <a:r>
              <a:rPr lang="en-US" sz="2400" b="1" dirty="0"/>
              <a:t>God gives his people a place and a temple</a:t>
            </a:r>
          </a:p>
          <a:p>
            <a:endParaRPr lang="en-US" sz="1000" b="1" dirty="0"/>
          </a:p>
          <a:p>
            <a:r>
              <a:rPr lang="en-US" sz="2400" b="1" dirty="0"/>
              <a:t>God sends his prophets.</a:t>
            </a:r>
          </a:p>
          <a:p>
            <a:endParaRPr lang="en-US" sz="1000" b="1" dirty="0"/>
          </a:p>
          <a:p>
            <a:r>
              <a:rPr lang="en-US" sz="2400" b="1" dirty="0" smtClean="0"/>
              <a:t>God sends his Son</a:t>
            </a:r>
            <a:endParaRPr lang="en-US" sz="2400" b="1" dirty="0"/>
          </a:p>
        </p:txBody>
      </p:sp>
    </p:spTree>
    <p:extLst>
      <p:ext uri="{BB962C8B-B14F-4D97-AF65-F5344CB8AC3E}">
        <p14:creationId xmlns:p14="http://schemas.microsoft.com/office/powerpoint/2010/main" val="182194161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Crossing the Red Sea: Baptized into Moses (1 </a:t>
            </a:r>
            <a:r>
              <a:rPr lang="en-US" sz="3200" b="1" dirty="0" err="1" smtClean="0"/>
              <a:t>Cor</a:t>
            </a:r>
            <a:r>
              <a:rPr lang="en-US" sz="3200" b="1" dirty="0" smtClean="0"/>
              <a:t> 10:1-4)</a:t>
            </a:r>
            <a:endParaRPr lang="en-US" sz="3200" b="1" dirty="0"/>
          </a:p>
        </p:txBody>
      </p:sp>
      <p:pic>
        <p:nvPicPr>
          <p:cNvPr id="3074" name="Picture 2" descr="http://torahschool.files.wordpress.com/2011/04/moses_parting_the_red_se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063979"/>
            <a:ext cx="6629400" cy="4739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42556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ChangeArrowheads="1"/>
          </p:cNvSpPr>
          <p:nvPr/>
        </p:nvSpPr>
        <p:spPr bwMode="auto">
          <a:xfrm>
            <a:off x="1295400" y="0"/>
            <a:ext cx="6705600"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indent="457200" algn="just" fontAlgn="base">
              <a:spcBef>
                <a:spcPct val="0"/>
              </a:spcBef>
              <a:spcAft>
                <a:spcPct val="0"/>
              </a:spcAft>
              <a:tabLst>
                <a:tab pos="-571500" algn="l"/>
              </a:tabLst>
            </a:pPr>
            <a:r>
              <a:rPr lang="es-MX" sz="2000" b="1">
                <a:solidFill>
                  <a:srgbClr val="FFFF66"/>
                </a:solidFill>
                <a:latin typeface="Book Antiqua" pitchFamily="18" charset="0"/>
                <a:cs typeface="Times New Roman" pitchFamily="18" charset="0"/>
              </a:rPr>
              <a:t>Parallels Between Moses and Jesus</a:t>
            </a:r>
            <a:endParaRPr lang="es-MX" sz="2000" b="1" i="1">
              <a:solidFill>
                <a:srgbClr val="FFFF66"/>
              </a:solidFill>
              <a:latin typeface="Book Antiqua" pitchFamily="18" charset="0"/>
              <a:cs typeface="Times New Roman" pitchFamily="18" charset="0"/>
            </a:endParaRPr>
          </a:p>
          <a:p>
            <a:pPr indent="457200" algn="just" eaLnBrk="0" fontAlgn="base" hangingPunct="0">
              <a:spcBef>
                <a:spcPct val="0"/>
              </a:spcBef>
              <a:spcAft>
                <a:spcPct val="0"/>
              </a:spcAft>
              <a:tabLst>
                <a:tab pos="-571500" algn="l"/>
              </a:tabLst>
            </a:pPr>
            <a:r>
              <a:rPr lang="es-MX" sz="1100">
                <a:solidFill>
                  <a:srgbClr val="000000"/>
                </a:solidFill>
                <a:latin typeface="Book Antiqua" pitchFamily="18" charset="0"/>
                <a:cs typeface="Times New Roman" pitchFamily="18" charset="0"/>
              </a:rPr>
              <a:t> </a:t>
            </a:r>
            <a:endParaRPr lang="es-MX" sz="2400">
              <a:solidFill>
                <a:srgbClr val="FFFFFF"/>
              </a:solidFill>
              <a:latin typeface="Times New Roman" pitchFamily="18" charset="0"/>
            </a:endParaRPr>
          </a:p>
        </p:txBody>
      </p:sp>
      <p:grpSp>
        <p:nvGrpSpPr>
          <p:cNvPr id="122883" name="Group 71"/>
          <p:cNvGrpSpPr>
            <a:grpSpLocks/>
          </p:cNvGrpSpPr>
          <p:nvPr/>
        </p:nvGrpSpPr>
        <p:grpSpPr bwMode="auto">
          <a:xfrm>
            <a:off x="990600" y="762000"/>
            <a:ext cx="6705600" cy="5867400"/>
            <a:chOff x="-3" y="525"/>
            <a:chExt cx="2230" cy="6063"/>
          </a:xfrm>
        </p:grpSpPr>
        <p:grpSp>
          <p:nvGrpSpPr>
            <p:cNvPr id="122884" name="Group 69"/>
            <p:cNvGrpSpPr>
              <a:grpSpLocks/>
            </p:cNvGrpSpPr>
            <p:nvPr/>
          </p:nvGrpSpPr>
          <p:grpSpPr bwMode="auto">
            <a:xfrm>
              <a:off x="0" y="528"/>
              <a:ext cx="2224" cy="6057"/>
              <a:chOff x="0" y="528"/>
              <a:chExt cx="2224" cy="6057"/>
            </a:xfrm>
          </p:grpSpPr>
          <p:grpSp>
            <p:nvGrpSpPr>
              <p:cNvPr id="122886" name="Group 26"/>
              <p:cNvGrpSpPr>
                <a:grpSpLocks/>
              </p:cNvGrpSpPr>
              <p:nvPr/>
            </p:nvGrpSpPr>
            <p:grpSpPr bwMode="auto">
              <a:xfrm>
                <a:off x="0" y="528"/>
                <a:ext cx="1130" cy="509"/>
                <a:chOff x="0" y="528"/>
                <a:chExt cx="1130" cy="509"/>
              </a:xfrm>
            </p:grpSpPr>
            <p:sp>
              <p:nvSpPr>
                <p:cNvPr id="122950" name="Rectangle 3"/>
                <p:cNvSpPr>
                  <a:spLocks noChangeArrowheads="1"/>
                </p:cNvSpPr>
                <p:nvPr/>
              </p:nvSpPr>
              <p:spPr bwMode="auto">
                <a:xfrm>
                  <a:off x="43" y="528"/>
                  <a:ext cx="1044"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tabLst>
                      <a:tab pos="-571500" algn="l"/>
                    </a:tabLst>
                  </a:pPr>
                  <a:r>
                    <a:rPr lang="es-MX" sz="2000" b="1">
                      <a:solidFill>
                        <a:srgbClr val="FFFF66"/>
                      </a:solidFill>
                      <a:latin typeface="Book Antiqua" pitchFamily="18" charset="0"/>
                      <a:cs typeface="Times New Roman" pitchFamily="18" charset="0"/>
                    </a:rPr>
                    <a:t>Moses</a:t>
                  </a:r>
                  <a:endParaRPr lang="es-MX" sz="2000" b="1" i="1">
                    <a:solidFill>
                      <a:srgbClr val="FFFF66"/>
                    </a:solidFill>
                    <a:latin typeface="Book Antiqua" pitchFamily="18" charset="0"/>
                    <a:cs typeface="Times New Roman" pitchFamily="18" charset="0"/>
                  </a:endParaRPr>
                </a:p>
                <a:p>
                  <a:pPr algn="just" eaLnBrk="0" fontAlgn="base" hangingPunct="0">
                    <a:spcBef>
                      <a:spcPct val="0"/>
                    </a:spcBef>
                    <a:spcAft>
                      <a:spcPct val="0"/>
                    </a:spcAft>
                    <a:tabLst>
                      <a:tab pos="-571500" algn="l"/>
                    </a:tabLst>
                  </a:pPr>
                  <a:r>
                    <a:rPr lang="es-MX" sz="1200" i="1">
                      <a:solidFill>
                        <a:srgbClr val="000000"/>
                      </a:solidFill>
                      <a:latin typeface="Book Antiqua" pitchFamily="18" charset="0"/>
                      <a:cs typeface="Times New Roman" pitchFamily="18" charset="0"/>
                    </a:rPr>
                    <a:t> </a:t>
                  </a:r>
                </a:p>
                <a:p>
                  <a:pPr algn="just" eaLnBrk="0" fontAlgn="base" hangingPunct="0">
                    <a:spcBef>
                      <a:spcPct val="0"/>
                    </a:spcBef>
                    <a:spcAft>
                      <a:spcPct val="0"/>
                    </a:spcAft>
                    <a:tabLst>
                      <a:tab pos="-571500" algn="l"/>
                    </a:tabLst>
                  </a:pPr>
                  <a:endParaRPr lang="es-MX" sz="2400">
                    <a:solidFill>
                      <a:srgbClr val="FFFFFF"/>
                    </a:solidFill>
                    <a:latin typeface="Times New Roman" pitchFamily="18" charset="0"/>
                  </a:endParaRPr>
                </a:p>
              </p:txBody>
            </p:sp>
            <p:sp>
              <p:nvSpPr>
                <p:cNvPr id="122951" name="Rectangle 25"/>
                <p:cNvSpPr>
                  <a:spLocks noChangeArrowheads="1"/>
                </p:cNvSpPr>
                <p:nvPr/>
              </p:nvSpPr>
              <p:spPr bwMode="auto">
                <a:xfrm>
                  <a:off x="0" y="528"/>
                  <a:ext cx="1130" cy="509"/>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887" name="Group 28"/>
              <p:cNvGrpSpPr>
                <a:grpSpLocks/>
              </p:cNvGrpSpPr>
              <p:nvPr/>
            </p:nvGrpSpPr>
            <p:grpSpPr bwMode="auto">
              <a:xfrm>
                <a:off x="1130" y="528"/>
                <a:ext cx="1094" cy="509"/>
                <a:chOff x="1130" y="528"/>
                <a:chExt cx="1094" cy="509"/>
              </a:xfrm>
            </p:grpSpPr>
            <p:sp>
              <p:nvSpPr>
                <p:cNvPr id="122948" name="Rectangle 4"/>
                <p:cNvSpPr>
                  <a:spLocks noChangeArrowheads="1"/>
                </p:cNvSpPr>
                <p:nvPr/>
              </p:nvSpPr>
              <p:spPr bwMode="auto">
                <a:xfrm>
                  <a:off x="1173" y="528"/>
                  <a:ext cx="1008"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tabLst>
                      <a:tab pos="-571500" algn="l"/>
                    </a:tabLst>
                  </a:pPr>
                  <a:r>
                    <a:rPr lang="es-MX" sz="2000" b="1">
                      <a:solidFill>
                        <a:srgbClr val="FFFF66"/>
                      </a:solidFill>
                      <a:latin typeface="Book Antiqua" pitchFamily="18" charset="0"/>
                      <a:cs typeface="Times New Roman" pitchFamily="18" charset="0"/>
                    </a:rPr>
                    <a:t>Jesus</a:t>
                  </a:r>
                  <a:endParaRPr lang="es-MX" sz="2000" b="1" i="1">
                    <a:solidFill>
                      <a:srgbClr val="FFFF66"/>
                    </a:solidFill>
                    <a:latin typeface="Book Antiqua" pitchFamily="18" charset="0"/>
                    <a:cs typeface="Times New Roman" pitchFamily="18" charset="0"/>
                  </a:endParaRPr>
                </a:p>
                <a:p>
                  <a:pPr algn="just" eaLnBrk="0" fontAlgn="base" hangingPunct="0">
                    <a:spcBef>
                      <a:spcPct val="0"/>
                    </a:spcBef>
                    <a:spcAft>
                      <a:spcPct val="0"/>
                    </a:spcAft>
                    <a:tabLst>
                      <a:tab pos="-571500" algn="l"/>
                    </a:tabLst>
                  </a:pPr>
                  <a:endParaRPr lang="es-MX" sz="2000" b="1">
                    <a:solidFill>
                      <a:srgbClr val="FFFF66"/>
                    </a:solidFill>
                    <a:latin typeface="Book Antiqua" pitchFamily="18" charset="0"/>
                  </a:endParaRPr>
                </a:p>
              </p:txBody>
            </p:sp>
            <p:sp>
              <p:nvSpPr>
                <p:cNvPr id="122949" name="Rectangle 27"/>
                <p:cNvSpPr>
                  <a:spLocks noChangeArrowheads="1"/>
                </p:cNvSpPr>
                <p:nvPr/>
              </p:nvSpPr>
              <p:spPr bwMode="auto">
                <a:xfrm>
                  <a:off x="1130" y="528"/>
                  <a:ext cx="1094" cy="509"/>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888" name="Group 30"/>
              <p:cNvGrpSpPr>
                <a:grpSpLocks/>
              </p:cNvGrpSpPr>
              <p:nvPr/>
            </p:nvGrpSpPr>
            <p:grpSpPr bwMode="auto">
              <a:xfrm>
                <a:off x="0" y="1037"/>
                <a:ext cx="1130" cy="615"/>
                <a:chOff x="0" y="1037"/>
                <a:chExt cx="1130" cy="615"/>
              </a:xfrm>
            </p:grpSpPr>
            <p:sp>
              <p:nvSpPr>
                <p:cNvPr id="122946" name="Rectangle 5"/>
                <p:cNvSpPr>
                  <a:spLocks noChangeArrowheads="1"/>
                </p:cNvSpPr>
                <p:nvPr/>
              </p:nvSpPr>
              <p:spPr bwMode="auto">
                <a:xfrm>
                  <a:off x="43" y="1037"/>
                  <a:ext cx="1044" cy="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600" b="1">
                      <a:solidFill>
                        <a:srgbClr val="FFFF66"/>
                      </a:solidFill>
                      <a:latin typeface="Book Antiqua" pitchFamily="18" charset="0"/>
                      <a:cs typeface="Times New Roman" pitchFamily="18" charset="0"/>
                    </a:rPr>
                    <a:t>Pharaoh tried to kill him</a:t>
                  </a:r>
                  <a:endParaRPr lang="es-MX" sz="16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Lst>
                  </a:pPr>
                  <a:r>
                    <a:rPr lang="es-MX" sz="1200" i="1">
                      <a:solidFill>
                        <a:srgbClr val="000000"/>
                      </a:solidFill>
                      <a:latin typeface="Book Antiqua" pitchFamily="18" charset="0"/>
                      <a:cs typeface="Times New Roman" pitchFamily="18" charset="0"/>
                    </a:rPr>
                    <a:t> </a:t>
                  </a:r>
                </a:p>
                <a:p>
                  <a:pPr eaLnBrk="0" fontAlgn="base" hangingPunct="0">
                    <a:spcBef>
                      <a:spcPct val="0"/>
                    </a:spcBef>
                    <a:spcAft>
                      <a:spcPct val="0"/>
                    </a:spcAft>
                    <a:tabLst>
                      <a:tab pos="-571500" algn="l"/>
                    </a:tabLst>
                  </a:pPr>
                  <a:endParaRPr lang="es-MX" sz="2400">
                    <a:solidFill>
                      <a:srgbClr val="FFFFFF"/>
                    </a:solidFill>
                    <a:latin typeface="Times New Roman" pitchFamily="18" charset="0"/>
                  </a:endParaRPr>
                </a:p>
              </p:txBody>
            </p:sp>
            <p:sp>
              <p:nvSpPr>
                <p:cNvPr id="122947" name="Rectangle 29"/>
                <p:cNvSpPr>
                  <a:spLocks noChangeArrowheads="1"/>
                </p:cNvSpPr>
                <p:nvPr/>
              </p:nvSpPr>
              <p:spPr bwMode="auto">
                <a:xfrm>
                  <a:off x="0" y="1037"/>
                  <a:ext cx="1130" cy="615"/>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889" name="Group 32"/>
              <p:cNvGrpSpPr>
                <a:grpSpLocks/>
              </p:cNvGrpSpPr>
              <p:nvPr/>
            </p:nvGrpSpPr>
            <p:grpSpPr bwMode="auto">
              <a:xfrm>
                <a:off x="1130" y="1037"/>
                <a:ext cx="1094" cy="615"/>
                <a:chOff x="1130" y="1037"/>
                <a:chExt cx="1094" cy="615"/>
              </a:xfrm>
            </p:grpSpPr>
            <p:sp>
              <p:nvSpPr>
                <p:cNvPr id="122944" name="Rectangle 6"/>
                <p:cNvSpPr>
                  <a:spLocks noChangeArrowheads="1"/>
                </p:cNvSpPr>
                <p:nvPr/>
              </p:nvSpPr>
              <p:spPr bwMode="auto">
                <a:xfrm>
                  <a:off x="1173" y="1037"/>
                  <a:ext cx="1008" cy="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600" b="1">
                      <a:solidFill>
                        <a:srgbClr val="FFFF66"/>
                      </a:solidFill>
                      <a:latin typeface="Book Antiqua" pitchFamily="18" charset="0"/>
                      <a:cs typeface="Times New Roman" pitchFamily="18" charset="0"/>
                    </a:rPr>
                    <a:t>Herod tried to kill him</a:t>
                  </a:r>
                </a:p>
                <a:p>
                  <a:pPr eaLnBrk="0" fontAlgn="base" hangingPunct="0">
                    <a:spcBef>
                      <a:spcPct val="0"/>
                    </a:spcBef>
                    <a:spcAft>
                      <a:spcPct val="0"/>
                    </a:spcAft>
                    <a:tabLst>
                      <a:tab pos="-571500" algn="l"/>
                    </a:tabLst>
                  </a:pPr>
                  <a:endParaRPr lang="es-MX" sz="2400">
                    <a:solidFill>
                      <a:srgbClr val="FFFFFF"/>
                    </a:solidFill>
                    <a:latin typeface="Times New Roman" pitchFamily="18" charset="0"/>
                  </a:endParaRPr>
                </a:p>
              </p:txBody>
            </p:sp>
            <p:sp>
              <p:nvSpPr>
                <p:cNvPr id="122945" name="Rectangle 31"/>
                <p:cNvSpPr>
                  <a:spLocks noChangeArrowheads="1"/>
                </p:cNvSpPr>
                <p:nvPr/>
              </p:nvSpPr>
              <p:spPr bwMode="auto">
                <a:xfrm>
                  <a:off x="1130" y="1037"/>
                  <a:ext cx="1094" cy="615"/>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890" name="Group 34"/>
              <p:cNvGrpSpPr>
                <a:grpSpLocks/>
              </p:cNvGrpSpPr>
              <p:nvPr/>
            </p:nvGrpSpPr>
            <p:grpSpPr bwMode="auto">
              <a:xfrm>
                <a:off x="0" y="1652"/>
                <a:ext cx="1130" cy="500"/>
                <a:chOff x="0" y="1652"/>
                <a:chExt cx="1130" cy="500"/>
              </a:xfrm>
            </p:grpSpPr>
            <p:sp>
              <p:nvSpPr>
                <p:cNvPr id="122942" name="Rectangle 7"/>
                <p:cNvSpPr>
                  <a:spLocks noChangeArrowheads="1"/>
                </p:cNvSpPr>
                <p:nvPr/>
              </p:nvSpPr>
              <p:spPr bwMode="auto">
                <a:xfrm>
                  <a:off x="43" y="1652"/>
                  <a:ext cx="104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600" b="1">
                      <a:solidFill>
                        <a:srgbClr val="FFFF66"/>
                      </a:solidFill>
                      <a:latin typeface="Book Antiqua" pitchFamily="18" charset="0"/>
                      <a:cs typeface="Times New Roman" pitchFamily="18" charset="0"/>
                    </a:rPr>
                    <a:t>Called by God to leave Egypt</a:t>
                  </a:r>
                </a:p>
                <a:p>
                  <a:pPr eaLnBrk="0" fontAlgn="base" hangingPunct="0">
                    <a:spcBef>
                      <a:spcPct val="0"/>
                    </a:spcBef>
                    <a:spcAft>
                      <a:spcPct val="0"/>
                    </a:spcAft>
                    <a:tabLst>
                      <a:tab pos="-571500" algn="l"/>
                    </a:tabLst>
                  </a:pPr>
                  <a:endParaRPr lang="es-MX" sz="2400">
                    <a:solidFill>
                      <a:srgbClr val="FFFFFF"/>
                    </a:solidFill>
                    <a:latin typeface="Times New Roman" pitchFamily="18" charset="0"/>
                  </a:endParaRPr>
                </a:p>
              </p:txBody>
            </p:sp>
            <p:sp>
              <p:nvSpPr>
                <p:cNvPr id="122943" name="Rectangle 33"/>
                <p:cNvSpPr>
                  <a:spLocks noChangeArrowheads="1"/>
                </p:cNvSpPr>
                <p:nvPr/>
              </p:nvSpPr>
              <p:spPr bwMode="auto">
                <a:xfrm>
                  <a:off x="0" y="1652"/>
                  <a:ext cx="113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891" name="Group 36"/>
              <p:cNvGrpSpPr>
                <a:grpSpLocks/>
              </p:cNvGrpSpPr>
              <p:nvPr/>
            </p:nvGrpSpPr>
            <p:grpSpPr bwMode="auto">
              <a:xfrm>
                <a:off x="1130" y="1652"/>
                <a:ext cx="1094" cy="500"/>
                <a:chOff x="1130" y="1652"/>
                <a:chExt cx="1094" cy="500"/>
              </a:xfrm>
            </p:grpSpPr>
            <p:sp>
              <p:nvSpPr>
                <p:cNvPr id="122940" name="Rectangle 8"/>
                <p:cNvSpPr>
                  <a:spLocks noChangeArrowheads="1"/>
                </p:cNvSpPr>
                <p:nvPr/>
              </p:nvSpPr>
              <p:spPr bwMode="auto">
                <a:xfrm>
                  <a:off x="1173" y="1652"/>
                  <a:ext cx="1008"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600" b="1">
                      <a:solidFill>
                        <a:srgbClr val="FFFF66"/>
                      </a:solidFill>
                      <a:latin typeface="Book Antiqua" pitchFamily="18" charset="0"/>
                      <a:cs typeface="Times New Roman" pitchFamily="18" charset="0"/>
                    </a:rPr>
                    <a:t>Carried out of Egypt</a:t>
                  </a:r>
                  <a:endParaRPr lang="es-MX" sz="16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sz="1600" b="1">
                    <a:solidFill>
                      <a:srgbClr val="FFFF66"/>
                    </a:solidFill>
                    <a:latin typeface="Book Antiqua" pitchFamily="18" charset="0"/>
                  </a:endParaRPr>
                </a:p>
              </p:txBody>
            </p:sp>
            <p:sp>
              <p:nvSpPr>
                <p:cNvPr id="122941" name="Rectangle 35"/>
                <p:cNvSpPr>
                  <a:spLocks noChangeArrowheads="1"/>
                </p:cNvSpPr>
                <p:nvPr/>
              </p:nvSpPr>
              <p:spPr bwMode="auto">
                <a:xfrm>
                  <a:off x="1130" y="1652"/>
                  <a:ext cx="1094"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892" name="Group 38"/>
              <p:cNvGrpSpPr>
                <a:grpSpLocks/>
              </p:cNvGrpSpPr>
              <p:nvPr/>
            </p:nvGrpSpPr>
            <p:grpSpPr bwMode="auto">
              <a:xfrm>
                <a:off x="0" y="2152"/>
                <a:ext cx="1130" cy="606"/>
                <a:chOff x="0" y="2152"/>
                <a:chExt cx="1130" cy="606"/>
              </a:xfrm>
            </p:grpSpPr>
            <p:sp>
              <p:nvSpPr>
                <p:cNvPr id="122938" name="Rectangle 9"/>
                <p:cNvSpPr>
                  <a:spLocks noChangeArrowheads="1"/>
                </p:cNvSpPr>
                <p:nvPr/>
              </p:nvSpPr>
              <p:spPr bwMode="auto">
                <a:xfrm>
                  <a:off x="43" y="2152"/>
                  <a:ext cx="1044"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600" b="1">
                      <a:solidFill>
                        <a:srgbClr val="FFFF66"/>
                      </a:solidFill>
                      <a:latin typeface="Book Antiqua" pitchFamily="18" charset="0"/>
                      <a:cs typeface="Times New Roman" pitchFamily="18" charset="0"/>
                    </a:rPr>
                    <a:t>Forty years in the wilderness to prepare for his ministry</a:t>
                  </a:r>
                </a:p>
                <a:p>
                  <a:pPr eaLnBrk="0" fontAlgn="base" hangingPunct="0">
                    <a:spcBef>
                      <a:spcPct val="0"/>
                    </a:spcBef>
                    <a:spcAft>
                      <a:spcPct val="0"/>
                    </a:spcAft>
                    <a:tabLst>
                      <a:tab pos="-571500" algn="l"/>
                    </a:tabLst>
                  </a:pPr>
                  <a:endParaRPr lang="es-MX" sz="2400">
                    <a:solidFill>
                      <a:srgbClr val="FFFFFF"/>
                    </a:solidFill>
                    <a:latin typeface="Times New Roman" pitchFamily="18" charset="0"/>
                  </a:endParaRPr>
                </a:p>
              </p:txBody>
            </p:sp>
            <p:sp>
              <p:nvSpPr>
                <p:cNvPr id="122939" name="Rectangle 37"/>
                <p:cNvSpPr>
                  <a:spLocks noChangeArrowheads="1"/>
                </p:cNvSpPr>
                <p:nvPr/>
              </p:nvSpPr>
              <p:spPr bwMode="auto">
                <a:xfrm>
                  <a:off x="0" y="2152"/>
                  <a:ext cx="1130" cy="6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893" name="Group 40"/>
              <p:cNvGrpSpPr>
                <a:grpSpLocks/>
              </p:cNvGrpSpPr>
              <p:nvPr/>
            </p:nvGrpSpPr>
            <p:grpSpPr bwMode="auto">
              <a:xfrm>
                <a:off x="1130" y="2152"/>
                <a:ext cx="1094" cy="606"/>
                <a:chOff x="1130" y="2152"/>
                <a:chExt cx="1094" cy="606"/>
              </a:xfrm>
            </p:grpSpPr>
            <p:sp>
              <p:nvSpPr>
                <p:cNvPr id="122936" name="Rectangle 10"/>
                <p:cNvSpPr>
                  <a:spLocks noChangeArrowheads="1"/>
                </p:cNvSpPr>
                <p:nvPr/>
              </p:nvSpPr>
              <p:spPr bwMode="auto">
                <a:xfrm>
                  <a:off x="1173" y="2152"/>
                  <a:ext cx="1008"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600" b="1">
                      <a:solidFill>
                        <a:srgbClr val="FFFF66"/>
                      </a:solidFill>
                      <a:latin typeface="Book Antiqua" pitchFamily="18" charset="0"/>
                      <a:cs typeface="Times New Roman" pitchFamily="18" charset="0"/>
                    </a:rPr>
                    <a:t>Forty days in the wilderness to prepare for his ministry</a:t>
                  </a:r>
                  <a:endParaRPr lang="es-MX" sz="16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sz="1600" b="1">
                    <a:solidFill>
                      <a:srgbClr val="FFFF66"/>
                    </a:solidFill>
                    <a:latin typeface="Book Antiqua" pitchFamily="18" charset="0"/>
                  </a:endParaRPr>
                </a:p>
              </p:txBody>
            </p:sp>
            <p:sp>
              <p:nvSpPr>
                <p:cNvPr id="122937" name="Rectangle 39"/>
                <p:cNvSpPr>
                  <a:spLocks noChangeArrowheads="1"/>
                </p:cNvSpPr>
                <p:nvPr/>
              </p:nvSpPr>
              <p:spPr bwMode="auto">
                <a:xfrm>
                  <a:off x="1130" y="2152"/>
                  <a:ext cx="1094" cy="6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894" name="Group 42"/>
              <p:cNvGrpSpPr>
                <a:grpSpLocks/>
              </p:cNvGrpSpPr>
              <p:nvPr/>
            </p:nvGrpSpPr>
            <p:grpSpPr bwMode="auto">
              <a:xfrm>
                <a:off x="0" y="2758"/>
                <a:ext cx="1130" cy="606"/>
                <a:chOff x="0" y="2758"/>
                <a:chExt cx="1130" cy="606"/>
              </a:xfrm>
            </p:grpSpPr>
            <p:sp>
              <p:nvSpPr>
                <p:cNvPr id="122934" name="Rectangle 11"/>
                <p:cNvSpPr>
                  <a:spLocks noChangeArrowheads="1"/>
                </p:cNvSpPr>
                <p:nvPr/>
              </p:nvSpPr>
              <p:spPr bwMode="auto">
                <a:xfrm>
                  <a:off x="43" y="2758"/>
                  <a:ext cx="1044"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600" b="1">
                      <a:solidFill>
                        <a:srgbClr val="FFFF66"/>
                      </a:solidFill>
                      <a:latin typeface="Book Antiqua" pitchFamily="18" charset="0"/>
                      <a:cs typeface="Times New Roman" pitchFamily="18" charset="0"/>
                    </a:rPr>
                    <a:t>Left his position with the king of Egypt to dwell with the Jews</a:t>
                  </a:r>
                  <a:endParaRPr lang="es-MX" sz="16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sz="1600" b="1">
                    <a:solidFill>
                      <a:srgbClr val="FFFF66"/>
                    </a:solidFill>
                    <a:latin typeface="Book Antiqua" pitchFamily="18" charset="0"/>
                  </a:endParaRPr>
                </a:p>
              </p:txBody>
            </p:sp>
            <p:sp>
              <p:nvSpPr>
                <p:cNvPr id="122935" name="Rectangle 41"/>
                <p:cNvSpPr>
                  <a:spLocks noChangeArrowheads="1"/>
                </p:cNvSpPr>
                <p:nvPr/>
              </p:nvSpPr>
              <p:spPr bwMode="auto">
                <a:xfrm>
                  <a:off x="0" y="2758"/>
                  <a:ext cx="1130" cy="6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895" name="Group 44"/>
              <p:cNvGrpSpPr>
                <a:grpSpLocks/>
              </p:cNvGrpSpPr>
              <p:nvPr/>
            </p:nvGrpSpPr>
            <p:grpSpPr bwMode="auto">
              <a:xfrm>
                <a:off x="1130" y="2758"/>
                <a:ext cx="1094" cy="606"/>
                <a:chOff x="1130" y="2758"/>
                <a:chExt cx="1094" cy="606"/>
              </a:xfrm>
            </p:grpSpPr>
            <p:sp>
              <p:nvSpPr>
                <p:cNvPr id="122932" name="Rectangle 12"/>
                <p:cNvSpPr>
                  <a:spLocks noChangeArrowheads="1"/>
                </p:cNvSpPr>
                <p:nvPr/>
              </p:nvSpPr>
              <p:spPr bwMode="auto">
                <a:xfrm>
                  <a:off x="1173" y="2758"/>
                  <a:ext cx="1008"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600" b="1">
                      <a:solidFill>
                        <a:srgbClr val="FFFF66"/>
                      </a:solidFill>
                      <a:latin typeface="Book Antiqua" pitchFamily="18" charset="0"/>
                      <a:cs typeface="Times New Roman" pitchFamily="18" charset="0"/>
                    </a:rPr>
                    <a:t>Left the right hand of the Father to life with the Jews</a:t>
                  </a:r>
                </a:p>
                <a:p>
                  <a:pPr eaLnBrk="0" fontAlgn="base" hangingPunct="0">
                    <a:spcBef>
                      <a:spcPct val="0"/>
                    </a:spcBef>
                    <a:spcAft>
                      <a:spcPct val="0"/>
                    </a:spcAft>
                    <a:tabLst>
                      <a:tab pos="-571500" algn="l"/>
                    </a:tabLst>
                  </a:pPr>
                  <a:endParaRPr lang="es-MX" sz="2400">
                    <a:solidFill>
                      <a:srgbClr val="FFFFFF"/>
                    </a:solidFill>
                    <a:latin typeface="Times New Roman" pitchFamily="18" charset="0"/>
                  </a:endParaRPr>
                </a:p>
              </p:txBody>
            </p:sp>
            <p:sp>
              <p:nvSpPr>
                <p:cNvPr id="122933" name="Rectangle 43"/>
                <p:cNvSpPr>
                  <a:spLocks noChangeArrowheads="1"/>
                </p:cNvSpPr>
                <p:nvPr/>
              </p:nvSpPr>
              <p:spPr bwMode="auto">
                <a:xfrm>
                  <a:off x="1130" y="2758"/>
                  <a:ext cx="1094" cy="6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896" name="Group 46"/>
              <p:cNvGrpSpPr>
                <a:grpSpLocks/>
              </p:cNvGrpSpPr>
              <p:nvPr/>
            </p:nvGrpSpPr>
            <p:grpSpPr bwMode="auto">
              <a:xfrm>
                <a:off x="0" y="3364"/>
                <a:ext cx="1130" cy="500"/>
                <a:chOff x="0" y="3364"/>
                <a:chExt cx="1130" cy="500"/>
              </a:xfrm>
            </p:grpSpPr>
            <p:sp>
              <p:nvSpPr>
                <p:cNvPr id="122930" name="Rectangle 13"/>
                <p:cNvSpPr>
                  <a:spLocks noChangeArrowheads="1"/>
                </p:cNvSpPr>
                <p:nvPr/>
              </p:nvSpPr>
              <p:spPr bwMode="auto">
                <a:xfrm>
                  <a:off x="43" y="3364"/>
                  <a:ext cx="104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400" b="1">
                      <a:solidFill>
                        <a:srgbClr val="FFFF66"/>
                      </a:solidFill>
                      <a:latin typeface="Book Antiqua" pitchFamily="18" charset="0"/>
                      <a:cs typeface="Times New Roman" pitchFamily="18" charset="0"/>
                    </a:rPr>
                    <a:t>Led Israel out of slavery in Egypt</a:t>
                  </a:r>
                </a:p>
                <a:p>
                  <a:pPr eaLnBrk="0" fontAlgn="base" hangingPunct="0">
                    <a:spcBef>
                      <a:spcPct val="0"/>
                    </a:spcBef>
                    <a:spcAft>
                      <a:spcPct val="0"/>
                    </a:spcAft>
                    <a:tabLst>
                      <a:tab pos="-571500" algn="l"/>
                    </a:tabLst>
                  </a:pPr>
                  <a:endParaRPr lang="es-MX" sz="2400">
                    <a:solidFill>
                      <a:srgbClr val="FFFFFF"/>
                    </a:solidFill>
                    <a:latin typeface="Times New Roman" pitchFamily="18" charset="0"/>
                  </a:endParaRPr>
                </a:p>
              </p:txBody>
            </p:sp>
            <p:sp>
              <p:nvSpPr>
                <p:cNvPr id="122931" name="Rectangle 45"/>
                <p:cNvSpPr>
                  <a:spLocks noChangeArrowheads="1"/>
                </p:cNvSpPr>
                <p:nvPr/>
              </p:nvSpPr>
              <p:spPr bwMode="auto">
                <a:xfrm>
                  <a:off x="0" y="3364"/>
                  <a:ext cx="113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897" name="Group 48"/>
              <p:cNvGrpSpPr>
                <a:grpSpLocks/>
              </p:cNvGrpSpPr>
              <p:nvPr/>
            </p:nvGrpSpPr>
            <p:grpSpPr bwMode="auto">
              <a:xfrm>
                <a:off x="1130" y="3364"/>
                <a:ext cx="1094" cy="500"/>
                <a:chOff x="1130" y="3364"/>
                <a:chExt cx="1094" cy="500"/>
              </a:xfrm>
            </p:grpSpPr>
            <p:sp>
              <p:nvSpPr>
                <p:cNvPr id="122928" name="Rectangle 14"/>
                <p:cNvSpPr>
                  <a:spLocks noChangeArrowheads="1"/>
                </p:cNvSpPr>
                <p:nvPr/>
              </p:nvSpPr>
              <p:spPr bwMode="auto">
                <a:xfrm>
                  <a:off x="1173" y="3364"/>
                  <a:ext cx="1008"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400" b="1">
                      <a:solidFill>
                        <a:srgbClr val="FFFF66"/>
                      </a:solidFill>
                      <a:latin typeface="Book Antiqua" pitchFamily="18" charset="0"/>
                      <a:cs typeface="Times New Roman" pitchFamily="18" charset="0"/>
                    </a:rPr>
                    <a:t>Leads Spiritual Israel out of sin</a:t>
                  </a:r>
                </a:p>
                <a:p>
                  <a:pPr eaLnBrk="0" fontAlgn="base" hangingPunct="0">
                    <a:spcBef>
                      <a:spcPct val="0"/>
                    </a:spcBef>
                    <a:spcAft>
                      <a:spcPct val="0"/>
                    </a:spcAft>
                    <a:tabLst>
                      <a:tab pos="-571500" algn="l"/>
                    </a:tabLst>
                  </a:pPr>
                  <a:endParaRPr lang="es-MX" sz="1400">
                    <a:solidFill>
                      <a:srgbClr val="FFFFFF"/>
                    </a:solidFill>
                    <a:latin typeface="Times New Roman" pitchFamily="18" charset="0"/>
                  </a:endParaRPr>
                </a:p>
              </p:txBody>
            </p:sp>
            <p:sp>
              <p:nvSpPr>
                <p:cNvPr id="122929" name="Rectangle 47"/>
                <p:cNvSpPr>
                  <a:spLocks noChangeArrowheads="1"/>
                </p:cNvSpPr>
                <p:nvPr/>
              </p:nvSpPr>
              <p:spPr bwMode="auto">
                <a:xfrm>
                  <a:off x="1130" y="3364"/>
                  <a:ext cx="1094"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898" name="Group 50"/>
              <p:cNvGrpSpPr>
                <a:grpSpLocks/>
              </p:cNvGrpSpPr>
              <p:nvPr/>
            </p:nvGrpSpPr>
            <p:grpSpPr bwMode="auto">
              <a:xfrm>
                <a:off x="0" y="3864"/>
                <a:ext cx="1130" cy="615"/>
                <a:chOff x="0" y="3864"/>
                <a:chExt cx="1130" cy="615"/>
              </a:xfrm>
            </p:grpSpPr>
            <p:sp>
              <p:nvSpPr>
                <p:cNvPr id="122926" name="Rectangle 15"/>
                <p:cNvSpPr>
                  <a:spLocks noChangeArrowheads="1"/>
                </p:cNvSpPr>
                <p:nvPr/>
              </p:nvSpPr>
              <p:spPr bwMode="auto">
                <a:xfrm>
                  <a:off x="43" y="3864"/>
                  <a:ext cx="1044" cy="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600" b="1">
                      <a:solidFill>
                        <a:srgbClr val="FFFF66"/>
                      </a:solidFill>
                      <a:latin typeface="Book Antiqua" pitchFamily="18" charset="0"/>
                      <a:cs typeface="Times New Roman" pitchFamily="18" charset="0"/>
                    </a:rPr>
                    <a:t>Aaron prepared the way</a:t>
                  </a:r>
                  <a:endParaRPr lang="es-MX" sz="16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Lst>
                  </a:pPr>
                  <a:r>
                    <a:rPr lang="es-MX" sz="1600" b="1" i="1">
                      <a:solidFill>
                        <a:srgbClr val="FFFF66"/>
                      </a:solidFill>
                      <a:latin typeface="Book Antiqua" pitchFamily="18" charset="0"/>
                      <a:cs typeface="Times New Roman" pitchFamily="18" charset="0"/>
                    </a:rPr>
                    <a:t> </a:t>
                  </a:r>
                </a:p>
                <a:p>
                  <a:pPr eaLnBrk="0" fontAlgn="base" hangingPunct="0">
                    <a:spcBef>
                      <a:spcPct val="0"/>
                    </a:spcBef>
                    <a:spcAft>
                      <a:spcPct val="0"/>
                    </a:spcAft>
                    <a:tabLst>
                      <a:tab pos="-571500" algn="l"/>
                    </a:tabLst>
                  </a:pPr>
                  <a:endParaRPr lang="es-MX" sz="1600" b="1">
                    <a:solidFill>
                      <a:srgbClr val="FFFF66"/>
                    </a:solidFill>
                    <a:latin typeface="Book Antiqua" pitchFamily="18" charset="0"/>
                  </a:endParaRPr>
                </a:p>
              </p:txBody>
            </p:sp>
            <p:sp>
              <p:nvSpPr>
                <p:cNvPr id="122927" name="Rectangle 49"/>
                <p:cNvSpPr>
                  <a:spLocks noChangeArrowheads="1"/>
                </p:cNvSpPr>
                <p:nvPr/>
              </p:nvSpPr>
              <p:spPr bwMode="auto">
                <a:xfrm>
                  <a:off x="0" y="3864"/>
                  <a:ext cx="1130" cy="615"/>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899" name="Group 52"/>
              <p:cNvGrpSpPr>
                <a:grpSpLocks/>
              </p:cNvGrpSpPr>
              <p:nvPr/>
            </p:nvGrpSpPr>
            <p:grpSpPr bwMode="auto">
              <a:xfrm>
                <a:off x="1130" y="3864"/>
                <a:ext cx="1094" cy="615"/>
                <a:chOff x="1130" y="3864"/>
                <a:chExt cx="1094" cy="615"/>
              </a:xfrm>
            </p:grpSpPr>
            <p:sp>
              <p:nvSpPr>
                <p:cNvPr id="122924" name="Rectangle 16"/>
                <p:cNvSpPr>
                  <a:spLocks noChangeArrowheads="1"/>
                </p:cNvSpPr>
                <p:nvPr/>
              </p:nvSpPr>
              <p:spPr bwMode="auto">
                <a:xfrm>
                  <a:off x="1173" y="3864"/>
                  <a:ext cx="1008" cy="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600" b="1">
                      <a:solidFill>
                        <a:srgbClr val="FFFF66"/>
                      </a:solidFill>
                      <a:latin typeface="Book Antiqua" pitchFamily="18" charset="0"/>
                      <a:cs typeface="Times New Roman" pitchFamily="18" charset="0"/>
                    </a:rPr>
                    <a:t>John the Baptist prepared the way</a:t>
                  </a:r>
                  <a:endParaRPr lang="es-MX" sz="16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sz="1600" b="1">
                    <a:solidFill>
                      <a:srgbClr val="FFFF66"/>
                    </a:solidFill>
                    <a:latin typeface="Book Antiqua" pitchFamily="18" charset="0"/>
                  </a:endParaRPr>
                </a:p>
              </p:txBody>
            </p:sp>
            <p:sp>
              <p:nvSpPr>
                <p:cNvPr id="122925" name="Rectangle 51"/>
                <p:cNvSpPr>
                  <a:spLocks noChangeArrowheads="1"/>
                </p:cNvSpPr>
                <p:nvPr/>
              </p:nvSpPr>
              <p:spPr bwMode="auto">
                <a:xfrm>
                  <a:off x="1130" y="3864"/>
                  <a:ext cx="1094" cy="615"/>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900" name="Group 54"/>
              <p:cNvGrpSpPr>
                <a:grpSpLocks/>
              </p:cNvGrpSpPr>
              <p:nvPr/>
            </p:nvGrpSpPr>
            <p:grpSpPr bwMode="auto">
              <a:xfrm>
                <a:off x="0" y="4479"/>
                <a:ext cx="1130" cy="606"/>
                <a:chOff x="0" y="4479"/>
                <a:chExt cx="1130" cy="606"/>
              </a:xfrm>
            </p:grpSpPr>
            <p:sp>
              <p:nvSpPr>
                <p:cNvPr id="122922" name="Rectangle 17"/>
                <p:cNvSpPr>
                  <a:spLocks noChangeArrowheads="1"/>
                </p:cNvSpPr>
                <p:nvPr/>
              </p:nvSpPr>
              <p:spPr bwMode="auto">
                <a:xfrm>
                  <a:off x="43" y="4479"/>
                  <a:ext cx="1044"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600" b="1">
                      <a:solidFill>
                        <a:srgbClr val="FFFF66"/>
                      </a:solidFill>
                      <a:latin typeface="Book Antiqua" pitchFamily="18" charset="0"/>
                      <a:cs typeface="Times New Roman" pitchFamily="18" charset="0"/>
                    </a:rPr>
                    <a:t>Baptized Israel in the Red Sea in order to free them</a:t>
                  </a:r>
                  <a:endParaRPr lang="es-MX" sz="16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sz="1600" b="1">
                    <a:solidFill>
                      <a:srgbClr val="FFFF66"/>
                    </a:solidFill>
                    <a:latin typeface="Book Antiqua" pitchFamily="18" charset="0"/>
                  </a:endParaRPr>
                </a:p>
              </p:txBody>
            </p:sp>
            <p:sp>
              <p:nvSpPr>
                <p:cNvPr id="122923" name="Rectangle 53"/>
                <p:cNvSpPr>
                  <a:spLocks noChangeArrowheads="1"/>
                </p:cNvSpPr>
                <p:nvPr/>
              </p:nvSpPr>
              <p:spPr bwMode="auto">
                <a:xfrm>
                  <a:off x="0" y="4479"/>
                  <a:ext cx="1130" cy="6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901" name="Group 56"/>
              <p:cNvGrpSpPr>
                <a:grpSpLocks/>
              </p:cNvGrpSpPr>
              <p:nvPr/>
            </p:nvGrpSpPr>
            <p:grpSpPr bwMode="auto">
              <a:xfrm>
                <a:off x="1130" y="4479"/>
                <a:ext cx="1094" cy="606"/>
                <a:chOff x="1130" y="4479"/>
                <a:chExt cx="1094" cy="606"/>
              </a:xfrm>
            </p:grpSpPr>
            <p:sp>
              <p:nvSpPr>
                <p:cNvPr id="122920" name="Rectangle 18"/>
                <p:cNvSpPr>
                  <a:spLocks noChangeArrowheads="1"/>
                </p:cNvSpPr>
                <p:nvPr/>
              </p:nvSpPr>
              <p:spPr bwMode="auto">
                <a:xfrm>
                  <a:off x="1173" y="4479"/>
                  <a:ext cx="1008"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600" b="1">
                      <a:solidFill>
                        <a:srgbClr val="FFFF66"/>
                      </a:solidFill>
                      <a:latin typeface="Book Antiqua" pitchFamily="18" charset="0"/>
                      <a:cs typeface="Times New Roman" pitchFamily="18" charset="0"/>
                    </a:rPr>
                    <a:t>Commands baptism in water for freedom from sin</a:t>
                  </a:r>
                </a:p>
                <a:p>
                  <a:pPr eaLnBrk="0" fontAlgn="base" hangingPunct="0">
                    <a:spcBef>
                      <a:spcPct val="0"/>
                    </a:spcBef>
                    <a:spcAft>
                      <a:spcPct val="0"/>
                    </a:spcAft>
                    <a:tabLst>
                      <a:tab pos="-571500" algn="l"/>
                    </a:tabLst>
                  </a:pPr>
                  <a:endParaRPr lang="es-MX" sz="2400">
                    <a:solidFill>
                      <a:srgbClr val="FFFFFF"/>
                    </a:solidFill>
                    <a:latin typeface="Times New Roman" pitchFamily="18" charset="0"/>
                  </a:endParaRPr>
                </a:p>
              </p:txBody>
            </p:sp>
            <p:sp>
              <p:nvSpPr>
                <p:cNvPr id="122921" name="Rectangle 55"/>
                <p:cNvSpPr>
                  <a:spLocks noChangeArrowheads="1"/>
                </p:cNvSpPr>
                <p:nvPr/>
              </p:nvSpPr>
              <p:spPr bwMode="auto">
                <a:xfrm>
                  <a:off x="1130" y="4479"/>
                  <a:ext cx="1094" cy="6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902" name="Group 58"/>
              <p:cNvGrpSpPr>
                <a:grpSpLocks/>
              </p:cNvGrpSpPr>
              <p:nvPr/>
            </p:nvGrpSpPr>
            <p:grpSpPr bwMode="auto">
              <a:xfrm>
                <a:off x="0" y="5085"/>
                <a:ext cx="1130" cy="500"/>
                <a:chOff x="0" y="5085"/>
                <a:chExt cx="1130" cy="500"/>
              </a:xfrm>
            </p:grpSpPr>
            <p:sp>
              <p:nvSpPr>
                <p:cNvPr id="122918" name="Rectangle 19"/>
                <p:cNvSpPr>
                  <a:spLocks noChangeArrowheads="1"/>
                </p:cNvSpPr>
                <p:nvPr/>
              </p:nvSpPr>
              <p:spPr bwMode="auto">
                <a:xfrm>
                  <a:off x="43" y="5085"/>
                  <a:ext cx="104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400" b="1">
                      <a:solidFill>
                        <a:srgbClr val="FFFF66"/>
                      </a:solidFill>
                      <a:latin typeface="Book Antiqua" pitchFamily="18" charset="0"/>
                      <a:cs typeface="Times New Roman" pitchFamily="18" charset="0"/>
                    </a:rPr>
                    <a:t>Gave manna in the wilderness </a:t>
                  </a:r>
                  <a:endParaRPr lang="en-US" sz="1400" b="1">
                    <a:solidFill>
                      <a:srgbClr val="FFFF66"/>
                    </a:solidFill>
                    <a:latin typeface="Book Antiqua" pitchFamily="18" charset="0"/>
                    <a:cs typeface="Times New Roman" pitchFamily="18" charset="0"/>
                  </a:endParaRPr>
                </a:p>
                <a:p>
                  <a:pPr fontAlgn="base">
                    <a:spcBef>
                      <a:spcPct val="0"/>
                    </a:spcBef>
                    <a:spcAft>
                      <a:spcPct val="0"/>
                    </a:spcAft>
                    <a:tabLst>
                      <a:tab pos="-571500" algn="l"/>
                    </a:tabLst>
                  </a:pPr>
                  <a:r>
                    <a:rPr lang="es-MX" sz="1400" b="1">
                      <a:solidFill>
                        <a:srgbClr val="FFFF66"/>
                      </a:solidFill>
                      <a:latin typeface="Book Antiqua" pitchFamily="18" charset="0"/>
                      <a:cs typeface="Times New Roman" pitchFamily="18" charset="0"/>
                    </a:rPr>
                    <a:t>(sort of)</a:t>
                  </a:r>
                  <a:endParaRPr lang="es-MX" sz="14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sz="1400" b="1">
                    <a:solidFill>
                      <a:srgbClr val="FFFF66"/>
                    </a:solidFill>
                    <a:latin typeface="Book Antiqua" pitchFamily="18" charset="0"/>
                  </a:endParaRPr>
                </a:p>
              </p:txBody>
            </p:sp>
            <p:sp>
              <p:nvSpPr>
                <p:cNvPr id="122919" name="Rectangle 57"/>
                <p:cNvSpPr>
                  <a:spLocks noChangeArrowheads="1"/>
                </p:cNvSpPr>
                <p:nvPr/>
              </p:nvSpPr>
              <p:spPr bwMode="auto">
                <a:xfrm>
                  <a:off x="0" y="5085"/>
                  <a:ext cx="113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903" name="Group 60"/>
              <p:cNvGrpSpPr>
                <a:grpSpLocks/>
              </p:cNvGrpSpPr>
              <p:nvPr/>
            </p:nvGrpSpPr>
            <p:grpSpPr bwMode="auto">
              <a:xfrm>
                <a:off x="1130" y="5085"/>
                <a:ext cx="1094" cy="500"/>
                <a:chOff x="1130" y="5085"/>
                <a:chExt cx="1094" cy="500"/>
              </a:xfrm>
            </p:grpSpPr>
            <p:sp>
              <p:nvSpPr>
                <p:cNvPr id="122916" name="Rectangle 20"/>
                <p:cNvSpPr>
                  <a:spLocks noChangeArrowheads="1"/>
                </p:cNvSpPr>
                <p:nvPr/>
              </p:nvSpPr>
              <p:spPr bwMode="auto">
                <a:xfrm>
                  <a:off x="1173" y="5085"/>
                  <a:ext cx="1008"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400" b="1">
                      <a:solidFill>
                        <a:srgbClr val="FFFF66"/>
                      </a:solidFill>
                      <a:latin typeface="Book Antiqua" pitchFamily="18" charset="0"/>
                      <a:cs typeface="Times New Roman" pitchFamily="18" charset="0"/>
                    </a:rPr>
                    <a:t>Gives spiritual bread to all who hunger</a:t>
                  </a:r>
                </a:p>
                <a:p>
                  <a:pPr eaLnBrk="0" fontAlgn="base" hangingPunct="0">
                    <a:spcBef>
                      <a:spcPct val="0"/>
                    </a:spcBef>
                    <a:spcAft>
                      <a:spcPct val="0"/>
                    </a:spcAft>
                    <a:tabLst>
                      <a:tab pos="-571500" algn="l"/>
                    </a:tabLst>
                  </a:pPr>
                  <a:endParaRPr lang="es-MX" sz="2400">
                    <a:solidFill>
                      <a:srgbClr val="FFFFFF"/>
                    </a:solidFill>
                    <a:latin typeface="Times New Roman" pitchFamily="18" charset="0"/>
                  </a:endParaRPr>
                </a:p>
              </p:txBody>
            </p:sp>
            <p:sp>
              <p:nvSpPr>
                <p:cNvPr id="122917" name="Rectangle 59"/>
                <p:cNvSpPr>
                  <a:spLocks noChangeArrowheads="1"/>
                </p:cNvSpPr>
                <p:nvPr/>
              </p:nvSpPr>
              <p:spPr bwMode="auto">
                <a:xfrm>
                  <a:off x="1130" y="5085"/>
                  <a:ext cx="1094"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904" name="Group 62"/>
              <p:cNvGrpSpPr>
                <a:grpSpLocks/>
              </p:cNvGrpSpPr>
              <p:nvPr/>
            </p:nvGrpSpPr>
            <p:grpSpPr bwMode="auto">
              <a:xfrm>
                <a:off x="0" y="5585"/>
                <a:ext cx="1130" cy="500"/>
                <a:chOff x="0" y="5585"/>
                <a:chExt cx="1130" cy="500"/>
              </a:xfrm>
            </p:grpSpPr>
            <p:sp>
              <p:nvSpPr>
                <p:cNvPr id="122914" name="Rectangle 21"/>
                <p:cNvSpPr>
                  <a:spLocks noChangeArrowheads="1"/>
                </p:cNvSpPr>
                <p:nvPr/>
              </p:nvSpPr>
              <p:spPr bwMode="auto">
                <a:xfrm>
                  <a:off x="43" y="5585"/>
                  <a:ext cx="104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600" b="1">
                      <a:solidFill>
                        <a:srgbClr val="FFFF66"/>
                      </a:solidFill>
                      <a:latin typeface="Book Antiqua" pitchFamily="18" charset="0"/>
                      <a:cs typeface="Times New Roman" pitchFamily="18" charset="0"/>
                    </a:rPr>
                    <a:t>Gave water to the people in the desert</a:t>
                  </a:r>
                  <a:endParaRPr lang="es-MX" sz="16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sz="1600" b="1">
                    <a:solidFill>
                      <a:srgbClr val="FFFF66"/>
                    </a:solidFill>
                    <a:latin typeface="Book Antiqua" pitchFamily="18" charset="0"/>
                  </a:endParaRPr>
                </a:p>
              </p:txBody>
            </p:sp>
            <p:sp>
              <p:nvSpPr>
                <p:cNvPr id="122915" name="Rectangle 61"/>
                <p:cNvSpPr>
                  <a:spLocks noChangeArrowheads="1"/>
                </p:cNvSpPr>
                <p:nvPr/>
              </p:nvSpPr>
              <p:spPr bwMode="auto">
                <a:xfrm>
                  <a:off x="0" y="5585"/>
                  <a:ext cx="113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905" name="Group 64"/>
              <p:cNvGrpSpPr>
                <a:grpSpLocks/>
              </p:cNvGrpSpPr>
              <p:nvPr/>
            </p:nvGrpSpPr>
            <p:grpSpPr bwMode="auto">
              <a:xfrm>
                <a:off x="1130" y="5585"/>
                <a:ext cx="1094" cy="500"/>
                <a:chOff x="1130" y="5585"/>
                <a:chExt cx="1094" cy="500"/>
              </a:xfrm>
            </p:grpSpPr>
            <p:sp>
              <p:nvSpPr>
                <p:cNvPr id="122912" name="Rectangle 22"/>
                <p:cNvSpPr>
                  <a:spLocks noChangeArrowheads="1"/>
                </p:cNvSpPr>
                <p:nvPr/>
              </p:nvSpPr>
              <p:spPr bwMode="auto">
                <a:xfrm>
                  <a:off x="1173" y="5585"/>
                  <a:ext cx="1008"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600" b="1">
                      <a:solidFill>
                        <a:srgbClr val="FFFF66"/>
                      </a:solidFill>
                      <a:latin typeface="Book Antiqua" pitchFamily="18" charset="0"/>
                      <a:cs typeface="Times New Roman" pitchFamily="18" charset="0"/>
                    </a:rPr>
                    <a:t>Gives spiritual water: the Holy Spirit</a:t>
                  </a:r>
                </a:p>
                <a:p>
                  <a:pPr eaLnBrk="0" fontAlgn="base" hangingPunct="0">
                    <a:spcBef>
                      <a:spcPct val="0"/>
                    </a:spcBef>
                    <a:spcAft>
                      <a:spcPct val="0"/>
                    </a:spcAft>
                    <a:tabLst>
                      <a:tab pos="-571500" algn="l"/>
                    </a:tabLst>
                  </a:pPr>
                  <a:endParaRPr lang="es-MX" sz="2400">
                    <a:solidFill>
                      <a:srgbClr val="FFFFFF"/>
                    </a:solidFill>
                    <a:latin typeface="Times New Roman" pitchFamily="18" charset="0"/>
                  </a:endParaRPr>
                </a:p>
              </p:txBody>
            </p:sp>
            <p:sp>
              <p:nvSpPr>
                <p:cNvPr id="122913" name="Rectangle 63"/>
                <p:cNvSpPr>
                  <a:spLocks noChangeArrowheads="1"/>
                </p:cNvSpPr>
                <p:nvPr/>
              </p:nvSpPr>
              <p:spPr bwMode="auto">
                <a:xfrm>
                  <a:off x="1130" y="5585"/>
                  <a:ext cx="1094"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906" name="Group 66"/>
              <p:cNvGrpSpPr>
                <a:grpSpLocks/>
              </p:cNvGrpSpPr>
              <p:nvPr/>
            </p:nvGrpSpPr>
            <p:grpSpPr bwMode="auto">
              <a:xfrm>
                <a:off x="0" y="6085"/>
                <a:ext cx="1130" cy="500"/>
                <a:chOff x="0" y="6085"/>
                <a:chExt cx="1130" cy="500"/>
              </a:xfrm>
            </p:grpSpPr>
            <p:sp>
              <p:nvSpPr>
                <p:cNvPr id="122910" name="Rectangle 23"/>
                <p:cNvSpPr>
                  <a:spLocks noChangeArrowheads="1"/>
                </p:cNvSpPr>
                <p:nvPr/>
              </p:nvSpPr>
              <p:spPr bwMode="auto">
                <a:xfrm>
                  <a:off x="43" y="6085"/>
                  <a:ext cx="104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600" b="1">
                      <a:solidFill>
                        <a:srgbClr val="FFFF66"/>
                      </a:solidFill>
                      <a:latin typeface="Book Antiqua" pitchFamily="18" charset="0"/>
                      <a:cs typeface="Times New Roman" pitchFamily="18" charset="0"/>
                    </a:rPr>
                    <a:t>Spoke to God on Mt. Sinai</a:t>
                  </a:r>
                  <a:endParaRPr lang="es-MX" sz="16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sz="1600" b="1">
                    <a:solidFill>
                      <a:srgbClr val="FFFF66"/>
                    </a:solidFill>
                    <a:latin typeface="Book Antiqua" pitchFamily="18" charset="0"/>
                  </a:endParaRPr>
                </a:p>
              </p:txBody>
            </p:sp>
            <p:sp>
              <p:nvSpPr>
                <p:cNvPr id="122911" name="Rectangle 65"/>
                <p:cNvSpPr>
                  <a:spLocks noChangeArrowheads="1"/>
                </p:cNvSpPr>
                <p:nvPr/>
              </p:nvSpPr>
              <p:spPr bwMode="auto">
                <a:xfrm>
                  <a:off x="0" y="6085"/>
                  <a:ext cx="113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907" name="Group 68"/>
              <p:cNvGrpSpPr>
                <a:grpSpLocks/>
              </p:cNvGrpSpPr>
              <p:nvPr/>
            </p:nvGrpSpPr>
            <p:grpSpPr bwMode="auto">
              <a:xfrm>
                <a:off x="1130" y="6085"/>
                <a:ext cx="1094" cy="500"/>
                <a:chOff x="1130" y="6085"/>
                <a:chExt cx="1094" cy="500"/>
              </a:xfrm>
            </p:grpSpPr>
            <p:sp>
              <p:nvSpPr>
                <p:cNvPr id="122908" name="Rectangle 24"/>
                <p:cNvSpPr>
                  <a:spLocks noChangeArrowheads="1"/>
                </p:cNvSpPr>
                <p:nvPr/>
              </p:nvSpPr>
              <p:spPr bwMode="auto">
                <a:xfrm>
                  <a:off x="1173" y="6085"/>
                  <a:ext cx="1008"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600" b="1">
                      <a:solidFill>
                        <a:srgbClr val="FFFF66"/>
                      </a:solidFill>
                      <a:latin typeface="Book Antiqua" pitchFamily="18" charset="0"/>
                      <a:cs typeface="Times New Roman" pitchFamily="18" charset="0"/>
                    </a:rPr>
                    <a:t>Spoke to God on Mt. Hermon</a:t>
                  </a:r>
                  <a:endParaRPr lang="es-MX" sz="16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sz="1600" b="1">
                    <a:solidFill>
                      <a:srgbClr val="FFFF66"/>
                    </a:solidFill>
                    <a:latin typeface="Book Antiqua" pitchFamily="18" charset="0"/>
                  </a:endParaRPr>
                </a:p>
              </p:txBody>
            </p:sp>
            <p:sp>
              <p:nvSpPr>
                <p:cNvPr id="122909" name="Rectangle 67"/>
                <p:cNvSpPr>
                  <a:spLocks noChangeArrowheads="1"/>
                </p:cNvSpPr>
                <p:nvPr/>
              </p:nvSpPr>
              <p:spPr bwMode="auto">
                <a:xfrm>
                  <a:off x="1130" y="6085"/>
                  <a:ext cx="1094"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sp>
          <p:nvSpPr>
            <p:cNvPr id="122885" name="Rectangle 70"/>
            <p:cNvSpPr>
              <a:spLocks noChangeArrowheads="1"/>
            </p:cNvSpPr>
            <p:nvPr/>
          </p:nvSpPr>
          <p:spPr bwMode="auto">
            <a:xfrm>
              <a:off x="-3" y="525"/>
              <a:ext cx="2230" cy="6063"/>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spTree>
    <p:extLst>
      <p:ext uri="{BB962C8B-B14F-4D97-AF65-F5344CB8AC3E}">
        <p14:creationId xmlns:p14="http://schemas.microsoft.com/office/powerpoint/2010/main" val="253488030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1" y="2248347"/>
            <a:ext cx="8063752" cy="3877815"/>
          </a:xfrm>
        </p:spPr>
        <p:txBody>
          <a:bodyPr>
            <a:normAutofit/>
          </a:bodyPr>
          <a:lstStyle/>
          <a:p>
            <a:r>
              <a:rPr lang="en-US" b="1" dirty="0" smtClean="0"/>
              <a:t>Many left Egypt, but few entered the Promised Land</a:t>
            </a:r>
          </a:p>
          <a:p>
            <a:pPr lvl="1"/>
            <a:r>
              <a:rPr lang="en-US" b="1" dirty="0" smtClean="0"/>
              <a:t>Hebrews 3:14-4:2  1Cor 10 Do not be like them!</a:t>
            </a:r>
          </a:p>
          <a:p>
            <a:endParaRPr lang="en-US" b="1" dirty="0"/>
          </a:p>
          <a:p>
            <a:r>
              <a:rPr lang="en-US" b="1" dirty="0" smtClean="0"/>
              <a:t>Why? They looked back to Egypt  </a:t>
            </a:r>
            <a:r>
              <a:rPr lang="en-US" b="1" dirty="0"/>
              <a:t>Exodus 16:2,3    Numbers 11:4-15  Numbers </a:t>
            </a:r>
            <a:r>
              <a:rPr lang="en-US" b="1" dirty="0" smtClean="0"/>
              <a:t>21:4-9</a:t>
            </a:r>
          </a:p>
          <a:p>
            <a:endParaRPr lang="en-US" b="1" dirty="0"/>
          </a:p>
          <a:p>
            <a:r>
              <a:rPr lang="en-US" b="1" dirty="0" smtClean="0"/>
              <a:t>The life of a disciple:  </a:t>
            </a:r>
            <a:r>
              <a:rPr lang="en-US" b="1" dirty="0" err="1" smtClean="0"/>
              <a:t>Deut</a:t>
            </a:r>
            <a:r>
              <a:rPr lang="en-US" b="1" dirty="0" smtClean="0"/>
              <a:t> 8:2-5</a:t>
            </a:r>
          </a:p>
          <a:p>
            <a:endParaRPr lang="en-US" b="1" dirty="0"/>
          </a:p>
          <a:p>
            <a:r>
              <a:rPr lang="en-US" b="1" dirty="0" smtClean="0"/>
              <a:t>We need to eat the manna and drink the water!</a:t>
            </a:r>
            <a:endParaRPr lang="en-US" b="1" dirty="0"/>
          </a:p>
        </p:txBody>
      </p:sp>
      <p:sp>
        <p:nvSpPr>
          <p:cNvPr id="3" name="Title 2"/>
          <p:cNvSpPr>
            <a:spLocks noGrp="1"/>
          </p:cNvSpPr>
          <p:nvPr>
            <p:ph type="title"/>
          </p:nvPr>
        </p:nvSpPr>
        <p:spPr/>
        <p:txBody>
          <a:bodyPr/>
          <a:lstStyle/>
          <a:p>
            <a:r>
              <a:rPr lang="en-US" sz="3200" b="1" dirty="0" smtClean="0"/>
              <a:t>Wandering and Grumbling:</a:t>
            </a:r>
            <a:br>
              <a:rPr lang="en-US" sz="3200" b="1" dirty="0" smtClean="0"/>
            </a:br>
            <a:r>
              <a:rPr lang="en-US" sz="3200" b="1" dirty="0" smtClean="0"/>
              <a:t>The Life of a Disciple</a:t>
            </a:r>
            <a:endParaRPr lang="en-US" sz="3200" b="1" dirty="0"/>
          </a:p>
        </p:txBody>
      </p:sp>
    </p:spTree>
    <p:extLst>
      <p:ext uri="{BB962C8B-B14F-4D97-AF65-F5344CB8AC3E}">
        <p14:creationId xmlns:p14="http://schemas.microsoft.com/office/powerpoint/2010/main" val="285396493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486400" y="2248347"/>
            <a:ext cx="3352800" cy="3877815"/>
          </a:xfrm>
        </p:spPr>
        <p:txBody>
          <a:bodyPr>
            <a:normAutofit fontScale="92500" lnSpcReduction="20000"/>
          </a:bodyPr>
          <a:lstStyle/>
          <a:p>
            <a:r>
              <a:rPr lang="en-US" sz="2000" b="1" dirty="0" smtClean="0"/>
              <a:t>Exodus 19:12-19   </a:t>
            </a:r>
            <a:r>
              <a:rPr lang="en-US" sz="2000" b="1" dirty="0"/>
              <a:t>A consuming fire, smoke, clouds, earthquakes</a:t>
            </a:r>
            <a:r>
              <a:rPr lang="en-US" sz="2000" b="1" dirty="0" smtClean="0"/>
              <a:t>…</a:t>
            </a:r>
          </a:p>
          <a:p>
            <a:endParaRPr lang="en-US" sz="900" b="1" dirty="0"/>
          </a:p>
          <a:p>
            <a:r>
              <a:rPr lang="en-US" sz="2000" b="1" dirty="0" smtClean="0"/>
              <a:t>The greatest moment in the history of Israel.</a:t>
            </a:r>
          </a:p>
          <a:p>
            <a:endParaRPr lang="en-US" sz="900" b="1" dirty="0"/>
          </a:p>
          <a:p>
            <a:r>
              <a:rPr lang="en-US" sz="2000" b="1" dirty="0" smtClean="0"/>
              <a:t>Exodus 20 The ten commandments</a:t>
            </a:r>
          </a:p>
          <a:p>
            <a:endParaRPr lang="en-US" sz="900" b="1" dirty="0"/>
          </a:p>
          <a:p>
            <a:r>
              <a:rPr lang="en-US" sz="2000" b="1" dirty="0" smtClean="0"/>
              <a:t>Exodus 24: The covenant is sealed.</a:t>
            </a:r>
          </a:p>
          <a:p>
            <a:endParaRPr lang="en-US" sz="900" b="1" dirty="0"/>
          </a:p>
          <a:p>
            <a:r>
              <a:rPr lang="en-US" sz="2000" b="1" dirty="0" smtClean="0"/>
              <a:t>Ex 24:3 “We will do everything that the Lord has commanded.”</a:t>
            </a:r>
          </a:p>
          <a:p>
            <a:endParaRPr lang="en-US" sz="2000" dirty="0"/>
          </a:p>
        </p:txBody>
      </p:sp>
      <p:sp>
        <p:nvSpPr>
          <p:cNvPr id="3" name="Title 2"/>
          <p:cNvSpPr>
            <a:spLocks noGrp="1"/>
          </p:cNvSpPr>
          <p:nvPr>
            <p:ph type="title"/>
          </p:nvPr>
        </p:nvSpPr>
        <p:spPr/>
        <p:txBody>
          <a:bodyPr/>
          <a:lstStyle/>
          <a:p>
            <a:r>
              <a:rPr lang="en-US" sz="3200" b="1" dirty="0" smtClean="0"/>
              <a:t>Exodus 19-31:  Moses Receives the Law at Sinai</a:t>
            </a:r>
            <a:endParaRPr lang="en-US" sz="3200" b="1" dirty="0"/>
          </a:p>
        </p:txBody>
      </p:sp>
      <p:pic>
        <p:nvPicPr>
          <p:cNvPr id="4098" name="Picture 2" descr="http://hischarisisenough.files.wordpress.com/2012/02/mount-sina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65" y="2590800"/>
            <a:ext cx="5243867"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96657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1" y="2248347"/>
            <a:ext cx="7987552" cy="4457253"/>
          </a:xfrm>
        </p:spPr>
        <p:txBody>
          <a:bodyPr>
            <a:normAutofit fontScale="85000" lnSpcReduction="20000"/>
          </a:bodyPr>
          <a:lstStyle/>
          <a:p>
            <a:r>
              <a:rPr lang="en-US" b="1" dirty="0" err="1"/>
              <a:t>Ch</a:t>
            </a:r>
            <a:r>
              <a:rPr lang="en-US" b="1" dirty="0"/>
              <a:t> </a:t>
            </a:r>
            <a:r>
              <a:rPr lang="en-US" b="1" dirty="0" smtClean="0"/>
              <a:t>1-4    </a:t>
            </a:r>
            <a:r>
              <a:rPr lang="en-US" b="1" dirty="0"/>
              <a:t>The nation of Israel.  A census.</a:t>
            </a:r>
          </a:p>
          <a:p>
            <a:r>
              <a:rPr lang="en-US" b="1" dirty="0" err="1"/>
              <a:t>Ch</a:t>
            </a:r>
            <a:r>
              <a:rPr lang="en-US" b="1" dirty="0"/>
              <a:t> 5-9     Dedication of the Tabernacle.</a:t>
            </a:r>
          </a:p>
          <a:p>
            <a:r>
              <a:rPr lang="en-US" b="1" dirty="0" err="1"/>
              <a:t>Ch</a:t>
            </a:r>
            <a:r>
              <a:rPr lang="en-US" b="1" dirty="0"/>
              <a:t> 10-12 Wandering again.  Quail, grumbling and rebellion.</a:t>
            </a:r>
          </a:p>
          <a:p>
            <a:r>
              <a:rPr lang="en-US" b="1" dirty="0" err="1"/>
              <a:t>Ch</a:t>
            </a:r>
            <a:r>
              <a:rPr lang="en-US" b="1" dirty="0"/>
              <a:t> 13,14  Exploring Canaan.  Bad and good reports.  All will die in the desert.</a:t>
            </a:r>
          </a:p>
          <a:p>
            <a:r>
              <a:rPr lang="en-US" b="1" dirty="0" err="1"/>
              <a:t>Ch</a:t>
            </a:r>
            <a:r>
              <a:rPr lang="en-US" b="1" dirty="0"/>
              <a:t> </a:t>
            </a:r>
            <a:r>
              <a:rPr lang="en-US" b="1" dirty="0" smtClean="0"/>
              <a:t>15  More </a:t>
            </a:r>
            <a:r>
              <a:rPr lang="en-US" b="1" dirty="0"/>
              <a:t>laws.</a:t>
            </a:r>
          </a:p>
          <a:p>
            <a:r>
              <a:rPr lang="en-US" b="1" dirty="0" err="1"/>
              <a:t>Ch</a:t>
            </a:r>
            <a:r>
              <a:rPr lang="en-US" b="1" dirty="0"/>
              <a:t> 16,17  </a:t>
            </a:r>
            <a:r>
              <a:rPr lang="en-US" b="1" dirty="0" err="1"/>
              <a:t>Korah’s</a:t>
            </a:r>
            <a:r>
              <a:rPr lang="en-US" b="1" dirty="0"/>
              <a:t> rebellion.</a:t>
            </a:r>
          </a:p>
          <a:p>
            <a:r>
              <a:rPr lang="en-US" b="1" dirty="0" err="1"/>
              <a:t>Ch</a:t>
            </a:r>
            <a:r>
              <a:rPr lang="en-US" b="1" dirty="0"/>
              <a:t> 18,19  More laws.</a:t>
            </a:r>
          </a:p>
          <a:p>
            <a:r>
              <a:rPr lang="en-US" b="1" dirty="0" err="1"/>
              <a:t>Ch</a:t>
            </a:r>
            <a:r>
              <a:rPr lang="en-US" b="1" dirty="0"/>
              <a:t> 20  </a:t>
            </a:r>
            <a:r>
              <a:rPr lang="en-US" b="1" dirty="0" smtClean="0"/>
              <a:t>Moses </a:t>
            </a:r>
            <a:r>
              <a:rPr lang="en-US" b="1" dirty="0"/>
              <a:t>strikes the rock:  will not enter Promised Land.  Aaron dies.</a:t>
            </a:r>
          </a:p>
          <a:p>
            <a:r>
              <a:rPr lang="en-US" b="1" dirty="0" err="1"/>
              <a:t>Ch</a:t>
            </a:r>
            <a:r>
              <a:rPr lang="en-US" b="1" dirty="0"/>
              <a:t> </a:t>
            </a:r>
            <a:r>
              <a:rPr lang="en-US" b="1" dirty="0" smtClean="0"/>
              <a:t>21  Rebellion</a:t>
            </a:r>
            <a:r>
              <a:rPr lang="en-US" b="1" dirty="0"/>
              <a:t>, the bronze snake, defeat of the Amorites.</a:t>
            </a:r>
          </a:p>
          <a:p>
            <a:r>
              <a:rPr lang="en-US" b="1" dirty="0" err="1"/>
              <a:t>Ch</a:t>
            </a:r>
            <a:r>
              <a:rPr lang="en-US" b="1" dirty="0"/>
              <a:t> 22-25  Balaam.  Israel falls into idolatry.</a:t>
            </a:r>
          </a:p>
          <a:p>
            <a:r>
              <a:rPr lang="en-US" b="1" dirty="0" err="1"/>
              <a:t>Ch</a:t>
            </a:r>
            <a:r>
              <a:rPr lang="en-US" b="1" dirty="0"/>
              <a:t> 26-30  Various laws.  Joshua to succeed Moses.</a:t>
            </a:r>
          </a:p>
          <a:p>
            <a:r>
              <a:rPr lang="en-US" b="1" dirty="0" err="1"/>
              <a:t>Ch</a:t>
            </a:r>
            <a:r>
              <a:rPr lang="en-US" b="1" dirty="0"/>
              <a:t> 31-37   Victory east of the Jordan.  Division of the land.</a:t>
            </a:r>
          </a:p>
          <a:p>
            <a:endParaRPr lang="en-US" dirty="0"/>
          </a:p>
        </p:txBody>
      </p:sp>
      <p:sp>
        <p:nvSpPr>
          <p:cNvPr id="3" name="Title 2"/>
          <p:cNvSpPr>
            <a:spLocks noGrp="1"/>
          </p:cNvSpPr>
          <p:nvPr>
            <p:ph type="title"/>
          </p:nvPr>
        </p:nvSpPr>
        <p:spPr>
          <a:xfrm>
            <a:off x="381000" y="570156"/>
            <a:ext cx="8305800" cy="1054250"/>
          </a:xfrm>
        </p:spPr>
        <p:txBody>
          <a:bodyPr/>
          <a:lstStyle/>
          <a:p>
            <a:r>
              <a:rPr lang="en-US" sz="2800" b="1" dirty="0" smtClean="0"/>
              <a:t>Numbers: </a:t>
            </a:r>
            <a:br>
              <a:rPr lang="en-US" sz="2800" b="1" dirty="0" smtClean="0"/>
            </a:br>
            <a:r>
              <a:rPr lang="en-US" sz="2800" b="1" dirty="0" smtClean="0"/>
              <a:t>The Stubbornness of Israel and God’s Patience</a:t>
            </a:r>
            <a:endParaRPr lang="en-US" sz="2800" b="1" dirty="0"/>
          </a:p>
        </p:txBody>
      </p:sp>
    </p:spTree>
    <p:extLst>
      <p:ext uri="{BB962C8B-B14F-4D97-AF65-F5344CB8AC3E}">
        <p14:creationId xmlns:p14="http://schemas.microsoft.com/office/powerpoint/2010/main" val="296786346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324547"/>
            <a:ext cx="3872753" cy="3847653"/>
          </a:xfrm>
        </p:spPr>
        <p:txBody>
          <a:bodyPr>
            <a:normAutofit lnSpcReduction="10000"/>
          </a:bodyPr>
          <a:lstStyle/>
          <a:p>
            <a:pPr marL="0" indent="0">
              <a:buNone/>
            </a:pPr>
            <a:r>
              <a:rPr lang="en-US" b="1" dirty="0" smtClean="0"/>
              <a:t>Numbers 11:4-6 Grumbling   quail</a:t>
            </a:r>
          </a:p>
          <a:p>
            <a:pPr marL="0" indent="0">
              <a:buNone/>
            </a:pPr>
            <a:endParaRPr lang="en-US" b="1" dirty="0"/>
          </a:p>
          <a:p>
            <a:pPr marL="0" indent="0">
              <a:buNone/>
            </a:pPr>
            <a:r>
              <a:rPr lang="en-US" b="1" dirty="0" smtClean="0"/>
              <a:t>Numbers 12:3  Moses’ humility</a:t>
            </a:r>
          </a:p>
          <a:p>
            <a:pPr marL="0" indent="0">
              <a:buNone/>
            </a:pPr>
            <a:endParaRPr lang="en-US" b="1" dirty="0"/>
          </a:p>
          <a:p>
            <a:pPr marL="0" indent="0">
              <a:buNone/>
            </a:pPr>
            <a:r>
              <a:rPr lang="en-US" b="1" dirty="0" smtClean="0"/>
              <a:t>Numbers 14:20-24 Judgment on the first generation for not trusting God.</a:t>
            </a:r>
            <a:endParaRPr lang="en-US" b="1" dirty="0"/>
          </a:p>
        </p:txBody>
      </p:sp>
      <p:sp>
        <p:nvSpPr>
          <p:cNvPr id="3" name="Title 2"/>
          <p:cNvSpPr>
            <a:spLocks noGrp="1"/>
          </p:cNvSpPr>
          <p:nvPr>
            <p:ph type="title"/>
          </p:nvPr>
        </p:nvSpPr>
        <p:spPr/>
        <p:txBody>
          <a:bodyPr/>
          <a:lstStyle/>
          <a:p>
            <a:r>
              <a:rPr lang="en-US" sz="4000" b="1" dirty="0" smtClean="0"/>
              <a:t>Key Events in Numbers</a:t>
            </a:r>
            <a:endParaRPr lang="en-US" sz="4000" b="1" dirty="0"/>
          </a:p>
        </p:txBody>
      </p:sp>
      <p:pic>
        <p:nvPicPr>
          <p:cNvPr id="2050" name="Picture 2" descr="Image result for numbers 13-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133600"/>
            <a:ext cx="457200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686715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t>Edom, Moab, Ammon, </a:t>
            </a:r>
            <a:r>
              <a:rPr lang="en-US" sz="2800" b="1" dirty="0" err="1" smtClean="0"/>
              <a:t>Midian</a:t>
            </a:r>
            <a:endParaRPr lang="en-US" sz="2800" b="1" dirty="0"/>
          </a:p>
        </p:txBody>
      </p:sp>
      <p:pic>
        <p:nvPicPr>
          <p:cNvPr id="5122" name="Picture 2" descr="http://upload.wikimedia.org/wikipedia/commons/thumb/d/d2/Kingdoms_around_Israel_830_map.svg/250px-Kingdoms_around_Israel_830_map.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162861"/>
            <a:ext cx="3733800" cy="445069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calvaryfullerton.org/Bstudy/12%202Ki/2002/122Ki01-03_files/image0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171700"/>
            <a:ext cx="3614208" cy="4467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311314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b="1" dirty="0" err="1"/>
              <a:t>Ch</a:t>
            </a:r>
            <a:r>
              <a:rPr lang="en-US" b="1" dirty="0"/>
              <a:t> 1-7      The five sacrifices.</a:t>
            </a:r>
          </a:p>
          <a:p>
            <a:pPr lvl="1"/>
            <a:r>
              <a:rPr lang="en-US" b="1" dirty="0" err="1" smtClean="0"/>
              <a:t>Ch</a:t>
            </a:r>
            <a:r>
              <a:rPr lang="en-US" b="1" dirty="0" smtClean="0"/>
              <a:t> </a:t>
            </a:r>
            <a:r>
              <a:rPr lang="en-US" b="1" dirty="0"/>
              <a:t>1  The Burnt Offering.</a:t>
            </a:r>
          </a:p>
          <a:p>
            <a:pPr lvl="1"/>
            <a:r>
              <a:rPr lang="en-US" b="1" dirty="0" err="1" smtClean="0"/>
              <a:t>Ch</a:t>
            </a:r>
            <a:r>
              <a:rPr lang="en-US" b="1" dirty="0" smtClean="0"/>
              <a:t> </a:t>
            </a:r>
            <a:r>
              <a:rPr lang="en-US" b="1" dirty="0"/>
              <a:t>2  The Grain Offering.</a:t>
            </a:r>
          </a:p>
          <a:p>
            <a:pPr lvl="1"/>
            <a:r>
              <a:rPr lang="en-US" b="1" dirty="0" err="1" smtClean="0"/>
              <a:t>Ch</a:t>
            </a:r>
            <a:r>
              <a:rPr lang="en-US" b="1" dirty="0" smtClean="0"/>
              <a:t> </a:t>
            </a:r>
            <a:r>
              <a:rPr lang="en-US" b="1" dirty="0"/>
              <a:t>3  The Fellowship Offering.</a:t>
            </a:r>
          </a:p>
          <a:p>
            <a:pPr lvl="1"/>
            <a:r>
              <a:rPr lang="en-US" b="1" dirty="0" err="1" smtClean="0"/>
              <a:t>Ch</a:t>
            </a:r>
            <a:r>
              <a:rPr lang="en-US" b="1" dirty="0" smtClean="0"/>
              <a:t> </a:t>
            </a:r>
            <a:r>
              <a:rPr lang="en-US" b="1" dirty="0"/>
              <a:t>4,5 The Sin Offering.</a:t>
            </a:r>
          </a:p>
          <a:p>
            <a:pPr lvl="1"/>
            <a:r>
              <a:rPr lang="en-US" b="1" dirty="0" err="1" smtClean="0"/>
              <a:t>Ch</a:t>
            </a:r>
            <a:r>
              <a:rPr lang="en-US" b="1" dirty="0" smtClean="0"/>
              <a:t> </a:t>
            </a:r>
            <a:r>
              <a:rPr lang="en-US" b="1" dirty="0"/>
              <a:t>5,6 The Guilt Offering.</a:t>
            </a:r>
          </a:p>
          <a:p>
            <a:r>
              <a:rPr lang="en-US" b="1" dirty="0" err="1"/>
              <a:t>Ch</a:t>
            </a:r>
            <a:r>
              <a:rPr lang="en-US" b="1" dirty="0"/>
              <a:t> 8-10   The Priesthood.</a:t>
            </a:r>
          </a:p>
          <a:p>
            <a:r>
              <a:rPr lang="en-US" b="1" dirty="0" err="1"/>
              <a:t>Ch</a:t>
            </a:r>
            <a:r>
              <a:rPr lang="en-US" b="1" dirty="0"/>
              <a:t> 11-22 </a:t>
            </a:r>
            <a:r>
              <a:rPr lang="en-US" b="1" dirty="0" smtClean="0"/>
              <a:t> Various </a:t>
            </a:r>
            <a:r>
              <a:rPr lang="en-US" b="1" dirty="0"/>
              <a:t>laws.</a:t>
            </a:r>
          </a:p>
          <a:p>
            <a:r>
              <a:rPr lang="en-US" b="1" dirty="0" err="1"/>
              <a:t>Ch</a:t>
            </a:r>
            <a:r>
              <a:rPr lang="en-US" b="1" dirty="0"/>
              <a:t> 23-25 The Sabbath and the Feasts</a:t>
            </a:r>
          </a:p>
          <a:p>
            <a:r>
              <a:rPr lang="en-US" b="1" dirty="0" err="1"/>
              <a:t>Ch</a:t>
            </a:r>
            <a:r>
              <a:rPr lang="en-US" b="1" dirty="0"/>
              <a:t> </a:t>
            </a:r>
            <a:r>
              <a:rPr lang="en-US" b="1" dirty="0" smtClean="0"/>
              <a:t>26  Punishment </a:t>
            </a:r>
            <a:r>
              <a:rPr lang="en-US" b="1" dirty="0"/>
              <a:t>and Reward.</a:t>
            </a:r>
          </a:p>
          <a:p>
            <a:r>
              <a:rPr lang="en-US" b="1" dirty="0" err="1"/>
              <a:t>Ch</a:t>
            </a:r>
            <a:r>
              <a:rPr lang="en-US" b="1" dirty="0"/>
              <a:t> </a:t>
            </a:r>
            <a:r>
              <a:rPr lang="en-US" b="1" dirty="0" smtClean="0"/>
              <a:t>27  More </a:t>
            </a:r>
            <a:r>
              <a:rPr lang="en-US" b="1" dirty="0"/>
              <a:t>laws.</a:t>
            </a:r>
          </a:p>
          <a:p>
            <a:endParaRPr lang="en-US" dirty="0"/>
          </a:p>
        </p:txBody>
      </p:sp>
      <p:sp>
        <p:nvSpPr>
          <p:cNvPr id="3" name="Title 2"/>
          <p:cNvSpPr>
            <a:spLocks noGrp="1"/>
          </p:cNvSpPr>
          <p:nvPr>
            <p:ph type="title"/>
          </p:nvPr>
        </p:nvSpPr>
        <p:spPr>
          <a:xfrm>
            <a:off x="533400" y="381000"/>
            <a:ext cx="8229600" cy="1243406"/>
          </a:xfrm>
        </p:spPr>
        <p:txBody>
          <a:bodyPr/>
          <a:lstStyle/>
          <a:p>
            <a:r>
              <a:rPr lang="en-US" sz="2800" b="1" dirty="0" smtClean="0"/>
              <a:t>Leviticus:</a:t>
            </a:r>
            <a:br>
              <a:rPr lang="en-US" sz="2800" b="1" dirty="0" smtClean="0"/>
            </a:br>
            <a:r>
              <a:rPr lang="en-US" sz="2800" b="1" dirty="0" smtClean="0"/>
              <a:t>The Seriousness of Sin and the Need for Sacrifice</a:t>
            </a:r>
            <a:endParaRPr lang="en-US" sz="2800" b="1" dirty="0"/>
          </a:p>
        </p:txBody>
      </p:sp>
    </p:spTree>
    <p:extLst>
      <p:ext uri="{BB962C8B-B14F-4D97-AF65-F5344CB8AC3E}">
        <p14:creationId xmlns:p14="http://schemas.microsoft.com/office/powerpoint/2010/main" val="302249705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5" descr="Tabrnl9"/>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1447800"/>
            <a:ext cx="6629400" cy="5154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3907" name="Text Box 6"/>
          <p:cNvSpPr txBox="1">
            <a:spLocks noChangeArrowheads="1"/>
          </p:cNvSpPr>
          <p:nvPr/>
        </p:nvSpPr>
        <p:spPr bwMode="auto">
          <a:xfrm>
            <a:off x="1600200" y="152400"/>
            <a:ext cx="60198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fontAlgn="base">
              <a:spcBef>
                <a:spcPct val="50000"/>
              </a:spcBef>
              <a:spcAft>
                <a:spcPct val="0"/>
              </a:spcAft>
            </a:pPr>
            <a:r>
              <a:rPr lang="en-US" sz="2800" b="1" dirty="0">
                <a:solidFill>
                  <a:srgbClr val="FFFF66"/>
                </a:solidFill>
                <a:latin typeface="Times New Roman" pitchFamily="18" charset="0"/>
              </a:rPr>
              <a:t>Model of The Jewish Tabernacle</a:t>
            </a:r>
          </a:p>
          <a:p>
            <a:pPr algn="ctr" fontAlgn="base">
              <a:spcBef>
                <a:spcPct val="50000"/>
              </a:spcBef>
              <a:spcAft>
                <a:spcPct val="0"/>
              </a:spcAft>
            </a:pPr>
            <a:r>
              <a:rPr lang="en-US" sz="2400" b="1" dirty="0" smtClean="0">
                <a:solidFill>
                  <a:srgbClr val="FFFF66"/>
                </a:solidFill>
                <a:latin typeface="Times New Roman" pitchFamily="18" charset="0"/>
              </a:rPr>
              <a:t>Hebrews 8:1-6</a:t>
            </a:r>
            <a:endParaRPr lang="en-US" sz="2400" b="1" dirty="0">
              <a:solidFill>
                <a:srgbClr val="FFFF66"/>
              </a:solidFill>
              <a:latin typeface="Times New Roman" pitchFamily="18" charset="0"/>
            </a:endParaRPr>
          </a:p>
        </p:txBody>
      </p:sp>
      <p:sp>
        <p:nvSpPr>
          <p:cNvPr id="2" name="TextBox 1"/>
          <p:cNvSpPr txBox="1"/>
          <p:nvPr/>
        </p:nvSpPr>
        <p:spPr>
          <a:xfrm>
            <a:off x="6705600" y="2743200"/>
            <a:ext cx="2438400" cy="1569660"/>
          </a:xfrm>
          <a:prstGeom prst="rect">
            <a:avLst/>
          </a:prstGeom>
          <a:noFill/>
        </p:spPr>
        <p:txBody>
          <a:bodyPr wrap="square" rtlCol="0">
            <a:spAutoFit/>
          </a:bodyPr>
          <a:lstStyle/>
          <a:p>
            <a:r>
              <a:rPr lang="en-US" sz="2400" b="1" dirty="0" smtClean="0"/>
              <a:t>Exodus 25:8-9 </a:t>
            </a:r>
          </a:p>
          <a:p>
            <a:endParaRPr lang="en-US" sz="2400" b="1" dirty="0"/>
          </a:p>
          <a:p>
            <a:r>
              <a:rPr lang="en-US" sz="2400" b="1" dirty="0" smtClean="0"/>
              <a:t>Follow the exact pattern.</a:t>
            </a:r>
            <a:endParaRPr lang="en-US" sz="2400" b="1" dirty="0"/>
          </a:p>
        </p:txBody>
      </p:sp>
    </p:spTree>
    <p:extLst>
      <p:ext uri="{BB962C8B-B14F-4D97-AF65-F5344CB8AC3E}">
        <p14:creationId xmlns:p14="http://schemas.microsoft.com/office/powerpoint/2010/main" val="325567940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609600" y="228600"/>
            <a:ext cx="7848600"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indent="457200" algn="ctr" fontAlgn="base">
              <a:spcBef>
                <a:spcPct val="0"/>
              </a:spcBef>
              <a:spcAft>
                <a:spcPct val="0"/>
              </a:spcAft>
              <a:tabLst>
                <a:tab pos="-571500" algn="l"/>
                <a:tab pos="2800350" algn="l"/>
              </a:tabLst>
            </a:pPr>
            <a:r>
              <a:rPr lang="es-MX" sz="1400" b="1">
                <a:solidFill>
                  <a:srgbClr val="000000"/>
                </a:solidFill>
                <a:latin typeface="Book Antiqua" pitchFamily="18" charset="0"/>
                <a:cs typeface="Times New Roman" pitchFamily="18" charset="0"/>
              </a:rPr>
              <a:t>  </a:t>
            </a:r>
            <a:r>
              <a:rPr lang="es-MX" sz="2000" b="1">
                <a:solidFill>
                  <a:srgbClr val="FFFF66"/>
                </a:solidFill>
                <a:latin typeface="Book Antiqua" pitchFamily="18" charset="0"/>
                <a:cs typeface="Times New Roman" pitchFamily="18" charset="0"/>
              </a:rPr>
              <a:t>Type/Antitype Relationships in the Tabernacle</a:t>
            </a:r>
            <a:endParaRPr lang="es-MX" sz="2000" b="1" i="1">
              <a:solidFill>
                <a:srgbClr val="FFFF66"/>
              </a:solidFill>
              <a:latin typeface="Book Antiqua" pitchFamily="18" charset="0"/>
              <a:cs typeface="Times New Roman" pitchFamily="18" charset="0"/>
            </a:endParaRPr>
          </a:p>
          <a:p>
            <a:pPr indent="457200" algn="just" eaLnBrk="0" fontAlgn="base" hangingPunct="0">
              <a:spcBef>
                <a:spcPct val="0"/>
              </a:spcBef>
              <a:spcAft>
                <a:spcPct val="0"/>
              </a:spcAft>
              <a:tabLst>
                <a:tab pos="-571500" algn="l"/>
                <a:tab pos="2800350" algn="l"/>
              </a:tabLst>
            </a:pPr>
            <a:r>
              <a:rPr lang="es-MX" sz="1100">
                <a:solidFill>
                  <a:srgbClr val="000000"/>
                </a:solidFill>
                <a:latin typeface="Book Antiqua" pitchFamily="18" charset="0"/>
                <a:cs typeface="Times New Roman" pitchFamily="18" charset="0"/>
              </a:rPr>
              <a:t> </a:t>
            </a:r>
            <a:endParaRPr lang="es-MX" sz="2400">
              <a:solidFill>
                <a:srgbClr val="FFFFFF"/>
              </a:solidFill>
              <a:latin typeface="Times New Roman" pitchFamily="18" charset="0"/>
            </a:endParaRPr>
          </a:p>
        </p:txBody>
      </p:sp>
      <p:grpSp>
        <p:nvGrpSpPr>
          <p:cNvPr id="124931" name="Group 113"/>
          <p:cNvGrpSpPr>
            <a:grpSpLocks/>
          </p:cNvGrpSpPr>
          <p:nvPr/>
        </p:nvGrpSpPr>
        <p:grpSpPr bwMode="auto">
          <a:xfrm>
            <a:off x="838200" y="762000"/>
            <a:ext cx="7924800" cy="6096000"/>
            <a:chOff x="-3" y="525"/>
            <a:chExt cx="2826" cy="6378"/>
          </a:xfrm>
        </p:grpSpPr>
        <p:grpSp>
          <p:nvGrpSpPr>
            <p:cNvPr id="124940" name="Group 111"/>
            <p:cNvGrpSpPr>
              <a:grpSpLocks/>
            </p:cNvGrpSpPr>
            <p:nvPr/>
          </p:nvGrpSpPr>
          <p:grpSpPr bwMode="auto">
            <a:xfrm>
              <a:off x="0" y="528"/>
              <a:ext cx="2820" cy="6372"/>
              <a:chOff x="0" y="528"/>
              <a:chExt cx="2820" cy="6372"/>
            </a:xfrm>
          </p:grpSpPr>
          <p:grpSp>
            <p:nvGrpSpPr>
              <p:cNvPr id="124942" name="Group 40"/>
              <p:cNvGrpSpPr>
                <a:grpSpLocks/>
              </p:cNvGrpSpPr>
              <p:nvPr/>
            </p:nvGrpSpPr>
            <p:grpSpPr bwMode="auto">
              <a:xfrm>
                <a:off x="0" y="528"/>
                <a:ext cx="940" cy="721"/>
                <a:chOff x="0" y="528"/>
                <a:chExt cx="940" cy="721"/>
              </a:xfrm>
            </p:grpSpPr>
            <p:sp>
              <p:nvSpPr>
                <p:cNvPr id="125048" name="Rectangle 3"/>
                <p:cNvSpPr>
                  <a:spLocks noChangeArrowheads="1"/>
                </p:cNvSpPr>
                <p:nvPr/>
              </p:nvSpPr>
              <p:spPr bwMode="auto">
                <a:xfrm>
                  <a:off x="43" y="528"/>
                  <a:ext cx="854" cy="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ITEM IN TABERNACLE OR TEMPLE</a:t>
                  </a:r>
                  <a:endParaRPr lang="es-MX" sz="14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 pos="2800350" algn="l"/>
                    </a:tabLst>
                  </a:pPr>
                  <a:r>
                    <a:rPr lang="es-MX" sz="1200" i="1">
                      <a:solidFill>
                        <a:srgbClr val="000000"/>
                      </a:solidFill>
                      <a:latin typeface="Book Antiqua" pitchFamily="18" charset="0"/>
                      <a:cs typeface="Times New Roman" pitchFamily="18" charset="0"/>
                    </a:rPr>
                    <a:t> </a:t>
                  </a:r>
                </a:p>
                <a:p>
                  <a:pPr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5049" name="Rectangle 39"/>
                <p:cNvSpPr>
                  <a:spLocks noChangeArrowheads="1"/>
                </p:cNvSpPr>
                <p:nvPr/>
              </p:nvSpPr>
              <p:spPr bwMode="auto">
                <a:xfrm>
                  <a:off x="0" y="528"/>
                  <a:ext cx="940" cy="72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43" name="Group 42"/>
              <p:cNvGrpSpPr>
                <a:grpSpLocks/>
              </p:cNvGrpSpPr>
              <p:nvPr/>
            </p:nvGrpSpPr>
            <p:grpSpPr bwMode="auto">
              <a:xfrm>
                <a:off x="940" y="528"/>
                <a:ext cx="940" cy="721"/>
                <a:chOff x="940" y="528"/>
                <a:chExt cx="940" cy="721"/>
              </a:xfrm>
            </p:grpSpPr>
            <p:sp>
              <p:nvSpPr>
                <p:cNvPr id="125046" name="Rectangle 4"/>
                <p:cNvSpPr>
                  <a:spLocks noChangeArrowheads="1"/>
                </p:cNvSpPr>
                <p:nvPr/>
              </p:nvSpPr>
              <p:spPr bwMode="auto">
                <a:xfrm>
                  <a:off x="983" y="528"/>
                  <a:ext cx="854" cy="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ANTITYPE IN THE NEW COVENANT</a:t>
                  </a:r>
                  <a:endParaRPr lang="es-MX" sz="14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 pos="2800350" algn="l"/>
                    </a:tabLst>
                  </a:pPr>
                  <a:endParaRPr lang="es-MX" sz="1400" b="1">
                    <a:solidFill>
                      <a:srgbClr val="FFFF66"/>
                    </a:solidFill>
                    <a:latin typeface="Book Antiqua" pitchFamily="18" charset="0"/>
                  </a:endParaRPr>
                </a:p>
              </p:txBody>
            </p:sp>
            <p:sp>
              <p:nvSpPr>
                <p:cNvPr id="125047" name="Rectangle 41"/>
                <p:cNvSpPr>
                  <a:spLocks noChangeArrowheads="1"/>
                </p:cNvSpPr>
                <p:nvPr/>
              </p:nvSpPr>
              <p:spPr bwMode="auto">
                <a:xfrm>
                  <a:off x="940" y="528"/>
                  <a:ext cx="940" cy="72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44" name="Group 44"/>
              <p:cNvGrpSpPr>
                <a:grpSpLocks/>
              </p:cNvGrpSpPr>
              <p:nvPr/>
            </p:nvGrpSpPr>
            <p:grpSpPr bwMode="auto">
              <a:xfrm>
                <a:off x="1880" y="528"/>
                <a:ext cx="940" cy="721"/>
                <a:chOff x="1880" y="528"/>
                <a:chExt cx="940" cy="721"/>
              </a:xfrm>
            </p:grpSpPr>
            <p:sp>
              <p:nvSpPr>
                <p:cNvPr id="125044" name="Rectangle 5"/>
                <p:cNvSpPr>
                  <a:spLocks noChangeArrowheads="1"/>
                </p:cNvSpPr>
                <p:nvPr/>
              </p:nvSpPr>
              <p:spPr bwMode="auto">
                <a:xfrm>
                  <a:off x="1923" y="528"/>
                  <a:ext cx="854" cy="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n-US" sz="1400" b="1">
                      <a:solidFill>
                        <a:srgbClr val="FFFF66"/>
                      </a:solidFill>
                      <a:latin typeface="Book Antiqua" pitchFamily="18" charset="0"/>
                      <a:cs typeface="Times New Roman" pitchFamily="18" charset="0"/>
                    </a:rPr>
                    <a:t>S</a:t>
                  </a:r>
                  <a:r>
                    <a:rPr lang="es-MX" sz="1400" b="1">
                      <a:solidFill>
                        <a:srgbClr val="FFFF66"/>
                      </a:solidFill>
                      <a:latin typeface="Book Antiqua" pitchFamily="18" charset="0"/>
                      <a:cs typeface="Times New Roman" pitchFamily="18" charset="0"/>
                    </a:rPr>
                    <a:t>CRIPTURE  REFERENCE</a:t>
                  </a:r>
                  <a:endParaRPr lang="es-MX" sz="1400" b="1" i="1">
                    <a:solidFill>
                      <a:srgbClr val="FFFF66"/>
                    </a:solidFill>
                    <a:latin typeface="Book Antiqua" pitchFamily="18" charset="0"/>
                    <a:cs typeface="Times New Roman" pitchFamily="18" charset="0"/>
                  </a:endParaRPr>
                </a:p>
                <a:p>
                  <a:pPr algn="just" eaLnBrk="0" fontAlgn="base" hangingPunct="0">
                    <a:spcBef>
                      <a:spcPct val="0"/>
                    </a:spcBef>
                    <a:spcAft>
                      <a:spcPct val="0"/>
                    </a:spcAft>
                    <a:tabLst>
                      <a:tab pos="-571500" algn="l"/>
                      <a:tab pos="2800350" algn="l"/>
                    </a:tabLst>
                  </a:pPr>
                  <a:endParaRPr lang="es-MX" sz="1400" b="1">
                    <a:solidFill>
                      <a:srgbClr val="FFFF66"/>
                    </a:solidFill>
                    <a:latin typeface="Times New Roman" pitchFamily="18" charset="0"/>
                  </a:endParaRPr>
                </a:p>
              </p:txBody>
            </p:sp>
            <p:sp>
              <p:nvSpPr>
                <p:cNvPr id="125045" name="Rectangle 43"/>
                <p:cNvSpPr>
                  <a:spLocks noChangeArrowheads="1"/>
                </p:cNvSpPr>
                <p:nvPr/>
              </p:nvSpPr>
              <p:spPr bwMode="auto">
                <a:xfrm>
                  <a:off x="1880" y="528"/>
                  <a:ext cx="940" cy="72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45" name="Group 46"/>
              <p:cNvGrpSpPr>
                <a:grpSpLocks/>
              </p:cNvGrpSpPr>
              <p:nvPr/>
            </p:nvGrpSpPr>
            <p:grpSpPr bwMode="auto">
              <a:xfrm>
                <a:off x="0" y="1249"/>
                <a:ext cx="940" cy="500"/>
                <a:chOff x="0" y="1249"/>
                <a:chExt cx="940" cy="500"/>
              </a:xfrm>
            </p:grpSpPr>
            <p:sp>
              <p:nvSpPr>
                <p:cNvPr id="125042" name="Rectangle 6"/>
                <p:cNvSpPr>
                  <a:spLocks noChangeArrowheads="1"/>
                </p:cNvSpPr>
                <p:nvPr/>
              </p:nvSpPr>
              <p:spPr bwMode="auto">
                <a:xfrm>
                  <a:off x="43" y="1249"/>
                  <a:ext cx="85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The tabernacle itself</a:t>
                  </a:r>
                  <a:endParaRPr lang="es-MX" sz="14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 pos="2800350" algn="l"/>
                    </a:tabLst>
                  </a:pPr>
                  <a:endParaRPr lang="es-MX" sz="1400" b="1">
                    <a:solidFill>
                      <a:srgbClr val="FFFF66"/>
                    </a:solidFill>
                    <a:latin typeface="Book Antiqua" pitchFamily="18" charset="0"/>
                  </a:endParaRPr>
                </a:p>
              </p:txBody>
            </p:sp>
            <p:sp>
              <p:nvSpPr>
                <p:cNvPr id="125043" name="Rectangle 45"/>
                <p:cNvSpPr>
                  <a:spLocks noChangeArrowheads="1"/>
                </p:cNvSpPr>
                <p:nvPr/>
              </p:nvSpPr>
              <p:spPr bwMode="auto">
                <a:xfrm>
                  <a:off x="0" y="1249"/>
                  <a:ext cx="94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46" name="Group 48"/>
              <p:cNvGrpSpPr>
                <a:grpSpLocks/>
              </p:cNvGrpSpPr>
              <p:nvPr/>
            </p:nvGrpSpPr>
            <p:grpSpPr bwMode="auto">
              <a:xfrm>
                <a:off x="940" y="1249"/>
                <a:ext cx="940" cy="500"/>
                <a:chOff x="940" y="1249"/>
                <a:chExt cx="940" cy="500"/>
              </a:xfrm>
            </p:grpSpPr>
            <p:sp>
              <p:nvSpPr>
                <p:cNvPr id="125040" name="Rectangle 7"/>
                <p:cNvSpPr>
                  <a:spLocks noChangeArrowheads="1"/>
                </p:cNvSpPr>
                <p:nvPr/>
              </p:nvSpPr>
              <p:spPr bwMode="auto">
                <a:xfrm>
                  <a:off x="983" y="1249"/>
                  <a:ext cx="85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God dwelling with his people</a:t>
                  </a:r>
                  <a:endParaRPr lang="es-MX" sz="14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 pos="2800350" algn="l"/>
                    </a:tabLst>
                  </a:pPr>
                  <a:endParaRPr lang="es-MX" sz="1400" b="1">
                    <a:solidFill>
                      <a:srgbClr val="FFFF66"/>
                    </a:solidFill>
                    <a:latin typeface="Book Antiqua" pitchFamily="18" charset="0"/>
                  </a:endParaRPr>
                </a:p>
              </p:txBody>
            </p:sp>
            <p:sp>
              <p:nvSpPr>
                <p:cNvPr id="125041" name="Rectangle 47"/>
                <p:cNvSpPr>
                  <a:spLocks noChangeArrowheads="1"/>
                </p:cNvSpPr>
                <p:nvPr/>
              </p:nvSpPr>
              <p:spPr bwMode="auto">
                <a:xfrm>
                  <a:off x="940" y="1249"/>
                  <a:ext cx="94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47" name="Group 50"/>
              <p:cNvGrpSpPr>
                <a:grpSpLocks/>
              </p:cNvGrpSpPr>
              <p:nvPr/>
            </p:nvGrpSpPr>
            <p:grpSpPr bwMode="auto">
              <a:xfrm>
                <a:off x="1880" y="1249"/>
                <a:ext cx="940" cy="500"/>
                <a:chOff x="1880" y="1249"/>
                <a:chExt cx="940" cy="500"/>
              </a:xfrm>
            </p:grpSpPr>
            <p:sp>
              <p:nvSpPr>
                <p:cNvPr id="125038" name="Rectangle 8"/>
                <p:cNvSpPr>
                  <a:spLocks noChangeArrowheads="1"/>
                </p:cNvSpPr>
                <p:nvPr/>
              </p:nvSpPr>
              <p:spPr bwMode="auto">
                <a:xfrm>
                  <a:off x="1923" y="1249"/>
                  <a:ext cx="85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n-US" sz="1400" b="1">
                      <a:solidFill>
                        <a:srgbClr val="FFFF66"/>
                      </a:solidFill>
                      <a:latin typeface="Book Antiqua" pitchFamily="18" charset="0"/>
                      <a:cs typeface="Times New Roman" pitchFamily="18" charset="0"/>
                    </a:rPr>
                    <a:t>J</a:t>
                  </a:r>
                  <a:r>
                    <a:rPr lang="es-MX" sz="1400" b="1">
                      <a:solidFill>
                        <a:srgbClr val="FFFF66"/>
                      </a:solidFill>
                      <a:latin typeface="Book Antiqua" pitchFamily="18" charset="0"/>
                      <a:cs typeface="Times New Roman" pitchFamily="18" charset="0"/>
                    </a:rPr>
                    <a:t>ohn 14:1-3, John 1:14J. Rev 1:13</a:t>
                  </a:r>
                </a:p>
                <a:p>
                  <a:pPr algn="just"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5039" name="Rectangle 49"/>
                <p:cNvSpPr>
                  <a:spLocks noChangeArrowheads="1"/>
                </p:cNvSpPr>
                <p:nvPr/>
              </p:nvSpPr>
              <p:spPr bwMode="auto">
                <a:xfrm>
                  <a:off x="1880" y="1249"/>
                  <a:ext cx="94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48" name="Group 52"/>
              <p:cNvGrpSpPr>
                <a:grpSpLocks/>
              </p:cNvGrpSpPr>
              <p:nvPr/>
            </p:nvGrpSpPr>
            <p:grpSpPr bwMode="auto">
              <a:xfrm>
                <a:off x="0" y="1749"/>
                <a:ext cx="940" cy="500"/>
                <a:chOff x="0" y="1749"/>
                <a:chExt cx="940" cy="500"/>
              </a:xfrm>
            </p:grpSpPr>
            <p:sp>
              <p:nvSpPr>
                <p:cNvPr id="125036" name="Rectangle 9"/>
                <p:cNvSpPr>
                  <a:spLocks noChangeArrowheads="1"/>
                </p:cNvSpPr>
                <p:nvPr/>
              </p:nvSpPr>
              <p:spPr bwMode="auto">
                <a:xfrm>
                  <a:off x="43" y="1749"/>
                  <a:ext cx="85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The bronze altar of sacrifice</a:t>
                  </a:r>
                </a:p>
                <a:p>
                  <a:pPr algn="just"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5037" name="Rectangle 51"/>
                <p:cNvSpPr>
                  <a:spLocks noChangeArrowheads="1"/>
                </p:cNvSpPr>
                <p:nvPr/>
              </p:nvSpPr>
              <p:spPr bwMode="auto">
                <a:xfrm>
                  <a:off x="0" y="1749"/>
                  <a:ext cx="94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49" name="Group 54"/>
              <p:cNvGrpSpPr>
                <a:grpSpLocks/>
              </p:cNvGrpSpPr>
              <p:nvPr/>
            </p:nvGrpSpPr>
            <p:grpSpPr bwMode="auto">
              <a:xfrm>
                <a:off x="940" y="1749"/>
                <a:ext cx="940" cy="500"/>
                <a:chOff x="940" y="1749"/>
                <a:chExt cx="940" cy="500"/>
              </a:xfrm>
            </p:grpSpPr>
            <p:sp>
              <p:nvSpPr>
                <p:cNvPr id="125034" name="Rectangle 10"/>
                <p:cNvSpPr>
                  <a:spLocks noChangeArrowheads="1"/>
                </p:cNvSpPr>
                <p:nvPr/>
              </p:nvSpPr>
              <p:spPr bwMode="auto">
                <a:xfrm>
                  <a:off x="983" y="1749"/>
                  <a:ext cx="85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The sacrifice of Jesus for sins</a:t>
                  </a:r>
                  <a:endParaRPr lang="es-MX" sz="14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 pos="2800350" algn="l"/>
                    </a:tabLst>
                  </a:pPr>
                  <a:endParaRPr lang="es-MX" sz="1400" b="1">
                    <a:solidFill>
                      <a:srgbClr val="FFFF66"/>
                    </a:solidFill>
                    <a:latin typeface="Book Antiqua" pitchFamily="18" charset="0"/>
                  </a:endParaRPr>
                </a:p>
              </p:txBody>
            </p:sp>
            <p:sp>
              <p:nvSpPr>
                <p:cNvPr id="125035" name="Rectangle 53"/>
                <p:cNvSpPr>
                  <a:spLocks noChangeArrowheads="1"/>
                </p:cNvSpPr>
                <p:nvPr/>
              </p:nvSpPr>
              <p:spPr bwMode="auto">
                <a:xfrm>
                  <a:off x="940" y="1749"/>
                  <a:ext cx="94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50" name="Group 56"/>
              <p:cNvGrpSpPr>
                <a:grpSpLocks/>
              </p:cNvGrpSpPr>
              <p:nvPr/>
            </p:nvGrpSpPr>
            <p:grpSpPr bwMode="auto">
              <a:xfrm>
                <a:off x="1880" y="1749"/>
                <a:ext cx="940" cy="500"/>
                <a:chOff x="1880" y="1749"/>
                <a:chExt cx="940" cy="500"/>
              </a:xfrm>
            </p:grpSpPr>
            <p:sp>
              <p:nvSpPr>
                <p:cNvPr id="125032" name="Rectangle 11"/>
                <p:cNvSpPr>
                  <a:spLocks noChangeArrowheads="1"/>
                </p:cNvSpPr>
                <p:nvPr/>
              </p:nvSpPr>
              <p:spPr bwMode="auto">
                <a:xfrm>
                  <a:off x="1923" y="1749"/>
                  <a:ext cx="85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200" i="1">
                      <a:solidFill>
                        <a:srgbClr val="000000"/>
                      </a:solidFill>
                      <a:latin typeface="Book Antiqua" pitchFamily="18" charset="0"/>
                      <a:cs typeface="Times New Roman" pitchFamily="18" charset="0"/>
                    </a:rPr>
                    <a:t> </a:t>
                  </a:r>
                </a:p>
                <a:p>
                  <a:pPr algn="just"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5033" name="Rectangle 55"/>
                <p:cNvSpPr>
                  <a:spLocks noChangeArrowheads="1"/>
                </p:cNvSpPr>
                <p:nvPr/>
              </p:nvSpPr>
              <p:spPr bwMode="auto">
                <a:xfrm>
                  <a:off x="1880" y="1749"/>
                  <a:ext cx="94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51" name="Group 58"/>
              <p:cNvGrpSpPr>
                <a:grpSpLocks/>
              </p:cNvGrpSpPr>
              <p:nvPr/>
            </p:nvGrpSpPr>
            <p:grpSpPr bwMode="auto">
              <a:xfrm>
                <a:off x="0" y="2249"/>
                <a:ext cx="940" cy="509"/>
                <a:chOff x="0" y="2249"/>
                <a:chExt cx="940" cy="509"/>
              </a:xfrm>
            </p:grpSpPr>
            <p:sp>
              <p:nvSpPr>
                <p:cNvPr id="125030" name="Rectangle 12"/>
                <p:cNvSpPr>
                  <a:spLocks noChangeArrowheads="1"/>
                </p:cNvSpPr>
                <p:nvPr/>
              </p:nvSpPr>
              <p:spPr bwMode="auto">
                <a:xfrm>
                  <a:off x="43" y="2249"/>
                  <a:ext cx="854"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The basin/laver</a:t>
                  </a:r>
                  <a:endParaRPr lang="es-MX" sz="1400" b="1" i="1">
                    <a:solidFill>
                      <a:srgbClr val="FFFF66"/>
                    </a:solidFill>
                    <a:latin typeface="Book Antiqua" pitchFamily="18" charset="0"/>
                    <a:cs typeface="Times New Roman" pitchFamily="18" charset="0"/>
                  </a:endParaRPr>
                </a:p>
                <a:p>
                  <a:pPr algn="just" eaLnBrk="0" fontAlgn="base" hangingPunct="0">
                    <a:spcBef>
                      <a:spcPct val="0"/>
                    </a:spcBef>
                    <a:spcAft>
                      <a:spcPct val="0"/>
                    </a:spcAft>
                    <a:tabLst>
                      <a:tab pos="-571500" algn="l"/>
                      <a:tab pos="2800350" algn="l"/>
                    </a:tabLst>
                  </a:pPr>
                  <a:r>
                    <a:rPr lang="es-MX" sz="1200" i="1">
                      <a:solidFill>
                        <a:srgbClr val="000000"/>
                      </a:solidFill>
                      <a:latin typeface="Book Antiqua" pitchFamily="18" charset="0"/>
                      <a:cs typeface="Times New Roman" pitchFamily="18" charset="0"/>
                    </a:rPr>
                    <a:t> </a:t>
                  </a:r>
                </a:p>
                <a:p>
                  <a:pPr algn="just"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5031" name="Rectangle 57"/>
                <p:cNvSpPr>
                  <a:spLocks noChangeArrowheads="1"/>
                </p:cNvSpPr>
                <p:nvPr/>
              </p:nvSpPr>
              <p:spPr bwMode="auto">
                <a:xfrm>
                  <a:off x="0" y="2249"/>
                  <a:ext cx="940" cy="509"/>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52" name="Group 60"/>
              <p:cNvGrpSpPr>
                <a:grpSpLocks/>
              </p:cNvGrpSpPr>
              <p:nvPr/>
            </p:nvGrpSpPr>
            <p:grpSpPr bwMode="auto">
              <a:xfrm>
                <a:off x="940" y="2249"/>
                <a:ext cx="940" cy="509"/>
                <a:chOff x="940" y="2249"/>
                <a:chExt cx="940" cy="509"/>
              </a:xfrm>
            </p:grpSpPr>
            <p:sp>
              <p:nvSpPr>
                <p:cNvPr id="125028" name="Rectangle 13"/>
                <p:cNvSpPr>
                  <a:spLocks noChangeArrowheads="1"/>
                </p:cNvSpPr>
                <p:nvPr/>
              </p:nvSpPr>
              <p:spPr bwMode="auto">
                <a:xfrm>
                  <a:off x="983" y="2249"/>
                  <a:ext cx="854"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200" b="1">
                      <a:solidFill>
                        <a:srgbClr val="FFFF66"/>
                      </a:solidFill>
                      <a:latin typeface="Book Antiqua" pitchFamily="18" charset="0"/>
                      <a:cs typeface="Times New Roman" pitchFamily="18" charset="0"/>
                    </a:rPr>
                    <a:t>Baptism</a:t>
                  </a:r>
                  <a:endParaRPr lang="es-MX" sz="1200" b="1" i="1">
                    <a:solidFill>
                      <a:srgbClr val="FFFF66"/>
                    </a:solidFill>
                    <a:latin typeface="Book Antiqua" pitchFamily="18" charset="0"/>
                    <a:cs typeface="Times New Roman" pitchFamily="18" charset="0"/>
                  </a:endParaRPr>
                </a:p>
                <a:p>
                  <a:pPr algn="just" eaLnBrk="0" fontAlgn="base" hangingPunct="0">
                    <a:spcBef>
                      <a:spcPct val="0"/>
                    </a:spcBef>
                    <a:spcAft>
                      <a:spcPct val="0"/>
                    </a:spcAft>
                    <a:tabLst>
                      <a:tab pos="-571500" algn="l"/>
                      <a:tab pos="2800350" algn="l"/>
                    </a:tabLst>
                  </a:pPr>
                  <a:endParaRPr lang="es-MX" sz="1200" b="1">
                    <a:solidFill>
                      <a:srgbClr val="FFFF66"/>
                    </a:solidFill>
                    <a:latin typeface="Book Antiqua" pitchFamily="18" charset="0"/>
                  </a:endParaRPr>
                </a:p>
              </p:txBody>
            </p:sp>
            <p:sp>
              <p:nvSpPr>
                <p:cNvPr id="125029" name="Rectangle 59"/>
                <p:cNvSpPr>
                  <a:spLocks noChangeArrowheads="1"/>
                </p:cNvSpPr>
                <p:nvPr/>
              </p:nvSpPr>
              <p:spPr bwMode="auto">
                <a:xfrm>
                  <a:off x="940" y="2249"/>
                  <a:ext cx="940" cy="509"/>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53" name="Group 62"/>
              <p:cNvGrpSpPr>
                <a:grpSpLocks/>
              </p:cNvGrpSpPr>
              <p:nvPr/>
            </p:nvGrpSpPr>
            <p:grpSpPr bwMode="auto">
              <a:xfrm>
                <a:off x="1880" y="2249"/>
                <a:ext cx="940" cy="509"/>
                <a:chOff x="1880" y="2249"/>
                <a:chExt cx="940" cy="509"/>
              </a:xfrm>
            </p:grpSpPr>
            <p:sp>
              <p:nvSpPr>
                <p:cNvPr id="125026" name="Rectangle 14"/>
                <p:cNvSpPr>
                  <a:spLocks noChangeArrowheads="1"/>
                </p:cNvSpPr>
                <p:nvPr/>
              </p:nvSpPr>
              <p:spPr bwMode="auto">
                <a:xfrm>
                  <a:off x="1923" y="2249"/>
                  <a:ext cx="854"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200" i="1">
                      <a:solidFill>
                        <a:srgbClr val="000000"/>
                      </a:solidFill>
                      <a:latin typeface="Book Antiqua" pitchFamily="18" charset="0"/>
                      <a:cs typeface="Times New Roman" pitchFamily="18" charset="0"/>
                    </a:rPr>
                    <a:t> </a:t>
                  </a:r>
                </a:p>
                <a:p>
                  <a:pPr algn="just"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5027" name="Rectangle 61"/>
                <p:cNvSpPr>
                  <a:spLocks noChangeArrowheads="1"/>
                </p:cNvSpPr>
                <p:nvPr/>
              </p:nvSpPr>
              <p:spPr bwMode="auto">
                <a:xfrm>
                  <a:off x="1880" y="2249"/>
                  <a:ext cx="940" cy="509"/>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54" name="Group 64"/>
              <p:cNvGrpSpPr>
                <a:grpSpLocks/>
              </p:cNvGrpSpPr>
              <p:nvPr/>
            </p:nvGrpSpPr>
            <p:grpSpPr bwMode="auto">
              <a:xfrm>
                <a:off x="0" y="2758"/>
                <a:ext cx="940" cy="509"/>
                <a:chOff x="0" y="2758"/>
                <a:chExt cx="940" cy="509"/>
              </a:xfrm>
            </p:grpSpPr>
            <p:sp>
              <p:nvSpPr>
                <p:cNvPr id="125024" name="Rectangle 15"/>
                <p:cNvSpPr>
                  <a:spLocks noChangeArrowheads="1"/>
                </p:cNvSpPr>
                <p:nvPr/>
              </p:nvSpPr>
              <p:spPr bwMode="auto">
                <a:xfrm>
                  <a:off x="43" y="2758"/>
                  <a:ext cx="854"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The show bread</a:t>
                  </a:r>
                  <a:endParaRPr lang="es-MX" sz="1400" b="1" i="1">
                    <a:solidFill>
                      <a:srgbClr val="FFFF66"/>
                    </a:solidFill>
                    <a:latin typeface="Book Antiqua" pitchFamily="18" charset="0"/>
                    <a:cs typeface="Times New Roman" pitchFamily="18" charset="0"/>
                  </a:endParaRPr>
                </a:p>
                <a:p>
                  <a:pPr algn="just" eaLnBrk="0" fontAlgn="base" hangingPunct="0">
                    <a:spcBef>
                      <a:spcPct val="0"/>
                    </a:spcBef>
                    <a:spcAft>
                      <a:spcPct val="0"/>
                    </a:spcAft>
                    <a:tabLst>
                      <a:tab pos="-571500" algn="l"/>
                      <a:tab pos="2800350" algn="l"/>
                    </a:tabLst>
                  </a:pPr>
                  <a:r>
                    <a:rPr lang="es-MX" sz="1200" i="1">
                      <a:solidFill>
                        <a:srgbClr val="000000"/>
                      </a:solidFill>
                      <a:latin typeface="Book Antiqua" pitchFamily="18" charset="0"/>
                      <a:cs typeface="Times New Roman" pitchFamily="18" charset="0"/>
                    </a:rPr>
                    <a:t> </a:t>
                  </a:r>
                </a:p>
                <a:p>
                  <a:pPr algn="just"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5025" name="Rectangle 63"/>
                <p:cNvSpPr>
                  <a:spLocks noChangeArrowheads="1"/>
                </p:cNvSpPr>
                <p:nvPr/>
              </p:nvSpPr>
              <p:spPr bwMode="auto">
                <a:xfrm>
                  <a:off x="0" y="2758"/>
                  <a:ext cx="940" cy="509"/>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55" name="Group 66"/>
              <p:cNvGrpSpPr>
                <a:grpSpLocks/>
              </p:cNvGrpSpPr>
              <p:nvPr/>
            </p:nvGrpSpPr>
            <p:grpSpPr bwMode="auto">
              <a:xfrm>
                <a:off x="940" y="2758"/>
                <a:ext cx="940" cy="509"/>
                <a:chOff x="940" y="2758"/>
                <a:chExt cx="940" cy="509"/>
              </a:xfrm>
            </p:grpSpPr>
            <p:sp>
              <p:nvSpPr>
                <p:cNvPr id="125022" name="Rectangle 16"/>
                <p:cNvSpPr>
                  <a:spLocks noChangeArrowheads="1"/>
                </p:cNvSpPr>
                <p:nvPr/>
              </p:nvSpPr>
              <p:spPr bwMode="auto">
                <a:xfrm>
                  <a:off x="983" y="2758"/>
                  <a:ext cx="854"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The bread of life, Jesus Christ</a:t>
                  </a:r>
                </a:p>
                <a:p>
                  <a:pPr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5023" name="Rectangle 65"/>
                <p:cNvSpPr>
                  <a:spLocks noChangeArrowheads="1"/>
                </p:cNvSpPr>
                <p:nvPr/>
              </p:nvSpPr>
              <p:spPr bwMode="auto">
                <a:xfrm>
                  <a:off x="940" y="2758"/>
                  <a:ext cx="940" cy="509"/>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56" name="Group 68"/>
              <p:cNvGrpSpPr>
                <a:grpSpLocks/>
              </p:cNvGrpSpPr>
              <p:nvPr/>
            </p:nvGrpSpPr>
            <p:grpSpPr bwMode="auto">
              <a:xfrm>
                <a:off x="1880" y="2758"/>
                <a:ext cx="940" cy="509"/>
                <a:chOff x="1880" y="2758"/>
                <a:chExt cx="940" cy="509"/>
              </a:xfrm>
            </p:grpSpPr>
            <p:sp>
              <p:nvSpPr>
                <p:cNvPr id="125020" name="Rectangle 17"/>
                <p:cNvSpPr>
                  <a:spLocks noChangeArrowheads="1"/>
                </p:cNvSpPr>
                <p:nvPr/>
              </p:nvSpPr>
              <p:spPr bwMode="auto">
                <a:xfrm>
                  <a:off x="1923" y="2758"/>
                  <a:ext cx="854"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200" i="1">
                      <a:solidFill>
                        <a:srgbClr val="000000"/>
                      </a:solidFill>
                      <a:latin typeface="Book Antiqua" pitchFamily="18" charset="0"/>
                      <a:cs typeface="Times New Roman" pitchFamily="18" charset="0"/>
                    </a:rPr>
                    <a:t> </a:t>
                  </a:r>
                </a:p>
                <a:p>
                  <a:pPr algn="just"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5021" name="Rectangle 67"/>
                <p:cNvSpPr>
                  <a:spLocks noChangeArrowheads="1"/>
                </p:cNvSpPr>
                <p:nvPr/>
              </p:nvSpPr>
              <p:spPr bwMode="auto">
                <a:xfrm>
                  <a:off x="1880" y="2758"/>
                  <a:ext cx="940" cy="509"/>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57" name="Group 70"/>
              <p:cNvGrpSpPr>
                <a:grpSpLocks/>
              </p:cNvGrpSpPr>
              <p:nvPr/>
            </p:nvGrpSpPr>
            <p:grpSpPr bwMode="auto">
              <a:xfrm>
                <a:off x="0" y="3267"/>
                <a:ext cx="940" cy="509"/>
                <a:chOff x="0" y="3267"/>
                <a:chExt cx="940" cy="509"/>
              </a:xfrm>
            </p:grpSpPr>
            <p:sp>
              <p:nvSpPr>
                <p:cNvPr id="125018" name="Rectangle 18"/>
                <p:cNvSpPr>
                  <a:spLocks noChangeArrowheads="1"/>
                </p:cNvSpPr>
                <p:nvPr/>
              </p:nvSpPr>
              <p:spPr bwMode="auto">
                <a:xfrm>
                  <a:off x="43" y="3267"/>
                  <a:ext cx="854"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The lampstand</a:t>
                  </a:r>
                  <a:endParaRPr lang="es-MX" sz="1400" b="1" i="1">
                    <a:solidFill>
                      <a:srgbClr val="FFFF66"/>
                    </a:solidFill>
                    <a:latin typeface="Book Antiqua" pitchFamily="18" charset="0"/>
                    <a:cs typeface="Times New Roman" pitchFamily="18" charset="0"/>
                  </a:endParaRPr>
                </a:p>
                <a:p>
                  <a:pPr algn="just" eaLnBrk="0" fontAlgn="base" hangingPunct="0">
                    <a:spcBef>
                      <a:spcPct val="0"/>
                    </a:spcBef>
                    <a:spcAft>
                      <a:spcPct val="0"/>
                    </a:spcAft>
                    <a:tabLst>
                      <a:tab pos="-571500" algn="l"/>
                      <a:tab pos="2800350" algn="l"/>
                    </a:tabLst>
                  </a:pPr>
                  <a:r>
                    <a:rPr lang="es-MX" sz="1200" i="1">
                      <a:solidFill>
                        <a:srgbClr val="000000"/>
                      </a:solidFill>
                      <a:latin typeface="Book Antiqua" pitchFamily="18" charset="0"/>
                      <a:cs typeface="Times New Roman" pitchFamily="18" charset="0"/>
                    </a:rPr>
                    <a:t> </a:t>
                  </a:r>
                </a:p>
                <a:p>
                  <a:pPr algn="just"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5019" name="Rectangle 69"/>
                <p:cNvSpPr>
                  <a:spLocks noChangeArrowheads="1"/>
                </p:cNvSpPr>
                <p:nvPr/>
              </p:nvSpPr>
              <p:spPr bwMode="auto">
                <a:xfrm>
                  <a:off x="0" y="3267"/>
                  <a:ext cx="940" cy="509"/>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58" name="Group 72"/>
              <p:cNvGrpSpPr>
                <a:grpSpLocks/>
              </p:cNvGrpSpPr>
              <p:nvPr/>
            </p:nvGrpSpPr>
            <p:grpSpPr bwMode="auto">
              <a:xfrm>
                <a:off x="940" y="3267"/>
                <a:ext cx="940" cy="509"/>
                <a:chOff x="940" y="3267"/>
                <a:chExt cx="940" cy="509"/>
              </a:xfrm>
            </p:grpSpPr>
            <p:sp>
              <p:nvSpPr>
                <p:cNvPr id="125016" name="Rectangle 19"/>
                <p:cNvSpPr>
                  <a:spLocks noChangeArrowheads="1"/>
                </p:cNvSpPr>
                <p:nvPr/>
              </p:nvSpPr>
              <p:spPr bwMode="auto">
                <a:xfrm>
                  <a:off x="983" y="3267"/>
                  <a:ext cx="854"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200" b="1">
                      <a:solidFill>
                        <a:srgbClr val="FFFF66"/>
                      </a:solidFill>
                      <a:latin typeface="Book Antiqua" pitchFamily="18" charset="0"/>
                      <a:cs typeface="Times New Roman" pitchFamily="18" charset="0"/>
                    </a:rPr>
                    <a:t>The Holy Spirit</a:t>
                  </a:r>
                  <a:endParaRPr lang="es-MX" sz="1200" b="1" i="1">
                    <a:solidFill>
                      <a:srgbClr val="FFFF66"/>
                    </a:solidFill>
                    <a:latin typeface="Book Antiqua" pitchFamily="18" charset="0"/>
                    <a:cs typeface="Times New Roman" pitchFamily="18" charset="0"/>
                  </a:endParaRPr>
                </a:p>
                <a:p>
                  <a:pPr algn="just" eaLnBrk="0" fontAlgn="base" hangingPunct="0">
                    <a:spcBef>
                      <a:spcPct val="0"/>
                    </a:spcBef>
                    <a:spcAft>
                      <a:spcPct val="0"/>
                    </a:spcAft>
                    <a:tabLst>
                      <a:tab pos="-571500" algn="l"/>
                      <a:tab pos="2800350" algn="l"/>
                    </a:tabLst>
                  </a:pPr>
                  <a:endParaRPr lang="es-MX" sz="1200" b="1">
                    <a:solidFill>
                      <a:srgbClr val="FFFF66"/>
                    </a:solidFill>
                    <a:latin typeface="Book Antiqua" pitchFamily="18" charset="0"/>
                  </a:endParaRPr>
                </a:p>
              </p:txBody>
            </p:sp>
            <p:sp>
              <p:nvSpPr>
                <p:cNvPr id="125017" name="Rectangle 71"/>
                <p:cNvSpPr>
                  <a:spLocks noChangeArrowheads="1"/>
                </p:cNvSpPr>
                <p:nvPr/>
              </p:nvSpPr>
              <p:spPr bwMode="auto">
                <a:xfrm>
                  <a:off x="940" y="3267"/>
                  <a:ext cx="940" cy="509"/>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59" name="Group 74"/>
              <p:cNvGrpSpPr>
                <a:grpSpLocks/>
              </p:cNvGrpSpPr>
              <p:nvPr/>
            </p:nvGrpSpPr>
            <p:grpSpPr bwMode="auto">
              <a:xfrm>
                <a:off x="1880" y="3267"/>
                <a:ext cx="940" cy="509"/>
                <a:chOff x="1880" y="3267"/>
                <a:chExt cx="940" cy="509"/>
              </a:xfrm>
            </p:grpSpPr>
            <p:sp>
              <p:nvSpPr>
                <p:cNvPr id="125014" name="Rectangle 20"/>
                <p:cNvSpPr>
                  <a:spLocks noChangeArrowheads="1"/>
                </p:cNvSpPr>
                <p:nvPr/>
              </p:nvSpPr>
              <p:spPr bwMode="auto">
                <a:xfrm>
                  <a:off x="1923" y="3267"/>
                  <a:ext cx="854"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Zechariah 4:1-6</a:t>
                  </a:r>
                </a:p>
                <a:p>
                  <a:pPr algn="just" eaLnBrk="0" fontAlgn="base" hangingPunct="0">
                    <a:spcBef>
                      <a:spcPct val="0"/>
                    </a:spcBef>
                    <a:spcAft>
                      <a:spcPct val="0"/>
                    </a:spcAft>
                    <a:tabLst>
                      <a:tab pos="-571500" algn="l"/>
                      <a:tab pos="2800350" algn="l"/>
                    </a:tabLst>
                  </a:pPr>
                  <a:endParaRPr lang="es-MX" sz="1400" b="1">
                    <a:solidFill>
                      <a:srgbClr val="FFFFFF"/>
                    </a:solidFill>
                    <a:latin typeface="Times New Roman" pitchFamily="18" charset="0"/>
                  </a:endParaRPr>
                </a:p>
              </p:txBody>
            </p:sp>
            <p:sp>
              <p:nvSpPr>
                <p:cNvPr id="125015" name="Rectangle 73"/>
                <p:cNvSpPr>
                  <a:spLocks noChangeArrowheads="1"/>
                </p:cNvSpPr>
                <p:nvPr/>
              </p:nvSpPr>
              <p:spPr bwMode="auto">
                <a:xfrm>
                  <a:off x="1880" y="3267"/>
                  <a:ext cx="940" cy="509"/>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60" name="Group 76"/>
              <p:cNvGrpSpPr>
                <a:grpSpLocks/>
              </p:cNvGrpSpPr>
              <p:nvPr/>
            </p:nvGrpSpPr>
            <p:grpSpPr bwMode="auto">
              <a:xfrm>
                <a:off x="0" y="3776"/>
                <a:ext cx="940" cy="500"/>
                <a:chOff x="0" y="3776"/>
                <a:chExt cx="940" cy="500"/>
              </a:xfrm>
            </p:grpSpPr>
            <p:sp>
              <p:nvSpPr>
                <p:cNvPr id="125012" name="Rectangle 21"/>
                <p:cNvSpPr>
                  <a:spLocks noChangeArrowheads="1"/>
                </p:cNvSpPr>
                <p:nvPr/>
              </p:nvSpPr>
              <p:spPr bwMode="auto">
                <a:xfrm>
                  <a:off x="43" y="3776"/>
                  <a:ext cx="85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The altar of incense</a:t>
                  </a:r>
                  <a:endParaRPr lang="es-MX" sz="1400" b="1" i="1">
                    <a:solidFill>
                      <a:srgbClr val="FFFF66"/>
                    </a:solidFill>
                    <a:latin typeface="Book Antiqua" pitchFamily="18" charset="0"/>
                    <a:cs typeface="Times New Roman" pitchFamily="18" charset="0"/>
                  </a:endParaRPr>
                </a:p>
                <a:p>
                  <a:pPr algn="just" eaLnBrk="0" fontAlgn="base" hangingPunct="0">
                    <a:spcBef>
                      <a:spcPct val="0"/>
                    </a:spcBef>
                    <a:spcAft>
                      <a:spcPct val="0"/>
                    </a:spcAft>
                    <a:tabLst>
                      <a:tab pos="-571500" algn="l"/>
                      <a:tab pos="2800350" algn="l"/>
                    </a:tabLst>
                  </a:pPr>
                  <a:endParaRPr lang="es-MX" sz="1400" b="1">
                    <a:solidFill>
                      <a:srgbClr val="FFFF66"/>
                    </a:solidFill>
                    <a:latin typeface="Book Antiqua" pitchFamily="18" charset="0"/>
                  </a:endParaRPr>
                </a:p>
              </p:txBody>
            </p:sp>
            <p:sp>
              <p:nvSpPr>
                <p:cNvPr id="125013" name="Rectangle 75"/>
                <p:cNvSpPr>
                  <a:spLocks noChangeArrowheads="1"/>
                </p:cNvSpPr>
                <p:nvPr/>
              </p:nvSpPr>
              <p:spPr bwMode="auto">
                <a:xfrm>
                  <a:off x="0" y="3776"/>
                  <a:ext cx="94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61" name="Group 78"/>
              <p:cNvGrpSpPr>
                <a:grpSpLocks/>
              </p:cNvGrpSpPr>
              <p:nvPr/>
            </p:nvGrpSpPr>
            <p:grpSpPr bwMode="auto">
              <a:xfrm>
                <a:off x="940" y="3776"/>
                <a:ext cx="940" cy="500"/>
                <a:chOff x="940" y="3776"/>
                <a:chExt cx="940" cy="500"/>
              </a:xfrm>
            </p:grpSpPr>
            <p:sp>
              <p:nvSpPr>
                <p:cNvPr id="125010" name="Rectangle 22"/>
                <p:cNvSpPr>
                  <a:spLocks noChangeArrowheads="1"/>
                </p:cNvSpPr>
                <p:nvPr/>
              </p:nvSpPr>
              <p:spPr bwMode="auto">
                <a:xfrm>
                  <a:off x="983" y="3776"/>
                  <a:ext cx="85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The prayers of the saints</a:t>
                  </a:r>
                </a:p>
                <a:p>
                  <a:pPr eaLnBrk="0" fontAlgn="base" hangingPunct="0">
                    <a:spcBef>
                      <a:spcPct val="0"/>
                    </a:spcBef>
                    <a:spcAft>
                      <a:spcPct val="0"/>
                    </a:spcAft>
                    <a:tabLst>
                      <a:tab pos="-571500" algn="l"/>
                      <a:tab pos="2800350" algn="l"/>
                    </a:tabLst>
                  </a:pPr>
                  <a:endParaRPr lang="es-MX" sz="1400" b="1">
                    <a:solidFill>
                      <a:srgbClr val="FFFFFF"/>
                    </a:solidFill>
                    <a:latin typeface="Times New Roman" pitchFamily="18" charset="0"/>
                  </a:endParaRPr>
                </a:p>
              </p:txBody>
            </p:sp>
            <p:sp>
              <p:nvSpPr>
                <p:cNvPr id="125011" name="Rectangle 77"/>
                <p:cNvSpPr>
                  <a:spLocks noChangeArrowheads="1"/>
                </p:cNvSpPr>
                <p:nvPr/>
              </p:nvSpPr>
              <p:spPr bwMode="auto">
                <a:xfrm>
                  <a:off x="940" y="3776"/>
                  <a:ext cx="94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62" name="Group 80"/>
              <p:cNvGrpSpPr>
                <a:grpSpLocks/>
              </p:cNvGrpSpPr>
              <p:nvPr/>
            </p:nvGrpSpPr>
            <p:grpSpPr bwMode="auto">
              <a:xfrm>
                <a:off x="1880" y="3776"/>
                <a:ext cx="940" cy="500"/>
                <a:chOff x="1880" y="3776"/>
                <a:chExt cx="940" cy="500"/>
              </a:xfrm>
            </p:grpSpPr>
            <p:sp>
              <p:nvSpPr>
                <p:cNvPr id="125008" name="Rectangle 23"/>
                <p:cNvSpPr>
                  <a:spLocks noChangeArrowheads="1"/>
                </p:cNvSpPr>
                <p:nvPr/>
              </p:nvSpPr>
              <p:spPr bwMode="auto">
                <a:xfrm>
                  <a:off x="1923" y="3776"/>
                  <a:ext cx="85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Revelation 5:8</a:t>
                  </a:r>
                  <a:endParaRPr lang="es-MX" sz="1400" b="1" i="1">
                    <a:solidFill>
                      <a:srgbClr val="FFFF66"/>
                    </a:solidFill>
                    <a:latin typeface="Book Antiqua" pitchFamily="18" charset="0"/>
                    <a:cs typeface="Times New Roman" pitchFamily="18" charset="0"/>
                  </a:endParaRPr>
                </a:p>
                <a:p>
                  <a:pPr algn="just" eaLnBrk="0" fontAlgn="base" hangingPunct="0">
                    <a:spcBef>
                      <a:spcPct val="0"/>
                    </a:spcBef>
                    <a:spcAft>
                      <a:spcPct val="0"/>
                    </a:spcAft>
                    <a:tabLst>
                      <a:tab pos="-571500" algn="l"/>
                      <a:tab pos="2800350" algn="l"/>
                    </a:tabLst>
                  </a:pPr>
                  <a:endParaRPr lang="es-MX" sz="1400" b="1">
                    <a:solidFill>
                      <a:srgbClr val="FFFF66"/>
                    </a:solidFill>
                    <a:latin typeface="Book Antiqua" pitchFamily="18" charset="0"/>
                  </a:endParaRPr>
                </a:p>
              </p:txBody>
            </p:sp>
            <p:sp>
              <p:nvSpPr>
                <p:cNvPr id="125009" name="Rectangle 79"/>
                <p:cNvSpPr>
                  <a:spLocks noChangeArrowheads="1"/>
                </p:cNvSpPr>
                <p:nvPr/>
              </p:nvSpPr>
              <p:spPr bwMode="auto">
                <a:xfrm>
                  <a:off x="1880" y="3776"/>
                  <a:ext cx="94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63" name="Group 82"/>
              <p:cNvGrpSpPr>
                <a:grpSpLocks/>
              </p:cNvGrpSpPr>
              <p:nvPr/>
            </p:nvGrpSpPr>
            <p:grpSpPr bwMode="auto">
              <a:xfrm>
                <a:off x="0" y="4276"/>
                <a:ext cx="940" cy="606"/>
                <a:chOff x="0" y="4276"/>
                <a:chExt cx="940" cy="606"/>
              </a:xfrm>
            </p:grpSpPr>
            <p:sp>
              <p:nvSpPr>
                <p:cNvPr id="125006" name="Rectangle 24"/>
                <p:cNvSpPr>
                  <a:spLocks noChangeArrowheads="1"/>
                </p:cNvSpPr>
                <p:nvPr/>
              </p:nvSpPr>
              <p:spPr bwMode="auto">
                <a:xfrm>
                  <a:off x="43" y="4276"/>
                  <a:ext cx="854"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The blue, purple and scarlet yarn</a:t>
                  </a:r>
                  <a:endParaRPr lang="es-MX" sz="1400" b="1" i="1">
                    <a:solidFill>
                      <a:srgbClr val="FFFF66"/>
                    </a:solidFill>
                    <a:latin typeface="Book Antiqua" pitchFamily="18" charset="0"/>
                    <a:cs typeface="Times New Roman" pitchFamily="18" charset="0"/>
                  </a:endParaRPr>
                </a:p>
                <a:p>
                  <a:pPr algn="just" eaLnBrk="0" fontAlgn="base" hangingPunct="0">
                    <a:spcBef>
                      <a:spcPct val="0"/>
                    </a:spcBef>
                    <a:spcAft>
                      <a:spcPct val="0"/>
                    </a:spcAft>
                    <a:tabLst>
                      <a:tab pos="-571500" algn="l"/>
                      <a:tab pos="2800350" algn="l"/>
                    </a:tabLst>
                  </a:pPr>
                  <a:endParaRPr lang="es-MX" sz="1400" b="1">
                    <a:solidFill>
                      <a:srgbClr val="FFFF66"/>
                    </a:solidFill>
                    <a:latin typeface="Book Antiqua" pitchFamily="18" charset="0"/>
                  </a:endParaRPr>
                </a:p>
              </p:txBody>
            </p:sp>
            <p:sp>
              <p:nvSpPr>
                <p:cNvPr id="125007" name="Rectangle 81"/>
                <p:cNvSpPr>
                  <a:spLocks noChangeArrowheads="1"/>
                </p:cNvSpPr>
                <p:nvPr/>
              </p:nvSpPr>
              <p:spPr bwMode="auto">
                <a:xfrm>
                  <a:off x="0" y="4276"/>
                  <a:ext cx="940" cy="6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64" name="Group 84"/>
              <p:cNvGrpSpPr>
                <a:grpSpLocks/>
              </p:cNvGrpSpPr>
              <p:nvPr/>
            </p:nvGrpSpPr>
            <p:grpSpPr bwMode="auto">
              <a:xfrm>
                <a:off x="940" y="4276"/>
                <a:ext cx="940" cy="606"/>
                <a:chOff x="940" y="4276"/>
                <a:chExt cx="940" cy="606"/>
              </a:xfrm>
            </p:grpSpPr>
            <p:sp>
              <p:nvSpPr>
                <p:cNvPr id="125004" name="Rectangle 25"/>
                <p:cNvSpPr>
                  <a:spLocks noChangeArrowheads="1"/>
                </p:cNvSpPr>
                <p:nvPr/>
              </p:nvSpPr>
              <p:spPr bwMode="auto">
                <a:xfrm>
                  <a:off x="983" y="4276"/>
                  <a:ext cx="854"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The heavens, the kingship of God, the blood of Jesus</a:t>
                  </a:r>
                  <a:endParaRPr lang="es-MX" sz="14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 pos="2800350" algn="l"/>
                    </a:tabLst>
                  </a:pPr>
                  <a:endParaRPr lang="es-MX" sz="1400" b="1">
                    <a:solidFill>
                      <a:srgbClr val="FFFF66"/>
                    </a:solidFill>
                    <a:latin typeface="Book Antiqua" pitchFamily="18" charset="0"/>
                  </a:endParaRPr>
                </a:p>
              </p:txBody>
            </p:sp>
            <p:sp>
              <p:nvSpPr>
                <p:cNvPr id="125005" name="Rectangle 83"/>
                <p:cNvSpPr>
                  <a:spLocks noChangeArrowheads="1"/>
                </p:cNvSpPr>
                <p:nvPr/>
              </p:nvSpPr>
              <p:spPr bwMode="auto">
                <a:xfrm>
                  <a:off x="940" y="4276"/>
                  <a:ext cx="940" cy="6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65" name="Group 86"/>
              <p:cNvGrpSpPr>
                <a:grpSpLocks/>
              </p:cNvGrpSpPr>
              <p:nvPr/>
            </p:nvGrpSpPr>
            <p:grpSpPr bwMode="auto">
              <a:xfrm>
                <a:off x="1880" y="4276"/>
                <a:ext cx="940" cy="606"/>
                <a:chOff x="1880" y="4276"/>
                <a:chExt cx="940" cy="606"/>
              </a:xfrm>
            </p:grpSpPr>
            <p:sp>
              <p:nvSpPr>
                <p:cNvPr id="125002" name="Rectangle 26"/>
                <p:cNvSpPr>
                  <a:spLocks noChangeArrowheads="1"/>
                </p:cNvSpPr>
                <p:nvPr/>
              </p:nvSpPr>
              <p:spPr bwMode="auto">
                <a:xfrm>
                  <a:off x="1923" y="4276"/>
                  <a:ext cx="854"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200" i="1">
                      <a:solidFill>
                        <a:srgbClr val="000000"/>
                      </a:solidFill>
                      <a:latin typeface="Book Antiqua" pitchFamily="18" charset="0"/>
                      <a:cs typeface="Times New Roman" pitchFamily="18" charset="0"/>
                    </a:rPr>
                    <a:t> </a:t>
                  </a:r>
                </a:p>
                <a:p>
                  <a:pPr algn="just"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5003" name="Rectangle 85"/>
                <p:cNvSpPr>
                  <a:spLocks noChangeArrowheads="1"/>
                </p:cNvSpPr>
                <p:nvPr/>
              </p:nvSpPr>
              <p:spPr bwMode="auto">
                <a:xfrm>
                  <a:off x="1880" y="4276"/>
                  <a:ext cx="940" cy="6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66" name="Group 88"/>
              <p:cNvGrpSpPr>
                <a:grpSpLocks/>
              </p:cNvGrpSpPr>
              <p:nvPr/>
            </p:nvGrpSpPr>
            <p:grpSpPr bwMode="auto">
              <a:xfrm>
                <a:off x="0" y="4882"/>
                <a:ext cx="940" cy="500"/>
                <a:chOff x="0" y="4882"/>
                <a:chExt cx="940" cy="500"/>
              </a:xfrm>
            </p:grpSpPr>
            <p:sp>
              <p:nvSpPr>
                <p:cNvPr id="125000" name="Rectangle 27"/>
                <p:cNvSpPr>
                  <a:spLocks noChangeArrowheads="1"/>
                </p:cNvSpPr>
                <p:nvPr/>
              </p:nvSpPr>
              <p:spPr bwMode="auto">
                <a:xfrm>
                  <a:off x="43" y="4882"/>
                  <a:ext cx="85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The curtain</a:t>
                  </a:r>
                  <a:endParaRPr lang="es-MX" sz="1400" b="1" i="1">
                    <a:solidFill>
                      <a:srgbClr val="FFFF66"/>
                    </a:solidFill>
                    <a:latin typeface="Book Antiqua" pitchFamily="18" charset="0"/>
                    <a:cs typeface="Times New Roman" pitchFamily="18" charset="0"/>
                  </a:endParaRPr>
                </a:p>
                <a:p>
                  <a:pPr algn="just" eaLnBrk="0" fontAlgn="base" hangingPunct="0">
                    <a:spcBef>
                      <a:spcPct val="0"/>
                    </a:spcBef>
                    <a:spcAft>
                      <a:spcPct val="0"/>
                    </a:spcAft>
                    <a:tabLst>
                      <a:tab pos="-571500" algn="l"/>
                      <a:tab pos="2800350" algn="l"/>
                    </a:tabLst>
                  </a:pPr>
                  <a:endParaRPr lang="es-MX" sz="1400" b="1">
                    <a:solidFill>
                      <a:srgbClr val="FFFF66"/>
                    </a:solidFill>
                    <a:latin typeface="Book Antiqua" pitchFamily="18" charset="0"/>
                  </a:endParaRPr>
                </a:p>
              </p:txBody>
            </p:sp>
            <p:sp>
              <p:nvSpPr>
                <p:cNvPr id="125001" name="Rectangle 87"/>
                <p:cNvSpPr>
                  <a:spLocks noChangeArrowheads="1"/>
                </p:cNvSpPr>
                <p:nvPr/>
              </p:nvSpPr>
              <p:spPr bwMode="auto">
                <a:xfrm>
                  <a:off x="0" y="4882"/>
                  <a:ext cx="94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67" name="Group 90"/>
              <p:cNvGrpSpPr>
                <a:grpSpLocks/>
              </p:cNvGrpSpPr>
              <p:nvPr/>
            </p:nvGrpSpPr>
            <p:grpSpPr bwMode="auto">
              <a:xfrm>
                <a:off x="940" y="4882"/>
                <a:ext cx="940" cy="500"/>
                <a:chOff x="940" y="4882"/>
                <a:chExt cx="940" cy="500"/>
              </a:xfrm>
            </p:grpSpPr>
            <p:sp>
              <p:nvSpPr>
                <p:cNvPr id="124998" name="Rectangle 28"/>
                <p:cNvSpPr>
                  <a:spLocks noChangeArrowheads="1"/>
                </p:cNvSpPr>
                <p:nvPr/>
              </p:nvSpPr>
              <p:spPr bwMode="auto">
                <a:xfrm>
                  <a:off x="983" y="4882"/>
                  <a:ext cx="85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Separation from God</a:t>
                  </a:r>
                  <a:endParaRPr lang="es-MX" sz="14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 pos="2800350" algn="l"/>
                    </a:tabLst>
                  </a:pPr>
                  <a:endParaRPr lang="es-MX" sz="1400" b="1">
                    <a:solidFill>
                      <a:srgbClr val="FFFF66"/>
                    </a:solidFill>
                    <a:latin typeface="Book Antiqua" pitchFamily="18" charset="0"/>
                  </a:endParaRPr>
                </a:p>
              </p:txBody>
            </p:sp>
            <p:sp>
              <p:nvSpPr>
                <p:cNvPr id="124999" name="Rectangle 89"/>
                <p:cNvSpPr>
                  <a:spLocks noChangeArrowheads="1"/>
                </p:cNvSpPr>
                <p:nvPr/>
              </p:nvSpPr>
              <p:spPr bwMode="auto">
                <a:xfrm>
                  <a:off x="940" y="4882"/>
                  <a:ext cx="94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68" name="Group 92"/>
              <p:cNvGrpSpPr>
                <a:grpSpLocks/>
              </p:cNvGrpSpPr>
              <p:nvPr/>
            </p:nvGrpSpPr>
            <p:grpSpPr bwMode="auto">
              <a:xfrm>
                <a:off x="1880" y="4882"/>
                <a:ext cx="940" cy="500"/>
                <a:chOff x="1880" y="4882"/>
                <a:chExt cx="940" cy="500"/>
              </a:xfrm>
            </p:grpSpPr>
            <p:sp>
              <p:nvSpPr>
                <p:cNvPr id="124996" name="Rectangle 29"/>
                <p:cNvSpPr>
                  <a:spLocks noChangeArrowheads="1"/>
                </p:cNvSpPr>
                <p:nvPr/>
              </p:nvSpPr>
              <p:spPr bwMode="auto">
                <a:xfrm>
                  <a:off x="1923" y="4882"/>
                  <a:ext cx="85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Matthew 27:51</a:t>
                  </a:r>
                </a:p>
                <a:p>
                  <a:pPr algn="just"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4997" name="Rectangle 91"/>
                <p:cNvSpPr>
                  <a:spLocks noChangeArrowheads="1"/>
                </p:cNvSpPr>
                <p:nvPr/>
              </p:nvSpPr>
              <p:spPr bwMode="auto">
                <a:xfrm>
                  <a:off x="1880" y="4882"/>
                  <a:ext cx="94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69" name="Group 94"/>
              <p:cNvGrpSpPr>
                <a:grpSpLocks/>
              </p:cNvGrpSpPr>
              <p:nvPr/>
            </p:nvGrpSpPr>
            <p:grpSpPr bwMode="auto">
              <a:xfrm>
                <a:off x="0" y="5382"/>
                <a:ext cx="940" cy="500"/>
                <a:chOff x="0" y="5382"/>
                <a:chExt cx="940" cy="500"/>
              </a:xfrm>
            </p:grpSpPr>
            <p:sp>
              <p:nvSpPr>
                <p:cNvPr id="124994" name="Rectangle 30"/>
                <p:cNvSpPr>
                  <a:spLocks noChangeArrowheads="1"/>
                </p:cNvSpPr>
                <p:nvPr/>
              </p:nvSpPr>
              <p:spPr bwMode="auto">
                <a:xfrm>
                  <a:off x="43" y="5382"/>
                  <a:ext cx="85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The ark of the covenant</a:t>
                  </a:r>
                  <a:endParaRPr lang="es-MX" sz="14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 pos="2800350" algn="l"/>
                    </a:tabLst>
                  </a:pPr>
                  <a:endParaRPr lang="es-MX" sz="1400" b="1">
                    <a:solidFill>
                      <a:srgbClr val="FFFF66"/>
                    </a:solidFill>
                    <a:latin typeface="Book Antiqua" pitchFamily="18" charset="0"/>
                  </a:endParaRPr>
                </a:p>
              </p:txBody>
            </p:sp>
            <p:sp>
              <p:nvSpPr>
                <p:cNvPr id="124995" name="Rectangle 93"/>
                <p:cNvSpPr>
                  <a:spLocks noChangeArrowheads="1"/>
                </p:cNvSpPr>
                <p:nvPr/>
              </p:nvSpPr>
              <p:spPr bwMode="auto">
                <a:xfrm>
                  <a:off x="0" y="5382"/>
                  <a:ext cx="94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70" name="Group 96"/>
              <p:cNvGrpSpPr>
                <a:grpSpLocks/>
              </p:cNvGrpSpPr>
              <p:nvPr/>
            </p:nvGrpSpPr>
            <p:grpSpPr bwMode="auto">
              <a:xfrm>
                <a:off x="940" y="5382"/>
                <a:ext cx="940" cy="500"/>
                <a:chOff x="940" y="5382"/>
                <a:chExt cx="940" cy="500"/>
              </a:xfrm>
            </p:grpSpPr>
            <p:sp>
              <p:nvSpPr>
                <p:cNvPr id="124992" name="Rectangle 31"/>
                <p:cNvSpPr>
                  <a:spLocks noChangeArrowheads="1"/>
                </p:cNvSpPr>
                <p:nvPr/>
              </p:nvSpPr>
              <p:spPr bwMode="auto">
                <a:xfrm>
                  <a:off x="983" y="5382"/>
                  <a:ext cx="85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The presence of God</a:t>
                  </a:r>
                  <a:endParaRPr lang="es-MX" sz="1400" b="1" i="1">
                    <a:solidFill>
                      <a:srgbClr val="FFFF66"/>
                    </a:solidFill>
                    <a:latin typeface="Book Antiqua" pitchFamily="18" charset="0"/>
                    <a:cs typeface="Times New Roman" pitchFamily="18" charset="0"/>
                  </a:endParaRPr>
                </a:p>
                <a:p>
                  <a:pPr algn="just" eaLnBrk="0" fontAlgn="base" hangingPunct="0">
                    <a:spcBef>
                      <a:spcPct val="0"/>
                    </a:spcBef>
                    <a:spcAft>
                      <a:spcPct val="0"/>
                    </a:spcAft>
                    <a:tabLst>
                      <a:tab pos="-571500" algn="l"/>
                      <a:tab pos="2800350" algn="l"/>
                    </a:tabLst>
                  </a:pPr>
                  <a:endParaRPr lang="es-MX" sz="1400" b="1">
                    <a:solidFill>
                      <a:srgbClr val="FFFF66"/>
                    </a:solidFill>
                    <a:latin typeface="Book Antiqua" pitchFamily="18" charset="0"/>
                  </a:endParaRPr>
                </a:p>
              </p:txBody>
            </p:sp>
            <p:sp>
              <p:nvSpPr>
                <p:cNvPr id="124993" name="Rectangle 95"/>
                <p:cNvSpPr>
                  <a:spLocks noChangeArrowheads="1"/>
                </p:cNvSpPr>
                <p:nvPr/>
              </p:nvSpPr>
              <p:spPr bwMode="auto">
                <a:xfrm>
                  <a:off x="940" y="5382"/>
                  <a:ext cx="94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71" name="Group 98"/>
              <p:cNvGrpSpPr>
                <a:grpSpLocks/>
              </p:cNvGrpSpPr>
              <p:nvPr/>
            </p:nvGrpSpPr>
            <p:grpSpPr bwMode="auto">
              <a:xfrm>
                <a:off x="1880" y="5382"/>
                <a:ext cx="940" cy="500"/>
                <a:chOff x="1880" y="5382"/>
                <a:chExt cx="940" cy="500"/>
              </a:xfrm>
            </p:grpSpPr>
            <p:sp>
              <p:nvSpPr>
                <p:cNvPr id="124990" name="Rectangle 32"/>
                <p:cNvSpPr>
                  <a:spLocks noChangeArrowheads="1"/>
                </p:cNvSpPr>
                <p:nvPr/>
              </p:nvSpPr>
              <p:spPr bwMode="auto">
                <a:xfrm>
                  <a:off x="1923" y="5382"/>
                  <a:ext cx="85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200" i="1">
                      <a:solidFill>
                        <a:srgbClr val="000000"/>
                      </a:solidFill>
                      <a:latin typeface="Book Antiqua" pitchFamily="18" charset="0"/>
                      <a:cs typeface="Times New Roman" pitchFamily="18" charset="0"/>
                    </a:rPr>
                    <a:t> </a:t>
                  </a:r>
                </a:p>
                <a:p>
                  <a:pPr algn="just"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4991" name="Rectangle 97"/>
                <p:cNvSpPr>
                  <a:spLocks noChangeArrowheads="1"/>
                </p:cNvSpPr>
                <p:nvPr/>
              </p:nvSpPr>
              <p:spPr bwMode="auto">
                <a:xfrm>
                  <a:off x="1880" y="5382"/>
                  <a:ext cx="94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72" name="Group 100"/>
              <p:cNvGrpSpPr>
                <a:grpSpLocks/>
              </p:cNvGrpSpPr>
              <p:nvPr/>
            </p:nvGrpSpPr>
            <p:grpSpPr bwMode="auto">
              <a:xfrm>
                <a:off x="0" y="5882"/>
                <a:ext cx="940" cy="509"/>
                <a:chOff x="0" y="5882"/>
                <a:chExt cx="940" cy="509"/>
              </a:xfrm>
            </p:grpSpPr>
            <p:sp>
              <p:nvSpPr>
                <p:cNvPr id="124988" name="Rectangle 33"/>
                <p:cNvSpPr>
                  <a:spLocks noChangeArrowheads="1"/>
                </p:cNvSpPr>
                <p:nvPr/>
              </p:nvSpPr>
              <p:spPr bwMode="auto">
                <a:xfrm>
                  <a:off x="43" y="5882"/>
                  <a:ext cx="854"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The Mercy Seat</a:t>
                  </a:r>
                  <a:endParaRPr lang="es-MX" sz="1400" b="1" i="1">
                    <a:solidFill>
                      <a:srgbClr val="FFFF66"/>
                    </a:solidFill>
                    <a:latin typeface="Book Antiqua" pitchFamily="18" charset="0"/>
                    <a:cs typeface="Times New Roman" pitchFamily="18" charset="0"/>
                  </a:endParaRPr>
                </a:p>
                <a:p>
                  <a:pPr algn="just" eaLnBrk="0" fontAlgn="base" hangingPunct="0">
                    <a:spcBef>
                      <a:spcPct val="0"/>
                    </a:spcBef>
                    <a:spcAft>
                      <a:spcPct val="0"/>
                    </a:spcAft>
                    <a:tabLst>
                      <a:tab pos="-571500" algn="l"/>
                      <a:tab pos="2800350" algn="l"/>
                    </a:tabLst>
                  </a:pPr>
                  <a:r>
                    <a:rPr lang="es-MX" sz="1200" i="1">
                      <a:solidFill>
                        <a:srgbClr val="000000"/>
                      </a:solidFill>
                      <a:latin typeface="Book Antiqua" pitchFamily="18" charset="0"/>
                      <a:cs typeface="Times New Roman" pitchFamily="18" charset="0"/>
                    </a:rPr>
                    <a:t> </a:t>
                  </a:r>
                </a:p>
                <a:p>
                  <a:pPr algn="just"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4989" name="Rectangle 99"/>
                <p:cNvSpPr>
                  <a:spLocks noChangeArrowheads="1"/>
                </p:cNvSpPr>
                <p:nvPr/>
              </p:nvSpPr>
              <p:spPr bwMode="auto">
                <a:xfrm>
                  <a:off x="0" y="5882"/>
                  <a:ext cx="940" cy="509"/>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73" name="Group 102"/>
              <p:cNvGrpSpPr>
                <a:grpSpLocks/>
              </p:cNvGrpSpPr>
              <p:nvPr/>
            </p:nvGrpSpPr>
            <p:grpSpPr bwMode="auto">
              <a:xfrm>
                <a:off x="940" y="5882"/>
                <a:ext cx="940" cy="509"/>
                <a:chOff x="940" y="5882"/>
                <a:chExt cx="940" cy="509"/>
              </a:xfrm>
            </p:grpSpPr>
            <p:sp>
              <p:nvSpPr>
                <p:cNvPr id="124986" name="Rectangle 34"/>
                <p:cNvSpPr>
                  <a:spLocks noChangeArrowheads="1"/>
                </p:cNvSpPr>
                <p:nvPr/>
              </p:nvSpPr>
              <p:spPr bwMode="auto">
                <a:xfrm>
                  <a:off x="983" y="5882"/>
                  <a:ext cx="854"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The grace of God</a:t>
                  </a:r>
                  <a:endParaRPr lang="es-MX" sz="1400" b="1" i="1">
                    <a:solidFill>
                      <a:srgbClr val="FFFF66"/>
                    </a:solidFill>
                    <a:latin typeface="Book Antiqua" pitchFamily="18" charset="0"/>
                    <a:cs typeface="Times New Roman" pitchFamily="18" charset="0"/>
                  </a:endParaRPr>
                </a:p>
                <a:p>
                  <a:pPr algn="just" eaLnBrk="0" fontAlgn="base" hangingPunct="0">
                    <a:spcBef>
                      <a:spcPct val="0"/>
                    </a:spcBef>
                    <a:spcAft>
                      <a:spcPct val="0"/>
                    </a:spcAft>
                    <a:tabLst>
                      <a:tab pos="-571500" algn="l"/>
                      <a:tab pos="2800350" algn="l"/>
                    </a:tabLst>
                  </a:pPr>
                  <a:endParaRPr lang="es-MX" sz="1400" b="1">
                    <a:solidFill>
                      <a:srgbClr val="FFFF66"/>
                    </a:solidFill>
                    <a:latin typeface="Book Antiqua" pitchFamily="18" charset="0"/>
                  </a:endParaRPr>
                </a:p>
              </p:txBody>
            </p:sp>
            <p:sp>
              <p:nvSpPr>
                <p:cNvPr id="124987" name="Rectangle 101"/>
                <p:cNvSpPr>
                  <a:spLocks noChangeArrowheads="1"/>
                </p:cNvSpPr>
                <p:nvPr/>
              </p:nvSpPr>
              <p:spPr bwMode="auto">
                <a:xfrm>
                  <a:off x="940" y="5882"/>
                  <a:ext cx="940" cy="509"/>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74" name="Group 104"/>
              <p:cNvGrpSpPr>
                <a:grpSpLocks/>
              </p:cNvGrpSpPr>
              <p:nvPr/>
            </p:nvGrpSpPr>
            <p:grpSpPr bwMode="auto">
              <a:xfrm>
                <a:off x="1880" y="5882"/>
                <a:ext cx="940" cy="509"/>
                <a:chOff x="1880" y="5882"/>
                <a:chExt cx="940" cy="509"/>
              </a:xfrm>
            </p:grpSpPr>
            <p:sp>
              <p:nvSpPr>
                <p:cNvPr id="124984" name="Rectangle 35"/>
                <p:cNvSpPr>
                  <a:spLocks noChangeArrowheads="1"/>
                </p:cNvSpPr>
                <p:nvPr/>
              </p:nvSpPr>
              <p:spPr bwMode="auto">
                <a:xfrm>
                  <a:off x="1923" y="5882"/>
                  <a:ext cx="854"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200" i="1">
                      <a:solidFill>
                        <a:srgbClr val="000000"/>
                      </a:solidFill>
                      <a:latin typeface="Book Antiqua" pitchFamily="18" charset="0"/>
                      <a:cs typeface="Times New Roman" pitchFamily="18" charset="0"/>
                    </a:rPr>
                    <a:t> </a:t>
                  </a:r>
                </a:p>
                <a:p>
                  <a:pPr algn="just"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4985" name="Rectangle 103"/>
                <p:cNvSpPr>
                  <a:spLocks noChangeArrowheads="1"/>
                </p:cNvSpPr>
                <p:nvPr/>
              </p:nvSpPr>
              <p:spPr bwMode="auto">
                <a:xfrm>
                  <a:off x="1880" y="5882"/>
                  <a:ext cx="940" cy="509"/>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75" name="Group 106"/>
              <p:cNvGrpSpPr>
                <a:grpSpLocks/>
              </p:cNvGrpSpPr>
              <p:nvPr/>
            </p:nvGrpSpPr>
            <p:grpSpPr bwMode="auto">
              <a:xfrm>
                <a:off x="0" y="6391"/>
                <a:ext cx="940" cy="509"/>
                <a:chOff x="0" y="6391"/>
                <a:chExt cx="940" cy="509"/>
              </a:xfrm>
            </p:grpSpPr>
            <p:sp>
              <p:nvSpPr>
                <p:cNvPr id="124982" name="Rectangle 36"/>
                <p:cNvSpPr>
                  <a:spLocks noChangeArrowheads="1"/>
                </p:cNvSpPr>
                <p:nvPr/>
              </p:nvSpPr>
              <p:spPr bwMode="auto">
                <a:xfrm>
                  <a:off x="43" y="6391"/>
                  <a:ext cx="854"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The Cherubim</a:t>
                  </a:r>
                  <a:endParaRPr lang="es-MX" sz="1400" b="1" i="1">
                    <a:solidFill>
                      <a:srgbClr val="FFFF66"/>
                    </a:solidFill>
                    <a:latin typeface="Book Antiqua" pitchFamily="18" charset="0"/>
                    <a:cs typeface="Times New Roman" pitchFamily="18" charset="0"/>
                  </a:endParaRPr>
                </a:p>
                <a:p>
                  <a:pPr algn="just" eaLnBrk="0" fontAlgn="base" hangingPunct="0">
                    <a:spcBef>
                      <a:spcPct val="0"/>
                    </a:spcBef>
                    <a:spcAft>
                      <a:spcPct val="0"/>
                    </a:spcAft>
                    <a:tabLst>
                      <a:tab pos="-571500" algn="l"/>
                      <a:tab pos="2800350" algn="l"/>
                    </a:tabLst>
                  </a:pPr>
                  <a:r>
                    <a:rPr lang="es-MX" sz="1200" i="1">
                      <a:solidFill>
                        <a:srgbClr val="000000"/>
                      </a:solidFill>
                      <a:latin typeface="Book Antiqua" pitchFamily="18" charset="0"/>
                      <a:cs typeface="Times New Roman" pitchFamily="18" charset="0"/>
                    </a:rPr>
                    <a:t> </a:t>
                  </a:r>
                </a:p>
                <a:p>
                  <a:pPr algn="just"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4983" name="Rectangle 105"/>
                <p:cNvSpPr>
                  <a:spLocks noChangeArrowheads="1"/>
                </p:cNvSpPr>
                <p:nvPr/>
              </p:nvSpPr>
              <p:spPr bwMode="auto">
                <a:xfrm>
                  <a:off x="0" y="6391"/>
                  <a:ext cx="940" cy="509"/>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76" name="Group 108"/>
              <p:cNvGrpSpPr>
                <a:grpSpLocks/>
              </p:cNvGrpSpPr>
              <p:nvPr/>
            </p:nvGrpSpPr>
            <p:grpSpPr bwMode="auto">
              <a:xfrm>
                <a:off x="940" y="6391"/>
                <a:ext cx="940" cy="509"/>
                <a:chOff x="940" y="6391"/>
                <a:chExt cx="940" cy="509"/>
              </a:xfrm>
            </p:grpSpPr>
            <p:sp>
              <p:nvSpPr>
                <p:cNvPr id="124980" name="Rectangle 37"/>
                <p:cNvSpPr>
                  <a:spLocks noChangeArrowheads="1"/>
                </p:cNvSpPr>
                <p:nvPr/>
              </p:nvSpPr>
              <p:spPr bwMode="auto">
                <a:xfrm>
                  <a:off x="983" y="6391"/>
                  <a:ext cx="854"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200" i="1">
                      <a:solidFill>
                        <a:srgbClr val="000000"/>
                      </a:solidFill>
                      <a:latin typeface="Book Antiqua" pitchFamily="18" charset="0"/>
                      <a:cs typeface="Times New Roman" pitchFamily="18" charset="0"/>
                    </a:rPr>
                    <a:t> </a:t>
                  </a:r>
                </a:p>
                <a:p>
                  <a:pPr algn="just"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4981" name="Rectangle 107"/>
                <p:cNvSpPr>
                  <a:spLocks noChangeArrowheads="1"/>
                </p:cNvSpPr>
                <p:nvPr/>
              </p:nvSpPr>
              <p:spPr bwMode="auto">
                <a:xfrm>
                  <a:off x="940" y="6391"/>
                  <a:ext cx="940" cy="509"/>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77" name="Group 110"/>
              <p:cNvGrpSpPr>
                <a:grpSpLocks/>
              </p:cNvGrpSpPr>
              <p:nvPr/>
            </p:nvGrpSpPr>
            <p:grpSpPr bwMode="auto">
              <a:xfrm>
                <a:off x="1880" y="6391"/>
                <a:ext cx="940" cy="509"/>
                <a:chOff x="1880" y="6391"/>
                <a:chExt cx="940" cy="509"/>
              </a:xfrm>
            </p:grpSpPr>
            <p:sp>
              <p:nvSpPr>
                <p:cNvPr id="124978" name="Rectangle 38"/>
                <p:cNvSpPr>
                  <a:spLocks noChangeArrowheads="1"/>
                </p:cNvSpPr>
                <p:nvPr/>
              </p:nvSpPr>
              <p:spPr bwMode="auto">
                <a:xfrm>
                  <a:off x="1923" y="6391"/>
                  <a:ext cx="854"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200" i="1">
                      <a:solidFill>
                        <a:srgbClr val="000000"/>
                      </a:solidFill>
                      <a:latin typeface="Book Antiqua" pitchFamily="18" charset="0"/>
                      <a:cs typeface="Times New Roman" pitchFamily="18" charset="0"/>
                    </a:rPr>
                    <a:t> </a:t>
                  </a:r>
                </a:p>
                <a:p>
                  <a:pPr algn="just"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4979" name="Rectangle 109"/>
                <p:cNvSpPr>
                  <a:spLocks noChangeArrowheads="1"/>
                </p:cNvSpPr>
                <p:nvPr/>
              </p:nvSpPr>
              <p:spPr bwMode="auto">
                <a:xfrm>
                  <a:off x="1880" y="6391"/>
                  <a:ext cx="940" cy="509"/>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sp>
          <p:nvSpPr>
            <p:cNvPr id="124941" name="Rectangle 112"/>
            <p:cNvSpPr>
              <a:spLocks noChangeArrowheads="1"/>
            </p:cNvSpPr>
            <p:nvPr/>
          </p:nvSpPr>
          <p:spPr bwMode="auto">
            <a:xfrm>
              <a:off x="-3" y="525"/>
              <a:ext cx="2826" cy="6378"/>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sp>
        <p:nvSpPr>
          <p:cNvPr id="124932" name="Rectangle 114"/>
          <p:cNvSpPr>
            <a:spLocks noChangeArrowheads="1"/>
          </p:cNvSpPr>
          <p:nvPr/>
        </p:nvSpPr>
        <p:spPr bwMode="auto">
          <a:xfrm>
            <a:off x="3175" y="8596313"/>
            <a:ext cx="9144000"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fontAlgn="base">
              <a:spcBef>
                <a:spcPct val="0"/>
              </a:spcBef>
              <a:spcAft>
                <a:spcPct val="0"/>
              </a:spcAft>
              <a:tabLst>
                <a:tab pos="-571500" algn="l"/>
                <a:tab pos="2800350" algn="l"/>
              </a:tabLst>
            </a:pPr>
            <a:r>
              <a:rPr lang="es-MX" sz="1100">
                <a:solidFill>
                  <a:srgbClr val="000000"/>
                </a:solidFill>
                <a:latin typeface="Book Antiqua" pitchFamily="18" charset="0"/>
                <a:cs typeface="Times New Roman" pitchFamily="18" charset="0"/>
              </a:rPr>
              <a:t> </a:t>
            </a:r>
            <a:endParaRPr lang="es-MX" sz="1200" i="1">
              <a:solidFill>
                <a:srgbClr val="000000"/>
              </a:solidFill>
              <a:latin typeface="Book Antiqua" pitchFamily="18" charset="0"/>
              <a:cs typeface="Times New Roman" pitchFamily="18" charset="0"/>
            </a:endParaRPr>
          </a:p>
          <a:p>
            <a:pPr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4933" name="Text Box 116"/>
          <p:cNvSpPr txBox="1">
            <a:spLocks noChangeArrowheads="1"/>
          </p:cNvSpPr>
          <p:nvPr/>
        </p:nvSpPr>
        <p:spPr bwMode="auto">
          <a:xfrm>
            <a:off x="6324600" y="1981200"/>
            <a:ext cx="2057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fontAlgn="base">
              <a:spcBef>
                <a:spcPct val="50000"/>
              </a:spcBef>
              <a:spcAft>
                <a:spcPct val="0"/>
              </a:spcAft>
            </a:pPr>
            <a:r>
              <a:rPr lang="en-US" sz="1400" b="1">
                <a:solidFill>
                  <a:srgbClr val="FFFF66"/>
                </a:solidFill>
                <a:latin typeface="Times New Roman" pitchFamily="18" charset="0"/>
              </a:rPr>
              <a:t>Hebrews 9:14</a:t>
            </a:r>
          </a:p>
        </p:txBody>
      </p:sp>
      <p:sp>
        <p:nvSpPr>
          <p:cNvPr id="124934" name="Text Box 117"/>
          <p:cNvSpPr txBox="1">
            <a:spLocks noChangeArrowheads="1"/>
          </p:cNvSpPr>
          <p:nvPr/>
        </p:nvSpPr>
        <p:spPr bwMode="auto">
          <a:xfrm>
            <a:off x="6324600" y="2438400"/>
            <a:ext cx="2209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fontAlgn="base">
              <a:spcBef>
                <a:spcPct val="50000"/>
              </a:spcBef>
              <a:spcAft>
                <a:spcPct val="0"/>
              </a:spcAft>
            </a:pPr>
            <a:r>
              <a:rPr lang="en-US" sz="1400" b="1">
                <a:solidFill>
                  <a:srgbClr val="FFFF66"/>
                </a:solidFill>
                <a:latin typeface="Times New Roman" pitchFamily="18" charset="0"/>
              </a:rPr>
              <a:t>Titus 3:5</a:t>
            </a:r>
          </a:p>
        </p:txBody>
      </p:sp>
      <p:sp>
        <p:nvSpPr>
          <p:cNvPr id="124935" name="Text Box 118"/>
          <p:cNvSpPr txBox="1">
            <a:spLocks noChangeArrowheads="1"/>
          </p:cNvSpPr>
          <p:nvPr/>
        </p:nvSpPr>
        <p:spPr bwMode="auto">
          <a:xfrm>
            <a:off x="6324600" y="2971800"/>
            <a:ext cx="2209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fontAlgn="base">
              <a:spcBef>
                <a:spcPct val="50000"/>
              </a:spcBef>
              <a:spcAft>
                <a:spcPct val="0"/>
              </a:spcAft>
            </a:pPr>
            <a:r>
              <a:rPr lang="en-US" sz="1400" b="1">
                <a:solidFill>
                  <a:srgbClr val="FFFF66"/>
                </a:solidFill>
                <a:latin typeface="Times New Roman" pitchFamily="18" charset="0"/>
              </a:rPr>
              <a:t>John 6:48-51</a:t>
            </a:r>
          </a:p>
        </p:txBody>
      </p:sp>
      <p:sp>
        <p:nvSpPr>
          <p:cNvPr id="124936" name="Text Box 119"/>
          <p:cNvSpPr txBox="1">
            <a:spLocks noChangeArrowheads="1"/>
          </p:cNvSpPr>
          <p:nvPr/>
        </p:nvSpPr>
        <p:spPr bwMode="auto">
          <a:xfrm>
            <a:off x="6324600" y="5486400"/>
            <a:ext cx="2209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fontAlgn="base">
              <a:spcBef>
                <a:spcPct val="50000"/>
              </a:spcBef>
              <a:spcAft>
                <a:spcPct val="0"/>
              </a:spcAft>
            </a:pPr>
            <a:endParaRPr lang="en-US" sz="1400">
              <a:solidFill>
                <a:srgbClr val="FFFF66"/>
              </a:solidFill>
              <a:latin typeface="Times New Roman" pitchFamily="18" charset="0"/>
            </a:endParaRPr>
          </a:p>
        </p:txBody>
      </p:sp>
      <p:sp>
        <p:nvSpPr>
          <p:cNvPr id="124937" name="Text Box 120"/>
          <p:cNvSpPr txBox="1">
            <a:spLocks noChangeArrowheads="1"/>
          </p:cNvSpPr>
          <p:nvPr/>
        </p:nvSpPr>
        <p:spPr bwMode="auto">
          <a:xfrm>
            <a:off x="6248400" y="5410200"/>
            <a:ext cx="1981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fontAlgn="base">
              <a:spcBef>
                <a:spcPct val="50000"/>
              </a:spcBef>
              <a:spcAft>
                <a:spcPct val="0"/>
              </a:spcAft>
            </a:pPr>
            <a:r>
              <a:rPr lang="en-US" sz="1400" b="1">
                <a:solidFill>
                  <a:srgbClr val="FFFF66"/>
                </a:solidFill>
                <a:latin typeface="Times New Roman" pitchFamily="18" charset="0"/>
              </a:rPr>
              <a:t>Psalm 132:7,8</a:t>
            </a:r>
          </a:p>
        </p:txBody>
      </p:sp>
      <p:sp>
        <p:nvSpPr>
          <p:cNvPr id="124938" name="Text Box 121"/>
          <p:cNvSpPr txBox="1">
            <a:spLocks noChangeArrowheads="1"/>
          </p:cNvSpPr>
          <p:nvPr/>
        </p:nvSpPr>
        <p:spPr bwMode="auto">
          <a:xfrm>
            <a:off x="3657600" y="6400800"/>
            <a:ext cx="2057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fontAlgn="base">
              <a:spcBef>
                <a:spcPct val="50000"/>
              </a:spcBef>
              <a:spcAft>
                <a:spcPct val="0"/>
              </a:spcAft>
            </a:pPr>
            <a:r>
              <a:rPr lang="en-US" sz="1400" b="1">
                <a:solidFill>
                  <a:srgbClr val="FFFF66"/>
                </a:solidFill>
                <a:latin typeface="Times New Roman" pitchFamily="18" charset="0"/>
              </a:rPr>
              <a:t>The angels in heaven</a:t>
            </a:r>
          </a:p>
        </p:txBody>
      </p:sp>
      <p:sp>
        <p:nvSpPr>
          <p:cNvPr id="124939" name="Text Box 122"/>
          <p:cNvSpPr txBox="1">
            <a:spLocks noChangeArrowheads="1"/>
          </p:cNvSpPr>
          <p:nvPr/>
        </p:nvSpPr>
        <p:spPr bwMode="auto">
          <a:xfrm>
            <a:off x="6324600" y="6400800"/>
            <a:ext cx="190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fontAlgn="base">
              <a:spcBef>
                <a:spcPct val="50000"/>
              </a:spcBef>
              <a:spcAft>
                <a:spcPct val="0"/>
              </a:spcAft>
            </a:pPr>
            <a:r>
              <a:rPr lang="en-US" sz="1400" b="1">
                <a:solidFill>
                  <a:srgbClr val="FFFF66"/>
                </a:solidFill>
                <a:latin typeface="Times New Roman" pitchFamily="18" charset="0"/>
              </a:rPr>
              <a:t>Ezekiel 10:15-22</a:t>
            </a:r>
          </a:p>
        </p:txBody>
      </p:sp>
    </p:spTree>
    <p:extLst>
      <p:ext uri="{BB962C8B-B14F-4D97-AF65-F5344CB8AC3E}">
        <p14:creationId xmlns:p14="http://schemas.microsoft.com/office/powerpoint/2010/main" val="15519741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Patriarchal Period</a:t>
            </a:r>
          </a:p>
          <a:p>
            <a:r>
              <a:rPr lang="en-US" dirty="0" smtClean="0"/>
              <a:t>Captivity in Egypt</a:t>
            </a:r>
          </a:p>
          <a:p>
            <a:r>
              <a:rPr lang="en-US" dirty="0" smtClean="0"/>
              <a:t>Escape from Egypt and Conquest of Canaan</a:t>
            </a:r>
          </a:p>
          <a:p>
            <a:r>
              <a:rPr lang="en-US" dirty="0" smtClean="0"/>
              <a:t>Judges</a:t>
            </a:r>
          </a:p>
          <a:p>
            <a:r>
              <a:rPr lang="en-US" dirty="0" smtClean="0"/>
              <a:t>United Kingdom</a:t>
            </a:r>
          </a:p>
          <a:p>
            <a:r>
              <a:rPr lang="en-US" dirty="0" smtClean="0"/>
              <a:t>Divided Kingdom</a:t>
            </a:r>
          </a:p>
          <a:p>
            <a:r>
              <a:rPr lang="en-US" dirty="0" smtClean="0"/>
              <a:t>Captivity in Babylon</a:t>
            </a:r>
          </a:p>
          <a:p>
            <a:r>
              <a:rPr lang="en-US" dirty="0" smtClean="0"/>
              <a:t>Restoration to Judea</a:t>
            </a:r>
            <a:endParaRPr lang="en-US" dirty="0"/>
          </a:p>
        </p:txBody>
      </p:sp>
      <p:sp>
        <p:nvSpPr>
          <p:cNvPr id="3" name="Title 2"/>
          <p:cNvSpPr>
            <a:spLocks noGrp="1"/>
          </p:cNvSpPr>
          <p:nvPr>
            <p:ph type="title"/>
          </p:nvPr>
        </p:nvSpPr>
        <p:spPr/>
        <p:txBody>
          <a:bodyPr/>
          <a:lstStyle/>
          <a:p>
            <a:r>
              <a:rPr lang="en-US" sz="4000" dirty="0" smtClean="0"/>
              <a:t>Historical Periods</a:t>
            </a:r>
            <a:endParaRPr lang="en-US" sz="4000" dirty="0"/>
          </a:p>
        </p:txBody>
      </p:sp>
    </p:spTree>
    <p:extLst>
      <p:ext uri="{BB962C8B-B14F-4D97-AF65-F5344CB8AC3E}">
        <p14:creationId xmlns:p14="http://schemas.microsoft.com/office/powerpoint/2010/main" val="311981323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ChangeArrowheads="1"/>
          </p:cNvSpPr>
          <p:nvPr/>
        </p:nvSpPr>
        <p:spPr bwMode="auto">
          <a:xfrm>
            <a:off x="838200" y="0"/>
            <a:ext cx="754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s-MX" sz="2400" b="1">
                <a:solidFill>
                  <a:srgbClr val="FFFF00"/>
                </a:solidFill>
                <a:latin typeface="Times New Roman" pitchFamily="18" charset="0"/>
                <a:cs typeface="Times New Roman" pitchFamily="18" charset="0"/>
              </a:rPr>
              <a:t>Sacrificial Type and Antitype</a:t>
            </a:r>
            <a:endParaRPr lang="es-MX" sz="2400">
              <a:solidFill>
                <a:srgbClr val="FFFFFF"/>
              </a:solidFill>
              <a:latin typeface="Times New Roman" pitchFamily="18" charset="0"/>
            </a:endParaRPr>
          </a:p>
        </p:txBody>
      </p:sp>
      <p:grpSp>
        <p:nvGrpSpPr>
          <p:cNvPr id="126979" name="Group 77"/>
          <p:cNvGrpSpPr>
            <a:grpSpLocks/>
          </p:cNvGrpSpPr>
          <p:nvPr/>
        </p:nvGrpSpPr>
        <p:grpSpPr bwMode="auto">
          <a:xfrm>
            <a:off x="381000" y="914400"/>
            <a:ext cx="8229600" cy="5410200"/>
            <a:chOff x="-3" y="534"/>
            <a:chExt cx="3122" cy="4322"/>
          </a:xfrm>
        </p:grpSpPr>
        <p:grpSp>
          <p:nvGrpSpPr>
            <p:cNvPr id="126981" name="Group 75"/>
            <p:cNvGrpSpPr>
              <a:grpSpLocks/>
            </p:cNvGrpSpPr>
            <p:nvPr/>
          </p:nvGrpSpPr>
          <p:grpSpPr bwMode="auto">
            <a:xfrm>
              <a:off x="0" y="537"/>
              <a:ext cx="3116" cy="4316"/>
              <a:chOff x="0" y="537"/>
              <a:chExt cx="3116" cy="4316"/>
            </a:xfrm>
          </p:grpSpPr>
          <p:grpSp>
            <p:nvGrpSpPr>
              <p:cNvPr id="126983" name="Group 28"/>
              <p:cNvGrpSpPr>
                <a:grpSpLocks/>
              </p:cNvGrpSpPr>
              <p:nvPr/>
            </p:nvGrpSpPr>
            <p:grpSpPr bwMode="auto">
              <a:xfrm>
                <a:off x="0" y="537"/>
                <a:ext cx="590" cy="518"/>
                <a:chOff x="0" y="537"/>
                <a:chExt cx="590" cy="518"/>
              </a:xfrm>
            </p:grpSpPr>
            <p:sp>
              <p:nvSpPr>
                <p:cNvPr id="127053" name="Rectangle 3"/>
                <p:cNvSpPr>
                  <a:spLocks noChangeArrowheads="1"/>
                </p:cNvSpPr>
                <p:nvPr/>
              </p:nvSpPr>
              <p:spPr bwMode="auto">
                <a:xfrm>
                  <a:off x="43" y="537"/>
                  <a:ext cx="504"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sz="1200">
                      <a:solidFill>
                        <a:srgbClr val="FFFF00"/>
                      </a:solidFill>
                      <a:latin typeface="Times New Roman" pitchFamily="18" charset="0"/>
                      <a:cs typeface="Times New Roman" pitchFamily="18" charset="0"/>
                    </a:rPr>
                    <a:t> </a:t>
                  </a:r>
                  <a:endParaRPr lang="es-MX" sz="1200">
                    <a:solidFill>
                      <a:srgbClr val="FFFFFF"/>
                    </a:solidFill>
                    <a:latin typeface="Times New Roman" pitchFamily="18" charset="0"/>
                    <a:cs typeface="Times New Roman" pitchFamily="18" charset="0"/>
                  </a:endParaRPr>
                </a:p>
                <a:p>
                  <a:pPr eaLnBrk="0" fontAlgn="base" hangingPunct="0">
                    <a:spcBef>
                      <a:spcPct val="0"/>
                    </a:spcBef>
                    <a:spcAft>
                      <a:spcPct val="0"/>
                    </a:spcAft>
                  </a:pPr>
                  <a:r>
                    <a:rPr lang="es-MX" sz="1200">
                      <a:solidFill>
                        <a:srgbClr val="FFFFFF"/>
                      </a:solidFill>
                      <a:latin typeface="Times New Roman" pitchFamily="18" charset="0"/>
                      <a:cs typeface="Times New Roman" pitchFamily="18" charset="0"/>
                    </a:rPr>
                    <a:t> </a:t>
                  </a:r>
                </a:p>
                <a:p>
                  <a:pPr eaLnBrk="0" fontAlgn="base" hangingPunct="0">
                    <a:spcBef>
                      <a:spcPct val="0"/>
                    </a:spcBef>
                    <a:spcAft>
                      <a:spcPct val="0"/>
                    </a:spcAft>
                  </a:pPr>
                  <a:endParaRPr lang="es-MX" sz="2400">
                    <a:solidFill>
                      <a:srgbClr val="FFFFFF"/>
                    </a:solidFill>
                    <a:latin typeface="Times New Roman" pitchFamily="18" charset="0"/>
                  </a:endParaRPr>
                </a:p>
              </p:txBody>
            </p:sp>
            <p:sp>
              <p:nvSpPr>
                <p:cNvPr id="127054" name="Rectangle 27"/>
                <p:cNvSpPr>
                  <a:spLocks noChangeArrowheads="1"/>
                </p:cNvSpPr>
                <p:nvPr/>
              </p:nvSpPr>
              <p:spPr bwMode="auto">
                <a:xfrm>
                  <a:off x="0" y="537"/>
                  <a:ext cx="590"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6984" name="Group 30"/>
              <p:cNvGrpSpPr>
                <a:grpSpLocks/>
              </p:cNvGrpSpPr>
              <p:nvPr/>
            </p:nvGrpSpPr>
            <p:grpSpPr bwMode="auto">
              <a:xfrm>
                <a:off x="586" y="537"/>
                <a:ext cx="806" cy="538"/>
                <a:chOff x="586" y="537"/>
                <a:chExt cx="806" cy="538"/>
              </a:xfrm>
            </p:grpSpPr>
            <p:sp>
              <p:nvSpPr>
                <p:cNvPr id="127051" name="Rectangle 4"/>
                <p:cNvSpPr>
                  <a:spLocks noChangeArrowheads="1"/>
                </p:cNvSpPr>
                <p:nvPr/>
              </p:nvSpPr>
              <p:spPr bwMode="auto">
                <a:xfrm>
                  <a:off x="633" y="537"/>
                  <a:ext cx="720"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r>
                    <a:rPr lang="es-MX" b="1" dirty="0">
                      <a:solidFill>
                        <a:srgbClr val="FFFF00"/>
                      </a:solidFill>
                      <a:latin typeface="Times New Roman" pitchFamily="18" charset="0"/>
                      <a:cs typeface="Times New Roman" pitchFamily="18" charset="0"/>
                    </a:rPr>
                    <a:t>Old </a:t>
                  </a:r>
                  <a:r>
                    <a:rPr lang="es-MX" b="1" dirty="0" err="1">
                      <a:solidFill>
                        <a:srgbClr val="FFFF00"/>
                      </a:solidFill>
                      <a:latin typeface="Times New Roman" pitchFamily="18" charset="0"/>
                      <a:cs typeface="Times New Roman" pitchFamily="18" charset="0"/>
                    </a:rPr>
                    <a:t>Testament</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Sacrifice</a:t>
                  </a:r>
                  <a:endParaRPr lang="es-MX" b="1" dirty="0">
                    <a:solidFill>
                      <a:srgbClr val="FFFFFF"/>
                    </a:solidFill>
                    <a:latin typeface="Times New Roman" pitchFamily="18" charset="0"/>
                    <a:cs typeface="Times New Roman" pitchFamily="18" charset="0"/>
                  </a:endParaRPr>
                </a:p>
                <a:p>
                  <a:pPr algn="ctr" eaLnBrk="0" fontAlgn="base" hangingPunct="0">
                    <a:spcBef>
                      <a:spcPct val="0"/>
                    </a:spcBef>
                    <a:spcAft>
                      <a:spcPct val="0"/>
                    </a:spcAft>
                  </a:pPr>
                  <a:endParaRPr lang="es-MX" sz="2400" dirty="0">
                    <a:solidFill>
                      <a:srgbClr val="FFFFFF"/>
                    </a:solidFill>
                    <a:latin typeface="Times New Roman" pitchFamily="18" charset="0"/>
                  </a:endParaRPr>
                </a:p>
              </p:txBody>
            </p:sp>
            <p:sp>
              <p:nvSpPr>
                <p:cNvPr id="127052" name="Rectangle 29"/>
                <p:cNvSpPr>
                  <a:spLocks noChangeArrowheads="1"/>
                </p:cNvSpPr>
                <p:nvPr/>
              </p:nvSpPr>
              <p:spPr bwMode="auto">
                <a:xfrm>
                  <a:off x="586" y="557"/>
                  <a:ext cx="806"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6985" name="Group 32"/>
              <p:cNvGrpSpPr>
                <a:grpSpLocks/>
              </p:cNvGrpSpPr>
              <p:nvPr/>
            </p:nvGrpSpPr>
            <p:grpSpPr bwMode="auto">
              <a:xfrm>
                <a:off x="1396" y="537"/>
                <a:ext cx="878" cy="518"/>
                <a:chOff x="1396" y="537"/>
                <a:chExt cx="878" cy="518"/>
              </a:xfrm>
            </p:grpSpPr>
            <p:sp>
              <p:nvSpPr>
                <p:cNvPr id="127049" name="Rectangle 5"/>
                <p:cNvSpPr>
                  <a:spLocks noChangeArrowheads="1"/>
                </p:cNvSpPr>
                <p:nvPr/>
              </p:nvSpPr>
              <p:spPr bwMode="auto">
                <a:xfrm>
                  <a:off x="1439" y="537"/>
                  <a:ext cx="79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r>
                    <a:rPr lang="es-MX" b="1" dirty="0">
                      <a:solidFill>
                        <a:srgbClr val="FFFF00"/>
                      </a:solidFill>
                      <a:latin typeface="Times New Roman" pitchFamily="18" charset="0"/>
                      <a:cs typeface="Times New Roman" pitchFamily="18" charset="0"/>
                    </a:rPr>
                    <a:t>New </a:t>
                  </a:r>
                  <a:r>
                    <a:rPr lang="es-MX" b="1" dirty="0" err="1">
                      <a:solidFill>
                        <a:srgbClr val="FFFF00"/>
                      </a:solidFill>
                      <a:latin typeface="Times New Roman" pitchFamily="18" charset="0"/>
                      <a:cs typeface="Times New Roman" pitchFamily="18" charset="0"/>
                    </a:rPr>
                    <a:t>Testament</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fulfillment</a:t>
                  </a:r>
                  <a:endParaRPr lang="es-MX" b="1" dirty="0">
                    <a:solidFill>
                      <a:srgbClr val="FFFFFF"/>
                    </a:solidFill>
                    <a:latin typeface="Times New Roman" pitchFamily="18" charset="0"/>
                    <a:cs typeface="Times New Roman" pitchFamily="18" charset="0"/>
                  </a:endParaRPr>
                </a:p>
                <a:p>
                  <a:pPr algn="ctr" eaLnBrk="0" fontAlgn="base" hangingPunct="0">
                    <a:spcBef>
                      <a:spcPct val="0"/>
                    </a:spcBef>
                    <a:spcAft>
                      <a:spcPct val="0"/>
                    </a:spcAft>
                  </a:pPr>
                  <a:endParaRPr lang="es-MX" sz="2400" dirty="0">
                    <a:solidFill>
                      <a:srgbClr val="FFFFFF"/>
                    </a:solidFill>
                    <a:latin typeface="Times New Roman" pitchFamily="18" charset="0"/>
                  </a:endParaRPr>
                </a:p>
              </p:txBody>
            </p:sp>
            <p:sp>
              <p:nvSpPr>
                <p:cNvPr id="127050" name="Rectangle 31"/>
                <p:cNvSpPr>
                  <a:spLocks noChangeArrowheads="1"/>
                </p:cNvSpPr>
                <p:nvPr/>
              </p:nvSpPr>
              <p:spPr bwMode="auto">
                <a:xfrm>
                  <a:off x="1396" y="537"/>
                  <a:ext cx="87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6986" name="Group 34"/>
              <p:cNvGrpSpPr>
                <a:grpSpLocks/>
              </p:cNvGrpSpPr>
              <p:nvPr/>
            </p:nvGrpSpPr>
            <p:grpSpPr bwMode="auto">
              <a:xfrm>
                <a:off x="2274" y="537"/>
                <a:ext cx="842" cy="518"/>
                <a:chOff x="2274" y="537"/>
                <a:chExt cx="842" cy="518"/>
              </a:xfrm>
            </p:grpSpPr>
            <p:sp>
              <p:nvSpPr>
                <p:cNvPr id="127047" name="Rectangle 6"/>
                <p:cNvSpPr>
                  <a:spLocks noChangeArrowheads="1"/>
                </p:cNvSpPr>
                <p:nvPr/>
              </p:nvSpPr>
              <p:spPr bwMode="auto">
                <a:xfrm>
                  <a:off x="2317" y="537"/>
                  <a:ext cx="75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Scriptures</a:t>
                  </a:r>
                  <a:endParaRPr lang="es-MX"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r>
                    <a:rPr lang="es-MX" sz="1200" dirty="0">
                      <a:solidFill>
                        <a:srgbClr val="FFFFFF"/>
                      </a:solidFill>
                      <a:latin typeface="Times New Roman" pitchFamily="18" charset="0"/>
                      <a:cs typeface="Times New Roman" pitchFamily="18" charset="0"/>
                    </a:rPr>
                    <a:t> </a:t>
                  </a:r>
                </a:p>
                <a:p>
                  <a:pPr eaLnBrk="0" fontAlgn="base" hangingPunct="0">
                    <a:spcBef>
                      <a:spcPct val="0"/>
                    </a:spcBef>
                    <a:spcAft>
                      <a:spcPct val="0"/>
                    </a:spcAft>
                  </a:pPr>
                  <a:endParaRPr lang="es-MX" sz="2400" dirty="0">
                    <a:solidFill>
                      <a:srgbClr val="FFFFFF"/>
                    </a:solidFill>
                    <a:latin typeface="Times New Roman" pitchFamily="18" charset="0"/>
                  </a:endParaRPr>
                </a:p>
              </p:txBody>
            </p:sp>
            <p:sp>
              <p:nvSpPr>
                <p:cNvPr id="127048" name="Rectangle 33"/>
                <p:cNvSpPr>
                  <a:spLocks noChangeArrowheads="1"/>
                </p:cNvSpPr>
                <p:nvPr/>
              </p:nvSpPr>
              <p:spPr bwMode="auto">
                <a:xfrm>
                  <a:off x="2274" y="537"/>
                  <a:ext cx="84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6987" name="Group 36"/>
              <p:cNvGrpSpPr>
                <a:grpSpLocks/>
              </p:cNvGrpSpPr>
              <p:nvPr/>
            </p:nvGrpSpPr>
            <p:grpSpPr bwMode="auto">
              <a:xfrm>
                <a:off x="6" y="1055"/>
                <a:ext cx="590" cy="2552"/>
                <a:chOff x="6" y="1055"/>
                <a:chExt cx="590" cy="2552"/>
              </a:xfrm>
            </p:grpSpPr>
            <p:sp>
              <p:nvSpPr>
                <p:cNvPr id="127045" name="Rectangle 7"/>
                <p:cNvSpPr>
                  <a:spLocks noChangeArrowheads="1"/>
                </p:cNvSpPr>
                <p:nvPr/>
              </p:nvSpPr>
              <p:spPr bwMode="auto">
                <a:xfrm>
                  <a:off x="43" y="1055"/>
                  <a:ext cx="504" cy="2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sz="2000" b="1" dirty="0" err="1">
                      <a:solidFill>
                        <a:srgbClr val="FFFF00"/>
                      </a:solidFill>
                      <a:latin typeface="Times New Roman" pitchFamily="18" charset="0"/>
                      <a:cs typeface="Times New Roman" pitchFamily="18" charset="0"/>
                    </a:rPr>
                    <a:t>Sweet</a:t>
                  </a:r>
                  <a:r>
                    <a:rPr lang="es-MX" sz="2000" b="1" dirty="0">
                      <a:solidFill>
                        <a:srgbClr val="FFFF00"/>
                      </a:solidFill>
                      <a:latin typeface="Times New Roman" pitchFamily="18" charset="0"/>
                      <a:cs typeface="Times New Roman" pitchFamily="18" charset="0"/>
                    </a:rPr>
                    <a:t> </a:t>
                  </a:r>
                  <a:r>
                    <a:rPr lang="es-MX" sz="2000" b="1" dirty="0" err="1">
                      <a:solidFill>
                        <a:srgbClr val="FFFF00"/>
                      </a:solidFill>
                      <a:latin typeface="Times New Roman" pitchFamily="18" charset="0"/>
                      <a:cs typeface="Times New Roman" pitchFamily="18" charset="0"/>
                    </a:rPr>
                    <a:t>Savor</a:t>
                  </a:r>
                  <a:r>
                    <a:rPr lang="es-MX" sz="2000" b="1" dirty="0">
                      <a:solidFill>
                        <a:srgbClr val="FFFF00"/>
                      </a:solidFill>
                      <a:latin typeface="Times New Roman" pitchFamily="18" charset="0"/>
                      <a:cs typeface="Times New Roman" pitchFamily="18" charset="0"/>
                    </a:rPr>
                    <a:t> </a:t>
                  </a:r>
                  <a:r>
                    <a:rPr lang="es-MX" sz="2000" b="1" dirty="0" err="1">
                      <a:solidFill>
                        <a:srgbClr val="FFFF00"/>
                      </a:solidFill>
                      <a:latin typeface="Times New Roman" pitchFamily="18" charset="0"/>
                      <a:cs typeface="Times New Roman" pitchFamily="18" charset="0"/>
                    </a:rPr>
                    <a:t>Sacrifices</a:t>
                  </a:r>
                  <a:endParaRPr lang="es-MX" sz="2000"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2000" dirty="0">
                    <a:solidFill>
                      <a:srgbClr val="FFFFFF"/>
                    </a:solidFill>
                    <a:latin typeface="Times New Roman" pitchFamily="18" charset="0"/>
                  </a:endParaRPr>
                </a:p>
              </p:txBody>
            </p:sp>
            <p:sp>
              <p:nvSpPr>
                <p:cNvPr id="127046" name="Rectangle 35"/>
                <p:cNvSpPr>
                  <a:spLocks noChangeArrowheads="1"/>
                </p:cNvSpPr>
                <p:nvPr/>
              </p:nvSpPr>
              <p:spPr bwMode="auto">
                <a:xfrm>
                  <a:off x="6" y="1075"/>
                  <a:ext cx="590" cy="253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6988" name="Group 38"/>
              <p:cNvGrpSpPr>
                <a:grpSpLocks/>
              </p:cNvGrpSpPr>
              <p:nvPr/>
            </p:nvGrpSpPr>
            <p:grpSpPr bwMode="auto">
              <a:xfrm>
                <a:off x="590" y="1055"/>
                <a:ext cx="806" cy="633"/>
                <a:chOff x="590" y="1055"/>
                <a:chExt cx="806" cy="633"/>
              </a:xfrm>
            </p:grpSpPr>
            <p:sp>
              <p:nvSpPr>
                <p:cNvPr id="127043" name="Rectangle 8"/>
                <p:cNvSpPr>
                  <a:spLocks noChangeArrowheads="1"/>
                </p:cNvSpPr>
                <p:nvPr/>
              </p:nvSpPr>
              <p:spPr bwMode="auto">
                <a:xfrm>
                  <a:off x="633" y="1055"/>
                  <a:ext cx="720"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sz="2000" b="1" dirty="0" err="1">
                      <a:solidFill>
                        <a:srgbClr val="FFFF00"/>
                      </a:solidFill>
                      <a:latin typeface="Times New Roman" pitchFamily="18" charset="0"/>
                      <a:cs typeface="Times New Roman" pitchFamily="18" charset="0"/>
                    </a:rPr>
                    <a:t>The</a:t>
                  </a:r>
                  <a:r>
                    <a:rPr lang="es-MX" sz="2000" b="1" dirty="0">
                      <a:solidFill>
                        <a:srgbClr val="FFFF00"/>
                      </a:solidFill>
                      <a:latin typeface="Times New Roman" pitchFamily="18" charset="0"/>
                      <a:cs typeface="Times New Roman" pitchFamily="18" charset="0"/>
                    </a:rPr>
                    <a:t> </a:t>
                  </a:r>
                  <a:r>
                    <a:rPr lang="es-MX" sz="2000" b="1" dirty="0" err="1">
                      <a:solidFill>
                        <a:srgbClr val="FFFF00"/>
                      </a:solidFill>
                      <a:latin typeface="Times New Roman" pitchFamily="18" charset="0"/>
                      <a:cs typeface="Times New Roman" pitchFamily="18" charset="0"/>
                    </a:rPr>
                    <a:t>Burnt</a:t>
                  </a:r>
                  <a:r>
                    <a:rPr lang="es-MX" sz="2000" b="1" dirty="0">
                      <a:solidFill>
                        <a:srgbClr val="FFFF00"/>
                      </a:solidFill>
                      <a:latin typeface="Times New Roman" pitchFamily="18" charset="0"/>
                      <a:cs typeface="Times New Roman" pitchFamily="18" charset="0"/>
                    </a:rPr>
                    <a:t> </a:t>
                  </a:r>
                  <a:r>
                    <a:rPr lang="es-MX" sz="2000" b="1" dirty="0" err="1">
                      <a:solidFill>
                        <a:srgbClr val="FFFF00"/>
                      </a:solidFill>
                      <a:latin typeface="Times New Roman" pitchFamily="18" charset="0"/>
                      <a:cs typeface="Times New Roman" pitchFamily="18" charset="0"/>
                    </a:rPr>
                    <a:t>Offering</a:t>
                  </a:r>
                  <a:endParaRPr lang="es-MX" sz="2000"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1600" b="1" dirty="0">
                    <a:solidFill>
                      <a:srgbClr val="FFFFFF"/>
                    </a:solidFill>
                    <a:latin typeface="Times New Roman" pitchFamily="18" charset="0"/>
                  </a:endParaRPr>
                </a:p>
              </p:txBody>
            </p:sp>
            <p:sp>
              <p:nvSpPr>
                <p:cNvPr id="127044" name="Rectangle 37"/>
                <p:cNvSpPr>
                  <a:spLocks noChangeArrowheads="1"/>
                </p:cNvSpPr>
                <p:nvPr/>
              </p:nvSpPr>
              <p:spPr bwMode="auto">
                <a:xfrm>
                  <a:off x="590" y="1055"/>
                  <a:ext cx="806"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6989" name="Group 40"/>
              <p:cNvGrpSpPr>
                <a:grpSpLocks/>
              </p:cNvGrpSpPr>
              <p:nvPr/>
            </p:nvGrpSpPr>
            <p:grpSpPr bwMode="auto">
              <a:xfrm>
                <a:off x="1396" y="1055"/>
                <a:ext cx="878" cy="633"/>
                <a:chOff x="1396" y="1055"/>
                <a:chExt cx="878" cy="633"/>
              </a:xfrm>
            </p:grpSpPr>
            <p:sp>
              <p:nvSpPr>
                <p:cNvPr id="127041" name="Rectangle 9"/>
                <p:cNvSpPr>
                  <a:spLocks noChangeArrowheads="1"/>
                </p:cNvSpPr>
                <p:nvPr/>
              </p:nvSpPr>
              <p:spPr bwMode="auto">
                <a:xfrm>
                  <a:off x="1439" y="1055"/>
                  <a:ext cx="792"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b="1" dirty="0" err="1">
                      <a:solidFill>
                        <a:srgbClr val="FFFF00"/>
                      </a:solidFill>
                      <a:latin typeface="Times New Roman" pitchFamily="18" charset="0"/>
                      <a:cs typeface="Times New Roman" pitchFamily="18" charset="0"/>
                    </a:rPr>
                    <a:t>Jesus</a:t>
                  </a:r>
                  <a:r>
                    <a:rPr lang="es-MX" b="1" dirty="0">
                      <a:solidFill>
                        <a:srgbClr val="FFFF00"/>
                      </a:solidFill>
                      <a:latin typeface="Times New Roman" pitchFamily="18" charset="0"/>
                      <a:cs typeface="Times New Roman" pitchFamily="18" charset="0"/>
                    </a:rPr>
                    <a:t>’ and </a:t>
                  </a:r>
                  <a:r>
                    <a:rPr lang="es-MX" b="1" dirty="0" err="1">
                      <a:solidFill>
                        <a:srgbClr val="FFFF00"/>
                      </a:solidFill>
                      <a:latin typeface="Times New Roman" pitchFamily="18" charset="0"/>
                      <a:cs typeface="Times New Roman" pitchFamily="18" charset="0"/>
                    </a:rPr>
                    <a:t>our</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devotion</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to</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God</a:t>
                  </a:r>
                  <a:endParaRPr lang="es-MX"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r>
                    <a:rPr lang="es-MX" sz="1200" dirty="0">
                      <a:solidFill>
                        <a:srgbClr val="FFFFFF"/>
                      </a:solidFill>
                      <a:latin typeface="Times New Roman" pitchFamily="18" charset="0"/>
                      <a:cs typeface="Times New Roman" pitchFamily="18" charset="0"/>
                    </a:rPr>
                    <a:t> </a:t>
                  </a:r>
                </a:p>
                <a:p>
                  <a:pPr eaLnBrk="0" fontAlgn="base" hangingPunct="0">
                    <a:spcBef>
                      <a:spcPct val="0"/>
                    </a:spcBef>
                    <a:spcAft>
                      <a:spcPct val="0"/>
                    </a:spcAft>
                  </a:pPr>
                  <a:endParaRPr lang="es-MX" sz="2400" dirty="0">
                    <a:solidFill>
                      <a:srgbClr val="FFFFFF"/>
                    </a:solidFill>
                    <a:latin typeface="Times New Roman" pitchFamily="18" charset="0"/>
                  </a:endParaRPr>
                </a:p>
              </p:txBody>
            </p:sp>
            <p:sp>
              <p:nvSpPr>
                <p:cNvPr id="127042" name="Rectangle 39"/>
                <p:cNvSpPr>
                  <a:spLocks noChangeArrowheads="1"/>
                </p:cNvSpPr>
                <p:nvPr/>
              </p:nvSpPr>
              <p:spPr bwMode="auto">
                <a:xfrm>
                  <a:off x="1396" y="1055"/>
                  <a:ext cx="878"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6990" name="Group 42"/>
              <p:cNvGrpSpPr>
                <a:grpSpLocks/>
              </p:cNvGrpSpPr>
              <p:nvPr/>
            </p:nvGrpSpPr>
            <p:grpSpPr bwMode="auto">
              <a:xfrm>
                <a:off x="2274" y="1055"/>
                <a:ext cx="842" cy="633"/>
                <a:chOff x="2274" y="1055"/>
                <a:chExt cx="842" cy="633"/>
              </a:xfrm>
            </p:grpSpPr>
            <p:sp>
              <p:nvSpPr>
                <p:cNvPr id="127039" name="Rectangle 10"/>
                <p:cNvSpPr>
                  <a:spLocks noChangeArrowheads="1"/>
                </p:cNvSpPr>
                <p:nvPr/>
              </p:nvSpPr>
              <p:spPr bwMode="auto">
                <a:xfrm>
                  <a:off x="2317" y="1055"/>
                  <a:ext cx="756"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b="1" dirty="0" err="1">
                      <a:solidFill>
                        <a:srgbClr val="FFFF00"/>
                      </a:solidFill>
                      <a:latin typeface="Times New Roman" pitchFamily="18" charset="0"/>
                      <a:cs typeface="Times New Roman" pitchFamily="18" charset="0"/>
                    </a:rPr>
                    <a:t>Ephesians</a:t>
                  </a:r>
                  <a:r>
                    <a:rPr lang="es-MX" b="1" dirty="0">
                      <a:solidFill>
                        <a:srgbClr val="FFFF00"/>
                      </a:solidFill>
                      <a:latin typeface="Times New Roman" pitchFamily="18" charset="0"/>
                      <a:cs typeface="Times New Roman" pitchFamily="18" charset="0"/>
                    </a:rPr>
                    <a:t> 5:1,2 </a:t>
                  </a:r>
                  <a:r>
                    <a:rPr lang="es-MX" b="1" dirty="0" err="1">
                      <a:solidFill>
                        <a:srgbClr val="FFFF00"/>
                      </a:solidFill>
                      <a:latin typeface="Times New Roman" pitchFamily="18" charset="0"/>
                      <a:cs typeface="Times New Roman" pitchFamily="18" charset="0"/>
                    </a:rPr>
                    <a:t>Romans</a:t>
                  </a:r>
                  <a:r>
                    <a:rPr lang="es-MX" b="1" dirty="0">
                      <a:solidFill>
                        <a:srgbClr val="FFFF00"/>
                      </a:solidFill>
                      <a:latin typeface="Times New Roman" pitchFamily="18" charset="0"/>
                      <a:cs typeface="Times New Roman" pitchFamily="18" charset="0"/>
                    </a:rPr>
                    <a:t> 12:1,2</a:t>
                  </a:r>
                  <a:endParaRPr lang="es-MX"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1400" b="1" dirty="0">
                    <a:solidFill>
                      <a:srgbClr val="FFFFFF"/>
                    </a:solidFill>
                    <a:latin typeface="Times New Roman" pitchFamily="18" charset="0"/>
                  </a:endParaRPr>
                </a:p>
              </p:txBody>
            </p:sp>
            <p:sp>
              <p:nvSpPr>
                <p:cNvPr id="127040" name="Rectangle 41"/>
                <p:cNvSpPr>
                  <a:spLocks noChangeArrowheads="1"/>
                </p:cNvSpPr>
                <p:nvPr/>
              </p:nvSpPr>
              <p:spPr bwMode="auto">
                <a:xfrm>
                  <a:off x="2274" y="1055"/>
                  <a:ext cx="842"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6991" name="Group 44"/>
              <p:cNvGrpSpPr>
                <a:grpSpLocks/>
              </p:cNvGrpSpPr>
              <p:nvPr/>
            </p:nvGrpSpPr>
            <p:grpSpPr bwMode="auto">
              <a:xfrm>
                <a:off x="590" y="1688"/>
                <a:ext cx="806" cy="633"/>
                <a:chOff x="590" y="1688"/>
                <a:chExt cx="806" cy="633"/>
              </a:xfrm>
            </p:grpSpPr>
            <p:sp>
              <p:nvSpPr>
                <p:cNvPr id="127037" name="Rectangle 11"/>
                <p:cNvSpPr>
                  <a:spLocks noChangeArrowheads="1"/>
                </p:cNvSpPr>
                <p:nvPr/>
              </p:nvSpPr>
              <p:spPr bwMode="auto">
                <a:xfrm>
                  <a:off x="633" y="1688"/>
                  <a:ext cx="720"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sz="2000" b="1" dirty="0" err="1">
                      <a:solidFill>
                        <a:srgbClr val="FFFF00"/>
                      </a:solidFill>
                      <a:latin typeface="Times New Roman" pitchFamily="18" charset="0"/>
                      <a:cs typeface="Times New Roman" pitchFamily="18" charset="0"/>
                    </a:rPr>
                    <a:t>The</a:t>
                  </a:r>
                  <a:r>
                    <a:rPr lang="es-MX" sz="2000" b="1" dirty="0">
                      <a:solidFill>
                        <a:srgbClr val="FFFF00"/>
                      </a:solidFill>
                      <a:latin typeface="Times New Roman" pitchFamily="18" charset="0"/>
                      <a:cs typeface="Times New Roman" pitchFamily="18" charset="0"/>
                    </a:rPr>
                    <a:t> </a:t>
                  </a:r>
                  <a:r>
                    <a:rPr lang="es-MX" sz="2000" b="1" dirty="0" err="1">
                      <a:solidFill>
                        <a:srgbClr val="FFFF00"/>
                      </a:solidFill>
                      <a:latin typeface="Times New Roman" pitchFamily="18" charset="0"/>
                      <a:cs typeface="Times New Roman" pitchFamily="18" charset="0"/>
                    </a:rPr>
                    <a:t>Grain</a:t>
                  </a:r>
                  <a:r>
                    <a:rPr lang="es-MX" sz="2000" b="1" dirty="0">
                      <a:solidFill>
                        <a:srgbClr val="FFFF00"/>
                      </a:solidFill>
                      <a:latin typeface="Times New Roman" pitchFamily="18" charset="0"/>
                      <a:cs typeface="Times New Roman" pitchFamily="18" charset="0"/>
                    </a:rPr>
                    <a:t> </a:t>
                  </a:r>
                  <a:r>
                    <a:rPr lang="es-MX" sz="2000" b="1" dirty="0" err="1">
                      <a:solidFill>
                        <a:srgbClr val="FFFF00"/>
                      </a:solidFill>
                      <a:latin typeface="Times New Roman" pitchFamily="18" charset="0"/>
                      <a:cs typeface="Times New Roman" pitchFamily="18" charset="0"/>
                    </a:rPr>
                    <a:t>Offering</a:t>
                  </a:r>
                  <a:endParaRPr lang="es-MX" sz="2000"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1400" b="1" dirty="0">
                    <a:solidFill>
                      <a:srgbClr val="FFFFFF"/>
                    </a:solidFill>
                    <a:latin typeface="Times New Roman" pitchFamily="18" charset="0"/>
                  </a:endParaRPr>
                </a:p>
              </p:txBody>
            </p:sp>
            <p:sp>
              <p:nvSpPr>
                <p:cNvPr id="127038" name="Rectangle 43"/>
                <p:cNvSpPr>
                  <a:spLocks noChangeArrowheads="1"/>
                </p:cNvSpPr>
                <p:nvPr/>
              </p:nvSpPr>
              <p:spPr bwMode="auto">
                <a:xfrm>
                  <a:off x="590" y="1688"/>
                  <a:ext cx="806"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6992" name="Group 46"/>
              <p:cNvGrpSpPr>
                <a:grpSpLocks/>
              </p:cNvGrpSpPr>
              <p:nvPr/>
            </p:nvGrpSpPr>
            <p:grpSpPr bwMode="auto">
              <a:xfrm>
                <a:off x="1396" y="1688"/>
                <a:ext cx="878" cy="633"/>
                <a:chOff x="1396" y="1688"/>
                <a:chExt cx="878" cy="633"/>
              </a:xfrm>
            </p:grpSpPr>
            <p:sp>
              <p:nvSpPr>
                <p:cNvPr id="127035" name="Rectangle 12"/>
                <p:cNvSpPr>
                  <a:spLocks noChangeArrowheads="1"/>
                </p:cNvSpPr>
                <p:nvPr/>
              </p:nvSpPr>
              <p:spPr bwMode="auto">
                <a:xfrm>
                  <a:off x="1439" y="1688"/>
                  <a:ext cx="792"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b="1" dirty="0" err="1" smtClean="0">
                      <a:solidFill>
                        <a:srgbClr val="FFFF00"/>
                      </a:solidFill>
                      <a:latin typeface="Times New Roman" pitchFamily="18" charset="0"/>
                      <a:cs typeface="Times New Roman" pitchFamily="18" charset="0"/>
                    </a:rPr>
                    <a:t>Giving</a:t>
                  </a:r>
                  <a:r>
                    <a:rPr lang="es-MX" b="1" dirty="0" smtClean="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to</a:t>
                  </a:r>
                  <a:r>
                    <a:rPr lang="es-MX" b="1" dirty="0">
                      <a:solidFill>
                        <a:srgbClr val="FFFF00"/>
                      </a:solidFill>
                      <a:latin typeface="Times New Roman" pitchFamily="18" charset="0"/>
                      <a:cs typeface="Times New Roman" pitchFamily="18" charset="0"/>
                    </a:rPr>
                    <a:t> </a:t>
                  </a:r>
                  <a:r>
                    <a:rPr lang="es-MX" b="1" dirty="0" err="1" smtClean="0">
                      <a:solidFill>
                        <a:srgbClr val="FFFF00"/>
                      </a:solidFill>
                      <a:latin typeface="Times New Roman" pitchFamily="18" charset="0"/>
                      <a:cs typeface="Times New Roman" pitchFamily="18" charset="0"/>
                    </a:rPr>
                    <a:t>God</a:t>
                  </a:r>
                  <a:r>
                    <a:rPr lang="es-MX" b="1" dirty="0" smtClean="0">
                      <a:solidFill>
                        <a:srgbClr val="FFFF00"/>
                      </a:solidFill>
                      <a:latin typeface="Times New Roman" pitchFamily="18" charset="0"/>
                      <a:cs typeface="Times New Roman" pitchFamily="18" charset="0"/>
                    </a:rPr>
                    <a:t> </a:t>
                  </a:r>
                  <a:r>
                    <a:rPr lang="es-MX" b="1" dirty="0" err="1" smtClean="0">
                      <a:solidFill>
                        <a:srgbClr val="FFFF00"/>
                      </a:solidFill>
                      <a:latin typeface="Times New Roman" pitchFamily="18" charset="0"/>
                      <a:cs typeface="Times New Roman" pitchFamily="18" charset="0"/>
                    </a:rPr>
                    <a:t>from</a:t>
                  </a:r>
                  <a:r>
                    <a:rPr lang="es-MX" b="1" dirty="0" smtClean="0">
                      <a:solidFill>
                        <a:srgbClr val="FFFF00"/>
                      </a:solidFill>
                      <a:latin typeface="Times New Roman" pitchFamily="18" charset="0"/>
                      <a:cs typeface="Times New Roman" pitchFamily="18" charset="0"/>
                    </a:rPr>
                    <a:t> </a:t>
                  </a:r>
                  <a:r>
                    <a:rPr lang="es-MX" b="1" dirty="0" err="1" smtClean="0">
                      <a:solidFill>
                        <a:srgbClr val="FFFF00"/>
                      </a:solidFill>
                      <a:latin typeface="Times New Roman" pitchFamily="18" charset="0"/>
                      <a:cs typeface="Times New Roman" pitchFamily="18" charset="0"/>
                    </a:rPr>
                    <a:t>our</a:t>
                  </a:r>
                  <a:r>
                    <a:rPr lang="es-MX" b="1" dirty="0" smtClean="0">
                      <a:solidFill>
                        <a:srgbClr val="FFFF00"/>
                      </a:solidFill>
                      <a:latin typeface="Times New Roman" pitchFamily="18" charset="0"/>
                      <a:cs typeface="Times New Roman" pitchFamily="18" charset="0"/>
                    </a:rPr>
                    <a:t> </a:t>
                  </a:r>
                  <a:r>
                    <a:rPr lang="es-MX" b="1" dirty="0" err="1" smtClean="0">
                      <a:solidFill>
                        <a:srgbClr val="FFFF00"/>
                      </a:solidFill>
                      <a:latin typeface="Times New Roman" pitchFamily="18" charset="0"/>
                      <a:cs typeface="Times New Roman" pitchFamily="18" charset="0"/>
                    </a:rPr>
                    <a:t>blessings</a:t>
                  </a:r>
                  <a:endParaRPr lang="es-MX"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1600" b="1" dirty="0">
                    <a:solidFill>
                      <a:srgbClr val="FFFFFF"/>
                    </a:solidFill>
                    <a:latin typeface="Times New Roman" pitchFamily="18" charset="0"/>
                  </a:endParaRPr>
                </a:p>
              </p:txBody>
            </p:sp>
            <p:sp>
              <p:nvSpPr>
                <p:cNvPr id="127036" name="Rectangle 45"/>
                <p:cNvSpPr>
                  <a:spLocks noChangeArrowheads="1"/>
                </p:cNvSpPr>
                <p:nvPr/>
              </p:nvSpPr>
              <p:spPr bwMode="auto">
                <a:xfrm>
                  <a:off x="1396" y="1688"/>
                  <a:ext cx="878"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6993" name="Group 48"/>
              <p:cNvGrpSpPr>
                <a:grpSpLocks/>
              </p:cNvGrpSpPr>
              <p:nvPr/>
            </p:nvGrpSpPr>
            <p:grpSpPr bwMode="auto">
              <a:xfrm>
                <a:off x="2274" y="1688"/>
                <a:ext cx="842" cy="633"/>
                <a:chOff x="2274" y="1688"/>
                <a:chExt cx="842" cy="633"/>
              </a:xfrm>
            </p:grpSpPr>
            <p:sp>
              <p:nvSpPr>
                <p:cNvPr id="127033" name="Rectangle 13"/>
                <p:cNvSpPr>
                  <a:spLocks noChangeArrowheads="1"/>
                </p:cNvSpPr>
                <p:nvPr/>
              </p:nvSpPr>
              <p:spPr bwMode="auto">
                <a:xfrm>
                  <a:off x="2317" y="1688"/>
                  <a:ext cx="756"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b="1" dirty="0">
                      <a:solidFill>
                        <a:srgbClr val="FFFF00"/>
                      </a:solidFill>
                      <a:latin typeface="Times New Roman" pitchFamily="18" charset="0"/>
                      <a:cs typeface="Times New Roman" pitchFamily="18" charset="0"/>
                    </a:rPr>
                    <a:t>Matthew 6:19-21</a:t>
                  </a:r>
                  <a:endParaRPr lang="es-MX"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r>
                    <a:rPr lang="es-MX" b="1" dirty="0" err="1">
                      <a:solidFill>
                        <a:srgbClr val="FFFF00"/>
                      </a:solidFill>
                      <a:latin typeface="Times New Roman" pitchFamily="18" charset="0"/>
                      <a:cs typeface="Times New Roman" pitchFamily="18" charset="0"/>
                    </a:rPr>
                    <a:t>Romans</a:t>
                  </a:r>
                  <a:r>
                    <a:rPr lang="es-MX" b="1" dirty="0">
                      <a:solidFill>
                        <a:srgbClr val="FFFF00"/>
                      </a:solidFill>
                      <a:latin typeface="Times New Roman" pitchFamily="18" charset="0"/>
                      <a:cs typeface="Times New Roman" pitchFamily="18" charset="0"/>
                    </a:rPr>
                    <a:t> 8,9</a:t>
                  </a:r>
                  <a:endParaRPr lang="es-MX"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1600" b="1" dirty="0">
                    <a:solidFill>
                      <a:srgbClr val="FFFFFF"/>
                    </a:solidFill>
                    <a:latin typeface="Times New Roman" pitchFamily="18" charset="0"/>
                  </a:endParaRPr>
                </a:p>
              </p:txBody>
            </p:sp>
            <p:sp>
              <p:nvSpPr>
                <p:cNvPr id="127034" name="Rectangle 47"/>
                <p:cNvSpPr>
                  <a:spLocks noChangeArrowheads="1"/>
                </p:cNvSpPr>
                <p:nvPr/>
              </p:nvSpPr>
              <p:spPr bwMode="auto">
                <a:xfrm>
                  <a:off x="2274" y="1688"/>
                  <a:ext cx="842"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6994" name="Group 50"/>
              <p:cNvGrpSpPr>
                <a:grpSpLocks/>
              </p:cNvGrpSpPr>
              <p:nvPr/>
            </p:nvGrpSpPr>
            <p:grpSpPr bwMode="auto">
              <a:xfrm>
                <a:off x="590" y="2321"/>
                <a:ext cx="806" cy="633"/>
                <a:chOff x="590" y="2321"/>
                <a:chExt cx="806" cy="633"/>
              </a:xfrm>
            </p:grpSpPr>
            <p:sp>
              <p:nvSpPr>
                <p:cNvPr id="127031" name="Rectangle 14"/>
                <p:cNvSpPr>
                  <a:spLocks noChangeArrowheads="1"/>
                </p:cNvSpPr>
                <p:nvPr/>
              </p:nvSpPr>
              <p:spPr bwMode="auto">
                <a:xfrm>
                  <a:off x="633" y="2321"/>
                  <a:ext cx="720"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sz="2000" b="1" dirty="0" err="1">
                      <a:solidFill>
                        <a:srgbClr val="FFFF00"/>
                      </a:solidFill>
                      <a:latin typeface="Times New Roman" pitchFamily="18" charset="0"/>
                      <a:cs typeface="Times New Roman" pitchFamily="18" charset="0"/>
                    </a:rPr>
                    <a:t>The</a:t>
                  </a:r>
                  <a:r>
                    <a:rPr lang="es-MX" sz="2000" b="1" dirty="0">
                      <a:solidFill>
                        <a:srgbClr val="FFFF00"/>
                      </a:solidFill>
                      <a:latin typeface="Times New Roman" pitchFamily="18" charset="0"/>
                      <a:cs typeface="Times New Roman" pitchFamily="18" charset="0"/>
                    </a:rPr>
                    <a:t> </a:t>
                  </a:r>
                  <a:r>
                    <a:rPr lang="es-MX" sz="2000" b="1" dirty="0" err="1">
                      <a:solidFill>
                        <a:srgbClr val="FFFF00"/>
                      </a:solidFill>
                      <a:latin typeface="Times New Roman" pitchFamily="18" charset="0"/>
                      <a:cs typeface="Times New Roman" pitchFamily="18" charset="0"/>
                    </a:rPr>
                    <a:t>Drink</a:t>
                  </a:r>
                  <a:r>
                    <a:rPr lang="es-MX" sz="2000" b="1" dirty="0">
                      <a:solidFill>
                        <a:srgbClr val="FFFF00"/>
                      </a:solidFill>
                      <a:latin typeface="Times New Roman" pitchFamily="18" charset="0"/>
                      <a:cs typeface="Times New Roman" pitchFamily="18" charset="0"/>
                    </a:rPr>
                    <a:t> </a:t>
                  </a:r>
                  <a:r>
                    <a:rPr lang="es-MX" sz="2000" b="1" dirty="0" err="1">
                      <a:solidFill>
                        <a:srgbClr val="FFFF00"/>
                      </a:solidFill>
                      <a:latin typeface="Times New Roman" pitchFamily="18" charset="0"/>
                      <a:cs typeface="Times New Roman" pitchFamily="18" charset="0"/>
                    </a:rPr>
                    <a:t>Offering</a:t>
                  </a:r>
                  <a:endParaRPr lang="es-MX" sz="2000"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1400" b="1" dirty="0">
                    <a:solidFill>
                      <a:srgbClr val="FFFFFF"/>
                    </a:solidFill>
                    <a:latin typeface="Times New Roman" pitchFamily="18" charset="0"/>
                  </a:endParaRPr>
                </a:p>
              </p:txBody>
            </p:sp>
            <p:sp>
              <p:nvSpPr>
                <p:cNvPr id="127032" name="Rectangle 49"/>
                <p:cNvSpPr>
                  <a:spLocks noChangeArrowheads="1"/>
                </p:cNvSpPr>
                <p:nvPr/>
              </p:nvSpPr>
              <p:spPr bwMode="auto">
                <a:xfrm>
                  <a:off x="590" y="2321"/>
                  <a:ext cx="806"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6995" name="Group 52"/>
              <p:cNvGrpSpPr>
                <a:grpSpLocks/>
              </p:cNvGrpSpPr>
              <p:nvPr/>
            </p:nvGrpSpPr>
            <p:grpSpPr bwMode="auto">
              <a:xfrm>
                <a:off x="1396" y="2321"/>
                <a:ext cx="878" cy="633"/>
                <a:chOff x="1396" y="2321"/>
                <a:chExt cx="878" cy="633"/>
              </a:xfrm>
            </p:grpSpPr>
            <p:sp>
              <p:nvSpPr>
                <p:cNvPr id="127029" name="Rectangle 15"/>
                <p:cNvSpPr>
                  <a:spLocks noChangeArrowheads="1"/>
                </p:cNvSpPr>
                <p:nvPr/>
              </p:nvSpPr>
              <p:spPr bwMode="auto">
                <a:xfrm>
                  <a:off x="1439" y="2321"/>
                  <a:ext cx="792"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b="1" dirty="0" err="1">
                      <a:solidFill>
                        <a:srgbClr val="FFFF00"/>
                      </a:solidFill>
                      <a:latin typeface="Times New Roman" pitchFamily="18" charset="0"/>
                      <a:cs typeface="Times New Roman" pitchFamily="18" charset="0"/>
                    </a:rPr>
                    <a:t>Pouring</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out</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our</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life</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for</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God</a:t>
                  </a:r>
                  <a:endParaRPr lang="es-MX"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r>
                    <a:rPr lang="es-MX" sz="1200" dirty="0">
                      <a:solidFill>
                        <a:srgbClr val="FFFFFF"/>
                      </a:solidFill>
                      <a:latin typeface="Times New Roman" pitchFamily="18" charset="0"/>
                      <a:cs typeface="Times New Roman" pitchFamily="18" charset="0"/>
                    </a:rPr>
                    <a:t> </a:t>
                  </a:r>
                </a:p>
                <a:p>
                  <a:pPr eaLnBrk="0" fontAlgn="base" hangingPunct="0">
                    <a:spcBef>
                      <a:spcPct val="0"/>
                    </a:spcBef>
                    <a:spcAft>
                      <a:spcPct val="0"/>
                    </a:spcAft>
                  </a:pPr>
                  <a:endParaRPr lang="es-MX" sz="2400" dirty="0">
                    <a:solidFill>
                      <a:srgbClr val="FFFFFF"/>
                    </a:solidFill>
                    <a:latin typeface="Times New Roman" pitchFamily="18" charset="0"/>
                  </a:endParaRPr>
                </a:p>
              </p:txBody>
            </p:sp>
            <p:sp>
              <p:nvSpPr>
                <p:cNvPr id="127030" name="Rectangle 51"/>
                <p:cNvSpPr>
                  <a:spLocks noChangeArrowheads="1"/>
                </p:cNvSpPr>
                <p:nvPr/>
              </p:nvSpPr>
              <p:spPr bwMode="auto">
                <a:xfrm>
                  <a:off x="1396" y="2321"/>
                  <a:ext cx="878"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6996" name="Group 54"/>
              <p:cNvGrpSpPr>
                <a:grpSpLocks/>
              </p:cNvGrpSpPr>
              <p:nvPr/>
            </p:nvGrpSpPr>
            <p:grpSpPr bwMode="auto">
              <a:xfrm>
                <a:off x="2274" y="2321"/>
                <a:ext cx="842" cy="633"/>
                <a:chOff x="2274" y="2321"/>
                <a:chExt cx="842" cy="633"/>
              </a:xfrm>
            </p:grpSpPr>
            <p:sp>
              <p:nvSpPr>
                <p:cNvPr id="127027" name="Rectangle 16"/>
                <p:cNvSpPr>
                  <a:spLocks noChangeArrowheads="1"/>
                </p:cNvSpPr>
                <p:nvPr/>
              </p:nvSpPr>
              <p:spPr bwMode="auto">
                <a:xfrm>
                  <a:off x="2317" y="2321"/>
                  <a:ext cx="756"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b="1" dirty="0" err="1">
                      <a:solidFill>
                        <a:srgbClr val="FFFF00"/>
                      </a:solidFill>
                      <a:latin typeface="Times New Roman" pitchFamily="18" charset="0"/>
                      <a:cs typeface="Times New Roman" pitchFamily="18" charset="0"/>
                    </a:rPr>
                    <a:t>Luke</a:t>
                  </a:r>
                  <a:r>
                    <a:rPr lang="es-MX" b="1" dirty="0">
                      <a:solidFill>
                        <a:srgbClr val="FFFF00"/>
                      </a:solidFill>
                      <a:latin typeface="Times New Roman" pitchFamily="18" charset="0"/>
                      <a:cs typeface="Times New Roman" pitchFamily="18" charset="0"/>
                    </a:rPr>
                    <a:t> 22:20  </a:t>
                  </a:r>
                  <a:r>
                    <a:rPr lang="es-MX" b="1" dirty="0" err="1">
                      <a:solidFill>
                        <a:srgbClr val="FFFF00"/>
                      </a:solidFill>
                      <a:latin typeface="Times New Roman" pitchFamily="18" charset="0"/>
                      <a:cs typeface="Times New Roman" pitchFamily="18" charset="0"/>
                    </a:rPr>
                    <a:t>Philippians</a:t>
                  </a:r>
                  <a:r>
                    <a:rPr lang="es-MX" b="1" dirty="0">
                      <a:solidFill>
                        <a:srgbClr val="FFFF00"/>
                      </a:solidFill>
                      <a:latin typeface="Times New Roman" pitchFamily="18" charset="0"/>
                      <a:cs typeface="Times New Roman" pitchFamily="18" charset="0"/>
                    </a:rPr>
                    <a:t> 2:16</a:t>
                  </a:r>
                  <a:endParaRPr lang="es-MX"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1400" b="1" dirty="0">
                    <a:solidFill>
                      <a:srgbClr val="FFFFFF"/>
                    </a:solidFill>
                    <a:latin typeface="Times New Roman" pitchFamily="18" charset="0"/>
                  </a:endParaRPr>
                </a:p>
              </p:txBody>
            </p:sp>
            <p:sp>
              <p:nvSpPr>
                <p:cNvPr id="127028" name="Rectangle 53"/>
                <p:cNvSpPr>
                  <a:spLocks noChangeArrowheads="1"/>
                </p:cNvSpPr>
                <p:nvPr/>
              </p:nvSpPr>
              <p:spPr bwMode="auto">
                <a:xfrm>
                  <a:off x="2274" y="2321"/>
                  <a:ext cx="842"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6997" name="Group 56"/>
              <p:cNvGrpSpPr>
                <a:grpSpLocks/>
              </p:cNvGrpSpPr>
              <p:nvPr/>
            </p:nvGrpSpPr>
            <p:grpSpPr bwMode="auto">
              <a:xfrm>
                <a:off x="590" y="2954"/>
                <a:ext cx="806" cy="633"/>
                <a:chOff x="590" y="2954"/>
                <a:chExt cx="806" cy="633"/>
              </a:xfrm>
            </p:grpSpPr>
            <p:sp>
              <p:nvSpPr>
                <p:cNvPr id="127025" name="Rectangle 17"/>
                <p:cNvSpPr>
                  <a:spLocks noChangeArrowheads="1"/>
                </p:cNvSpPr>
                <p:nvPr/>
              </p:nvSpPr>
              <p:spPr bwMode="auto">
                <a:xfrm>
                  <a:off x="633" y="2954"/>
                  <a:ext cx="720"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sz="2000" b="1" dirty="0" err="1">
                      <a:solidFill>
                        <a:srgbClr val="FFFF00"/>
                      </a:solidFill>
                      <a:latin typeface="Times New Roman" pitchFamily="18" charset="0"/>
                      <a:cs typeface="Times New Roman" pitchFamily="18" charset="0"/>
                    </a:rPr>
                    <a:t>The</a:t>
                  </a:r>
                  <a:r>
                    <a:rPr lang="es-MX" sz="2000" b="1" dirty="0">
                      <a:solidFill>
                        <a:srgbClr val="FFFF00"/>
                      </a:solidFill>
                      <a:latin typeface="Times New Roman" pitchFamily="18" charset="0"/>
                      <a:cs typeface="Times New Roman" pitchFamily="18" charset="0"/>
                    </a:rPr>
                    <a:t> </a:t>
                  </a:r>
                  <a:r>
                    <a:rPr lang="es-MX" sz="2000" b="1" dirty="0" err="1">
                      <a:solidFill>
                        <a:srgbClr val="FFFF00"/>
                      </a:solidFill>
                      <a:latin typeface="Times New Roman" pitchFamily="18" charset="0"/>
                      <a:cs typeface="Times New Roman" pitchFamily="18" charset="0"/>
                    </a:rPr>
                    <a:t>Fellowship</a:t>
                  </a:r>
                  <a:r>
                    <a:rPr lang="es-MX" sz="2000" b="1" dirty="0">
                      <a:solidFill>
                        <a:srgbClr val="FFFF00"/>
                      </a:solidFill>
                      <a:latin typeface="Times New Roman" pitchFamily="18" charset="0"/>
                      <a:cs typeface="Times New Roman" pitchFamily="18" charset="0"/>
                    </a:rPr>
                    <a:t> </a:t>
                  </a:r>
                  <a:r>
                    <a:rPr lang="es-MX" sz="2000" b="1" dirty="0" err="1">
                      <a:solidFill>
                        <a:srgbClr val="FFFF00"/>
                      </a:solidFill>
                      <a:latin typeface="Times New Roman" pitchFamily="18" charset="0"/>
                      <a:cs typeface="Times New Roman" pitchFamily="18" charset="0"/>
                    </a:rPr>
                    <a:t>Offering</a:t>
                  </a:r>
                  <a:endParaRPr lang="es-MX" sz="2000"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2400" dirty="0">
                    <a:solidFill>
                      <a:srgbClr val="FFFFFF"/>
                    </a:solidFill>
                    <a:latin typeface="Times New Roman" pitchFamily="18" charset="0"/>
                  </a:endParaRPr>
                </a:p>
              </p:txBody>
            </p:sp>
            <p:sp>
              <p:nvSpPr>
                <p:cNvPr id="127026" name="Rectangle 55"/>
                <p:cNvSpPr>
                  <a:spLocks noChangeArrowheads="1"/>
                </p:cNvSpPr>
                <p:nvPr/>
              </p:nvSpPr>
              <p:spPr bwMode="auto">
                <a:xfrm>
                  <a:off x="590" y="2954"/>
                  <a:ext cx="806"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6998" name="Group 58"/>
              <p:cNvGrpSpPr>
                <a:grpSpLocks/>
              </p:cNvGrpSpPr>
              <p:nvPr/>
            </p:nvGrpSpPr>
            <p:grpSpPr bwMode="auto">
              <a:xfrm>
                <a:off x="1396" y="2954"/>
                <a:ext cx="878" cy="633"/>
                <a:chOff x="1396" y="2954"/>
                <a:chExt cx="878" cy="633"/>
              </a:xfrm>
            </p:grpSpPr>
            <p:sp>
              <p:nvSpPr>
                <p:cNvPr id="127023" name="Rectangle 18"/>
                <p:cNvSpPr>
                  <a:spLocks noChangeArrowheads="1"/>
                </p:cNvSpPr>
                <p:nvPr/>
              </p:nvSpPr>
              <p:spPr bwMode="auto">
                <a:xfrm>
                  <a:off x="1439" y="2954"/>
                  <a:ext cx="792"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b="1" dirty="0" err="1">
                      <a:solidFill>
                        <a:srgbClr val="FFFF00"/>
                      </a:solidFill>
                      <a:latin typeface="Times New Roman" pitchFamily="18" charset="0"/>
                      <a:cs typeface="Times New Roman" pitchFamily="18" charset="0"/>
                    </a:rPr>
                    <a:t>Celebrating</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our</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blessings</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from</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God</a:t>
                  </a:r>
                  <a:endParaRPr lang="es-MX"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1600" b="1" dirty="0">
                    <a:solidFill>
                      <a:srgbClr val="FFFFFF"/>
                    </a:solidFill>
                    <a:latin typeface="Times New Roman" pitchFamily="18" charset="0"/>
                  </a:endParaRPr>
                </a:p>
              </p:txBody>
            </p:sp>
            <p:sp>
              <p:nvSpPr>
                <p:cNvPr id="127024" name="Rectangle 57"/>
                <p:cNvSpPr>
                  <a:spLocks noChangeArrowheads="1"/>
                </p:cNvSpPr>
                <p:nvPr/>
              </p:nvSpPr>
              <p:spPr bwMode="auto">
                <a:xfrm>
                  <a:off x="1396" y="2954"/>
                  <a:ext cx="878"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6999" name="Group 60"/>
              <p:cNvGrpSpPr>
                <a:grpSpLocks/>
              </p:cNvGrpSpPr>
              <p:nvPr/>
            </p:nvGrpSpPr>
            <p:grpSpPr bwMode="auto">
              <a:xfrm>
                <a:off x="2274" y="2954"/>
                <a:ext cx="842" cy="633"/>
                <a:chOff x="2274" y="2954"/>
                <a:chExt cx="842" cy="633"/>
              </a:xfrm>
            </p:grpSpPr>
            <p:sp>
              <p:nvSpPr>
                <p:cNvPr id="127021" name="Rectangle 19"/>
                <p:cNvSpPr>
                  <a:spLocks noChangeArrowheads="1"/>
                </p:cNvSpPr>
                <p:nvPr/>
              </p:nvSpPr>
              <p:spPr bwMode="auto">
                <a:xfrm>
                  <a:off x="2317" y="2954"/>
                  <a:ext cx="756"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b="1" dirty="0">
                      <a:solidFill>
                        <a:srgbClr val="FFFF00"/>
                      </a:solidFill>
                      <a:latin typeface="Times New Roman" pitchFamily="18" charset="0"/>
                      <a:cs typeface="Times New Roman" pitchFamily="18" charset="0"/>
                    </a:rPr>
                    <a:t>John 10:10</a:t>
                  </a:r>
                  <a:endParaRPr lang="es-MX"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r>
                    <a:rPr lang="es-MX" b="1" dirty="0">
                      <a:solidFill>
                        <a:srgbClr val="FFFF00"/>
                      </a:solidFill>
                      <a:latin typeface="Times New Roman" pitchFamily="18" charset="0"/>
                      <a:cs typeface="Times New Roman" pitchFamily="18" charset="0"/>
                    </a:rPr>
                    <a:t>1 </a:t>
                  </a:r>
                  <a:r>
                    <a:rPr lang="es-MX" b="1" dirty="0" err="1">
                      <a:solidFill>
                        <a:srgbClr val="FFFF00"/>
                      </a:solidFill>
                      <a:latin typeface="Times New Roman" pitchFamily="18" charset="0"/>
                      <a:cs typeface="Times New Roman" pitchFamily="18" charset="0"/>
                    </a:rPr>
                    <a:t>Thess</a:t>
                  </a:r>
                  <a:r>
                    <a:rPr lang="es-MX" b="1" dirty="0">
                      <a:solidFill>
                        <a:srgbClr val="FFFF00"/>
                      </a:solidFill>
                      <a:latin typeface="Times New Roman" pitchFamily="18" charset="0"/>
                      <a:cs typeface="Times New Roman" pitchFamily="18" charset="0"/>
                    </a:rPr>
                    <a:t> 5:16</a:t>
                  </a:r>
                  <a:endParaRPr lang="es-MX"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2400" dirty="0">
                    <a:solidFill>
                      <a:srgbClr val="FFFFFF"/>
                    </a:solidFill>
                    <a:latin typeface="Times New Roman" pitchFamily="18" charset="0"/>
                  </a:endParaRPr>
                </a:p>
              </p:txBody>
            </p:sp>
            <p:sp>
              <p:nvSpPr>
                <p:cNvPr id="127022" name="Rectangle 59"/>
                <p:cNvSpPr>
                  <a:spLocks noChangeArrowheads="1"/>
                </p:cNvSpPr>
                <p:nvPr/>
              </p:nvSpPr>
              <p:spPr bwMode="auto">
                <a:xfrm>
                  <a:off x="2274" y="2954"/>
                  <a:ext cx="842"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7000" name="Group 62"/>
              <p:cNvGrpSpPr>
                <a:grpSpLocks/>
              </p:cNvGrpSpPr>
              <p:nvPr/>
            </p:nvGrpSpPr>
            <p:grpSpPr bwMode="auto">
              <a:xfrm>
                <a:off x="0" y="3587"/>
                <a:ext cx="590" cy="1266"/>
                <a:chOff x="0" y="3587"/>
                <a:chExt cx="590" cy="1266"/>
              </a:xfrm>
            </p:grpSpPr>
            <p:sp>
              <p:nvSpPr>
                <p:cNvPr id="127019" name="Rectangle 20"/>
                <p:cNvSpPr>
                  <a:spLocks noChangeArrowheads="1"/>
                </p:cNvSpPr>
                <p:nvPr/>
              </p:nvSpPr>
              <p:spPr bwMode="auto">
                <a:xfrm>
                  <a:off x="43" y="3587"/>
                  <a:ext cx="504" cy="1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sz="2000" b="1" dirty="0" err="1">
                      <a:solidFill>
                        <a:srgbClr val="FFFF00"/>
                      </a:solidFill>
                      <a:latin typeface="Times New Roman" pitchFamily="18" charset="0"/>
                      <a:cs typeface="Times New Roman" pitchFamily="18" charset="0"/>
                    </a:rPr>
                    <a:t>Blood</a:t>
                  </a:r>
                  <a:r>
                    <a:rPr lang="es-MX" sz="2000" b="1" dirty="0">
                      <a:solidFill>
                        <a:srgbClr val="FFFF00"/>
                      </a:solidFill>
                      <a:latin typeface="Times New Roman" pitchFamily="18" charset="0"/>
                      <a:cs typeface="Times New Roman" pitchFamily="18" charset="0"/>
                    </a:rPr>
                    <a:t> </a:t>
                  </a:r>
                  <a:r>
                    <a:rPr lang="es-MX" sz="2000" b="1" dirty="0" err="1">
                      <a:solidFill>
                        <a:srgbClr val="FFFF00"/>
                      </a:solidFill>
                      <a:latin typeface="Times New Roman" pitchFamily="18" charset="0"/>
                      <a:cs typeface="Times New Roman" pitchFamily="18" charset="0"/>
                    </a:rPr>
                    <a:t>Sacrifices</a:t>
                  </a:r>
                  <a:endParaRPr lang="es-MX" sz="2000"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1400" b="1" dirty="0">
                    <a:solidFill>
                      <a:srgbClr val="FFFFFF"/>
                    </a:solidFill>
                    <a:latin typeface="Times New Roman" pitchFamily="18" charset="0"/>
                  </a:endParaRPr>
                </a:p>
              </p:txBody>
            </p:sp>
            <p:sp>
              <p:nvSpPr>
                <p:cNvPr id="127020" name="Rectangle 61"/>
                <p:cNvSpPr>
                  <a:spLocks noChangeArrowheads="1"/>
                </p:cNvSpPr>
                <p:nvPr/>
              </p:nvSpPr>
              <p:spPr bwMode="auto">
                <a:xfrm>
                  <a:off x="0" y="3587"/>
                  <a:ext cx="590" cy="126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7001" name="Group 64"/>
              <p:cNvGrpSpPr>
                <a:grpSpLocks/>
              </p:cNvGrpSpPr>
              <p:nvPr/>
            </p:nvGrpSpPr>
            <p:grpSpPr bwMode="auto">
              <a:xfrm>
                <a:off x="590" y="3587"/>
                <a:ext cx="806" cy="633"/>
                <a:chOff x="590" y="3587"/>
                <a:chExt cx="806" cy="633"/>
              </a:xfrm>
            </p:grpSpPr>
            <p:sp>
              <p:nvSpPr>
                <p:cNvPr id="127017" name="Rectangle 21"/>
                <p:cNvSpPr>
                  <a:spLocks noChangeArrowheads="1"/>
                </p:cNvSpPr>
                <p:nvPr/>
              </p:nvSpPr>
              <p:spPr bwMode="auto">
                <a:xfrm>
                  <a:off x="633" y="3587"/>
                  <a:ext cx="720"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sz="2000" b="1" dirty="0" err="1">
                      <a:solidFill>
                        <a:srgbClr val="FFFF00"/>
                      </a:solidFill>
                      <a:latin typeface="Times New Roman" pitchFamily="18" charset="0"/>
                      <a:cs typeface="Times New Roman" pitchFamily="18" charset="0"/>
                    </a:rPr>
                    <a:t>The</a:t>
                  </a:r>
                  <a:r>
                    <a:rPr lang="es-MX" sz="2000" b="1" dirty="0">
                      <a:solidFill>
                        <a:srgbClr val="FFFF00"/>
                      </a:solidFill>
                      <a:latin typeface="Times New Roman" pitchFamily="18" charset="0"/>
                      <a:cs typeface="Times New Roman" pitchFamily="18" charset="0"/>
                    </a:rPr>
                    <a:t> Sin </a:t>
                  </a:r>
                  <a:r>
                    <a:rPr lang="es-MX" sz="2000" b="1" dirty="0" err="1">
                      <a:solidFill>
                        <a:srgbClr val="FFFF00"/>
                      </a:solidFill>
                      <a:latin typeface="Times New Roman" pitchFamily="18" charset="0"/>
                      <a:cs typeface="Times New Roman" pitchFamily="18" charset="0"/>
                    </a:rPr>
                    <a:t>Offering</a:t>
                  </a:r>
                  <a:endParaRPr lang="es-MX" sz="2000"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1400" b="1" dirty="0">
                    <a:solidFill>
                      <a:srgbClr val="FFFFFF"/>
                    </a:solidFill>
                    <a:latin typeface="Times New Roman" pitchFamily="18" charset="0"/>
                  </a:endParaRPr>
                </a:p>
              </p:txBody>
            </p:sp>
            <p:sp>
              <p:nvSpPr>
                <p:cNvPr id="127018" name="Rectangle 63"/>
                <p:cNvSpPr>
                  <a:spLocks noChangeArrowheads="1"/>
                </p:cNvSpPr>
                <p:nvPr/>
              </p:nvSpPr>
              <p:spPr bwMode="auto">
                <a:xfrm>
                  <a:off x="590" y="3587"/>
                  <a:ext cx="806"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7002" name="Group 66"/>
              <p:cNvGrpSpPr>
                <a:grpSpLocks/>
              </p:cNvGrpSpPr>
              <p:nvPr/>
            </p:nvGrpSpPr>
            <p:grpSpPr bwMode="auto">
              <a:xfrm>
                <a:off x="1396" y="3587"/>
                <a:ext cx="878" cy="633"/>
                <a:chOff x="1396" y="3587"/>
                <a:chExt cx="878" cy="633"/>
              </a:xfrm>
            </p:grpSpPr>
            <p:sp>
              <p:nvSpPr>
                <p:cNvPr id="127015" name="Rectangle 22"/>
                <p:cNvSpPr>
                  <a:spLocks noChangeArrowheads="1"/>
                </p:cNvSpPr>
                <p:nvPr/>
              </p:nvSpPr>
              <p:spPr bwMode="auto">
                <a:xfrm>
                  <a:off x="1439" y="3587"/>
                  <a:ext cx="792"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b="1" dirty="0" err="1">
                      <a:solidFill>
                        <a:srgbClr val="FFFF00"/>
                      </a:solidFill>
                      <a:latin typeface="Times New Roman" pitchFamily="18" charset="0"/>
                      <a:cs typeface="Times New Roman" pitchFamily="18" charset="0"/>
                    </a:rPr>
                    <a:t>Jesus</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sacrifice</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for</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our</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sins</a:t>
                  </a:r>
                  <a:endParaRPr lang="es-MX"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r>
                    <a:rPr lang="es-MX" sz="1600" b="1" dirty="0">
                      <a:solidFill>
                        <a:srgbClr val="FFFFFF"/>
                      </a:solidFill>
                      <a:latin typeface="Times New Roman" pitchFamily="18" charset="0"/>
                      <a:cs typeface="Times New Roman" pitchFamily="18" charset="0"/>
                    </a:rPr>
                    <a:t> </a:t>
                  </a:r>
                </a:p>
                <a:p>
                  <a:pPr eaLnBrk="0" fontAlgn="base" hangingPunct="0">
                    <a:spcBef>
                      <a:spcPct val="0"/>
                    </a:spcBef>
                    <a:spcAft>
                      <a:spcPct val="0"/>
                    </a:spcAft>
                  </a:pPr>
                  <a:endParaRPr lang="es-MX" sz="1600" b="1" dirty="0">
                    <a:solidFill>
                      <a:srgbClr val="FFFFFF"/>
                    </a:solidFill>
                    <a:latin typeface="Times New Roman" pitchFamily="18" charset="0"/>
                  </a:endParaRPr>
                </a:p>
              </p:txBody>
            </p:sp>
            <p:sp>
              <p:nvSpPr>
                <p:cNvPr id="127016" name="Rectangle 65"/>
                <p:cNvSpPr>
                  <a:spLocks noChangeArrowheads="1"/>
                </p:cNvSpPr>
                <p:nvPr/>
              </p:nvSpPr>
              <p:spPr bwMode="auto">
                <a:xfrm>
                  <a:off x="1396" y="3587"/>
                  <a:ext cx="878"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7003" name="Group 68"/>
              <p:cNvGrpSpPr>
                <a:grpSpLocks/>
              </p:cNvGrpSpPr>
              <p:nvPr/>
            </p:nvGrpSpPr>
            <p:grpSpPr bwMode="auto">
              <a:xfrm>
                <a:off x="2274" y="3587"/>
                <a:ext cx="842" cy="633"/>
                <a:chOff x="2274" y="3587"/>
                <a:chExt cx="842" cy="633"/>
              </a:xfrm>
            </p:grpSpPr>
            <p:sp>
              <p:nvSpPr>
                <p:cNvPr id="127013" name="Rectangle 23"/>
                <p:cNvSpPr>
                  <a:spLocks noChangeArrowheads="1"/>
                </p:cNvSpPr>
                <p:nvPr/>
              </p:nvSpPr>
              <p:spPr bwMode="auto">
                <a:xfrm>
                  <a:off x="2317" y="3587"/>
                  <a:ext cx="756"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b="1" dirty="0">
                      <a:solidFill>
                        <a:srgbClr val="FFFF00"/>
                      </a:solidFill>
                      <a:latin typeface="Times New Roman" pitchFamily="18" charset="0"/>
                      <a:cs typeface="Times New Roman" pitchFamily="18" charset="0"/>
                    </a:rPr>
                    <a:t>1 Peter 1:18,19</a:t>
                  </a:r>
                  <a:endParaRPr lang="es-MX"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r>
                    <a:rPr lang="es-MX" b="1" dirty="0">
                      <a:solidFill>
                        <a:srgbClr val="FFFF00"/>
                      </a:solidFill>
                      <a:latin typeface="Times New Roman" pitchFamily="18" charset="0"/>
                      <a:cs typeface="Times New Roman" pitchFamily="18" charset="0"/>
                    </a:rPr>
                    <a:t>2 </a:t>
                  </a:r>
                  <a:r>
                    <a:rPr lang="es-MX" b="1" dirty="0" err="1" smtClean="0">
                      <a:solidFill>
                        <a:srgbClr val="FFFF00"/>
                      </a:solidFill>
                      <a:latin typeface="Times New Roman" pitchFamily="18" charset="0"/>
                      <a:cs typeface="Times New Roman" pitchFamily="18" charset="0"/>
                    </a:rPr>
                    <a:t>Cor</a:t>
                  </a:r>
                  <a:r>
                    <a:rPr lang="es-MX" b="1" dirty="0" smtClean="0">
                      <a:solidFill>
                        <a:srgbClr val="FFFF00"/>
                      </a:solidFill>
                      <a:latin typeface="Times New Roman" pitchFamily="18" charset="0"/>
                      <a:cs typeface="Times New Roman" pitchFamily="18" charset="0"/>
                    </a:rPr>
                    <a:t> </a:t>
                  </a:r>
                  <a:r>
                    <a:rPr lang="es-MX" b="1" dirty="0">
                      <a:solidFill>
                        <a:srgbClr val="FFFF00"/>
                      </a:solidFill>
                      <a:latin typeface="Times New Roman" pitchFamily="18" charset="0"/>
                      <a:cs typeface="Times New Roman" pitchFamily="18" charset="0"/>
                    </a:rPr>
                    <a:t>5:21</a:t>
                  </a:r>
                  <a:endParaRPr lang="es-MX"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2400" dirty="0">
                    <a:solidFill>
                      <a:srgbClr val="FFFFFF"/>
                    </a:solidFill>
                    <a:latin typeface="Times New Roman" pitchFamily="18" charset="0"/>
                  </a:endParaRPr>
                </a:p>
              </p:txBody>
            </p:sp>
            <p:sp>
              <p:nvSpPr>
                <p:cNvPr id="127014" name="Rectangle 67"/>
                <p:cNvSpPr>
                  <a:spLocks noChangeArrowheads="1"/>
                </p:cNvSpPr>
                <p:nvPr/>
              </p:nvSpPr>
              <p:spPr bwMode="auto">
                <a:xfrm>
                  <a:off x="2274" y="3587"/>
                  <a:ext cx="842"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7004" name="Group 70"/>
              <p:cNvGrpSpPr>
                <a:grpSpLocks/>
              </p:cNvGrpSpPr>
              <p:nvPr/>
            </p:nvGrpSpPr>
            <p:grpSpPr bwMode="auto">
              <a:xfrm>
                <a:off x="590" y="4220"/>
                <a:ext cx="806" cy="633"/>
                <a:chOff x="590" y="4220"/>
                <a:chExt cx="806" cy="633"/>
              </a:xfrm>
            </p:grpSpPr>
            <p:sp>
              <p:nvSpPr>
                <p:cNvPr id="127011" name="Rectangle 24"/>
                <p:cNvSpPr>
                  <a:spLocks noChangeArrowheads="1"/>
                </p:cNvSpPr>
                <p:nvPr/>
              </p:nvSpPr>
              <p:spPr bwMode="auto">
                <a:xfrm>
                  <a:off x="633" y="4220"/>
                  <a:ext cx="720"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sz="2000" b="1" dirty="0" err="1">
                      <a:solidFill>
                        <a:srgbClr val="FFFF00"/>
                      </a:solidFill>
                      <a:latin typeface="Times New Roman" pitchFamily="18" charset="0"/>
                      <a:cs typeface="Times New Roman" pitchFamily="18" charset="0"/>
                    </a:rPr>
                    <a:t>The</a:t>
                  </a:r>
                  <a:r>
                    <a:rPr lang="es-MX" sz="2000" b="1" dirty="0">
                      <a:solidFill>
                        <a:srgbClr val="FFFF00"/>
                      </a:solidFill>
                      <a:latin typeface="Times New Roman" pitchFamily="18" charset="0"/>
                      <a:cs typeface="Times New Roman" pitchFamily="18" charset="0"/>
                    </a:rPr>
                    <a:t> </a:t>
                  </a:r>
                  <a:r>
                    <a:rPr lang="es-MX" sz="2000" b="1" dirty="0" err="1">
                      <a:solidFill>
                        <a:srgbClr val="FFFF00"/>
                      </a:solidFill>
                      <a:latin typeface="Times New Roman" pitchFamily="18" charset="0"/>
                      <a:cs typeface="Times New Roman" pitchFamily="18" charset="0"/>
                    </a:rPr>
                    <a:t>Guilt</a:t>
                  </a:r>
                  <a:r>
                    <a:rPr lang="es-MX" sz="2000" b="1" dirty="0">
                      <a:solidFill>
                        <a:srgbClr val="FFFF00"/>
                      </a:solidFill>
                      <a:latin typeface="Times New Roman" pitchFamily="18" charset="0"/>
                      <a:cs typeface="Times New Roman" pitchFamily="18" charset="0"/>
                    </a:rPr>
                    <a:t> </a:t>
                  </a:r>
                  <a:r>
                    <a:rPr lang="es-MX" sz="2000" b="1" dirty="0" err="1">
                      <a:solidFill>
                        <a:srgbClr val="FFFF00"/>
                      </a:solidFill>
                      <a:latin typeface="Times New Roman" pitchFamily="18" charset="0"/>
                      <a:cs typeface="Times New Roman" pitchFamily="18" charset="0"/>
                    </a:rPr>
                    <a:t>Offering</a:t>
                  </a:r>
                  <a:endParaRPr lang="es-MX" sz="2000"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1600" b="1" dirty="0">
                    <a:solidFill>
                      <a:srgbClr val="FFFFFF"/>
                    </a:solidFill>
                    <a:latin typeface="Times New Roman" pitchFamily="18" charset="0"/>
                  </a:endParaRPr>
                </a:p>
              </p:txBody>
            </p:sp>
            <p:sp>
              <p:nvSpPr>
                <p:cNvPr id="127012" name="Rectangle 69"/>
                <p:cNvSpPr>
                  <a:spLocks noChangeArrowheads="1"/>
                </p:cNvSpPr>
                <p:nvPr/>
              </p:nvSpPr>
              <p:spPr bwMode="auto">
                <a:xfrm>
                  <a:off x="590" y="4220"/>
                  <a:ext cx="806"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7005" name="Group 72"/>
              <p:cNvGrpSpPr>
                <a:grpSpLocks/>
              </p:cNvGrpSpPr>
              <p:nvPr/>
            </p:nvGrpSpPr>
            <p:grpSpPr bwMode="auto">
              <a:xfrm>
                <a:off x="1396" y="4220"/>
                <a:ext cx="878" cy="633"/>
                <a:chOff x="1396" y="4220"/>
                <a:chExt cx="878" cy="633"/>
              </a:xfrm>
            </p:grpSpPr>
            <p:sp>
              <p:nvSpPr>
                <p:cNvPr id="127009" name="Rectangle 25"/>
                <p:cNvSpPr>
                  <a:spLocks noChangeArrowheads="1"/>
                </p:cNvSpPr>
                <p:nvPr/>
              </p:nvSpPr>
              <p:spPr bwMode="auto">
                <a:xfrm>
                  <a:off x="1439" y="4220"/>
                  <a:ext cx="792"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b="1" dirty="0" err="1" smtClean="0">
                      <a:solidFill>
                        <a:srgbClr val="FFFF00"/>
                      </a:solidFill>
                      <a:latin typeface="Times New Roman" pitchFamily="18" charset="0"/>
                      <a:cs typeface="Times New Roman" pitchFamily="18" charset="0"/>
                    </a:rPr>
                    <a:t>Relationship</a:t>
                  </a:r>
                  <a:r>
                    <a:rPr lang="es-MX" b="1" dirty="0" smtClean="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with</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one</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another</a:t>
                  </a:r>
                  <a:endParaRPr lang="es-MX"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1600" b="1" dirty="0">
                    <a:solidFill>
                      <a:srgbClr val="FFFFFF"/>
                    </a:solidFill>
                    <a:latin typeface="Times New Roman" pitchFamily="18" charset="0"/>
                  </a:endParaRPr>
                </a:p>
              </p:txBody>
            </p:sp>
            <p:sp>
              <p:nvSpPr>
                <p:cNvPr id="127010" name="Rectangle 71"/>
                <p:cNvSpPr>
                  <a:spLocks noChangeArrowheads="1"/>
                </p:cNvSpPr>
                <p:nvPr/>
              </p:nvSpPr>
              <p:spPr bwMode="auto">
                <a:xfrm>
                  <a:off x="1396" y="4220"/>
                  <a:ext cx="878"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7006" name="Group 74"/>
              <p:cNvGrpSpPr>
                <a:grpSpLocks/>
              </p:cNvGrpSpPr>
              <p:nvPr/>
            </p:nvGrpSpPr>
            <p:grpSpPr bwMode="auto">
              <a:xfrm>
                <a:off x="2274" y="4220"/>
                <a:ext cx="842" cy="633"/>
                <a:chOff x="2274" y="4220"/>
                <a:chExt cx="842" cy="633"/>
              </a:xfrm>
            </p:grpSpPr>
            <p:sp>
              <p:nvSpPr>
                <p:cNvPr id="127007" name="Rectangle 26"/>
                <p:cNvSpPr>
                  <a:spLocks noChangeArrowheads="1"/>
                </p:cNvSpPr>
                <p:nvPr/>
              </p:nvSpPr>
              <p:spPr bwMode="auto">
                <a:xfrm>
                  <a:off x="2317" y="4220"/>
                  <a:ext cx="756"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b="1" dirty="0">
                      <a:solidFill>
                        <a:srgbClr val="FFFF00"/>
                      </a:solidFill>
                      <a:latin typeface="Times New Roman" pitchFamily="18" charset="0"/>
                      <a:cs typeface="Times New Roman" pitchFamily="18" charset="0"/>
                    </a:rPr>
                    <a:t>Matthew 5:23,24</a:t>
                  </a:r>
                  <a:endParaRPr lang="es-MX"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1600" b="1" dirty="0">
                    <a:solidFill>
                      <a:srgbClr val="FFFFFF"/>
                    </a:solidFill>
                    <a:latin typeface="Times New Roman" pitchFamily="18" charset="0"/>
                  </a:endParaRPr>
                </a:p>
              </p:txBody>
            </p:sp>
            <p:sp>
              <p:nvSpPr>
                <p:cNvPr id="127008" name="Rectangle 73"/>
                <p:cNvSpPr>
                  <a:spLocks noChangeArrowheads="1"/>
                </p:cNvSpPr>
                <p:nvPr/>
              </p:nvSpPr>
              <p:spPr bwMode="auto">
                <a:xfrm>
                  <a:off x="2274" y="4220"/>
                  <a:ext cx="842"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sp>
          <p:nvSpPr>
            <p:cNvPr id="126982" name="Rectangle 76"/>
            <p:cNvSpPr>
              <a:spLocks noChangeArrowheads="1"/>
            </p:cNvSpPr>
            <p:nvPr/>
          </p:nvSpPr>
          <p:spPr bwMode="auto">
            <a:xfrm>
              <a:off x="-3" y="534"/>
              <a:ext cx="3122" cy="4322"/>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sp>
        <p:nvSpPr>
          <p:cNvPr id="126980" name="Rectangle 78"/>
          <p:cNvSpPr>
            <a:spLocks noChangeArrowheads="1"/>
          </p:cNvSpPr>
          <p:nvPr/>
        </p:nvSpPr>
        <p:spPr bwMode="auto">
          <a:xfrm>
            <a:off x="3175" y="6964363"/>
            <a:ext cx="9144000"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s-MX" sz="1200">
                <a:solidFill>
                  <a:srgbClr val="FFFF00"/>
                </a:solidFill>
                <a:latin typeface="Times New Roman" pitchFamily="18" charset="0"/>
                <a:cs typeface="Times New Roman" pitchFamily="18" charset="0"/>
              </a:rPr>
              <a:t> </a:t>
            </a:r>
            <a:endParaRPr lang="es-MX" sz="120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2400">
              <a:solidFill>
                <a:srgbClr val="FFFFFF"/>
              </a:solidFill>
              <a:latin typeface="Times New Roman" pitchFamily="18" charset="0"/>
            </a:endParaRPr>
          </a:p>
        </p:txBody>
      </p:sp>
    </p:spTree>
    <p:extLst>
      <p:ext uri="{BB962C8B-B14F-4D97-AF65-F5344CB8AC3E}">
        <p14:creationId xmlns:p14="http://schemas.microsoft.com/office/powerpoint/2010/main" val="279849981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t>Gifts/Offerings/Sweet Smelling Sacrifices</a:t>
            </a:r>
            <a:endParaRPr lang="en-US" sz="2800" b="1" dirty="0"/>
          </a:p>
        </p:txBody>
      </p:sp>
      <p:sp>
        <p:nvSpPr>
          <p:cNvPr id="3" name="Content Placeholder 2"/>
          <p:cNvSpPr>
            <a:spLocks noGrp="1"/>
          </p:cNvSpPr>
          <p:nvPr>
            <p:ph idx="1"/>
          </p:nvPr>
        </p:nvSpPr>
        <p:spPr>
          <a:xfrm>
            <a:off x="457200" y="1828800"/>
            <a:ext cx="8229600" cy="4267200"/>
          </a:xfrm>
        </p:spPr>
        <p:txBody>
          <a:bodyPr/>
          <a:lstStyle/>
          <a:p>
            <a:r>
              <a:rPr lang="en-US" sz="2800" b="1" dirty="0" smtClean="0"/>
              <a:t>The Burnt Offering </a:t>
            </a:r>
            <a:r>
              <a:rPr lang="en-US" sz="2800" b="1" i="1" dirty="0" err="1" smtClean="0"/>
              <a:t>olah</a:t>
            </a:r>
            <a:r>
              <a:rPr lang="en-US" sz="2800" b="1" i="1" dirty="0" smtClean="0"/>
              <a:t>   </a:t>
            </a:r>
            <a:r>
              <a:rPr lang="en-US" sz="2800" b="1" dirty="0" smtClean="0"/>
              <a:t>Leviticus 1</a:t>
            </a:r>
            <a:endParaRPr lang="en-US" sz="2800" b="1" i="1" dirty="0" smtClean="0"/>
          </a:p>
          <a:p>
            <a:endParaRPr lang="en-US" sz="2800" b="1" i="1" dirty="0"/>
          </a:p>
          <a:p>
            <a:r>
              <a:rPr lang="en-US" sz="2800" b="1" dirty="0" smtClean="0"/>
              <a:t>The Grain Offering </a:t>
            </a:r>
            <a:r>
              <a:rPr lang="en-US" sz="2800" b="1" i="1" dirty="0" err="1" smtClean="0"/>
              <a:t>minchah</a:t>
            </a:r>
            <a:r>
              <a:rPr lang="en-US" sz="2800" b="1" i="1" dirty="0" smtClean="0"/>
              <a:t>  </a:t>
            </a:r>
            <a:r>
              <a:rPr lang="en-US" sz="2800" b="1" dirty="0" smtClean="0"/>
              <a:t>Leviticus 2</a:t>
            </a:r>
          </a:p>
          <a:p>
            <a:endParaRPr lang="en-US" sz="2800" b="1" dirty="0"/>
          </a:p>
          <a:p>
            <a:r>
              <a:rPr lang="en-US" sz="2800" b="1" dirty="0" smtClean="0"/>
              <a:t>The Drink Offering  </a:t>
            </a:r>
            <a:r>
              <a:rPr lang="en-US" sz="2800" b="1" i="1" dirty="0" err="1" smtClean="0"/>
              <a:t>nesek</a:t>
            </a:r>
            <a:r>
              <a:rPr lang="en-US" sz="2800" b="1" dirty="0" smtClean="0"/>
              <a:t>  Leviticus 23</a:t>
            </a:r>
          </a:p>
          <a:p>
            <a:endParaRPr lang="en-US" sz="2800" b="1" dirty="0"/>
          </a:p>
          <a:p>
            <a:r>
              <a:rPr lang="en-US" sz="2800" b="1" dirty="0" smtClean="0"/>
              <a:t>The Fellowship Offering  </a:t>
            </a:r>
            <a:r>
              <a:rPr lang="en-US" sz="2800" b="1" i="1" dirty="0" err="1" smtClean="0"/>
              <a:t>shelem</a:t>
            </a:r>
            <a:r>
              <a:rPr lang="en-US" sz="2800" b="1" i="1" dirty="0" smtClean="0"/>
              <a:t>  </a:t>
            </a:r>
            <a:r>
              <a:rPr lang="en-US" sz="2800" b="1" dirty="0" smtClean="0"/>
              <a:t>Lev 3</a:t>
            </a:r>
            <a:endParaRPr lang="en-US" sz="2800" b="1" i="1" dirty="0"/>
          </a:p>
        </p:txBody>
      </p:sp>
    </p:spTree>
    <p:extLst>
      <p:ext uri="{BB962C8B-B14F-4D97-AF65-F5344CB8AC3E}">
        <p14:creationId xmlns:p14="http://schemas.microsoft.com/office/powerpoint/2010/main" val="65551566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90600"/>
          </a:xfrm>
        </p:spPr>
        <p:txBody>
          <a:bodyPr/>
          <a:lstStyle/>
          <a:p>
            <a:r>
              <a:rPr lang="en-US" sz="3200" b="1" dirty="0" smtClean="0"/>
              <a:t>The Burnt Offering  Leviticus 1</a:t>
            </a:r>
            <a:endParaRPr lang="en-US" sz="3200" b="1" dirty="0"/>
          </a:p>
        </p:txBody>
      </p:sp>
      <p:sp>
        <p:nvSpPr>
          <p:cNvPr id="3" name="Content Placeholder 2"/>
          <p:cNvSpPr>
            <a:spLocks noGrp="1"/>
          </p:cNvSpPr>
          <p:nvPr>
            <p:ph idx="1"/>
          </p:nvPr>
        </p:nvSpPr>
        <p:spPr>
          <a:xfrm>
            <a:off x="457200" y="1524000"/>
            <a:ext cx="8229600" cy="4572000"/>
          </a:xfrm>
        </p:spPr>
        <p:txBody>
          <a:bodyPr/>
          <a:lstStyle/>
          <a:p>
            <a:r>
              <a:rPr lang="en-US" sz="2400" b="1" dirty="0" smtClean="0"/>
              <a:t>Lay hands on the animal.</a:t>
            </a:r>
          </a:p>
          <a:p>
            <a:endParaRPr lang="en-US" sz="2400" b="1" dirty="0"/>
          </a:p>
          <a:p>
            <a:r>
              <a:rPr lang="en-US" sz="2400" b="1" dirty="0" smtClean="0"/>
              <a:t>Sacrifice the animal</a:t>
            </a:r>
          </a:p>
          <a:p>
            <a:endParaRPr lang="en-US" sz="2400" b="1" dirty="0"/>
          </a:p>
          <a:p>
            <a:r>
              <a:rPr lang="en-US" sz="2400" b="1" dirty="0" smtClean="0"/>
              <a:t>Clean the body but not the head</a:t>
            </a:r>
          </a:p>
          <a:p>
            <a:endParaRPr lang="en-US" sz="2400" b="1" dirty="0"/>
          </a:p>
          <a:p>
            <a:r>
              <a:rPr lang="en-US" sz="2400" b="1" dirty="0" smtClean="0"/>
              <a:t>Burn them on the altar</a:t>
            </a:r>
          </a:p>
          <a:p>
            <a:endParaRPr lang="en-US" sz="2400" b="1" dirty="0"/>
          </a:p>
          <a:p>
            <a:r>
              <a:rPr lang="en-US" sz="2400" b="1" dirty="0" smtClean="0"/>
              <a:t>Meaning:  Total commitment of one’s life to God.</a:t>
            </a:r>
          </a:p>
          <a:p>
            <a:endParaRPr lang="en-US" sz="2800" b="1" dirty="0"/>
          </a:p>
        </p:txBody>
      </p:sp>
    </p:spTree>
    <p:extLst>
      <p:ext uri="{BB962C8B-B14F-4D97-AF65-F5344CB8AC3E}">
        <p14:creationId xmlns:p14="http://schemas.microsoft.com/office/powerpoint/2010/main" val="375738931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14400"/>
          </a:xfrm>
        </p:spPr>
        <p:txBody>
          <a:bodyPr/>
          <a:lstStyle/>
          <a:p>
            <a:r>
              <a:rPr lang="en-US" sz="3200" b="1" dirty="0" smtClean="0"/>
              <a:t>The Burnt Offering</a:t>
            </a:r>
            <a:endParaRPr lang="en-US" sz="3200" b="1" dirty="0"/>
          </a:p>
        </p:txBody>
      </p:sp>
      <p:sp>
        <p:nvSpPr>
          <p:cNvPr id="3" name="Content Placeholder 2"/>
          <p:cNvSpPr>
            <a:spLocks noGrp="1"/>
          </p:cNvSpPr>
          <p:nvPr>
            <p:ph idx="1"/>
          </p:nvPr>
        </p:nvSpPr>
        <p:spPr>
          <a:xfrm>
            <a:off x="457200" y="1752600"/>
            <a:ext cx="8229600" cy="4343400"/>
          </a:xfrm>
        </p:spPr>
        <p:txBody>
          <a:bodyPr/>
          <a:lstStyle/>
          <a:p>
            <a:r>
              <a:rPr lang="en-US" sz="2400" b="1" dirty="0" smtClean="0"/>
              <a:t>Jesus gave a burnt offering:   Ephesians 5:1-2</a:t>
            </a:r>
          </a:p>
          <a:p>
            <a:endParaRPr lang="en-US" sz="2400" b="1" dirty="0" smtClean="0"/>
          </a:p>
          <a:p>
            <a:r>
              <a:rPr lang="en-US" sz="2400" b="1" dirty="0" smtClean="0"/>
              <a:t>God calls us to give a burnt offering</a:t>
            </a:r>
          </a:p>
          <a:p>
            <a:pPr marL="0" indent="0">
              <a:buNone/>
            </a:pPr>
            <a:r>
              <a:rPr lang="en-US" sz="2400" b="1" dirty="0"/>
              <a:t> </a:t>
            </a:r>
            <a:r>
              <a:rPr lang="en-US" sz="2400" b="1" dirty="0" smtClean="0"/>
              <a:t>   Romans 12:1-2  … in view of God’s mercy</a:t>
            </a:r>
          </a:p>
          <a:p>
            <a:pPr marL="0" indent="0">
              <a:buNone/>
            </a:pPr>
            <a:endParaRPr lang="en-US" sz="2400" b="1" dirty="0" smtClean="0"/>
          </a:p>
          <a:p>
            <a:pPr marL="0" indent="0">
              <a:buNone/>
            </a:pPr>
            <a:endParaRPr lang="en-US" sz="2400" b="1" dirty="0" smtClean="0"/>
          </a:p>
          <a:p>
            <a:r>
              <a:rPr lang="en-US" sz="2400" b="1" dirty="0" smtClean="0"/>
              <a:t>Isaiah 6:8   Here am I, send me</a:t>
            </a:r>
          </a:p>
          <a:p>
            <a:endParaRPr lang="en-US" sz="2400" b="1" dirty="0"/>
          </a:p>
          <a:p>
            <a:r>
              <a:rPr lang="en-US" sz="2400" b="1" dirty="0" smtClean="0"/>
              <a:t>What will you lay on the altar?  </a:t>
            </a:r>
          </a:p>
          <a:p>
            <a:pPr marL="0" indent="0">
              <a:buNone/>
            </a:pPr>
            <a:endParaRPr lang="en-US" sz="2400" b="1" dirty="0" smtClean="0"/>
          </a:p>
          <a:p>
            <a:pPr marL="0" indent="0">
              <a:buNone/>
            </a:pPr>
            <a:endParaRPr lang="en-US" sz="2400" b="1" dirty="0"/>
          </a:p>
          <a:p>
            <a:pPr marL="0" indent="0">
              <a:buNone/>
            </a:pPr>
            <a:endParaRPr lang="en-US" sz="2400" b="1" dirty="0"/>
          </a:p>
        </p:txBody>
      </p:sp>
    </p:spTree>
    <p:extLst>
      <p:ext uri="{BB962C8B-B14F-4D97-AF65-F5344CB8AC3E}">
        <p14:creationId xmlns:p14="http://schemas.microsoft.com/office/powerpoint/2010/main" val="410640109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14400"/>
          </a:xfrm>
        </p:spPr>
        <p:txBody>
          <a:bodyPr/>
          <a:lstStyle/>
          <a:p>
            <a:r>
              <a:rPr lang="en-US" sz="3200" b="1" dirty="0" smtClean="0"/>
              <a:t>The Grain Offering</a:t>
            </a:r>
            <a:endParaRPr lang="en-US" sz="3200" b="1" dirty="0"/>
          </a:p>
        </p:txBody>
      </p:sp>
      <p:sp>
        <p:nvSpPr>
          <p:cNvPr id="3" name="Content Placeholder 2"/>
          <p:cNvSpPr>
            <a:spLocks noGrp="1"/>
          </p:cNvSpPr>
          <p:nvPr>
            <p:ph idx="1"/>
          </p:nvPr>
        </p:nvSpPr>
        <p:spPr>
          <a:xfrm>
            <a:off x="457200" y="1447800"/>
            <a:ext cx="8229600" cy="4953000"/>
          </a:xfrm>
        </p:spPr>
        <p:txBody>
          <a:bodyPr/>
          <a:lstStyle/>
          <a:p>
            <a:r>
              <a:rPr lang="en-US" sz="2400" b="1" dirty="0" smtClean="0"/>
              <a:t>Give the </a:t>
            </a:r>
            <a:r>
              <a:rPr lang="en-US" sz="2400" b="1" dirty="0" smtClean="0">
                <a:solidFill>
                  <a:srgbClr val="FFFF00"/>
                </a:solidFill>
              </a:rPr>
              <a:t>FIRST FRUITS </a:t>
            </a:r>
            <a:r>
              <a:rPr lang="en-US" sz="2400" b="1" dirty="0" smtClean="0"/>
              <a:t>of what God has blessed you with.</a:t>
            </a:r>
          </a:p>
          <a:p>
            <a:endParaRPr lang="en-US" sz="2400" b="1" dirty="0"/>
          </a:p>
          <a:p>
            <a:r>
              <a:rPr lang="en-US" sz="2400" b="1" dirty="0" smtClean="0">
                <a:solidFill>
                  <a:srgbClr val="FFFF00"/>
                </a:solidFill>
              </a:rPr>
              <a:t>NOT</a:t>
            </a:r>
            <a:r>
              <a:rPr lang="en-US" sz="2400" b="1" dirty="0" smtClean="0"/>
              <a:t> voluntary.</a:t>
            </a:r>
          </a:p>
          <a:p>
            <a:endParaRPr lang="en-US" sz="2400" b="1" dirty="0"/>
          </a:p>
          <a:p>
            <a:r>
              <a:rPr lang="en-US" sz="2400" b="1" dirty="0" smtClean="0"/>
              <a:t>Grain  hard work</a:t>
            </a:r>
          </a:p>
          <a:p>
            <a:r>
              <a:rPr lang="en-US" sz="2400" b="1" dirty="0" smtClean="0"/>
              <a:t>Oil  joy</a:t>
            </a:r>
          </a:p>
          <a:p>
            <a:r>
              <a:rPr lang="en-US" sz="2400" b="1" dirty="0" smtClean="0"/>
              <a:t>Incense  prayer</a:t>
            </a:r>
          </a:p>
          <a:p>
            <a:r>
              <a:rPr lang="en-US" sz="2400" b="1" dirty="0" smtClean="0"/>
              <a:t>Salt   eternal blessings, “treasures in heaven”</a:t>
            </a:r>
          </a:p>
          <a:p>
            <a:endParaRPr lang="en-US" sz="2400" b="1" dirty="0" smtClean="0"/>
          </a:p>
          <a:p>
            <a:r>
              <a:rPr lang="en-US" sz="2400" b="1" dirty="0" smtClean="0"/>
              <a:t>No yeast!!!   1 </a:t>
            </a:r>
            <a:r>
              <a:rPr lang="en-US" sz="2400" b="1" dirty="0" err="1" smtClean="0"/>
              <a:t>Cor</a:t>
            </a:r>
            <a:r>
              <a:rPr lang="en-US" sz="2400" b="1" dirty="0" smtClean="0"/>
              <a:t> 5:6-8</a:t>
            </a:r>
            <a:endParaRPr lang="en-US" sz="2400" b="1" dirty="0"/>
          </a:p>
        </p:txBody>
      </p:sp>
    </p:spTree>
    <p:extLst>
      <p:ext uri="{BB962C8B-B14F-4D97-AF65-F5344CB8AC3E}">
        <p14:creationId xmlns:p14="http://schemas.microsoft.com/office/powerpoint/2010/main" val="181706063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838200"/>
          </a:xfrm>
        </p:spPr>
        <p:txBody>
          <a:bodyPr/>
          <a:lstStyle/>
          <a:p>
            <a:r>
              <a:rPr lang="en-US" sz="3200" b="1" dirty="0" smtClean="0"/>
              <a:t>The Grain Offering</a:t>
            </a:r>
            <a:endParaRPr lang="en-US" sz="3200" b="1" dirty="0"/>
          </a:p>
        </p:txBody>
      </p:sp>
      <p:sp>
        <p:nvSpPr>
          <p:cNvPr id="3" name="Content Placeholder 2"/>
          <p:cNvSpPr>
            <a:spLocks noGrp="1"/>
          </p:cNvSpPr>
          <p:nvPr>
            <p:ph idx="1"/>
          </p:nvPr>
        </p:nvSpPr>
        <p:spPr>
          <a:xfrm>
            <a:off x="457200" y="1600200"/>
            <a:ext cx="8229600" cy="4495800"/>
          </a:xfrm>
        </p:spPr>
        <p:txBody>
          <a:bodyPr/>
          <a:lstStyle/>
          <a:p>
            <a:r>
              <a:rPr lang="en-US" sz="2400" b="1" dirty="0" smtClean="0"/>
              <a:t>Application:  Our contribution to God  2 </a:t>
            </a:r>
            <a:r>
              <a:rPr lang="en-US" sz="2400" b="1" dirty="0" err="1" smtClean="0"/>
              <a:t>Cor</a:t>
            </a:r>
            <a:r>
              <a:rPr lang="en-US" sz="2400" b="1" dirty="0" smtClean="0"/>
              <a:t> 8,9</a:t>
            </a:r>
          </a:p>
          <a:p>
            <a:endParaRPr lang="en-US" sz="2400" b="1" dirty="0"/>
          </a:p>
          <a:p>
            <a:r>
              <a:rPr lang="en-US" sz="2400" b="1" dirty="0" smtClean="0"/>
              <a:t>For us, 10% is not mandatory, but giving sacrificially is.</a:t>
            </a:r>
          </a:p>
          <a:p>
            <a:endParaRPr lang="en-US" sz="2400" b="1" dirty="0"/>
          </a:p>
          <a:p>
            <a:r>
              <a:rPr lang="en-US" sz="2400" b="1" dirty="0" smtClean="0"/>
              <a:t>Malachi 3:7-10</a:t>
            </a:r>
          </a:p>
          <a:p>
            <a:endParaRPr lang="en-US" sz="2400" b="1" dirty="0"/>
          </a:p>
          <a:p>
            <a:r>
              <a:rPr lang="en-US" sz="2400" b="1" dirty="0" smtClean="0"/>
              <a:t>Matthew 5:20</a:t>
            </a:r>
          </a:p>
          <a:p>
            <a:endParaRPr lang="en-US" sz="2400" b="1" dirty="0"/>
          </a:p>
        </p:txBody>
      </p:sp>
    </p:spTree>
    <p:extLst>
      <p:ext uri="{BB962C8B-B14F-4D97-AF65-F5344CB8AC3E}">
        <p14:creationId xmlns:p14="http://schemas.microsoft.com/office/powerpoint/2010/main" val="13158480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14400"/>
          </a:xfrm>
        </p:spPr>
        <p:txBody>
          <a:bodyPr/>
          <a:lstStyle/>
          <a:p>
            <a:r>
              <a:rPr lang="en-US" sz="3200" b="1" dirty="0" smtClean="0"/>
              <a:t>The Drink Offering</a:t>
            </a:r>
            <a:endParaRPr lang="en-US" sz="3200" b="1" dirty="0"/>
          </a:p>
        </p:txBody>
      </p:sp>
      <p:sp>
        <p:nvSpPr>
          <p:cNvPr id="3" name="Content Placeholder 2"/>
          <p:cNvSpPr>
            <a:spLocks noGrp="1"/>
          </p:cNvSpPr>
          <p:nvPr>
            <p:ph idx="1"/>
          </p:nvPr>
        </p:nvSpPr>
        <p:spPr>
          <a:xfrm>
            <a:off x="457200" y="1676400"/>
            <a:ext cx="8229600" cy="4419600"/>
          </a:xfrm>
        </p:spPr>
        <p:txBody>
          <a:bodyPr/>
          <a:lstStyle/>
          <a:p>
            <a:r>
              <a:rPr lang="en-US" sz="2400" b="1" dirty="0" smtClean="0"/>
              <a:t>Drink Poured out on the altar.</a:t>
            </a:r>
          </a:p>
          <a:p>
            <a:endParaRPr lang="en-US" sz="2400" b="1" dirty="0"/>
          </a:p>
          <a:p>
            <a:r>
              <a:rPr lang="en-US" sz="2400" b="1" dirty="0" smtClean="0"/>
              <a:t>Application:  Pouring out our life on the altar.</a:t>
            </a:r>
          </a:p>
          <a:p>
            <a:endParaRPr lang="en-US" sz="2400" b="1" dirty="0"/>
          </a:p>
          <a:p>
            <a:r>
              <a:rPr lang="en-US" sz="2400" b="1" dirty="0" smtClean="0"/>
              <a:t>Usually given with the grain offering.</a:t>
            </a:r>
          </a:p>
          <a:p>
            <a:endParaRPr lang="en-US" sz="2400" b="1" dirty="0"/>
          </a:p>
          <a:p>
            <a:r>
              <a:rPr lang="en-US" sz="2400" b="1" dirty="0" smtClean="0"/>
              <a:t>Application:  We give our tithe, but God wants much more.   He wants us to be “all in.”</a:t>
            </a:r>
          </a:p>
          <a:p>
            <a:endParaRPr lang="en-US" sz="2400" b="1" dirty="0"/>
          </a:p>
          <a:p>
            <a:r>
              <a:rPr lang="en-US" sz="2400" b="1" dirty="0" smtClean="0"/>
              <a:t>Luke 22:20 Jesus gives a drink offering</a:t>
            </a:r>
          </a:p>
          <a:p>
            <a:endParaRPr lang="en-US" sz="2400" b="1" dirty="0"/>
          </a:p>
        </p:txBody>
      </p:sp>
    </p:spTree>
    <p:extLst>
      <p:ext uri="{BB962C8B-B14F-4D97-AF65-F5344CB8AC3E}">
        <p14:creationId xmlns:p14="http://schemas.microsoft.com/office/powerpoint/2010/main" val="132470557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229600" cy="914400"/>
          </a:xfrm>
        </p:spPr>
        <p:txBody>
          <a:bodyPr/>
          <a:lstStyle/>
          <a:p>
            <a:r>
              <a:rPr lang="en-US" sz="3200" b="1" dirty="0" smtClean="0"/>
              <a:t>The Drink Offering</a:t>
            </a:r>
            <a:endParaRPr lang="en-US" sz="3200" b="1" dirty="0"/>
          </a:p>
        </p:txBody>
      </p:sp>
      <p:sp>
        <p:nvSpPr>
          <p:cNvPr id="3" name="Content Placeholder 2"/>
          <p:cNvSpPr>
            <a:spLocks noGrp="1"/>
          </p:cNvSpPr>
          <p:nvPr>
            <p:ph idx="1"/>
          </p:nvPr>
        </p:nvSpPr>
        <p:spPr>
          <a:xfrm>
            <a:off x="457200" y="1752600"/>
            <a:ext cx="8229600" cy="4343400"/>
          </a:xfrm>
        </p:spPr>
        <p:txBody>
          <a:bodyPr/>
          <a:lstStyle/>
          <a:p>
            <a:r>
              <a:rPr lang="en-US" sz="2800" b="1" dirty="0" smtClean="0"/>
              <a:t>Jesus gave a drink offering  Luke 22:20</a:t>
            </a:r>
          </a:p>
          <a:p>
            <a:endParaRPr lang="en-US" sz="2800" b="1" dirty="0"/>
          </a:p>
          <a:p>
            <a:r>
              <a:rPr lang="en-US" sz="2800" b="1" dirty="0" smtClean="0"/>
              <a:t>Paul gave a drink offering  Phil 2:16-17      2 Tim 4:6,7</a:t>
            </a:r>
          </a:p>
          <a:p>
            <a:endParaRPr lang="en-US" sz="2800" b="1" dirty="0"/>
          </a:p>
          <a:p>
            <a:r>
              <a:rPr lang="en-US" sz="2800" b="1" dirty="0" smtClean="0"/>
              <a:t>Haggai 1:3   What are you saving for?</a:t>
            </a:r>
          </a:p>
          <a:p>
            <a:endParaRPr lang="en-US" sz="2800" b="1" dirty="0"/>
          </a:p>
          <a:p>
            <a:r>
              <a:rPr lang="en-US" sz="2800" b="1" dirty="0" smtClean="0"/>
              <a:t>The greatest joy comes from giving a drink offering.</a:t>
            </a:r>
            <a:endParaRPr lang="en-US" sz="2800" b="1" dirty="0"/>
          </a:p>
        </p:txBody>
      </p:sp>
    </p:spTree>
    <p:extLst>
      <p:ext uri="{BB962C8B-B14F-4D97-AF65-F5344CB8AC3E}">
        <p14:creationId xmlns:p14="http://schemas.microsoft.com/office/powerpoint/2010/main" val="85203963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14400"/>
          </a:xfrm>
        </p:spPr>
        <p:txBody>
          <a:bodyPr/>
          <a:lstStyle/>
          <a:p>
            <a:r>
              <a:rPr lang="en-US" sz="3200" b="1" dirty="0" smtClean="0"/>
              <a:t>The Fellowship Offering</a:t>
            </a:r>
            <a:endParaRPr lang="en-US" sz="3200" b="1" dirty="0"/>
          </a:p>
        </p:txBody>
      </p:sp>
      <p:sp>
        <p:nvSpPr>
          <p:cNvPr id="3" name="Content Placeholder 2"/>
          <p:cNvSpPr>
            <a:spLocks noGrp="1"/>
          </p:cNvSpPr>
          <p:nvPr>
            <p:ph idx="1"/>
          </p:nvPr>
        </p:nvSpPr>
        <p:spPr>
          <a:xfrm>
            <a:off x="457200" y="1524000"/>
            <a:ext cx="8229600" cy="4572000"/>
          </a:xfrm>
        </p:spPr>
        <p:txBody>
          <a:bodyPr/>
          <a:lstStyle/>
          <a:p>
            <a:r>
              <a:rPr lang="en-US" sz="2400" b="1" dirty="0" smtClean="0"/>
              <a:t>Party Time!!!!!   Celebrate the blessings of God.</a:t>
            </a:r>
          </a:p>
          <a:p>
            <a:endParaRPr lang="en-US" sz="2400" b="1" dirty="0"/>
          </a:p>
          <a:p>
            <a:r>
              <a:rPr lang="en-US" sz="2400" b="1" dirty="0" smtClean="0"/>
              <a:t>Voluntary</a:t>
            </a:r>
          </a:p>
          <a:p>
            <a:endParaRPr lang="en-US" sz="2400" b="1" dirty="0"/>
          </a:p>
          <a:p>
            <a:r>
              <a:rPr lang="en-US" sz="2400" b="1" dirty="0" smtClean="0"/>
              <a:t>Vow Offering  Leviticus 11:16</a:t>
            </a:r>
          </a:p>
          <a:p>
            <a:pPr lvl="1"/>
            <a:r>
              <a:rPr lang="en-US" sz="2000" b="1" dirty="0" smtClean="0"/>
              <a:t>Blessings hoped for</a:t>
            </a:r>
            <a:endParaRPr lang="en-US" sz="2000" b="1" dirty="0"/>
          </a:p>
          <a:p>
            <a:r>
              <a:rPr lang="en-US" sz="2400" b="1" dirty="0" smtClean="0"/>
              <a:t>Thank Offering  Leviticus 7:11-15</a:t>
            </a:r>
          </a:p>
          <a:p>
            <a:pPr lvl="1"/>
            <a:r>
              <a:rPr lang="en-US" sz="2000" b="1" dirty="0" smtClean="0"/>
              <a:t>Blessings already received.</a:t>
            </a:r>
          </a:p>
          <a:p>
            <a:r>
              <a:rPr lang="en-US" sz="2400" b="1" dirty="0" smtClean="0"/>
              <a:t>Free </a:t>
            </a:r>
            <a:r>
              <a:rPr lang="en-US" sz="2400" b="1" dirty="0"/>
              <a:t>Will Offering  Leviticus 22:23</a:t>
            </a:r>
          </a:p>
          <a:p>
            <a:pPr lvl="1"/>
            <a:r>
              <a:rPr lang="en-US" sz="2000" b="1" dirty="0" smtClean="0"/>
              <a:t>Thankful for blessings in general</a:t>
            </a:r>
            <a:endParaRPr lang="en-US" sz="2000" b="1" dirty="0"/>
          </a:p>
          <a:p>
            <a:endParaRPr lang="en-US" sz="2400" b="1" dirty="0"/>
          </a:p>
        </p:txBody>
      </p:sp>
    </p:spTree>
    <p:extLst>
      <p:ext uri="{BB962C8B-B14F-4D97-AF65-F5344CB8AC3E}">
        <p14:creationId xmlns:p14="http://schemas.microsoft.com/office/powerpoint/2010/main" val="233319193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The Fellowship Offering</a:t>
            </a:r>
            <a:endParaRPr lang="en-US" sz="3200" b="1" dirty="0"/>
          </a:p>
        </p:txBody>
      </p:sp>
      <p:sp>
        <p:nvSpPr>
          <p:cNvPr id="3" name="Content Placeholder 2"/>
          <p:cNvSpPr>
            <a:spLocks noGrp="1"/>
          </p:cNvSpPr>
          <p:nvPr>
            <p:ph idx="1"/>
          </p:nvPr>
        </p:nvSpPr>
        <p:spPr/>
        <p:txBody>
          <a:bodyPr/>
          <a:lstStyle/>
          <a:p>
            <a:r>
              <a:rPr lang="en-US" sz="2400" b="1" dirty="0" smtClean="0"/>
              <a:t>Application I </a:t>
            </a:r>
            <a:r>
              <a:rPr lang="en-US" sz="2400" b="1" dirty="0" err="1" smtClean="0"/>
              <a:t>Thess</a:t>
            </a:r>
            <a:r>
              <a:rPr lang="en-US" sz="2400" b="1" dirty="0" smtClean="0"/>
              <a:t> 5:16-18</a:t>
            </a:r>
          </a:p>
          <a:p>
            <a:pPr lvl="1"/>
            <a:r>
              <a:rPr lang="en-US" sz="2000" b="1" dirty="0" smtClean="0"/>
              <a:t>Rejoice always (free will offering)</a:t>
            </a:r>
          </a:p>
          <a:p>
            <a:pPr lvl="1"/>
            <a:r>
              <a:rPr lang="en-US" sz="2000" b="1" dirty="0" smtClean="0"/>
              <a:t>Pray continually (vow offering)</a:t>
            </a:r>
          </a:p>
          <a:p>
            <a:pPr lvl="1"/>
            <a:r>
              <a:rPr lang="en-US" sz="2000" b="1" dirty="0" smtClean="0"/>
              <a:t>Give thanks in all circumstances  (thank offering)</a:t>
            </a:r>
          </a:p>
          <a:p>
            <a:pPr lvl="1"/>
            <a:endParaRPr lang="en-US" sz="2000" b="1" dirty="0"/>
          </a:p>
          <a:p>
            <a:r>
              <a:rPr lang="en-US" sz="2400" b="1" dirty="0" smtClean="0"/>
              <a:t>Placed on top of the burnt offering  </a:t>
            </a:r>
          </a:p>
        </p:txBody>
      </p:sp>
    </p:spTree>
    <p:extLst>
      <p:ext uri="{BB962C8B-B14F-4D97-AF65-F5344CB8AC3E}">
        <p14:creationId xmlns:p14="http://schemas.microsoft.com/office/powerpoint/2010/main" val="2454767933"/>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6.jpeg"/></Relationships>
</file>

<file path=ppt/theme/_rels/theme12.xml.rels><?xml version="1.0" encoding="UTF-8" standalone="yes"?>
<Relationships xmlns="http://schemas.openxmlformats.org/package/2006/relationships"><Relationship Id="rId1" Type="http://schemas.openxmlformats.org/officeDocument/2006/relationships/image" Target="../media/image6.jpeg"/></Relationships>
</file>

<file path=ppt/theme/_rels/theme24.xml.rels><?xml version="1.0" encoding="UTF-8" standalone="yes"?>
<Relationships xmlns="http://schemas.openxmlformats.org/package/2006/relationships"><Relationship Id="rId1" Type="http://schemas.openxmlformats.org/officeDocument/2006/relationships/image" Target="../media/image8.jpeg"/></Relationships>
</file>

<file path=ppt/theme/_rels/theme25.xml.rels><?xml version="1.0" encoding="UTF-8" standalone="yes"?>
<Relationships xmlns="http://schemas.openxmlformats.org/package/2006/relationships"><Relationship Id="rId1" Type="http://schemas.openxmlformats.org/officeDocument/2006/relationships/image" Target="../media/image6.jpeg"/></Relationships>
</file>

<file path=ppt/theme/_rels/theme26.xml.rels><?xml version="1.0" encoding="UTF-8" standalone="yes"?>
<Relationships xmlns="http://schemas.openxmlformats.org/package/2006/relationships"><Relationship Id="rId1" Type="http://schemas.openxmlformats.org/officeDocument/2006/relationships/image" Target="../media/image5.jpeg"/></Relationships>
</file>

<file path=ppt/theme/_rels/theme28.xml.rels><?xml version="1.0" encoding="UTF-8" standalone="yes"?>
<Relationships xmlns="http://schemas.openxmlformats.org/package/2006/relationships"><Relationship Id="rId1" Type="http://schemas.openxmlformats.org/officeDocument/2006/relationships/image" Target="../media/image8.jpeg"/></Relationships>
</file>

<file path=ppt/theme/_rels/theme32.xml.rels><?xml version="1.0" encoding="UTF-8" standalone="yes"?>
<Relationships xmlns="http://schemas.openxmlformats.org/package/2006/relationships"><Relationship Id="rId1" Type="http://schemas.openxmlformats.org/officeDocument/2006/relationships/image" Target="../media/image8.jpeg"/></Relationships>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10.xml><?xml version="1.0" encoding="utf-8"?>
<a:theme xmlns:a="http://schemas.openxmlformats.org/drawingml/2006/main" name="2_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11.xml><?xml version="1.0" encoding="utf-8"?>
<a:theme xmlns:a="http://schemas.openxmlformats.org/drawingml/2006/main" name="Apex">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12.xml><?xml version="1.0" encoding="utf-8"?>
<a:theme xmlns:a="http://schemas.openxmlformats.org/drawingml/2006/main" name="1_Apex">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13.xml><?xml version="1.0" encoding="utf-8"?>
<a:theme xmlns:a="http://schemas.openxmlformats.org/drawingml/2006/main" name="1_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7_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8_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1_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MX"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MX"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2_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3_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25.xml><?xml version="1.0" encoding="utf-8"?>
<a:theme xmlns:a="http://schemas.openxmlformats.org/drawingml/2006/main" name="2_Apex">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6.xml><?xml version="1.0" encoding="utf-8"?>
<a:theme xmlns:a="http://schemas.openxmlformats.org/drawingml/2006/main" name="1_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27.xml><?xml version="1.0" encoding="utf-8"?>
<a:theme xmlns:a="http://schemas.openxmlformats.org/drawingml/2006/main" name="3_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29.xml><?xml version="1.0" encoding="utf-8"?>
<a:theme xmlns:a="http://schemas.openxmlformats.org/drawingml/2006/main" name="Globe">
  <a:themeElements>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fontScheme name="Globe">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MX"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MX"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0_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_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33.xml><?xml version="1.0" encoding="utf-8"?>
<a:theme xmlns:a="http://schemas.openxmlformats.org/drawingml/2006/main" name="6_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Globe">
  <a:themeElements>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fontScheme name="Globe">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_Globe">
  <a:themeElements>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fontScheme name="Globe">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5.xml><?xml version="1.0" encoding="utf-8"?>
<a:theme xmlns:a="http://schemas.openxmlformats.org/drawingml/2006/main" name="2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MX"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MX"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Teamwork">
  <a:themeElements>
    <a:clrScheme name="Teamwork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fontScheme name="Teamwork">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Teamwork 1">
        <a:dk1>
          <a:srgbClr val="000078"/>
        </a:dk1>
        <a:lt1>
          <a:srgbClr val="FFFFFF"/>
        </a:lt1>
        <a:dk2>
          <a:srgbClr val="000066"/>
        </a:dk2>
        <a:lt2>
          <a:srgbClr val="CCECFF"/>
        </a:lt2>
        <a:accent1>
          <a:srgbClr val="0099CC"/>
        </a:accent1>
        <a:accent2>
          <a:srgbClr val="008080"/>
        </a:accent2>
        <a:accent3>
          <a:srgbClr val="AAAAB8"/>
        </a:accent3>
        <a:accent4>
          <a:srgbClr val="DADADA"/>
        </a:accent4>
        <a:accent5>
          <a:srgbClr val="AACAE2"/>
        </a:accent5>
        <a:accent6>
          <a:srgbClr val="007373"/>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Teamwork 2">
        <a:dk1>
          <a:srgbClr val="0000A6"/>
        </a:dk1>
        <a:lt1>
          <a:srgbClr val="FFFFFF"/>
        </a:lt1>
        <a:dk2>
          <a:srgbClr val="000099"/>
        </a:dk2>
        <a:lt2>
          <a:srgbClr val="CCFFFF"/>
        </a:lt2>
        <a:accent1>
          <a:srgbClr val="00CCFF"/>
        </a:accent1>
        <a:accent2>
          <a:srgbClr val="FFE701"/>
        </a:accent2>
        <a:accent3>
          <a:srgbClr val="AAAACA"/>
        </a:accent3>
        <a:accent4>
          <a:srgbClr val="DADADA"/>
        </a:accent4>
        <a:accent5>
          <a:srgbClr val="AAE2FF"/>
        </a:accent5>
        <a:accent6>
          <a:srgbClr val="E7D101"/>
        </a:accent6>
        <a:hlink>
          <a:srgbClr val="FFCC66"/>
        </a:hlink>
        <a:folHlink>
          <a:srgbClr val="00CA00"/>
        </a:folHlink>
      </a:clrScheme>
      <a:clrMap bg1="dk2" tx1="lt1" bg2="dk1" tx2="lt2" accent1="accent1" accent2="accent2" accent3="accent3" accent4="accent4" accent5="accent5" accent6="accent6" hlink="hlink" folHlink="folHlink"/>
    </a:extraClrScheme>
    <a:extraClrScheme>
      <a:clrScheme name="Teamwork 3">
        <a:dk1>
          <a:srgbClr val="000000"/>
        </a:dk1>
        <a:lt1>
          <a:srgbClr val="E0EBF6"/>
        </a:lt1>
        <a:dk2>
          <a:srgbClr val="77A4AF"/>
        </a:dk2>
        <a:lt2>
          <a:srgbClr val="F3F7FB"/>
        </a:lt2>
        <a:accent1>
          <a:srgbClr val="B9C4D7"/>
        </a:accent1>
        <a:accent2>
          <a:srgbClr val="B1A1C5"/>
        </a:accent2>
        <a:accent3>
          <a:srgbClr val="EDF3FA"/>
        </a:accent3>
        <a:accent4>
          <a:srgbClr val="000000"/>
        </a:accent4>
        <a:accent5>
          <a:srgbClr val="D9DEE8"/>
        </a:accent5>
        <a:accent6>
          <a:srgbClr val="A091B2"/>
        </a:accent6>
        <a:hlink>
          <a:srgbClr val="3F2FB5"/>
        </a:hlink>
        <a:folHlink>
          <a:srgbClr val="318944"/>
        </a:folHlink>
      </a:clrScheme>
      <a:clrMap bg1="lt1" tx1="dk1" bg2="lt2" tx2="dk2" accent1="accent1" accent2="accent2" accent3="accent3" accent4="accent4" accent5="accent5" accent6="accent6" hlink="hlink" folHlink="folHlink"/>
    </a:extraClrScheme>
    <a:extraClrScheme>
      <a:clrScheme name="Teamwork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clrMap bg1="dk2" tx1="lt1" bg2="dk1" tx2="lt2" accent1="accent1" accent2="accent2" accent3="accent3" accent4="accent4" accent5="accent5" accent6="accent6" hlink="hlink" folHlink="folHlink"/>
    </a:extraClrScheme>
    <a:extraClrScheme>
      <a:clrScheme name="Teamwork 5">
        <a:dk1>
          <a:srgbClr val="8ABA8D"/>
        </a:dk1>
        <a:lt1>
          <a:srgbClr val="FFFFFF"/>
        </a:lt1>
        <a:dk2>
          <a:srgbClr val="6FB56D"/>
        </a:dk2>
        <a:lt2>
          <a:srgbClr val="DCF1F4"/>
        </a:lt2>
        <a:accent1>
          <a:srgbClr val="2E7E2E"/>
        </a:accent1>
        <a:accent2>
          <a:srgbClr val="25735D"/>
        </a:accent2>
        <a:accent3>
          <a:srgbClr val="BBD7BA"/>
        </a:accent3>
        <a:accent4>
          <a:srgbClr val="DADADA"/>
        </a:accent4>
        <a:accent5>
          <a:srgbClr val="ADC0AD"/>
        </a:accent5>
        <a:accent6>
          <a:srgbClr val="206853"/>
        </a:accent6>
        <a:hlink>
          <a:srgbClr val="FFFF00"/>
        </a:hlink>
        <a:folHlink>
          <a:srgbClr val="FFF4BF"/>
        </a:folHlink>
      </a:clrScheme>
      <a:clrMap bg1="dk2" tx1="lt1" bg2="dk1" tx2="lt2" accent1="accent1" accent2="accent2" accent3="accent3" accent4="accent4" accent5="accent5" accent6="accent6" hlink="hlink" folHlink="folHlink"/>
    </a:extraClrScheme>
    <a:extraClrScheme>
      <a:clrScheme name="Teamwork 6">
        <a:dk1>
          <a:srgbClr val="005400"/>
        </a:dk1>
        <a:lt1>
          <a:srgbClr val="FFFFFF"/>
        </a:lt1>
        <a:dk2>
          <a:srgbClr val="004800"/>
        </a:dk2>
        <a:lt2>
          <a:srgbClr val="D6D8C0"/>
        </a:lt2>
        <a:accent1>
          <a:srgbClr val="339933"/>
        </a:accent1>
        <a:accent2>
          <a:srgbClr val="7D8C70"/>
        </a:accent2>
        <a:accent3>
          <a:srgbClr val="AAB1AA"/>
        </a:accent3>
        <a:accent4>
          <a:srgbClr val="DADADA"/>
        </a:accent4>
        <a:accent5>
          <a:srgbClr val="ADCAAD"/>
        </a:accent5>
        <a:accent6>
          <a:srgbClr val="717E65"/>
        </a:accent6>
        <a:hlink>
          <a:srgbClr val="CCCC00"/>
        </a:hlink>
        <a:folHlink>
          <a:srgbClr val="85B3B1"/>
        </a:folHlink>
      </a:clrScheme>
      <a:clrMap bg1="dk2" tx1="lt1" bg2="dk1" tx2="lt2" accent1="accent1" accent2="accent2" accent3="accent3" accent4="accent4" accent5="accent5" accent6="accent6" hlink="hlink" folHlink="folHlink"/>
    </a:extraClrScheme>
    <a:extraClrScheme>
      <a:clrScheme name="Teamwork 7">
        <a:dk1>
          <a:srgbClr val="000000"/>
        </a:dk1>
        <a:lt1>
          <a:srgbClr val="F5F0BD"/>
        </a:lt1>
        <a:dk2>
          <a:srgbClr val="BD9D69"/>
        </a:dk2>
        <a:lt2>
          <a:srgbClr val="FFFFCC"/>
        </a:lt2>
        <a:accent1>
          <a:srgbClr val="CDBB77"/>
        </a:accent1>
        <a:accent2>
          <a:srgbClr val="F8EBD0"/>
        </a:accent2>
        <a:accent3>
          <a:srgbClr val="F9F6DB"/>
        </a:accent3>
        <a:accent4>
          <a:srgbClr val="000000"/>
        </a:accent4>
        <a:accent5>
          <a:srgbClr val="E3DABD"/>
        </a:accent5>
        <a:accent6>
          <a:srgbClr val="E1D5BC"/>
        </a:accent6>
        <a:hlink>
          <a:srgbClr val="FF9900"/>
        </a:hlink>
        <a:folHlink>
          <a:srgbClr val="C64B00"/>
        </a:folHlink>
      </a:clrScheme>
      <a:clrMap bg1="lt1" tx1="dk1" bg2="lt2" tx2="dk2" accent1="accent1" accent2="accent2" accent3="accent3" accent4="accent4" accent5="accent5" accent6="accent6" hlink="hlink" folHlink="folHlink"/>
    </a:extraClrScheme>
    <a:extraClrScheme>
      <a:clrScheme name="Teamwork 8">
        <a:dk1>
          <a:srgbClr val="000000"/>
        </a:dk1>
        <a:lt1>
          <a:srgbClr val="E2DDD4"/>
        </a:lt1>
        <a:dk2>
          <a:srgbClr val="000000"/>
        </a:dk2>
        <a:lt2>
          <a:srgbClr val="EFEBE3"/>
        </a:lt2>
        <a:accent1>
          <a:srgbClr val="F2F2F2"/>
        </a:accent1>
        <a:accent2>
          <a:srgbClr val="C4AD74"/>
        </a:accent2>
        <a:accent3>
          <a:srgbClr val="EEEBE6"/>
        </a:accent3>
        <a:accent4>
          <a:srgbClr val="000000"/>
        </a:accent4>
        <a:accent5>
          <a:srgbClr val="F7F7F7"/>
        </a:accent5>
        <a:accent6>
          <a:srgbClr val="B19C68"/>
        </a:accent6>
        <a:hlink>
          <a:srgbClr val="A46032"/>
        </a:hlink>
        <a:folHlink>
          <a:srgbClr val="8F8E73"/>
        </a:folHlink>
      </a:clrScheme>
      <a:clrMap bg1="lt1" tx1="dk1" bg2="lt2" tx2="dk2" accent1="accent1" accent2="accent2" accent3="accent3" accent4="accent4" accent5="accent5" accent6="accent6" hlink="hlink" folHlink="folHlink"/>
    </a:extraClrScheme>
    <a:extraClrScheme>
      <a:clrScheme name="Teamwork 9">
        <a:dk1>
          <a:srgbClr val="8A0000"/>
        </a:dk1>
        <a:lt1>
          <a:srgbClr val="FFFFFF"/>
        </a:lt1>
        <a:dk2>
          <a:srgbClr val="800000"/>
        </a:dk2>
        <a:lt2>
          <a:srgbClr val="FFFFCC"/>
        </a:lt2>
        <a:accent1>
          <a:srgbClr val="FF5831"/>
        </a:accent1>
        <a:accent2>
          <a:srgbClr val="C5543D"/>
        </a:accent2>
        <a:accent3>
          <a:srgbClr val="C0AAAA"/>
        </a:accent3>
        <a:accent4>
          <a:srgbClr val="DADADA"/>
        </a:accent4>
        <a:accent5>
          <a:srgbClr val="FFB4AD"/>
        </a:accent5>
        <a:accent6>
          <a:srgbClr val="B24B36"/>
        </a:accent6>
        <a:hlink>
          <a:srgbClr val="FFFFCC"/>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Teamwork">
  <a:themeElements>
    <a:clrScheme name="Teamwork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fontScheme name="Teamwork">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Teamwork 1">
        <a:dk1>
          <a:srgbClr val="000078"/>
        </a:dk1>
        <a:lt1>
          <a:srgbClr val="FFFFFF"/>
        </a:lt1>
        <a:dk2>
          <a:srgbClr val="000066"/>
        </a:dk2>
        <a:lt2>
          <a:srgbClr val="CCECFF"/>
        </a:lt2>
        <a:accent1>
          <a:srgbClr val="0099CC"/>
        </a:accent1>
        <a:accent2>
          <a:srgbClr val="008080"/>
        </a:accent2>
        <a:accent3>
          <a:srgbClr val="AAAAB8"/>
        </a:accent3>
        <a:accent4>
          <a:srgbClr val="DADADA"/>
        </a:accent4>
        <a:accent5>
          <a:srgbClr val="AACAE2"/>
        </a:accent5>
        <a:accent6>
          <a:srgbClr val="007373"/>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Teamwork 2">
        <a:dk1>
          <a:srgbClr val="0000A6"/>
        </a:dk1>
        <a:lt1>
          <a:srgbClr val="FFFFFF"/>
        </a:lt1>
        <a:dk2>
          <a:srgbClr val="000099"/>
        </a:dk2>
        <a:lt2>
          <a:srgbClr val="CCFFFF"/>
        </a:lt2>
        <a:accent1>
          <a:srgbClr val="00CCFF"/>
        </a:accent1>
        <a:accent2>
          <a:srgbClr val="FFE701"/>
        </a:accent2>
        <a:accent3>
          <a:srgbClr val="AAAACA"/>
        </a:accent3>
        <a:accent4>
          <a:srgbClr val="DADADA"/>
        </a:accent4>
        <a:accent5>
          <a:srgbClr val="AAE2FF"/>
        </a:accent5>
        <a:accent6>
          <a:srgbClr val="E7D101"/>
        </a:accent6>
        <a:hlink>
          <a:srgbClr val="FFCC66"/>
        </a:hlink>
        <a:folHlink>
          <a:srgbClr val="00CA00"/>
        </a:folHlink>
      </a:clrScheme>
      <a:clrMap bg1="dk2" tx1="lt1" bg2="dk1" tx2="lt2" accent1="accent1" accent2="accent2" accent3="accent3" accent4="accent4" accent5="accent5" accent6="accent6" hlink="hlink" folHlink="folHlink"/>
    </a:extraClrScheme>
    <a:extraClrScheme>
      <a:clrScheme name="Teamwork 3">
        <a:dk1>
          <a:srgbClr val="000000"/>
        </a:dk1>
        <a:lt1>
          <a:srgbClr val="E0EBF6"/>
        </a:lt1>
        <a:dk2>
          <a:srgbClr val="77A4AF"/>
        </a:dk2>
        <a:lt2>
          <a:srgbClr val="F3F7FB"/>
        </a:lt2>
        <a:accent1>
          <a:srgbClr val="B9C4D7"/>
        </a:accent1>
        <a:accent2>
          <a:srgbClr val="B1A1C5"/>
        </a:accent2>
        <a:accent3>
          <a:srgbClr val="EDF3FA"/>
        </a:accent3>
        <a:accent4>
          <a:srgbClr val="000000"/>
        </a:accent4>
        <a:accent5>
          <a:srgbClr val="D9DEE8"/>
        </a:accent5>
        <a:accent6>
          <a:srgbClr val="A091B2"/>
        </a:accent6>
        <a:hlink>
          <a:srgbClr val="3F2FB5"/>
        </a:hlink>
        <a:folHlink>
          <a:srgbClr val="318944"/>
        </a:folHlink>
      </a:clrScheme>
      <a:clrMap bg1="lt1" tx1="dk1" bg2="lt2" tx2="dk2" accent1="accent1" accent2="accent2" accent3="accent3" accent4="accent4" accent5="accent5" accent6="accent6" hlink="hlink" folHlink="folHlink"/>
    </a:extraClrScheme>
    <a:extraClrScheme>
      <a:clrScheme name="Teamwork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clrMap bg1="dk2" tx1="lt1" bg2="dk1" tx2="lt2" accent1="accent1" accent2="accent2" accent3="accent3" accent4="accent4" accent5="accent5" accent6="accent6" hlink="hlink" folHlink="folHlink"/>
    </a:extraClrScheme>
    <a:extraClrScheme>
      <a:clrScheme name="Teamwork 5">
        <a:dk1>
          <a:srgbClr val="8ABA8D"/>
        </a:dk1>
        <a:lt1>
          <a:srgbClr val="FFFFFF"/>
        </a:lt1>
        <a:dk2>
          <a:srgbClr val="6FB56D"/>
        </a:dk2>
        <a:lt2>
          <a:srgbClr val="DCF1F4"/>
        </a:lt2>
        <a:accent1>
          <a:srgbClr val="2E7E2E"/>
        </a:accent1>
        <a:accent2>
          <a:srgbClr val="25735D"/>
        </a:accent2>
        <a:accent3>
          <a:srgbClr val="BBD7BA"/>
        </a:accent3>
        <a:accent4>
          <a:srgbClr val="DADADA"/>
        </a:accent4>
        <a:accent5>
          <a:srgbClr val="ADC0AD"/>
        </a:accent5>
        <a:accent6>
          <a:srgbClr val="206853"/>
        </a:accent6>
        <a:hlink>
          <a:srgbClr val="FFFF00"/>
        </a:hlink>
        <a:folHlink>
          <a:srgbClr val="FFF4BF"/>
        </a:folHlink>
      </a:clrScheme>
      <a:clrMap bg1="dk2" tx1="lt1" bg2="dk1" tx2="lt2" accent1="accent1" accent2="accent2" accent3="accent3" accent4="accent4" accent5="accent5" accent6="accent6" hlink="hlink" folHlink="folHlink"/>
    </a:extraClrScheme>
    <a:extraClrScheme>
      <a:clrScheme name="Teamwork 6">
        <a:dk1>
          <a:srgbClr val="005400"/>
        </a:dk1>
        <a:lt1>
          <a:srgbClr val="FFFFFF"/>
        </a:lt1>
        <a:dk2>
          <a:srgbClr val="004800"/>
        </a:dk2>
        <a:lt2>
          <a:srgbClr val="D6D8C0"/>
        </a:lt2>
        <a:accent1>
          <a:srgbClr val="339933"/>
        </a:accent1>
        <a:accent2>
          <a:srgbClr val="7D8C70"/>
        </a:accent2>
        <a:accent3>
          <a:srgbClr val="AAB1AA"/>
        </a:accent3>
        <a:accent4>
          <a:srgbClr val="DADADA"/>
        </a:accent4>
        <a:accent5>
          <a:srgbClr val="ADCAAD"/>
        </a:accent5>
        <a:accent6>
          <a:srgbClr val="717E65"/>
        </a:accent6>
        <a:hlink>
          <a:srgbClr val="CCCC00"/>
        </a:hlink>
        <a:folHlink>
          <a:srgbClr val="85B3B1"/>
        </a:folHlink>
      </a:clrScheme>
      <a:clrMap bg1="dk2" tx1="lt1" bg2="dk1" tx2="lt2" accent1="accent1" accent2="accent2" accent3="accent3" accent4="accent4" accent5="accent5" accent6="accent6" hlink="hlink" folHlink="folHlink"/>
    </a:extraClrScheme>
    <a:extraClrScheme>
      <a:clrScheme name="Teamwork 7">
        <a:dk1>
          <a:srgbClr val="000000"/>
        </a:dk1>
        <a:lt1>
          <a:srgbClr val="F5F0BD"/>
        </a:lt1>
        <a:dk2>
          <a:srgbClr val="BD9D69"/>
        </a:dk2>
        <a:lt2>
          <a:srgbClr val="FFFFCC"/>
        </a:lt2>
        <a:accent1>
          <a:srgbClr val="CDBB77"/>
        </a:accent1>
        <a:accent2>
          <a:srgbClr val="F8EBD0"/>
        </a:accent2>
        <a:accent3>
          <a:srgbClr val="F9F6DB"/>
        </a:accent3>
        <a:accent4>
          <a:srgbClr val="000000"/>
        </a:accent4>
        <a:accent5>
          <a:srgbClr val="E3DABD"/>
        </a:accent5>
        <a:accent6>
          <a:srgbClr val="E1D5BC"/>
        </a:accent6>
        <a:hlink>
          <a:srgbClr val="FF9900"/>
        </a:hlink>
        <a:folHlink>
          <a:srgbClr val="C64B00"/>
        </a:folHlink>
      </a:clrScheme>
      <a:clrMap bg1="lt1" tx1="dk1" bg2="lt2" tx2="dk2" accent1="accent1" accent2="accent2" accent3="accent3" accent4="accent4" accent5="accent5" accent6="accent6" hlink="hlink" folHlink="folHlink"/>
    </a:extraClrScheme>
    <a:extraClrScheme>
      <a:clrScheme name="Teamwork 8">
        <a:dk1>
          <a:srgbClr val="000000"/>
        </a:dk1>
        <a:lt1>
          <a:srgbClr val="E2DDD4"/>
        </a:lt1>
        <a:dk2>
          <a:srgbClr val="000000"/>
        </a:dk2>
        <a:lt2>
          <a:srgbClr val="EFEBE3"/>
        </a:lt2>
        <a:accent1>
          <a:srgbClr val="F2F2F2"/>
        </a:accent1>
        <a:accent2>
          <a:srgbClr val="C4AD74"/>
        </a:accent2>
        <a:accent3>
          <a:srgbClr val="EEEBE6"/>
        </a:accent3>
        <a:accent4>
          <a:srgbClr val="000000"/>
        </a:accent4>
        <a:accent5>
          <a:srgbClr val="F7F7F7"/>
        </a:accent5>
        <a:accent6>
          <a:srgbClr val="B19C68"/>
        </a:accent6>
        <a:hlink>
          <a:srgbClr val="A46032"/>
        </a:hlink>
        <a:folHlink>
          <a:srgbClr val="8F8E73"/>
        </a:folHlink>
      </a:clrScheme>
      <a:clrMap bg1="lt1" tx1="dk1" bg2="lt2" tx2="dk2" accent1="accent1" accent2="accent2" accent3="accent3" accent4="accent4" accent5="accent5" accent6="accent6" hlink="hlink" folHlink="folHlink"/>
    </a:extraClrScheme>
    <a:extraClrScheme>
      <a:clrScheme name="Teamwork 9">
        <a:dk1>
          <a:srgbClr val="8A0000"/>
        </a:dk1>
        <a:lt1>
          <a:srgbClr val="FFFFFF"/>
        </a:lt1>
        <a:dk2>
          <a:srgbClr val="800000"/>
        </a:dk2>
        <a:lt2>
          <a:srgbClr val="FFFFCC"/>
        </a:lt2>
        <a:accent1>
          <a:srgbClr val="FF5831"/>
        </a:accent1>
        <a:accent2>
          <a:srgbClr val="C5543D"/>
        </a:accent2>
        <a:accent3>
          <a:srgbClr val="C0AAAA"/>
        </a:accent3>
        <a:accent4>
          <a:srgbClr val="DADADA"/>
        </a:accent4>
        <a:accent5>
          <a:srgbClr val="FFB4AD"/>
        </a:accent5>
        <a:accent6>
          <a:srgbClr val="B24B36"/>
        </a:accent6>
        <a:hlink>
          <a:srgbClr val="FFFFCC"/>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9.xml><?xml version="1.0" encoding="utf-8"?>
<a:theme xmlns:a="http://schemas.openxmlformats.org/drawingml/2006/main" name="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Hardcover</Template>
  <TotalTime>12669</TotalTime>
  <Words>19234</Words>
  <Application>Microsoft Office PowerPoint</Application>
  <PresentationFormat>On-screen Show (4:3)</PresentationFormat>
  <Paragraphs>3305</Paragraphs>
  <Slides>425</Slides>
  <Notes>314</Notes>
  <HiddenSlides>0</HiddenSlides>
  <MMClips>0</MMClips>
  <ScaleCrop>false</ScaleCrop>
  <HeadingPairs>
    <vt:vector size="4" baseType="variant">
      <vt:variant>
        <vt:lpstr>Theme</vt:lpstr>
      </vt:variant>
      <vt:variant>
        <vt:i4>35</vt:i4>
      </vt:variant>
      <vt:variant>
        <vt:lpstr>Slide Titles</vt:lpstr>
      </vt:variant>
      <vt:variant>
        <vt:i4>425</vt:i4>
      </vt:variant>
    </vt:vector>
  </HeadingPairs>
  <TitlesOfParts>
    <vt:vector size="460" baseType="lpstr">
      <vt:lpstr>Hardcover</vt:lpstr>
      <vt:lpstr>Textured</vt:lpstr>
      <vt:lpstr>1_Textured</vt:lpstr>
      <vt:lpstr>1_Hardcover</vt:lpstr>
      <vt:lpstr>2_Textured</vt:lpstr>
      <vt:lpstr>3_Teamwork</vt:lpstr>
      <vt:lpstr>2_Teamwork</vt:lpstr>
      <vt:lpstr>3_Foundry</vt:lpstr>
      <vt:lpstr>Fading Grid</vt:lpstr>
      <vt:lpstr>2_Hardcover</vt:lpstr>
      <vt:lpstr>Apex</vt:lpstr>
      <vt:lpstr>1_Apex</vt:lpstr>
      <vt:lpstr>1_Fading Grid</vt:lpstr>
      <vt:lpstr>2_Fading Grid</vt:lpstr>
      <vt:lpstr>4_Fading Grid</vt:lpstr>
      <vt:lpstr>5_Fading Grid</vt:lpstr>
      <vt:lpstr>7_Fading Grid</vt:lpstr>
      <vt:lpstr>8_Fading Grid</vt:lpstr>
      <vt:lpstr>11_Fading Grid</vt:lpstr>
      <vt:lpstr>12_Fading Grid</vt:lpstr>
      <vt:lpstr>13_Fading Grid</vt:lpstr>
      <vt:lpstr> Black </vt:lpstr>
      <vt:lpstr>Office Theme</vt:lpstr>
      <vt:lpstr>Apothecary</vt:lpstr>
      <vt:lpstr>2_Apex</vt:lpstr>
      <vt:lpstr>1_Foundry</vt:lpstr>
      <vt:lpstr>3_Fading Grid</vt:lpstr>
      <vt:lpstr>1_Apothecary</vt:lpstr>
      <vt:lpstr>Globe</vt:lpstr>
      <vt:lpstr>10_Fading Grid</vt:lpstr>
      <vt:lpstr>Default Design</vt:lpstr>
      <vt:lpstr>2_Apothecary</vt:lpstr>
      <vt:lpstr>6_Fading Grid</vt:lpstr>
      <vt:lpstr>1_Globe</vt:lpstr>
      <vt:lpstr>2_Globe</vt:lpstr>
      <vt:lpstr>Introduction to the Old Testament</vt:lpstr>
      <vt:lpstr>Required Reading</vt:lpstr>
      <vt:lpstr>Recommended Reading</vt:lpstr>
      <vt:lpstr>  Biblical Themes</vt:lpstr>
      <vt:lpstr>The Jewish Bible tanakh   (Luke 24:44)</vt:lpstr>
      <vt:lpstr>Our Outline</vt:lpstr>
      <vt:lpstr>Old Testament Themes</vt:lpstr>
      <vt:lpstr>Historical Outline</vt:lpstr>
      <vt:lpstr>Historical Periods</vt:lpstr>
      <vt:lpstr>Covenants</vt:lpstr>
      <vt:lpstr>Major Historical Events: God Saves and God Judges His People</vt:lpstr>
      <vt:lpstr>Language and Authors</vt:lpstr>
      <vt:lpstr>Genesis</vt:lpstr>
      <vt:lpstr>An Outline of the Bible:</vt:lpstr>
      <vt:lpstr>Another Outline of the Bible</vt:lpstr>
      <vt:lpstr>Themes in Genesis</vt:lpstr>
      <vt:lpstr>Outline of Genesis</vt:lpstr>
      <vt:lpstr>Outline of Genesis (cont.)</vt:lpstr>
      <vt:lpstr>Genesis Chapter 1: Creation</vt:lpstr>
      <vt:lpstr>Competing World Views</vt:lpstr>
      <vt:lpstr>The Christian World View   According to Genesis 1-4:</vt:lpstr>
      <vt:lpstr>The Christian World View (cont.)</vt:lpstr>
      <vt:lpstr>What Does God Do in Genesis 1?</vt:lpstr>
      <vt:lpstr>Genesis Chapter 1: Creation</vt:lpstr>
      <vt:lpstr>PowerPoint Presentation</vt:lpstr>
      <vt:lpstr>Genesis Chapter One: Creation</vt:lpstr>
      <vt:lpstr>A Quick Summary of Genesis One:</vt:lpstr>
      <vt:lpstr>A More Detailed Summary of Genesis One From the Viewpoint of an Observer on the Earth:</vt:lpstr>
      <vt:lpstr>Is the Metaphorical Day a Reasonable Interpretation? Pre-Science Theologians Who Said Yes.</vt:lpstr>
      <vt:lpstr>Translations of yom in the Old Testament (NIV)</vt:lpstr>
      <vt:lpstr>Framework Model</vt:lpstr>
      <vt:lpstr>Is Genesis 1:1 a Myth?</vt:lpstr>
      <vt:lpstr>Creation Myths</vt:lpstr>
      <vt:lpstr>PowerPoint Presentation</vt:lpstr>
      <vt:lpstr>PowerPoint Presentation</vt:lpstr>
      <vt:lpstr>PowerPoint Presentation</vt:lpstr>
      <vt:lpstr>Genesis 2  Who is man?</vt:lpstr>
      <vt:lpstr>Genesis 2:4-25  How it was supposed to be</vt:lpstr>
      <vt:lpstr>Genesis 3 &amp; 4  The Problem: Sin</vt:lpstr>
      <vt:lpstr>PowerPoint Presentation</vt:lpstr>
      <vt:lpstr>Genesis 3 &amp; 4 The Problem: Sin</vt:lpstr>
      <vt:lpstr>Genesis 6-8 Things get even worse (But God has a plan to save us from our sin)</vt:lpstr>
      <vt:lpstr>Noah:  A Man of Faith</vt:lpstr>
      <vt:lpstr>The Bible and the Flood</vt:lpstr>
      <vt:lpstr>Genesis 11  The Tower of Babel</vt:lpstr>
      <vt:lpstr>God’s Response to Babel</vt:lpstr>
      <vt:lpstr>Genesis 12-50   God’s Plan: Salvation by faith.</vt:lpstr>
      <vt:lpstr>Genesis 12-23  Abraham</vt:lpstr>
      <vt:lpstr>Genesis 12, 15, 17  A covenant with Abraham</vt:lpstr>
      <vt:lpstr>PowerPoint Presentation</vt:lpstr>
      <vt:lpstr>Melchizedek: Prefigure of Christ</vt:lpstr>
      <vt:lpstr>Melchizedek: Prefigure of Christ</vt:lpstr>
      <vt:lpstr>Hagar, Sarah, Ishmael and Isaac</vt:lpstr>
      <vt:lpstr>Abraham and Isaac</vt:lpstr>
      <vt:lpstr>An Aside: Archaeology and Genesis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Genesis 19:  Sodom and Gomorrah</vt:lpstr>
      <vt:lpstr>Genesis 23 Abraham Buys a Field</vt:lpstr>
      <vt:lpstr>Genesis 25: Jacob and Esau</vt:lpstr>
      <vt:lpstr>Genesis 37, 39-45   Joseph:  A prefigure of the Messiah.</vt:lpstr>
      <vt:lpstr>Genesis 37, 39-45   Joseph:  A prefigure of the Messiah.</vt:lpstr>
      <vt:lpstr>Genesis 42-47 Joseph Saves Israel</vt:lpstr>
      <vt:lpstr>Genesis 49 Final Prophecies  God is sending the Messiah</vt:lpstr>
      <vt:lpstr>Class #2 The Law: Exodus, Leviticus, Numbers, Deuteronomy</vt:lpstr>
      <vt:lpstr>Exodus:  Leaving a Life of Sin</vt:lpstr>
      <vt:lpstr>Exodus:  Leaving a Life of Sin</vt:lpstr>
      <vt:lpstr>Historical Foreshadows Exodus - Deuteronomy</vt:lpstr>
      <vt:lpstr>PowerPoint Presentation</vt:lpstr>
      <vt:lpstr>PowerPoint Presentation</vt:lpstr>
      <vt:lpstr>Slavery in Egypt = Slavery to Sin</vt:lpstr>
      <vt:lpstr>Jesus to Pharaoh:  Let my people go!</vt:lpstr>
      <vt:lpstr>Plague #10:  The Passover</vt:lpstr>
      <vt:lpstr>Passover (Pesach) and the Lord’s Supper</vt:lpstr>
      <vt:lpstr>Crossing the Red Sea: Baptized into Moses (1 Cor 10:1-4)</vt:lpstr>
      <vt:lpstr>PowerPoint Presentation</vt:lpstr>
      <vt:lpstr>Wandering and Grumbling: The Life of a Disciple</vt:lpstr>
      <vt:lpstr>Exodus 19-31:  Moses Receives the Law at Sinai</vt:lpstr>
      <vt:lpstr>Numbers:  The Stubbornness of Israel and God’s Patience</vt:lpstr>
      <vt:lpstr>Key Events in Numbers</vt:lpstr>
      <vt:lpstr>Edom, Moab, Ammon, Midian</vt:lpstr>
      <vt:lpstr>Leviticus: The Seriousness of Sin and the Need for Sacrifice</vt:lpstr>
      <vt:lpstr>PowerPoint Presentation</vt:lpstr>
      <vt:lpstr>PowerPoint Presentation</vt:lpstr>
      <vt:lpstr>PowerPoint Presentation</vt:lpstr>
      <vt:lpstr>Gifts/Offerings/Sweet Smelling Sacrifices</vt:lpstr>
      <vt:lpstr>The Burnt Offering  Leviticus 1</vt:lpstr>
      <vt:lpstr>The Burnt Offering</vt:lpstr>
      <vt:lpstr>The Grain Offering</vt:lpstr>
      <vt:lpstr>The Grain Offering</vt:lpstr>
      <vt:lpstr>The Drink Offering</vt:lpstr>
      <vt:lpstr>The Drink Offering</vt:lpstr>
      <vt:lpstr>The Fellowship Offering</vt:lpstr>
      <vt:lpstr>The Fellowship Offering</vt:lpstr>
      <vt:lpstr>Blood Sacrifices</vt:lpstr>
      <vt:lpstr>The Sin Offering Lev 4:1-5:13</vt:lpstr>
      <vt:lpstr>The Guilt Offering  Lev 5:14-6:7</vt:lpstr>
      <vt:lpstr>A Better Sacrifice Hebrews 9:23   It was necessary, then, for the copies of the heavenly things to be purified with these sacrifices, but the heavenly things with better sacrifices than these</vt:lpstr>
      <vt:lpstr>The Red Heifer Sacrifice as a Prefigure</vt:lpstr>
      <vt:lpstr>Leviticus 8-10, 21-22 The Levitical Priesthood</vt:lpstr>
      <vt:lpstr>PowerPoint Presentation</vt:lpstr>
      <vt:lpstr>Feast of Firstfruits  Lev 23:9-14</vt:lpstr>
      <vt:lpstr>FEAST OF FIRSTFRUITS</vt:lpstr>
      <vt:lpstr>Feast of Trumpets  Rosh  Hashanah/Yom Teruah</vt:lpstr>
      <vt:lpstr>The Day of Atonement Yom Kippur</vt:lpstr>
      <vt:lpstr>The Day of Atonement Yom Kippur</vt:lpstr>
      <vt:lpstr>Sukkot/Feast of Booths/Tabernacles</vt:lpstr>
      <vt:lpstr>TABERNACLES</vt:lpstr>
      <vt:lpstr>Deuteronomy:  A Second Reading of the Law</vt:lpstr>
      <vt:lpstr>Outline of Deuteronomy</vt:lpstr>
      <vt:lpstr>Deuteronomy: Learning to Rely on God</vt:lpstr>
      <vt:lpstr>Deuteronomy 7:1-6  Make no treaty, show no mercy</vt:lpstr>
      <vt:lpstr>Response to the Question of Violence in the OT</vt:lpstr>
      <vt:lpstr>Violence in the OT (cont.)</vt:lpstr>
      <vt:lpstr>Deuteronomy:  Blessings and Curses</vt:lpstr>
      <vt:lpstr>Joshua:  Entering the Promised Land</vt:lpstr>
      <vt:lpstr>Outline of Joshua</vt:lpstr>
      <vt:lpstr>Entering the Promised Land</vt:lpstr>
      <vt:lpstr>Joshua:  Prefigure of the Messiah</vt:lpstr>
      <vt:lpstr>PowerPoint Presentation</vt:lpstr>
      <vt:lpstr>Sin in the camp:  God’s people defeated</vt:lpstr>
      <vt:lpstr>Joshua Ch 8-14 Victories (mostly)</vt:lpstr>
      <vt:lpstr>But….</vt:lpstr>
      <vt:lpstr>Joshua 23-24  God’s Leader Gives His Final Words</vt:lpstr>
      <vt:lpstr>Judges</vt:lpstr>
      <vt:lpstr>Outline of Judges</vt:lpstr>
      <vt:lpstr>Judges: Prefigures of the Messiah</vt:lpstr>
      <vt:lpstr>Ruth</vt:lpstr>
      <vt:lpstr>I and II Samuel, 1 Chronicles</vt:lpstr>
      <vt:lpstr>Outline of I,II Samuel, I Chronicles</vt:lpstr>
      <vt:lpstr>Samuel: A Prefigure of the Messiah</vt:lpstr>
      <vt:lpstr>David:  A Prefigure of the Messiah</vt:lpstr>
      <vt:lpstr>Key Events in 1 Samuel</vt:lpstr>
      <vt:lpstr>Key Events in 2 Samuel</vt:lpstr>
      <vt:lpstr>I, II Kings, 2 Chronicles</vt:lpstr>
      <vt:lpstr>Outline of I, II Kings</vt:lpstr>
      <vt:lpstr>A Key Event in 1 Kings:   The Temple Dedicated</vt:lpstr>
      <vt:lpstr>Key Events in 1 Kings:  </vt:lpstr>
      <vt:lpstr>PowerPoint Presentation</vt:lpstr>
      <vt:lpstr>PowerPoint Presentation</vt:lpstr>
      <vt:lpstr>Key Events in 2 Kings: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Prophets</vt:lpstr>
      <vt:lpstr>Prophets</vt:lpstr>
      <vt:lpstr>Prophets</vt:lpstr>
      <vt:lpstr>Message of the Prophets</vt:lpstr>
      <vt:lpstr>Audience of the Prophets</vt:lpstr>
      <vt:lpstr>The 7th And 8th  Century Prophets</vt:lpstr>
      <vt:lpstr>Prophets to Samaria/Israel</vt:lpstr>
      <vt:lpstr>Hosea, the Savior of Israel</vt:lpstr>
      <vt:lpstr> Theme of Hosea:</vt:lpstr>
      <vt:lpstr>Hosea</vt:lpstr>
      <vt:lpstr>God’s Solution to the Mess</vt:lpstr>
      <vt:lpstr>God’s Grace</vt:lpstr>
      <vt:lpstr>Hosea 3   As With God, So With Hosea</vt:lpstr>
      <vt:lpstr>God’s Unending Love For Us</vt:lpstr>
      <vt:lpstr>Amos (A Moose)</vt:lpstr>
      <vt:lpstr>Themes of Amos</vt:lpstr>
      <vt:lpstr>Amos</vt:lpstr>
      <vt:lpstr>PowerPoint Presentation</vt:lpstr>
      <vt:lpstr>Jonah, Prophet to the Gentiles</vt:lpstr>
      <vt:lpstr> Theme of  Jonah:</vt:lpstr>
      <vt:lpstr>Setting of Jonah</vt:lpstr>
      <vt:lpstr>Jonah: A Prefigure of the Messiah</vt:lpstr>
      <vt:lpstr>Jonah: A Prefigure of the Messiah</vt:lpstr>
      <vt:lpstr>PowerPoint Presentation</vt:lpstr>
      <vt:lpstr>Outline of Jonah</vt:lpstr>
      <vt:lpstr>Jonah Ch 1 Running from God</vt:lpstr>
      <vt:lpstr>PowerPoint Presentation</vt:lpstr>
      <vt:lpstr>Jonah Ch 2  Running to God.</vt:lpstr>
      <vt:lpstr>Jonah Ch 3  Jonah Runs With God   </vt:lpstr>
      <vt:lpstr>Jonah Ch 4.   Jonah Runs Ahead of God</vt:lpstr>
      <vt:lpstr>Jonah Ch 4.   Jonah Runs Ahead of God</vt:lpstr>
      <vt:lpstr>Prophets to Judah</vt:lpstr>
      <vt:lpstr>Isaiah (I Say Ah)</vt:lpstr>
      <vt:lpstr>Isaiah’s Audience</vt:lpstr>
      <vt:lpstr>Isaiah Historical Context</vt:lpstr>
      <vt:lpstr>Outline of Isaiah</vt:lpstr>
      <vt:lpstr>Themes In Isaiah</vt:lpstr>
      <vt:lpstr>God Rules The Nations</vt:lpstr>
      <vt:lpstr>Theme Verse Isaiah 1:19-20</vt:lpstr>
      <vt:lpstr>Noteworthy</vt:lpstr>
      <vt:lpstr>Kingdom Prophecies</vt:lpstr>
      <vt:lpstr>Messianic Prophecies</vt:lpstr>
      <vt:lpstr>Micah</vt:lpstr>
      <vt:lpstr>Micah</vt:lpstr>
      <vt:lpstr>Judgment and Blessing</vt:lpstr>
      <vt:lpstr>Micah 6:6-8</vt:lpstr>
      <vt:lpstr>The Book of Micah–Religious Significance</vt:lpstr>
      <vt:lpstr>Habakkuk</vt:lpstr>
      <vt:lpstr>Habakkuk</vt:lpstr>
      <vt:lpstr>Questions</vt:lpstr>
      <vt:lpstr>But</vt:lpstr>
      <vt:lpstr>Zephaniah- (Z fan niah)</vt:lpstr>
      <vt:lpstr>Day of the Lord</vt:lpstr>
      <vt:lpstr>Zeph.3:17</vt:lpstr>
      <vt:lpstr> Prophets of the Exile: Jeremiah, Ezekiel, Daniel</vt:lpstr>
      <vt:lpstr>The Book of Ezekiel</vt:lpstr>
      <vt:lpstr>Ezekiel: Resources</vt:lpstr>
      <vt:lpstr>Ezekiel’s Place in History</vt:lpstr>
      <vt:lpstr>Themes in Ezekiel</vt:lpstr>
      <vt:lpstr>Motifs in ezekiel</vt:lpstr>
      <vt:lpstr>Ezekiel Outline</vt:lpstr>
      <vt:lpstr>Ezekiel 1</vt:lpstr>
      <vt:lpstr>Ezekiel’s vision</vt:lpstr>
      <vt:lpstr>Ezekiel 2 &amp; 3 Ezekiel Commissioned</vt:lpstr>
      <vt:lpstr>Ezekiel’s Commission (cont.)</vt:lpstr>
      <vt:lpstr>Ezekiel:  The Watchman of Israel</vt:lpstr>
      <vt:lpstr>Ezekiel 4 &amp; 5 Dramatic symbolism</vt:lpstr>
      <vt:lpstr>Ezekiel 5  Ezekiel gets a haircut</vt:lpstr>
      <vt:lpstr>Ezekiel 6 &amp; 7 Judgment on Judah (and a ray of hope)</vt:lpstr>
      <vt:lpstr>Ezekiel 7  Cursed Money</vt:lpstr>
      <vt:lpstr>Ezekiel 9</vt:lpstr>
      <vt:lpstr>Ezekiel 9 (cont.)</vt:lpstr>
      <vt:lpstr>Ezekiel 10,11  Necessity of Judgment</vt:lpstr>
      <vt:lpstr>Ezekiel 11  Judgment on the Leaders of Judah</vt:lpstr>
      <vt:lpstr>Ezekiel 12   Acting out the destruction of Jerusalem</vt:lpstr>
      <vt:lpstr>Ezekiel 14  It is too late</vt:lpstr>
      <vt:lpstr>Ezekiel 16   Shameful history I</vt:lpstr>
      <vt:lpstr>Ezekiel 17  Parable of two eagles</vt:lpstr>
      <vt:lpstr>Ezekiel 18  Individual Righteousness</vt:lpstr>
      <vt:lpstr>Ezek 18 (cont) individual righteousness</vt:lpstr>
      <vt:lpstr>Ezekiel 21:18-24  A Signpost</vt:lpstr>
      <vt:lpstr>Ezekiel 23   Oholah and oholibah Shameful History IV</vt:lpstr>
      <vt:lpstr>Oholah and Oholibah cont.</vt:lpstr>
      <vt:lpstr>Ezekiel 24  The cauldron  Ezekiel refuses to mourn</vt:lpstr>
      <vt:lpstr>Part III  Ezekiel 33  Transition   jerusalem has been destroyed</vt:lpstr>
      <vt:lpstr>Ezekiel 33  Jerusalem has fallen</vt:lpstr>
      <vt:lpstr>IV  ezekiel 34-48  Comfort for God’s people.  The Messiah is coming!</vt:lpstr>
      <vt:lpstr>Ezekiel 34   The Messiah: A better shepherd</vt:lpstr>
      <vt:lpstr>I will Shepherd my flock</vt:lpstr>
      <vt:lpstr>Ezek 34  The Good shepherd is coming</vt:lpstr>
      <vt:lpstr>Ezek 36  a new covenant</vt:lpstr>
      <vt:lpstr>A new eden</vt:lpstr>
      <vt:lpstr>Ezekiel 37 the valley of dry bones</vt:lpstr>
      <vt:lpstr>Ezek 37  The valley of dry bones</vt:lpstr>
      <vt:lpstr>Ezekiel 37 cont.</vt:lpstr>
      <vt:lpstr>Ezekiel 38-39  gog and magog</vt:lpstr>
      <vt:lpstr>Ezekiel 40-48  The Temple rebuilt restoration of the remnant</vt:lpstr>
      <vt:lpstr>Ezekiel 40-48</vt:lpstr>
      <vt:lpstr>We are the zadokites!</vt:lpstr>
      <vt:lpstr>Back in the garden</vt:lpstr>
      <vt:lpstr>Summary of Ezek 40-48 (and perhaps of the entire book of ezekiel)</vt:lpstr>
      <vt:lpstr>Jeremiah: The Burden of the Lord</vt:lpstr>
      <vt:lpstr>Jeremiah’s Nicknames</vt:lpstr>
      <vt:lpstr>Historical background to Jeremiah</vt:lpstr>
      <vt:lpstr>Themes in Jeremiah</vt:lpstr>
      <vt:lpstr>God’s Remnant</vt:lpstr>
      <vt:lpstr>Symbolism</vt:lpstr>
      <vt:lpstr>Jeremiah:  A prophet for today</vt:lpstr>
      <vt:lpstr>Jeremiah’s relationship with God</vt:lpstr>
      <vt:lpstr>Jeremiah: a prophet of social justice</vt:lpstr>
      <vt:lpstr>Outline of jeremiah</vt:lpstr>
      <vt:lpstr>Archaeological support of events recorded by jeremiah and baruch</vt:lpstr>
      <vt:lpstr>PowerPoint Presentation</vt:lpstr>
      <vt:lpstr>PowerPoint Presentation</vt:lpstr>
      <vt:lpstr>PowerPoint Presentation</vt:lpstr>
      <vt:lpstr>The lachish letters</vt:lpstr>
      <vt:lpstr>PowerPoint Presentation</vt:lpstr>
      <vt:lpstr>I. Jeremiah’s Mission  Ch 1 </vt:lpstr>
      <vt:lpstr>Jeremiah’s commission</vt:lpstr>
      <vt:lpstr>II.  God’s charge against his people: They have betrayed his love   Ch 2</vt:lpstr>
      <vt:lpstr>II.  God’s Charge against his people (cont.)</vt:lpstr>
      <vt:lpstr>III. Jeremiah’s Message:   Repent and Return    Ch 3-5</vt:lpstr>
      <vt:lpstr>Disaster from the north</vt:lpstr>
      <vt:lpstr>Disaster from the North: Babylon Jeremiah 4:5,6</vt:lpstr>
      <vt:lpstr>IV.  Jeremiah’s critique: The Leaders say “peace, peace”    Ch 6</vt:lpstr>
      <vt:lpstr>Peace, peace!                       They dress the wounds of my people lightly</vt:lpstr>
      <vt:lpstr>The temple of the Lord, the temple of the lord</vt:lpstr>
      <vt:lpstr>v.  Judgment is coming on judah    Ch 7-22</vt:lpstr>
      <vt:lpstr>Keeping the Sabbath as a measuring line of our heart </vt:lpstr>
      <vt:lpstr>Jeremiah 18&amp;19  God is the Potter, we are the clay</vt:lpstr>
      <vt:lpstr>Jeremiah 20  Jeremiah and Pashhur</vt:lpstr>
      <vt:lpstr>vi. Good news! God will gather a remnant   Ch 23-33</vt:lpstr>
      <vt:lpstr>Jer 29:10-14  I know the plans I have for you</vt:lpstr>
      <vt:lpstr>Jeremiah 31:27-37  A new covenant</vt:lpstr>
      <vt:lpstr>A sign of hope: Jeremiah buys a field</vt:lpstr>
      <vt:lpstr>vii.  History surrounding the destruction of jerusalem   ch 34-45</vt:lpstr>
      <vt:lpstr>Jeremiah 35 The Recabites</vt:lpstr>
      <vt:lpstr>Jeremiah 36  Jehoiakim Burns the scroll</vt:lpstr>
      <vt:lpstr>More events surrounding the destruction of Jerusalem</vt:lpstr>
      <vt:lpstr>Don’t go down to egypt!</vt:lpstr>
      <vt:lpstr>viii. Judgment on judah’s enemies ch 46-51</vt:lpstr>
      <vt:lpstr>ix.  Epilogue the fall of jerusalem   ch 52</vt:lpstr>
      <vt:lpstr>Daniel, Prophet to the Nations</vt:lpstr>
      <vt:lpstr>PowerPoint Presentation</vt:lpstr>
      <vt:lpstr> Theme of Daniel:</vt:lpstr>
      <vt:lpstr>Principle Audience of Daniel</vt:lpstr>
      <vt:lpstr>Daniel is Unique Because…</vt:lpstr>
      <vt:lpstr>PowerPoint Presentation</vt:lpstr>
      <vt:lpstr>Was Daniel Written about 150 BC?</vt:lpstr>
      <vt:lpstr>Historical Background</vt:lpstr>
      <vt:lpstr>Historical Background (cont.)</vt:lpstr>
      <vt:lpstr>PowerPoint Presentation</vt:lpstr>
      <vt:lpstr>PowerPoint Presentation</vt:lpstr>
      <vt:lpstr>PowerPoint Presentation</vt:lpstr>
      <vt:lpstr>Very Brief Outline of Daniel</vt:lpstr>
      <vt:lpstr>Daniel Chapter One</vt:lpstr>
      <vt:lpstr>Daniel Chapter Three</vt:lpstr>
      <vt:lpstr>PowerPoint Presentation</vt:lpstr>
      <vt:lpstr>Daniel Chapter Four</vt:lpstr>
      <vt:lpstr>PowerPoint Presentation</vt:lpstr>
      <vt:lpstr>PowerPoint Presentation</vt:lpstr>
      <vt:lpstr>Daniel Chapter Five</vt:lpstr>
      <vt:lpstr>Ziggurat in Ur: Nabonidus and Belshazzar</vt:lpstr>
      <vt:lpstr>Daniel Chapter Six</vt:lpstr>
      <vt:lpstr>PowerPoint Presentation</vt:lpstr>
      <vt:lpstr>PowerPoint Presentation</vt:lpstr>
      <vt:lpstr>PowerPoint Presentation</vt:lpstr>
      <vt:lpstr>PowerPoint Presentation</vt:lpstr>
      <vt:lpstr>PowerPoint Presentation</vt:lpstr>
      <vt:lpstr>PowerPoint Presentation</vt:lpstr>
      <vt:lpstr>Rome At Its Height</vt:lpstr>
      <vt:lpstr>Daniel Chapter 7  Four Beasts</vt:lpstr>
      <vt:lpstr>PowerPoint Presentation</vt:lpstr>
      <vt:lpstr>PowerPoint Presentation</vt:lpstr>
      <vt:lpstr>PowerPoint Presentation</vt:lpstr>
      <vt:lpstr>PowerPoint Presentation</vt:lpstr>
      <vt:lpstr>PowerPoint Presentation</vt:lpstr>
      <vt:lpstr>The Four Horns of Daniel Seven </vt:lpstr>
      <vt:lpstr>PowerPoint Presentation</vt:lpstr>
      <vt:lpstr>Daniel Chaper Nine:  The Messiah Comes to Jerusalem</vt:lpstr>
      <vt:lpstr>The Destruction of Jerusalem AD 70 Josephus: The Jewish Wars</vt:lpstr>
      <vt:lpstr>PowerPoint Presentation</vt:lpstr>
      <vt:lpstr>PowerPoint Presentation</vt:lpstr>
      <vt:lpstr>PowerPoint Presentation</vt:lpstr>
      <vt:lpstr>The Theme of Daniel Eleven</vt:lpstr>
      <vt:lpstr>Daniel 11:36-45  The End of the Greek Kingdoms:  The Battle of Actium.</vt:lpstr>
      <vt:lpstr>Daniel Chapter Twelve:  The Time of the End</vt:lpstr>
      <vt:lpstr>PowerPoint Presentation</vt:lpstr>
      <vt:lpstr>Ezra:  Teacher of Righteousness</vt:lpstr>
      <vt:lpstr>PowerPoint Presentation</vt:lpstr>
      <vt:lpstr>Haggai:  Build the Lord’s House </vt:lpstr>
      <vt:lpstr>Haggai:  No more excuses!  Build the temple</vt:lpstr>
      <vt:lpstr>Haggai 2</vt:lpstr>
      <vt:lpstr>Zechariah: The Messiah is Coming! Get Your House in Order.</vt:lpstr>
      <vt:lpstr>Outline of Zechariah</vt:lpstr>
      <vt:lpstr>Vision #1  A Messenger on a red horse</vt:lpstr>
      <vt:lpstr>Vision #2  Four Horns and Four Craftsmen</vt:lpstr>
      <vt:lpstr>Vision #3 A Man with a measuring line</vt:lpstr>
      <vt:lpstr>Vision #4  Joshua Accused by Satan</vt:lpstr>
      <vt:lpstr>Vision #5  The Golden Lampstand and the Two Olive Trees</vt:lpstr>
      <vt:lpstr>Great passages in Zechariah</vt:lpstr>
      <vt:lpstr>Messianic Prophecies in Zechariah</vt:lpstr>
      <vt:lpstr>Kingdom Prophecies in Zechariah</vt:lpstr>
      <vt:lpstr>Esther:  God saves his people</vt:lpstr>
      <vt:lpstr>Nehemiah:  God’s leader does great things for God </vt:lpstr>
      <vt:lpstr>Malachi:  Be Faithful to God Offer True Worship</vt:lpstr>
      <vt:lpstr>Outline of Malachi</vt:lpstr>
      <vt:lpstr>Malachi 4:1-6  The Day of the Lord</vt:lpstr>
      <vt:lpstr>WISDOM LITERATURE</vt:lpstr>
      <vt:lpstr>Wisdom Books</vt:lpstr>
      <vt:lpstr>Wisdom Books</vt:lpstr>
      <vt:lpstr>Wisdom</vt:lpstr>
      <vt:lpstr>Poetic Parallelism</vt:lpstr>
      <vt:lpstr>Chiastic parallelism</vt:lpstr>
      <vt:lpstr>Antithetic Parallesim</vt:lpstr>
      <vt:lpstr>Synthetic or Constructive</vt:lpstr>
      <vt:lpstr>Lost in Translation</vt:lpstr>
      <vt:lpstr>Literally Speaking</vt:lpstr>
      <vt:lpstr>Job</vt:lpstr>
      <vt:lpstr>PowerPoint Presentation</vt:lpstr>
      <vt:lpstr>Key Term: Suffering</vt:lpstr>
      <vt:lpstr>Examples of Parallelism</vt:lpstr>
      <vt:lpstr>Outlines</vt:lpstr>
      <vt:lpstr>One Sentence Summary</vt:lpstr>
      <vt:lpstr>Job</vt:lpstr>
      <vt:lpstr>Fictitious or Real</vt:lpstr>
      <vt:lpstr>Job Guilty or God Unjust</vt:lpstr>
      <vt:lpstr>Three Friends</vt:lpstr>
      <vt:lpstr>Job’s Case</vt:lpstr>
      <vt:lpstr>God Questions Job</vt:lpstr>
      <vt:lpstr>Theological Significance of Job</vt:lpstr>
      <vt:lpstr>Danger of Religious Knowledge</vt:lpstr>
      <vt:lpstr>PowerPoint Presentation</vt:lpstr>
      <vt:lpstr>Psalms</vt:lpstr>
      <vt:lpstr>PowerPoint Presentation</vt:lpstr>
      <vt:lpstr>Hebrew Poetry</vt:lpstr>
      <vt:lpstr>Poetic Parallelism</vt:lpstr>
      <vt:lpstr>Chiastic parallelism</vt:lpstr>
      <vt:lpstr>Antithetic Parallelism</vt:lpstr>
      <vt:lpstr>Synthetic or Constructive</vt:lpstr>
      <vt:lpstr>Lost in Translation</vt:lpstr>
      <vt:lpstr>Psalms</vt:lpstr>
      <vt:lpstr>Psalms</vt:lpstr>
      <vt:lpstr>Authorship</vt:lpstr>
      <vt:lpstr>Historical Connections</vt:lpstr>
      <vt:lpstr>Categorizing the Psalms</vt:lpstr>
      <vt:lpstr>Psalms of Lament</vt:lpstr>
      <vt:lpstr>PowerPoint Presentation</vt:lpstr>
      <vt:lpstr>Psalm of Praise</vt:lpstr>
      <vt:lpstr>Historical Psalms</vt:lpstr>
      <vt:lpstr>Imprecatory Psalms</vt:lpstr>
      <vt:lpstr>Psalms of Confession</vt:lpstr>
      <vt:lpstr>Wisdom Psalms</vt:lpstr>
      <vt:lpstr>Royal Psalms</vt:lpstr>
      <vt:lpstr>Messianic Psalms</vt:lpstr>
      <vt:lpstr>Theology</vt:lpstr>
      <vt:lpstr>PowerPoint Presentation</vt:lpstr>
      <vt:lpstr>Proverbs</vt:lpstr>
      <vt:lpstr>Proverbs</vt:lpstr>
      <vt:lpstr>Types of Proverbs</vt:lpstr>
      <vt:lpstr>Distich</vt:lpstr>
      <vt:lpstr>Fear of the Lord</vt:lpstr>
      <vt:lpstr>PowerPoint Presentation</vt:lpstr>
      <vt:lpstr>Ecclesiastes</vt:lpstr>
      <vt:lpstr>Life under the Sun</vt:lpstr>
      <vt:lpstr>PowerPoint Presentation</vt:lpstr>
      <vt:lpstr>Song of Solomon</vt:lpstr>
      <vt:lpstr>The Song</vt:lpstr>
      <vt:lpstr>Theological Significance</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the Old Testament</dc:title>
  <dc:creator>John Oakes</dc:creator>
  <cp:lastModifiedBy>John Oakes</cp:lastModifiedBy>
  <cp:revision>166</cp:revision>
  <dcterms:created xsi:type="dcterms:W3CDTF">2012-02-24T22:55:05Z</dcterms:created>
  <dcterms:modified xsi:type="dcterms:W3CDTF">2018-04-20T14:59:59Z</dcterms:modified>
</cp:coreProperties>
</file>