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7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1/16/2018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3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1/16/2018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3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1/16/2018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1/16/2018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4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1/16/2018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334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1/16/2018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9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1/16/2018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1/16/2018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6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1/16/2018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7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1/16/2018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8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1/16/2018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70A36D-EE8A-4D7C-9C9F-E5E9C6BED234}" type="datetimeFigureOut">
              <a:rPr lang="en-US" smtClean="0">
                <a:solidFill>
                  <a:srgbClr val="564B3C"/>
                </a:solidFill>
                <a:sym typeface="Calibri"/>
              </a:rPr>
              <a:pPr/>
              <a:t>1/16/2018</a:t>
            </a:fld>
            <a:endParaRPr lang="en-US">
              <a:solidFill>
                <a:srgbClr val="564B3C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64B3C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00355F-2D1B-4DD5-8BC3-CE3385A1FDAD}" type="slidenum">
              <a:rPr lang="en-US" smtClean="0">
                <a:solidFill>
                  <a:srgbClr val="564B3C"/>
                </a:solidFill>
                <a:sym typeface="Calibri"/>
              </a:rPr>
              <a:pPr/>
              <a:t>‹#›</a:t>
            </a:fld>
            <a:endParaRPr lang="en-US">
              <a:solidFill>
                <a:srgbClr val="564B3C"/>
              </a:solidFill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Malachi:  God’s Messenger</a:t>
            </a:r>
            <a:endParaRPr lang="en-US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36" y="1639049"/>
            <a:ext cx="6855064" cy="510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6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Does God get your leftovers?</a:t>
            </a:r>
            <a:endParaRPr lang="en-US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21" y="1981201"/>
            <a:ext cx="446808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590800"/>
            <a:ext cx="411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solidFill>
                  <a:sysClr val="windowText" lastClr="000000"/>
                </a:solidFill>
                <a:latin typeface="Calibri"/>
                <a:sym typeface="Calibri"/>
              </a:rPr>
              <a:t>Malachi 1:9   Let’s reason together.  Do you really feel that God should accept the second best</a:t>
            </a:r>
            <a:r>
              <a:rPr lang="en-US" sz="2800" b="1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?</a:t>
            </a:r>
          </a:p>
          <a:p>
            <a:endParaRPr lang="en-US" sz="2800" b="1" kern="0" dirty="0">
              <a:solidFill>
                <a:sysClr val="windowText" lastClr="000000"/>
              </a:solidFill>
              <a:latin typeface="Calibri"/>
              <a:sym typeface="Calibri"/>
            </a:endParaRPr>
          </a:p>
          <a:p>
            <a:r>
              <a:rPr lang="en-US" sz="2800" b="1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Try giving that to your</a:t>
            </a:r>
          </a:p>
          <a:p>
            <a:r>
              <a:rPr lang="en-US" sz="2800" b="1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Governor!</a:t>
            </a:r>
            <a:endParaRPr lang="en-US" sz="2800" b="1" kern="0" dirty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9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Unfaithful priests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 smtClean="0"/>
              <a:t>Q:   Is it better to give $5 or $0?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 smtClean="0"/>
              <a:t>Malachi 1:10-11  God: Do me a favor.  Leave your leftovers at home.   Giving nothing at all is better than publicly disrespecting me.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 smtClean="0"/>
              <a:t>My name will be great!!!!!</a:t>
            </a:r>
            <a:endParaRPr lang="en-US" b="1" dirty="0"/>
          </a:p>
          <a:p>
            <a:pPr marL="114300" indent="0">
              <a:buNone/>
            </a:pPr>
            <a:endParaRPr lang="en-US" sz="9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20" y="3657600"/>
            <a:ext cx="384048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9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Unfaithful priests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876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/>
              <a:t>Malachi 1:12-14  The key point: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smtClean="0"/>
              <a:t>Malachi </a:t>
            </a:r>
            <a:r>
              <a:rPr lang="en-US" b="1" dirty="0"/>
              <a:t>1:12   Have you “sniffed contemptuously” to God?     People:  How?   </a:t>
            </a:r>
            <a:endParaRPr lang="en-US" b="1" dirty="0" smtClean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Malachi 1:13a “What </a:t>
            </a:r>
          </a:p>
          <a:p>
            <a:pPr marL="114300" indent="0">
              <a:buNone/>
            </a:pPr>
            <a:r>
              <a:rPr lang="en-US" b="1" dirty="0" smtClean="0"/>
              <a:t>a </a:t>
            </a:r>
            <a:r>
              <a:rPr lang="en-US" b="1" dirty="0"/>
              <a:t>burden</a:t>
            </a:r>
            <a:r>
              <a:rPr lang="en-US" b="1" dirty="0" smtClean="0"/>
              <a:t>.”    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err="1" smtClean="0"/>
              <a:t>Zech</a:t>
            </a:r>
            <a:r>
              <a:rPr lang="en-US" b="1" dirty="0" smtClean="0"/>
              <a:t> 7:2-3</a:t>
            </a:r>
          </a:p>
          <a:p>
            <a:pPr marL="114300" indent="0">
              <a:buNone/>
            </a:pP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470845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7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Unfaithful priests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Malachi 1:14 If you give your second best, God calls you a “cheat.”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God:  I am a king and I expect to be treated as one.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90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II. Malachi 2:10-3:18</a:t>
            </a:r>
            <a:br>
              <a:rPr lang="en-US" b="1" dirty="0"/>
            </a:br>
            <a:r>
              <a:rPr lang="en-US" b="1" dirty="0"/>
              <a:t>The people have been unfaithful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smtClean="0"/>
              <a:t>B. Malachi 2:17   The people have stopped trusting in God’s love.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The people are accusing God of not living up to his side of the covenant.  They do not trust God’s justice.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38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Malachi 3:6-15</a:t>
            </a:r>
            <a:br>
              <a:rPr lang="en-US" b="1" dirty="0" smtClean="0"/>
            </a:br>
            <a:r>
              <a:rPr lang="en-US" b="1" dirty="0" smtClean="0"/>
              <a:t>The People have been unfaithful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smtClean="0"/>
              <a:t>Malachi 3:6-7   God: Return to me and I will return to you.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People:  Who, me?   I never left!!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Q: Can you leave God while still </a:t>
            </a:r>
          </a:p>
          <a:p>
            <a:pPr marL="114300" indent="0">
              <a:buNone/>
            </a:pPr>
            <a:r>
              <a:rPr lang="en-US" b="1" dirty="0" smtClean="0"/>
              <a:t>attending church?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90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Malachi 3:6-15</a:t>
            </a:r>
            <a:br>
              <a:rPr lang="en-US" b="1" dirty="0" smtClean="0"/>
            </a:br>
            <a:r>
              <a:rPr lang="en-US" b="1" dirty="0" smtClean="0"/>
              <a:t>The People have been unfaithful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72000" cy="47244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b="1" dirty="0" smtClean="0"/>
              <a:t>Malachi 3:8   God:  You have robbed me!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People:  Who…  Me?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v. 9 God:  Yes, you. In tithes and offerings.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v. 10 Trust me in this….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It is not about money</a:t>
            </a:r>
            <a:r>
              <a:rPr lang="en-US" b="1" dirty="0" smtClean="0"/>
              <a:t>, it is about trusting God.  It is about covenant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5606603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solidFill>
                  <a:sysClr val="windowText" lastClr="000000"/>
                </a:solidFill>
                <a:latin typeface="Calibri"/>
                <a:sym typeface="Calibri"/>
              </a:rPr>
              <a:t>You are Stingy</a:t>
            </a:r>
          </a:p>
        </p:txBody>
      </p:sp>
      <p:pic>
        <p:nvPicPr>
          <p:cNvPr id="1026" name="Picture 2" descr="Image result for stin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80634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1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key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smtClean="0"/>
              <a:t>Here is the key question of Malachi: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Do you really, in your heart of hearts, believe that if you put all your trust in God, that he will take care of you.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Do you feel that what God has for you is enough?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If so, then you will be faithful to God.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41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Malachi 3:6-15        The people </a:t>
            </a:r>
            <a:br>
              <a:rPr lang="en-US" b="1" dirty="0" smtClean="0"/>
            </a:br>
            <a:r>
              <a:rPr lang="en-US" b="1" dirty="0" smtClean="0"/>
              <a:t>have been unfaithful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 smtClean="0"/>
              <a:t>Malachi 3:13    </a:t>
            </a:r>
          </a:p>
          <a:p>
            <a:pPr marL="114300" indent="0">
              <a:buNone/>
            </a:pPr>
            <a:r>
              <a:rPr lang="en-US" b="1" dirty="0" smtClean="0"/>
              <a:t>God:  You have said harsh things      against me.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smtClean="0"/>
              <a:t>People:  I have????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smtClean="0"/>
              <a:t>God:  Yes!!!  When you said “it is futile to serve God.”</a:t>
            </a:r>
          </a:p>
          <a:p>
            <a:pPr marL="114300" indent="0">
              <a:buNone/>
            </a:pPr>
            <a:endParaRPr lang="en-US" sz="800" b="1" dirty="0" smtClean="0"/>
          </a:p>
          <a:p>
            <a:pPr marL="114300" indent="0">
              <a:buNone/>
            </a:pPr>
            <a:r>
              <a:rPr lang="en-US" b="1" dirty="0" smtClean="0"/>
              <a:t>What am I getting out of this?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smtClean="0"/>
              <a:t>You have said that you do not believe that God will take care of you.</a:t>
            </a:r>
          </a:p>
          <a:p>
            <a:pPr marL="114300" indent="0">
              <a:buNone/>
            </a:pPr>
            <a:endParaRPr lang="en-US" sz="1000" b="1" dirty="0" smtClean="0"/>
          </a:p>
          <a:p>
            <a:pPr marL="114300" indent="0">
              <a:buNone/>
            </a:pPr>
            <a:r>
              <a:rPr lang="en-US" b="1" dirty="0" smtClean="0"/>
              <a:t>1 </a:t>
            </a:r>
            <a:r>
              <a:rPr lang="en-US" b="1" smtClean="0"/>
              <a:t>Timothy 6:17-19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84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Malachi:  God’s Messenger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Malachi = my messenger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Message:  Faithful to God vs. Faith in God</a:t>
            </a:r>
          </a:p>
          <a:p>
            <a:pPr marL="114300" indent="0">
              <a:buNone/>
            </a:pPr>
            <a:endParaRPr lang="en-US" sz="1500" b="1" dirty="0"/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b="1" dirty="0" smtClean="0"/>
              <a:t>Date of writing 458-432 BC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Malachi is God’s last word to the Jews.  It is a capstone to the message of the Old Testament and a final preparation for the ministry of John the Baptist and of Jesus.  The next word from God will be “Repent for the kingdom of heaven is near” (John the Baptist)</a:t>
            </a:r>
          </a:p>
          <a:p>
            <a:pPr marL="114300" indent="0">
              <a:buNone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300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 to Malachi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earlier generation had </a:t>
            </a:r>
            <a:r>
              <a:rPr lang="en-US" b="1" dirty="0" smtClean="0"/>
              <a:t>been </a:t>
            </a:r>
            <a:r>
              <a:rPr lang="en-US" b="1" dirty="0" err="1" smtClean="0"/>
              <a:t>been</a:t>
            </a:r>
            <a:r>
              <a:rPr lang="en-US" b="1" dirty="0" smtClean="0"/>
              <a:t> </a:t>
            </a:r>
            <a:r>
              <a:rPr lang="en-US" b="1" dirty="0"/>
              <a:t>restored and rebuilt.  </a:t>
            </a:r>
            <a:endParaRPr lang="en-US" b="1" dirty="0" smtClean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new generation are becoming </a:t>
            </a:r>
            <a:r>
              <a:rPr lang="en-US" b="1" dirty="0" smtClean="0"/>
              <a:t>cynical. God has not blessed them in the way they expected. Will they </a:t>
            </a:r>
            <a:r>
              <a:rPr lang="en-US" b="1" dirty="0"/>
              <a:t>have faith in God or will they be faithful to God</a:t>
            </a:r>
            <a:r>
              <a:rPr lang="en-US" b="1" dirty="0" smtClean="0"/>
              <a:t>?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smtClean="0"/>
              <a:t>Socratic Style</a:t>
            </a:r>
          </a:p>
          <a:p>
            <a:pPr marL="114300" indent="0">
              <a:buNone/>
            </a:pPr>
            <a:r>
              <a:rPr lang="en-US" b="1" dirty="0" smtClean="0"/>
              <a:t>God: You have robbed me.</a:t>
            </a:r>
          </a:p>
          <a:p>
            <a:pPr marL="114300" indent="0">
              <a:buNone/>
            </a:pPr>
            <a:r>
              <a:rPr lang="en-US" b="1" dirty="0" smtClean="0"/>
              <a:t>People: How have we robbed you?</a:t>
            </a:r>
          </a:p>
          <a:p>
            <a:pPr marL="114300" indent="0">
              <a:buNone/>
            </a:pPr>
            <a:r>
              <a:rPr lang="en-US" b="1" dirty="0" smtClean="0"/>
              <a:t>God: In tithes and offerings.</a:t>
            </a:r>
            <a:endParaRPr lang="en-US" b="1" dirty="0"/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03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 of Malachi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Introduction:  God still loves Israel. God has been faithful to Israel. 1:1-5  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I  The Priests have been unfaithful  1:6-2:9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II  The People have been unfaithful </a:t>
            </a:r>
            <a:r>
              <a:rPr lang="en-US" b="1" dirty="0" smtClean="0"/>
              <a:t>2:10-3:15</a:t>
            </a:r>
            <a:endParaRPr lang="en-US" b="1" dirty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III  The Day of the Lord  is coming   </a:t>
            </a:r>
            <a:r>
              <a:rPr lang="en-US" b="1" dirty="0" smtClean="0"/>
              <a:t>Malachi 3:16-4:6</a:t>
            </a:r>
            <a:endParaRPr lang="en-US" b="1" dirty="0"/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66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Introduction: Malachi 1:1-5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r>
              <a:rPr lang="en-US" b="1" dirty="0" smtClean="0"/>
              <a:t>God:  I still love you.   I have kept my covenant with you.  I have been faithful to you.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r>
              <a:rPr lang="en-US" b="1" dirty="0" smtClean="0"/>
              <a:t>I have loved you.   </a:t>
            </a:r>
            <a:r>
              <a:rPr lang="en-US" b="1" i="1" dirty="0" err="1" smtClean="0"/>
              <a:t>Hesed</a:t>
            </a:r>
            <a:r>
              <a:rPr lang="en-US" b="1" i="1" dirty="0" smtClean="0"/>
              <a:t> </a:t>
            </a:r>
            <a:r>
              <a:rPr lang="en-US" b="1" dirty="0" smtClean="0"/>
              <a:t> Unfailing love, loyal love, </a:t>
            </a:r>
            <a:r>
              <a:rPr lang="en-US" b="1" dirty="0" err="1" smtClean="0"/>
              <a:t>covenental</a:t>
            </a:r>
            <a:r>
              <a:rPr lang="en-US" b="1" dirty="0" smtClean="0"/>
              <a:t> love, devotion.</a:t>
            </a:r>
          </a:p>
          <a:p>
            <a:pPr marL="114300" indent="0">
              <a:buNone/>
            </a:pP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7687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Hesed</a:t>
            </a:r>
            <a:r>
              <a:rPr lang="en-US" b="1" dirty="0" smtClean="0"/>
              <a:t>  Covenant Love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People:  How have you loved us? </a:t>
            </a:r>
            <a:endParaRPr lang="en-US" b="1" dirty="0" smtClean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God </a:t>
            </a:r>
            <a:r>
              <a:rPr lang="en-US" b="1" dirty="0"/>
              <a:t>has not loved them the way they expected to be loved.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Jacob have I loved, Esau I have hated….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I </a:t>
            </a:r>
            <a:r>
              <a:rPr lang="en-US" b="1" dirty="0"/>
              <a:t>have been faithful to you, will you be faithful to me (or will you merely have faith in me)?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I.  The Priests have been unfaithful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/>
              <a:t>It is you, O priests, who show contempt for my name.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b="1" dirty="0" smtClean="0"/>
              <a:t>Priests:   Who,…   Us?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b="1" dirty="0" smtClean="0"/>
              <a:t>How have we shown contempt?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b="1" dirty="0" smtClean="0"/>
              <a:t>Remember:  We are the priests!</a:t>
            </a:r>
          </a:p>
          <a:p>
            <a:pPr marL="114300" indent="0">
              <a:buNone/>
            </a:pPr>
            <a:endParaRPr lang="en-US" sz="800" b="1" dirty="0" smtClean="0"/>
          </a:p>
          <a:p>
            <a:pPr marL="114300" indent="0">
              <a:buNone/>
            </a:pPr>
            <a:r>
              <a:rPr lang="en-US" b="1" dirty="0"/>
              <a:t>1 Pet </a:t>
            </a:r>
            <a:r>
              <a:rPr lang="en-US" b="1" dirty="0" smtClean="0"/>
              <a:t>2:5,9  </a:t>
            </a:r>
            <a:r>
              <a:rPr lang="en-US" b="1" dirty="0"/>
              <a:t>a royal  priesthood</a:t>
            </a:r>
          </a:p>
          <a:p>
            <a:pPr marL="114300" indent="0">
              <a:buNone/>
            </a:pPr>
            <a:r>
              <a:rPr lang="en-US" b="1" dirty="0"/>
              <a:t>Exodus 19:6  A kingdom of priests.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25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Unfaithful  priests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 smtClean="0"/>
              <a:t>People:  How have we shown contempt?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smtClean="0"/>
              <a:t>God:  You place defiled food on my altar.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smtClean="0"/>
              <a:t>People:  Who, us?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smtClean="0"/>
              <a:t>God:  Yes, you.    You have not show me the respect I deserve.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b="1" dirty="0" smtClean="0"/>
              <a:t>People:  Who us?  How? 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b="1" dirty="0" smtClean="0"/>
              <a:t>God:  You gave me your second best.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b="1" dirty="0" smtClean="0"/>
              <a:t>People:  Oh……</a:t>
            </a:r>
          </a:p>
          <a:p>
            <a:pPr marL="114300" indent="0">
              <a:buNone/>
            </a:pPr>
            <a:endParaRPr lang="en-US" sz="900" b="1" dirty="0" smtClean="0"/>
          </a:p>
          <a:p>
            <a:pPr marL="114300" indent="0">
              <a:buNone/>
            </a:pPr>
            <a:r>
              <a:rPr lang="en-US" b="1" dirty="0" smtClean="0"/>
              <a:t>God:  Try offering that to your boss. 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41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Unfaithful priests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Message:  We can be religious,  yet show complete contempt for God by giving Him our second best</a:t>
            </a:r>
            <a:r>
              <a:rPr lang="en-US" b="1" dirty="0" smtClean="0"/>
              <a:t>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smtClean="0"/>
              <a:t>Faith:  Giving something to God.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smtClean="0"/>
              <a:t>Faithful:  Giving your very best to God.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smtClean="0"/>
              <a:t>Q:  Do you give God your</a:t>
            </a:r>
          </a:p>
          <a:p>
            <a:pPr marL="114300" indent="0">
              <a:buNone/>
            </a:pPr>
            <a:r>
              <a:rPr lang="en-US" b="1" dirty="0" smtClean="0"/>
              <a:t> left-overs?</a:t>
            </a:r>
            <a:endParaRPr lang="en-US" b="1" dirty="0"/>
          </a:p>
          <a:p>
            <a:pPr marL="114300" indent="0">
              <a:buNone/>
            </a:pP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49" y="3886200"/>
            <a:ext cx="3738360" cy="28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4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871</Words>
  <Application>Microsoft Office PowerPoint</Application>
  <PresentationFormat>On-screen Show (4:3)</PresentationFormat>
  <Paragraphs>146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Apothecary</vt:lpstr>
      <vt:lpstr>Malachi:  God’s Messenger</vt:lpstr>
      <vt:lpstr>Malachi:  God’s Messenger</vt:lpstr>
      <vt:lpstr>Background to Malachi</vt:lpstr>
      <vt:lpstr>Outline of Malachi</vt:lpstr>
      <vt:lpstr>Introduction: Malachi 1:1-5</vt:lpstr>
      <vt:lpstr>Hesed  Covenant Love</vt:lpstr>
      <vt:lpstr>I.  The Priests have been unfaithful</vt:lpstr>
      <vt:lpstr>Unfaithful  priests</vt:lpstr>
      <vt:lpstr>Unfaithful priests</vt:lpstr>
      <vt:lpstr>Does God get your leftovers?</vt:lpstr>
      <vt:lpstr>Unfaithful priests</vt:lpstr>
      <vt:lpstr>Unfaithful priests</vt:lpstr>
      <vt:lpstr>Unfaithful priests</vt:lpstr>
      <vt:lpstr>II. Malachi 2:10-3:18 The people have been unfaithful</vt:lpstr>
      <vt:lpstr>Malachi 3:6-15 The People have been unfaithful</vt:lpstr>
      <vt:lpstr>Malachi 3:6-15 The People have been unfaithful</vt:lpstr>
      <vt:lpstr>The key question</vt:lpstr>
      <vt:lpstr>Malachi 3:6-15        The people  have been unfaithful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Malachi:  God’s Messenger</dc:title>
  <dc:creator>John Oakes</dc:creator>
  <cp:lastModifiedBy>John Oakes</cp:lastModifiedBy>
  <cp:revision>11</cp:revision>
  <dcterms:created xsi:type="dcterms:W3CDTF">2015-12-05T21:03:11Z</dcterms:created>
  <dcterms:modified xsi:type="dcterms:W3CDTF">2018-01-16T14:31:17Z</dcterms:modified>
</cp:coreProperties>
</file>