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0"/>
  </p:notesMasterIdLst>
  <p:sldIdLst>
    <p:sldId id="275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FA6CE-B578-46A6-81B7-A3833E68505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BF368-660D-4C8D-AE62-F7E6A64D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4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92C030C-FFE3-4B6E-B2AD-3DC865E597EF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/>
              <a:t>2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CFE30-C81A-42D4-A995-9DF3421354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13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B1112-1CAC-4FF7-90F6-B79DB0728F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0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A4194-5EF3-4921-B63D-F4C1DB1F562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28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448AF-B8DA-4EB6-98E7-B7503BA1D6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34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DDFE2-EA8C-4BD0-BC1F-7D45EE688B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7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D314E-083A-407B-A626-8CD95FAC66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17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536D3-5709-49B2-AD0A-A0938A3DC6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98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04319-0219-4D6C-A58D-9D7385FC88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2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CB315-0F53-4AD8-B205-996628CD3F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96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B637D-7A64-491E-9BA4-5BEAF110D1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37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3DEB0-417F-40A1-98CB-1354BB0ACC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63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FADA2-A129-405C-827C-9C0D55B5B4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2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9DB3BE-915D-4C0F-9720-1DBCEE6951E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CB9E2-060E-4320-BDD9-F926F5F34CB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40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A4A3-61D3-42F6-AE71-D8A77DB5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Deuteronomy 8 </a:t>
            </a:r>
            <a:br>
              <a:rPr lang="en-US" b="1" dirty="0"/>
            </a:br>
            <a:r>
              <a:rPr lang="en-US" b="1" dirty="0"/>
              <a:t>Advice to Young Disciples</a:t>
            </a:r>
          </a:p>
        </p:txBody>
      </p:sp>
      <p:pic>
        <p:nvPicPr>
          <p:cNvPr id="2050" name="Picture 2" descr="Image result for crossing the jordan river">
            <a:extLst>
              <a:ext uri="{FF2B5EF4-FFF2-40B4-BE49-F238E27FC236}">
                <a16:creationId xmlns:a16="http://schemas.microsoft.com/office/drawing/2014/main" id="{DCB029FC-EB51-4E66-B64A-FA435B997A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577934"/>
            <a:ext cx="3982724" cy="514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61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b="1" dirty="0"/>
              <a:t>Your clothes did not wear out and your feet did not swell during these forty years.</a:t>
            </a:r>
          </a:p>
          <a:p>
            <a:pPr marL="114300" indent="0">
              <a:buNone/>
            </a:pPr>
            <a:endParaRPr lang="en-US" sz="1400" b="1" dirty="0"/>
          </a:p>
          <a:p>
            <a:pPr marL="114300" indent="0">
              <a:buNone/>
            </a:pPr>
            <a:r>
              <a:rPr lang="en-US" sz="3200" b="1" dirty="0"/>
              <a:t>We need to recognize and appreciate God’s “little miracles” every day.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Q: What are the little miracles God has done in your life?</a:t>
            </a:r>
          </a:p>
        </p:txBody>
      </p:sp>
    </p:spTree>
    <p:extLst>
      <p:ext uri="{BB962C8B-B14F-4D97-AF65-F5344CB8AC3E}">
        <p14:creationId xmlns:p14="http://schemas.microsoft.com/office/powerpoint/2010/main" val="1659664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dirty="0"/>
              <a:t>What is God’s plan for blessing you?</a:t>
            </a:r>
          </a:p>
        </p:txBody>
      </p:sp>
    </p:spTree>
    <p:extLst>
      <p:ext uri="{BB962C8B-B14F-4D97-AF65-F5344CB8AC3E}">
        <p14:creationId xmlns:p14="http://schemas.microsoft.com/office/powerpoint/2010/main" val="167642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/>
              <a:t>What is God’s plan for blessing you?</a:t>
            </a:r>
          </a:p>
          <a:p>
            <a:pPr marL="114300" indent="0">
              <a:buNone/>
            </a:pPr>
            <a:endParaRPr lang="en-US" sz="3600" b="1" dirty="0"/>
          </a:p>
          <a:p>
            <a:pPr marL="114300" indent="0">
              <a:buNone/>
            </a:pPr>
            <a:r>
              <a:rPr lang="en-US" sz="3600" b="1" dirty="0"/>
              <a:t>…the Lord your God disciplines you…</a:t>
            </a:r>
          </a:p>
        </p:txBody>
      </p:sp>
    </p:spTree>
    <p:extLst>
      <p:ext uri="{BB962C8B-B14F-4D97-AF65-F5344CB8AC3E}">
        <p14:creationId xmlns:p14="http://schemas.microsoft.com/office/powerpoint/2010/main" val="3991029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8:6-9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dirty="0"/>
              <a:t>Why does God discipline us?</a:t>
            </a:r>
          </a:p>
        </p:txBody>
      </p:sp>
    </p:spTree>
    <p:extLst>
      <p:ext uri="{BB962C8B-B14F-4D97-AF65-F5344CB8AC3E}">
        <p14:creationId xmlns:p14="http://schemas.microsoft.com/office/powerpoint/2010/main" val="2494976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8:6-9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73563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b="1" dirty="0"/>
              <a:t>Why does God discipline us?</a:t>
            </a:r>
          </a:p>
          <a:p>
            <a:pPr marL="114300" indent="0">
              <a:buNone/>
            </a:pPr>
            <a:endParaRPr lang="en-US" sz="1800" b="1" dirty="0"/>
          </a:p>
          <a:p>
            <a:pPr marL="114300" indent="0">
              <a:buNone/>
            </a:pPr>
            <a:r>
              <a:rPr lang="en-US" sz="3200" b="1" dirty="0"/>
              <a:t>So that he can bless us.</a:t>
            </a:r>
          </a:p>
          <a:p>
            <a:pPr marL="114300" indent="0">
              <a:buNone/>
            </a:pPr>
            <a:endParaRPr lang="en-US" sz="1400" b="1" dirty="0"/>
          </a:p>
          <a:p>
            <a:pPr marL="114300" indent="0">
              <a:buNone/>
            </a:pPr>
            <a:r>
              <a:rPr lang="en-US" sz="3200" b="1" dirty="0"/>
              <a:t>Two ways God humbles us:</a:t>
            </a:r>
          </a:p>
          <a:p>
            <a:pPr marL="114300" indent="0">
              <a:buNone/>
            </a:pPr>
            <a:r>
              <a:rPr lang="en-US" sz="3200" b="1" dirty="0"/>
              <a:t>1. By giving us a lot of blessings.</a:t>
            </a:r>
          </a:p>
          <a:p>
            <a:pPr marL="114300" indent="0">
              <a:buNone/>
            </a:pPr>
            <a:r>
              <a:rPr lang="en-US" sz="3200" b="1" dirty="0"/>
              <a:t>2. By taking those blessings away from us.</a:t>
            </a:r>
          </a:p>
        </p:txBody>
      </p:sp>
    </p:spTree>
    <p:extLst>
      <p:ext uri="{BB962C8B-B14F-4D97-AF65-F5344CB8AC3E}">
        <p14:creationId xmlns:p14="http://schemas.microsoft.com/office/powerpoint/2010/main" val="777370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Deuteronomy 8:11-14 A Solemn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b="1" dirty="0"/>
              <a:t>When God blesses you, you better praise God!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/>
              <a:t>Don’t become comfortable….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/>
              <a:t>Q:  Are we Americans tempted to become comfortable?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/>
              <a:t>v. 14  Then your heart will become proud.</a:t>
            </a:r>
          </a:p>
        </p:txBody>
      </p:sp>
    </p:spTree>
    <p:extLst>
      <p:ext uri="{BB962C8B-B14F-4D97-AF65-F5344CB8AC3E}">
        <p14:creationId xmlns:p14="http://schemas.microsoft.com/office/powerpoint/2010/main" val="3692373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8:15-18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He humbled you…</a:t>
            </a:r>
          </a:p>
          <a:p>
            <a:pPr marL="114300" indent="0">
              <a:buNone/>
            </a:pPr>
            <a:r>
              <a:rPr lang="en-US" sz="2800" b="1" dirty="0"/>
              <a:t>He blessed you…</a:t>
            </a:r>
          </a:p>
          <a:p>
            <a:pPr marL="114300" indent="0">
              <a:buNone/>
            </a:pPr>
            <a:r>
              <a:rPr lang="en-US" sz="2800" b="1" dirty="0"/>
              <a:t>He humbled you…</a:t>
            </a:r>
          </a:p>
          <a:p>
            <a:pPr marL="114300" indent="0">
              <a:buNone/>
            </a:pPr>
            <a:r>
              <a:rPr lang="en-US" sz="2800" b="1" dirty="0"/>
              <a:t>He blessed you…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/>
              <a:t>So do not be a prideful dog!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/>
              <a:t>1 Corinthians 4:17</a:t>
            </a:r>
          </a:p>
        </p:txBody>
      </p:sp>
    </p:spTree>
    <p:extLst>
      <p:ext uri="{BB962C8B-B14F-4D97-AF65-F5344CB8AC3E}">
        <p14:creationId xmlns:p14="http://schemas.microsoft.com/office/powerpoint/2010/main" val="385526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/>
              <a:t>Deuteronomy </a:t>
            </a:r>
            <a:r>
              <a:rPr lang="en-US" sz="3200" b="1" dirty="0"/>
              <a:t>8:19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200" b="1" dirty="0"/>
              <a:t>Conclusion: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Do not EVER forget the Lord your God</a:t>
            </a:r>
          </a:p>
        </p:txBody>
      </p:sp>
    </p:spTree>
    <p:extLst>
      <p:ext uri="{BB962C8B-B14F-4D97-AF65-F5344CB8AC3E}">
        <p14:creationId xmlns:p14="http://schemas.microsoft.com/office/powerpoint/2010/main" val="10103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3175" y="603250"/>
            <a:ext cx="9144000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altLang="en-US" sz="1100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 </a:t>
            </a:r>
            <a:endParaRPr lang="es-MX" altLang="en-US" sz="1200" i="1" dirty="0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1400" b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       </a:t>
            </a:r>
            <a:r>
              <a:rPr lang="en-US" altLang="en-US" sz="1400" b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    </a:t>
            </a:r>
            <a:r>
              <a:rPr lang="es-MX" altLang="en-US" sz="1400" b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In </a:t>
            </a:r>
            <a:r>
              <a:rPr lang="es-MX" altLang="en-US" sz="3200" b="1" dirty="0" err="1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the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s-MX" altLang="en-US" sz="3200" b="1" dirty="0" err="1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wilderness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: </a:t>
            </a:r>
            <a:r>
              <a:rPr lang="es-MX" altLang="en-US" sz="3200" b="1" dirty="0" err="1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The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s-MX" altLang="en-US" sz="3200" b="1" dirty="0" err="1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life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of a </a:t>
            </a:r>
            <a:r>
              <a:rPr lang="es-MX" altLang="en-US" sz="3200" b="1" dirty="0" err="1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disciple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</a:t>
            </a:r>
            <a:endParaRPr lang="es-MX" altLang="en-US" sz="3200" dirty="0">
              <a:solidFill>
                <a:srgbClr val="FFFF66"/>
              </a:solidFill>
              <a:latin typeface="Book Antiqua" pitchFamily="18" charset="0"/>
            </a:endParaRPr>
          </a:p>
        </p:txBody>
      </p:sp>
      <p:grpSp>
        <p:nvGrpSpPr>
          <p:cNvPr id="117763" name="Group 29"/>
          <p:cNvGrpSpPr>
            <a:grpSpLocks/>
          </p:cNvGrpSpPr>
          <p:nvPr/>
        </p:nvGrpSpPr>
        <p:grpSpPr bwMode="auto">
          <a:xfrm>
            <a:off x="1524000" y="1600200"/>
            <a:ext cx="5410200" cy="3857625"/>
            <a:chOff x="-3" y="631"/>
            <a:chExt cx="1798" cy="2430"/>
          </a:xfrm>
        </p:grpSpPr>
        <p:grpSp>
          <p:nvGrpSpPr>
            <p:cNvPr id="117765" name="Group 27"/>
            <p:cNvGrpSpPr>
              <a:grpSpLocks/>
            </p:cNvGrpSpPr>
            <p:nvPr/>
          </p:nvGrpSpPr>
          <p:grpSpPr bwMode="auto">
            <a:xfrm>
              <a:off x="0" y="634"/>
              <a:ext cx="1792" cy="2424"/>
              <a:chOff x="0" y="634"/>
              <a:chExt cx="1792" cy="2424"/>
            </a:xfrm>
          </p:grpSpPr>
          <p:grpSp>
            <p:nvGrpSpPr>
              <p:cNvPr id="117767" name="Group 12"/>
              <p:cNvGrpSpPr>
                <a:grpSpLocks/>
              </p:cNvGrpSpPr>
              <p:nvPr/>
            </p:nvGrpSpPr>
            <p:grpSpPr bwMode="auto">
              <a:xfrm>
                <a:off x="0" y="634"/>
                <a:ext cx="885" cy="606"/>
                <a:chOff x="0" y="634"/>
                <a:chExt cx="885" cy="606"/>
              </a:xfrm>
            </p:grpSpPr>
            <p:sp>
              <p:nvSpPr>
                <p:cNvPr id="117789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634"/>
                  <a:ext cx="799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OLD TESTAMENT TYPE</a:t>
                  </a:r>
                  <a:endParaRPr lang="es-MX" altLang="en-US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b="1" dirty="0">
                    <a:solidFill>
                      <a:srgbClr val="FFFF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90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634"/>
                  <a:ext cx="885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68" name="Group 14"/>
              <p:cNvGrpSpPr>
                <a:grpSpLocks/>
              </p:cNvGrpSpPr>
              <p:nvPr/>
            </p:nvGrpSpPr>
            <p:grpSpPr bwMode="auto">
              <a:xfrm>
                <a:off x="885" y="634"/>
                <a:ext cx="907" cy="606"/>
                <a:chOff x="885" y="634"/>
                <a:chExt cx="907" cy="606"/>
              </a:xfrm>
            </p:grpSpPr>
            <p:sp>
              <p:nvSpPr>
                <p:cNvPr id="117787" name="Rectangle 4"/>
                <p:cNvSpPr>
                  <a:spLocks noChangeArrowheads="1"/>
                </p:cNvSpPr>
                <p:nvPr/>
              </p:nvSpPr>
              <p:spPr bwMode="auto">
                <a:xfrm>
                  <a:off x="928" y="634"/>
                  <a:ext cx="821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N</a:t>
                  </a: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EW TESTAMENT ANTITYPE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40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8" name="Rectangle 13"/>
                <p:cNvSpPr>
                  <a:spLocks noChangeArrowheads="1"/>
                </p:cNvSpPr>
                <p:nvPr/>
              </p:nvSpPr>
              <p:spPr bwMode="auto">
                <a:xfrm>
                  <a:off x="885" y="634"/>
                  <a:ext cx="90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69" name="Group 16"/>
              <p:cNvGrpSpPr>
                <a:grpSpLocks/>
              </p:cNvGrpSpPr>
              <p:nvPr/>
            </p:nvGrpSpPr>
            <p:grpSpPr bwMode="auto">
              <a:xfrm>
                <a:off x="0" y="1240"/>
                <a:ext cx="885" cy="500"/>
                <a:chOff x="0" y="1240"/>
                <a:chExt cx="885" cy="500"/>
              </a:xfrm>
            </p:grpSpPr>
            <p:sp>
              <p:nvSpPr>
                <p:cNvPr id="117785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1240"/>
                  <a:ext cx="799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sz="2000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SLAVERY IN EGYPT</a:t>
                  </a:r>
                  <a:endParaRPr lang="es-MX" altLang="en-US" sz="2000" b="1" i="1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00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17786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1240"/>
                  <a:ext cx="88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0" name="Group 18"/>
              <p:cNvGrpSpPr>
                <a:grpSpLocks/>
              </p:cNvGrpSpPr>
              <p:nvPr/>
            </p:nvGrpSpPr>
            <p:grpSpPr bwMode="auto">
              <a:xfrm>
                <a:off x="885" y="1240"/>
                <a:ext cx="907" cy="500"/>
                <a:chOff x="885" y="1240"/>
                <a:chExt cx="907" cy="500"/>
              </a:xfrm>
            </p:grpSpPr>
            <p:sp>
              <p:nvSpPr>
                <p:cNvPr id="117783" name="Rectangle 6"/>
                <p:cNvSpPr>
                  <a:spLocks noChangeArrowheads="1"/>
                </p:cNvSpPr>
                <p:nvPr/>
              </p:nvSpPr>
              <p:spPr bwMode="auto">
                <a:xfrm>
                  <a:off x="928" y="1240"/>
                  <a:ext cx="821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LOST, SLAVE TO SIN</a:t>
                  </a:r>
                  <a:endParaRPr lang="es-MX" altLang="en-US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dirty="0">
                    <a:solidFill>
                      <a:srgbClr val="FFFF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4" name="Rectangle 17"/>
                <p:cNvSpPr>
                  <a:spLocks noChangeArrowheads="1"/>
                </p:cNvSpPr>
                <p:nvPr/>
              </p:nvSpPr>
              <p:spPr bwMode="auto">
                <a:xfrm>
                  <a:off x="885" y="1240"/>
                  <a:ext cx="907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1" name="Group 20"/>
              <p:cNvGrpSpPr>
                <a:grpSpLocks/>
              </p:cNvGrpSpPr>
              <p:nvPr/>
            </p:nvGrpSpPr>
            <p:grpSpPr bwMode="auto">
              <a:xfrm>
                <a:off x="0" y="1740"/>
                <a:ext cx="885" cy="712"/>
                <a:chOff x="0" y="1740"/>
                <a:chExt cx="885" cy="712"/>
              </a:xfrm>
            </p:grpSpPr>
            <p:sp>
              <p:nvSpPr>
                <p:cNvPr id="117781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1740"/>
                  <a:ext cx="799" cy="7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WANDERING IN THE WILDERNESS</a:t>
                  </a:r>
                  <a:endParaRPr lang="es-MX" altLang="en-US" b="1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17782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740"/>
                  <a:ext cx="885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2" name="Group 22"/>
              <p:cNvGrpSpPr>
                <a:grpSpLocks/>
              </p:cNvGrpSpPr>
              <p:nvPr/>
            </p:nvGrpSpPr>
            <p:grpSpPr bwMode="auto">
              <a:xfrm>
                <a:off x="885" y="1740"/>
                <a:ext cx="907" cy="712"/>
                <a:chOff x="885" y="1740"/>
                <a:chExt cx="907" cy="712"/>
              </a:xfrm>
            </p:grpSpPr>
            <p:sp>
              <p:nvSpPr>
                <p:cNvPr id="117779" name="Rectangle 8"/>
                <p:cNvSpPr>
                  <a:spLocks noChangeArrowheads="1"/>
                </p:cNvSpPr>
                <p:nvPr/>
              </p:nvSpPr>
              <p:spPr bwMode="auto">
                <a:xfrm>
                  <a:off x="928" y="1740"/>
                  <a:ext cx="821" cy="7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LIVING THE LIFE OF A DISCIPLE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400" dirty="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0" name="Rectangle 21"/>
                <p:cNvSpPr>
                  <a:spLocks noChangeArrowheads="1"/>
                </p:cNvSpPr>
                <p:nvPr/>
              </p:nvSpPr>
              <p:spPr bwMode="auto">
                <a:xfrm>
                  <a:off x="885" y="1740"/>
                  <a:ext cx="907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3" name="Group 24"/>
              <p:cNvGrpSpPr>
                <a:grpSpLocks/>
              </p:cNvGrpSpPr>
              <p:nvPr/>
            </p:nvGrpSpPr>
            <p:grpSpPr bwMode="auto">
              <a:xfrm>
                <a:off x="0" y="2452"/>
                <a:ext cx="885" cy="606"/>
                <a:chOff x="0" y="2452"/>
                <a:chExt cx="885" cy="606"/>
              </a:xfrm>
            </p:grpSpPr>
            <p:sp>
              <p:nvSpPr>
                <p:cNvPr id="117777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2452"/>
                  <a:ext cx="799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ENTERING THE PROMISED LAND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40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78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2452"/>
                  <a:ext cx="885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4" name="Group 26"/>
              <p:cNvGrpSpPr>
                <a:grpSpLocks/>
              </p:cNvGrpSpPr>
              <p:nvPr/>
            </p:nvGrpSpPr>
            <p:grpSpPr bwMode="auto">
              <a:xfrm>
                <a:off x="885" y="2452"/>
                <a:ext cx="907" cy="606"/>
                <a:chOff x="885" y="2452"/>
                <a:chExt cx="907" cy="606"/>
              </a:xfrm>
            </p:grpSpPr>
            <p:sp>
              <p:nvSpPr>
                <p:cNvPr id="117775" name="Rectangle 10"/>
                <p:cNvSpPr>
                  <a:spLocks noChangeArrowheads="1"/>
                </p:cNvSpPr>
                <p:nvPr/>
              </p:nvSpPr>
              <p:spPr bwMode="auto">
                <a:xfrm>
                  <a:off x="928" y="2452"/>
                  <a:ext cx="821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ENTERING HEAVEN</a:t>
                  </a:r>
                  <a:endParaRPr lang="es-MX" altLang="en-US" b="1" i="1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b="1">
                    <a:solidFill>
                      <a:srgbClr val="FFFF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76" name="Rectangle 25"/>
                <p:cNvSpPr>
                  <a:spLocks noChangeArrowheads="1"/>
                </p:cNvSpPr>
                <p:nvPr/>
              </p:nvSpPr>
              <p:spPr bwMode="auto">
                <a:xfrm>
                  <a:off x="885" y="2452"/>
                  <a:ext cx="90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117766" name="Rectangle 28"/>
            <p:cNvSpPr>
              <a:spLocks noChangeArrowheads="1"/>
            </p:cNvSpPr>
            <p:nvPr/>
          </p:nvSpPr>
          <p:spPr bwMode="auto">
            <a:xfrm>
              <a:off x="-3" y="631"/>
              <a:ext cx="1798" cy="243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17764" name="Rectangle 30"/>
          <p:cNvSpPr>
            <a:spLocks noChangeArrowheads="1"/>
          </p:cNvSpPr>
          <p:nvPr/>
        </p:nvSpPr>
        <p:spPr bwMode="auto">
          <a:xfrm>
            <a:off x="3175" y="5462588"/>
            <a:ext cx="9144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altLang="en-US" sz="11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 </a:t>
            </a:r>
            <a:endParaRPr lang="es-MX" altLang="en-US" sz="1200" i="1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11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	</a:t>
            </a:r>
            <a:endParaRPr lang="es-MX" altLang="en-US" sz="1200" i="1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0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God’s purpose for us:</a:t>
            </a:r>
          </a:p>
          <a:p>
            <a:endParaRPr lang="en-US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500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b="1" dirty="0"/>
              <a:t>God’s purpose for us:</a:t>
            </a:r>
          </a:p>
          <a:p>
            <a:endParaRPr lang="en-US" sz="2800" b="1" dirty="0"/>
          </a:p>
          <a:p>
            <a:pPr marL="114300" indent="0">
              <a:buNone/>
            </a:pPr>
            <a:r>
              <a:rPr lang="en-US" sz="2800" b="1" dirty="0"/>
              <a:t>To prosper in this life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/>
              <a:t>To make it to heaven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/>
              <a:t>But Remember Hebrews 3:16-19   Their bodies were scattered across the desert.</a:t>
            </a:r>
          </a:p>
          <a:p>
            <a:pPr marL="571500" indent="-457200"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20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/>
              <a:t>How will God bless us and get us into heaven?</a:t>
            </a:r>
          </a:p>
        </p:txBody>
      </p:sp>
    </p:spTree>
    <p:extLst>
      <p:ext uri="{BB962C8B-B14F-4D97-AF65-F5344CB8AC3E}">
        <p14:creationId xmlns:p14="http://schemas.microsoft.com/office/powerpoint/2010/main" val="217583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How will God bless us and get us into heaven?</a:t>
            </a:r>
          </a:p>
          <a:p>
            <a:pPr marL="114300" indent="0">
              <a:buNone/>
            </a:pPr>
            <a:endParaRPr lang="en-US" sz="1200" b="1" dirty="0"/>
          </a:p>
          <a:p>
            <a:pPr marL="114300" indent="0">
              <a:buNone/>
            </a:pPr>
            <a:r>
              <a:rPr lang="en-US" sz="2800" b="1" dirty="0"/>
              <a:t>By humbling us and by testing us.</a:t>
            </a:r>
          </a:p>
          <a:p>
            <a:pPr marL="114300" indent="0">
              <a:buNone/>
            </a:pPr>
            <a:endParaRPr lang="en-US" sz="1400" b="1" dirty="0"/>
          </a:p>
          <a:p>
            <a:pPr marL="114300" indent="0">
              <a:buNone/>
            </a:pPr>
            <a:r>
              <a:rPr lang="en-US" sz="2800" b="1" dirty="0"/>
              <a:t>Why?</a:t>
            </a:r>
          </a:p>
          <a:p>
            <a:pPr marL="114300" indent="0">
              <a:buNone/>
            </a:pPr>
            <a:endParaRPr lang="en-US" sz="1400" b="1" dirty="0"/>
          </a:p>
          <a:p>
            <a:pPr marL="114300" indent="0">
              <a:buNone/>
            </a:pPr>
            <a:r>
              <a:rPr lang="en-US" sz="2800" b="1" dirty="0"/>
              <a:t>So that we will keep his commandments.  </a:t>
            </a:r>
            <a:r>
              <a:rPr lang="en-US" sz="2800" b="1" dirty="0" err="1"/>
              <a:t>Deut</a:t>
            </a:r>
            <a:r>
              <a:rPr lang="en-US" sz="2800" b="1" dirty="0"/>
              <a:t> 8:2b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006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/>
              <a:t>How will God humble us?</a:t>
            </a:r>
          </a:p>
        </p:txBody>
      </p:sp>
    </p:spTree>
    <p:extLst>
      <p:ext uri="{BB962C8B-B14F-4D97-AF65-F5344CB8AC3E}">
        <p14:creationId xmlns:p14="http://schemas.microsoft.com/office/powerpoint/2010/main" val="175252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b="1" dirty="0"/>
              <a:t>How will God humble us?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By causing us to be hungry.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How has God caused you to hunger?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531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8:3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b="1" dirty="0"/>
              <a:t>He caused you to hunger, then he fed you with manna.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/>
              <a:t>God meets our needs, but not the way we would have chosen.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/>
              <a:t>Ex:   Numbers 11:4-6</a:t>
            </a:r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5447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154</TotalTime>
  <Words>384</Words>
  <Application>Microsoft Office PowerPoint</Application>
  <PresentationFormat>On-screen Show (4:3)</PresentationFormat>
  <Paragraphs>92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Book Antiqua</vt:lpstr>
      <vt:lpstr>Calibri</vt:lpstr>
      <vt:lpstr>Century Gothic</vt:lpstr>
      <vt:lpstr>Tahoma</vt:lpstr>
      <vt:lpstr>Times New Roman</vt:lpstr>
      <vt:lpstr>Wingdings</vt:lpstr>
      <vt:lpstr>Apothecary</vt:lpstr>
      <vt:lpstr>Textured</vt:lpstr>
      <vt:lpstr>Deuteronomy 8  Advice to Young Disciples</vt:lpstr>
      <vt:lpstr>PowerPoint Presentation</vt:lpstr>
      <vt:lpstr>Deuteronomy 8:1</vt:lpstr>
      <vt:lpstr>Deuteronomy 8:1</vt:lpstr>
      <vt:lpstr>Deuteronomy 8:2</vt:lpstr>
      <vt:lpstr>Deuteronomy 8:2</vt:lpstr>
      <vt:lpstr>Deuteronomy 8:3</vt:lpstr>
      <vt:lpstr>Deuteronomy 8:3</vt:lpstr>
      <vt:lpstr>Deuteronomy 8:3</vt:lpstr>
      <vt:lpstr>Deuteronomy 8:4</vt:lpstr>
      <vt:lpstr>Deuteronomy 8:5</vt:lpstr>
      <vt:lpstr>Deuteronomy 8:5</vt:lpstr>
      <vt:lpstr>Deuteronomy 8:6-9</vt:lpstr>
      <vt:lpstr>Deuteronomy 8:6-9</vt:lpstr>
      <vt:lpstr>Deuteronomy 8:11-14 A Solemn Warning</vt:lpstr>
      <vt:lpstr>Deuteronomy 8:15-18</vt:lpstr>
      <vt:lpstr>Deuteronomy 8:19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Oakes</dc:creator>
  <cp:lastModifiedBy>John Oakes</cp:lastModifiedBy>
  <cp:revision>13</cp:revision>
  <dcterms:created xsi:type="dcterms:W3CDTF">2013-09-15T03:09:25Z</dcterms:created>
  <dcterms:modified xsi:type="dcterms:W3CDTF">2019-04-07T15:35:49Z</dcterms:modified>
</cp:coreProperties>
</file>