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67" r:id="rId2"/>
    <p:sldId id="468" r:id="rId3"/>
    <p:sldId id="526" r:id="rId4"/>
    <p:sldId id="527" r:id="rId5"/>
    <p:sldId id="465" r:id="rId6"/>
    <p:sldId id="466" r:id="rId7"/>
    <p:sldId id="525" r:id="rId8"/>
    <p:sldId id="469" r:id="rId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467"/>
            <p14:sldId id="468"/>
            <p14:sldId id="526"/>
            <p14:sldId id="527"/>
            <p14:sldId id="465"/>
            <p14:sldId id="466"/>
            <p14:sldId id="525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2980" autoAdjust="0"/>
  </p:normalViewPr>
  <p:slideViewPr>
    <p:cSldViewPr>
      <p:cViewPr varScale="1">
        <p:scale>
          <a:sx n="80" d="100"/>
          <a:sy n="80" d="100"/>
        </p:scale>
        <p:origin x="94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Ezekiel 37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14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The promise of resurrection (on many levels and in many ways)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904744"/>
            <a:ext cx="4437585" cy="35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799" y="3962400"/>
            <a:ext cx="198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He’s Alive!</a:t>
            </a:r>
          </a:p>
        </p:txBody>
      </p:sp>
    </p:spTree>
    <p:extLst>
      <p:ext uri="{BB962C8B-B14F-4D97-AF65-F5344CB8AC3E}">
        <p14:creationId xmlns:p14="http://schemas.microsoft.com/office/powerpoint/2010/main" val="39628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37 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37:2  The bones are “very dry”   No hope!!!   God specializes in this kind of situation.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37:3 Son of man, can these bones live?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Q:  Can your neighbor live?  Can your marriage live?   Can you spiritual life be revived?  Can you overcome an addiction?</a:t>
            </a:r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dry bones ezekiel 37">
            <a:extLst>
              <a:ext uri="{FF2B5EF4-FFF2-40B4-BE49-F238E27FC236}">
                <a16:creationId xmlns:a16="http://schemas.microsoft.com/office/drawing/2014/main" id="{05E7E09C-0178-43C9-BC84-D1068FDC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419600" cy="27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2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CD00-5F70-468A-A073-68C65E62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Hear the word of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223B-4DAF-4D43-9E22-E0EF6504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3352800" cy="4648199"/>
          </a:xfrm>
        </p:spPr>
        <p:txBody>
          <a:bodyPr>
            <a:normAutofit/>
          </a:bodyPr>
          <a:lstStyle/>
          <a:p>
            <a:pPr marL="114300" lvl="0" indent="0">
              <a:buClr>
                <a:srgbClr val="93A299"/>
              </a:buClr>
              <a:buNone/>
            </a:pPr>
            <a:r>
              <a:rPr lang="en-US" sz="2800" b="1" dirty="0">
                <a:solidFill>
                  <a:srgbClr val="564B3C"/>
                </a:solidFill>
              </a:rPr>
              <a:t>The solution:     </a:t>
            </a:r>
          </a:p>
          <a:p>
            <a:pPr marL="114300" lvl="0" indent="0">
              <a:buClr>
                <a:srgbClr val="93A299"/>
              </a:buClr>
              <a:buNone/>
            </a:pPr>
            <a:r>
              <a:rPr lang="en-US" sz="2800" b="1" dirty="0">
                <a:solidFill>
                  <a:srgbClr val="564B3C"/>
                </a:solidFill>
              </a:rPr>
              <a:t>I. 37:4  “Dry bones, hear the word of the Lord.”   Sometimes we need to preach to dry bones!</a:t>
            </a:r>
          </a:p>
          <a:p>
            <a:pPr marL="114300" lvl="0" indent="0">
              <a:buClr>
                <a:srgbClr val="93A299"/>
              </a:buClr>
              <a:buNone/>
            </a:pPr>
            <a:r>
              <a:rPr lang="en-US" sz="2800" b="1" dirty="0">
                <a:solidFill>
                  <a:srgbClr val="564B3C"/>
                </a:solidFill>
              </a:rPr>
              <a:t>37:5-8 A bizarre vision!</a:t>
            </a:r>
          </a:p>
          <a:p>
            <a:pPr marL="114300" lvl="0" indent="0">
              <a:buClr>
                <a:srgbClr val="93A299"/>
              </a:buClr>
              <a:buNone/>
            </a:pPr>
            <a:endParaRPr lang="en-US" sz="700" b="1" dirty="0">
              <a:solidFill>
                <a:srgbClr val="564B3C"/>
              </a:solidFill>
            </a:endParaRPr>
          </a:p>
          <a:p>
            <a:pPr marL="114300" lvl="0" indent="0">
              <a:buClr>
                <a:srgbClr val="93A299"/>
              </a:buClr>
              <a:buNone/>
            </a:pPr>
            <a:endParaRPr lang="en-US" sz="1900" b="1" dirty="0">
              <a:solidFill>
                <a:srgbClr val="564B3C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6" name="Picture 4" descr="Image result for dry bones come to life ezekiel 37:6">
            <a:extLst>
              <a:ext uri="{FF2B5EF4-FFF2-40B4-BE49-F238E27FC236}">
                <a16:creationId xmlns:a16="http://schemas.microsoft.com/office/drawing/2014/main" id="{828FE1B1-EFBA-4BE1-A608-4A2957728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85" y="2209800"/>
            <a:ext cx="49960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0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E216-FE28-4AE5-9EFB-97E1FBF0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Breath: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621B2-3734-4BC5-BDF2-7257A7B7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lvl="0" indent="0">
              <a:buClr>
                <a:srgbClr val="93A299"/>
              </a:buClr>
              <a:buNone/>
            </a:pPr>
            <a:r>
              <a:rPr lang="en-US" b="1" dirty="0">
                <a:solidFill>
                  <a:srgbClr val="564B3C"/>
                </a:solidFill>
              </a:rPr>
              <a:t>II. We need to receive the Holy Spirit.  </a:t>
            </a:r>
          </a:p>
          <a:p>
            <a:pPr marL="114300" lvl="0" indent="0">
              <a:buClr>
                <a:srgbClr val="93A299"/>
              </a:buClr>
              <a:buNone/>
            </a:pPr>
            <a:endParaRPr lang="en-US" sz="900" b="1" dirty="0">
              <a:solidFill>
                <a:srgbClr val="564B3C"/>
              </a:solidFill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b="1" dirty="0">
                <a:solidFill>
                  <a:srgbClr val="564B3C"/>
                </a:solidFill>
              </a:rPr>
              <a:t>Ezekiel 37:9-10</a:t>
            </a:r>
          </a:p>
          <a:p>
            <a:pPr marL="114300" lvl="0" indent="0">
              <a:buClr>
                <a:srgbClr val="93A299"/>
              </a:buClr>
              <a:buNone/>
            </a:pPr>
            <a:r>
              <a:rPr lang="en-US" b="1" dirty="0" err="1">
                <a:solidFill>
                  <a:srgbClr val="564B3C"/>
                </a:solidFill>
              </a:rPr>
              <a:t>Zech</a:t>
            </a:r>
            <a:r>
              <a:rPr lang="en-US" b="1" dirty="0">
                <a:solidFill>
                  <a:srgbClr val="564B3C"/>
                </a:solidFill>
              </a:rPr>
              <a:t> 4:6  Rom 8:9-11</a:t>
            </a:r>
          </a:p>
          <a:p>
            <a:pPr marL="114300" lvl="0" indent="0">
              <a:buClr>
                <a:srgbClr val="93A299"/>
              </a:buClr>
              <a:buNone/>
            </a:pPr>
            <a:endParaRPr lang="en-US" b="1" dirty="0">
              <a:solidFill>
                <a:srgbClr val="564B3C"/>
              </a:solidFill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b="1" dirty="0">
                <a:solidFill>
                  <a:srgbClr val="564B3C"/>
                </a:solidFill>
              </a:rPr>
              <a:t>37:11-14  God interprets the vision.  Resurrection!!!!</a:t>
            </a:r>
          </a:p>
          <a:p>
            <a:pPr marL="114300" lvl="0" indent="0">
              <a:buClr>
                <a:srgbClr val="93A299"/>
              </a:buClr>
              <a:buNone/>
            </a:pPr>
            <a:r>
              <a:rPr lang="en-US" b="1" dirty="0">
                <a:solidFill>
                  <a:srgbClr val="564B3C"/>
                </a:solidFill>
              </a:rPr>
              <a:t>Primary application is to Israel.  God will bring them back to life in Canaan.  </a:t>
            </a:r>
          </a:p>
          <a:p>
            <a:pPr marL="114300" lvl="0" indent="0">
              <a:buClr>
                <a:srgbClr val="93A299"/>
              </a:buClr>
              <a:buNone/>
            </a:pPr>
            <a:endParaRPr lang="en-US" b="1" dirty="0">
              <a:solidFill>
                <a:srgbClr val="564B3C"/>
              </a:solidFill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b="1" dirty="0">
                <a:solidFill>
                  <a:srgbClr val="564B3C"/>
                </a:solidFill>
              </a:rPr>
              <a:t>Secondary application: the Church.</a:t>
            </a:r>
          </a:p>
          <a:p>
            <a:pPr marL="114300" lvl="0" indent="0">
              <a:buClr>
                <a:srgbClr val="93A299"/>
              </a:buClr>
              <a:buNone/>
            </a:pPr>
            <a:endParaRPr lang="en-US" b="1" dirty="0">
              <a:solidFill>
                <a:srgbClr val="564B3C"/>
              </a:solidFill>
            </a:endParaRPr>
          </a:p>
          <a:p>
            <a:pPr marL="114300" lvl="0" indent="0">
              <a:buClr>
                <a:srgbClr val="93A299"/>
              </a:buClr>
              <a:buNone/>
            </a:pPr>
            <a:r>
              <a:rPr lang="en-US" b="1" dirty="0">
                <a:solidFill>
                  <a:srgbClr val="564B3C"/>
                </a:solidFill>
              </a:rPr>
              <a:t>Tertiary application:  Heaven.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36  The mountain of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3735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/>
              <a:t>Ezekiel 36:1  Mountains of Israel, hear the world of the Lord.”</a:t>
            </a:r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36:22 It is not for your sake that I do this.  It is for my holy name.    </a:t>
            </a:r>
            <a:r>
              <a:rPr lang="en-US" b="1" dirty="0" err="1"/>
              <a:t>Deut</a:t>
            </a:r>
            <a:r>
              <a:rPr lang="en-US" b="1" dirty="0"/>
              <a:t> 7:7-9.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1028" name="Picture 4" descr="https://atoday.org/at/wp-content/uploads/2015/02/DSCF3876.jpg">
            <a:extLst>
              <a:ext uri="{FF2B5EF4-FFF2-40B4-BE49-F238E27FC236}">
                <a16:creationId xmlns:a16="http://schemas.microsoft.com/office/drawing/2014/main" id="{29B3EED2-58D3-44AD-A5A1-4C535660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292644" cy="35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7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Ezek</a:t>
            </a:r>
            <a:r>
              <a:rPr lang="en-US" sz="3200" b="1" dirty="0"/>
              <a:t> 36  a new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36:24f  A remnant devoted to God.   A New Covenant.</a:t>
            </a:r>
          </a:p>
          <a:p>
            <a:pPr marL="114300" indent="0">
              <a:buNone/>
            </a:pPr>
            <a:r>
              <a:rPr lang="en-US" sz="2000" b="1" dirty="0"/>
              <a:t>v. 24  all nations</a:t>
            </a:r>
          </a:p>
          <a:p>
            <a:pPr marL="114300" indent="0">
              <a:buNone/>
            </a:pPr>
            <a:r>
              <a:rPr lang="en-US" sz="2000" b="1" dirty="0"/>
              <a:t>v. 25  cleansed by water</a:t>
            </a:r>
          </a:p>
          <a:p>
            <a:pPr marL="114300" indent="0">
              <a:buNone/>
            </a:pPr>
            <a:r>
              <a:rPr lang="en-US" sz="2000" b="1" dirty="0"/>
              <a:t>v. 26   a new heart and a new spirit</a:t>
            </a:r>
          </a:p>
          <a:p>
            <a:pPr marL="114300" indent="0">
              <a:buNone/>
            </a:pPr>
            <a:r>
              <a:rPr lang="en-US" sz="2000" b="1" dirty="0"/>
              <a:t>v. 27  receive the Holy Spirit</a:t>
            </a:r>
          </a:p>
          <a:p>
            <a:pPr marL="114300" indent="0">
              <a:buNone/>
            </a:pPr>
            <a:r>
              <a:rPr lang="en-US" sz="2000" b="1" dirty="0"/>
              <a:t>v. 29-30  blessings</a:t>
            </a:r>
          </a:p>
          <a:p>
            <a:pPr marL="114300" indent="0">
              <a:buNone/>
            </a:pPr>
            <a:r>
              <a:rPr lang="en-US" sz="2000" b="1" dirty="0"/>
              <a:t>v. 31  repentance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No wonder Jesus challenged Nicodemus he should have known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v. 22, 32  not because you are awesome</a:t>
            </a:r>
          </a:p>
        </p:txBody>
      </p:sp>
    </p:spTree>
    <p:extLst>
      <p:ext uri="{BB962C8B-B14F-4D97-AF65-F5344CB8AC3E}">
        <p14:creationId xmlns:p14="http://schemas.microsoft.com/office/powerpoint/2010/main" val="73103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</a:t>
            </a:r>
            <a:r>
              <a:rPr lang="en-US" b="1" dirty="0" err="1"/>
              <a:t>eden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514601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v. 33 much fruit</a:t>
            </a:r>
          </a:p>
          <a:p>
            <a:pPr marL="114300" indent="0">
              <a:buNone/>
            </a:pPr>
            <a:r>
              <a:rPr lang="en-US" b="1" dirty="0"/>
              <a:t>v. 35  imagery from the Garden of Eden.  The Kingdom of God    Isaiah 65:19-25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36  When people see how God has blessed us, “Then they will know that I am the Lord”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33975"/>
            <a:ext cx="8610601" cy="2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8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37:22-28  The Messiah!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One nation  v. 22</a:t>
            </a:r>
          </a:p>
          <a:p>
            <a:pPr marL="114300" indent="0">
              <a:buNone/>
            </a:pPr>
            <a:r>
              <a:rPr lang="en-US" b="1" dirty="0"/>
              <a:t>One king  v. 22</a:t>
            </a:r>
          </a:p>
          <a:p>
            <a:pPr marL="114300" indent="0">
              <a:buNone/>
            </a:pPr>
            <a:r>
              <a:rPr lang="en-US" b="1" dirty="0"/>
              <a:t>I will save them v. 23</a:t>
            </a:r>
          </a:p>
          <a:p>
            <a:pPr marL="114300" indent="0">
              <a:buNone/>
            </a:pPr>
            <a:r>
              <a:rPr lang="en-US" b="1" dirty="0"/>
              <a:t>I will cleanse them   v. 23</a:t>
            </a:r>
          </a:p>
          <a:p>
            <a:pPr marL="114300" indent="0">
              <a:buNone/>
            </a:pPr>
            <a:r>
              <a:rPr lang="en-US" b="1" dirty="0"/>
              <a:t>My servant David will be king over them v. 24</a:t>
            </a:r>
          </a:p>
          <a:p>
            <a:pPr marL="114300" indent="0">
              <a:buNone/>
            </a:pPr>
            <a:r>
              <a:rPr lang="en-US" b="1" dirty="0"/>
              <a:t>A new covenant.  v. 26</a:t>
            </a:r>
          </a:p>
          <a:p>
            <a:pPr marL="114300" indent="0">
              <a:buNone/>
            </a:pPr>
            <a:r>
              <a:rPr lang="en-US" b="1" dirty="0"/>
              <a:t>I will dwell (tabernacle) with them v. 26-27  John 1:14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This is about the Church but it is also about heaven—the Kingdom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444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9637</TotalTime>
  <Words>419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Century Gothic</vt:lpstr>
      <vt:lpstr>Apothecary</vt:lpstr>
      <vt:lpstr>Ezekiel 37 the valley of dry bones</vt:lpstr>
      <vt:lpstr>Ezek 37  The valley of dry bones</vt:lpstr>
      <vt:lpstr>I. Hear the word of the lord</vt:lpstr>
      <vt:lpstr>II. Breath: The Holy Spirit</vt:lpstr>
      <vt:lpstr>Ezekiel 36  The mountain of the lord</vt:lpstr>
      <vt:lpstr>Ezek 36  a new covenant</vt:lpstr>
      <vt:lpstr>A new eden</vt:lpstr>
      <vt:lpstr>Ezekiel 37:22-28  The Messiah!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243</cp:revision>
  <cp:lastPrinted>2012-05-31T00:05:14Z</cp:lastPrinted>
  <dcterms:created xsi:type="dcterms:W3CDTF">2012-03-18T21:08:42Z</dcterms:created>
  <dcterms:modified xsi:type="dcterms:W3CDTF">2019-05-19T04:50:25Z</dcterms:modified>
</cp:coreProperties>
</file>