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2" r:id="rId2"/>
    <p:sldMasterId id="2147483720" r:id="rId3"/>
    <p:sldMasterId id="2147483733" r:id="rId4"/>
    <p:sldMasterId id="2147483984" r:id="rId5"/>
    <p:sldMasterId id="2147483997" r:id="rId6"/>
    <p:sldMasterId id="2147484010" r:id="rId7"/>
    <p:sldMasterId id="2147484037" r:id="rId8"/>
    <p:sldMasterId id="2147484051" r:id="rId9"/>
    <p:sldMasterId id="2147484064" r:id="rId10"/>
    <p:sldMasterId id="2147484077" r:id="rId11"/>
    <p:sldMasterId id="2147484089" r:id="rId12"/>
  </p:sldMasterIdLst>
  <p:notesMasterIdLst>
    <p:notesMasterId r:id="rId51"/>
  </p:notesMasterIdLst>
  <p:sldIdLst>
    <p:sldId id="282" r:id="rId13"/>
    <p:sldId id="270" r:id="rId14"/>
    <p:sldId id="267" r:id="rId15"/>
    <p:sldId id="283" r:id="rId16"/>
    <p:sldId id="284" r:id="rId17"/>
    <p:sldId id="302" r:id="rId18"/>
    <p:sldId id="272" r:id="rId19"/>
    <p:sldId id="285" r:id="rId20"/>
    <p:sldId id="286" r:id="rId21"/>
    <p:sldId id="258" r:id="rId22"/>
    <p:sldId id="287" r:id="rId23"/>
    <p:sldId id="288" r:id="rId24"/>
    <p:sldId id="273" r:id="rId25"/>
    <p:sldId id="292" r:id="rId26"/>
    <p:sldId id="293" r:id="rId27"/>
    <p:sldId id="294" r:id="rId28"/>
    <p:sldId id="296" r:id="rId29"/>
    <p:sldId id="297" r:id="rId30"/>
    <p:sldId id="259" r:id="rId31"/>
    <p:sldId id="298" r:id="rId32"/>
    <p:sldId id="269" r:id="rId33"/>
    <p:sldId id="260" r:id="rId34"/>
    <p:sldId id="261" r:id="rId35"/>
    <p:sldId id="262" r:id="rId36"/>
    <p:sldId id="299" r:id="rId37"/>
    <p:sldId id="276" r:id="rId38"/>
    <p:sldId id="263" r:id="rId39"/>
    <p:sldId id="325" r:id="rId40"/>
    <p:sldId id="326" r:id="rId41"/>
    <p:sldId id="300" r:id="rId42"/>
    <p:sldId id="328" r:id="rId43"/>
    <p:sldId id="329" r:id="rId44"/>
    <p:sldId id="278" r:id="rId45"/>
    <p:sldId id="279" r:id="rId46"/>
    <p:sldId id="332" r:id="rId47"/>
    <p:sldId id="333" r:id="rId48"/>
    <p:sldId id="334" r:id="rId49"/>
    <p:sldId id="266" r:id="rId50"/>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4"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C27B5866-939C-4B4D-8145-7A81A0CDB7F7}" type="slidenum">
              <a:rPr lang="en-US"/>
              <a:pPr>
                <a:defRPr/>
              </a:pPr>
              <a:t>‹#›</a:t>
            </a:fld>
            <a:endParaRPr lang="en-US"/>
          </a:p>
        </p:txBody>
      </p:sp>
    </p:spTree>
    <p:extLst>
      <p:ext uri="{BB962C8B-B14F-4D97-AF65-F5344CB8AC3E}">
        <p14:creationId xmlns:p14="http://schemas.microsoft.com/office/powerpoint/2010/main" val="3925056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B1ABE1-B260-45CD-8767-0EABECDC0821}" type="slidenum">
              <a:rPr lang="en-US" altLang="en-US" smtClean="0">
                <a:latin typeface="Times New Roman" pitchFamily="18" charset="0"/>
              </a:rPr>
              <a:pPr/>
              <a:t>1</a:t>
            </a:fld>
            <a:endParaRPr lang="en-US" altLang="en-US">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4EA87A-BDE9-4D0F-9AB6-40DA2BADF026}" type="slidenum">
              <a:rPr lang="en-US">
                <a:latin typeface="Times New Roman" pitchFamily="18" charset="0"/>
              </a:rPr>
              <a:pPr/>
              <a:t>21</a:t>
            </a:fld>
            <a:endParaRPr lang="en-US">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169FDF-4418-4A28-AF2B-7D2FB7FD0B37}" type="slidenum">
              <a:rPr lang="en-US">
                <a:latin typeface="Times New Roman" pitchFamily="18" charset="0"/>
              </a:rPr>
              <a:pPr/>
              <a:t>22</a:t>
            </a:fld>
            <a:endParaRPr lang="en-US">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7687412-55E0-4F1F-94E5-F142D557ED6F}" type="slidenum">
              <a:rPr lang="en-US">
                <a:latin typeface="Times New Roman" pitchFamily="18" charset="0"/>
              </a:rPr>
              <a:pPr/>
              <a:t>23</a:t>
            </a:fld>
            <a:endParaRPr lang="en-US">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09BFB2-8B02-4504-BF54-F353D645EB9D}" type="slidenum">
              <a:rPr lang="en-US">
                <a:latin typeface="Times New Roman" pitchFamily="18" charset="0"/>
              </a:rPr>
              <a:pPr/>
              <a:t>24</a:t>
            </a:fld>
            <a:endParaRPr lang="en-US">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p:spPr>
        <p:txBody>
          <a:bodyPr/>
          <a:lstStyle/>
          <a:p>
            <a:endParaRPr lang="en-US" altLang="en-US"/>
          </a:p>
        </p:txBody>
      </p:sp>
      <p:sp>
        <p:nvSpPr>
          <p:cNvPr id="27341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581C9C9-D5CE-4008-92B0-6C1A9777BB98}" type="slidenum">
              <a:rPr lang="en-US" altLang="en-US">
                <a:solidFill>
                  <a:srgbClr val="000000"/>
                </a:solidFill>
                <a:latin typeface="Times New Roman" pitchFamily="18" charset="0"/>
              </a:rPr>
              <a:pPr/>
              <a:t>25</a:t>
            </a:fld>
            <a:endParaRPr lang="en-US" altLang="en-US">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4EBB6DF-5B5A-462D-8B53-0A159E9D9A17}" type="slidenum">
              <a:rPr lang="en-US">
                <a:solidFill>
                  <a:srgbClr val="000000"/>
                </a:solidFill>
                <a:latin typeface="Times New Roman" pitchFamily="18" charset="0"/>
              </a:rPr>
              <a:pPr/>
              <a:t>26</a:t>
            </a:fld>
            <a:endParaRPr lang="en-US">
              <a:solidFill>
                <a:srgbClr val="000000"/>
              </a:solidFill>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C464F98-4A60-4B79-ADF5-61641E174CC6}" type="slidenum">
              <a:rPr lang="en-US">
                <a:latin typeface="Times New Roman" pitchFamily="18" charset="0"/>
              </a:rPr>
              <a:pPr/>
              <a:t>27</a:t>
            </a:fld>
            <a:endParaRPr lang="en-US">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5E3B95-687D-4BA5-B7B1-F2D99307C468}" type="slidenum">
              <a:rPr lang="en-US">
                <a:latin typeface="Times New Roman" pitchFamily="18" charset="0"/>
              </a:rPr>
              <a:pPr/>
              <a:t>2</a:t>
            </a:fld>
            <a:endParaRPr lang="en-US">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p:spPr>
        <p:txBody>
          <a:bodyPr/>
          <a:lstStyle/>
          <a:p>
            <a:endParaRPr lang="en-US" altLang="en-US"/>
          </a:p>
        </p:txBody>
      </p:sp>
      <p:sp>
        <p:nvSpPr>
          <p:cNvPr id="29389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7AFA8B5-A3AA-46FE-83B4-1F1CA2F47700}" type="slidenum">
              <a:rPr lang="en-US" altLang="en-US">
                <a:solidFill>
                  <a:srgbClr val="000000"/>
                </a:solidFill>
                <a:latin typeface="Times New Roman" pitchFamily="18" charset="0"/>
              </a:rPr>
              <a:pPr/>
              <a:t>36</a:t>
            </a:fld>
            <a:endParaRPr lang="en-US" altLang="en-US">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p:spPr>
        <p:txBody>
          <a:bodyPr/>
          <a:lstStyle/>
          <a:p>
            <a:endParaRPr lang="en-US" altLang="en-US"/>
          </a:p>
        </p:txBody>
      </p:sp>
      <p:sp>
        <p:nvSpPr>
          <p:cNvPr id="29491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03E4CB4-54E1-4AA6-9C6E-E191AF23A9C8}" type="slidenum">
              <a:rPr lang="en-US" altLang="en-US">
                <a:solidFill>
                  <a:srgbClr val="000000"/>
                </a:solidFill>
                <a:latin typeface="Times New Roman" pitchFamily="18" charset="0"/>
              </a:rPr>
              <a:pPr/>
              <a:t>37</a:t>
            </a:fld>
            <a:endParaRPr lang="en-US" altLang="en-US">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F765E9-89CF-424A-8163-20E5AFA2EB9C}" type="slidenum">
              <a:rPr lang="en-US">
                <a:latin typeface="Times New Roman" pitchFamily="18" charset="0"/>
              </a:rPr>
              <a:pPr/>
              <a:t>38</a:t>
            </a:fld>
            <a:endParaRPr lang="en-US">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274DBF-5A96-4101-B38B-02141611BB59}" type="slidenum">
              <a:rPr lang="en-US">
                <a:latin typeface="Times New Roman" pitchFamily="18" charset="0"/>
              </a:rPr>
              <a:pPr/>
              <a:t>3</a:t>
            </a:fld>
            <a:endParaRPr lang="en-US">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8B8515-BC19-41A6-B21C-2E8A1DB9D7EA}" type="slidenum">
              <a:rPr lang="en-US" altLang="en-US" smtClean="0">
                <a:latin typeface="Times New Roman" pitchFamily="18" charset="0"/>
              </a:rPr>
              <a:pPr/>
              <a:t>4</a:t>
            </a:fld>
            <a:endParaRPr lang="en-US" altLang="en-US">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016BF1-B429-41FB-9D65-AD0BAF1573DF}" type="slidenum">
              <a:rPr lang="en-US">
                <a:latin typeface="Times New Roman" pitchFamily="18" charset="0"/>
              </a:rPr>
              <a:pPr/>
              <a:t>7</a:t>
            </a:fld>
            <a:endParaRPr lang="en-US">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6778E9-CC92-4DC2-A021-168D1B96725D}" type="slidenum">
              <a:rPr lang="en-US">
                <a:latin typeface="Times New Roman" pitchFamily="18" charset="0"/>
              </a:rPr>
              <a:pPr/>
              <a:t>10</a:t>
            </a:fld>
            <a:endParaRPr lang="en-US">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008668-B3BE-42C0-8424-014AE12F1FDC}" type="slidenum">
              <a:rPr lang="en-US">
                <a:latin typeface="Times New Roman" pitchFamily="18" charset="0"/>
              </a:rPr>
              <a:pPr/>
              <a:t>13</a:t>
            </a:fld>
            <a:endParaRPr lang="en-US">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2DEE60-B7C8-4017-A5F7-1045AF1E9186}" type="slidenum">
              <a:rPr lang="en-US" altLang="en-US">
                <a:solidFill>
                  <a:srgbClr val="000000"/>
                </a:solidFill>
                <a:latin typeface="Times New Roman" pitchFamily="18" charset="0"/>
              </a:rPr>
              <a:pPr/>
              <a:t>17</a:t>
            </a:fld>
            <a:endParaRPr lang="en-US" altLang="en-US">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725BF-96E7-4803-8016-6B5E4ECC5F91}" type="slidenum">
              <a:rPr lang="en-US">
                <a:latin typeface="Times New Roman" pitchFamily="18" charset="0"/>
              </a:rPr>
              <a:pPr/>
              <a:t>19</a:t>
            </a:fld>
            <a:endParaRPr lang="en-US">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CFEDE-97C7-43BC-8446-9909B483C03E}" type="slidenum">
              <a:rPr lang="en-US"/>
              <a:pPr>
                <a:defRPr/>
              </a:pPr>
              <a:t>‹#›</a:t>
            </a:fld>
            <a:endParaRPr lang="en-US"/>
          </a:p>
        </p:txBody>
      </p:sp>
    </p:spTree>
    <p:extLst>
      <p:ext uri="{BB962C8B-B14F-4D97-AF65-F5344CB8AC3E}">
        <p14:creationId xmlns:p14="http://schemas.microsoft.com/office/powerpoint/2010/main" val="35434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0598E-3BAB-48BD-A9DD-E0A499576912}" type="slidenum">
              <a:rPr lang="en-US"/>
              <a:pPr>
                <a:defRPr/>
              </a:pPr>
              <a:t>‹#›</a:t>
            </a:fld>
            <a:endParaRPr lang="en-US"/>
          </a:p>
        </p:txBody>
      </p:sp>
    </p:spTree>
    <p:extLst>
      <p:ext uri="{BB962C8B-B14F-4D97-AF65-F5344CB8AC3E}">
        <p14:creationId xmlns:p14="http://schemas.microsoft.com/office/powerpoint/2010/main" val="32929481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558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9081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37110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3953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401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541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2455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17972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8932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58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929E-8611-405C-B537-8781ED02D7A2}" type="slidenum">
              <a:rPr lang="en-US"/>
              <a:pPr>
                <a:defRPr/>
              </a:pPr>
              <a:t>‹#›</a:t>
            </a:fld>
            <a:endParaRPr lang="en-US"/>
          </a:p>
        </p:txBody>
      </p:sp>
    </p:spTree>
    <p:extLst>
      <p:ext uri="{BB962C8B-B14F-4D97-AF65-F5344CB8AC3E}">
        <p14:creationId xmlns:p14="http://schemas.microsoft.com/office/powerpoint/2010/main" val="526957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9281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41F19504-E04C-41B0-8D05-9D531A4208D8}"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749922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defRPr>
            </a:lvl1pPr>
            <a:extLst/>
          </a:lstStyle>
          <a:p>
            <a:pPr>
              <a:defRPr/>
            </a:pPr>
            <a:fld id="{06A0DAE5-93A9-4DDB-A29F-CA3A607F6B1E}" type="slidenum">
              <a:rPr lang="en-US"/>
              <a:pPr>
                <a:defRPr/>
              </a:pPr>
              <a:t>‹#›</a:t>
            </a:fld>
            <a:endParaRPr lang="en-US"/>
          </a:p>
        </p:txBody>
      </p:sp>
    </p:spTree>
    <p:extLst>
      <p:ext uri="{BB962C8B-B14F-4D97-AF65-F5344CB8AC3E}">
        <p14:creationId xmlns:p14="http://schemas.microsoft.com/office/powerpoint/2010/main" val="25036988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71EA379A-6FA5-4944-9A04-56A8FB1D92FB}"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400433892"/>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AF95AAAE-AF63-4C9A-850E-FF6FF4A1ACFE}" type="slidenum">
              <a:rPr lang="en-US"/>
              <a:pPr>
                <a:defRPr/>
              </a:pPr>
              <a:t>‹#›</a:t>
            </a:fld>
            <a:endParaRPr lang="en-US"/>
          </a:p>
        </p:txBody>
      </p:sp>
    </p:spTree>
    <p:extLst>
      <p:ext uri="{BB962C8B-B14F-4D97-AF65-F5344CB8AC3E}">
        <p14:creationId xmlns:p14="http://schemas.microsoft.com/office/powerpoint/2010/main" val="25798444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F48B3083-E8ED-4F2F-80A3-C80DD8B8090E}" type="slidenum">
              <a:rPr lang="en-US"/>
              <a:pPr>
                <a:defRPr/>
              </a:pPr>
              <a:t>‹#›</a:t>
            </a:fld>
            <a:endParaRPr lang="en-US"/>
          </a:p>
        </p:txBody>
      </p:sp>
    </p:spTree>
    <p:extLst>
      <p:ext uri="{BB962C8B-B14F-4D97-AF65-F5344CB8AC3E}">
        <p14:creationId xmlns:p14="http://schemas.microsoft.com/office/powerpoint/2010/main" val="20773786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itchFamily="34" charset="0"/>
              </a:defRPr>
            </a:lvl1pPr>
            <a:extLst/>
          </a:lstStyle>
          <a:p>
            <a:pPr>
              <a:defRPr/>
            </a:pPr>
            <a:fld id="{C999AE1E-A7C9-4660-9992-64B577808E2B}" type="slidenum">
              <a:rPr lang="en-US"/>
              <a:pPr>
                <a:defRPr/>
              </a:pPr>
              <a:t>‹#›</a:t>
            </a:fld>
            <a:endParaRPr lang="en-US"/>
          </a:p>
        </p:txBody>
      </p:sp>
    </p:spTree>
    <p:extLst>
      <p:ext uri="{BB962C8B-B14F-4D97-AF65-F5344CB8AC3E}">
        <p14:creationId xmlns:p14="http://schemas.microsoft.com/office/powerpoint/2010/main" val="38062633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atin typeface="Tahoma" pitchFamily="34" charset="0"/>
              </a:defRPr>
            </a:lvl1pPr>
          </a:lstStyle>
          <a:p>
            <a:pPr>
              <a:defRPr/>
            </a:pPr>
            <a:fld id="{AF9215C2-F2D1-4CEA-A093-EA971A7FCB03}" type="slidenum">
              <a:rPr lang="en-US"/>
              <a:pPr>
                <a:defRPr/>
              </a:pPr>
              <a:t>‹#›</a:t>
            </a:fld>
            <a:endParaRPr lang="en-US"/>
          </a:p>
        </p:txBody>
      </p:sp>
    </p:spTree>
    <p:extLst>
      <p:ext uri="{BB962C8B-B14F-4D97-AF65-F5344CB8AC3E}">
        <p14:creationId xmlns:p14="http://schemas.microsoft.com/office/powerpoint/2010/main" val="3289814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BF587D92-E546-466A-A934-F9BAF879B41A}"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41127037"/>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BA8A8712-83EF-4B8E-A06A-5881FBA8459A}"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63440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E6595B-76F4-41DC-9157-2C78EFF4AAEB}" type="slidenum">
              <a:rPr lang="en-US"/>
              <a:pPr>
                <a:defRPr/>
              </a:pPr>
              <a:t>‹#›</a:t>
            </a:fld>
            <a:endParaRPr lang="en-US"/>
          </a:p>
        </p:txBody>
      </p:sp>
    </p:spTree>
    <p:extLst>
      <p:ext uri="{BB962C8B-B14F-4D97-AF65-F5344CB8AC3E}">
        <p14:creationId xmlns:p14="http://schemas.microsoft.com/office/powerpoint/2010/main" val="42910134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C7EFD6A8-2AE8-4974-9567-DE2FFD93E3ED}" type="slidenum">
              <a:rPr lang="en-US"/>
              <a:pPr>
                <a:defRPr/>
              </a:pPr>
              <a:t>‹#›</a:t>
            </a:fld>
            <a:endParaRPr lang="en-US"/>
          </a:p>
        </p:txBody>
      </p:sp>
    </p:spTree>
    <p:extLst>
      <p:ext uri="{BB962C8B-B14F-4D97-AF65-F5344CB8AC3E}">
        <p14:creationId xmlns:p14="http://schemas.microsoft.com/office/powerpoint/2010/main" val="17766148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2AB795C3-AD7F-450A-BAD6-52A13748E1AF}" type="slidenum">
              <a:rPr lang="en-US"/>
              <a:pPr>
                <a:defRPr/>
              </a:pPr>
              <a:t>‹#›</a:t>
            </a:fld>
            <a:endParaRPr lang="en-US"/>
          </a:p>
        </p:txBody>
      </p:sp>
    </p:spTree>
    <p:extLst>
      <p:ext uri="{BB962C8B-B14F-4D97-AF65-F5344CB8AC3E}">
        <p14:creationId xmlns:p14="http://schemas.microsoft.com/office/powerpoint/2010/main" val="13371123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Tahoma" pitchFamily="34" charset="0"/>
              </a:defRPr>
            </a:lvl1pPr>
          </a:lstStyle>
          <a:p>
            <a:pPr>
              <a:defRPr/>
            </a:pPr>
            <a:fld id="{7F828146-E4E0-492C-AAD1-E895B3852148}" type="slidenum">
              <a:rPr lang="en-US"/>
              <a:pPr>
                <a:defRPr/>
              </a:pPr>
              <a:t>‹#›</a:t>
            </a:fld>
            <a:endParaRPr lang="en-US"/>
          </a:p>
        </p:txBody>
      </p:sp>
    </p:spTree>
    <p:extLst>
      <p:ext uri="{BB962C8B-B14F-4D97-AF65-F5344CB8AC3E}">
        <p14:creationId xmlns:p14="http://schemas.microsoft.com/office/powerpoint/2010/main" val="27896293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076CCD7-000C-4958-8464-736DBFE01E6E}" type="datetimeFigureOut">
              <a:rPr lang="en-US"/>
              <a:pPr>
                <a:defRPr/>
              </a:pPr>
              <a:t>6/17/2019</a:t>
            </a:fld>
            <a:endParaRPr lang="en-US"/>
          </a:p>
        </p:txBody>
      </p:sp>
      <p:sp>
        <p:nvSpPr>
          <p:cNvPr id="5" name="Footer Placeholder 16"/>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2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9ABE4D4-986C-4E23-832A-2E8401453ABA}" type="slidenum">
              <a:rPr lang="en-US"/>
              <a:pPr>
                <a:defRPr/>
              </a:pPr>
              <a:t>‹#›</a:t>
            </a:fld>
            <a:endParaRPr lang="en-US"/>
          </a:p>
        </p:txBody>
      </p:sp>
    </p:spTree>
    <p:extLst>
      <p:ext uri="{BB962C8B-B14F-4D97-AF65-F5344CB8AC3E}">
        <p14:creationId xmlns:p14="http://schemas.microsoft.com/office/powerpoint/2010/main" val="4217102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1203857-0FFE-4956-A829-FCA0A379255F}" type="datetimeFigureOut">
              <a:rPr lang="en-US"/>
              <a:pPr>
                <a:defRPr/>
              </a:pPr>
              <a:t>6/17/2019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53402A1-323D-466A-A7E3-536582008131}" type="slidenum">
              <a:rPr lang="en-US"/>
              <a:pPr>
                <a:defRPr/>
              </a:pPr>
              <a:t>‹#›</a:t>
            </a:fld>
            <a:endParaRPr lang="en-US"/>
          </a:p>
        </p:txBody>
      </p:sp>
    </p:spTree>
    <p:extLst>
      <p:ext uri="{BB962C8B-B14F-4D97-AF65-F5344CB8AC3E}">
        <p14:creationId xmlns:p14="http://schemas.microsoft.com/office/powerpoint/2010/main" val="20407615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57811FA-1C4F-4413-952D-3585BBF3C44A}" type="datetimeFigureOut">
              <a:rPr lang="en-US"/>
              <a:pPr>
                <a:defRPr/>
              </a:pPr>
              <a:t>6/17/2019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5021288A-5C5C-4207-BAF1-65B078416975}" type="slidenum">
              <a:rPr lang="en-US"/>
              <a:pPr>
                <a:defRPr/>
              </a:pPr>
              <a:t>‹#›</a:t>
            </a:fld>
            <a:endParaRPr lang="en-US"/>
          </a:p>
        </p:txBody>
      </p:sp>
    </p:spTree>
    <p:extLst>
      <p:ext uri="{BB962C8B-B14F-4D97-AF65-F5344CB8AC3E}">
        <p14:creationId xmlns:p14="http://schemas.microsoft.com/office/powerpoint/2010/main" val="3287267394"/>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C1A3D43-520E-413C-903D-DFFD6E933DFD}" type="datetimeFigureOut">
              <a:rPr lang="en-US"/>
              <a:pPr>
                <a:defRPr/>
              </a:pPr>
              <a:t>6/17/2019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B021DAB4-E1BB-43D1-A0C7-D3573421A305}" type="slidenum">
              <a:rPr lang="en-US"/>
              <a:pPr>
                <a:defRPr/>
              </a:pPr>
              <a:t>‹#›</a:t>
            </a:fld>
            <a:endParaRPr lang="en-US"/>
          </a:p>
        </p:txBody>
      </p:sp>
    </p:spTree>
    <p:extLst>
      <p:ext uri="{BB962C8B-B14F-4D97-AF65-F5344CB8AC3E}">
        <p14:creationId xmlns:p14="http://schemas.microsoft.com/office/powerpoint/2010/main" val="8909314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DCEA11D-DED1-4511-888D-B43D589D173A}" type="datetimeFigureOut">
              <a:rPr lang="en-US"/>
              <a:pPr>
                <a:defRPr/>
              </a:pPr>
              <a:t>6/17/2019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0469EEDB-3401-4083-BF1B-EE3D691FF29B}" type="slidenum">
              <a:rPr lang="en-US"/>
              <a:pPr>
                <a:defRPr/>
              </a:pPr>
              <a:t>‹#›</a:t>
            </a:fld>
            <a:endParaRPr lang="en-US"/>
          </a:p>
        </p:txBody>
      </p:sp>
    </p:spTree>
    <p:extLst>
      <p:ext uri="{BB962C8B-B14F-4D97-AF65-F5344CB8AC3E}">
        <p14:creationId xmlns:p14="http://schemas.microsoft.com/office/powerpoint/2010/main" val="27072036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C0B1A26D-9EB9-4C3E-8B09-2EC19F63C585}" type="datetimeFigureOut">
              <a:rPr lang="en-US"/>
              <a:pPr>
                <a:defRPr/>
              </a:pPr>
              <a:t>6/17/2019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3B5D62B8-1493-4E7A-B898-289E0AAD6716}" type="slidenum">
              <a:rPr lang="en-US"/>
              <a:pPr>
                <a:defRPr/>
              </a:pPr>
              <a:t>‹#›</a:t>
            </a:fld>
            <a:endParaRPr lang="en-US"/>
          </a:p>
        </p:txBody>
      </p:sp>
    </p:spTree>
    <p:extLst>
      <p:ext uri="{BB962C8B-B14F-4D97-AF65-F5344CB8AC3E}">
        <p14:creationId xmlns:p14="http://schemas.microsoft.com/office/powerpoint/2010/main" val="33503908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8725321-B7B6-489F-85C2-A300372D38CF}" type="datetimeFigureOut">
              <a:rPr lang="en-US"/>
              <a:pPr>
                <a:defRPr/>
              </a:pPr>
              <a:t>6/17/2019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73A45D1-FDE2-4CDE-B9C0-D34E4DE96D86}" type="slidenum">
              <a:rPr lang="en-US"/>
              <a:pPr>
                <a:defRPr/>
              </a:pPr>
              <a:t>‹#›</a:t>
            </a:fld>
            <a:endParaRPr lang="en-US"/>
          </a:p>
        </p:txBody>
      </p:sp>
    </p:spTree>
    <p:extLst>
      <p:ext uri="{BB962C8B-B14F-4D97-AF65-F5344CB8AC3E}">
        <p14:creationId xmlns:p14="http://schemas.microsoft.com/office/powerpoint/2010/main" val="147831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9"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p:cNvSpPr>
            <a:spLocks noGrp="1" noChangeArrowheads="1"/>
          </p:cNvSpPr>
          <p:nvPr>
            <p:ph type="dt" sz="quarter" idx="10"/>
          </p:nvPr>
        </p:nvSpPr>
        <p:spPr/>
        <p:txBody>
          <a:bodyPr/>
          <a:lstStyle>
            <a:lvl1pPr>
              <a:defRPr smtClean="0">
                <a:latin typeface="Tahoma"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lgn="l">
              <a:defRPr smtClean="0">
                <a:latin typeface="Tahoma"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atin typeface="Tahoma" pitchFamily="34" charset="0"/>
              </a:defRPr>
            </a:lvl1pPr>
          </a:lstStyle>
          <a:p>
            <a:pPr>
              <a:defRPr/>
            </a:pPr>
            <a:fld id="{0904777D-D433-4053-8D8E-8E6A58F7DB65}" type="slidenum">
              <a:rPr lang="en-US"/>
              <a:pPr>
                <a:defRPr/>
              </a:pPr>
              <a:t>‹#›</a:t>
            </a:fld>
            <a:endParaRPr lang="en-US"/>
          </a:p>
        </p:txBody>
      </p:sp>
    </p:spTree>
    <p:extLst>
      <p:ext uri="{BB962C8B-B14F-4D97-AF65-F5344CB8AC3E}">
        <p14:creationId xmlns:p14="http://schemas.microsoft.com/office/powerpoint/2010/main" val="966802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4FE37F4-7638-4926-8B8C-A1BBA6477A5A}" type="datetimeFigureOut">
              <a:rPr lang="en-US"/>
              <a:pPr>
                <a:defRPr/>
              </a:pPr>
              <a:t>6/17/2019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639BB8D1-510F-4CD4-9851-16589014C105}" type="slidenum">
              <a:rPr lang="en-US"/>
              <a:pPr>
                <a:defRPr/>
              </a:pPr>
              <a:t>‹#›</a:t>
            </a:fld>
            <a:endParaRPr lang="en-US"/>
          </a:p>
        </p:txBody>
      </p:sp>
    </p:spTree>
    <p:extLst>
      <p:ext uri="{BB962C8B-B14F-4D97-AF65-F5344CB8AC3E}">
        <p14:creationId xmlns:p14="http://schemas.microsoft.com/office/powerpoint/2010/main" val="28571348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0A2618FA-A1EB-466E-964B-59C472F70DFB}" type="datetimeFigureOut">
              <a:rPr lang="en-US"/>
              <a:pPr>
                <a:defRPr/>
              </a:pPr>
              <a:t>6/17/2019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B0F4E05-E5B5-4539-ADF6-D71502CD1740}" type="slidenum">
              <a:rPr lang="en-US"/>
              <a:pPr>
                <a:defRPr/>
              </a:pPr>
              <a:t>‹#›</a:t>
            </a:fld>
            <a:endParaRPr lang="en-US"/>
          </a:p>
        </p:txBody>
      </p:sp>
    </p:spTree>
    <p:extLst>
      <p:ext uri="{BB962C8B-B14F-4D97-AF65-F5344CB8AC3E}">
        <p14:creationId xmlns:p14="http://schemas.microsoft.com/office/powerpoint/2010/main" val="2359129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9CA7490-C888-4BD9-81D0-9DA259691FC6}" type="datetimeFigureOut">
              <a:rPr lang="en-US"/>
              <a:pPr>
                <a:defRPr/>
              </a:pPr>
              <a:t>6/17/2019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B827C76-EE7C-43F9-9588-2B87EFAC1256}" type="slidenum">
              <a:rPr lang="en-US"/>
              <a:pPr>
                <a:defRPr/>
              </a:pPr>
              <a:t>‹#›</a:t>
            </a:fld>
            <a:endParaRPr lang="en-US"/>
          </a:p>
        </p:txBody>
      </p:sp>
    </p:spTree>
    <p:extLst>
      <p:ext uri="{BB962C8B-B14F-4D97-AF65-F5344CB8AC3E}">
        <p14:creationId xmlns:p14="http://schemas.microsoft.com/office/powerpoint/2010/main" val="6761845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55DAB9C-7D1F-4E53-BDC1-8EC273D10B8D}" type="datetimeFigureOut">
              <a:rPr lang="en-US"/>
              <a:pPr>
                <a:defRPr/>
              </a:pPr>
              <a:t>6/17/2019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79725EF8-7DAF-4E68-BE9D-8082C8A42C72}" type="slidenum">
              <a:rPr lang="en-US"/>
              <a:pPr>
                <a:defRPr/>
              </a:pPr>
              <a:t>‹#›</a:t>
            </a:fld>
            <a:endParaRPr lang="en-US"/>
          </a:p>
        </p:txBody>
      </p:sp>
    </p:spTree>
    <p:extLst>
      <p:ext uri="{BB962C8B-B14F-4D97-AF65-F5344CB8AC3E}">
        <p14:creationId xmlns:p14="http://schemas.microsoft.com/office/powerpoint/2010/main" val="2669645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40E45847-C7B0-4611-A903-F6217DC1B35C}"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426881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defRPr>
            </a:lvl1pPr>
            <a:extLst/>
          </a:lstStyle>
          <a:p>
            <a:pPr>
              <a:defRPr/>
            </a:pPr>
            <a:fld id="{4AAA4FDC-9669-49EF-B8D2-1C95A712B4E4}" type="slidenum">
              <a:rPr lang="en-US"/>
              <a:pPr>
                <a:defRPr/>
              </a:pPr>
              <a:t>‹#›</a:t>
            </a:fld>
            <a:endParaRPr lang="en-US"/>
          </a:p>
        </p:txBody>
      </p:sp>
    </p:spTree>
    <p:extLst>
      <p:ext uri="{BB962C8B-B14F-4D97-AF65-F5344CB8AC3E}">
        <p14:creationId xmlns:p14="http://schemas.microsoft.com/office/powerpoint/2010/main" val="42472832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286A4AE7-4434-4299-A810-BD1F09C5CDB9}"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291403906"/>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BE192190-D0E9-4194-AD3B-C1BFECC96692}" type="slidenum">
              <a:rPr lang="en-US"/>
              <a:pPr>
                <a:defRPr/>
              </a:pPr>
              <a:t>‹#›</a:t>
            </a:fld>
            <a:endParaRPr lang="en-US"/>
          </a:p>
        </p:txBody>
      </p:sp>
    </p:spTree>
    <p:extLst>
      <p:ext uri="{BB962C8B-B14F-4D97-AF65-F5344CB8AC3E}">
        <p14:creationId xmlns:p14="http://schemas.microsoft.com/office/powerpoint/2010/main" val="8250797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F17A756D-E56E-48CE-BD86-86527594E623}" type="slidenum">
              <a:rPr lang="en-US"/>
              <a:pPr>
                <a:defRPr/>
              </a:pPr>
              <a:t>‹#›</a:t>
            </a:fld>
            <a:endParaRPr lang="en-US"/>
          </a:p>
        </p:txBody>
      </p:sp>
    </p:spTree>
    <p:extLst>
      <p:ext uri="{BB962C8B-B14F-4D97-AF65-F5344CB8AC3E}">
        <p14:creationId xmlns:p14="http://schemas.microsoft.com/office/powerpoint/2010/main" val="38955102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itchFamily="34" charset="0"/>
              </a:defRPr>
            </a:lvl1pPr>
            <a:extLst/>
          </a:lstStyle>
          <a:p>
            <a:pPr>
              <a:defRPr/>
            </a:pPr>
            <a:fld id="{6F9AB5B1-F09E-401D-857F-EFA2394C5CB2}" type="slidenum">
              <a:rPr lang="en-US"/>
              <a:pPr>
                <a:defRPr/>
              </a:pPr>
              <a:t>‹#›</a:t>
            </a:fld>
            <a:endParaRPr lang="en-US"/>
          </a:p>
        </p:txBody>
      </p:sp>
    </p:spTree>
    <p:extLst>
      <p:ext uri="{BB962C8B-B14F-4D97-AF65-F5344CB8AC3E}">
        <p14:creationId xmlns:p14="http://schemas.microsoft.com/office/powerpoint/2010/main" val="312356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ahoma" pitchFamily="34" charset="0"/>
              </a:defRPr>
            </a:lvl1pPr>
          </a:lstStyle>
          <a:p>
            <a:pPr>
              <a:defRPr/>
            </a:pPr>
            <a:fld id="{EFBA5E44-F5D2-4C4C-8D43-2A1A21CAC2E4}" type="slidenum">
              <a:rPr lang="en-US"/>
              <a:pPr>
                <a:defRPr/>
              </a:pPr>
              <a:t>‹#›</a:t>
            </a:fld>
            <a:endParaRPr lang="en-US"/>
          </a:p>
        </p:txBody>
      </p:sp>
    </p:spTree>
    <p:extLst>
      <p:ext uri="{BB962C8B-B14F-4D97-AF65-F5344CB8AC3E}">
        <p14:creationId xmlns:p14="http://schemas.microsoft.com/office/powerpoint/2010/main" val="34659744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atin typeface="Tahoma" pitchFamily="34" charset="0"/>
              </a:defRPr>
            </a:lvl1pPr>
          </a:lstStyle>
          <a:p>
            <a:pPr>
              <a:defRPr/>
            </a:pPr>
            <a:fld id="{74CE8385-E7A6-4BAB-A1EC-7A78B4398DC8}" type="slidenum">
              <a:rPr lang="en-US"/>
              <a:pPr>
                <a:defRPr/>
              </a:pPr>
              <a:t>‹#›</a:t>
            </a:fld>
            <a:endParaRPr lang="en-US"/>
          </a:p>
        </p:txBody>
      </p:sp>
    </p:spTree>
    <p:extLst>
      <p:ext uri="{BB962C8B-B14F-4D97-AF65-F5344CB8AC3E}">
        <p14:creationId xmlns:p14="http://schemas.microsoft.com/office/powerpoint/2010/main" val="9816941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B124C654-6994-44F7-9FF1-8B19EB81ECDE}"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155618169"/>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25E33FDD-8E98-44C8-AEA4-EFDC80E96D32}"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982254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EB5F3294-EF60-4566-ADDE-9C3730EA2D70}" type="slidenum">
              <a:rPr lang="en-US"/>
              <a:pPr>
                <a:defRPr/>
              </a:pPr>
              <a:t>‹#›</a:t>
            </a:fld>
            <a:endParaRPr lang="en-US"/>
          </a:p>
        </p:txBody>
      </p:sp>
    </p:spTree>
    <p:extLst>
      <p:ext uri="{BB962C8B-B14F-4D97-AF65-F5344CB8AC3E}">
        <p14:creationId xmlns:p14="http://schemas.microsoft.com/office/powerpoint/2010/main" val="23151646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140EF82A-4FE1-4F74-8BD2-EB644A21A28D}" type="slidenum">
              <a:rPr lang="en-US"/>
              <a:pPr>
                <a:defRPr/>
              </a:pPr>
              <a:t>‹#›</a:t>
            </a:fld>
            <a:endParaRPr lang="en-US"/>
          </a:p>
        </p:txBody>
      </p:sp>
    </p:spTree>
    <p:extLst>
      <p:ext uri="{BB962C8B-B14F-4D97-AF65-F5344CB8AC3E}">
        <p14:creationId xmlns:p14="http://schemas.microsoft.com/office/powerpoint/2010/main" val="20187986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Tahoma" pitchFamily="34" charset="0"/>
              </a:defRPr>
            </a:lvl1pPr>
          </a:lstStyle>
          <a:p>
            <a:pPr>
              <a:defRPr/>
            </a:pPr>
            <a:fld id="{2DC61271-0A36-430A-BEBD-A257764D1554}" type="slidenum">
              <a:rPr lang="en-US"/>
              <a:pPr>
                <a:defRPr/>
              </a:pPr>
              <a:t>‹#›</a:t>
            </a:fld>
            <a:endParaRPr lang="en-US"/>
          </a:p>
        </p:txBody>
      </p:sp>
    </p:spTree>
    <p:extLst>
      <p:ext uri="{BB962C8B-B14F-4D97-AF65-F5344CB8AC3E}">
        <p14:creationId xmlns:p14="http://schemas.microsoft.com/office/powerpoint/2010/main" val="363501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ahoma" pitchFamily="34" charset="0"/>
              </a:defRPr>
            </a:lvl1pPr>
          </a:lstStyle>
          <a:p>
            <a:pPr>
              <a:defRPr/>
            </a:pPr>
            <a:fld id="{A48B0A6C-C024-49D5-A31C-BBAF1EB1C963}" type="slidenum">
              <a:rPr lang="en-US"/>
              <a:pPr>
                <a:defRPr/>
              </a:pPr>
              <a:t>‹#›</a:t>
            </a:fld>
            <a:endParaRPr lang="en-US"/>
          </a:p>
        </p:txBody>
      </p:sp>
    </p:spTree>
    <p:extLst>
      <p:ext uri="{BB962C8B-B14F-4D97-AF65-F5344CB8AC3E}">
        <p14:creationId xmlns:p14="http://schemas.microsoft.com/office/powerpoint/2010/main" val="366617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ahoma" pitchFamily="34" charset="0"/>
              </a:defRPr>
            </a:lvl1pPr>
          </a:lstStyle>
          <a:p>
            <a:pPr>
              <a:defRPr/>
            </a:pPr>
            <a:fld id="{FE7D3F45-0994-4162-A5A7-25E5F816C240}" type="slidenum">
              <a:rPr lang="en-US"/>
              <a:pPr>
                <a:defRPr/>
              </a:pPr>
              <a:t>‹#›</a:t>
            </a:fld>
            <a:endParaRPr lang="en-US"/>
          </a:p>
        </p:txBody>
      </p:sp>
    </p:spTree>
    <p:extLst>
      <p:ext uri="{BB962C8B-B14F-4D97-AF65-F5344CB8AC3E}">
        <p14:creationId xmlns:p14="http://schemas.microsoft.com/office/powerpoint/2010/main" val="306934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Tahoma" pitchFamily="34" charset="0"/>
              </a:defRPr>
            </a:lvl1pPr>
          </a:lstStyle>
          <a:p>
            <a:pPr>
              <a:defRPr/>
            </a:pPr>
            <a:fld id="{686C792F-4766-43DB-BEF0-80E691A4E2B1}" type="slidenum">
              <a:rPr lang="en-US"/>
              <a:pPr>
                <a:defRPr/>
              </a:pPr>
              <a:t>‹#›</a:t>
            </a:fld>
            <a:endParaRPr lang="en-US"/>
          </a:p>
        </p:txBody>
      </p:sp>
    </p:spTree>
    <p:extLst>
      <p:ext uri="{BB962C8B-B14F-4D97-AF65-F5344CB8AC3E}">
        <p14:creationId xmlns:p14="http://schemas.microsoft.com/office/powerpoint/2010/main" val="464347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Tahoma" pitchFamily="34" charset="0"/>
              </a:defRPr>
            </a:lvl1pPr>
          </a:lstStyle>
          <a:p>
            <a:pPr>
              <a:defRPr/>
            </a:pPr>
            <a:fld id="{3BCE6BB1-BCD7-4C09-8377-BCE2AF3ED60C}" type="slidenum">
              <a:rPr lang="en-US"/>
              <a:pPr>
                <a:defRPr/>
              </a:pPr>
              <a:t>‹#›</a:t>
            </a:fld>
            <a:endParaRPr lang="en-US"/>
          </a:p>
        </p:txBody>
      </p:sp>
    </p:spTree>
    <p:extLst>
      <p:ext uri="{BB962C8B-B14F-4D97-AF65-F5344CB8AC3E}">
        <p14:creationId xmlns:p14="http://schemas.microsoft.com/office/powerpoint/2010/main" val="429249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Tahoma" pitchFamily="34" charset="0"/>
              </a:defRPr>
            </a:lvl1pPr>
          </a:lstStyle>
          <a:p>
            <a:pPr>
              <a:defRPr/>
            </a:pPr>
            <a:fld id="{085B261E-B966-4EE1-9FC3-6FE03E966DBC}" type="slidenum">
              <a:rPr lang="en-US"/>
              <a:pPr>
                <a:defRPr/>
              </a:pPr>
              <a:t>‹#›</a:t>
            </a:fld>
            <a:endParaRPr lang="en-US"/>
          </a:p>
        </p:txBody>
      </p:sp>
    </p:spTree>
    <p:extLst>
      <p:ext uri="{BB962C8B-B14F-4D97-AF65-F5344CB8AC3E}">
        <p14:creationId xmlns:p14="http://schemas.microsoft.com/office/powerpoint/2010/main" val="236483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20958-C787-4572-A084-163476327697}" type="slidenum">
              <a:rPr lang="en-US"/>
              <a:pPr>
                <a:defRPr/>
              </a:pPr>
              <a:t>‹#›</a:t>
            </a:fld>
            <a:endParaRPr lang="en-US"/>
          </a:p>
        </p:txBody>
      </p:sp>
    </p:spTree>
    <p:extLst>
      <p:ext uri="{BB962C8B-B14F-4D97-AF65-F5344CB8AC3E}">
        <p14:creationId xmlns:p14="http://schemas.microsoft.com/office/powerpoint/2010/main" val="23808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ahoma" pitchFamily="34" charset="0"/>
              </a:defRPr>
            </a:lvl1pPr>
          </a:lstStyle>
          <a:p>
            <a:pPr>
              <a:defRPr/>
            </a:pPr>
            <a:fld id="{B11ABAEF-60EB-44C2-A033-09F98C7E3725}" type="slidenum">
              <a:rPr lang="en-US"/>
              <a:pPr>
                <a:defRPr/>
              </a:pPr>
              <a:t>‹#›</a:t>
            </a:fld>
            <a:endParaRPr lang="en-US"/>
          </a:p>
        </p:txBody>
      </p:sp>
    </p:spTree>
    <p:extLst>
      <p:ext uri="{BB962C8B-B14F-4D97-AF65-F5344CB8AC3E}">
        <p14:creationId xmlns:p14="http://schemas.microsoft.com/office/powerpoint/2010/main" val="266875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ahoma" pitchFamily="34" charset="0"/>
              </a:defRPr>
            </a:lvl1pPr>
          </a:lstStyle>
          <a:p>
            <a:pPr>
              <a:defRPr/>
            </a:pPr>
            <a:fld id="{8709C736-7897-4171-9796-195F275ADDBD}" type="slidenum">
              <a:rPr lang="en-US"/>
              <a:pPr>
                <a:defRPr/>
              </a:pPr>
              <a:t>‹#›</a:t>
            </a:fld>
            <a:endParaRPr lang="en-US"/>
          </a:p>
        </p:txBody>
      </p:sp>
    </p:spTree>
    <p:extLst>
      <p:ext uri="{BB962C8B-B14F-4D97-AF65-F5344CB8AC3E}">
        <p14:creationId xmlns:p14="http://schemas.microsoft.com/office/powerpoint/2010/main" val="30216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ahoma" pitchFamily="34" charset="0"/>
              </a:defRPr>
            </a:lvl1pPr>
          </a:lstStyle>
          <a:p>
            <a:pPr>
              <a:defRPr/>
            </a:pPr>
            <a:fld id="{638E751D-1841-4FF1-BC4D-D99551055446}" type="slidenum">
              <a:rPr lang="en-US"/>
              <a:pPr>
                <a:defRPr/>
              </a:pPr>
              <a:t>‹#›</a:t>
            </a:fld>
            <a:endParaRPr lang="en-US"/>
          </a:p>
        </p:txBody>
      </p:sp>
    </p:spTree>
    <p:extLst>
      <p:ext uri="{BB962C8B-B14F-4D97-AF65-F5344CB8AC3E}">
        <p14:creationId xmlns:p14="http://schemas.microsoft.com/office/powerpoint/2010/main" val="317100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ahoma" pitchFamily="34" charset="0"/>
              </a:defRPr>
            </a:lvl1pPr>
          </a:lstStyle>
          <a:p>
            <a:pPr>
              <a:defRPr/>
            </a:pPr>
            <a:fld id="{12E4496D-69B9-4251-B397-9CFBB12ADA06}" type="slidenum">
              <a:rPr lang="en-US"/>
              <a:pPr>
                <a:defRPr/>
              </a:pPr>
              <a:t>‹#›</a:t>
            </a:fld>
            <a:endParaRPr lang="en-US"/>
          </a:p>
        </p:txBody>
      </p:sp>
    </p:spTree>
    <p:extLst>
      <p:ext uri="{BB962C8B-B14F-4D97-AF65-F5344CB8AC3E}">
        <p14:creationId xmlns:p14="http://schemas.microsoft.com/office/powerpoint/2010/main" val="215914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Tahoma" pitchFamily="34" charset="0"/>
              </a:defRPr>
            </a:lvl1pPr>
          </a:lstStyle>
          <a:p>
            <a:pPr>
              <a:defRPr/>
            </a:pPr>
            <a:fld id="{CF394A64-ECF3-4CAE-BCBC-C10F92DEAD06}" type="slidenum">
              <a:rPr lang="en-US"/>
              <a:pPr>
                <a:defRPr/>
              </a:pPr>
              <a:t>‹#›</a:t>
            </a:fld>
            <a:endParaRPr lang="en-US"/>
          </a:p>
        </p:txBody>
      </p:sp>
    </p:spTree>
    <p:extLst>
      <p:ext uri="{BB962C8B-B14F-4D97-AF65-F5344CB8AC3E}">
        <p14:creationId xmlns:p14="http://schemas.microsoft.com/office/powerpoint/2010/main" val="139167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smtClean="0">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ahoma" pitchFamily="34" charset="0"/>
              </a:defRPr>
            </a:lvl1pPr>
          </a:lstStyle>
          <a:p>
            <a:pPr>
              <a:defRPr/>
            </a:pPr>
            <a:fld id="{607B008B-1A12-471D-AA88-C74A4570253C}" type="slidenum">
              <a:rPr lang="en-US"/>
              <a:pPr>
                <a:defRPr/>
              </a:pPr>
              <a:t>‹#›</a:t>
            </a:fld>
            <a:endParaRPr lang="en-US"/>
          </a:p>
        </p:txBody>
      </p:sp>
    </p:spTree>
    <p:extLst>
      <p:ext uri="{BB962C8B-B14F-4D97-AF65-F5344CB8AC3E}">
        <p14:creationId xmlns:p14="http://schemas.microsoft.com/office/powerpoint/2010/main" val="4103169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44A1DAE3-8F3D-4E55-A3B0-613C6EE5C359}"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9582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defRPr>
            </a:lvl1pPr>
            <a:extLst/>
          </a:lstStyle>
          <a:p>
            <a:pPr>
              <a:defRPr/>
            </a:pPr>
            <a:fld id="{6837E682-1BAE-4C50-85C8-0065C8D50C9F}" type="slidenum">
              <a:rPr lang="en-US"/>
              <a:pPr>
                <a:defRPr/>
              </a:pPr>
              <a:t>‹#›</a:t>
            </a:fld>
            <a:endParaRPr lang="en-US"/>
          </a:p>
        </p:txBody>
      </p:sp>
    </p:spTree>
    <p:extLst>
      <p:ext uri="{BB962C8B-B14F-4D97-AF65-F5344CB8AC3E}">
        <p14:creationId xmlns:p14="http://schemas.microsoft.com/office/powerpoint/2010/main" val="214389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730952B1-DA84-4EA5-964C-4C3FAAED6C27}"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09929348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B0822462-CB44-4A56-92AC-8BAFDE113E37}" type="slidenum">
              <a:rPr lang="en-US"/>
              <a:pPr>
                <a:defRPr/>
              </a:pPr>
              <a:t>‹#›</a:t>
            </a:fld>
            <a:endParaRPr lang="en-US"/>
          </a:p>
        </p:txBody>
      </p:sp>
    </p:spTree>
    <p:extLst>
      <p:ext uri="{BB962C8B-B14F-4D97-AF65-F5344CB8AC3E}">
        <p14:creationId xmlns:p14="http://schemas.microsoft.com/office/powerpoint/2010/main" val="26768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BDE72-C9CF-4C62-BA3F-9172EDB75FE5}" type="slidenum">
              <a:rPr lang="en-US"/>
              <a:pPr>
                <a:defRPr/>
              </a:pPr>
              <a:t>‹#›</a:t>
            </a:fld>
            <a:endParaRPr lang="en-US"/>
          </a:p>
        </p:txBody>
      </p:sp>
    </p:spTree>
    <p:extLst>
      <p:ext uri="{BB962C8B-B14F-4D97-AF65-F5344CB8AC3E}">
        <p14:creationId xmlns:p14="http://schemas.microsoft.com/office/powerpoint/2010/main" val="1593215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7CD070A7-62A4-416E-8413-88AD9A8E0CE3}" type="slidenum">
              <a:rPr lang="en-US"/>
              <a:pPr>
                <a:defRPr/>
              </a:pPr>
              <a:t>‹#›</a:t>
            </a:fld>
            <a:endParaRPr lang="en-US"/>
          </a:p>
        </p:txBody>
      </p:sp>
    </p:spTree>
    <p:extLst>
      <p:ext uri="{BB962C8B-B14F-4D97-AF65-F5344CB8AC3E}">
        <p14:creationId xmlns:p14="http://schemas.microsoft.com/office/powerpoint/2010/main" val="326876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itchFamily="34" charset="0"/>
              </a:defRPr>
            </a:lvl1pPr>
            <a:extLst/>
          </a:lstStyle>
          <a:p>
            <a:pPr>
              <a:defRPr/>
            </a:pPr>
            <a:fld id="{E60F69E3-CD19-4267-86D6-6E88CAE86071}" type="slidenum">
              <a:rPr lang="en-US"/>
              <a:pPr>
                <a:defRPr/>
              </a:pPr>
              <a:t>‹#›</a:t>
            </a:fld>
            <a:endParaRPr lang="en-US"/>
          </a:p>
        </p:txBody>
      </p:sp>
    </p:spTree>
    <p:extLst>
      <p:ext uri="{BB962C8B-B14F-4D97-AF65-F5344CB8AC3E}">
        <p14:creationId xmlns:p14="http://schemas.microsoft.com/office/powerpoint/2010/main" val="354095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atin typeface="Tahoma" pitchFamily="34" charset="0"/>
              </a:defRPr>
            </a:lvl1pPr>
          </a:lstStyle>
          <a:p>
            <a:pPr>
              <a:defRPr/>
            </a:pPr>
            <a:fld id="{8FAE1EB4-F500-453B-BB8D-63994E512BE1}" type="slidenum">
              <a:rPr lang="en-US"/>
              <a:pPr>
                <a:defRPr/>
              </a:pPr>
              <a:t>‹#›</a:t>
            </a:fld>
            <a:endParaRPr lang="en-US"/>
          </a:p>
        </p:txBody>
      </p:sp>
    </p:spTree>
    <p:extLst>
      <p:ext uri="{BB962C8B-B14F-4D97-AF65-F5344CB8AC3E}">
        <p14:creationId xmlns:p14="http://schemas.microsoft.com/office/powerpoint/2010/main" val="636311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70F1DCB8-1EB2-4CFE-B52C-4BA8A119710D}"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18110825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AEC2B0C4-69FD-453D-9B91-C1588E16A7C8}"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63810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A66C290C-B291-4F56-B064-1E1DF54B303A}" type="slidenum">
              <a:rPr lang="en-US"/>
              <a:pPr>
                <a:defRPr/>
              </a:pPr>
              <a:t>‹#›</a:t>
            </a:fld>
            <a:endParaRPr lang="en-US"/>
          </a:p>
        </p:txBody>
      </p:sp>
    </p:spTree>
    <p:extLst>
      <p:ext uri="{BB962C8B-B14F-4D97-AF65-F5344CB8AC3E}">
        <p14:creationId xmlns:p14="http://schemas.microsoft.com/office/powerpoint/2010/main" val="1265287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4EBEC664-610C-4E7D-BDE5-BD8CDF29D45D}" type="slidenum">
              <a:rPr lang="en-US"/>
              <a:pPr>
                <a:defRPr/>
              </a:pPr>
              <a:t>‹#›</a:t>
            </a:fld>
            <a:endParaRPr lang="en-US"/>
          </a:p>
        </p:txBody>
      </p:sp>
    </p:spTree>
    <p:extLst>
      <p:ext uri="{BB962C8B-B14F-4D97-AF65-F5344CB8AC3E}">
        <p14:creationId xmlns:p14="http://schemas.microsoft.com/office/powerpoint/2010/main" val="205710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Tahoma" pitchFamily="34" charset="0"/>
              </a:defRPr>
            </a:lvl1pPr>
          </a:lstStyle>
          <a:p>
            <a:pPr>
              <a:defRPr/>
            </a:pPr>
            <a:fld id="{4F5D1A37-5AC7-497B-A3F8-4AD0F1B9743E}" type="slidenum">
              <a:rPr lang="en-US"/>
              <a:pPr>
                <a:defRPr/>
              </a:pPr>
              <a:t>‹#›</a:t>
            </a:fld>
            <a:endParaRPr lang="en-US"/>
          </a:p>
        </p:txBody>
      </p:sp>
    </p:spTree>
    <p:extLst>
      <p:ext uri="{BB962C8B-B14F-4D97-AF65-F5344CB8AC3E}">
        <p14:creationId xmlns:p14="http://schemas.microsoft.com/office/powerpoint/2010/main" val="2966714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CE3137C7-DD41-43DC-A8E5-2F7B7FE185D3}"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524696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defRPr>
            </a:lvl1pPr>
            <a:extLst/>
          </a:lstStyle>
          <a:p>
            <a:pPr>
              <a:defRPr/>
            </a:pPr>
            <a:fld id="{2823F0DB-CD90-4051-BDA4-F08297258904}" type="slidenum">
              <a:rPr lang="en-US"/>
              <a:pPr>
                <a:defRPr/>
              </a:pPr>
              <a:t>‹#›</a:t>
            </a:fld>
            <a:endParaRPr lang="en-US"/>
          </a:p>
        </p:txBody>
      </p:sp>
    </p:spTree>
    <p:extLst>
      <p:ext uri="{BB962C8B-B14F-4D97-AF65-F5344CB8AC3E}">
        <p14:creationId xmlns:p14="http://schemas.microsoft.com/office/powerpoint/2010/main" val="188113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3538D-70DA-48E2-B69E-B6820B24886B}" type="slidenum">
              <a:rPr lang="en-US"/>
              <a:pPr>
                <a:defRPr/>
              </a:pPr>
              <a:t>‹#›</a:t>
            </a:fld>
            <a:endParaRPr lang="en-US"/>
          </a:p>
        </p:txBody>
      </p:sp>
    </p:spTree>
    <p:extLst>
      <p:ext uri="{BB962C8B-B14F-4D97-AF65-F5344CB8AC3E}">
        <p14:creationId xmlns:p14="http://schemas.microsoft.com/office/powerpoint/2010/main" val="1238663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51CF330D-89C9-4ECB-9648-D952369A1A0B}"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21481314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EA0CD366-604A-4904-B96A-B84885FBBF66}" type="slidenum">
              <a:rPr lang="en-US"/>
              <a:pPr>
                <a:defRPr/>
              </a:pPr>
              <a:t>‹#›</a:t>
            </a:fld>
            <a:endParaRPr lang="en-US"/>
          </a:p>
        </p:txBody>
      </p:sp>
    </p:spTree>
    <p:extLst>
      <p:ext uri="{BB962C8B-B14F-4D97-AF65-F5344CB8AC3E}">
        <p14:creationId xmlns:p14="http://schemas.microsoft.com/office/powerpoint/2010/main" val="2357457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atin typeface="Tahoma" pitchFamily="34" charset="0"/>
              </a:defRPr>
            </a:lvl1pPr>
            <a:extLst/>
          </a:lstStyle>
          <a:p>
            <a:pPr>
              <a:defRPr/>
            </a:pPr>
            <a:fld id="{4D031EED-9682-4904-852C-5EB7C642EDFC}" type="slidenum">
              <a:rPr lang="en-US"/>
              <a:pPr>
                <a:defRPr/>
              </a:pPr>
              <a:t>‹#›</a:t>
            </a:fld>
            <a:endParaRPr lang="en-US"/>
          </a:p>
        </p:txBody>
      </p:sp>
    </p:spTree>
    <p:extLst>
      <p:ext uri="{BB962C8B-B14F-4D97-AF65-F5344CB8AC3E}">
        <p14:creationId xmlns:p14="http://schemas.microsoft.com/office/powerpoint/2010/main" val="2030636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itchFamily="34" charset="0"/>
              </a:defRPr>
            </a:lvl1pPr>
            <a:extLst/>
          </a:lstStyle>
          <a:p>
            <a:pPr>
              <a:defRPr/>
            </a:pPr>
            <a:fld id="{C06905EF-83EF-4FC8-93F5-E913FDB057E7}" type="slidenum">
              <a:rPr lang="en-US"/>
              <a:pPr>
                <a:defRPr/>
              </a:pPr>
              <a:t>‹#›</a:t>
            </a:fld>
            <a:endParaRPr lang="en-US"/>
          </a:p>
        </p:txBody>
      </p:sp>
    </p:spTree>
    <p:extLst>
      <p:ext uri="{BB962C8B-B14F-4D97-AF65-F5344CB8AC3E}">
        <p14:creationId xmlns:p14="http://schemas.microsoft.com/office/powerpoint/2010/main" val="398680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atin typeface="Tahoma" pitchFamily="34" charset="0"/>
              </a:defRPr>
            </a:lvl1pPr>
          </a:lstStyle>
          <a:p>
            <a:pPr>
              <a:defRPr/>
            </a:pPr>
            <a:fld id="{C585E43D-432A-4070-B750-7E0FA65AEB96}" type="slidenum">
              <a:rPr lang="en-US"/>
              <a:pPr>
                <a:defRPr/>
              </a:pPr>
              <a:t>‹#›</a:t>
            </a:fld>
            <a:endParaRPr lang="en-US"/>
          </a:p>
        </p:txBody>
      </p:sp>
    </p:spTree>
    <p:extLst>
      <p:ext uri="{BB962C8B-B14F-4D97-AF65-F5344CB8AC3E}">
        <p14:creationId xmlns:p14="http://schemas.microsoft.com/office/powerpoint/2010/main" val="1394097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latin typeface="Tahoma" pitchFamily="34" charset="0"/>
              </a:defRPr>
            </a:lvl1pPr>
            <a:extLst/>
          </a:lstStyle>
          <a:p>
            <a:pPr>
              <a:defRPr/>
            </a:pPr>
            <a:fld id="{9CAEAA48-ED37-4172-B271-5A70FED42FAE}"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56415029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latin typeface="Tahoma" pitchFamily="34" charset="0"/>
              </a:defRPr>
            </a:lvl1pPr>
            <a:extLst/>
          </a:lstStyle>
          <a:p>
            <a:pPr>
              <a:defRPr/>
            </a:pPr>
            <a:fld id="{53CA44C7-589B-4289-9350-FACF76E71727}"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212875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0B5805B5-DB5A-40EE-BC35-2C69647511AF}" type="slidenum">
              <a:rPr lang="en-US"/>
              <a:pPr>
                <a:defRPr/>
              </a:pPr>
              <a:t>‹#›</a:t>
            </a:fld>
            <a:endParaRPr lang="en-US"/>
          </a:p>
        </p:txBody>
      </p:sp>
    </p:spTree>
    <p:extLst>
      <p:ext uri="{BB962C8B-B14F-4D97-AF65-F5344CB8AC3E}">
        <p14:creationId xmlns:p14="http://schemas.microsoft.com/office/powerpoint/2010/main" val="2072334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Tahoma" pitchFamily="34" charset="0"/>
              </a:defRPr>
            </a:lvl1pPr>
          </a:lstStyle>
          <a:p>
            <a:pPr>
              <a:defRPr/>
            </a:pPr>
            <a:fld id="{CD9B9591-D7A6-48CD-AE01-78E2805BF0F2}" type="slidenum">
              <a:rPr lang="en-US"/>
              <a:pPr>
                <a:defRPr/>
              </a:pPr>
              <a:t>‹#›</a:t>
            </a:fld>
            <a:endParaRPr lang="en-US"/>
          </a:p>
        </p:txBody>
      </p:sp>
    </p:spTree>
    <p:extLst>
      <p:ext uri="{BB962C8B-B14F-4D97-AF65-F5344CB8AC3E}">
        <p14:creationId xmlns:p14="http://schemas.microsoft.com/office/powerpoint/2010/main" val="305521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Tahoma" pitchFamily="34" charset="0"/>
              </a:defRPr>
            </a:lvl1pPr>
          </a:lstStyle>
          <a:p>
            <a:pPr>
              <a:defRPr/>
            </a:pPr>
            <a:fld id="{BB5DF44B-9664-4BB5-9929-29C7BDA594D5}" type="slidenum">
              <a:rPr lang="en-US"/>
              <a:pPr>
                <a:defRPr/>
              </a:pPr>
              <a:t>‹#›</a:t>
            </a:fld>
            <a:endParaRPr lang="en-US"/>
          </a:p>
        </p:txBody>
      </p:sp>
    </p:spTree>
    <p:extLst>
      <p:ext uri="{BB962C8B-B14F-4D97-AF65-F5344CB8AC3E}">
        <p14:creationId xmlns:p14="http://schemas.microsoft.com/office/powerpoint/2010/main" val="199109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F685D5-680F-48A2-81AF-5CBCCEBDAE41}" type="slidenum">
              <a:rPr lang="en-US"/>
              <a:pPr>
                <a:defRPr/>
              </a:pPr>
              <a:t>‹#›</a:t>
            </a:fld>
            <a:endParaRPr lang="en-US"/>
          </a:p>
        </p:txBody>
      </p:sp>
    </p:spTree>
    <p:extLst>
      <p:ext uri="{BB962C8B-B14F-4D97-AF65-F5344CB8AC3E}">
        <p14:creationId xmlns:p14="http://schemas.microsoft.com/office/powerpoint/2010/main" val="16026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3482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499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4771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1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943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046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1584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063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4913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675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4E8E9F-98BF-4904-B2B1-4F9D1C7DD528}" type="slidenum">
              <a:rPr lang="en-US"/>
              <a:pPr>
                <a:defRPr/>
              </a:pPr>
              <a:t>‹#›</a:t>
            </a:fld>
            <a:endParaRPr lang="en-US"/>
          </a:p>
        </p:txBody>
      </p:sp>
    </p:spTree>
    <p:extLst>
      <p:ext uri="{BB962C8B-B14F-4D97-AF65-F5344CB8AC3E}">
        <p14:creationId xmlns:p14="http://schemas.microsoft.com/office/powerpoint/2010/main" val="51073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654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582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213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7060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65185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667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3530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3019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799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11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50610D-F978-46CF-9252-7D44E903C970}" type="slidenum">
              <a:rPr lang="en-US"/>
              <a:pPr>
                <a:defRPr/>
              </a:pPr>
              <a:t>‹#›</a:t>
            </a:fld>
            <a:endParaRPr lang="en-US"/>
          </a:p>
        </p:txBody>
      </p:sp>
    </p:spTree>
    <p:extLst>
      <p:ext uri="{BB962C8B-B14F-4D97-AF65-F5344CB8AC3E}">
        <p14:creationId xmlns:p14="http://schemas.microsoft.com/office/powerpoint/2010/main" val="2197767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4541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8494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9010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08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438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50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922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5731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532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0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4DE6A-C2EB-4514-B925-EE94C1D74E7F}" type="slidenum">
              <a:rPr lang="en-US"/>
              <a:pPr>
                <a:defRPr/>
              </a:pPr>
              <a:t>‹#›</a:t>
            </a:fld>
            <a:endParaRPr lang="en-US"/>
          </a:p>
        </p:txBody>
      </p:sp>
    </p:spTree>
    <p:extLst>
      <p:ext uri="{BB962C8B-B14F-4D97-AF65-F5344CB8AC3E}">
        <p14:creationId xmlns:p14="http://schemas.microsoft.com/office/powerpoint/2010/main" val="2508893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079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3728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4001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2488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4222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10533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9"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p:cNvSpPr>
            <a:spLocks noGrp="1" noChangeArrowheads="1"/>
          </p:cNvSpPr>
          <p:nvPr>
            <p:ph type="dt" sz="quarter" idx="10"/>
          </p:nvPr>
        </p:nvSpPr>
        <p:spPr/>
        <p:txBody>
          <a:bodyPr/>
          <a:lstStyle>
            <a:lvl1pPr>
              <a:defRPr>
                <a:latin typeface="Tahoma"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lgn="l">
              <a:defRPr>
                <a:latin typeface="Tahoma"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Tahoma" pitchFamily="34" charset="0"/>
              </a:defRPr>
            </a:lvl1pPr>
          </a:lstStyle>
          <a:p>
            <a:pPr>
              <a:defRPr/>
            </a:pPr>
            <a:fld id="{C1FE8052-AE75-4273-9CA6-0BF88F4E4DF4}" type="slidenum">
              <a:rPr lang="en-US"/>
              <a:pPr>
                <a:defRPr/>
              </a:pPr>
              <a:t>‹#›</a:t>
            </a:fld>
            <a:endParaRPr lang="en-US"/>
          </a:p>
        </p:txBody>
      </p:sp>
    </p:spTree>
    <p:extLst>
      <p:ext uri="{BB962C8B-B14F-4D97-AF65-F5344CB8AC3E}">
        <p14:creationId xmlns:p14="http://schemas.microsoft.com/office/powerpoint/2010/main" val="1439756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720C91D-5E41-4D9F-ADE2-FC056394E19A}" type="slidenum">
              <a:rPr lang="en-US"/>
              <a:pPr>
                <a:defRPr/>
              </a:pPr>
              <a:t>‹#›</a:t>
            </a:fld>
            <a:endParaRPr lang="en-US"/>
          </a:p>
        </p:txBody>
      </p:sp>
    </p:spTree>
    <p:extLst>
      <p:ext uri="{BB962C8B-B14F-4D97-AF65-F5344CB8AC3E}">
        <p14:creationId xmlns:p14="http://schemas.microsoft.com/office/powerpoint/2010/main" val="2965520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11AB1F9-5DD1-41E8-BBEB-663B0C06F90E}" type="slidenum">
              <a:rPr lang="en-US"/>
              <a:pPr>
                <a:defRPr/>
              </a:pPr>
              <a:t>‹#›</a:t>
            </a:fld>
            <a:endParaRPr lang="en-US"/>
          </a:p>
        </p:txBody>
      </p:sp>
    </p:spTree>
    <p:extLst>
      <p:ext uri="{BB962C8B-B14F-4D97-AF65-F5344CB8AC3E}">
        <p14:creationId xmlns:p14="http://schemas.microsoft.com/office/powerpoint/2010/main" val="4029867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151291BB-4B70-4B22-882E-E6FD4468AD58}" type="slidenum">
              <a:rPr lang="en-US"/>
              <a:pPr>
                <a:defRPr/>
              </a:pPr>
              <a:t>‹#›</a:t>
            </a:fld>
            <a:endParaRPr lang="en-US"/>
          </a:p>
        </p:txBody>
      </p:sp>
    </p:spTree>
    <p:extLst>
      <p:ext uri="{BB962C8B-B14F-4D97-AF65-F5344CB8AC3E}">
        <p14:creationId xmlns:p14="http://schemas.microsoft.com/office/powerpoint/2010/main" val="89463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7F9E4-8F69-446F-AE07-0659ABF228EE}" type="slidenum">
              <a:rPr lang="en-US"/>
              <a:pPr>
                <a:defRPr/>
              </a:pPr>
              <a:t>‹#›</a:t>
            </a:fld>
            <a:endParaRPr lang="en-US"/>
          </a:p>
        </p:txBody>
      </p:sp>
    </p:spTree>
    <p:extLst>
      <p:ext uri="{BB962C8B-B14F-4D97-AF65-F5344CB8AC3E}">
        <p14:creationId xmlns:p14="http://schemas.microsoft.com/office/powerpoint/2010/main" val="24995429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F611798F-6879-4C12-BA13-FC8AE1E3611D}" type="slidenum">
              <a:rPr lang="en-US"/>
              <a:pPr>
                <a:defRPr/>
              </a:pPr>
              <a:t>‹#›</a:t>
            </a:fld>
            <a:endParaRPr lang="en-US"/>
          </a:p>
        </p:txBody>
      </p:sp>
    </p:spTree>
    <p:extLst>
      <p:ext uri="{BB962C8B-B14F-4D97-AF65-F5344CB8AC3E}">
        <p14:creationId xmlns:p14="http://schemas.microsoft.com/office/powerpoint/2010/main" val="31168990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B972076E-3A3F-4891-A578-09CA674FD5A0}" type="slidenum">
              <a:rPr lang="en-US"/>
              <a:pPr>
                <a:defRPr/>
              </a:pPr>
              <a:t>‹#›</a:t>
            </a:fld>
            <a:endParaRPr lang="en-US"/>
          </a:p>
        </p:txBody>
      </p:sp>
    </p:spTree>
    <p:extLst>
      <p:ext uri="{BB962C8B-B14F-4D97-AF65-F5344CB8AC3E}">
        <p14:creationId xmlns:p14="http://schemas.microsoft.com/office/powerpoint/2010/main" val="2039730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6D25DF96-1B0E-453E-8C12-4BB9CDB840CE}" type="slidenum">
              <a:rPr lang="en-US"/>
              <a:pPr>
                <a:defRPr/>
              </a:pPr>
              <a:t>‹#›</a:t>
            </a:fld>
            <a:endParaRPr lang="en-US"/>
          </a:p>
        </p:txBody>
      </p:sp>
    </p:spTree>
    <p:extLst>
      <p:ext uri="{BB962C8B-B14F-4D97-AF65-F5344CB8AC3E}">
        <p14:creationId xmlns:p14="http://schemas.microsoft.com/office/powerpoint/2010/main" val="2448803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C893879-6357-427D-9250-7106492FF9D9}" type="slidenum">
              <a:rPr lang="en-US"/>
              <a:pPr>
                <a:defRPr/>
              </a:pPr>
              <a:t>‹#›</a:t>
            </a:fld>
            <a:endParaRPr lang="en-US"/>
          </a:p>
        </p:txBody>
      </p:sp>
    </p:spTree>
    <p:extLst>
      <p:ext uri="{BB962C8B-B14F-4D97-AF65-F5344CB8AC3E}">
        <p14:creationId xmlns:p14="http://schemas.microsoft.com/office/powerpoint/2010/main" val="4080585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25E8312-A3A0-4D6C-B3E5-84DC790A15B0}" type="slidenum">
              <a:rPr lang="en-US"/>
              <a:pPr>
                <a:defRPr/>
              </a:pPr>
              <a:t>‹#›</a:t>
            </a:fld>
            <a:endParaRPr lang="en-US"/>
          </a:p>
        </p:txBody>
      </p:sp>
    </p:spTree>
    <p:extLst>
      <p:ext uri="{BB962C8B-B14F-4D97-AF65-F5344CB8AC3E}">
        <p14:creationId xmlns:p14="http://schemas.microsoft.com/office/powerpoint/2010/main" val="2615530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F4C3436-9DF4-4C79-88DD-78906294ADA3}" type="slidenum">
              <a:rPr lang="en-US"/>
              <a:pPr>
                <a:defRPr/>
              </a:pPr>
              <a:t>‹#›</a:t>
            </a:fld>
            <a:endParaRPr lang="en-US"/>
          </a:p>
        </p:txBody>
      </p:sp>
    </p:spTree>
    <p:extLst>
      <p:ext uri="{BB962C8B-B14F-4D97-AF65-F5344CB8AC3E}">
        <p14:creationId xmlns:p14="http://schemas.microsoft.com/office/powerpoint/2010/main" val="38709354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55FD9758-80FE-451A-9769-122BBB71567E}" type="slidenum">
              <a:rPr lang="en-US"/>
              <a:pPr>
                <a:defRPr/>
              </a:pPr>
              <a:t>‹#›</a:t>
            </a:fld>
            <a:endParaRPr lang="en-US"/>
          </a:p>
        </p:txBody>
      </p:sp>
    </p:spTree>
    <p:extLst>
      <p:ext uri="{BB962C8B-B14F-4D97-AF65-F5344CB8AC3E}">
        <p14:creationId xmlns:p14="http://schemas.microsoft.com/office/powerpoint/2010/main" val="3541334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12259E36-B92E-4C4C-B2D0-D677E94E357F}" type="slidenum">
              <a:rPr lang="en-US"/>
              <a:pPr>
                <a:defRPr/>
              </a:pPr>
              <a:t>‹#›</a:t>
            </a:fld>
            <a:endParaRPr lang="en-US"/>
          </a:p>
        </p:txBody>
      </p:sp>
    </p:spTree>
    <p:extLst>
      <p:ext uri="{BB962C8B-B14F-4D97-AF65-F5344CB8AC3E}">
        <p14:creationId xmlns:p14="http://schemas.microsoft.com/office/powerpoint/2010/main" val="850801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A91FDFC-DD85-41A9-AB10-0A01917C67C4}" type="slidenum">
              <a:rPr lang="en-US"/>
              <a:pPr>
                <a:defRPr/>
              </a:pPr>
              <a:t>‹#›</a:t>
            </a:fld>
            <a:endParaRPr lang="en-US"/>
          </a:p>
        </p:txBody>
      </p:sp>
    </p:spTree>
    <p:extLst>
      <p:ext uri="{BB962C8B-B14F-4D97-AF65-F5344CB8AC3E}">
        <p14:creationId xmlns:p14="http://schemas.microsoft.com/office/powerpoint/2010/main" val="33456124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36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5.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31C4CB6A-69DB-4483-A999-8187DC01F5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latin typeface="Arial" charset="0"/>
              </a:defRPr>
            </a:lvl1pPr>
            <a:extLst/>
          </a:lstStyle>
          <a:p>
            <a:pPr>
              <a:defRPr/>
            </a:pPr>
            <a:fld id="{0A2B1F71-8077-407D-95AF-1AE9808EA7B9}"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717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53486780"/>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43"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B3DE313F-933C-4F4D-8BEB-ACC130DF3157}" type="datetimeFigureOut">
              <a:rPr lang="en-US"/>
              <a:pPr>
                <a:defRPr/>
              </a:pPr>
              <a:t>6/17/2019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4DB7E58D-33A9-44F0-891C-860149B137C0}" type="slidenum">
              <a:rPr lang="en-US"/>
              <a:pPr>
                <a:defRPr/>
              </a:pPr>
              <a:t>‹#›</a:t>
            </a:fld>
            <a:endParaRPr lang="en-US"/>
          </a:p>
        </p:txBody>
      </p:sp>
    </p:spTree>
    <p:extLst>
      <p:ext uri="{BB962C8B-B14F-4D97-AF65-F5344CB8AC3E}">
        <p14:creationId xmlns:p14="http://schemas.microsoft.com/office/powerpoint/2010/main" val="1263678043"/>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latin typeface="Arial" charset="0"/>
              </a:defRPr>
            </a:lvl1pPr>
            <a:extLst/>
          </a:lstStyle>
          <a:p>
            <a:pPr>
              <a:defRPr/>
            </a:pPr>
            <a:fld id="{BD6CAB61-00B6-44B4-A5D3-6D6F49A1882E}"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8201"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39881234"/>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4105"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08"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5"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6"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7"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41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solidFill>
                  <a:srgbClr val="FFFFFF"/>
                </a:solidFill>
                <a:latin typeface="Garamond" pitchFamily="18" charset="0"/>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solidFill>
                  <a:srgbClr val="FFFFFF"/>
                </a:solidFill>
                <a:latin typeface="Garamond" pitchFamily="18" charset="0"/>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rgbClr val="FFFFFF"/>
                </a:solidFill>
                <a:latin typeface="Garamond" pitchFamily="18" charset="0"/>
              </a:defRPr>
            </a:lvl1pPr>
          </a:lstStyle>
          <a:p>
            <a:pPr>
              <a:defRPr/>
            </a:pPr>
            <a:fld id="{C68DA23B-4798-4C2E-BF9F-07975EC33600}"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latin typeface="Arial" charset="0"/>
              </a:defRPr>
            </a:lvl1pPr>
            <a:extLst/>
          </a:lstStyle>
          <a:p>
            <a:pPr>
              <a:defRPr/>
            </a:pPr>
            <a:fld id="{A441265E-6575-4E92-BEA6-16CDF57D00D3}"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615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latin typeface="Arial" charset="0"/>
              </a:defRPr>
            </a:lvl1pPr>
            <a:extLst/>
          </a:lstStyle>
          <a:p>
            <a:pPr>
              <a:defRPr/>
            </a:pPr>
            <a:fld id="{E008AB36-25C2-4B0F-9C78-3B2D2F92AD54}"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717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3645797"/>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7593642"/>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567838"/>
      </p:ext>
    </p:extLst>
  </p:cSld>
  <p:clrMap bg1="dk2" tx1="lt1" bg2="dk1"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84"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8"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rgbClr val="FFFFFF"/>
                </a:solidFill>
                <a:latin typeface="Garamond" pitchFamily="18" charset="0"/>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Garamond" pitchFamily="18" charset="0"/>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Garamond" pitchFamily="18" charset="0"/>
              </a:defRPr>
            </a:lvl1pPr>
          </a:lstStyle>
          <a:p>
            <a:pPr>
              <a:defRPr/>
            </a:pPr>
            <a:fld id="{F5F34D06-C1DF-4466-B4EE-E468E5734A7B}"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813081"/>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1021708"/>
      </p:ext>
    </p:extLst>
  </p:cSld>
  <p:clrMap bg1="dk2" tx1="lt1" bg2="dk1"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3" Type="http://schemas.openxmlformats.org/officeDocument/2006/relationships/hyperlink" Target="http://www.evidenceforchristianity.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762000"/>
            <a:ext cx="6705600" cy="2667000"/>
          </a:xfrm>
        </p:spPr>
        <p:txBody>
          <a:bodyPr/>
          <a:lstStyle/>
          <a:p>
            <a:pPr eaLnBrk="1" hangingPunct="1">
              <a:defRPr/>
            </a:pPr>
            <a:r>
              <a:rPr lang="en-US" b="1" dirty="0">
                <a:solidFill>
                  <a:srgbClr val="FFFF66"/>
                </a:solidFill>
              </a:rPr>
              <a:t>Jesus in the Old Testament:</a:t>
            </a:r>
            <a:br>
              <a:rPr lang="en-US" b="1" dirty="0">
                <a:solidFill>
                  <a:srgbClr val="FFFF66"/>
                </a:solidFill>
              </a:rPr>
            </a:br>
            <a:r>
              <a:rPr lang="en-US" b="1" dirty="0">
                <a:solidFill>
                  <a:srgbClr val="FFFF66"/>
                </a:solidFill>
              </a:rPr>
              <a:t>From Shadow</a:t>
            </a:r>
            <a:br>
              <a:rPr lang="en-US" b="1" dirty="0">
                <a:solidFill>
                  <a:srgbClr val="FFFF66"/>
                </a:solidFill>
              </a:rPr>
            </a:br>
            <a:r>
              <a:rPr lang="en-US" b="1" dirty="0">
                <a:solidFill>
                  <a:srgbClr val="FFFF66"/>
                </a:solidFill>
              </a:rPr>
              <a:t>to </a:t>
            </a:r>
            <a:br>
              <a:rPr lang="en-US" b="1" dirty="0">
                <a:solidFill>
                  <a:srgbClr val="FFFF66"/>
                </a:solidFill>
              </a:rPr>
            </a:br>
            <a:r>
              <a:rPr lang="en-US" b="1" dirty="0">
                <a:solidFill>
                  <a:srgbClr val="FFFF66"/>
                </a:solidFill>
              </a:rPr>
              <a:t>Reality</a:t>
            </a:r>
            <a:endParaRPr lang="es-MX" b="1" dirty="0">
              <a:solidFill>
                <a:srgbClr val="FFFF66"/>
              </a:solidFill>
            </a:endParaRPr>
          </a:p>
        </p:txBody>
      </p:sp>
      <p:sp>
        <p:nvSpPr>
          <p:cNvPr id="3075" name="Rectangle 3"/>
          <p:cNvSpPr>
            <a:spLocks noGrp="1" noChangeArrowheads="1"/>
          </p:cNvSpPr>
          <p:nvPr>
            <p:ph type="subTitle" idx="1"/>
          </p:nvPr>
        </p:nvSpPr>
        <p:spPr>
          <a:xfrm>
            <a:off x="1371600" y="4648200"/>
            <a:ext cx="7010400" cy="1295400"/>
          </a:xfrm>
        </p:spPr>
        <p:txBody>
          <a:bodyPr/>
          <a:lstStyle/>
          <a:p>
            <a:pPr algn="r" eaLnBrk="1" hangingPunct="1">
              <a:defRPr/>
            </a:pPr>
            <a:r>
              <a:rPr lang="es-MX" sz="2800" b="1" dirty="0">
                <a:solidFill>
                  <a:srgbClr val="FFFF66"/>
                </a:solidFill>
              </a:rPr>
              <a:t>John </a:t>
            </a:r>
            <a:r>
              <a:rPr lang="es-MX" sz="2800" b="1" dirty="0" err="1">
                <a:solidFill>
                  <a:srgbClr val="FFFF66"/>
                </a:solidFill>
              </a:rPr>
              <a:t>Oakes</a:t>
            </a:r>
            <a:endParaRPr lang="es-MX" sz="2800" b="1" dirty="0">
              <a:solidFill>
                <a:srgbClr val="FFFF66"/>
              </a:solidFill>
            </a:endParaRPr>
          </a:p>
        </p:txBody>
      </p:sp>
      <p:pic>
        <p:nvPicPr>
          <p:cNvPr id="112644" name="Picture 5" descr="https://encrypted-tbn0.gstatic.com/images?q=tbn:ANd9GcQJBWHuTuoEYgXeqHpxVP_pLB0z_6tRd_VaypG3G1KhslSeDAS1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24125"/>
            <a:ext cx="3124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7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175" y="603250"/>
            <a:ext cx="9144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400" b="1">
                <a:solidFill>
                  <a:srgbClr val="000000"/>
                </a:solidFill>
                <a:latin typeface="Book Antiqua" pitchFamily="18" charset="0"/>
                <a:cs typeface="Times New Roman" pitchFamily="18" charset="0"/>
              </a:rPr>
              <a:t>        </a:t>
            </a:r>
            <a:r>
              <a:rPr lang="en-US" sz="1400" b="1">
                <a:solidFill>
                  <a:srgbClr val="000000"/>
                </a:solidFill>
                <a:latin typeface="Book Antiqua" pitchFamily="18" charset="0"/>
                <a:cs typeface="Times New Roman" pitchFamily="18" charset="0"/>
              </a:rPr>
              <a:t>     </a:t>
            </a:r>
            <a:r>
              <a:rPr lang="es-MX" sz="1400" b="1">
                <a:solidFill>
                  <a:srgbClr val="000000"/>
                </a:solidFill>
                <a:latin typeface="Book Antiqua" pitchFamily="18" charset="0"/>
                <a:cs typeface="Times New Roman" pitchFamily="18" charset="0"/>
              </a:rPr>
              <a:t> </a:t>
            </a:r>
            <a:r>
              <a:rPr lang="es-MX" sz="3200" b="1">
                <a:solidFill>
                  <a:srgbClr val="FFFF66"/>
                </a:solidFill>
                <a:latin typeface="Book Antiqua" pitchFamily="18" charset="0"/>
                <a:cs typeface="Times New Roman" pitchFamily="18" charset="0"/>
              </a:rPr>
              <a:t>Historical type/antitype in the Exodus</a:t>
            </a:r>
            <a:endParaRPr lang="es-MX" sz="3200">
              <a:solidFill>
                <a:srgbClr val="FFFF66"/>
              </a:solidFill>
              <a:latin typeface="Book Antiqua" pitchFamily="18" charset="0"/>
            </a:endParaRPr>
          </a:p>
        </p:txBody>
      </p:sp>
      <p:grpSp>
        <p:nvGrpSpPr>
          <p:cNvPr id="117763" name="Group 29"/>
          <p:cNvGrpSpPr>
            <a:grpSpLocks/>
          </p:cNvGrpSpPr>
          <p:nvPr/>
        </p:nvGrpSpPr>
        <p:grpSpPr bwMode="auto">
          <a:xfrm>
            <a:off x="1524000" y="1600200"/>
            <a:ext cx="5410200" cy="3857625"/>
            <a:chOff x="-3" y="631"/>
            <a:chExt cx="1798" cy="2430"/>
          </a:xfrm>
        </p:grpSpPr>
        <p:grpSp>
          <p:nvGrpSpPr>
            <p:cNvPr id="117765" name="Group 27"/>
            <p:cNvGrpSpPr>
              <a:grpSpLocks/>
            </p:cNvGrpSpPr>
            <p:nvPr/>
          </p:nvGrpSpPr>
          <p:grpSpPr bwMode="auto">
            <a:xfrm>
              <a:off x="0" y="634"/>
              <a:ext cx="1792" cy="2424"/>
              <a:chOff x="0" y="634"/>
              <a:chExt cx="1792" cy="2424"/>
            </a:xfrm>
          </p:grpSpPr>
          <p:grpSp>
            <p:nvGrpSpPr>
              <p:cNvPr id="117767" name="Group 12"/>
              <p:cNvGrpSpPr>
                <a:grpSpLocks/>
              </p:cNvGrpSpPr>
              <p:nvPr/>
            </p:nvGrpSpPr>
            <p:grpSpPr bwMode="auto">
              <a:xfrm>
                <a:off x="0" y="634"/>
                <a:ext cx="885" cy="606"/>
                <a:chOff x="0" y="634"/>
                <a:chExt cx="885" cy="606"/>
              </a:xfrm>
            </p:grpSpPr>
            <p:sp>
              <p:nvSpPr>
                <p:cNvPr id="117789" name="Rectangle 3"/>
                <p:cNvSpPr>
                  <a:spLocks noChangeArrowheads="1"/>
                </p:cNvSpPr>
                <p:nvPr/>
              </p:nvSpPr>
              <p:spPr bwMode="auto">
                <a:xfrm>
                  <a:off x="43" y="634"/>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dirty="0">
                      <a:solidFill>
                        <a:srgbClr val="FFFF66"/>
                      </a:solidFill>
                      <a:latin typeface="Book Antiqua" pitchFamily="18" charset="0"/>
                      <a:cs typeface="Times New Roman" pitchFamily="18" charset="0"/>
                    </a:rPr>
                    <a:t>OLD TESTAMENT TYPE</a:t>
                  </a:r>
                  <a:endParaRPr lang="es-MX" b="1" i="1" dirty="0">
                    <a:solidFill>
                      <a:srgbClr val="FFFF66"/>
                    </a:solidFill>
                    <a:latin typeface="Book Antiqua" pitchFamily="18" charset="0"/>
                    <a:cs typeface="Times New Roman" pitchFamily="18" charset="0"/>
                  </a:endParaRPr>
                </a:p>
                <a:p>
                  <a:pPr>
                    <a:tabLst>
                      <a:tab pos="-571500" algn="l"/>
                    </a:tabLst>
                  </a:pPr>
                  <a:endParaRPr lang="es-MX" dirty="0">
                    <a:solidFill>
                      <a:srgbClr val="FFFF66"/>
                    </a:solidFill>
                    <a:latin typeface="Times New Roman" pitchFamily="18" charset="0"/>
                  </a:endParaRPr>
                </a:p>
              </p:txBody>
            </p:sp>
            <p:sp>
              <p:nvSpPr>
                <p:cNvPr id="117790" name="Rectangle 11"/>
                <p:cNvSpPr>
                  <a:spLocks noChangeArrowheads="1"/>
                </p:cNvSpPr>
                <p:nvPr/>
              </p:nvSpPr>
              <p:spPr bwMode="auto">
                <a:xfrm>
                  <a:off x="0" y="634"/>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8" name="Group 14"/>
              <p:cNvGrpSpPr>
                <a:grpSpLocks/>
              </p:cNvGrpSpPr>
              <p:nvPr/>
            </p:nvGrpSpPr>
            <p:grpSpPr bwMode="auto">
              <a:xfrm>
                <a:off x="885" y="634"/>
                <a:ext cx="907" cy="606"/>
                <a:chOff x="885" y="634"/>
                <a:chExt cx="907" cy="606"/>
              </a:xfrm>
            </p:grpSpPr>
            <p:sp>
              <p:nvSpPr>
                <p:cNvPr id="117787" name="Rectangle 4"/>
                <p:cNvSpPr>
                  <a:spLocks noChangeArrowheads="1"/>
                </p:cNvSpPr>
                <p:nvPr/>
              </p:nvSpPr>
              <p:spPr bwMode="auto">
                <a:xfrm>
                  <a:off x="928" y="634"/>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n-US" b="1">
                      <a:solidFill>
                        <a:srgbClr val="FFFF66"/>
                      </a:solidFill>
                      <a:latin typeface="Book Antiqua" pitchFamily="18" charset="0"/>
                      <a:cs typeface="Times New Roman" pitchFamily="18" charset="0"/>
                    </a:rPr>
                    <a:t>N</a:t>
                  </a:r>
                  <a:r>
                    <a:rPr lang="es-MX" b="1">
                      <a:solidFill>
                        <a:srgbClr val="FFFF66"/>
                      </a:solidFill>
                      <a:latin typeface="Book Antiqua" pitchFamily="18" charset="0"/>
                      <a:cs typeface="Times New Roman" pitchFamily="18" charset="0"/>
                    </a:rPr>
                    <a:t>EW TESTAMENT ANTITYPE</a:t>
                  </a:r>
                </a:p>
                <a:p>
                  <a:pPr>
                    <a:tabLst>
                      <a:tab pos="-571500" algn="l"/>
                    </a:tabLst>
                  </a:pPr>
                  <a:endParaRPr lang="es-MX" sz="2400">
                    <a:latin typeface="Times New Roman" pitchFamily="18" charset="0"/>
                  </a:endParaRPr>
                </a:p>
              </p:txBody>
            </p:sp>
            <p:sp>
              <p:nvSpPr>
                <p:cNvPr id="117788" name="Rectangle 13"/>
                <p:cNvSpPr>
                  <a:spLocks noChangeArrowheads="1"/>
                </p:cNvSpPr>
                <p:nvPr/>
              </p:nvSpPr>
              <p:spPr bwMode="auto">
                <a:xfrm>
                  <a:off x="885" y="634"/>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9" name="Group 16"/>
              <p:cNvGrpSpPr>
                <a:grpSpLocks/>
              </p:cNvGrpSpPr>
              <p:nvPr/>
            </p:nvGrpSpPr>
            <p:grpSpPr bwMode="auto">
              <a:xfrm>
                <a:off x="0" y="1240"/>
                <a:ext cx="885" cy="500"/>
                <a:chOff x="0" y="1240"/>
                <a:chExt cx="885" cy="500"/>
              </a:xfrm>
            </p:grpSpPr>
            <p:sp>
              <p:nvSpPr>
                <p:cNvPr id="117785" name="Rectangle 5"/>
                <p:cNvSpPr>
                  <a:spLocks noChangeArrowheads="1"/>
                </p:cNvSpPr>
                <p:nvPr/>
              </p:nvSpPr>
              <p:spPr bwMode="auto">
                <a:xfrm>
                  <a:off x="43" y="1240"/>
                  <a:ext cx="799"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2000" b="1">
                      <a:solidFill>
                        <a:srgbClr val="FFFF66"/>
                      </a:solidFill>
                      <a:latin typeface="Book Antiqua" pitchFamily="18" charset="0"/>
                      <a:cs typeface="Times New Roman" pitchFamily="18" charset="0"/>
                    </a:rPr>
                    <a:t>SLAVERY IN EGYPT</a:t>
                  </a:r>
                  <a:endParaRPr lang="es-MX" sz="2000" b="1" i="1">
                    <a:solidFill>
                      <a:srgbClr val="FFFF66"/>
                    </a:solidFill>
                    <a:latin typeface="Book Antiqua" pitchFamily="18" charset="0"/>
                    <a:cs typeface="Times New Roman" pitchFamily="18" charset="0"/>
                  </a:endParaRPr>
                </a:p>
                <a:p>
                  <a:pPr>
                    <a:tabLst>
                      <a:tab pos="-571500" algn="l"/>
                    </a:tabLst>
                  </a:pPr>
                  <a:endParaRPr lang="es-MX" sz="2000">
                    <a:solidFill>
                      <a:srgbClr val="FFFF66"/>
                    </a:solidFill>
                    <a:latin typeface="Book Antiqua" pitchFamily="18" charset="0"/>
                  </a:endParaRPr>
                </a:p>
              </p:txBody>
            </p:sp>
            <p:sp>
              <p:nvSpPr>
                <p:cNvPr id="117786" name="Rectangle 15"/>
                <p:cNvSpPr>
                  <a:spLocks noChangeArrowheads="1"/>
                </p:cNvSpPr>
                <p:nvPr/>
              </p:nvSpPr>
              <p:spPr bwMode="auto">
                <a:xfrm>
                  <a:off x="0" y="1240"/>
                  <a:ext cx="885"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0" name="Group 18"/>
              <p:cNvGrpSpPr>
                <a:grpSpLocks/>
              </p:cNvGrpSpPr>
              <p:nvPr/>
            </p:nvGrpSpPr>
            <p:grpSpPr bwMode="auto">
              <a:xfrm>
                <a:off x="885" y="1240"/>
                <a:ext cx="907" cy="500"/>
                <a:chOff x="885" y="1240"/>
                <a:chExt cx="907" cy="500"/>
              </a:xfrm>
            </p:grpSpPr>
            <p:sp>
              <p:nvSpPr>
                <p:cNvPr id="117783" name="Rectangle 6"/>
                <p:cNvSpPr>
                  <a:spLocks noChangeArrowheads="1"/>
                </p:cNvSpPr>
                <p:nvPr/>
              </p:nvSpPr>
              <p:spPr bwMode="auto">
                <a:xfrm>
                  <a:off x="928" y="1240"/>
                  <a:ext cx="8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LOST, SLAVE TO SIN</a:t>
                  </a:r>
                  <a:endParaRPr lang="es-MX" b="1" i="1">
                    <a:solidFill>
                      <a:srgbClr val="FFFF66"/>
                    </a:solidFill>
                    <a:latin typeface="Book Antiqua" pitchFamily="18" charset="0"/>
                    <a:cs typeface="Times New Roman" pitchFamily="18" charset="0"/>
                  </a:endParaRPr>
                </a:p>
                <a:p>
                  <a:pPr>
                    <a:tabLst>
                      <a:tab pos="-571500" algn="l"/>
                    </a:tabLst>
                  </a:pPr>
                  <a:endParaRPr lang="es-MX">
                    <a:solidFill>
                      <a:srgbClr val="FFFF66"/>
                    </a:solidFill>
                    <a:latin typeface="Times New Roman" pitchFamily="18" charset="0"/>
                  </a:endParaRPr>
                </a:p>
              </p:txBody>
            </p:sp>
            <p:sp>
              <p:nvSpPr>
                <p:cNvPr id="117784" name="Rectangle 17"/>
                <p:cNvSpPr>
                  <a:spLocks noChangeArrowheads="1"/>
                </p:cNvSpPr>
                <p:nvPr/>
              </p:nvSpPr>
              <p:spPr bwMode="auto">
                <a:xfrm>
                  <a:off x="885" y="1240"/>
                  <a:ext cx="907"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1" name="Group 20"/>
              <p:cNvGrpSpPr>
                <a:grpSpLocks/>
              </p:cNvGrpSpPr>
              <p:nvPr/>
            </p:nvGrpSpPr>
            <p:grpSpPr bwMode="auto">
              <a:xfrm>
                <a:off x="0" y="1740"/>
                <a:ext cx="885" cy="712"/>
                <a:chOff x="0" y="1740"/>
                <a:chExt cx="885" cy="712"/>
              </a:xfrm>
            </p:grpSpPr>
            <p:sp>
              <p:nvSpPr>
                <p:cNvPr id="117781" name="Rectangle 7"/>
                <p:cNvSpPr>
                  <a:spLocks noChangeArrowheads="1"/>
                </p:cNvSpPr>
                <p:nvPr/>
              </p:nvSpPr>
              <p:spPr bwMode="auto">
                <a:xfrm>
                  <a:off x="43" y="1740"/>
                  <a:ext cx="79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WANDERING IN THE WILDERNESS</a:t>
                  </a:r>
                  <a:endParaRPr lang="es-MX" b="1">
                    <a:solidFill>
                      <a:srgbClr val="FFFF66"/>
                    </a:solidFill>
                    <a:latin typeface="Book Antiqua" pitchFamily="18" charset="0"/>
                  </a:endParaRPr>
                </a:p>
              </p:txBody>
            </p:sp>
            <p:sp>
              <p:nvSpPr>
                <p:cNvPr id="117782" name="Rectangle 19"/>
                <p:cNvSpPr>
                  <a:spLocks noChangeArrowheads="1"/>
                </p:cNvSpPr>
                <p:nvPr/>
              </p:nvSpPr>
              <p:spPr bwMode="auto">
                <a:xfrm>
                  <a:off x="0" y="1740"/>
                  <a:ext cx="885"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2" name="Group 22"/>
              <p:cNvGrpSpPr>
                <a:grpSpLocks/>
              </p:cNvGrpSpPr>
              <p:nvPr/>
            </p:nvGrpSpPr>
            <p:grpSpPr bwMode="auto">
              <a:xfrm>
                <a:off x="885" y="1740"/>
                <a:ext cx="907" cy="712"/>
                <a:chOff x="885" y="1740"/>
                <a:chExt cx="907" cy="712"/>
              </a:xfrm>
            </p:grpSpPr>
            <p:sp>
              <p:nvSpPr>
                <p:cNvPr id="117779" name="Rectangle 8"/>
                <p:cNvSpPr>
                  <a:spLocks noChangeArrowheads="1"/>
                </p:cNvSpPr>
                <p:nvPr/>
              </p:nvSpPr>
              <p:spPr bwMode="auto">
                <a:xfrm>
                  <a:off x="928" y="1740"/>
                  <a:ext cx="821"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SAVED, BUT LIVING THE LIFE OF A DISCIPLE</a:t>
                  </a:r>
                </a:p>
                <a:p>
                  <a:pPr>
                    <a:tabLst>
                      <a:tab pos="-571500" algn="l"/>
                    </a:tabLst>
                  </a:pPr>
                  <a:endParaRPr lang="es-MX" sz="2400">
                    <a:latin typeface="Times New Roman" pitchFamily="18" charset="0"/>
                  </a:endParaRPr>
                </a:p>
              </p:txBody>
            </p:sp>
            <p:sp>
              <p:nvSpPr>
                <p:cNvPr id="117780" name="Rectangle 21"/>
                <p:cNvSpPr>
                  <a:spLocks noChangeArrowheads="1"/>
                </p:cNvSpPr>
                <p:nvPr/>
              </p:nvSpPr>
              <p:spPr bwMode="auto">
                <a:xfrm>
                  <a:off x="885" y="1740"/>
                  <a:ext cx="907"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3" name="Group 24"/>
              <p:cNvGrpSpPr>
                <a:grpSpLocks/>
              </p:cNvGrpSpPr>
              <p:nvPr/>
            </p:nvGrpSpPr>
            <p:grpSpPr bwMode="auto">
              <a:xfrm>
                <a:off x="0" y="2452"/>
                <a:ext cx="885" cy="606"/>
                <a:chOff x="0" y="2452"/>
                <a:chExt cx="885" cy="606"/>
              </a:xfrm>
            </p:grpSpPr>
            <p:sp>
              <p:nvSpPr>
                <p:cNvPr id="117777" name="Rectangle 9"/>
                <p:cNvSpPr>
                  <a:spLocks noChangeArrowheads="1"/>
                </p:cNvSpPr>
                <p:nvPr/>
              </p:nvSpPr>
              <p:spPr bwMode="auto">
                <a:xfrm>
                  <a:off x="43" y="2452"/>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THE PROMISED LAND</a:t>
                  </a:r>
                </a:p>
                <a:p>
                  <a:pPr>
                    <a:tabLst>
                      <a:tab pos="-571500" algn="l"/>
                    </a:tabLst>
                  </a:pPr>
                  <a:endParaRPr lang="es-MX" sz="2400">
                    <a:latin typeface="Times New Roman" pitchFamily="18" charset="0"/>
                  </a:endParaRPr>
                </a:p>
              </p:txBody>
            </p:sp>
            <p:sp>
              <p:nvSpPr>
                <p:cNvPr id="117778" name="Rectangle 23"/>
                <p:cNvSpPr>
                  <a:spLocks noChangeArrowheads="1"/>
                </p:cNvSpPr>
                <p:nvPr/>
              </p:nvSpPr>
              <p:spPr bwMode="auto">
                <a:xfrm>
                  <a:off x="0" y="2452"/>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4" name="Group 26"/>
              <p:cNvGrpSpPr>
                <a:grpSpLocks/>
              </p:cNvGrpSpPr>
              <p:nvPr/>
            </p:nvGrpSpPr>
            <p:grpSpPr bwMode="auto">
              <a:xfrm>
                <a:off x="885" y="2452"/>
                <a:ext cx="907" cy="606"/>
                <a:chOff x="885" y="2452"/>
                <a:chExt cx="907" cy="606"/>
              </a:xfrm>
            </p:grpSpPr>
            <p:sp>
              <p:nvSpPr>
                <p:cNvPr id="117775" name="Rectangle 10"/>
                <p:cNvSpPr>
                  <a:spLocks noChangeArrowheads="1"/>
                </p:cNvSpPr>
                <p:nvPr/>
              </p:nvSpPr>
              <p:spPr bwMode="auto">
                <a:xfrm>
                  <a:off x="928" y="2452"/>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HEAVEN</a:t>
                  </a:r>
                  <a:endParaRPr lang="es-MX" b="1" i="1">
                    <a:solidFill>
                      <a:srgbClr val="FFFF66"/>
                    </a:solidFill>
                    <a:latin typeface="Book Antiqua" pitchFamily="18" charset="0"/>
                    <a:cs typeface="Times New Roman" pitchFamily="18" charset="0"/>
                  </a:endParaRPr>
                </a:p>
                <a:p>
                  <a:pPr>
                    <a:tabLst>
                      <a:tab pos="-571500" algn="l"/>
                    </a:tabLst>
                  </a:pPr>
                  <a:endParaRPr lang="es-MX" b="1">
                    <a:solidFill>
                      <a:srgbClr val="FFFF66"/>
                    </a:solidFill>
                    <a:latin typeface="Times New Roman" pitchFamily="18" charset="0"/>
                  </a:endParaRPr>
                </a:p>
              </p:txBody>
            </p:sp>
            <p:sp>
              <p:nvSpPr>
                <p:cNvPr id="117776" name="Rectangle 25"/>
                <p:cNvSpPr>
                  <a:spLocks noChangeArrowheads="1"/>
                </p:cNvSpPr>
                <p:nvPr/>
              </p:nvSpPr>
              <p:spPr bwMode="auto">
                <a:xfrm>
                  <a:off x="885" y="2452"/>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66" name="Rectangle 28"/>
            <p:cNvSpPr>
              <a:spLocks noChangeArrowheads="1"/>
            </p:cNvSpPr>
            <p:nvPr/>
          </p:nvSpPr>
          <p:spPr bwMode="auto">
            <a:xfrm>
              <a:off x="-3" y="631"/>
              <a:ext cx="1798" cy="2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64" name="Rectangle 30"/>
          <p:cNvSpPr>
            <a:spLocks noChangeArrowheads="1"/>
          </p:cNvSpPr>
          <p:nvPr/>
        </p:nvSpPr>
        <p:spPr bwMode="auto">
          <a:xfrm>
            <a:off x="3175" y="546258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Foreshadows in the Exodus</a:t>
            </a:r>
          </a:p>
        </p:txBody>
      </p:sp>
      <p:sp>
        <p:nvSpPr>
          <p:cNvPr id="3" name="Content Placeholder 2"/>
          <p:cNvSpPr>
            <a:spLocks noGrp="1"/>
          </p:cNvSpPr>
          <p:nvPr>
            <p:ph idx="1"/>
          </p:nvPr>
        </p:nvSpPr>
        <p:spPr>
          <a:xfrm>
            <a:off x="457200" y="1676400"/>
            <a:ext cx="3581400" cy="4648200"/>
          </a:xfrm>
        </p:spPr>
        <p:txBody>
          <a:bodyPr/>
          <a:lstStyle/>
          <a:p>
            <a:pPr marL="0" indent="0">
              <a:buFont typeface="Wingdings" pitchFamily="2" charset="2"/>
              <a:buNone/>
              <a:defRPr/>
            </a:pPr>
            <a:r>
              <a:rPr lang="en-US" sz="2400" b="1" dirty="0"/>
              <a:t>Exodus 3:7-10  The people are enslaved:  God sends a savior.</a:t>
            </a:r>
          </a:p>
          <a:p>
            <a:pPr marL="0" indent="0">
              <a:buFont typeface="Wingdings" pitchFamily="2" charset="2"/>
              <a:buNone/>
              <a:defRPr/>
            </a:pPr>
            <a:endParaRPr lang="en-US" sz="2400" b="1" dirty="0"/>
          </a:p>
          <a:p>
            <a:pPr marL="0" indent="0">
              <a:buFont typeface="Wingdings" pitchFamily="2" charset="2"/>
              <a:buNone/>
              <a:defRPr/>
            </a:pPr>
            <a:r>
              <a:rPr lang="en-US" sz="2400" b="1" dirty="0"/>
              <a:t>Moses = Jesus</a:t>
            </a:r>
          </a:p>
          <a:p>
            <a:pPr marL="0" indent="0">
              <a:buFont typeface="Wingdings" pitchFamily="2" charset="2"/>
              <a:buNone/>
              <a:defRPr/>
            </a:pPr>
            <a:r>
              <a:rPr lang="en-US" sz="2400" b="1" dirty="0"/>
              <a:t>Pharaoh = Satan</a:t>
            </a:r>
          </a:p>
          <a:p>
            <a:pPr marL="0" indent="0">
              <a:buFont typeface="Wingdings" pitchFamily="2" charset="2"/>
              <a:buNone/>
              <a:defRPr/>
            </a:pPr>
            <a:endParaRPr lang="en-US" sz="2400" b="1" dirty="0"/>
          </a:p>
          <a:p>
            <a:pPr marL="0" indent="0">
              <a:buFont typeface="Wingdings" pitchFamily="2" charset="2"/>
              <a:buNone/>
              <a:defRPr/>
            </a:pPr>
            <a:r>
              <a:rPr lang="en-US" sz="2400" b="1" dirty="0"/>
              <a:t>Plague #10: A death sentence</a:t>
            </a:r>
          </a:p>
          <a:p>
            <a:pPr marL="0" indent="0">
              <a:buFont typeface="Wingdings" pitchFamily="2" charset="2"/>
              <a:buNone/>
              <a:defRPr/>
            </a:pPr>
            <a:endParaRPr lang="en-US" sz="1600" b="1" dirty="0"/>
          </a:p>
          <a:p>
            <a:pPr marL="0" indent="0">
              <a:buFont typeface="Wingdings" pitchFamily="2" charset="2"/>
              <a:buNone/>
              <a:defRPr/>
            </a:pPr>
            <a:r>
              <a:rPr lang="en-US" sz="2400" b="1" dirty="0"/>
              <a:t>1 </a:t>
            </a:r>
            <a:r>
              <a:rPr lang="en-US" sz="2400" b="1" dirty="0" err="1"/>
              <a:t>Cor</a:t>
            </a:r>
            <a:r>
              <a:rPr lang="en-US" sz="2400" b="1" dirty="0"/>
              <a:t> 5:7</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514600"/>
            <a:ext cx="50038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Passing Through the Red Sea</a:t>
            </a:r>
          </a:p>
        </p:txBody>
      </p:sp>
      <p:sp>
        <p:nvSpPr>
          <p:cNvPr id="3" name="Content Placeholder 2"/>
          <p:cNvSpPr>
            <a:spLocks noGrp="1"/>
          </p:cNvSpPr>
          <p:nvPr>
            <p:ph idx="1"/>
          </p:nvPr>
        </p:nvSpPr>
        <p:spPr>
          <a:xfrm>
            <a:off x="5562600" y="1905000"/>
            <a:ext cx="3124200" cy="4191000"/>
          </a:xfrm>
        </p:spPr>
        <p:txBody>
          <a:bodyPr/>
          <a:lstStyle/>
          <a:p>
            <a:pPr marL="0" indent="0">
              <a:buFont typeface="Wingdings" pitchFamily="2" charset="2"/>
              <a:buNone/>
              <a:defRPr/>
            </a:pPr>
            <a:r>
              <a:rPr lang="en-US" sz="2400" b="1" dirty="0"/>
              <a:t>We’re free!!!</a:t>
            </a:r>
          </a:p>
          <a:p>
            <a:pPr marL="0" indent="0">
              <a:buFont typeface="Wingdings" pitchFamily="2" charset="2"/>
              <a:buNone/>
              <a:defRPr/>
            </a:pPr>
            <a:endParaRPr lang="en-US" sz="2400" b="1" dirty="0"/>
          </a:p>
          <a:p>
            <a:pPr marL="0" indent="0">
              <a:buFont typeface="Wingdings" pitchFamily="2" charset="2"/>
              <a:buNone/>
              <a:defRPr/>
            </a:pPr>
            <a:r>
              <a:rPr lang="en-US" sz="2400" b="1" dirty="0"/>
              <a:t>Not yet!!!</a:t>
            </a:r>
          </a:p>
          <a:p>
            <a:pPr marL="0" indent="0">
              <a:buFont typeface="Wingdings" pitchFamily="2" charset="2"/>
              <a:buNone/>
              <a:defRPr/>
            </a:pPr>
            <a:endParaRPr lang="en-US" sz="2400" b="1" dirty="0"/>
          </a:p>
          <a:p>
            <a:pPr marL="0" indent="0">
              <a:buFont typeface="Wingdings" pitchFamily="2" charset="2"/>
              <a:buNone/>
              <a:defRPr/>
            </a:pPr>
            <a:r>
              <a:rPr lang="en-US" sz="2400" b="1" dirty="0"/>
              <a:t>1 </a:t>
            </a:r>
            <a:r>
              <a:rPr lang="en-US" sz="2400" b="1" dirty="0" err="1"/>
              <a:t>Cor</a:t>
            </a:r>
            <a:r>
              <a:rPr lang="en-US" sz="2400" b="1" dirty="0"/>
              <a:t> 10:1-4</a:t>
            </a:r>
          </a:p>
        </p:txBody>
      </p:sp>
      <p:pic>
        <p:nvPicPr>
          <p:cNvPr id="126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05000"/>
            <a:ext cx="5181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1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762000"/>
          </a:xfrm>
        </p:spPr>
        <p:txBody>
          <a:bodyPr/>
          <a:lstStyle/>
          <a:p>
            <a:pPr eaLnBrk="1" hangingPunct="1">
              <a:defRPr/>
            </a:pPr>
            <a:r>
              <a:rPr lang="en-US" sz="2800" b="1" dirty="0"/>
              <a:t>Prefigures of Jesus Christ</a:t>
            </a:r>
          </a:p>
        </p:txBody>
      </p:sp>
      <p:sp>
        <p:nvSpPr>
          <p:cNvPr id="52227" name="Rectangle 3"/>
          <p:cNvSpPr>
            <a:spLocks noGrp="1" noChangeArrowheads="1"/>
          </p:cNvSpPr>
          <p:nvPr>
            <p:ph type="body" idx="1"/>
          </p:nvPr>
        </p:nvSpPr>
        <p:spPr>
          <a:xfrm>
            <a:off x="685800" y="1676400"/>
            <a:ext cx="8229600" cy="4572000"/>
          </a:xfrm>
        </p:spPr>
        <p:txBody>
          <a:bodyPr/>
          <a:lstStyle/>
          <a:p>
            <a:pPr eaLnBrk="1" hangingPunct="1">
              <a:defRPr/>
            </a:pPr>
            <a:r>
              <a:rPr lang="en-US" sz="2400" b="1" dirty="0"/>
              <a:t>Adam </a:t>
            </a:r>
          </a:p>
          <a:p>
            <a:pPr eaLnBrk="1" hangingPunct="1">
              <a:defRPr/>
            </a:pPr>
            <a:r>
              <a:rPr lang="en-US" sz="2400" b="1" dirty="0"/>
              <a:t>Melchizedek, Isaac, Joseph</a:t>
            </a:r>
          </a:p>
          <a:p>
            <a:pPr eaLnBrk="1" hangingPunct="1">
              <a:defRPr/>
            </a:pPr>
            <a:r>
              <a:rPr lang="en-US" sz="2400" b="1" dirty="0"/>
              <a:t>Moses</a:t>
            </a:r>
          </a:p>
          <a:p>
            <a:pPr eaLnBrk="1" hangingPunct="1">
              <a:defRPr/>
            </a:pPr>
            <a:r>
              <a:rPr lang="en-US" sz="2400" b="1" dirty="0"/>
              <a:t>Joshua </a:t>
            </a:r>
          </a:p>
          <a:p>
            <a:pPr eaLnBrk="1" hangingPunct="1">
              <a:defRPr/>
            </a:pPr>
            <a:r>
              <a:rPr lang="en-US" sz="2400" b="1" dirty="0"/>
              <a:t>Deborah, Samson, Saul</a:t>
            </a:r>
          </a:p>
          <a:p>
            <a:pPr eaLnBrk="1" hangingPunct="1">
              <a:defRPr/>
            </a:pPr>
            <a:r>
              <a:rPr lang="en-US" sz="2400" b="1" dirty="0"/>
              <a:t>David</a:t>
            </a:r>
          </a:p>
          <a:p>
            <a:pPr eaLnBrk="1" hangingPunct="1">
              <a:defRPr/>
            </a:pPr>
            <a:r>
              <a:rPr lang="en-US" sz="2400" b="1" dirty="0"/>
              <a:t>Elijah, Jonah</a:t>
            </a:r>
          </a:p>
          <a:p>
            <a:pPr eaLnBrk="1" hangingPunct="1">
              <a:defRPr/>
            </a:pPr>
            <a:r>
              <a:rPr lang="en-US" sz="2400" b="1" dirty="0"/>
              <a:t>Daniel, Cyrus</a:t>
            </a:r>
          </a:p>
          <a:p>
            <a:pPr eaLnBrk="1" hangingPunct="1">
              <a:defRPr/>
            </a:pPr>
            <a:r>
              <a:rPr lang="en-US" sz="2400" b="1" dirty="0"/>
              <a:t>Joshua the priest, Esther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To Be a Prefigure of the Messiah</a:t>
            </a:r>
          </a:p>
        </p:txBody>
      </p:sp>
      <p:sp>
        <p:nvSpPr>
          <p:cNvPr id="3" name="Content Placeholder 2"/>
          <p:cNvSpPr>
            <a:spLocks noGrp="1"/>
          </p:cNvSpPr>
          <p:nvPr>
            <p:ph idx="1"/>
          </p:nvPr>
        </p:nvSpPr>
        <p:spPr>
          <a:xfrm>
            <a:off x="457200" y="2438400"/>
            <a:ext cx="8305800" cy="3657600"/>
          </a:xfrm>
        </p:spPr>
        <p:txBody>
          <a:bodyPr/>
          <a:lstStyle/>
          <a:p>
            <a:pPr marL="0" indent="0">
              <a:buFont typeface="Wingdings" pitchFamily="2" charset="2"/>
              <a:buNone/>
              <a:defRPr/>
            </a:pPr>
            <a:r>
              <a:rPr lang="en-US" sz="2800" b="1" dirty="0"/>
              <a:t>Prophet, Priest or King (or prince…)</a:t>
            </a:r>
          </a:p>
          <a:p>
            <a:pPr marL="0" indent="0">
              <a:buFont typeface="Wingdings" pitchFamily="2" charset="2"/>
              <a:buNone/>
              <a:defRPr/>
            </a:pPr>
            <a:endParaRPr lang="en-US" sz="2800" b="1" dirty="0"/>
          </a:p>
          <a:p>
            <a:pPr marL="0" indent="0">
              <a:buFont typeface="Wingdings" pitchFamily="2" charset="2"/>
              <a:buNone/>
              <a:defRPr/>
            </a:pPr>
            <a:r>
              <a:rPr lang="en-US" sz="2800" b="1" dirty="0"/>
              <a:t>Save Israel (or Gentiles)</a:t>
            </a:r>
          </a:p>
        </p:txBody>
      </p:sp>
    </p:spTree>
    <p:extLst>
      <p:ext uri="{BB962C8B-B14F-4D97-AF65-F5344CB8AC3E}">
        <p14:creationId xmlns:p14="http://schemas.microsoft.com/office/powerpoint/2010/main" val="137675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600" b="1" dirty="0"/>
              <a:t>Jonah</a:t>
            </a:r>
          </a:p>
        </p:txBody>
      </p:sp>
      <p:sp>
        <p:nvSpPr>
          <p:cNvPr id="3" name="Content Placeholder 2"/>
          <p:cNvSpPr>
            <a:spLocks noGrp="1"/>
          </p:cNvSpPr>
          <p:nvPr>
            <p:ph idx="1"/>
          </p:nvPr>
        </p:nvSpPr>
        <p:spPr>
          <a:xfrm>
            <a:off x="304800" y="1371600"/>
            <a:ext cx="4876800" cy="4724400"/>
          </a:xfrm>
        </p:spPr>
        <p:txBody>
          <a:bodyPr/>
          <a:lstStyle/>
          <a:p>
            <a:pPr marL="0" indent="0">
              <a:buFont typeface="Wingdings" pitchFamily="2" charset="2"/>
              <a:buNone/>
              <a:defRPr/>
            </a:pPr>
            <a:r>
              <a:rPr lang="en-US" sz="2400" b="1" dirty="0"/>
              <a:t>John 7:52  No prophet ever came from Galilee…</a:t>
            </a:r>
          </a:p>
          <a:p>
            <a:pPr marL="0" indent="0">
              <a:buFont typeface="Wingdings" pitchFamily="2" charset="2"/>
              <a:buNone/>
              <a:defRPr/>
            </a:pPr>
            <a:endParaRPr lang="en-US" sz="800" b="1" dirty="0"/>
          </a:p>
          <a:p>
            <a:pPr marL="0" indent="0">
              <a:buFont typeface="Wingdings" pitchFamily="2" charset="2"/>
              <a:buNone/>
              <a:defRPr/>
            </a:pPr>
            <a:r>
              <a:rPr lang="en-US" sz="2400" b="1" dirty="0"/>
              <a:t>Matthew 12:39,40  Three days and three nights</a:t>
            </a:r>
          </a:p>
          <a:p>
            <a:pPr marL="0" indent="0">
              <a:buFont typeface="Wingdings" pitchFamily="2" charset="2"/>
              <a:buNone/>
              <a:defRPr/>
            </a:pPr>
            <a:endParaRPr lang="en-US" sz="800" b="1" dirty="0"/>
          </a:p>
          <a:p>
            <a:pPr marL="0" indent="0">
              <a:buFont typeface="Wingdings" pitchFamily="2" charset="2"/>
              <a:buNone/>
              <a:defRPr/>
            </a:pPr>
            <a:r>
              <a:rPr lang="en-US" sz="2400" b="1" dirty="0"/>
              <a:t>Luke 11:30-32  Offered salvation to 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1:7  Gambling</a:t>
            </a:r>
          </a:p>
          <a:p>
            <a:pPr marL="0" indent="0">
              <a:buFont typeface="Wingdings" pitchFamily="2" charset="2"/>
              <a:buNone/>
              <a:defRPr/>
            </a:pPr>
            <a:endParaRPr lang="en-US" sz="800" b="1" dirty="0"/>
          </a:p>
          <a:p>
            <a:pPr marL="0" indent="0">
              <a:buFont typeface="Wingdings" pitchFamily="2" charset="2"/>
              <a:buNone/>
              <a:defRPr/>
            </a:pPr>
            <a:r>
              <a:rPr lang="en-US" sz="2400" b="1" dirty="0"/>
              <a:t>Jonah 1:12 Willingly offered his life to save </a:t>
            </a:r>
            <a:r>
              <a:rPr lang="en-US" sz="2400" b="1"/>
              <a:t>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calmed a storm</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64868" name="Picture 2" descr="http://www.gardenofpraise.com/images/j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371600"/>
            <a:ext cx="3848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8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bleon1.files.wordpress.com/2011/10/gath-hep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38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4" descr="http://holylandarchive.com/section_images/555_Nazaret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757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
          <p:cNvSpPr txBox="1">
            <a:spLocks noChangeArrowheads="1"/>
          </p:cNvSpPr>
          <p:nvPr/>
        </p:nvSpPr>
        <p:spPr bwMode="auto">
          <a:xfrm>
            <a:off x="838200" y="5360988"/>
            <a:ext cx="754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b="1">
                <a:solidFill>
                  <a:srgbClr val="FFFFFF"/>
                </a:solidFill>
              </a:rPr>
              <a:t>Gath Hepher and Nazreth 3 miles apart</a:t>
            </a:r>
          </a:p>
        </p:txBody>
      </p:sp>
    </p:spTree>
    <p:extLst>
      <p:ext uri="{BB962C8B-B14F-4D97-AF65-F5344CB8AC3E}">
        <p14:creationId xmlns:p14="http://schemas.microsoft.com/office/powerpoint/2010/main" val="253651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a:t>Melchizedek: Prefigure of Christ</a:t>
            </a:r>
          </a:p>
        </p:txBody>
      </p:sp>
      <p:sp>
        <p:nvSpPr>
          <p:cNvPr id="61443"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sz="2800" b="1" dirty="0"/>
              <a:t>Melchizedek means King of Righteousness.</a:t>
            </a:r>
          </a:p>
          <a:p>
            <a:pPr eaLnBrk="1" hangingPunct="1">
              <a:lnSpc>
                <a:spcPct val="90000"/>
              </a:lnSpc>
              <a:defRPr/>
            </a:pPr>
            <a:r>
              <a:rPr lang="en-US" sz="2800" b="1" dirty="0"/>
              <a:t>King of Salem means King (prince?) of Peace.</a:t>
            </a:r>
          </a:p>
          <a:p>
            <a:pPr eaLnBrk="1" hangingPunct="1">
              <a:lnSpc>
                <a:spcPct val="90000"/>
              </a:lnSpc>
              <a:defRPr/>
            </a:pPr>
            <a:r>
              <a:rPr lang="en-US" sz="2800" b="1" dirty="0"/>
              <a:t>He blessed Abraham. (Genesis 14:19)</a:t>
            </a:r>
          </a:p>
          <a:p>
            <a:pPr eaLnBrk="1" hangingPunct="1">
              <a:lnSpc>
                <a:spcPct val="90000"/>
              </a:lnSpc>
              <a:defRPr/>
            </a:pPr>
            <a:r>
              <a:rPr lang="en-US" sz="2800" b="1" dirty="0"/>
              <a:t>Abraham offered him a tithe/sacrifice (Genesis 14:20).</a:t>
            </a:r>
          </a:p>
          <a:p>
            <a:pPr eaLnBrk="1" hangingPunct="1">
              <a:lnSpc>
                <a:spcPct val="90000"/>
              </a:lnSpc>
              <a:defRPr/>
            </a:pPr>
            <a:r>
              <a:rPr lang="en-US" sz="2800" b="1" dirty="0"/>
              <a:t>High Priest because of his character, not by descent. </a:t>
            </a:r>
            <a:r>
              <a:rPr lang="en-US" sz="2800" b="1" dirty="0" err="1"/>
              <a:t>Heb</a:t>
            </a:r>
            <a:r>
              <a:rPr lang="en-US" sz="2800" b="1" dirty="0"/>
              <a:t> 7:15-16</a:t>
            </a:r>
          </a:p>
          <a:p>
            <a:pPr eaLnBrk="1" hangingPunct="1">
              <a:lnSpc>
                <a:spcPct val="90000"/>
              </a:lnSpc>
              <a:defRPr/>
            </a:pPr>
            <a:r>
              <a:rPr lang="en-US" sz="2800" b="1" dirty="0"/>
              <a:t>Greater than Abraham </a:t>
            </a:r>
            <a:r>
              <a:rPr lang="en-US" sz="2800" b="1" dirty="0" err="1"/>
              <a:t>Heb</a:t>
            </a:r>
            <a:r>
              <a:rPr lang="en-US" sz="2800" b="1" dirty="0"/>
              <a:t> 7:4.</a:t>
            </a:r>
          </a:p>
          <a:p>
            <a:pPr eaLnBrk="1" hangingPunct="1">
              <a:lnSpc>
                <a:spcPct val="90000"/>
              </a:lnSpc>
              <a:defRPr/>
            </a:pPr>
            <a:r>
              <a:rPr lang="en-US" sz="2800" b="1" dirty="0"/>
              <a:t>Gave Abraham bread and wine (last supper, Lord’s Supper)</a:t>
            </a:r>
          </a:p>
          <a:p>
            <a:pPr eaLnBrk="1" hangingPunct="1">
              <a:lnSpc>
                <a:spcPct val="90000"/>
              </a:lnSpc>
              <a:defRPr/>
            </a:pPr>
            <a:r>
              <a:rPr lang="en-US" sz="2800" b="1" dirty="0"/>
              <a:t>A priest for everyone; not just for the Jews.</a:t>
            </a:r>
          </a:p>
          <a:p>
            <a:pPr marL="0" indent="0" eaLnBrk="1" hangingPunct="1">
              <a:lnSpc>
                <a:spcPct val="90000"/>
              </a:lnSpc>
              <a:buFontTx/>
              <a:buNone/>
              <a:defRPr/>
            </a:pPr>
            <a:endParaRPr lang="en-US" sz="2800" b="1" dirty="0"/>
          </a:p>
        </p:txBody>
      </p:sp>
    </p:spTree>
    <p:extLst>
      <p:ext uri="{BB962C8B-B14F-4D97-AF65-F5344CB8AC3E}">
        <p14:creationId xmlns:p14="http://schemas.microsoft.com/office/powerpoint/2010/main" val="169122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Joseph: Savior of Israel</a:t>
            </a:r>
          </a:p>
        </p:txBody>
      </p:sp>
      <p:sp>
        <p:nvSpPr>
          <p:cNvPr id="3" name="Content Placeholder 2"/>
          <p:cNvSpPr>
            <a:spLocks noGrp="1"/>
          </p:cNvSpPr>
          <p:nvPr>
            <p:ph idx="1"/>
          </p:nvPr>
        </p:nvSpPr>
        <p:spPr>
          <a:xfrm>
            <a:off x="304800" y="1676400"/>
            <a:ext cx="5257800" cy="4800600"/>
          </a:xfrm>
        </p:spPr>
        <p:txBody>
          <a:bodyPr/>
          <a:lstStyle/>
          <a:p>
            <a:pPr marL="0" indent="0">
              <a:buFontTx/>
              <a:buNone/>
              <a:defRPr/>
            </a:pPr>
            <a:r>
              <a:rPr lang="en-US" sz="2400" b="1" dirty="0"/>
              <a:t>From the right hand of his father, he became a slave in Egypt and was later raised to the right hand of the king</a:t>
            </a:r>
          </a:p>
          <a:p>
            <a:pPr marL="0" indent="0">
              <a:buFontTx/>
              <a:buNone/>
              <a:defRPr/>
            </a:pPr>
            <a:endParaRPr lang="en-US" sz="800" b="1" dirty="0"/>
          </a:p>
          <a:p>
            <a:pPr marL="0" indent="0">
              <a:buFontTx/>
              <a:buNone/>
              <a:defRPr/>
            </a:pPr>
            <a:r>
              <a:rPr lang="en-US" sz="2400" b="1" dirty="0"/>
              <a:t>A shepherd</a:t>
            </a:r>
          </a:p>
          <a:p>
            <a:pPr marL="0" indent="0">
              <a:buFontTx/>
              <a:buNone/>
              <a:defRPr/>
            </a:pPr>
            <a:endParaRPr lang="en-US" sz="800" b="1" dirty="0"/>
          </a:p>
          <a:p>
            <a:pPr marL="0" indent="0">
              <a:buFontTx/>
              <a:buNone/>
              <a:defRPr/>
            </a:pPr>
            <a:r>
              <a:rPr lang="en-US" sz="2400" b="1" dirty="0"/>
              <a:t>A dream:  You will be King of the Jews</a:t>
            </a:r>
          </a:p>
          <a:p>
            <a:pPr marL="0" indent="0">
              <a:buFontTx/>
              <a:buNone/>
              <a:defRPr/>
            </a:pPr>
            <a:endParaRPr lang="en-US" sz="800" b="1" dirty="0"/>
          </a:p>
          <a:p>
            <a:pPr marL="0" indent="0">
              <a:buFontTx/>
              <a:buNone/>
              <a:defRPr/>
            </a:pPr>
            <a:r>
              <a:rPr lang="en-US" sz="2400" b="1" dirty="0"/>
              <a:t>Jealous brothers decided to kill him</a:t>
            </a:r>
          </a:p>
          <a:p>
            <a:pPr marL="0" indent="0">
              <a:buFontTx/>
              <a:buNone/>
              <a:defRPr/>
            </a:pPr>
            <a:endParaRPr lang="en-US" sz="800" b="1" dirty="0"/>
          </a:p>
          <a:p>
            <a:pPr marL="0" indent="0">
              <a:buFontTx/>
              <a:buNone/>
              <a:defRPr/>
            </a:pPr>
            <a:r>
              <a:rPr lang="en-US" sz="2400" b="1" dirty="0"/>
              <a:t>Betrayed for 20 pieces of silver</a:t>
            </a:r>
          </a:p>
          <a:p>
            <a:pPr marL="0" indent="0">
              <a:buFontTx/>
              <a:buNone/>
              <a:defRPr/>
            </a:pPr>
            <a:endParaRPr lang="en-US" sz="800" b="1" dirty="0"/>
          </a:p>
          <a:p>
            <a:pPr marL="0" indent="0">
              <a:buFontTx/>
              <a:buNone/>
              <a:defRPr/>
            </a:pPr>
            <a:r>
              <a:rPr lang="en-US" sz="2400" b="1" dirty="0"/>
              <a:t>Went down to Egypt</a:t>
            </a:r>
          </a:p>
          <a:p>
            <a:pPr marL="0" indent="0">
              <a:buFontTx/>
              <a:buNone/>
              <a:defRPr/>
            </a:pPr>
            <a:endParaRPr lang="en-US" sz="800" b="1" dirty="0"/>
          </a:p>
          <a:p>
            <a:pPr marL="0" indent="0">
              <a:buFontTx/>
              <a:buNone/>
              <a:defRPr/>
            </a:pPr>
            <a:r>
              <a:rPr lang="en-US" sz="2400" b="1" dirty="0"/>
              <a:t>Saved Israel</a:t>
            </a:r>
          </a:p>
          <a:p>
            <a:pPr marL="0" indent="0">
              <a:buFontTx/>
              <a:buNone/>
              <a:defRPr/>
            </a:pPr>
            <a:endParaRPr lang="en-US" sz="2400" b="1" dirty="0"/>
          </a:p>
          <a:p>
            <a:pPr marL="0" indent="0">
              <a:buFontTx/>
              <a:buNone/>
              <a:defRPr/>
            </a:pPr>
            <a:endParaRPr lang="en-US" sz="2400" b="1" dirty="0"/>
          </a:p>
        </p:txBody>
      </p:sp>
      <p:pic>
        <p:nvPicPr>
          <p:cNvPr id="168964" name="Picture 2" descr="http://www.gutenberg.org/files/30218/30218-h/images/fro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1676400"/>
            <a:ext cx="3463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295400" y="0"/>
            <a:ext cx="6705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just" eaLnBrk="1" hangingPunct="1">
              <a:tabLst>
                <a:tab pos="-571500" algn="l"/>
              </a:tabLst>
            </a:pPr>
            <a:r>
              <a:rPr lang="es-MX" sz="2000" b="1">
                <a:solidFill>
                  <a:srgbClr val="FFFF66"/>
                </a:solidFill>
                <a:latin typeface="Book Antiqua" pitchFamily="18" charset="0"/>
                <a:cs typeface="Times New Roman" pitchFamily="18" charset="0"/>
              </a:rPr>
              <a:t>Parallels Between Moses and Jesus</a:t>
            </a:r>
            <a:endParaRPr lang="es-MX" sz="2000" b="1" i="1">
              <a:solidFill>
                <a:srgbClr val="FFFF66"/>
              </a:solidFill>
              <a:latin typeface="Book Antiqua" pitchFamily="18" charset="0"/>
              <a:cs typeface="Times New Roman" pitchFamily="18" charset="0"/>
            </a:endParaRPr>
          </a:p>
          <a:p>
            <a:pPr indent="457200" algn="just">
              <a:tabLst>
                <a:tab pos="-57150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2883" name="Group 71"/>
          <p:cNvGrpSpPr>
            <a:grpSpLocks/>
          </p:cNvGrpSpPr>
          <p:nvPr/>
        </p:nvGrpSpPr>
        <p:grpSpPr bwMode="auto">
          <a:xfrm>
            <a:off x="990600" y="762000"/>
            <a:ext cx="6705600" cy="5867400"/>
            <a:chOff x="-3" y="525"/>
            <a:chExt cx="2230" cy="6063"/>
          </a:xfrm>
        </p:grpSpPr>
        <p:grpSp>
          <p:nvGrpSpPr>
            <p:cNvPr id="122884" name="Group 69"/>
            <p:cNvGrpSpPr>
              <a:grpSpLocks/>
            </p:cNvGrpSpPr>
            <p:nvPr/>
          </p:nvGrpSpPr>
          <p:grpSpPr bwMode="auto">
            <a:xfrm>
              <a:off x="0" y="528"/>
              <a:ext cx="2224" cy="6057"/>
              <a:chOff x="0" y="528"/>
              <a:chExt cx="2224" cy="6057"/>
            </a:xfrm>
          </p:grpSpPr>
          <p:grpSp>
            <p:nvGrpSpPr>
              <p:cNvPr id="122886" name="Group 26"/>
              <p:cNvGrpSpPr>
                <a:grpSpLocks/>
              </p:cNvGrpSpPr>
              <p:nvPr/>
            </p:nvGrpSpPr>
            <p:grpSpPr bwMode="auto">
              <a:xfrm>
                <a:off x="0" y="528"/>
                <a:ext cx="1130" cy="509"/>
                <a:chOff x="0" y="528"/>
                <a:chExt cx="1130" cy="509"/>
              </a:xfrm>
            </p:grpSpPr>
            <p:sp>
              <p:nvSpPr>
                <p:cNvPr id="122950" name="Rectangle 3"/>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Moses</a:t>
                  </a:r>
                  <a:endParaRPr lang="es-MX" sz="2000" b="1" i="1">
                    <a:solidFill>
                      <a:srgbClr val="FFFF66"/>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2951"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7" name="Group 28"/>
              <p:cNvGrpSpPr>
                <a:grpSpLocks/>
              </p:cNvGrpSpPr>
              <p:nvPr/>
            </p:nvGrpSpPr>
            <p:grpSpPr bwMode="auto">
              <a:xfrm>
                <a:off x="1130" y="528"/>
                <a:ext cx="1094" cy="509"/>
                <a:chOff x="1130" y="528"/>
                <a:chExt cx="1094" cy="509"/>
              </a:xfrm>
            </p:grpSpPr>
            <p:sp>
              <p:nvSpPr>
                <p:cNvPr id="122948" name="Rectangle 4"/>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Jesus</a:t>
                  </a:r>
                  <a:endParaRPr lang="es-MX" sz="2000" b="1" i="1">
                    <a:solidFill>
                      <a:srgbClr val="FFFF66"/>
                    </a:solidFill>
                    <a:latin typeface="Book Antiqua" pitchFamily="18" charset="0"/>
                    <a:cs typeface="Times New Roman" pitchFamily="18" charset="0"/>
                  </a:endParaRPr>
                </a:p>
                <a:p>
                  <a:pPr algn="just">
                    <a:tabLst>
                      <a:tab pos="-571500" algn="l"/>
                    </a:tabLst>
                  </a:pPr>
                  <a:endParaRPr lang="es-MX" sz="2000" b="1">
                    <a:solidFill>
                      <a:srgbClr val="FFFF66"/>
                    </a:solidFill>
                    <a:latin typeface="Book Antiqua" pitchFamily="18" charset="0"/>
                  </a:endParaRPr>
                </a:p>
              </p:txBody>
            </p:sp>
            <p:sp>
              <p:nvSpPr>
                <p:cNvPr id="122949"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8" name="Group 30"/>
              <p:cNvGrpSpPr>
                <a:grpSpLocks/>
              </p:cNvGrpSpPr>
              <p:nvPr/>
            </p:nvGrpSpPr>
            <p:grpSpPr bwMode="auto">
              <a:xfrm>
                <a:off x="0" y="1037"/>
                <a:ext cx="1130" cy="615"/>
                <a:chOff x="0" y="1037"/>
                <a:chExt cx="1130" cy="615"/>
              </a:xfrm>
            </p:grpSpPr>
            <p:sp>
              <p:nvSpPr>
                <p:cNvPr id="122946" name="Rectangle 5"/>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Pharaoh tried to kill him</a:t>
                  </a:r>
                  <a:endParaRPr lang="es-MX" sz="1600" b="1" i="1">
                    <a:solidFill>
                      <a:srgbClr val="FFFF66"/>
                    </a:solidFill>
                    <a:latin typeface="Book Antiqua" pitchFamily="18" charset="0"/>
                    <a:cs typeface="Times New Roman" pitchFamily="18" charset="0"/>
                  </a:endParaRPr>
                </a:p>
                <a:p>
                  <a:pPr>
                    <a:tabLst>
                      <a:tab pos="-571500" algn="l"/>
                    </a:tabLst>
                  </a:pPr>
                  <a:r>
                    <a:rPr lang="es-MX" sz="1200" i="1">
                      <a:solidFill>
                        <a:srgbClr val="000000"/>
                      </a:solidFill>
                      <a:latin typeface="Book Antiqua" pitchFamily="18" charset="0"/>
                      <a:cs typeface="Times New Roman" pitchFamily="18" charset="0"/>
                    </a:rPr>
                    <a:t> </a:t>
                  </a:r>
                </a:p>
                <a:p>
                  <a:pPr>
                    <a:tabLst>
                      <a:tab pos="-571500" algn="l"/>
                    </a:tabLst>
                  </a:pPr>
                  <a:endParaRPr lang="es-MX" sz="2400">
                    <a:latin typeface="Times New Roman" pitchFamily="18" charset="0"/>
                  </a:endParaRPr>
                </a:p>
              </p:txBody>
            </p:sp>
            <p:sp>
              <p:nvSpPr>
                <p:cNvPr id="122947"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9" name="Group 32"/>
              <p:cNvGrpSpPr>
                <a:grpSpLocks/>
              </p:cNvGrpSpPr>
              <p:nvPr/>
            </p:nvGrpSpPr>
            <p:grpSpPr bwMode="auto">
              <a:xfrm>
                <a:off x="1130" y="1037"/>
                <a:ext cx="1094" cy="615"/>
                <a:chOff x="1130" y="1037"/>
                <a:chExt cx="1094" cy="615"/>
              </a:xfrm>
            </p:grpSpPr>
            <p:sp>
              <p:nvSpPr>
                <p:cNvPr id="122944" name="Rectangle 6"/>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Herod tried to kill him</a:t>
                  </a:r>
                </a:p>
                <a:p>
                  <a:pPr>
                    <a:tabLst>
                      <a:tab pos="-571500" algn="l"/>
                    </a:tabLst>
                  </a:pPr>
                  <a:endParaRPr lang="es-MX" sz="2400">
                    <a:latin typeface="Times New Roman" pitchFamily="18" charset="0"/>
                  </a:endParaRPr>
                </a:p>
              </p:txBody>
            </p:sp>
            <p:sp>
              <p:nvSpPr>
                <p:cNvPr id="122945"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0" name="Group 34"/>
              <p:cNvGrpSpPr>
                <a:grpSpLocks/>
              </p:cNvGrpSpPr>
              <p:nvPr/>
            </p:nvGrpSpPr>
            <p:grpSpPr bwMode="auto">
              <a:xfrm>
                <a:off x="0" y="1652"/>
                <a:ext cx="1130" cy="500"/>
                <a:chOff x="0" y="1652"/>
                <a:chExt cx="1130" cy="500"/>
              </a:xfrm>
            </p:grpSpPr>
            <p:sp>
              <p:nvSpPr>
                <p:cNvPr id="122942" name="Rectangle 7"/>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Called by God to leave Egypt</a:t>
                  </a:r>
                </a:p>
                <a:p>
                  <a:pPr>
                    <a:tabLst>
                      <a:tab pos="-571500" algn="l"/>
                    </a:tabLst>
                  </a:pPr>
                  <a:endParaRPr lang="es-MX" sz="2400">
                    <a:latin typeface="Times New Roman" pitchFamily="18" charset="0"/>
                  </a:endParaRPr>
                </a:p>
              </p:txBody>
            </p:sp>
            <p:sp>
              <p:nvSpPr>
                <p:cNvPr id="122943"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1" name="Group 36"/>
              <p:cNvGrpSpPr>
                <a:grpSpLocks/>
              </p:cNvGrpSpPr>
              <p:nvPr/>
            </p:nvGrpSpPr>
            <p:grpSpPr bwMode="auto">
              <a:xfrm>
                <a:off x="1130" y="1652"/>
                <a:ext cx="1094" cy="500"/>
                <a:chOff x="1130" y="1652"/>
                <a:chExt cx="1094" cy="500"/>
              </a:xfrm>
            </p:grpSpPr>
            <p:sp>
              <p:nvSpPr>
                <p:cNvPr id="122940" name="Rectangle 8"/>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Carried out of Egypt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41"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2" name="Group 38"/>
              <p:cNvGrpSpPr>
                <a:grpSpLocks/>
              </p:cNvGrpSpPr>
              <p:nvPr/>
            </p:nvGrpSpPr>
            <p:grpSpPr bwMode="auto">
              <a:xfrm>
                <a:off x="0" y="2152"/>
                <a:ext cx="1130" cy="606"/>
                <a:chOff x="0" y="2152"/>
                <a:chExt cx="1130" cy="606"/>
              </a:xfrm>
            </p:grpSpPr>
            <p:sp>
              <p:nvSpPr>
                <p:cNvPr id="122938" name="Rectangle 9"/>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years in the wilderness to prepare for his ministry</a:t>
                  </a:r>
                </a:p>
                <a:p>
                  <a:pPr>
                    <a:tabLst>
                      <a:tab pos="-571500" algn="l"/>
                    </a:tabLst>
                  </a:pPr>
                  <a:endParaRPr lang="es-MX" sz="2400">
                    <a:latin typeface="Times New Roman" pitchFamily="18" charset="0"/>
                  </a:endParaRPr>
                </a:p>
              </p:txBody>
            </p:sp>
            <p:sp>
              <p:nvSpPr>
                <p:cNvPr id="122939"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3" name="Group 40"/>
              <p:cNvGrpSpPr>
                <a:grpSpLocks/>
              </p:cNvGrpSpPr>
              <p:nvPr/>
            </p:nvGrpSpPr>
            <p:grpSpPr bwMode="auto">
              <a:xfrm>
                <a:off x="1130" y="2152"/>
                <a:ext cx="1094" cy="606"/>
                <a:chOff x="1130" y="2152"/>
                <a:chExt cx="1094" cy="606"/>
              </a:xfrm>
            </p:grpSpPr>
            <p:sp>
              <p:nvSpPr>
                <p:cNvPr id="122936" name="Rectangle 10"/>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days in the wilderness to prepare for his ministry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7"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4" name="Group 42"/>
              <p:cNvGrpSpPr>
                <a:grpSpLocks/>
              </p:cNvGrpSpPr>
              <p:nvPr/>
            </p:nvGrpSpPr>
            <p:grpSpPr bwMode="auto">
              <a:xfrm>
                <a:off x="0" y="2758"/>
                <a:ext cx="1130" cy="606"/>
                <a:chOff x="0" y="2758"/>
                <a:chExt cx="1130" cy="606"/>
              </a:xfrm>
            </p:grpSpPr>
            <p:sp>
              <p:nvSpPr>
                <p:cNvPr id="122934" name="Rectangle 11"/>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his position with the king of Egypt to dwell with the Jews</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5"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5" name="Group 44"/>
              <p:cNvGrpSpPr>
                <a:grpSpLocks/>
              </p:cNvGrpSpPr>
              <p:nvPr/>
            </p:nvGrpSpPr>
            <p:grpSpPr bwMode="auto">
              <a:xfrm>
                <a:off x="1130" y="2758"/>
                <a:ext cx="1094" cy="606"/>
                <a:chOff x="1130" y="2758"/>
                <a:chExt cx="1094" cy="606"/>
              </a:xfrm>
            </p:grpSpPr>
            <p:sp>
              <p:nvSpPr>
                <p:cNvPr id="122932" name="Rectangle 12"/>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the right hand of the Father to life with the Jews</a:t>
                  </a:r>
                </a:p>
                <a:p>
                  <a:pPr>
                    <a:tabLst>
                      <a:tab pos="-571500" algn="l"/>
                    </a:tabLst>
                  </a:pPr>
                  <a:endParaRPr lang="es-MX" sz="2400">
                    <a:latin typeface="Times New Roman" pitchFamily="18" charset="0"/>
                  </a:endParaRPr>
                </a:p>
              </p:txBody>
            </p:sp>
            <p:sp>
              <p:nvSpPr>
                <p:cNvPr id="122933"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6" name="Group 46"/>
              <p:cNvGrpSpPr>
                <a:grpSpLocks/>
              </p:cNvGrpSpPr>
              <p:nvPr/>
            </p:nvGrpSpPr>
            <p:grpSpPr bwMode="auto">
              <a:xfrm>
                <a:off x="0" y="3364"/>
                <a:ext cx="1130" cy="500"/>
                <a:chOff x="0" y="3364"/>
                <a:chExt cx="1130" cy="500"/>
              </a:xfrm>
            </p:grpSpPr>
            <p:sp>
              <p:nvSpPr>
                <p:cNvPr id="122930" name="Rectangle 13"/>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Led Israel out of slavery in Egypt</a:t>
                  </a:r>
                </a:p>
                <a:p>
                  <a:pPr>
                    <a:tabLst>
                      <a:tab pos="-571500" algn="l"/>
                    </a:tabLst>
                  </a:pPr>
                  <a:endParaRPr lang="es-MX" sz="2400">
                    <a:latin typeface="Times New Roman" pitchFamily="18" charset="0"/>
                  </a:endParaRPr>
                </a:p>
              </p:txBody>
            </p:sp>
            <p:sp>
              <p:nvSpPr>
                <p:cNvPr id="122931"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7" name="Group 48"/>
              <p:cNvGrpSpPr>
                <a:grpSpLocks/>
              </p:cNvGrpSpPr>
              <p:nvPr/>
            </p:nvGrpSpPr>
            <p:grpSpPr bwMode="auto">
              <a:xfrm>
                <a:off x="1130" y="3364"/>
                <a:ext cx="1094" cy="500"/>
                <a:chOff x="1130" y="3364"/>
                <a:chExt cx="1094" cy="500"/>
              </a:xfrm>
            </p:grpSpPr>
            <p:sp>
              <p:nvSpPr>
                <p:cNvPr id="122928" name="Rectangle 14"/>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Leads Spiritual Israel out of sin</a:t>
                  </a:r>
                </a:p>
                <a:p>
                  <a:pPr>
                    <a:tabLst>
                      <a:tab pos="-571500" algn="l"/>
                    </a:tabLst>
                  </a:pPr>
                  <a:endParaRPr lang="es-MX" sz="1400">
                    <a:latin typeface="Times New Roman" pitchFamily="18" charset="0"/>
                  </a:endParaRPr>
                </a:p>
              </p:txBody>
            </p:sp>
            <p:sp>
              <p:nvSpPr>
                <p:cNvPr id="122929"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8" name="Group 50"/>
              <p:cNvGrpSpPr>
                <a:grpSpLocks/>
              </p:cNvGrpSpPr>
              <p:nvPr/>
            </p:nvGrpSpPr>
            <p:grpSpPr bwMode="auto">
              <a:xfrm>
                <a:off x="0" y="3864"/>
                <a:ext cx="1130" cy="615"/>
                <a:chOff x="0" y="3864"/>
                <a:chExt cx="1130" cy="615"/>
              </a:xfrm>
            </p:grpSpPr>
            <p:sp>
              <p:nvSpPr>
                <p:cNvPr id="122926" name="Rectangle 15"/>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Aaron prepared the way</a:t>
                  </a:r>
                  <a:endParaRPr lang="es-MX" sz="1600" b="1" i="1">
                    <a:solidFill>
                      <a:srgbClr val="FFFF66"/>
                    </a:solidFill>
                    <a:latin typeface="Book Antiqua" pitchFamily="18" charset="0"/>
                    <a:cs typeface="Times New Roman" pitchFamily="18" charset="0"/>
                  </a:endParaRPr>
                </a:p>
                <a:p>
                  <a:pPr>
                    <a:tabLst>
                      <a:tab pos="-571500" algn="l"/>
                    </a:tabLst>
                  </a:pPr>
                  <a:r>
                    <a:rPr lang="es-MX" sz="1600" b="1" i="1">
                      <a:solidFill>
                        <a:srgbClr val="FFFF66"/>
                      </a:solidFill>
                      <a:latin typeface="Book Antiqua" pitchFamily="18" charset="0"/>
                      <a:cs typeface="Times New Roman" pitchFamily="18" charset="0"/>
                    </a:rPr>
                    <a:t> </a:t>
                  </a:r>
                </a:p>
                <a:p>
                  <a:pPr>
                    <a:tabLst>
                      <a:tab pos="-571500" algn="l"/>
                    </a:tabLst>
                  </a:pPr>
                  <a:endParaRPr lang="es-MX" sz="1600" b="1">
                    <a:solidFill>
                      <a:srgbClr val="FFFF66"/>
                    </a:solidFill>
                    <a:latin typeface="Book Antiqua" pitchFamily="18" charset="0"/>
                  </a:endParaRPr>
                </a:p>
              </p:txBody>
            </p:sp>
            <p:sp>
              <p:nvSpPr>
                <p:cNvPr id="122927"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9" name="Group 52"/>
              <p:cNvGrpSpPr>
                <a:grpSpLocks/>
              </p:cNvGrpSpPr>
              <p:nvPr/>
            </p:nvGrpSpPr>
            <p:grpSpPr bwMode="auto">
              <a:xfrm>
                <a:off x="1130" y="3864"/>
                <a:ext cx="1094" cy="615"/>
                <a:chOff x="1130" y="3864"/>
                <a:chExt cx="1094" cy="615"/>
              </a:xfrm>
            </p:grpSpPr>
            <p:sp>
              <p:nvSpPr>
                <p:cNvPr id="122924" name="Rectangle 16"/>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John the Baptist prepared the way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5"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0" name="Group 54"/>
              <p:cNvGrpSpPr>
                <a:grpSpLocks/>
              </p:cNvGrpSpPr>
              <p:nvPr/>
            </p:nvGrpSpPr>
            <p:grpSpPr bwMode="auto">
              <a:xfrm>
                <a:off x="0" y="4479"/>
                <a:ext cx="1130" cy="606"/>
                <a:chOff x="0" y="4479"/>
                <a:chExt cx="1130" cy="606"/>
              </a:xfrm>
            </p:grpSpPr>
            <p:sp>
              <p:nvSpPr>
                <p:cNvPr id="122922" name="Rectangle 17"/>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Baptized Israel in the Red Sea in order to free them</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3"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1" name="Group 56"/>
              <p:cNvGrpSpPr>
                <a:grpSpLocks/>
              </p:cNvGrpSpPr>
              <p:nvPr/>
            </p:nvGrpSpPr>
            <p:grpSpPr bwMode="auto">
              <a:xfrm>
                <a:off x="1130" y="4479"/>
                <a:ext cx="1094" cy="606"/>
                <a:chOff x="1130" y="4479"/>
                <a:chExt cx="1094" cy="606"/>
              </a:xfrm>
            </p:grpSpPr>
            <p:sp>
              <p:nvSpPr>
                <p:cNvPr id="122920" name="Rectangle 18"/>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Commands baptism in water for freedom from sin</a:t>
                  </a:r>
                </a:p>
                <a:p>
                  <a:pPr>
                    <a:tabLst>
                      <a:tab pos="-571500" algn="l"/>
                    </a:tabLst>
                  </a:pPr>
                  <a:endParaRPr lang="es-MX" sz="2400">
                    <a:latin typeface="Times New Roman" pitchFamily="18" charset="0"/>
                  </a:endParaRPr>
                </a:p>
              </p:txBody>
            </p:sp>
            <p:sp>
              <p:nvSpPr>
                <p:cNvPr id="122921"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2" name="Group 58"/>
              <p:cNvGrpSpPr>
                <a:grpSpLocks/>
              </p:cNvGrpSpPr>
              <p:nvPr/>
            </p:nvGrpSpPr>
            <p:grpSpPr bwMode="auto">
              <a:xfrm>
                <a:off x="0" y="5085"/>
                <a:ext cx="1130" cy="500"/>
                <a:chOff x="0" y="5085"/>
                <a:chExt cx="1130" cy="500"/>
              </a:xfrm>
            </p:grpSpPr>
            <p:sp>
              <p:nvSpPr>
                <p:cNvPr id="122918" name="Rectangle 19"/>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Gave manna in the wilderness </a:t>
                  </a:r>
                  <a:endParaRPr lang="en-US" sz="1400" b="1">
                    <a:solidFill>
                      <a:srgbClr val="FFFF66"/>
                    </a:solidFill>
                    <a:latin typeface="Book Antiqua" pitchFamily="18" charset="0"/>
                    <a:cs typeface="Times New Roman" pitchFamily="18" charset="0"/>
                  </a:endParaRPr>
                </a:p>
                <a:p>
                  <a:pPr eaLnBrk="1" hangingPunct="1">
                    <a:tabLst>
                      <a:tab pos="-571500" algn="l"/>
                    </a:tabLst>
                  </a:pPr>
                  <a:r>
                    <a:rPr lang="es-MX" sz="1400" b="1">
                      <a:solidFill>
                        <a:srgbClr val="FFFF66"/>
                      </a:solidFill>
                      <a:latin typeface="Book Antiqua" pitchFamily="18" charset="0"/>
                      <a:cs typeface="Times New Roman" pitchFamily="18" charset="0"/>
                    </a:rPr>
                    <a:t>(sort of)</a:t>
                  </a:r>
                  <a:endParaRPr lang="es-MX" sz="1400" b="1" i="1">
                    <a:solidFill>
                      <a:srgbClr val="FFFF66"/>
                    </a:solidFill>
                    <a:latin typeface="Book Antiqua" pitchFamily="18" charset="0"/>
                    <a:cs typeface="Times New Roman" pitchFamily="18" charset="0"/>
                  </a:endParaRPr>
                </a:p>
                <a:p>
                  <a:pPr>
                    <a:tabLst>
                      <a:tab pos="-571500" algn="l"/>
                    </a:tabLst>
                  </a:pPr>
                  <a:endParaRPr lang="es-MX" sz="1400" b="1">
                    <a:solidFill>
                      <a:srgbClr val="FFFF66"/>
                    </a:solidFill>
                    <a:latin typeface="Book Antiqua" pitchFamily="18" charset="0"/>
                  </a:endParaRPr>
                </a:p>
              </p:txBody>
            </p:sp>
            <p:sp>
              <p:nvSpPr>
                <p:cNvPr id="122919"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3" name="Group 60"/>
              <p:cNvGrpSpPr>
                <a:grpSpLocks/>
              </p:cNvGrpSpPr>
              <p:nvPr/>
            </p:nvGrpSpPr>
            <p:grpSpPr bwMode="auto">
              <a:xfrm>
                <a:off x="1130" y="5085"/>
                <a:ext cx="1094" cy="500"/>
                <a:chOff x="1130" y="5085"/>
                <a:chExt cx="1094" cy="500"/>
              </a:xfrm>
            </p:grpSpPr>
            <p:sp>
              <p:nvSpPr>
                <p:cNvPr id="122916" name="Rectangle 20"/>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Gives spiritual bread to all who hunger</a:t>
                  </a:r>
                </a:p>
                <a:p>
                  <a:pPr>
                    <a:tabLst>
                      <a:tab pos="-571500" algn="l"/>
                    </a:tabLst>
                  </a:pPr>
                  <a:endParaRPr lang="es-MX" sz="2400">
                    <a:latin typeface="Times New Roman" pitchFamily="18" charset="0"/>
                  </a:endParaRPr>
                </a:p>
              </p:txBody>
            </p:sp>
            <p:sp>
              <p:nvSpPr>
                <p:cNvPr id="122917"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4" name="Group 62"/>
              <p:cNvGrpSpPr>
                <a:grpSpLocks/>
              </p:cNvGrpSpPr>
              <p:nvPr/>
            </p:nvGrpSpPr>
            <p:grpSpPr bwMode="auto">
              <a:xfrm>
                <a:off x="0" y="5585"/>
                <a:ext cx="1130" cy="500"/>
                <a:chOff x="0" y="5585"/>
                <a:chExt cx="1130" cy="500"/>
              </a:xfrm>
            </p:grpSpPr>
            <p:sp>
              <p:nvSpPr>
                <p:cNvPr id="122914" name="Rectangle 21"/>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Gave water to the people in the desert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5"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5" name="Group 64"/>
              <p:cNvGrpSpPr>
                <a:grpSpLocks/>
              </p:cNvGrpSpPr>
              <p:nvPr/>
            </p:nvGrpSpPr>
            <p:grpSpPr bwMode="auto">
              <a:xfrm>
                <a:off x="1130" y="5585"/>
                <a:ext cx="1094" cy="500"/>
                <a:chOff x="1130" y="5585"/>
                <a:chExt cx="1094" cy="500"/>
              </a:xfrm>
            </p:grpSpPr>
            <p:sp>
              <p:nvSpPr>
                <p:cNvPr id="122912" name="Rectangle 22"/>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Gives spiritual water: the Holy Spirit</a:t>
                  </a:r>
                </a:p>
                <a:p>
                  <a:pPr>
                    <a:tabLst>
                      <a:tab pos="-571500" algn="l"/>
                    </a:tabLst>
                  </a:pPr>
                  <a:endParaRPr lang="es-MX" sz="2400">
                    <a:latin typeface="Times New Roman" pitchFamily="18" charset="0"/>
                  </a:endParaRPr>
                </a:p>
              </p:txBody>
            </p:sp>
            <p:sp>
              <p:nvSpPr>
                <p:cNvPr id="122913"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6" name="Group 66"/>
              <p:cNvGrpSpPr>
                <a:grpSpLocks/>
              </p:cNvGrpSpPr>
              <p:nvPr/>
            </p:nvGrpSpPr>
            <p:grpSpPr bwMode="auto">
              <a:xfrm>
                <a:off x="0" y="6085"/>
                <a:ext cx="1130" cy="500"/>
                <a:chOff x="0" y="6085"/>
                <a:chExt cx="1130" cy="500"/>
              </a:xfrm>
            </p:grpSpPr>
            <p:sp>
              <p:nvSpPr>
                <p:cNvPr id="122910" name="Rectangle 23"/>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Sinai</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1"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7" name="Group 68"/>
              <p:cNvGrpSpPr>
                <a:grpSpLocks/>
              </p:cNvGrpSpPr>
              <p:nvPr/>
            </p:nvGrpSpPr>
            <p:grpSpPr bwMode="auto">
              <a:xfrm>
                <a:off x="1130" y="6085"/>
                <a:ext cx="1094" cy="500"/>
                <a:chOff x="1130" y="6085"/>
                <a:chExt cx="1094" cy="500"/>
              </a:xfrm>
            </p:grpSpPr>
            <p:sp>
              <p:nvSpPr>
                <p:cNvPr id="122908" name="Rectangle 24"/>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Hermon</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09"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2885"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838200"/>
            <a:ext cx="7772400" cy="5257800"/>
          </a:xfrm>
        </p:spPr>
        <p:txBody>
          <a:bodyPr/>
          <a:lstStyle/>
          <a:p>
            <a:pPr eaLnBrk="1" hangingPunct="1">
              <a:lnSpc>
                <a:spcPct val="90000"/>
              </a:lnSpc>
              <a:defRPr/>
            </a:pPr>
            <a:r>
              <a:rPr lang="en-US" sz="2800" b="1">
                <a:solidFill>
                  <a:srgbClr val="FFFF66"/>
                </a:solidFill>
              </a:rPr>
              <a:t>John 5:39-40  You diligently study the Scriptures because you think that by them you possess eternal life. These are the Scriptures that testify about me, yet you refuse to come to me to have life.</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play….</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mystery….</a:t>
            </a:r>
          </a:p>
          <a:p>
            <a:pPr eaLnBrk="1" hangingPunct="1">
              <a:lnSpc>
                <a:spcPct val="90000"/>
              </a:lnSpc>
              <a:defRPr/>
            </a:pPr>
            <a:endParaRPr lang="en-US" sz="2800" b="1">
              <a:solidFill>
                <a:srgbClr val="FFFF66"/>
              </a:solidFill>
            </a:endParaRPr>
          </a:p>
          <a:p>
            <a:pPr eaLnBrk="1" hangingPunct="1">
              <a:lnSpc>
                <a:spcPct val="90000"/>
              </a:lnSpc>
              <a:defRPr/>
            </a:pPr>
            <a:endParaRPr lang="es-MX" sz="3600" b="1">
              <a:solidFill>
                <a:srgbClr val="FFFF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600" b="1" dirty="0"/>
              <a:t>David My Servant (</a:t>
            </a:r>
            <a:r>
              <a:rPr lang="en-US" sz="3600" b="1" dirty="0" err="1"/>
              <a:t>Ezek</a:t>
            </a:r>
            <a:r>
              <a:rPr lang="en-US" sz="3600" b="1" dirty="0"/>
              <a:t> 37:24-25)</a:t>
            </a:r>
          </a:p>
        </p:txBody>
      </p:sp>
      <p:sp>
        <p:nvSpPr>
          <p:cNvPr id="3" name="Content Placeholder 2"/>
          <p:cNvSpPr>
            <a:spLocks noGrp="1"/>
          </p:cNvSpPr>
          <p:nvPr>
            <p:ph idx="1"/>
          </p:nvPr>
        </p:nvSpPr>
        <p:spPr>
          <a:xfrm>
            <a:off x="457200" y="1524000"/>
            <a:ext cx="8229600" cy="4572000"/>
          </a:xfrm>
        </p:spPr>
        <p:txBody>
          <a:bodyPr/>
          <a:lstStyle/>
          <a:p>
            <a:pPr marL="0" indent="0">
              <a:buFont typeface="Wingdings" pitchFamily="2" charset="2"/>
              <a:buNone/>
              <a:defRPr/>
            </a:pPr>
            <a:r>
              <a:rPr lang="en-US" sz="2400" b="1" dirty="0"/>
              <a:t>Born in Bethlehem  Micah 5:2</a:t>
            </a:r>
          </a:p>
          <a:p>
            <a:pPr marL="0" indent="0">
              <a:buFont typeface="Wingdings" pitchFamily="2" charset="2"/>
              <a:buNone/>
              <a:defRPr/>
            </a:pPr>
            <a:endParaRPr lang="en-US" sz="800" b="1" dirty="0"/>
          </a:p>
          <a:p>
            <a:pPr marL="0" indent="0">
              <a:buFont typeface="Wingdings" pitchFamily="2" charset="2"/>
              <a:buNone/>
              <a:defRPr/>
            </a:pPr>
            <a:r>
              <a:rPr lang="en-US" sz="2400" b="1" dirty="0"/>
              <a:t>A very good shepherd   John 10:11</a:t>
            </a:r>
          </a:p>
          <a:p>
            <a:pPr marL="0" indent="0">
              <a:buFont typeface="Wingdings" pitchFamily="2" charset="2"/>
              <a:buNone/>
              <a:defRPr/>
            </a:pPr>
            <a:endParaRPr lang="en-US" sz="800" b="1" dirty="0"/>
          </a:p>
          <a:p>
            <a:pPr marL="0" indent="0">
              <a:buFont typeface="Wingdings" pitchFamily="2" charset="2"/>
              <a:buNone/>
              <a:defRPr/>
            </a:pPr>
            <a:r>
              <a:rPr lang="en-US" sz="2400" b="1" dirty="0"/>
              <a:t>Anointed king (parallel to Jesus’ baptism) 1 Sam 16:13</a:t>
            </a:r>
          </a:p>
          <a:p>
            <a:pPr marL="0" indent="0">
              <a:buFont typeface="Wingdings" pitchFamily="2" charset="2"/>
              <a:buNone/>
              <a:defRPr/>
            </a:pPr>
            <a:r>
              <a:rPr lang="en-US" sz="2400" b="1" dirty="0"/>
              <a:t>Physical king of physical Jerusalem</a:t>
            </a:r>
          </a:p>
          <a:p>
            <a:pPr marL="0" indent="0">
              <a:buFont typeface="Wingdings" pitchFamily="2" charset="2"/>
              <a:buNone/>
              <a:defRPr/>
            </a:pPr>
            <a:endParaRPr lang="en-US" sz="800" b="1" dirty="0"/>
          </a:p>
          <a:p>
            <a:pPr marL="0" indent="0">
              <a:buFont typeface="Wingdings" pitchFamily="2" charset="2"/>
              <a:buNone/>
              <a:defRPr/>
            </a:pPr>
            <a:r>
              <a:rPr lang="en-US" sz="2400" b="1" dirty="0"/>
              <a:t>Brought God (the ark) to Jerusalem (Palm Sunday)</a:t>
            </a:r>
          </a:p>
          <a:p>
            <a:pPr marL="0" indent="0">
              <a:buFont typeface="Wingdings" pitchFamily="2" charset="2"/>
              <a:buNone/>
              <a:defRPr/>
            </a:pPr>
            <a:endParaRPr lang="en-US" sz="800" b="1" dirty="0"/>
          </a:p>
          <a:p>
            <a:pPr marL="0" indent="0">
              <a:buFont typeface="Wingdings" pitchFamily="2" charset="2"/>
              <a:buNone/>
              <a:defRPr/>
            </a:pPr>
            <a:r>
              <a:rPr lang="en-US" sz="2400" b="1" dirty="0"/>
              <a:t>Saved Israel from slavery to Philistia</a:t>
            </a:r>
          </a:p>
          <a:p>
            <a:pPr marL="0" indent="0">
              <a:buFont typeface="Wingdings" pitchFamily="2" charset="2"/>
              <a:buNone/>
              <a:defRPr/>
            </a:pPr>
            <a:endParaRPr lang="en-US" sz="800" b="1" dirty="0"/>
          </a:p>
          <a:p>
            <a:pPr marL="0" indent="0">
              <a:buFont typeface="Wingdings" pitchFamily="2" charset="2"/>
              <a:buNone/>
              <a:defRPr/>
            </a:pPr>
            <a:r>
              <a:rPr lang="en-US" sz="2400" b="1" dirty="0"/>
              <a:t>Offered a sacrifice on Mt. Moriah that saved Israel</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800" b="1" dirty="0"/>
          </a:p>
          <a:p>
            <a:pPr marL="0" indent="0">
              <a:buFont typeface="Wingdings" pitchFamily="2" charset="2"/>
              <a:buNone/>
              <a:defRPr/>
            </a:pPr>
            <a:endParaRPr lang="en-US" sz="2800" b="1" dirty="0"/>
          </a:p>
        </p:txBody>
      </p:sp>
    </p:spTree>
    <p:extLst>
      <p:ext uri="{BB962C8B-B14F-4D97-AF65-F5344CB8AC3E}">
        <p14:creationId xmlns:p14="http://schemas.microsoft.com/office/powerpoint/2010/main" val="294057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Tabrnl9"/>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95400" y="1295400"/>
            <a:ext cx="6629400" cy="515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07" name="Text Box 6"/>
          <p:cNvSpPr txBox="1">
            <a:spLocks noChangeArrowheads="1"/>
          </p:cNvSpPr>
          <p:nvPr/>
        </p:nvSpPr>
        <p:spPr bwMode="auto">
          <a:xfrm>
            <a:off x="1905000" y="152400"/>
            <a:ext cx="5715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a:solidFill>
                  <a:srgbClr val="FFFF66"/>
                </a:solidFill>
                <a:latin typeface="Times New Roman" pitchFamily="18" charset="0"/>
              </a:rPr>
              <a:t>Model of The Jewish Tabernacle</a:t>
            </a:r>
          </a:p>
          <a:p>
            <a:pPr algn="ctr" eaLnBrk="1" hangingPunct="1">
              <a:spcBef>
                <a:spcPct val="50000"/>
              </a:spcBef>
            </a:pPr>
            <a:r>
              <a:rPr lang="en-US">
                <a:solidFill>
                  <a:srgbClr val="FFFF66"/>
                </a:solidFill>
                <a:latin typeface="Times New Roman" pitchFamily="18" charset="0"/>
              </a:rPr>
              <a:t>Hebrews 10:19-20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09600" y="228600"/>
            <a:ext cx="7848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 pos="2800350" algn="l"/>
              </a:tabLst>
            </a:pPr>
            <a:r>
              <a:rPr lang="es-MX" sz="1400" b="1">
                <a:solidFill>
                  <a:srgbClr val="000000"/>
                </a:solidFill>
                <a:latin typeface="Book Antiqua" pitchFamily="18" charset="0"/>
                <a:cs typeface="Times New Roman" pitchFamily="18" charset="0"/>
              </a:rPr>
              <a:t>  </a:t>
            </a:r>
            <a:r>
              <a:rPr lang="es-MX" sz="2000" b="1">
                <a:solidFill>
                  <a:srgbClr val="FFFF66"/>
                </a:solidFill>
                <a:latin typeface="Book Antiqua" pitchFamily="18" charset="0"/>
                <a:cs typeface="Times New Roman" pitchFamily="18" charset="0"/>
              </a:rPr>
              <a:t>Type/Antitype Relationships in the Tabernacle</a:t>
            </a:r>
            <a:endParaRPr lang="es-MX" sz="2000" b="1" i="1">
              <a:solidFill>
                <a:srgbClr val="FFFF66"/>
              </a:solidFill>
              <a:latin typeface="Book Antiqua" pitchFamily="18" charset="0"/>
              <a:cs typeface="Times New Roman" pitchFamily="18" charset="0"/>
            </a:endParaRPr>
          </a:p>
          <a:p>
            <a:pPr indent="457200" algn="just">
              <a:tabLst>
                <a:tab pos="-571500" algn="l"/>
                <a:tab pos="280035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4931" name="Group 113"/>
          <p:cNvGrpSpPr>
            <a:grpSpLocks/>
          </p:cNvGrpSpPr>
          <p:nvPr/>
        </p:nvGrpSpPr>
        <p:grpSpPr bwMode="auto">
          <a:xfrm>
            <a:off x="838200" y="762000"/>
            <a:ext cx="7924800" cy="6096000"/>
            <a:chOff x="-3" y="525"/>
            <a:chExt cx="2826" cy="6378"/>
          </a:xfrm>
        </p:grpSpPr>
        <p:grpSp>
          <p:nvGrpSpPr>
            <p:cNvPr id="124940" name="Group 111"/>
            <p:cNvGrpSpPr>
              <a:grpSpLocks/>
            </p:cNvGrpSpPr>
            <p:nvPr/>
          </p:nvGrpSpPr>
          <p:grpSpPr bwMode="auto">
            <a:xfrm>
              <a:off x="0" y="528"/>
              <a:ext cx="2820" cy="6372"/>
              <a:chOff x="0" y="528"/>
              <a:chExt cx="2820" cy="6372"/>
            </a:xfrm>
          </p:grpSpPr>
          <p:grpSp>
            <p:nvGrpSpPr>
              <p:cNvPr id="124942" name="Group 40"/>
              <p:cNvGrpSpPr>
                <a:grpSpLocks/>
              </p:cNvGrpSpPr>
              <p:nvPr/>
            </p:nvGrpSpPr>
            <p:grpSpPr bwMode="auto">
              <a:xfrm>
                <a:off x="0" y="528"/>
                <a:ext cx="940" cy="721"/>
                <a:chOff x="0" y="528"/>
                <a:chExt cx="940" cy="721"/>
              </a:xfrm>
            </p:grpSpPr>
            <p:sp>
              <p:nvSpPr>
                <p:cNvPr id="125048" name="Rectangle 3"/>
                <p:cNvSpPr>
                  <a:spLocks noChangeArrowheads="1"/>
                </p:cNvSpPr>
                <p:nvPr/>
              </p:nvSpPr>
              <p:spPr bwMode="auto">
                <a:xfrm>
                  <a:off x="4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ITEM IN TABERNACLE OR TEMPLE</a:t>
                  </a:r>
                  <a:endParaRPr lang="es-MX" sz="1400" b="1" i="1">
                    <a:solidFill>
                      <a:srgbClr val="FFFF66"/>
                    </a:solidFill>
                    <a:latin typeface="Book Antiqua" pitchFamily="18" charset="0"/>
                    <a:cs typeface="Times New Roman" pitchFamily="18" charset="0"/>
                  </a:endParaRPr>
                </a:p>
                <a:p>
                  <a:pPr>
                    <a:tabLst>
                      <a:tab pos="-571500" algn="l"/>
                      <a:tab pos="2800350" algn="l"/>
                    </a:tabLst>
                  </a:pPr>
                  <a:r>
                    <a:rPr lang="es-MX" sz="1200" i="1">
                      <a:solidFill>
                        <a:srgbClr val="000000"/>
                      </a:solidFill>
                      <a:latin typeface="Book Antiqua" pitchFamily="18" charset="0"/>
                      <a:cs typeface="Times New Roman" pitchFamily="18" charset="0"/>
                    </a:rPr>
                    <a:t> </a:t>
                  </a:r>
                </a:p>
                <a:p>
                  <a:pPr>
                    <a:tabLst>
                      <a:tab pos="-571500" algn="l"/>
                      <a:tab pos="2800350" algn="l"/>
                    </a:tabLst>
                  </a:pPr>
                  <a:endParaRPr lang="es-MX" sz="2400">
                    <a:latin typeface="Times New Roman" pitchFamily="18" charset="0"/>
                  </a:endParaRPr>
                </a:p>
              </p:txBody>
            </p:sp>
            <p:sp>
              <p:nvSpPr>
                <p:cNvPr id="125049" name="Rectangle 39"/>
                <p:cNvSpPr>
                  <a:spLocks noChangeArrowheads="1"/>
                </p:cNvSpPr>
                <p:nvPr/>
              </p:nvSpPr>
              <p:spPr bwMode="auto">
                <a:xfrm>
                  <a:off x="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3" name="Group 42"/>
              <p:cNvGrpSpPr>
                <a:grpSpLocks/>
              </p:cNvGrpSpPr>
              <p:nvPr/>
            </p:nvGrpSpPr>
            <p:grpSpPr bwMode="auto">
              <a:xfrm>
                <a:off x="940" y="528"/>
                <a:ext cx="940" cy="721"/>
                <a:chOff x="940" y="528"/>
                <a:chExt cx="940" cy="721"/>
              </a:xfrm>
            </p:grpSpPr>
            <p:sp>
              <p:nvSpPr>
                <p:cNvPr id="125046" name="Rectangle 4"/>
                <p:cNvSpPr>
                  <a:spLocks noChangeArrowheads="1"/>
                </p:cNvSpPr>
                <p:nvPr/>
              </p:nvSpPr>
              <p:spPr bwMode="auto">
                <a:xfrm>
                  <a:off x="98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ANTITYPE IN THE NEW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7" name="Rectangle 41"/>
                <p:cNvSpPr>
                  <a:spLocks noChangeArrowheads="1"/>
                </p:cNvSpPr>
                <p:nvPr/>
              </p:nvSpPr>
              <p:spPr bwMode="auto">
                <a:xfrm>
                  <a:off x="94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4" name="Group 44"/>
              <p:cNvGrpSpPr>
                <a:grpSpLocks/>
              </p:cNvGrpSpPr>
              <p:nvPr/>
            </p:nvGrpSpPr>
            <p:grpSpPr bwMode="auto">
              <a:xfrm>
                <a:off x="1880" y="528"/>
                <a:ext cx="940" cy="721"/>
                <a:chOff x="1880" y="528"/>
                <a:chExt cx="940" cy="721"/>
              </a:xfrm>
            </p:grpSpPr>
            <p:sp>
              <p:nvSpPr>
                <p:cNvPr id="125044" name="Rectangle 5"/>
                <p:cNvSpPr>
                  <a:spLocks noChangeArrowheads="1"/>
                </p:cNvSpPr>
                <p:nvPr/>
              </p:nvSpPr>
              <p:spPr bwMode="auto">
                <a:xfrm>
                  <a:off x="192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S</a:t>
                  </a:r>
                  <a:r>
                    <a:rPr lang="es-MX" sz="1400" b="1">
                      <a:solidFill>
                        <a:srgbClr val="FFFF66"/>
                      </a:solidFill>
                      <a:latin typeface="Book Antiqua" pitchFamily="18" charset="0"/>
                      <a:cs typeface="Times New Roman" pitchFamily="18" charset="0"/>
                    </a:rPr>
                    <a:t>CRIPTURE  REFERENCE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Times New Roman" pitchFamily="18" charset="0"/>
                  </a:endParaRPr>
                </a:p>
              </p:txBody>
            </p:sp>
            <p:sp>
              <p:nvSpPr>
                <p:cNvPr id="125045" name="Rectangle 43"/>
                <p:cNvSpPr>
                  <a:spLocks noChangeArrowheads="1"/>
                </p:cNvSpPr>
                <p:nvPr/>
              </p:nvSpPr>
              <p:spPr bwMode="auto">
                <a:xfrm>
                  <a:off x="188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5" name="Group 46"/>
              <p:cNvGrpSpPr>
                <a:grpSpLocks/>
              </p:cNvGrpSpPr>
              <p:nvPr/>
            </p:nvGrpSpPr>
            <p:grpSpPr bwMode="auto">
              <a:xfrm>
                <a:off x="0" y="1249"/>
                <a:ext cx="940" cy="500"/>
                <a:chOff x="0" y="1249"/>
                <a:chExt cx="940" cy="500"/>
              </a:xfrm>
            </p:grpSpPr>
            <p:sp>
              <p:nvSpPr>
                <p:cNvPr id="125042" name="Rectangle 6"/>
                <p:cNvSpPr>
                  <a:spLocks noChangeArrowheads="1"/>
                </p:cNvSpPr>
                <p:nvPr/>
              </p:nvSpPr>
              <p:spPr bwMode="auto">
                <a:xfrm>
                  <a:off x="4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tabernacle itself</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3" name="Rectangle 45"/>
                <p:cNvSpPr>
                  <a:spLocks noChangeArrowheads="1"/>
                </p:cNvSpPr>
                <p:nvPr/>
              </p:nvSpPr>
              <p:spPr bwMode="auto">
                <a:xfrm>
                  <a:off x="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6" name="Group 48"/>
              <p:cNvGrpSpPr>
                <a:grpSpLocks/>
              </p:cNvGrpSpPr>
              <p:nvPr/>
            </p:nvGrpSpPr>
            <p:grpSpPr bwMode="auto">
              <a:xfrm>
                <a:off x="940" y="1249"/>
                <a:ext cx="940" cy="500"/>
                <a:chOff x="940" y="1249"/>
                <a:chExt cx="940" cy="500"/>
              </a:xfrm>
            </p:grpSpPr>
            <p:sp>
              <p:nvSpPr>
                <p:cNvPr id="125040" name="Rectangle 7"/>
                <p:cNvSpPr>
                  <a:spLocks noChangeArrowheads="1"/>
                </p:cNvSpPr>
                <p:nvPr/>
              </p:nvSpPr>
              <p:spPr bwMode="auto">
                <a:xfrm>
                  <a:off x="98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God dwelling with his people</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1" name="Rectangle 47"/>
                <p:cNvSpPr>
                  <a:spLocks noChangeArrowheads="1"/>
                </p:cNvSpPr>
                <p:nvPr/>
              </p:nvSpPr>
              <p:spPr bwMode="auto">
                <a:xfrm>
                  <a:off x="94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7" name="Group 50"/>
              <p:cNvGrpSpPr>
                <a:grpSpLocks/>
              </p:cNvGrpSpPr>
              <p:nvPr/>
            </p:nvGrpSpPr>
            <p:grpSpPr bwMode="auto">
              <a:xfrm>
                <a:off x="1880" y="1249"/>
                <a:ext cx="940" cy="500"/>
                <a:chOff x="1880" y="1249"/>
                <a:chExt cx="940" cy="500"/>
              </a:xfrm>
            </p:grpSpPr>
            <p:sp>
              <p:nvSpPr>
                <p:cNvPr id="125038" name="Rectangle 8"/>
                <p:cNvSpPr>
                  <a:spLocks noChangeArrowheads="1"/>
                </p:cNvSpPr>
                <p:nvPr/>
              </p:nvSpPr>
              <p:spPr bwMode="auto">
                <a:xfrm>
                  <a:off x="192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J</a:t>
                  </a:r>
                  <a:r>
                    <a:rPr lang="es-MX" sz="1400" b="1">
                      <a:solidFill>
                        <a:srgbClr val="FFFF66"/>
                      </a:solidFill>
                      <a:latin typeface="Book Antiqua" pitchFamily="18" charset="0"/>
                      <a:cs typeface="Times New Roman" pitchFamily="18" charset="0"/>
                    </a:rPr>
                    <a:t>ohn 14:1-3, John 1:14J. Rev 1:13</a:t>
                  </a:r>
                </a:p>
                <a:p>
                  <a:pPr algn="just">
                    <a:tabLst>
                      <a:tab pos="-571500" algn="l"/>
                      <a:tab pos="2800350" algn="l"/>
                    </a:tabLst>
                  </a:pPr>
                  <a:endParaRPr lang="es-MX" sz="2400">
                    <a:latin typeface="Times New Roman" pitchFamily="18" charset="0"/>
                  </a:endParaRPr>
                </a:p>
              </p:txBody>
            </p:sp>
            <p:sp>
              <p:nvSpPr>
                <p:cNvPr id="125039" name="Rectangle 49"/>
                <p:cNvSpPr>
                  <a:spLocks noChangeArrowheads="1"/>
                </p:cNvSpPr>
                <p:nvPr/>
              </p:nvSpPr>
              <p:spPr bwMode="auto">
                <a:xfrm>
                  <a:off x="188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8" name="Group 52"/>
              <p:cNvGrpSpPr>
                <a:grpSpLocks/>
              </p:cNvGrpSpPr>
              <p:nvPr/>
            </p:nvGrpSpPr>
            <p:grpSpPr bwMode="auto">
              <a:xfrm>
                <a:off x="0" y="1749"/>
                <a:ext cx="940" cy="500"/>
                <a:chOff x="0" y="1749"/>
                <a:chExt cx="940" cy="500"/>
              </a:xfrm>
            </p:grpSpPr>
            <p:sp>
              <p:nvSpPr>
                <p:cNvPr id="125036" name="Rectangle 9"/>
                <p:cNvSpPr>
                  <a:spLocks noChangeArrowheads="1"/>
                </p:cNvSpPr>
                <p:nvPr/>
              </p:nvSpPr>
              <p:spPr bwMode="auto">
                <a:xfrm>
                  <a:off x="4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bronze altar of sacrifice</a:t>
                  </a:r>
                </a:p>
                <a:p>
                  <a:pPr algn="just">
                    <a:tabLst>
                      <a:tab pos="-571500" algn="l"/>
                      <a:tab pos="2800350" algn="l"/>
                    </a:tabLst>
                  </a:pPr>
                  <a:endParaRPr lang="es-MX" sz="2400">
                    <a:latin typeface="Times New Roman" pitchFamily="18" charset="0"/>
                  </a:endParaRPr>
                </a:p>
              </p:txBody>
            </p:sp>
            <p:sp>
              <p:nvSpPr>
                <p:cNvPr id="125037" name="Rectangle 51"/>
                <p:cNvSpPr>
                  <a:spLocks noChangeArrowheads="1"/>
                </p:cNvSpPr>
                <p:nvPr/>
              </p:nvSpPr>
              <p:spPr bwMode="auto">
                <a:xfrm>
                  <a:off x="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9" name="Group 54"/>
              <p:cNvGrpSpPr>
                <a:grpSpLocks/>
              </p:cNvGrpSpPr>
              <p:nvPr/>
            </p:nvGrpSpPr>
            <p:grpSpPr bwMode="auto">
              <a:xfrm>
                <a:off x="940" y="1749"/>
                <a:ext cx="940" cy="500"/>
                <a:chOff x="940" y="1749"/>
                <a:chExt cx="940" cy="500"/>
              </a:xfrm>
            </p:grpSpPr>
            <p:sp>
              <p:nvSpPr>
                <p:cNvPr id="125034" name="Rectangle 10"/>
                <p:cNvSpPr>
                  <a:spLocks noChangeArrowheads="1"/>
                </p:cNvSpPr>
                <p:nvPr/>
              </p:nvSpPr>
              <p:spPr bwMode="auto">
                <a:xfrm>
                  <a:off x="98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sacrifice of Jesus for sins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35" name="Rectangle 53"/>
                <p:cNvSpPr>
                  <a:spLocks noChangeArrowheads="1"/>
                </p:cNvSpPr>
                <p:nvPr/>
              </p:nvSpPr>
              <p:spPr bwMode="auto">
                <a:xfrm>
                  <a:off x="94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0" name="Group 56"/>
              <p:cNvGrpSpPr>
                <a:grpSpLocks/>
              </p:cNvGrpSpPr>
              <p:nvPr/>
            </p:nvGrpSpPr>
            <p:grpSpPr bwMode="auto">
              <a:xfrm>
                <a:off x="1880" y="1749"/>
                <a:ext cx="940" cy="500"/>
                <a:chOff x="1880" y="1749"/>
                <a:chExt cx="940" cy="500"/>
              </a:xfrm>
            </p:grpSpPr>
            <p:sp>
              <p:nvSpPr>
                <p:cNvPr id="125032" name="Rectangle 11"/>
                <p:cNvSpPr>
                  <a:spLocks noChangeArrowheads="1"/>
                </p:cNvSpPr>
                <p:nvPr/>
              </p:nvSpPr>
              <p:spPr bwMode="auto">
                <a:xfrm>
                  <a:off x="192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3" name="Rectangle 55"/>
                <p:cNvSpPr>
                  <a:spLocks noChangeArrowheads="1"/>
                </p:cNvSpPr>
                <p:nvPr/>
              </p:nvSpPr>
              <p:spPr bwMode="auto">
                <a:xfrm>
                  <a:off x="188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1" name="Group 58"/>
              <p:cNvGrpSpPr>
                <a:grpSpLocks/>
              </p:cNvGrpSpPr>
              <p:nvPr/>
            </p:nvGrpSpPr>
            <p:grpSpPr bwMode="auto">
              <a:xfrm>
                <a:off x="0" y="2249"/>
                <a:ext cx="940" cy="509"/>
                <a:chOff x="0" y="2249"/>
                <a:chExt cx="940" cy="509"/>
              </a:xfrm>
            </p:grpSpPr>
            <p:sp>
              <p:nvSpPr>
                <p:cNvPr id="125030" name="Rectangle 12"/>
                <p:cNvSpPr>
                  <a:spLocks noChangeArrowheads="1"/>
                </p:cNvSpPr>
                <p:nvPr/>
              </p:nvSpPr>
              <p:spPr bwMode="auto">
                <a:xfrm>
                  <a:off x="4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basin/laver</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1" name="Rectangle 57"/>
                <p:cNvSpPr>
                  <a:spLocks noChangeArrowheads="1"/>
                </p:cNvSpPr>
                <p:nvPr/>
              </p:nvSpPr>
              <p:spPr bwMode="auto">
                <a:xfrm>
                  <a:off x="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2" name="Group 60"/>
              <p:cNvGrpSpPr>
                <a:grpSpLocks/>
              </p:cNvGrpSpPr>
              <p:nvPr/>
            </p:nvGrpSpPr>
            <p:grpSpPr bwMode="auto">
              <a:xfrm>
                <a:off x="940" y="2249"/>
                <a:ext cx="940" cy="509"/>
                <a:chOff x="940" y="2249"/>
                <a:chExt cx="940" cy="509"/>
              </a:xfrm>
            </p:grpSpPr>
            <p:sp>
              <p:nvSpPr>
                <p:cNvPr id="125028" name="Rectangle 13"/>
                <p:cNvSpPr>
                  <a:spLocks noChangeArrowheads="1"/>
                </p:cNvSpPr>
                <p:nvPr/>
              </p:nvSpPr>
              <p:spPr bwMode="auto">
                <a:xfrm>
                  <a:off x="98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Baptism</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29" name="Rectangle 59"/>
                <p:cNvSpPr>
                  <a:spLocks noChangeArrowheads="1"/>
                </p:cNvSpPr>
                <p:nvPr/>
              </p:nvSpPr>
              <p:spPr bwMode="auto">
                <a:xfrm>
                  <a:off x="94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3" name="Group 62"/>
              <p:cNvGrpSpPr>
                <a:grpSpLocks/>
              </p:cNvGrpSpPr>
              <p:nvPr/>
            </p:nvGrpSpPr>
            <p:grpSpPr bwMode="auto">
              <a:xfrm>
                <a:off x="1880" y="2249"/>
                <a:ext cx="940" cy="509"/>
                <a:chOff x="1880" y="2249"/>
                <a:chExt cx="940" cy="509"/>
              </a:xfrm>
            </p:grpSpPr>
            <p:sp>
              <p:nvSpPr>
                <p:cNvPr id="125026" name="Rectangle 14"/>
                <p:cNvSpPr>
                  <a:spLocks noChangeArrowheads="1"/>
                </p:cNvSpPr>
                <p:nvPr/>
              </p:nvSpPr>
              <p:spPr bwMode="auto">
                <a:xfrm>
                  <a:off x="192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7" name="Rectangle 61"/>
                <p:cNvSpPr>
                  <a:spLocks noChangeArrowheads="1"/>
                </p:cNvSpPr>
                <p:nvPr/>
              </p:nvSpPr>
              <p:spPr bwMode="auto">
                <a:xfrm>
                  <a:off x="188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4" name="Group 64"/>
              <p:cNvGrpSpPr>
                <a:grpSpLocks/>
              </p:cNvGrpSpPr>
              <p:nvPr/>
            </p:nvGrpSpPr>
            <p:grpSpPr bwMode="auto">
              <a:xfrm>
                <a:off x="0" y="2758"/>
                <a:ext cx="940" cy="509"/>
                <a:chOff x="0" y="2758"/>
                <a:chExt cx="940" cy="509"/>
              </a:xfrm>
            </p:grpSpPr>
            <p:sp>
              <p:nvSpPr>
                <p:cNvPr id="125024" name="Rectangle 15"/>
                <p:cNvSpPr>
                  <a:spLocks noChangeArrowheads="1"/>
                </p:cNvSpPr>
                <p:nvPr/>
              </p:nvSpPr>
              <p:spPr bwMode="auto">
                <a:xfrm>
                  <a:off x="4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show bread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5" name="Rectangle 63"/>
                <p:cNvSpPr>
                  <a:spLocks noChangeArrowheads="1"/>
                </p:cNvSpPr>
                <p:nvPr/>
              </p:nvSpPr>
              <p:spPr bwMode="auto">
                <a:xfrm>
                  <a:off x="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5" name="Group 66"/>
              <p:cNvGrpSpPr>
                <a:grpSpLocks/>
              </p:cNvGrpSpPr>
              <p:nvPr/>
            </p:nvGrpSpPr>
            <p:grpSpPr bwMode="auto">
              <a:xfrm>
                <a:off x="940" y="2758"/>
                <a:ext cx="940" cy="509"/>
                <a:chOff x="940" y="2758"/>
                <a:chExt cx="940" cy="509"/>
              </a:xfrm>
            </p:grpSpPr>
            <p:sp>
              <p:nvSpPr>
                <p:cNvPr id="125022" name="Rectangle 16"/>
                <p:cNvSpPr>
                  <a:spLocks noChangeArrowheads="1"/>
                </p:cNvSpPr>
                <p:nvPr/>
              </p:nvSpPr>
              <p:spPr bwMode="auto">
                <a:xfrm>
                  <a:off x="98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bread of life, Jesus Christ</a:t>
                  </a:r>
                </a:p>
                <a:p>
                  <a:pPr>
                    <a:tabLst>
                      <a:tab pos="-571500" algn="l"/>
                      <a:tab pos="2800350" algn="l"/>
                    </a:tabLst>
                  </a:pPr>
                  <a:endParaRPr lang="es-MX" sz="2400">
                    <a:latin typeface="Times New Roman" pitchFamily="18" charset="0"/>
                  </a:endParaRPr>
                </a:p>
              </p:txBody>
            </p:sp>
            <p:sp>
              <p:nvSpPr>
                <p:cNvPr id="125023" name="Rectangle 65"/>
                <p:cNvSpPr>
                  <a:spLocks noChangeArrowheads="1"/>
                </p:cNvSpPr>
                <p:nvPr/>
              </p:nvSpPr>
              <p:spPr bwMode="auto">
                <a:xfrm>
                  <a:off x="94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6" name="Group 68"/>
              <p:cNvGrpSpPr>
                <a:grpSpLocks/>
              </p:cNvGrpSpPr>
              <p:nvPr/>
            </p:nvGrpSpPr>
            <p:grpSpPr bwMode="auto">
              <a:xfrm>
                <a:off x="1880" y="2758"/>
                <a:ext cx="940" cy="509"/>
                <a:chOff x="1880" y="2758"/>
                <a:chExt cx="940" cy="509"/>
              </a:xfrm>
            </p:grpSpPr>
            <p:sp>
              <p:nvSpPr>
                <p:cNvPr id="125020" name="Rectangle 17"/>
                <p:cNvSpPr>
                  <a:spLocks noChangeArrowheads="1"/>
                </p:cNvSpPr>
                <p:nvPr/>
              </p:nvSpPr>
              <p:spPr bwMode="auto">
                <a:xfrm>
                  <a:off x="192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1" name="Rectangle 67"/>
                <p:cNvSpPr>
                  <a:spLocks noChangeArrowheads="1"/>
                </p:cNvSpPr>
                <p:nvPr/>
              </p:nvSpPr>
              <p:spPr bwMode="auto">
                <a:xfrm>
                  <a:off x="188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7" name="Group 70"/>
              <p:cNvGrpSpPr>
                <a:grpSpLocks/>
              </p:cNvGrpSpPr>
              <p:nvPr/>
            </p:nvGrpSpPr>
            <p:grpSpPr bwMode="auto">
              <a:xfrm>
                <a:off x="0" y="3267"/>
                <a:ext cx="940" cy="509"/>
                <a:chOff x="0" y="3267"/>
                <a:chExt cx="940" cy="509"/>
              </a:xfrm>
            </p:grpSpPr>
            <p:sp>
              <p:nvSpPr>
                <p:cNvPr id="125018" name="Rectangle 18"/>
                <p:cNvSpPr>
                  <a:spLocks noChangeArrowheads="1"/>
                </p:cNvSpPr>
                <p:nvPr/>
              </p:nvSpPr>
              <p:spPr bwMode="auto">
                <a:xfrm>
                  <a:off x="4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lampstand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19" name="Rectangle 69"/>
                <p:cNvSpPr>
                  <a:spLocks noChangeArrowheads="1"/>
                </p:cNvSpPr>
                <p:nvPr/>
              </p:nvSpPr>
              <p:spPr bwMode="auto">
                <a:xfrm>
                  <a:off x="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8" name="Group 72"/>
              <p:cNvGrpSpPr>
                <a:grpSpLocks/>
              </p:cNvGrpSpPr>
              <p:nvPr/>
            </p:nvGrpSpPr>
            <p:grpSpPr bwMode="auto">
              <a:xfrm>
                <a:off x="940" y="3267"/>
                <a:ext cx="940" cy="509"/>
                <a:chOff x="940" y="3267"/>
                <a:chExt cx="940" cy="509"/>
              </a:xfrm>
            </p:grpSpPr>
            <p:sp>
              <p:nvSpPr>
                <p:cNvPr id="125016" name="Rectangle 19"/>
                <p:cNvSpPr>
                  <a:spLocks noChangeArrowheads="1"/>
                </p:cNvSpPr>
                <p:nvPr/>
              </p:nvSpPr>
              <p:spPr bwMode="auto">
                <a:xfrm>
                  <a:off x="98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The Holy Spirit</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17" name="Rectangle 71"/>
                <p:cNvSpPr>
                  <a:spLocks noChangeArrowheads="1"/>
                </p:cNvSpPr>
                <p:nvPr/>
              </p:nvSpPr>
              <p:spPr bwMode="auto">
                <a:xfrm>
                  <a:off x="94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9" name="Group 74"/>
              <p:cNvGrpSpPr>
                <a:grpSpLocks/>
              </p:cNvGrpSpPr>
              <p:nvPr/>
            </p:nvGrpSpPr>
            <p:grpSpPr bwMode="auto">
              <a:xfrm>
                <a:off x="1880" y="3267"/>
                <a:ext cx="940" cy="509"/>
                <a:chOff x="1880" y="3267"/>
                <a:chExt cx="940" cy="509"/>
              </a:xfrm>
            </p:grpSpPr>
            <p:sp>
              <p:nvSpPr>
                <p:cNvPr id="125014" name="Rectangle 20"/>
                <p:cNvSpPr>
                  <a:spLocks noChangeArrowheads="1"/>
                </p:cNvSpPr>
                <p:nvPr/>
              </p:nvSpPr>
              <p:spPr bwMode="auto">
                <a:xfrm>
                  <a:off x="192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Zechariah 4:1-6</a:t>
                  </a:r>
                </a:p>
                <a:p>
                  <a:pPr algn="just">
                    <a:tabLst>
                      <a:tab pos="-571500" algn="l"/>
                      <a:tab pos="2800350" algn="l"/>
                    </a:tabLst>
                  </a:pPr>
                  <a:endParaRPr lang="es-MX" sz="1400" b="1">
                    <a:latin typeface="Times New Roman" pitchFamily="18" charset="0"/>
                  </a:endParaRPr>
                </a:p>
              </p:txBody>
            </p:sp>
            <p:sp>
              <p:nvSpPr>
                <p:cNvPr id="125015" name="Rectangle 73"/>
                <p:cNvSpPr>
                  <a:spLocks noChangeArrowheads="1"/>
                </p:cNvSpPr>
                <p:nvPr/>
              </p:nvSpPr>
              <p:spPr bwMode="auto">
                <a:xfrm>
                  <a:off x="188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0" name="Group 76"/>
              <p:cNvGrpSpPr>
                <a:grpSpLocks/>
              </p:cNvGrpSpPr>
              <p:nvPr/>
            </p:nvGrpSpPr>
            <p:grpSpPr bwMode="auto">
              <a:xfrm>
                <a:off x="0" y="3776"/>
                <a:ext cx="940" cy="500"/>
                <a:chOff x="0" y="3776"/>
                <a:chExt cx="940" cy="500"/>
              </a:xfrm>
            </p:grpSpPr>
            <p:sp>
              <p:nvSpPr>
                <p:cNvPr id="125012" name="Rectangle 21"/>
                <p:cNvSpPr>
                  <a:spLocks noChangeArrowheads="1"/>
                </p:cNvSpPr>
                <p:nvPr/>
              </p:nvSpPr>
              <p:spPr bwMode="auto">
                <a:xfrm>
                  <a:off x="4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altar of incense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13" name="Rectangle 75"/>
                <p:cNvSpPr>
                  <a:spLocks noChangeArrowheads="1"/>
                </p:cNvSpPr>
                <p:nvPr/>
              </p:nvSpPr>
              <p:spPr bwMode="auto">
                <a:xfrm>
                  <a:off x="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1" name="Group 78"/>
              <p:cNvGrpSpPr>
                <a:grpSpLocks/>
              </p:cNvGrpSpPr>
              <p:nvPr/>
            </p:nvGrpSpPr>
            <p:grpSpPr bwMode="auto">
              <a:xfrm>
                <a:off x="940" y="3776"/>
                <a:ext cx="940" cy="500"/>
                <a:chOff x="940" y="3776"/>
                <a:chExt cx="940" cy="500"/>
              </a:xfrm>
            </p:grpSpPr>
            <p:sp>
              <p:nvSpPr>
                <p:cNvPr id="125010" name="Rectangle 22"/>
                <p:cNvSpPr>
                  <a:spLocks noChangeArrowheads="1"/>
                </p:cNvSpPr>
                <p:nvPr/>
              </p:nvSpPr>
              <p:spPr bwMode="auto">
                <a:xfrm>
                  <a:off x="98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prayers of the saints</a:t>
                  </a:r>
                </a:p>
                <a:p>
                  <a:pPr>
                    <a:tabLst>
                      <a:tab pos="-571500" algn="l"/>
                      <a:tab pos="2800350" algn="l"/>
                    </a:tabLst>
                  </a:pPr>
                  <a:endParaRPr lang="es-MX" sz="1400" b="1">
                    <a:latin typeface="Times New Roman" pitchFamily="18" charset="0"/>
                  </a:endParaRPr>
                </a:p>
              </p:txBody>
            </p:sp>
            <p:sp>
              <p:nvSpPr>
                <p:cNvPr id="125011" name="Rectangle 77"/>
                <p:cNvSpPr>
                  <a:spLocks noChangeArrowheads="1"/>
                </p:cNvSpPr>
                <p:nvPr/>
              </p:nvSpPr>
              <p:spPr bwMode="auto">
                <a:xfrm>
                  <a:off x="94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2" name="Group 80"/>
              <p:cNvGrpSpPr>
                <a:grpSpLocks/>
              </p:cNvGrpSpPr>
              <p:nvPr/>
            </p:nvGrpSpPr>
            <p:grpSpPr bwMode="auto">
              <a:xfrm>
                <a:off x="1880" y="3776"/>
                <a:ext cx="940" cy="500"/>
                <a:chOff x="1880" y="3776"/>
                <a:chExt cx="940" cy="500"/>
              </a:xfrm>
            </p:grpSpPr>
            <p:sp>
              <p:nvSpPr>
                <p:cNvPr id="125008" name="Rectangle 23"/>
                <p:cNvSpPr>
                  <a:spLocks noChangeArrowheads="1"/>
                </p:cNvSpPr>
                <p:nvPr/>
              </p:nvSpPr>
              <p:spPr bwMode="auto">
                <a:xfrm>
                  <a:off x="192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Revelation 5:8</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9" name="Rectangle 79"/>
                <p:cNvSpPr>
                  <a:spLocks noChangeArrowheads="1"/>
                </p:cNvSpPr>
                <p:nvPr/>
              </p:nvSpPr>
              <p:spPr bwMode="auto">
                <a:xfrm>
                  <a:off x="188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3" name="Group 82"/>
              <p:cNvGrpSpPr>
                <a:grpSpLocks/>
              </p:cNvGrpSpPr>
              <p:nvPr/>
            </p:nvGrpSpPr>
            <p:grpSpPr bwMode="auto">
              <a:xfrm>
                <a:off x="0" y="4276"/>
                <a:ext cx="940" cy="606"/>
                <a:chOff x="0" y="4276"/>
                <a:chExt cx="940" cy="606"/>
              </a:xfrm>
            </p:grpSpPr>
            <p:sp>
              <p:nvSpPr>
                <p:cNvPr id="125006" name="Rectangle 24"/>
                <p:cNvSpPr>
                  <a:spLocks noChangeArrowheads="1"/>
                </p:cNvSpPr>
                <p:nvPr/>
              </p:nvSpPr>
              <p:spPr bwMode="auto">
                <a:xfrm>
                  <a:off x="4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blue, purple and scarlet yarn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7" name="Rectangle 81"/>
                <p:cNvSpPr>
                  <a:spLocks noChangeArrowheads="1"/>
                </p:cNvSpPr>
                <p:nvPr/>
              </p:nvSpPr>
              <p:spPr bwMode="auto">
                <a:xfrm>
                  <a:off x="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4" name="Group 84"/>
              <p:cNvGrpSpPr>
                <a:grpSpLocks/>
              </p:cNvGrpSpPr>
              <p:nvPr/>
            </p:nvGrpSpPr>
            <p:grpSpPr bwMode="auto">
              <a:xfrm>
                <a:off x="940" y="4276"/>
                <a:ext cx="940" cy="606"/>
                <a:chOff x="940" y="4276"/>
                <a:chExt cx="940" cy="606"/>
              </a:xfrm>
            </p:grpSpPr>
            <p:sp>
              <p:nvSpPr>
                <p:cNvPr id="125004" name="Rectangle 25"/>
                <p:cNvSpPr>
                  <a:spLocks noChangeArrowheads="1"/>
                </p:cNvSpPr>
                <p:nvPr/>
              </p:nvSpPr>
              <p:spPr bwMode="auto">
                <a:xfrm>
                  <a:off x="98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heavens, the kingship of God, the blood of Jesus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05" name="Rectangle 83"/>
                <p:cNvSpPr>
                  <a:spLocks noChangeArrowheads="1"/>
                </p:cNvSpPr>
                <p:nvPr/>
              </p:nvSpPr>
              <p:spPr bwMode="auto">
                <a:xfrm>
                  <a:off x="94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5" name="Group 86"/>
              <p:cNvGrpSpPr>
                <a:grpSpLocks/>
              </p:cNvGrpSpPr>
              <p:nvPr/>
            </p:nvGrpSpPr>
            <p:grpSpPr bwMode="auto">
              <a:xfrm>
                <a:off x="1880" y="4276"/>
                <a:ext cx="940" cy="606"/>
                <a:chOff x="1880" y="4276"/>
                <a:chExt cx="940" cy="606"/>
              </a:xfrm>
            </p:grpSpPr>
            <p:sp>
              <p:nvSpPr>
                <p:cNvPr id="125002" name="Rectangle 26"/>
                <p:cNvSpPr>
                  <a:spLocks noChangeArrowheads="1"/>
                </p:cNvSpPr>
                <p:nvPr/>
              </p:nvSpPr>
              <p:spPr bwMode="auto">
                <a:xfrm>
                  <a:off x="192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03" name="Rectangle 85"/>
                <p:cNvSpPr>
                  <a:spLocks noChangeArrowheads="1"/>
                </p:cNvSpPr>
                <p:nvPr/>
              </p:nvSpPr>
              <p:spPr bwMode="auto">
                <a:xfrm>
                  <a:off x="188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6" name="Group 88"/>
              <p:cNvGrpSpPr>
                <a:grpSpLocks/>
              </p:cNvGrpSpPr>
              <p:nvPr/>
            </p:nvGrpSpPr>
            <p:grpSpPr bwMode="auto">
              <a:xfrm>
                <a:off x="0" y="4882"/>
                <a:ext cx="940" cy="500"/>
                <a:chOff x="0" y="4882"/>
                <a:chExt cx="940" cy="500"/>
              </a:xfrm>
            </p:grpSpPr>
            <p:sp>
              <p:nvSpPr>
                <p:cNvPr id="125000" name="Rectangle 27"/>
                <p:cNvSpPr>
                  <a:spLocks noChangeArrowheads="1"/>
                </p:cNvSpPr>
                <p:nvPr/>
              </p:nvSpPr>
              <p:spPr bwMode="auto">
                <a:xfrm>
                  <a:off x="4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curtain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1" name="Rectangle 87"/>
                <p:cNvSpPr>
                  <a:spLocks noChangeArrowheads="1"/>
                </p:cNvSpPr>
                <p:nvPr/>
              </p:nvSpPr>
              <p:spPr bwMode="auto">
                <a:xfrm>
                  <a:off x="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7" name="Group 90"/>
              <p:cNvGrpSpPr>
                <a:grpSpLocks/>
              </p:cNvGrpSpPr>
              <p:nvPr/>
            </p:nvGrpSpPr>
            <p:grpSpPr bwMode="auto">
              <a:xfrm>
                <a:off x="940" y="4882"/>
                <a:ext cx="940" cy="500"/>
                <a:chOff x="940" y="4882"/>
                <a:chExt cx="940" cy="500"/>
              </a:xfrm>
            </p:grpSpPr>
            <p:sp>
              <p:nvSpPr>
                <p:cNvPr id="124998" name="Rectangle 28"/>
                <p:cNvSpPr>
                  <a:spLocks noChangeArrowheads="1"/>
                </p:cNvSpPr>
                <p:nvPr/>
              </p:nvSpPr>
              <p:spPr bwMode="auto">
                <a:xfrm>
                  <a:off x="98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Separation from God</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9" name="Rectangle 89"/>
                <p:cNvSpPr>
                  <a:spLocks noChangeArrowheads="1"/>
                </p:cNvSpPr>
                <p:nvPr/>
              </p:nvSpPr>
              <p:spPr bwMode="auto">
                <a:xfrm>
                  <a:off x="94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8" name="Group 92"/>
              <p:cNvGrpSpPr>
                <a:grpSpLocks/>
              </p:cNvGrpSpPr>
              <p:nvPr/>
            </p:nvGrpSpPr>
            <p:grpSpPr bwMode="auto">
              <a:xfrm>
                <a:off x="1880" y="4882"/>
                <a:ext cx="940" cy="500"/>
                <a:chOff x="1880" y="4882"/>
                <a:chExt cx="940" cy="500"/>
              </a:xfrm>
            </p:grpSpPr>
            <p:sp>
              <p:nvSpPr>
                <p:cNvPr id="124996" name="Rectangle 29"/>
                <p:cNvSpPr>
                  <a:spLocks noChangeArrowheads="1"/>
                </p:cNvSpPr>
                <p:nvPr/>
              </p:nvSpPr>
              <p:spPr bwMode="auto">
                <a:xfrm>
                  <a:off x="192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Matthew 27:51</a:t>
                  </a:r>
                </a:p>
                <a:p>
                  <a:pPr algn="just">
                    <a:tabLst>
                      <a:tab pos="-571500" algn="l"/>
                      <a:tab pos="2800350" algn="l"/>
                    </a:tabLst>
                  </a:pPr>
                  <a:endParaRPr lang="es-MX" sz="2400">
                    <a:latin typeface="Times New Roman" pitchFamily="18" charset="0"/>
                  </a:endParaRPr>
                </a:p>
              </p:txBody>
            </p:sp>
            <p:sp>
              <p:nvSpPr>
                <p:cNvPr id="124997" name="Rectangle 91"/>
                <p:cNvSpPr>
                  <a:spLocks noChangeArrowheads="1"/>
                </p:cNvSpPr>
                <p:nvPr/>
              </p:nvSpPr>
              <p:spPr bwMode="auto">
                <a:xfrm>
                  <a:off x="188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9" name="Group 94"/>
              <p:cNvGrpSpPr>
                <a:grpSpLocks/>
              </p:cNvGrpSpPr>
              <p:nvPr/>
            </p:nvGrpSpPr>
            <p:grpSpPr bwMode="auto">
              <a:xfrm>
                <a:off x="0" y="5382"/>
                <a:ext cx="940" cy="500"/>
                <a:chOff x="0" y="5382"/>
                <a:chExt cx="940" cy="500"/>
              </a:xfrm>
            </p:grpSpPr>
            <p:sp>
              <p:nvSpPr>
                <p:cNvPr id="124994" name="Rectangle 30"/>
                <p:cNvSpPr>
                  <a:spLocks noChangeArrowheads="1"/>
                </p:cNvSpPr>
                <p:nvPr/>
              </p:nvSpPr>
              <p:spPr bwMode="auto">
                <a:xfrm>
                  <a:off x="4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ark of the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5" name="Rectangle 93"/>
                <p:cNvSpPr>
                  <a:spLocks noChangeArrowheads="1"/>
                </p:cNvSpPr>
                <p:nvPr/>
              </p:nvSpPr>
              <p:spPr bwMode="auto">
                <a:xfrm>
                  <a:off x="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0" name="Group 96"/>
              <p:cNvGrpSpPr>
                <a:grpSpLocks/>
              </p:cNvGrpSpPr>
              <p:nvPr/>
            </p:nvGrpSpPr>
            <p:grpSpPr bwMode="auto">
              <a:xfrm>
                <a:off x="940" y="5382"/>
                <a:ext cx="940" cy="500"/>
                <a:chOff x="940" y="5382"/>
                <a:chExt cx="940" cy="500"/>
              </a:xfrm>
            </p:grpSpPr>
            <p:sp>
              <p:nvSpPr>
                <p:cNvPr id="124992" name="Rectangle 31"/>
                <p:cNvSpPr>
                  <a:spLocks noChangeArrowheads="1"/>
                </p:cNvSpPr>
                <p:nvPr/>
              </p:nvSpPr>
              <p:spPr bwMode="auto">
                <a:xfrm>
                  <a:off x="98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presence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93" name="Rectangle 95"/>
                <p:cNvSpPr>
                  <a:spLocks noChangeArrowheads="1"/>
                </p:cNvSpPr>
                <p:nvPr/>
              </p:nvSpPr>
              <p:spPr bwMode="auto">
                <a:xfrm>
                  <a:off x="94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1" name="Group 98"/>
              <p:cNvGrpSpPr>
                <a:grpSpLocks/>
              </p:cNvGrpSpPr>
              <p:nvPr/>
            </p:nvGrpSpPr>
            <p:grpSpPr bwMode="auto">
              <a:xfrm>
                <a:off x="1880" y="5382"/>
                <a:ext cx="940" cy="500"/>
                <a:chOff x="1880" y="5382"/>
                <a:chExt cx="940" cy="500"/>
              </a:xfrm>
            </p:grpSpPr>
            <p:sp>
              <p:nvSpPr>
                <p:cNvPr id="124990" name="Rectangle 32"/>
                <p:cNvSpPr>
                  <a:spLocks noChangeArrowheads="1"/>
                </p:cNvSpPr>
                <p:nvPr/>
              </p:nvSpPr>
              <p:spPr bwMode="auto">
                <a:xfrm>
                  <a:off x="192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91" name="Rectangle 97"/>
                <p:cNvSpPr>
                  <a:spLocks noChangeArrowheads="1"/>
                </p:cNvSpPr>
                <p:nvPr/>
              </p:nvSpPr>
              <p:spPr bwMode="auto">
                <a:xfrm>
                  <a:off x="188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2" name="Group 100"/>
              <p:cNvGrpSpPr>
                <a:grpSpLocks/>
              </p:cNvGrpSpPr>
              <p:nvPr/>
            </p:nvGrpSpPr>
            <p:grpSpPr bwMode="auto">
              <a:xfrm>
                <a:off x="0" y="5882"/>
                <a:ext cx="940" cy="509"/>
                <a:chOff x="0" y="5882"/>
                <a:chExt cx="940" cy="509"/>
              </a:xfrm>
            </p:grpSpPr>
            <p:sp>
              <p:nvSpPr>
                <p:cNvPr id="124988" name="Rectangle 33"/>
                <p:cNvSpPr>
                  <a:spLocks noChangeArrowheads="1"/>
                </p:cNvSpPr>
                <p:nvPr/>
              </p:nvSpPr>
              <p:spPr bwMode="auto">
                <a:xfrm>
                  <a:off x="4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Mercy Seat</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9" name="Rectangle 99"/>
                <p:cNvSpPr>
                  <a:spLocks noChangeArrowheads="1"/>
                </p:cNvSpPr>
                <p:nvPr/>
              </p:nvSpPr>
              <p:spPr bwMode="auto">
                <a:xfrm>
                  <a:off x="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3" name="Group 102"/>
              <p:cNvGrpSpPr>
                <a:grpSpLocks/>
              </p:cNvGrpSpPr>
              <p:nvPr/>
            </p:nvGrpSpPr>
            <p:grpSpPr bwMode="auto">
              <a:xfrm>
                <a:off x="940" y="5882"/>
                <a:ext cx="940" cy="509"/>
                <a:chOff x="940" y="5882"/>
                <a:chExt cx="940" cy="509"/>
              </a:xfrm>
            </p:grpSpPr>
            <p:sp>
              <p:nvSpPr>
                <p:cNvPr id="124986" name="Rectangle 34"/>
                <p:cNvSpPr>
                  <a:spLocks noChangeArrowheads="1"/>
                </p:cNvSpPr>
                <p:nvPr/>
              </p:nvSpPr>
              <p:spPr bwMode="auto">
                <a:xfrm>
                  <a:off x="98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grace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87" name="Rectangle 101"/>
                <p:cNvSpPr>
                  <a:spLocks noChangeArrowheads="1"/>
                </p:cNvSpPr>
                <p:nvPr/>
              </p:nvSpPr>
              <p:spPr bwMode="auto">
                <a:xfrm>
                  <a:off x="94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4" name="Group 104"/>
              <p:cNvGrpSpPr>
                <a:grpSpLocks/>
              </p:cNvGrpSpPr>
              <p:nvPr/>
            </p:nvGrpSpPr>
            <p:grpSpPr bwMode="auto">
              <a:xfrm>
                <a:off x="1880" y="5882"/>
                <a:ext cx="940" cy="509"/>
                <a:chOff x="1880" y="5882"/>
                <a:chExt cx="940" cy="509"/>
              </a:xfrm>
            </p:grpSpPr>
            <p:sp>
              <p:nvSpPr>
                <p:cNvPr id="124984" name="Rectangle 35"/>
                <p:cNvSpPr>
                  <a:spLocks noChangeArrowheads="1"/>
                </p:cNvSpPr>
                <p:nvPr/>
              </p:nvSpPr>
              <p:spPr bwMode="auto">
                <a:xfrm>
                  <a:off x="192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5" name="Rectangle 103"/>
                <p:cNvSpPr>
                  <a:spLocks noChangeArrowheads="1"/>
                </p:cNvSpPr>
                <p:nvPr/>
              </p:nvSpPr>
              <p:spPr bwMode="auto">
                <a:xfrm>
                  <a:off x="188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5" name="Group 106"/>
              <p:cNvGrpSpPr>
                <a:grpSpLocks/>
              </p:cNvGrpSpPr>
              <p:nvPr/>
            </p:nvGrpSpPr>
            <p:grpSpPr bwMode="auto">
              <a:xfrm>
                <a:off x="0" y="6391"/>
                <a:ext cx="940" cy="509"/>
                <a:chOff x="0" y="6391"/>
                <a:chExt cx="940" cy="509"/>
              </a:xfrm>
            </p:grpSpPr>
            <p:sp>
              <p:nvSpPr>
                <p:cNvPr id="124982" name="Rectangle 36"/>
                <p:cNvSpPr>
                  <a:spLocks noChangeArrowheads="1"/>
                </p:cNvSpPr>
                <p:nvPr/>
              </p:nvSpPr>
              <p:spPr bwMode="auto">
                <a:xfrm>
                  <a:off x="4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Cherubim</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3" name="Rectangle 105"/>
                <p:cNvSpPr>
                  <a:spLocks noChangeArrowheads="1"/>
                </p:cNvSpPr>
                <p:nvPr/>
              </p:nvSpPr>
              <p:spPr bwMode="auto">
                <a:xfrm>
                  <a:off x="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6" name="Group 108"/>
              <p:cNvGrpSpPr>
                <a:grpSpLocks/>
              </p:cNvGrpSpPr>
              <p:nvPr/>
            </p:nvGrpSpPr>
            <p:grpSpPr bwMode="auto">
              <a:xfrm>
                <a:off x="940" y="6391"/>
                <a:ext cx="940" cy="509"/>
                <a:chOff x="940" y="6391"/>
                <a:chExt cx="940" cy="509"/>
              </a:xfrm>
            </p:grpSpPr>
            <p:sp>
              <p:nvSpPr>
                <p:cNvPr id="124980" name="Rectangle 37"/>
                <p:cNvSpPr>
                  <a:spLocks noChangeArrowheads="1"/>
                </p:cNvSpPr>
                <p:nvPr/>
              </p:nvSpPr>
              <p:spPr bwMode="auto">
                <a:xfrm>
                  <a:off x="98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1" name="Rectangle 107"/>
                <p:cNvSpPr>
                  <a:spLocks noChangeArrowheads="1"/>
                </p:cNvSpPr>
                <p:nvPr/>
              </p:nvSpPr>
              <p:spPr bwMode="auto">
                <a:xfrm>
                  <a:off x="94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7" name="Group 110"/>
              <p:cNvGrpSpPr>
                <a:grpSpLocks/>
              </p:cNvGrpSpPr>
              <p:nvPr/>
            </p:nvGrpSpPr>
            <p:grpSpPr bwMode="auto">
              <a:xfrm>
                <a:off x="1880" y="6391"/>
                <a:ext cx="940" cy="509"/>
                <a:chOff x="1880" y="6391"/>
                <a:chExt cx="940" cy="509"/>
              </a:xfrm>
            </p:grpSpPr>
            <p:sp>
              <p:nvSpPr>
                <p:cNvPr id="124978" name="Rectangle 38"/>
                <p:cNvSpPr>
                  <a:spLocks noChangeArrowheads="1"/>
                </p:cNvSpPr>
                <p:nvPr/>
              </p:nvSpPr>
              <p:spPr bwMode="auto">
                <a:xfrm>
                  <a:off x="192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79" name="Rectangle 109"/>
                <p:cNvSpPr>
                  <a:spLocks noChangeArrowheads="1"/>
                </p:cNvSpPr>
                <p:nvPr/>
              </p:nvSpPr>
              <p:spPr bwMode="auto">
                <a:xfrm>
                  <a:off x="188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4941" name="Rectangle 112"/>
            <p:cNvSpPr>
              <a:spLocks noChangeArrowheads="1"/>
            </p:cNvSpPr>
            <p:nvPr/>
          </p:nvSpPr>
          <p:spPr bwMode="auto">
            <a:xfrm>
              <a:off x="-3" y="525"/>
              <a:ext cx="2826" cy="6378"/>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32" name="Rectangle 114"/>
          <p:cNvSpPr>
            <a:spLocks noChangeArrowheads="1"/>
          </p:cNvSpPr>
          <p:nvPr/>
        </p:nvSpPr>
        <p:spPr bwMode="auto">
          <a:xfrm>
            <a:off x="3175" y="859631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tabLst>
                <a:tab pos="-571500" algn="l"/>
                <a:tab pos="280035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 pos="2800350" algn="l"/>
              </a:tabLst>
            </a:pPr>
            <a:endParaRPr lang="es-MX" sz="2400">
              <a:latin typeface="Times New Roman" pitchFamily="18" charset="0"/>
            </a:endParaRPr>
          </a:p>
        </p:txBody>
      </p:sp>
      <p:sp>
        <p:nvSpPr>
          <p:cNvPr id="124933" name="Text Box 116"/>
          <p:cNvSpPr txBox="1">
            <a:spLocks noChangeArrowheads="1"/>
          </p:cNvSpPr>
          <p:nvPr/>
        </p:nvSpPr>
        <p:spPr bwMode="auto">
          <a:xfrm>
            <a:off x="6324600" y="1981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Hebrews 9:14</a:t>
            </a:r>
          </a:p>
        </p:txBody>
      </p:sp>
      <p:sp>
        <p:nvSpPr>
          <p:cNvPr id="124934" name="Text Box 117"/>
          <p:cNvSpPr txBox="1">
            <a:spLocks noChangeArrowheads="1"/>
          </p:cNvSpPr>
          <p:nvPr/>
        </p:nvSpPr>
        <p:spPr bwMode="auto">
          <a:xfrm>
            <a:off x="6324600" y="243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Titus 3:5</a:t>
            </a:r>
          </a:p>
        </p:txBody>
      </p:sp>
      <p:sp>
        <p:nvSpPr>
          <p:cNvPr id="124935" name="Text Box 118"/>
          <p:cNvSpPr txBox="1">
            <a:spLocks noChangeArrowheads="1"/>
          </p:cNvSpPr>
          <p:nvPr/>
        </p:nvSpPr>
        <p:spPr bwMode="auto">
          <a:xfrm>
            <a:off x="6324600" y="2971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John 6:48-51</a:t>
            </a:r>
          </a:p>
        </p:txBody>
      </p:sp>
      <p:sp>
        <p:nvSpPr>
          <p:cNvPr id="124936" name="Text Box 119"/>
          <p:cNvSpPr txBox="1">
            <a:spLocks noChangeArrowheads="1"/>
          </p:cNvSpPr>
          <p:nvPr/>
        </p:nvSpPr>
        <p:spPr bwMode="auto">
          <a:xfrm>
            <a:off x="6324600" y="5486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1400">
              <a:solidFill>
                <a:srgbClr val="FFFF66"/>
              </a:solidFill>
              <a:latin typeface="Times New Roman" pitchFamily="18" charset="0"/>
            </a:endParaRPr>
          </a:p>
        </p:txBody>
      </p:sp>
      <p:sp>
        <p:nvSpPr>
          <p:cNvPr id="124937" name="Text Box 120"/>
          <p:cNvSpPr txBox="1">
            <a:spLocks noChangeArrowheads="1"/>
          </p:cNvSpPr>
          <p:nvPr/>
        </p:nvSpPr>
        <p:spPr bwMode="auto">
          <a:xfrm>
            <a:off x="6248400" y="54102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Psalm 132:7,8</a:t>
            </a:r>
          </a:p>
        </p:txBody>
      </p:sp>
      <p:sp>
        <p:nvSpPr>
          <p:cNvPr id="124938" name="Text Box 121"/>
          <p:cNvSpPr txBox="1">
            <a:spLocks noChangeArrowheads="1"/>
          </p:cNvSpPr>
          <p:nvPr/>
        </p:nvSpPr>
        <p:spPr bwMode="auto">
          <a:xfrm>
            <a:off x="36576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The angels in heaven</a:t>
            </a:r>
          </a:p>
        </p:txBody>
      </p:sp>
      <p:sp>
        <p:nvSpPr>
          <p:cNvPr id="124939" name="Text Box 122"/>
          <p:cNvSpPr txBox="1">
            <a:spLocks noChangeArrowheads="1"/>
          </p:cNvSpPr>
          <p:nvPr/>
        </p:nvSpPr>
        <p:spPr bwMode="auto">
          <a:xfrm>
            <a:off x="6324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Ezekiel 10:15-22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71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tabLst>
                <a:tab pos="-571500" algn="l"/>
              </a:tabLst>
            </a:pPr>
            <a:r>
              <a:rPr lang="es-MX" b="1">
                <a:solidFill>
                  <a:srgbClr val="FFFF00"/>
                </a:solidFill>
                <a:latin typeface="Book Antiqua" pitchFamily="18" charset="0"/>
                <a:cs typeface="Times New Roman" pitchFamily="18" charset="0"/>
              </a:rPr>
              <a:t>Type and Antitype in the First and Second Covenants</a:t>
            </a:r>
            <a:endParaRPr lang="es-MX" b="1" i="1">
              <a:solidFill>
                <a:srgbClr val="000000"/>
              </a:solidFill>
              <a:latin typeface="Book Antiqua" pitchFamily="18" charset="0"/>
              <a:cs typeface="Times New Roman" pitchFamily="18" charset="0"/>
            </a:endParaRPr>
          </a:p>
          <a:p>
            <a:pPr algn="just">
              <a:tabLst>
                <a:tab pos="-571500" algn="l"/>
              </a:tabLst>
            </a:pPr>
            <a:r>
              <a:rPr lang="es-MX" sz="1100">
                <a:solidFill>
                  <a:srgbClr val="FFFF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lgn="just">
              <a:tabLst>
                <a:tab pos="-571500" algn="l"/>
              </a:tabLst>
            </a:pPr>
            <a:r>
              <a:rPr lang="es-MX" sz="1100">
                <a:solidFill>
                  <a:srgbClr val="FFFF00"/>
                </a:solidFill>
                <a:latin typeface="Book Antiqua" pitchFamily="18" charset="0"/>
                <a:cs typeface="Times New Roman" pitchFamily="18" charset="0"/>
              </a:rPr>
              <a:t> </a:t>
            </a:r>
            <a:endParaRPr lang="es-MX" sz="2400">
              <a:latin typeface="Times New Roman" pitchFamily="18" charset="0"/>
            </a:endParaRPr>
          </a:p>
        </p:txBody>
      </p:sp>
      <p:grpSp>
        <p:nvGrpSpPr>
          <p:cNvPr id="125955" name="Group 77"/>
          <p:cNvGrpSpPr>
            <a:grpSpLocks/>
          </p:cNvGrpSpPr>
          <p:nvPr/>
        </p:nvGrpSpPr>
        <p:grpSpPr bwMode="auto">
          <a:xfrm>
            <a:off x="1219200" y="457200"/>
            <a:ext cx="6858000" cy="6400800"/>
            <a:chOff x="-3" y="631"/>
            <a:chExt cx="2726" cy="6069"/>
          </a:xfrm>
        </p:grpSpPr>
        <p:grpSp>
          <p:nvGrpSpPr>
            <p:cNvPr id="125957" name="Group 75"/>
            <p:cNvGrpSpPr>
              <a:grpSpLocks/>
            </p:cNvGrpSpPr>
            <p:nvPr/>
          </p:nvGrpSpPr>
          <p:grpSpPr bwMode="auto">
            <a:xfrm>
              <a:off x="0" y="634"/>
              <a:ext cx="2720" cy="6063"/>
              <a:chOff x="0" y="634"/>
              <a:chExt cx="2720" cy="6063"/>
            </a:xfrm>
          </p:grpSpPr>
          <p:grpSp>
            <p:nvGrpSpPr>
              <p:cNvPr id="125959" name="Group 28"/>
              <p:cNvGrpSpPr>
                <a:grpSpLocks/>
              </p:cNvGrpSpPr>
              <p:nvPr/>
            </p:nvGrpSpPr>
            <p:grpSpPr bwMode="auto">
              <a:xfrm>
                <a:off x="0" y="634"/>
                <a:ext cx="1360" cy="615"/>
                <a:chOff x="0" y="634"/>
                <a:chExt cx="1360" cy="615"/>
              </a:xfrm>
            </p:grpSpPr>
            <p:sp>
              <p:nvSpPr>
                <p:cNvPr id="126029" name="Rectangle 3"/>
                <p:cNvSpPr>
                  <a:spLocks noChangeArrowheads="1"/>
                </p:cNvSpPr>
                <p:nvPr/>
              </p:nvSpPr>
              <p:spPr bwMode="auto">
                <a:xfrm>
                  <a:off x="43" y="634"/>
                  <a:ext cx="127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Prefigure in the Law of moses</a:t>
                  </a:r>
                  <a:endParaRPr lang="es-MX" sz="1600" b="1" i="1">
                    <a:solidFill>
                      <a:srgbClr val="000000"/>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6030" name="Rectangle 27"/>
                <p:cNvSpPr>
                  <a:spLocks noChangeArrowheads="1"/>
                </p:cNvSpPr>
                <p:nvPr/>
              </p:nvSpPr>
              <p:spPr bwMode="auto">
                <a:xfrm>
                  <a:off x="0" y="634"/>
                  <a:ext cx="136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0" name="Group 30"/>
              <p:cNvGrpSpPr>
                <a:grpSpLocks/>
              </p:cNvGrpSpPr>
              <p:nvPr/>
            </p:nvGrpSpPr>
            <p:grpSpPr bwMode="auto">
              <a:xfrm>
                <a:off x="1360" y="634"/>
                <a:ext cx="1360" cy="615"/>
                <a:chOff x="1360" y="634"/>
                <a:chExt cx="1360" cy="615"/>
              </a:xfrm>
            </p:grpSpPr>
            <p:sp>
              <p:nvSpPr>
                <p:cNvPr id="126027" name="Rectangle 4"/>
                <p:cNvSpPr>
                  <a:spLocks noChangeArrowheads="1"/>
                </p:cNvSpPr>
                <p:nvPr/>
              </p:nvSpPr>
              <p:spPr bwMode="auto">
                <a:xfrm>
                  <a:off x="1403" y="634"/>
                  <a:ext cx="127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n-US" sz="1600" b="1">
                      <a:solidFill>
                        <a:srgbClr val="FFFF00"/>
                      </a:solidFill>
                      <a:latin typeface="Book Antiqua" pitchFamily="18" charset="0"/>
                      <a:cs typeface="Times New Roman" pitchFamily="18" charset="0"/>
                    </a:rPr>
                    <a:t>R</a:t>
                  </a:r>
                  <a:r>
                    <a:rPr lang="es-MX" sz="1600" b="1">
                      <a:solidFill>
                        <a:srgbClr val="FFFF00"/>
                      </a:solidFill>
                      <a:latin typeface="Book Antiqua" pitchFamily="18" charset="0"/>
                      <a:cs typeface="Times New Roman" pitchFamily="18" charset="0"/>
                    </a:rPr>
                    <a:t>ealization in the law of christ</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28" name="Rectangle 29"/>
                <p:cNvSpPr>
                  <a:spLocks noChangeArrowheads="1"/>
                </p:cNvSpPr>
                <p:nvPr/>
              </p:nvSpPr>
              <p:spPr bwMode="auto">
                <a:xfrm>
                  <a:off x="1360" y="634"/>
                  <a:ext cx="136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1" name="Group 32"/>
              <p:cNvGrpSpPr>
                <a:grpSpLocks/>
              </p:cNvGrpSpPr>
              <p:nvPr/>
            </p:nvGrpSpPr>
            <p:grpSpPr bwMode="auto">
              <a:xfrm>
                <a:off x="0" y="1249"/>
                <a:ext cx="1360" cy="500"/>
                <a:chOff x="0" y="1249"/>
                <a:chExt cx="1360" cy="500"/>
              </a:xfrm>
            </p:grpSpPr>
            <p:sp>
              <p:nvSpPr>
                <p:cNvPr id="126025" name="Rectangle 5"/>
                <p:cNvSpPr>
                  <a:spLocks noChangeArrowheads="1"/>
                </p:cNvSpPr>
                <p:nvPr/>
              </p:nvSpPr>
              <p:spPr bwMode="auto">
                <a:xfrm>
                  <a:off x="43" y="1249"/>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00"/>
                      </a:solidFill>
                      <a:latin typeface="Book Antiqua" pitchFamily="18" charset="0"/>
                      <a:cs typeface="Times New Roman" pitchFamily="18" charset="0"/>
                    </a:rPr>
                    <a:t>Obedience to physically defined rules required</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
              <p:nvSpPr>
                <p:cNvPr id="126026" name="Rectangle 31"/>
                <p:cNvSpPr>
                  <a:spLocks noChangeArrowheads="1"/>
                </p:cNvSpPr>
                <p:nvPr/>
              </p:nvSpPr>
              <p:spPr bwMode="auto">
                <a:xfrm>
                  <a:off x="0" y="1249"/>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2" name="Group 34"/>
              <p:cNvGrpSpPr>
                <a:grpSpLocks/>
              </p:cNvGrpSpPr>
              <p:nvPr/>
            </p:nvGrpSpPr>
            <p:grpSpPr bwMode="auto">
              <a:xfrm>
                <a:off x="1360" y="1249"/>
                <a:ext cx="1360" cy="500"/>
                <a:chOff x="1360" y="1249"/>
                <a:chExt cx="1360" cy="500"/>
              </a:xfrm>
            </p:grpSpPr>
            <p:sp>
              <p:nvSpPr>
                <p:cNvPr id="126023" name="Rectangle 6"/>
                <p:cNvSpPr>
                  <a:spLocks noChangeArrowheads="1"/>
                </p:cNvSpPr>
                <p:nvPr/>
              </p:nvSpPr>
              <p:spPr bwMode="auto">
                <a:xfrm>
                  <a:off x="1403" y="1249"/>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00"/>
                      </a:solidFill>
                      <a:latin typeface="Book Antiqua" pitchFamily="18" charset="0"/>
                      <a:cs typeface="Times New Roman" pitchFamily="18" charset="0"/>
                    </a:rPr>
                    <a:t>Obedience to spiritual principles required</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
              <p:nvSpPr>
                <p:cNvPr id="126024" name="Rectangle 33"/>
                <p:cNvSpPr>
                  <a:spLocks noChangeArrowheads="1"/>
                </p:cNvSpPr>
                <p:nvPr/>
              </p:nvSpPr>
              <p:spPr bwMode="auto">
                <a:xfrm>
                  <a:off x="1360" y="1249"/>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3" name="Group 36"/>
              <p:cNvGrpSpPr>
                <a:grpSpLocks/>
              </p:cNvGrpSpPr>
              <p:nvPr/>
            </p:nvGrpSpPr>
            <p:grpSpPr bwMode="auto">
              <a:xfrm>
                <a:off x="0" y="1749"/>
                <a:ext cx="1360" cy="509"/>
                <a:chOff x="0" y="1749"/>
                <a:chExt cx="1360" cy="509"/>
              </a:xfrm>
            </p:grpSpPr>
            <p:sp>
              <p:nvSpPr>
                <p:cNvPr id="126021" name="Rectangle 7"/>
                <p:cNvSpPr>
                  <a:spLocks noChangeArrowheads="1"/>
                </p:cNvSpPr>
                <p:nvPr/>
              </p:nvSpPr>
              <p:spPr bwMode="auto">
                <a:xfrm>
                  <a:off x="43" y="1749"/>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Physical blessings promised.</a:t>
                  </a:r>
                  <a:endParaRPr lang="es-MX" sz="1600" b="1" i="1">
                    <a:solidFill>
                      <a:srgbClr val="000000"/>
                    </a:solidFill>
                    <a:latin typeface="Book Antiqua" pitchFamily="18" charset="0"/>
                    <a:cs typeface="Times New Roman" pitchFamily="18" charset="0"/>
                  </a:endParaRPr>
                </a:p>
                <a:p>
                  <a:pPr algn="just">
                    <a:tabLst>
                      <a:tab pos="-571500" algn="l"/>
                    </a:tabLst>
                  </a:pPr>
                  <a:r>
                    <a:rPr lang="es-MX" sz="1600" b="1" i="1">
                      <a:solidFill>
                        <a:srgbClr val="000000"/>
                      </a:solidFill>
                      <a:latin typeface="Book Antiqua" pitchFamily="18" charset="0"/>
                      <a:cs typeface="Times New Roman" pitchFamily="18" charset="0"/>
                    </a:rPr>
                    <a:t> </a:t>
                  </a:r>
                </a:p>
                <a:p>
                  <a:pPr algn="just">
                    <a:tabLst>
                      <a:tab pos="-571500" algn="l"/>
                    </a:tabLst>
                  </a:pPr>
                  <a:endParaRPr lang="es-MX" sz="1600" b="1">
                    <a:latin typeface="Times New Roman" pitchFamily="18" charset="0"/>
                  </a:endParaRPr>
                </a:p>
              </p:txBody>
            </p:sp>
            <p:sp>
              <p:nvSpPr>
                <p:cNvPr id="126022" name="Rectangle 35"/>
                <p:cNvSpPr>
                  <a:spLocks noChangeArrowheads="1"/>
                </p:cNvSpPr>
                <p:nvPr/>
              </p:nvSpPr>
              <p:spPr bwMode="auto">
                <a:xfrm>
                  <a:off x="0" y="1749"/>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4" name="Group 38"/>
              <p:cNvGrpSpPr>
                <a:grpSpLocks/>
              </p:cNvGrpSpPr>
              <p:nvPr/>
            </p:nvGrpSpPr>
            <p:grpSpPr bwMode="auto">
              <a:xfrm>
                <a:off x="1360" y="1749"/>
                <a:ext cx="1360" cy="509"/>
                <a:chOff x="1360" y="1749"/>
                <a:chExt cx="1360" cy="509"/>
              </a:xfrm>
            </p:grpSpPr>
            <p:sp>
              <p:nvSpPr>
                <p:cNvPr id="126019" name="Rectangle 8"/>
                <p:cNvSpPr>
                  <a:spLocks noChangeArrowheads="1"/>
                </p:cNvSpPr>
                <p:nvPr/>
              </p:nvSpPr>
              <p:spPr bwMode="auto">
                <a:xfrm>
                  <a:off x="1403" y="1749"/>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Spiritual blessings promised</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lgn="just">
                    <a:tabLst>
                      <a:tab pos="-571500" algn="l"/>
                    </a:tabLst>
                  </a:pPr>
                  <a:endParaRPr lang="es-MX" sz="2400">
                    <a:latin typeface="Times New Roman" pitchFamily="18" charset="0"/>
                  </a:endParaRPr>
                </a:p>
              </p:txBody>
            </p:sp>
            <p:sp>
              <p:nvSpPr>
                <p:cNvPr id="126020" name="Rectangle 37"/>
                <p:cNvSpPr>
                  <a:spLocks noChangeArrowheads="1"/>
                </p:cNvSpPr>
                <p:nvPr/>
              </p:nvSpPr>
              <p:spPr bwMode="auto">
                <a:xfrm>
                  <a:off x="1360" y="1749"/>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5" name="Group 40"/>
              <p:cNvGrpSpPr>
                <a:grpSpLocks/>
              </p:cNvGrpSpPr>
              <p:nvPr/>
            </p:nvGrpSpPr>
            <p:grpSpPr bwMode="auto">
              <a:xfrm>
                <a:off x="0" y="2258"/>
                <a:ext cx="1360" cy="509"/>
                <a:chOff x="0" y="2258"/>
                <a:chExt cx="1360" cy="509"/>
              </a:xfrm>
            </p:grpSpPr>
            <p:sp>
              <p:nvSpPr>
                <p:cNvPr id="126017" name="Rectangle 9"/>
                <p:cNvSpPr>
                  <a:spLocks noChangeArrowheads="1"/>
                </p:cNvSpPr>
                <p:nvPr/>
              </p:nvSpPr>
              <p:spPr bwMode="auto">
                <a:xfrm>
                  <a:off x="43" y="2258"/>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Ceremonial uncleanness.</a:t>
                  </a:r>
                  <a:endParaRPr lang="es-MX" sz="1600" b="1" i="1">
                    <a:solidFill>
                      <a:srgbClr val="000000"/>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6018" name="Rectangle 39"/>
                <p:cNvSpPr>
                  <a:spLocks noChangeArrowheads="1"/>
                </p:cNvSpPr>
                <p:nvPr/>
              </p:nvSpPr>
              <p:spPr bwMode="auto">
                <a:xfrm>
                  <a:off x="0" y="2258"/>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6" name="Group 42"/>
              <p:cNvGrpSpPr>
                <a:grpSpLocks/>
              </p:cNvGrpSpPr>
              <p:nvPr/>
            </p:nvGrpSpPr>
            <p:grpSpPr bwMode="auto">
              <a:xfrm>
                <a:off x="1360" y="2258"/>
                <a:ext cx="1360" cy="509"/>
                <a:chOff x="1360" y="2258"/>
                <a:chExt cx="1360" cy="509"/>
              </a:xfrm>
            </p:grpSpPr>
            <p:sp>
              <p:nvSpPr>
                <p:cNvPr id="126015" name="Rectangle 10"/>
                <p:cNvSpPr>
                  <a:spLocks noChangeArrowheads="1"/>
                </p:cNvSpPr>
                <p:nvPr/>
              </p:nvSpPr>
              <p:spPr bwMode="auto">
                <a:xfrm>
                  <a:off x="1403" y="2258"/>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Sin and separation from God.</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16" name="Rectangle 41"/>
                <p:cNvSpPr>
                  <a:spLocks noChangeArrowheads="1"/>
                </p:cNvSpPr>
                <p:nvPr/>
              </p:nvSpPr>
              <p:spPr bwMode="auto">
                <a:xfrm>
                  <a:off x="1360" y="2258"/>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7" name="Group 44"/>
              <p:cNvGrpSpPr>
                <a:grpSpLocks/>
              </p:cNvGrpSpPr>
              <p:nvPr/>
            </p:nvGrpSpPr>
            <p:grpSpPr bwMode="auto">
              <a:xfrm>
                <a:off x="0" y="2767"/>
                <a:ext cx="1360" cy="500"/>
                <a:chOff x="0" y="2767"/>
                <a:chExt cx="1360" cy="500"/>
              </a:xfrm>
            </p:grpSpPr>
            <p:sp>
              <p:nvSpPr>
                <p:cNvPr id="126013" name="Rectangle 11"/>
                <p:cNvSpPr>
                  <a:spLocks noChangeArrowheads="1"/>
                </p:cNvSpPr>
                <p:nvPr/>
              </p:nvSpPr>
              <p:spPr bwMode="auto">
                <a:xfrm>
                  <a:off x="43" y="2767"/>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Sacrifice bridges the chasm between law and effort.</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14" name="Rectangle 43"/>
                <p:cNvSpPr>
                  <a:spLocks noChangeArrowheads="1"/>
                </p:cNvSpPr>
                <p:nvPr/>
              </p:nvSpPr>
              <p:spPr bwMode="auto">
                <a:xfrm>
                  <a:off x="0" y="2767"/>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8" name="Group 46"/>
              <p:cNvGrpSpPr>
                <a:grpSpLocks/>
              </p:cNvGrpSpPr>
              <p:nvPr/>
            </p:nvGrpSpPr>
            <p:grpSpPr bwMode="auto">
              <a:xfrm>
                <a:off x="1360" y="2767"/>
                <a:ext cx="1360" cy="500"/>
                <a:chOff x="1360" y="2767"/>
                <a:chExt cx="1360" cy="500"/>
              </a:xfrm>
            </p:grpSpPr>
            <p:sp>
              <p:nvSpPr>
                <p:cNvPr id="126011" name="Rectangle 12"/>
                <p:cNvSpPr>
                  <a:spLocks noChangeArrowheads="1"/>
                </p:cNvSpPr>
                <p:nvPr/>
              </p:nvSpPr>
              <p:spPr bwMode="auto">
                <a:xfrm>
                  <a:off x="1403" y="2767"/>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Sacrifice bridges the chasm between law and effort</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lgn="just">
                    <a:tabLst>
                      <a:tab pos="-571500" algn="l"/>
                    </a:tabLst>
                  </a:pPr>
                  <a:endParaRPr lang="es-MX" sz="2400">
                    <a:latin typeface="Times New Roman" pitchFamily="18" charset="0"/>
                  </a:endParaRPr>
                </a:p>
              </p:txBody>
            </p:sp>
            <p:sp>
              <p:nvSpPr>
                <p:cNvPr id="126012" name="Rectangle 45"/>
                <p:cNvSpPr>
                  <a:spLocks noChangeArrowheads="1"/>
                </p:cNvSpPr>
                <p:nvPr/>
              </p:nvSpPr>
              <p:spPr bwMode="auto">
                <a:xfrm>
                  <a:off x="1360" y="2767"/>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9" name="Group 48"/>
              <p:cNvGrpSpPr>
                <a:grpSpLocks/>
              </p:cNvGrpSpPr>
              <p:nvPr/>
            </p:nvGrpSpPr>
            <p:grpSpPr bwMode="auto">
              <a:xfrm>
                <a:off x="0" y="3267"/>
                <a:ext cx="1360" cy="500"/>
                <a:chOff x="0" y="3267"/>
                <a:chExt cx="1360" cy="500"/>
              </a:xfrm>
            </p:grpSpPr>
            <p:sp>
              <p:nvSpPr>
                <p:cNvPr id="126009" name="Rectangle 13"/>
                <p:cNvSpPr>
                  <a:spLocks noChangeArrowheads="1"/>
                </p:cNvSpPr>
                <p:nvPr/>
              </p:nvSpPr>
              <p:spPr bwMode="auto">
                <a:xfrm>
                  <a:off x="43" y="3267"/>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Sealed with the blood of bulls and goats.</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10" name="Rectangle 47"/>
                <p:cNvSpPr>
                  <a:spLocks noChangeArrowheads="1"/>
                </p:cNvSpPr>
                <p:nvPr/>
              </p:nvSpPr>
              <p:spPr bwMode="auto">
                <a:xfrm>
                  <a:off x="0" y="3267"/>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0" name="Group 50"/>
              <p:cNvGrpSpPr>
                <a:grpSpLocks/>
              </p:cNvGrpSpPr>
              <p:nvPr/>
            </p:nvGrpSpPr>
            <p:grpSpPr bwMode="auto">
              <a:xfrm>
                <a:off x="1360" y="3267"/>
                <a:ext cx="1360" cy="500"/>
                <a:chOff x="1360" y="3267"/>
                <a:chExt cx="1360" cy="500"/>
              </a:xfrm>
            </p:grpSpPr>
            <p:sp>
              <p:nvSpPr>
                <p:cNvPr id="126007" name="Rectangle 14"/>
                <p:cNvSpPr>
                  <a:spLocks noChangeArrowheads="1"/>
                </p:cNvSpPr>
                <p:nvPr/>
              </p:nvSpPr>
              <p:spPr bwMode="auto">
                <a:xfrm>
                  <a:off x="1403" y="3267"/>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400" b="1">
                      <a:solidFill>
                        <a:srgbClr val="FFFF00"/>
                      </a:solidFill>
                      <a:latin typeface="Book Antiqua" pitchFamily="18" charset="0"/>
                      <a:cs typeface="Times New Roman" pitchFamily="18" charset="0"/>
                    </a:rPr>
                    <a:t>Sealed with the blood of Jesus Christ.</a:t>
                  </a:r>
                  <a:endParaRPr lang="es-MX" sz="1400" b="1" i="1">
                    <a:solidFill>
                      <a:srgbClr val="000000"/>
                    </a:solidFill>
                    <a:latin typeface="Book Antiqua" pitchFamily="18" charset="0"/>
                    <a:cs typeface="Times New Roman" pitchFamily="18" charset="0"/>
                  </a:endParaRPr>
                </a:p>
                <a:p>
                  <a:pPr algn="just">
                    <a:tabLst>
                      <a:tab pos="-571500" algn="l"/>
                    </a:tabLst>
                  </a:pPr>
                  <a:endParaRPr lang="es-MX" sz="1400" b="1">
                    <a:latin typeface="Times New Roman" pitchFamily="18" charset="0"/>
                  </a:endParaRPr>
                </a:p>
              </p:txBody>
            </p:sp>
            <p:sp>
              <p:nvSpPr>
                <p:cNvPr id="126008" name="Rectangle 49"/>
                <p:cNvSpPr>
                  <a:spLocks noChangeArrowheads="1"/>
                </p:cNvSpPr>
                <p:nvPr/>
              </p:nvSpPr>
              <p:spPr bwMode="auto">
                <a:xfrm>
                  <a:off x="1360" y="3267"/>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1" name="Group 52"/>
              <p:cNvGrpSpPr>
                <a:grpSpLocks/>
              </p:cNvGrpSpPr>
              <p:nvPr/>
            </p:nvGrpSpPr>
            <p:grpSpPr bwMode="auto">
              <a:xfrm>
                <a:off x="0" y="3767"/>
                <a:ext cx="1360" cy="509"/>
                <a:chOff x="0" y="3767"/>
                <a:chExt cx="1360" cy="509"/>
              </a:xfrm>
            </p:grpSpPr>
            <p:sp>
              <p:nvSpPr>
                <p:cNvPr id="126005" name="Rectangle 15"/>
                <p:cNvSpPr>
                  <a:spLocks noChangeArrowheads="1"/>
                </p:cNvSpPr>
                <p:nvPr/>
              </p:nvSpPr>
              <p:spPr bwMode="auto">
                <a:xfrm>
                  <a:off x="43" y="3767"/>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Mediated by a High Priest.</a:t>
                  </a:r>
                  <a:endParaRPr lang="es-MX" sz="1600" b="1" i="1">
                    <a:solidFill>
                      <a:srgbClr val="000000"/>
                    </a:solidFill>
                    <a:latin typeface="Book Antiqua" pitchFamily="18" charset="0"/>
                    <a:cs typeface="Times New Roman" pitchFamily="18" charset="0"/>
                  </a:endParaRPr>
                </a:p>
                <a:p>
                  <a:pPr algn="just">
                    <a:tabLst>
                      <a:tab pos="-571500" algn="l"/>
                    </a:tabLst>
                  </a:pPr>
                  <a:r>
                    <a:rPr lang="es-MX" sz="1600" b="1" i="1">
                      <a:solidFill>
                        <a:srgbClr val="000000"/>
                      </a:solidFill>
                      <a:latin typeface="Book Antiqua" pitchFamily="18" charset="0"/>
                      <a:cs typeface="Times New Roman" pitchFamily="18" charset="0"/>
                    </a:rPr>
                    <a:t> </a:t>
                  </a:r>
                </a:p>
                <a:p>
                  <a:pPr algn="just">
                    <a:tabLst>
                      <a:tab pos="-571500" algn="l"/>
                    </a:tabLst>
                  </a:pPr>
                  <a:endParaRPr lang="es-MX" sz="1600" b="1">
                    <a:latin typeface="Times New Roman" pitchFamily="18" charset="0"/>
                  </a:endParaRPr>
                </a:p>
              </p:txBody>
            </p:sp>
            <p:sp>
              <p:nvSpPr>
                <p:cNvPr id="126006" name="Rectangle 51"/>
                <p:cNvSpPr>
                  <a:spLocks noChangeArrowheads="1"/>
                </p:cNvSpPr>
                <p:nvPr/>
              </p:nvSpPr>
              <p:spPr bwMode="auto">
                <a:xfrm>
                  <a:off x="0" y="3767"/>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2" name="Group 54"/>
              <p:cNvGrpSpPr>
                <a:grpSpLocks/>
              </p:cNvGrpSpPr>
              <p:nvPr/>
            </p:nvGrpSpPr>
            <p:grpSpPr bwMode="auto">
              <a:xfrm>
                <a:off x="1360" y="3767"/>
                <a:ext cx="1360" cy="509"/>
                <a:chOff x="1360" y="3767"/>
                <a:chExt cx="1360" cy="509"/>
              </a:xfrm>
            </p:grpSpPr>
            <p:sp>
              <p:nvSpPr>
                <p:cNvPr id="126003" name="Rectangle 16"/>
                <p:cNvSpPr>
                  <a:spLocks noChangeArrowheads="1"/>
                </p:cNvSpPr>
                <p:nvPr/>
              </p:nvSpPr>
              <p:spPr bwMode="auto">
                <a:xfrm>
                  <a:off x="1403" y="3767"/>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Mediated by THE High Priest, Jesus Christ.</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04" name="Rectangle 53"/>
                <p:cNvSpPr>
                  <a:spLocks noChangeArrowheads="1"/>
                </p:cNvSpPr>
                <p:nvPr/>
              </p:nvSpPr>
              <p:spPr bwMode="auto">
                <a:xfrm>
                  <a:off x="1360" y="3767"/>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3" name="Group 56"/>
              <p:cNvGrpSpPr>
                <a:grpSpLocks/>
              </p:cNvGrpSpPr>
              <p:nvPr/>
            </p:nvGrpSpPr>
            <p:grpSpPr bwMode="auto">
              <a:xfrm>
                <a:off x="0" y="4276"/>
                <a:ext cx="1360" cy="500"/>
                <a:chOff x="0" y="4276"/>
                <a:chExt cx="1360" cy="500"/>
              </a:xfrm>
            </p:grpSpPr>
            <p:sp>
              <p:nvSpPr>
                <p:cNvPr id="126001" name="Rectangle 17"/>
                <p:cNvSpPr>
                  <a:spLocks noChangeArrowheads="1"/>
                </p:cNvSpPr>
                <p:nvPr/>
              </p:nvSpPr>
              <p:spPr bwMode="auto">
                <a:xfrm>
                  <a:off x="43" y="4276"/>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400" b="1">
                      <a:solidFill>
                        <a:srgbClr val="FFFF00"/>
                      </a:solidFill>
                      <a:latin typeface="Book Antiqua" pitchFamily="18" charset="0"/>
                      <a:cs typeface="Times New Roman" pitchFamily="18" charset="0"/>
                    </a:rPr>
                    <a:t>Laws, rules and regulations for behavior.</a:t>
                  </a:r>
                  <a:endParaRPr lang="es-MX" sz="1400" b="1" i="1">
                    <a:solidFill>
                      <a:srgbClr val="000000"/>
                    </a:solidFill>
                    <a:latin typeface="Book Antiqua" pitchFamily="18" charset="0"/>
                    <a:cs typeface="Times New Roman" pitchFamily="18" charset="0"/>
                  </a:endParaRPr>
                </a:p>
                <a:p>
                  <a:pPr algn="just">
                    <a:tabLst>
                      <a:tab pos="-571500" algn="l"/>
                    </a:tabLst>
                  </a:pPr>
                  <a:endParaRPr lang="es-MX" sz="1400" b="1">
                    <a:latin typeface="Times New Roman" pitchFamily="18" charset="0"/>
                  </a:endParaRPr>
                </a:p>
              </p:txBody>
            </p:sp>
            <p:sp>
              <p:nvSpPr>
                <p:cNvPr id="126002" name="Rectangle 55"/>
                <p:cNvSpPr>
                  <a:spLocks noChangeArrowheads="1"/>
                </p:cNvSpPr>
                <p:nvPr/>
              </p:nvSpPr>
              <p:spPr bwMode="auto">
                <a:xfrm>
                  <a:off x="0" y="4276"/>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4" name="Group 58"/>
              <p:cNvGrpSpPr>
                <a:grpSpLocks/>
              </p:cNvGrpSpPr>
              <p:nvPr/>
            </p:nvGrpSpPr>
            <p:grpSpPr bwMode="auto">
              <a:xfrm>
                <a:off x="1360" y="4276"/>
                <a:ext cx="1360" cy="500"/>
                <a:chOff x="1360" y="4276"/>
                <a:chExt cx="1360" cy="500"/>
              </a:xfrm>
            </p:grpSpPr>
            <p:sp>
              <p:nvSpPr>
                <p:cNvPr id="125999" name="Rectangle 18"/>
                <p:cNvSpPr>
                  <a:spLocks noChangeArrowheads="1"/>
                </p:cNvSpPr>
                <p:nvPr/>
              </p:nvSpPr>
              <p:spPr bwMode="auto">
                <a:xfrm>
                  <a:off x="1403" y="4276"/>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Behavior based on spiritual principle and love.</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6000" name="Rectangle 57"/>
                <p:cNvSpPr>
                  <a:spLocks noChangeArrowheads="1"/>
                </p:cNvSpPr>
                <p:nvPr/>
              </p:nvSpPr>
              <p:spPr bwMode="auto">
                <a:xfrm>
                  <a:off x="1360" y="4276"/>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5" name="Group 60"/>
              <p:cNvGrpSpPr>
                <a:grpSpLocks/>
              </p:cNvGrpSpPr>
              <p:nvPr/>
            </p:nvGrpSpPr>
            <p:grpSpPr bwMode="auto">
              <a:xfrm>
                <a:off x="0" y="4776"/>
                <a:ext cx="1360" cy="500"/>
                <a:chOff x="0" y="4776"/>
                <a:chExt cx="1360" cy="500"/>
              </a:xfrm>
            </p:grpSpPr>
            <p:sp>
              <p:nvSpPr>
                <p:cNvPr id="125997" name="Rectangle 19"/>
                <p:cNvSpPr>
                  <a:spLocks noChangeArrowheads="1"/>
                </p:cNvSpPr>
                <p:nvPr/>
              </p:nvSpPr>
              <p:spPr bwMode="auto">
                <a:xfrm>
                  <a:off x="43" y="4776"/>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Tithing</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lgn="just">
                    <a:tabLst>
                      <a:tab pos="-571500" algn="l"/>
                    </a:tabLst>
                  </a:pPr>
                  <a:endParaRPr lang="es-MX" sz="2400">
                    <a:latin typeface="Times New Roman" pitchFamily="18" charset="0"/>
                  </a:endParaRPr>
                </a:p>
              </p:txBody>
            </p:sp>
            <p:sp>
              <p:nvSpPr>
                <p:cNvPr id="125998" name="Rectangle 59"/>
                <p:cNvSpPr>
                  <a:spLocks noChangeArrowheads="1"/>
                </p:cNvSpPr>
                <p:nvPr/>
              </p:nvSpPr>
              <p:spPr bwMode="auto">
                <a:xfrm>
                  <a:off x="0" y="4776"/>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6" name="Group 62"/>
              <p:cNvGrpSpPr>
                <a:grpSpLocks/>
              </p:cNvGrpSpPr>
              <p:nvPr/>
            </p:nvGrpSpPr>
            <p:grpSpPr bwMode="auto">
              <a:xfrm>
                <a:off x="1360" y="4776"/>
                <a:ext cx="1360" cy="500"/>
                <a:chOff x="1360" y="4776"/>
                <a:chExt cx="1360" cy="500"/>
              </a:xfrm>
            </p:grpSpPr>
            <p:sp>
              <p:nvSpPr>
                <p:cNvPr id="125995" name="Rectangle 20"/>
                <p:cNvSpPr>
                  <a:spLocks noChangeArrowheads="1"/>
                </p:cNvSpPr>
                <p:nvPr/>
              </p:nvSpPr>
              <p:spPr bwMode="auto">
                <a:xfrm>
                  <a:off x="1403" y="4776"/>
                  <a:ext cx="127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Sacrifice and giving from the heart.</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5996" name="Rectangle 61"/>
                <p:cNvSpPr>
                  <a:spLocks noChangeArrowheads="1"/>
                </p:cNvSpPr>
                <p:nvPr/>
              </p:nvSpPr>
              <p:spPr bwMode="auto">
                <a:xfrm>
                  <a:off x="1360" y="4776"/>
                  <a:ext cx="136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7" name="Group 64"/>
              <p:cNvGrpSpPr>
                <a:grpSpLocks/>
              </p:cNvGrpSpPr>
              <p:nvPr/>
            </p:nvGrpSpPr>
            <p:grpSpPr bwMode="auto">
              <a:xfrm>
                <a:off x="0" y="5276"/>
                <a:ext cx="1360" cy="509"/>
                <a:chOff x="0" y="5276"/>
                <a:chExt cx="1360" cy="509"/>
              </a:xfrm>
            </p:grpSpPr>
            <p:sp>
              <p:nvSpPr>
                <p:cNvPr id="125993" name="Rectangle 21"/>
                <p:cNvSpPr>
                  <a:spLocks noChangeArrowheads="1"/>
                </p:cNvSpPr>
                <p:nvPr/>
              </p:nvSpPr>
              <p:spPr bwMode="auto">
                <a:xfrm>
                  <a:off x="43" y="5276"/>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Sabbath.</a:t>
                  </a:r>
                  <a:endParaRPr lang="es-MX" sz="1600" b="1" i="1">
                    <a:solidFill>
                      <a:srgbClr val="000000"/>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5994" name="Rectangle 63"/>
                <p:cNvSpPr>
                  <a:spLocks noChangeArrowheads="1"/>
                </p:cNvSpPr>
                <p:nvPr/>
              </p:nvSpPr>
              <p:spPr bwMode="auto">
                <a:xfrm>
                  <a:off x="0" y="5276"/>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8" name="Group 66"/>
              <p:cNvGrpSpPr>
                <a:grpSpLocks/>
              </p:cNvGrpSpPr>
              <p:nvPr/>
            </p:nvGrpSpPr>
            <p:grpSpPr bwMode="auto">
              <a:xfrm>
                <a:off x="1360" y="5276"/>
                <a:ext cx="1360" cy="509"/>
                <a:chOff x="1360" y="5276"/>
                <a:chExt cx="1360" cy="509"/>
              </a:xfrm>
            </p:grpSpPr>
            <p:sp>
              <p:nvSpPr>
                <p:cNvPr id="125991" name="Rectangle 22"/>
                <p:cNvSpPr>
                  <a:spLocks noChangeArrowheads="1"/>
                </p:cNvSpPr>
                <p:nvPr/>
              </p:nvSpPr>
              <p:spPr bwMode="auto">
                <a:xfrm>
                  <a:off x="1403" y="5276"/>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Come…. I will give you rest.  Relying on Jesus</a:t>
                  </a:r>
                  <a:r>
                    <a:rPr lang="es-MX" sz="1100">
                      <a:solidFill>
                        <a:srgbClr val="FFFF00"/>
                      </a:solidFill>
                      <a:latin typeface="Book Antiqua" pitchFamily="18" charset="0"/>
                      <a:cs typeface="Times New Roman" pitchFamily="18" charset="0"/>
                    </a:rPr>
                    <a:t>.</a:t>
                  </a:r>
                  <a:endParaRPr lang="es-MX" sz="1200" i="1">
                    <a:solidFill>
                      <a:srgbClr val="000000"/>
                    </a:solidFill>
                    <a:latin typeface="Book Antiqua" pitchFamily="18" charset="0"/>
                    <a:cs typeface="Times New Roman" pitchFamily="18" charset="0"/>
                  </a:endParaRPr>
                </a:p>
                <a:p>
                  <a:pPr algn="just">
                    <a:tabLst>
                      <a:tab pos="-571500" algn="l"/>
                    </a:tabLst>
                  </a:pPr>
                  <a:endParaRPr lang="es-MX" sz="2400">
                    <a:latin typeface="Times New Roman" pitchFamily="18" charset="0"/>
                  </a:endParaRPr>
                </a:p>
              </p:txBody>
            </p:sp>
            <p:sp>
              <p:nvSpPr>
                <p:cNvPr id="125992" name="Rectangle 65"/>
                <p:cNvSpPr>
                  <a:spLocks noChangeArrowheads="1"/>
                </p:cNvSpPr>
                <p:nvPr/>
              </p:nvSpPr>
              <p:spPr bwMode="auto">
                <a:xfrm>
                  <a:off x="1360" y="5276"/>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9" name="Group 68"/>
              <p:cNvGrpSpPr>
                <a:grpSpLocks/>
              </p:cNvGrpSpPr>
              <p:nvPr/>
            </p:nvGrpSpPr>
            <p:grpSpPr bwMode="auto">
              <a:xfrm>
                <a:off x="0" y="5785"/>
                <a:ext cx="1360" cy="509"/>
                <a:chOff x="0" y="5785"/>
                <a:chExt cx="1360" cy="509"/>
              </a:xfrm>
            </p:grpSpPr>
            <p:sp>
              <p:nvSpPr>
                <p:cNvPr id="125989" name="Rectangle 23"/>
                <p:cNvSpPr>
                  <a:spLocks noChangeArrowheads="1"/>
                </p:cNvSpPr>
                <p:nvPr/>
              </p:nvSpPr>
              <p:spPr bwMode="auto">
                <a:xfrm>
                  <a:off x="43" y="5785"/>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Death.</a:t>
                  </a:r>
                  <a:endParaRPr lang="es-MX" sz="1600" b="1" i="1">
                    <a:solidFill>
                      <a:srgbClr val="000000"/>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5990" name="Rectangle 67"/>
                <p:cNvSpPr>
                  <a:spLocks noChangeArrowheads="1"/>
                </p:cNvSpPr>
                <p:nvPr/>
              </p:nvSpPr>
              <p:spPr bwMode="auto">
                <a:xfrm>
                  <a:off x="0" y="5785"/>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80" name="Group 70"/>
              <p:cNvGrpSpPr>
                <a:grpSpLocks/>
              </p:cNvGrpSpPr>
              <p:nvPr/>
            </p:nvGrpSpPr>
            <p:grpSpPr bwMode="auto">
              <a:xfrm>
                <a:off x="1360" y="5785"/>
                <a:ext cx="1360" cy="509"/>
                <a:chOff x="1360" y="5785"/>
                <a:chExt cx="1360" cy="509"/>
              </a:xfrm>
            </p:grpSpPr>
            <p:sp>
              <p:nvSpPr>
                <p:cNvPr id="125987" name="Rectangle 24"/>
                <p:cNvSpPr>
                  <a:spLocks noChangeArrowheads="1"/>
                </p:cNvSpPr>
                <p:nvPr/>
              </p:nvSpPr>
              <p:spPr bwMode="auto">
                <a:xfrm>
                  <a:off x="1403" y="5785"/>
                  <a:ext cx="127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600" b="1">
                      <a:solidFill>
                        <a:srgbClr val="FFFF00"/>
                      </a:solidFill>
                      <a:latin typeface="Book Antiqua" pitchFamily="18" charset="0"/>
                      <a:cs typeface="Times New Roman" pitchFamily="18" charset="0"/>
                    </a:rPr>
                    <a:t>Life.</a:t>
                  </a:r>
                  <a:endParaRPr lang="es-MX" sz="1600" b="1" i="1">
                    <a:solidFill>
                      <a:srgbClr val="000000"/>
                    </a:solidFill>
                    <a:latin typeface="Book Antiqua" pitchFamily="18" charset="0"/>
                    <a:cs typeface="Times New Roman" pitchFamily="18" charset="0"/>
                  </a:endParaRPr>
                </a:p>
                <a:p>
                  <a:pPr algn="just">
                    <a:tabLst>
                      <a:tab pos="-571500" algn="l"/>
                    </a:tabLst>
                  </a:pPr>
                  <a:endParaRPr lang="es-MX" sz="1600" b="1">
                    <a:latin typeface="Times New Roman" pitchFamily="18" charset="0"/>
                  </a:endParaRPr>
                </a:p>
              </p:txBody>
            </p:sp>
            <p:sp>
              <p:nvSpPr>
                <p:cNvPr id="125988" name="Rectangle 69"/>
                <p:cNvSpPr>
                  <a:spLocks noChangeArrowheads="1"/>
                </p:cNvSpPr>
                <p:nvPr/>
              </p:nvSpPr>
              <p:spPr bwMode="auto">
                <a:xfrm>
                  <a:off x="1360" y="5785"/>
                  <a:ext cx="136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81" name="Group 72"/>
              <p:cNvGrpSpPr>
                <a:grpSpLocks/>
              </p:cNvGrpSpPr>
              <p:nvPr/>
            </p:nvGrpSpPr>
            <p:grpSpPr bwMode="auto">
              <a:xfrm>
                <a:off x="0" y="6294"/>
                <a:ext cx="1360" cy="403"/>
                <a:chOff x="0" y="6294"/>
                <a:chExt cx="1360" cy="403"/>
              </a:xfrm>
            </p:grpSpPr>
            <p:sp>
              <p:nvSpPr>
                <p:cNvPr id="125985" name="Rectangle 25"/>
                <p:cNvSpPr>
                  <a:spLocks noChangeArrowheads="1"/>
                </p:cNvSpPr>
                <p:nvPr/>
              </p:nvSpPr>
              <p:spPr bwMode="auto">
                <a:xfrm>
                  <a:off x="43" y="6294"/>
                  <a:ext cx="12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5986" name="Rectangle 71"/>
                <p:cNvSpPr>
                  <a:spLocks noChangeArrowheads="1"/>
                </p:cNvSpPr>
                <p:nvPr/>
              </p:nvSpPr>
              <p:spPr bwMode="auto">
                <a:xfrm>
                  <a:off x="0" y="6294"/>
                  <a:ext cx="136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82" name="Group 74"/>
              <p:cNvGrpSpPr>
                <a:grpSpLocks/>
              </p:cNvGrpSpPr>
              <p:nvPr/>
            </p:nvGrpSpPr>
            <p:grpSpPr bwMode="auto">
              <a:xfrm>
                <a:off x="1360" y="6294"/>
                <a:ext cx="1360" cy="403"/>
                <a:chOff x="1360" y="6294"/>
                <a:chExt cx="1360" cy="403"/>
              </a:xfrm>
            </p:grpSpPr>
            <p:sp>
              <p:nvSpPr>
                <p:cNvPr id="125983" name="Rectangle 26"/>
                <p:cNvSpPr>
                  <a:spLocks noChangeArrowheads="1"/>
                </p:cNvSpPr>
                <p:nvPr/>
              </p:nvSpPr>
              <p:spPr bwMode="auto">
                <a:xfrm>
                  <a:off x="1403" y="6294"/>
                  <a:ext cx="12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5984" name="Rectangle 73"/>
                <p:cNvSpPr>
                  <a:spLocks noChangeArrowheads="1"/>
                </p:cNvSpPr>
                <p:nvPr/>
              </p:nvSpPr>
              <p:spPr bwMode="auto">
                <a:xfrm>
                  <a:off x="1360" y="6294"/>
                  <a:ext cx="136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5958" name="Rectangle 76"/>
            <p:cNvSpPr>
              <a:spLocks noChangeArrowheads="1"/>
            </p:cNvSpPr>
            <p:nvPr/>
          </p:nvSpPr>
          <p:spPr bwMode="auto">
            <a:xfrm>
              <a:off x="-3" y="631"/>
              <a:ext cx="2726" cy="6069"/>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956" name="Rectangle 78"/>
          <p:cNvSpPr>
            <a:spLocks noChangeArrowheads="1"/>
          </p:cNvSpPr>
          <p:nvPr/>
        </p:nvSpPr>
        <p:spPr bwMode="auto">
          <a:xfrm>
            <a:off x="3175" y="8428038"/>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endParaRPr lang="es-MX" sz="24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38200" y="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s-MX" sz="2400" b="1">
                <a:solidFill>
                  <a:srgbClr val="FFFF00"/>
                </a:solidFill>
                <a:latin typeface="Times New Roman" pitchFamily="18" charset="0"/>
                <a:cs typeface="Times New Roman" pitchFamily="18" charset="0"/>
              </a:rPr>
              <a:t>Sacrificial Type and Antitype</a:t>
            </a:r>
            <a:endParaRPr lang="es-MX" sz="2400">
              <a:latin typeface="Times New Roman" pitchFamily="18" charset="0"/>
            </a:endParaRPr>
          </a:p>
        </p:txBody>
      </p:sp>
      <p:grpSp>
        <p:nvGrpSpPr>
          <p:cNvPr id="126979" name="Group 77"/>
          <p:cNvGrpSpPr>
            <a:grpSpLocks/>
          </p:cNvGrpSpPr>
          <p:nvPr/>
        </p:nvGrpSpPr>
        <p:grpSpPr bwMode="auto">
          <a:xfrm>
            <a:off x="762000" y="914400"/>
            <a:ext cx="7848600" cy="5410200"/>
            <a:chOff x="-3" y="534"/>
            <a:chExt cx="3122" cy="4322"/>
          </a:xfrm>
        </p:grpSpPr>
        <p:grpSp>
          <p:nvGrpSpPr>
            <p:cNvPr id="126981" name="Group 75"/>
            <p:cNvGrpSpPr>
              <a:grpSpLocks/>
            </p:cNvGrpSpPr>
            <p:nvPr/>
          </p:nvGrpSpPr>
          <p:grpSpPr bwMode="auto">
            <a:xfrm>
              <a:off x="0" y="537"/>
              <a:ext cx="3116" cy="4316"/>
              <a:chOff x="0" y="537"/>
              <a:chExt cx="3116" cy="4316"/>
            </a:xfrm>
          </p:grpSpPr>
          <p:grpSp>
            <p:nvGrpSpPr>
              <p:cNvPr id="126983" name="Group 28"/>
              <p:cNvGrpSpPr>
                <a:grpSpLocks/>
              </p:cNvGrpSpPr>
              <p:nvPr/>
            </p:nvGrpSpPr>
            <p:grpSpPr bwMode="auto">
              <a:xfrm>
                <a:off x="0" y="537"/>
                <a:ext cx="590" cy="518"/>
                <a:chOff x="0" y="537"/>
                <a:chExt cx="590" cy="518"/>
              </a:xfrm>
            </p:grpSpPr>
            <p:sp>
              <p:nvSpPr>
                <p:cNvPr id="127053" name="Rectangle 3"/>
                <p:cNvSpPr>
                  <a:spLocks noChangeArrowheads="1"/>
                </p:cNvSpPr>
                <p:nvPr/>
              </p:nvSpPr>
              <p:spPr bwMode="auto">
                <a:xfrm>
                  <a:off x="43" y="537"/>
                  <a:ext cx="5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54" name="Rectangle 27"/>
                <p:cNvSpPr>
                  <a:spLocks noChangeArrowheads="1"/>
                </p:cNvSpPr>
                <p:nvPr/>
              </p:nvSpPr>
              <p:spPr bwMode="auto">
                <a:xfrm>
                  <a:off x="0" y="537"/>
                  <a:ext cx="5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4" name="Group 30"/>
              <p:cNvGrpSpPr>
                <a:grpSpLocks/>
              </p:cNvGrpSpPr>
              <p:nvPr/>
            </p:nvGrpSpPr>
            <p:grpSpPr bwMode="auto">
              <a:xfrm>
                <a:off x="590" y="537"/>
                <a:ext cx="806" cy="518"/>
                <a:chOff x="590" y="537"/>
                <a:chExt cx="806" cy="518"/>
              </a:xfrm>
            </p:grpSpPr>
            <p:sp>
              <p:nvSpPr>
                <p:cNvPr id="127051" name="Rectangle 4"/>
                <p:cNvSpPr>
                  <a:spLocks noChangeArrowheads="1"/>
                </p:cNvSpPr>
                <p:nvPr/>
              </p:nvSpPr>
              <p:spPr bwMode="auto">
                <a:xfrm>
                  <a:off x="633" y="537"/>
                  <a:ext cx="7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600" b="1">
                      <a:solidFill>
                        <a:srgbClr val="FFFF00"/>
                      </a:solidFill>
                      <a:latin typeface="Times New Roman" pitchFamily="18" charset="0"/>
                      <a:cs typeface="Times New Roman" pitchFamily="18" charset="0"/>
                    </a:rPr>
                    <a:t>Old Testament Sacrifice</a:t>
                  </a:r>
                  <a:endParaRPr lang="es-MX" sz="1600" b="1">
                    <a:latin typeface="Times New Roman" pitchFamily="18" charset="0"/>
                    <a:cs typeface="Times New Roman" pitchFamily="18" charset="0"/>
                  </a:endParaRPr>
                </a:p>
                <a:p>
                  <a:pPr algn="ctr"/>
                  <a:endParaRPr lang="es-MX" sz="2400">
                    <a:latin typeface="Times New Roman" pitchFamily="18" charset="0"/>
                  </a:endParaRPr>
                </a:p>
              </p:txBody>
            </p:sp>
            <p:sp>
              <p:nvSpPr>
                <p:cNvPr id="127052" name="Rectangle 29"/>
                <p:cNvSpPr>
                  <a:spLocks noChangeArrowheads="1"/>
                </p:cNvSpPr>
                <p:nvPr/>
              </p:nvSpPr>
              <p:spPr bwMode="auto">
                <a:xfrm>
                  <a:off x="590" y="537"/>
                  <a:ext cx="80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5" name="Group 32"/>
              <p:cNvGrpSpPr>
                <a:grpSpLocks/>
              </p:cNvGrpSpPr>
              <p:nvPr/>
            </p:nvGrpSpPr>
            <p:grpSpPr bwMode="auto">
              <a:xfrm>
                <a:off x="1396" y="537"/>
                <a:ext cx="878" cy="518"/>
                <a:chOff x="1396" y="537"/>
                <a:chExt cx="878" cy="518"/>
              </a:xfrm>
            </p:grpSpPr>
            <p:sp>
              <p:nvSpPr>
                <p:cNvPr id="127049" name="Rectangle 5"/>
                <p:cNvSpPr>
                  <a:spLocks noChangeArrowheads="1"/>
                </p:cNvSpPr>
                <p:nvPr/>
              </p:nvSpPr>
              <p:spPr bwMode="auto">
                <a:xfrm>
                  <a:off x="1439" y="537"/>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400" b="1">
                      <a:solidFill>
                        <a:srgbClr val="FFFF00"/>
                      </a:solidFill>
                      <a:latin typeface="Times New Roman" pitchFamily="18" charset="0"/>
                      <a:cs typeface="Times New Roman" pitchFamily="18" charset="0"/>
                    </a:rPr>
                    <a:t>New Testament fulfillment</a:t>
                  </a:r>
                  <a:endParaRPr lang="es-MX" sz="1400" b="1">
                    <a:latin typeface="Times New Roman" pitchFamily="18" charset="0"/>
                    <a:cs typeface="Times New Roman" pitchFamily="18" charset="0"/>
                  </a:endParaRPr>
                </a:p>
                <a:p>
                  <a:pPr algn="ctr"/>
                  <a:endParaRPr lang="es-MX" sz="2400">
                    <a:latin typeface="Times New Roman" pitchFamily="18" charset="0"/>
                  </a:endParaRPr>
                </a:p>
              </p:txBody>
            </p:sp>
            <p:sp>
              <p:nvSpPr>
                <p:cNvPr id="127050" name="Rectangle 31"/>
                <p:cNvSpPr>
                  <a:spLocks noChangeArrowheads="1"/>
                </p:cNvSpPr>
                <p:nvPr/>
              </p:nvSpPr>
              <p:spPr bwMode="auto">
                <a:xfrm>
                  <a:off x="1396" y="537"/>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6" name="Group 34"/>
              <p:cNvGrpSpPr>
                <a:grpSpLocks/>
              </p:cNvGrpSpPr>
              <p:nvPr/>
            </p:nvGrpSpPr>
            <p:grpSpPr bwMode="auto">
              <a:xfrm>
                <a:off x="2274" y="537"/>
                <a:ext cx="842" cy="518"/>
                <a:chOff x="2274" y="537"/>
                <a:chExt cx="842" cy="518"/>
              </a:xfrm>
            </p:grpSpPr>
            <p:sp>
              <p:nvSpPr>
                <p:cNvPr id="127047" name="Rectangle 6"/>
                <p:cNvSpPr>
                  <a:spLocks noChangeArrowheads="1"/>
                </p:cNvSpPr>
                <p:nvPr/>
              </p:nvSpPr>
              <p:spPr bwMode="auto">
                <a:xfrm>
                  <a:off x="2317" y="537"/>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r>
                    <a:rPr lang="es-MX" sz="1400" b="1">
                      <a:solidFill>
                        <a:srgbClr val="FFFF00"/>
                      </a:solidFill>
                      <a:latin typeface="Times New Roman" pitchFamily="18" charset="0"/>
                      <a:cs typeface="Times New Roman" pitchFamily="18" charset="0"/>
                    </a:rPr>
                    <a:t>Scriptures</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8" name="Rectangle 33"/>
                <p:cNvSpPr>
                  <a:spLocks noChangeArrowheads="1"/>
                </p:cNvSpPr>
                <p:nvPr/>
              </p:nvSpPr>
              <p:spPr bwMode="auto">
                <a:xfrm>
                  <a:off x="2274" y="537"/>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7" name="Group 36"/>
              <p:cNvGrpSpPr>
                <a:grpSpLocks/>
              </p:cNvGrpSpPr>
              <p:nvPr/>
            </p:nvGrpSpPr>
            <p:grpSpPr bwMode="auto">
              <a:xfrm>
                <a:off x="0" y="1055"/>
                <a:ext cx="590" cy="2532"/>
                <a:chOff x="0" y="1055"/>
                <a:chExt cx="590" cy="2532"/>
              </a:xfrm>
            </p:grpSpPr>
            <p:sp>
              <p:nvSpPr>
                <p:cNvPr id="127045" name="Rectangle 7"/>
                <p:cNvSpPr>
                  <a:spLocks noChangeArrowheads="1"/>
                </p:cNvSpPr>
                <p:nvPr/>
              </p:nvSpPr>
              <p:spPr bwMode="auto">
                <a:xfrm>
                  <a:off x="43" y="1055"/>
                  <a:ext cx="504" cy="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Sweet Savor Sacrifices</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46" name="Rectangle 35"/>
                <p:cNvSpPr>
                  <a:spLocks noChangeArrowheads="1"/>
                </p:cNvSpPr>
                <p:nvPr/>
              </p:nvSpPr>
              <p:spPr bwMode="auto">
                <a:xfrm>
                  <a:off x="0" y="1055"/>
                  <a:ext cx="590" cy="253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8" name="Group 38"/>
              <p:cNvGrpSpPr>
                <a:grpSpLocks/>
              </p:cNvGrpSpPr>
              <p:nvPr/>
            </p:nvGrpSpPr>
            <p:grpSpPr bwMode="auto">
              <a:xfrm>
                <a:off x="590" y="1055"/>
                <a:ext cx="806" cy="633"/>
                <a:chOff x="590" y="1055"/>
                <a:chExt cx="806" cy="633"/>
              </a:xfrm>
            </p:grpSpPr>
            <p:sp>
              <p:nvSpPr>
                <p:cNvPr id="127043" name="Rectangle 8"/>
                <p:cNvSpPr>
                  <a:spLocks noChangeArrowheads="1"/>
                </p:cNvSpPr>
                <p:nvPr/>
              </p:nvSpPr>
              <p:spPr bwMode="auto">
                <a:xfrm>
                  <a:off x="633" y="1055"/>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Burnt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44" name="Rectangle 37"/>
                <p:cNvSpPr>
                  <a:spLocks noChangeArrowheads="1"/>
                </p:cNvSpPr>
                <p:nvPr/>
              </p:nvSpPr>
              <p:spPr bwMode="auto">
                <a:xfrm>
                  <a:off x="590" y="1055"/>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9" name="Group 40"/>
              <p:cNvGrpSpPr>
                <a:grpSpLocks/>
              </p:cNvGrpSpPr>
              <p:nvPr/>
            </p:nvGrpSpPr>
            <p:grpSpPr bwMode="auto">
              <a:xfrm>
                <a:off x="1396" y="1055"/>
                <a:ext cx="878" cy="633"/>
                <a:chOff x="1396" y="1055"/>
                <a:chExt cx="878" cy="633"/>
              </a:xfrm>
            </p:grpSpPr>
            <p:sp>
              <p:nvSpPr>
                <p:cNvPr id="127041" name="Rectangle 9"/>
                <p:cNvSpPr>
                  <a:spLocks noChangeArrowheads="1"/>
                </p:cNvSpPr>
                <p:nvPr/>
              </p:nvSpPr>
              <p:spPr bwMode="auto">
                <a:xfrm>
                  <a:off x="1439" y="1055"/>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and our devotion to God</a:t>
                  </a:r>
                  <a:endParaRPr lang="es-MX" sz="16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2" name="Rectangle 39"/>
                <p:cNvSpPr>
                  <a:spLocks noChangeArrowheads="1"/>
                </p:cNvSpPr>
                <p:nvPr/>
              </p:nvSpPr>
              <p:spPr bwMode="auto">
                <a:xfrm>
                  <a:off x="1396" y="1055"/>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0" name="Group 42"/>
              <p:cNvGrpSpPr>
                <a:grpSpLocks/>
              </p:cNvGrpSpPr>
              <p:nvPr/>
            </p:nvGrpSpPr>
            <p:grpSpPr bwMode="auto">
              <a:xfrm>
                <a:off x="2274" y="1055"/>
                <a:ext cx="842" cy="633"/>
                <a:chOff x="2274" y="1055"/>
                <a:chExt cx="842" cy="633"/>
              </a:xfrm>
            </p:grpSpPr>
            <p:sp>
              <p:nvSpPr>
                <p:cNvPr id="127039" name="Rectangle 10"/>
                <p:cNvSpPr>
                  <a:spLocks noChangeArrowheads="1"/>
                </p:cNvSpPr>
                <p:nvPr/>
              </p:nvSpPr>
              <p:spPr bwMode="auto">
                <a:xfrm>
                  <a:off x="2317" y="1055"/>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Ephesians 5:1,2 Romans 12:1,2</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40" name="Rectangle 41"/>
                <p:cNvSpPr>
                  <a:spLocks noChangeArrowheads="1"/>
                </p:cNvSpPr>
                <p:nvPr/>
              </p:nvSpPr>
              <p:spPr bwMode="auto">
                <a:xfrm>
                  <a:off x="2274" y="1055"/>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1" name="Group 44"/>
              <p:cNvGrpSpPr>
                <a:grpSpLocks/>
              </p:cNvGrpSpPr>
              <p:nvPr/>
            </p:nvGrpSpPr>
            <p:grpSpPr bwMode="auto">
              <a:xfrm>
                <a:off x="590" y="1688"/>
                <a:ext cx="806" cy="633"/>
                <a:chOff x="590" y="1688"/>
                <a:chExt cx="806" cy="633"/>
              </a:xfrm>
            </p:grpSpPr>
            <p:sp>
              <p:nvSpPr>
                <p:cNvPr id="127037" name="Rectangle 11"/>
                <p:cNvSpPr>
                  <a:spLocks noChangeArrowheads="1"/>
                </p:cNvSpPr>
                <p:nvPr/>
              </p:nvSpPr>
              <p:spPr bwMode="auto">
                <a:xfrm>
                  <a:off x="633" y="1688"/>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Grain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8" name="Rectangle 43"/>
                <p:cNvSpPr>
                  <a:spLocks noChangeArrowheads="1"/>
                </p:cNvSpPr>
                <p:nvPr/>
              </p:nvSpPr>
              <p:spPr bwMode="auto">
                <a:xfrm>
                  <a:off x="590" y="1688"/>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2" name="Group 46"/>
              <p:cNvGrpSpPr>
                <a:grpSpLocks/>
              </p:cNvGrpSpPr>
              <p:nvPr/>
            </p:nvGrpSpPr>
            <p:grpSpPr bwMode="auto">
              <a:xfrm>
                <a:off x="1396" y="1688"/>
                <a:ext cx="878" cy="633"/>
                <a:chOff x="1396" y="1688"/>
                <a:chExt cx="878" cy="633"/>
              </a:xfrm>
            </p:grpSpPr>
            <p:sp>
              <p:nvSpPr>
                <p:cNvPr id="127035" name="Rectangle 12"/>
                <p:cNvSpPr>
                  <a:spLocks noChangeArrowheads="1"/>
                </p:cNvSpPr>
                <p:nvPr/>
              </p:nvSpPr>
              <p:spPr bwMode="auto">
                <a:xfrm>
                  <a:off x="1439" y="1688"/>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Giving back a contribution to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6" name="Rectangle 45"/>
                <p:cNvSpPr>
                  <a:spLocks noChangeArrowheads="1"/>
                </p:cNvSpPr>
                <p:nvPr/>
              </p:nvSpPr>
              <p:spPr bwMode="auto">
                <a:xfrm>
                  <a:off x="1396" y="1688"/>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3" name="Group 48"/>
              <p:cNvGrpSpPr>
                <a:grpSpLocks/>
              </p:cNvGrpSpPr>
              <p:nvPr/>
            </p:nvGrpSpPr>
            <p:grpSpPr bwMode="auto">
              <a:xfrm>
                <a:off x="2274" y="1688"/>
                <a:ext cx="842" cy="633"/>
                <a:chOff x="2274" y="1688"/>
                <a:chExt cx="842" cy="633"/>
              </a:xfrm>
            </p:grpSpPr>
            <p:sp>
              <p:nvSpPr>
                <p:cNvPr id="127033" name="Rectangle 13"/>
                <p:cNvSpPr>
                  <a:spLocks noChangeArrowheads="1"/>
                </p:cNvSpPr>
                <p:nvPr/>
              </p:nvSpPr>
              <p:spPr bwMode="auto">
                <a:xfrm>
                  <a:off x="2317" y="1688"/>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6:19-21</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Romans 8,9</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4" name="Rectangle 47"/>
                <p:cNvSpPr>
                  <a:spLocks noChangeArrowheads="1"/>
                </p:cNvSpPr>
                <p:nvPr/>
              </p:nvSpPr>
              <p:spPr bwMode="auto">
                <a:xfrm>
                  <a:off x="2274" y="1688"/>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4" name="Group 50"/>
              <p:cNvGrpSpPr>
                <a:grpSpLocks/>
              </p:cNvGrpSpPr>
              <p:nvPr/>
            </p:nvGrpSpPr>
            <p:grpSpPr bwMode="auto">
              <a:xfrm>
                <a:off x="590" y="2321"/>
                <a:ext cx="806" cy="633"/>
                <a:chOff x="590" y="2321"/>
                <a:chExt cx="806" cy="633"/>
              </a:xfrm>
            </p:grpSpPr>
            <p:sp>
              <p:nvSpPr>
                <p:cNvPr id="127031" name="Rectangle 14"/>
                <p:cNvSpPr>
                  <a:spLocks noChangeArrowheads="1"/>
                </p:cNvSpPr>
                <p:nvPr/>
              </p:nvSpPr>
              <p:spPr bwMode="auto">
                <a:xfrm>
                  <a:off x="633" y="2321"/>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Drink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2" name="Rectangle 49"/>
                <p:cNvSpPr>
                  <a:spLocks noChangeArrowheads="1"/>
                </p:cNvSpPr>
                <p:nvPr/>
              </p:nvSpPr>
              <p:spPr bwMode="auto">
                <a:xfrm>
                  <a:off x="590" y="2321"/>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5" name="Group 52"/>
              <p:cNvGrpSpPr>
                <a:grpSpLocks/>
              </p:cNvGrpSpPr>
              <p:nvPr/>
            </p:nvGrpSpPr>
            <p:grpSpPr bwMode="auto">
              <a:xfrm>
                <a:off x="1396" y="2321"/>
                <a:ext cx="878" cy="633"/>
                <a:chOff x="1396" y="2321"/>
                <a:chExt cx="878" cy="633"/>
              </a:xfrm>
            </p:grpSpPr>
            <p:sp>
              <p:nvSpPr>
                <p:cNvPr id="127029" name="Rectangle 15"/>
                <p:cNvSpPr>
                  <a:spLocks noChangeArrowheads="1"/>
                </p:cNvSpPr>
                <p:nvPr/>
              </p:nvSpPr>
              <p:spPr bwMode="auto">
                <a:xfrm>
                  <a:off x="1439" y="2321"/>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Pouring out our life for God</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30" name="Rectangle 51"/>
                <p:cNvSpPr>
                  <a:spLocks noChangeArrowheads="1"/>
                </p:cNvSpPr>
                <p:nvPr/>
              </p:nvSpPr>
              <p:spPr bwMode="auto">
                <a:xfrm>
                  <a:off x="1396" y="2321"/>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6" name="Group 54"/>
              <p:cNvGrpSpPr>
                <a:grpSpLocks/>
              </p:cNvGrpSpPr>
              <p:nvPr/>
            </p:nvGrpSpPr>
            <p:grpSpPr bwMode="auto">
              <a:xfrm>
                <a:off x="2274" y="2321"/>
                <a:ext cx="842" cy="633"/>
                <a:chOff x="2274" y="2321"/>
                <a:chExt cx="842" cy="633"/>
              </a:xfrm>
            </p:grpSpPr>
            <p:sp>
              <p:nvSpPr>
                <p:cNvPr id="127027" name="Rectangle 16"/>
                <p:cNvSpPr>
                  <a:spLocks noChangeArrowheads="1"/>
                </p:cNvSpPr>
                <p:nvPr/>
              </p:nvSpPr>
              <p:spPr bwMode="auto">
                <a:xfrm>
                  <a:off x="2317" y="232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Luke 22:20  Philippians 2:16</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8" name="Rectangle 53"/>
                <p:cNvSpPr>
                  <a:spLocks noChangeArrowheads="1"/>
                </p:cNvSpPr>
                <p:nvPr/>
              </p:nvSpPr>
              <p:spPr bwMode="auto">
                <a:xfrm>
                  <a:off x="2274" y="232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7" name="Group 56"/>
              <p:cNvGrpSpPr>
                <a:grpSpLocks/>
              </p:cNvGrpSpPr>
              <p:nvPr/>
            </p:nvGrpSpPr>
            <p:grpSpPr bwMode="auto">
              <a:xfrm>
                <a:off x="590" y="2954"/>
                <a:ext cx="806" cy="633"/>
                <a:chOff x="590" y="2954"/>
                <a:chExt cx="806" cy="633"/>
              </a:xfrm>
            </p:grpSpPr>
            <p:sp>
              <p:nvSpPr>
                <p:cNvPr id="127025" name="Rectangle 17"/>
                <p:cNvSpPr>
                  <a:spLocks noChangeArrowheads="1"/>
                </p:cNvSpPr>
                <p:nvPr/>
              </p:nvSpPr>
              <p:spPr bwMode="auto">
                <a:xfrm>
                  <a:off x="633" y="2954"/>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Fellowship Offering</a:t>
                  </a:r>
                  <a:endParaRPr lang="es-MX" sz="1400" b="1">
                    <a:latin typeface="Times New Roman" pitchFamily="18" charset="0"/>
                    <a:cs typeface="Times New Roman" pitchFamily="18" charset="0"/>
                  </a:endParaRPr>
                </a:p>
                <a:p>
                  <a:endParaRPr lang="es-MX" sz="2400">
                    <a:latin typeface="Times New Roman" pitchFamily="18" charset="0"/>
                  </a:endParaRPr>
                </a:p>
              </p:txBody>
            </p:sp>
            <p:sp>
              <p:nvSpPr>
                <p:cNvPr id="127026" name="Rectangle 55"/>
                <p:cNvSpPr>
                  <a:spLocks noChangeArrowheads="1"/>
                </p:cNvSpPr>
                <p:nvPr/>
              </p:nvSpPr>
              <p:spPr bwMode="auto">
                <a:xfrm>
                  <a:off x="590" y="2954"/>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8" name="Group 58"/>
              <p:cNvGrpSpPr>
                <a:grpSpLocks/>
              </p:cNvGrpSpPr>
              <p:nvPr/>
            </p:nvGrpSpPr>
            <p:grpSpPr bwMode="auto">
              <a:xfrm>
                <a:off x="1396" y="2954"/>
                <a:ext cx="878" cy="633"/>
                <a:chOff x="1396" y="2954"/>
                <a:chExt cx="878" cy="633"/>
              </a:xfrm>
            </p:grpSpPr>
            <p:sp>
              <p:nvSpPr>
                <p:cNvPr id="127023" name="Rectangle 18"/>
                <p:cNvSpPr>
                  <a:spLocks noChangeArrowheads="1"/>
                </p:cNvSpPr>
                <p:nvPr/>
              </p:nvSpPr>
              <p:spPr bwMode="auto">
                <a:xfrm>
                  <a:off x="1439" y="2954"/>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Celebrating our blessings from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24" name="Rectangle 57"/>
                <p:cNvSpPr>
                  <a:spLocks noChangeArrowheads="1"/>
                </p:cNvSpPr>
                <p:nvPr/>
              </p:nvSpPr>
              <p:spPr bwMode="auto">
                <a:xfrm>
                  <a:off x="1396" y="2954"/>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9" name="Group 60"/>
              <p:cNvGrpSpPr>
                <a:grpSpLocks/>
              </p:cNvGrpSpPr>
              <p:nvPr/>
            </p:nvGrpSpPr>
            <p:grpSpPr bwMode="auto">
              <a:xfrm>
                <a:off x="2274" y="2954"/>
                <a:ext cx="842" cy="633"/>
                <a:chOff x="2274" y="2954"/>
                <a:chExt cx="842" cy="633"/>
              </a:xfrm>
            </p:grpSpPr>
            <p:sp>
              <p:nvSpPr>
                <p:cNvPr id="127021" name="Rectangle 19"/>
                <p:cNvSpPr>
                  <a:spLocks noChangeArrowheads="1"/>
                </p:cNvSpPr>
                <p:nvPr/>
              </p:nvSpPr>
              <p:spPr bwMode="auto">
                <a:xfrm>
                  <a:off x="2317" y="295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John 10:10</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1 Thess 5:16</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22" name="Rectangle 59"/>
                <p:cNvSpPr>
                  <a:spLocks noChangeArrowheads="1"/>
                </p:cNvSpPr>
                <p:nvPr/>
              </p:nvSpPr>
              <p:spPr bwMode="auto">
                <a:xfrm>
                  <a:off x="2274" y="295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0" name="Group 62"/>
              <p:cNvGrpSpPr>
                <a:grpSpLocks/>
              </p:cNvGrpSpPr>
              <p:nvPr/>
            </p:nvGrpSpPr>
            <p:grpSpPr bwMode="auto">
              <a:xfrm>
                <a:off x="0" y="3587"/>
                <a:ext cx="590" cy="1266"/>
                <a:chOff x="0" y="3587"/>
                <a:chExt cx="590" cy="1266"/>
              </a:xfrm>
            </p:grpSpPr>
            <p:sp>
              <p:nvSpPr>
                <p:cNvPr id="127019" name="Rectangle 20"/>
                <p:cNvSpPr>
                  <a:spLocks noChangeArrowheads="1"/>
                </p:cNvSpPr>
                <p:nvPr/>
              </p:nvSpPr>
              <p:spPr bwMode="auto">
                <a:xfrm>
                  <a:off x="43" y="3587"/>
                  <a:ext cx="504"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Blood Sacrifices</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0" name="Rectangle 61"/>
                <p:cNvSpPr>
                  <a:spLocks noChangeArrowheads="1"/>
                </p:cNvSpPr>
                <p:nvPr/>
              </p:nvSpPr>
              <p:spPr bwMode="auto">
                <a:xfrm>
                  <a:off x="0" y="3587"/>
                  <a:ext cx="590" cy="126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1" name="Group 64"/>
              <p:cNvGrpSpPr>
                <a:grpSpLocks/>
              </p:cNvGrpSpPr>
              <p:nvPr/>
            </p:nvGrpSpPr>
            <p:grpSpPr bwMode="auto">
              <a:xfrm>
                <a:off x="590" y="3587"/>
                <a:ext cx="806" cy="633"/>
                <a:chOff x="590" y="3587"/>
                <a:chExt cx="806" cy="633"/>
              </a:xfrm>
            </p:grpSpPr>
            <p:sp>
              <p:nvSpPr>
                <p:cNvPr id="127017" name="Rectangle 21"/>
                <p:cNvSpPr>
                  <a:spLocks noChangeArrowheads="1"/>
                </p:cNvSpPr>
                <p:nvPr/>
              </p:nvSpPr>
              <p:spPr bwMode="auto">
                <a:xfrm>
                  <a:off x="633" y="3587"/>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Sin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18" name="Rectangle 63"/>
                <p:cNvSpPr>
                  <a:spLocks noChangeArrowheads="1"/>
                </p:cNvSpPr>
                <p:nvPr/>
              </p:nvSpPr>
              <p:spPr bwMode="auto">
                <a:xfrm>
                  <a:off x="590" y="3587"/>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2" name="Group 66"/>
              <p:cNvGrpSpPr>
                <a:grpSpLocks/>
              </p:cNvGrpSpPr>
              <p:nvPr/>
            </p:nvGrpSpPr>
            <p:grpSpPr bwMode="auto">
              <a:xfrm>
                <a:off x="1396" y="3587"/>
                <a:ext cx="878" cy="633"/>
                <a:chOff x="1396" y="3587"/>
                <a:chExt cx="878" cy="633"/>
              </a:xfrm>
            </p:grpSpPr>
            <p:sp>
              <p:nvSpPr>
                <p:cNvPr id="127015" name="Rectangle 22"/>
                <p:cNvSpPr>
                  <a:spLocks noChangeArrowheads="1"/>
                </p:cNvSpPr>
                <p:nvPr/>
              </p:nvSpPr>
              <p:spPr bwMode="auto">
                <a:xfrm>
                  <a:off x="1439" y="3587"/>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sacrifice for our sins</a:t>
                  </a:r>
                  <a:endParaRPr lang="es-MX" sz="1600" b="1">
                    <a:latin typeface="Times New Roman" pitchFamily="18" charset="0"/>
                    <a:cs typeface="Times New Roman" pitchFamily="18" charset="0"/>
                  </a:endParaRPr>
                </a:p>
                <a:p>
                  <a:r>
                    <a:rPr lang="es-MX" sz="1600" b="1">
                      <a:latin typeface="Times New Roman" pitchFamily="18" charset="0"/>
                      <a:cs typeface="Times New Roman" pitchFamily="18" charset="0"/>
                    </a:rPr>
                    <a:t> </a:t>
                  </a:r>
                </a:p>
                <a:p>
                  <a:endParaRPr lang="es-MX" sz="1600" b="1">
                    <a:latin typeface="Times New Roman" pitchFamily="18" charset="0"/>
                  </a:endParaRPr>
                </a:p>
              </p:txBody>
            </p:sp>
            <p:sp>
              <p:nvSpPr>
                <p:cNvPr id="127016" name="Rectangle 65"/>
                <p:cNvSpPr>
                  <a:spLocks noChangeArrowheads="1"/>
                </p:cNvSpPr>
                <p:nvPr/>
              </p:nvSpPr>
              <p:spPr bwMode="auto">
                <a:xfrm>
                  <a:off x="1396" y="3587"/>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3" name="Group 68"/>
              <p:cNvGrpSpPr>
                <a:grpSpLocks/>
              </p:cNvGrpSpPr>
              <p:nvPr/>
            </p:nvGrpSpPr>
            <p:grpSpPr bwMode="auto">
              <a:xfrm>
                <a:off x="2274" y="3587"/>
                <a:ext cx="842" cy="633"/>
                <a:chOff x="2274" y="3587"/>
                <a:chExt cx="842" cy="633"/>
              </a:xfrm>
            </p:grpSpPr>
            <p:sp>
              <p:nvSpPr>
                <p:cNvPr id="127013" name="Rectangle 23"/>
                <p:cNvSpPr>
                  <a:spLocks noChangeArrowheads="1"/>
                </p:cNvSpPr>
                <p:nvPr/>
              </p:nvSpPr>
              <p:spPr bwMode="auto">
                <a:xfrm>
                  <a:off x="2317" y="358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1 Peter 1:18,19</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2 Corinthians 5:21</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14" name="Rectangle 67"/>
                <p:cNvSpPr>
                  <a:spLocks noChangeArrowheads="1"/>
                </p:cNvSpPr>
                <p:nvPr/>
              </p:nvSpPr>
              <p:spPr bwMode="auto">
                <a:xfrm>
                  <a:off x="2274" y="358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4" name="Group 70"/>
              <p:cNvGrpSpPr>
                <a:grpSpLocks/>
              </p:cNvGrpSpPr>
              <p:nvPr/>
            </p:nvGrpSpPr>
            <p:grpSpPr bwMode="auto">
              <a:xfrm>
                <a:off x="590" y="4220"/>
                <a:ext cx="806" cy="633"/>
                <a:chOff x="590" y="4220"/>
                <a:chExt cx="806" cy="633"/>
              </a:xfrm>
            </p:grpSpPr>
            <p:sp>
              <p:nvSpPr>
                <p:cNvPr id="127011" name="Rectangle 24"/>
                <p:cNvSpPr>
                  <a:spLocks noChangeArrowheads="1"/>
                </p:cNvSpPr>
                <p:nvPr/>
              </p:nvSpPr>
              <p:spPr bwMode="auto">
                <a:xfrm>
                  <a:off x="633" y="4220"/>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Guilt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2" name="Rectangle 69"/>
                <p:cNvSpPr>
                  <a:spLocks noChangeArrowheads="1"/>
                </p:cNvSpPr>
                <p:nvPr/>
              </p:nvSpPr>
              <p:spPr bwMode="auto">
                <a:xfrm>
                  <a:off x="590" y="4220"/>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5" name="Group 72"/>
              <p:cNvGrpSpPr>
                <a:grpSpLocks/>
              </p:cNvGrpSpPr>
              <p:nvPr/>
            </p:nvGrpSpPr>
            <p:grpSpPr bwMode="auto">
              <a:xfrm>
                <a:off x="1396" y="4220"/>
                <a:ext cx="878" cy="633"/>
                <a:chOff x="1396" y="4220"/>
                <a:chExt cx="878" cy="633"/>
              </a:xfrm>
            </p:grpSpPr>
            <p:sp>
              <p:nvSpPr>
                <p:cNvPr id="127009" name="Rectangle 25"/>
                <p:cNvSpPr>
                  <a:spLocks noChangeArrowheads="1"/>
                </p:cNvSpPr>
                <p:nvPr/>
              </p:nvSpPr>
              <p:spPr bwMode="auto">
                <a:xfrm>
                  <a:off x="1439" y="4220"/>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Maintaining a relationship with one another</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0" name="Rectangle 71"/>
                <p:cNvSpPr>
                  <a:spLocks noChangeArrowheads="1"/>
                </p:cNvSpPr>
                <p:nvPr/>
              </p:nvSpPr>
              <p:spPr bwMode="auto">
                <a:xfrm>
                  <a:off x="1396" y="4220"/>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6" name="Group 74"/>
              <p:cNvGrpSpPr>
                <a:grpSpLocks/>
              </p:cNvGrpSpPr>
              <p:nvPr/>
            </p:nvGrpSpPr>
            <p:grpSpPr bwMode="auto">
              <a:xfrm>
                <a:off x="2274" y="4220"/>
                <a:ext cx="842" cy="633"/>
                <a:chOff x="2274" y="4220"/>
                <a:chExt cx="842" cy="633"/>
              </a:xfrm>
            </p:grpSpPr>
            <p:sp>
              <p:nvSpPr>
                <p:cNvPr id="127007" name="Rectangle 26"/>
                <p:cNvSpPr>
                  <a:spLocks noChangeArrowheads="1"/>
                </p:cNvSpPr>
                <p:nvPr/>
              </p:nvSpPr>
              <p:spPr bwMode="auto">
                <a:xfrm>
                  <a:off x="2317" y="422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5:23,24</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08" name="Rectangle 73"/>
                <p:cNvSpPr>
                  <a:spLocks noChangeArrowheads="1"/>
                </p:cNvSpPr>
                <p:nvPr/>
              </p:nvSpPr>
              <p:spPr bwMode="auto">
                <a:xfrm>
                  <a:off x="2274" y="422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6982" name="Rectangle 76"/>
            <p:cNvSpPr>
              <a:spLocks noChangeArrowheads="1"/>
            </p:cNvSpPr>
            <p:nvPr/>
          </p:nvSpPr>
          <p:spPr bwMode="auto">
            <a:xfrm>
              <a:off x="-3" y="534"/>
              <a:ext cx="3122" cy="432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0" name="Rectangle 78"/>
          <p:cNvSpPr>
            <a:spLocks noChangeArrowheads="1"/>
          </p:cNvSpPr>
          <p:nvPr/>
        </p:nvSpPr>
        <p:spPr bwMode="auto">
          <a:xfrm>
            <a:off x="3175" y="696436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endParaRPr lang="es-MX" sz="240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Burnt Offering  Leviticus 1</a:t>
            </a:r>
          </a:p>
        </p:txBody>
      </p:sp>
      <p:sp>
        <p:nvSpPr>
          <p:cNvPr id="3" name="Content Placeholder 2"/>
          <p:cNvSpPr>
            <a:spLocks noGrp="1"/>
          </p:cNvSpPr>
          <p:nvPr>
            <p:ph idx="1"/>
          </p:nvPr>
        </p:nvSpPr>
        <p:spPr>
          <a:xfrm>
            <a:off x="457200" y="1524000"/>
            <a:ext cx="4191000" cy="4572000"/>
          </a:xfrm>
        </p:spPr>
        <p:txBody>
          <a:bodyPr/>
          <a:lstStyle/>
          <a:p>
            <a:pPr>
              <a:defRPr/>
            </a:pPr>
            <a:r>
              <a:rPr lang="en-US" sz="2400" b="1" dirty="0"/>
              <a:t>Lay hands on the animal.</a:t>
            </a:r>
          </a:p>
          <a:p>
            <a:pPr>
              <a:defRPr/>
            </a:pPr>
            <a:endParaRPr lang="en-US" sz="800" b="1" dirty="0"/>
          </a:p>
          <a:p>
            <a:pPr>
              <a:defRPr/>
            </a:pPr>
            <a:r>
              <a:rPr lang="en-US" sz="2400" b="1" dirty="0"/>
              <a:t>Sacrifice the animal</a:t>
            </a:r>
          </a:p>
          <a:p>
            <a:pPr>
              <a:defRPr/>
            </a:pPr>
            <a:endParaRPr lang="en-US" sz="800" b="1" dirty="0"/>
          </a:p>
          <a:p>
            <a:pPr>
              <a:defRPr/>
            </a:pPr>
            <a:r>
              <a:rPr lang="en-US" sz="2400" b="1" dirty="0"/>
              <a:t>Clean the body but not the head</a:t>
            </a:r>
          </a:p>
          <a:p>
            <a:pPr>
              <a:defRPr/>
            </a:pPr>
            <a:endParaRPr lang="en-US" sz="800" b="1" dirty="0"/>
          </a:p>
          <a:p>
            <a:pPr>
              <a:defRPr/>
            </a:pPr>
            <a:r>
              <a:rPr lang="en-US" sz="2400" b="1" dirty="0"/>
              <a:t>Burn them on the altar</a:t>
            </a:r>
          </a:p>
          <a:p>
            <a:pPr>
              <a:defRPr/>
            </a:pPr>
            <a:endParaRPr lang="en-US" sz="800" b="1" dirty="0"/>
          </a:p>
          <a:p>
            <a:pPr>
              <a:defRPr/>
            </a:pPr>
            <a:r>
              <a:rPr lang="en-US" sz="2400" b="1" dirty="0"/>
              <a:t>Meaning:  Total commitment of one’s life to God.</a:t>
            </a:r>
          </a:p>
          <a:p>
            <a:pPr>
              <a:defRPr/>
            </a:pPr>
            <a:endParaRPr lang="en-US" sz="2800" b="1" dirty="0"/>
          </a:p>
        </p:txBody>
      </p:sp>
      <p:pic>
        <p:nvPicPr>
          <p:cNvPr id="199684" name="Picture 5" descr="http://3.bp.blogspot.com/--ADqQm1lN3s/UfP35kkRkyI/AAAAAAAABK0/3F5vEN8ZB4c/s1600/temple+sacrifice5+ol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133600"/>
            <a:ext cx="4325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7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z="3200"/>
              <a:t>The Red Heifer Sacrifice as a Prefigure</a:t>
            </a:r>
          </a:p>
        </p:txBody>
      </p:sp>
      <p:graphicFrame>
        <p:nvGraphicFramePr>
          <p:cNvPr id="72755" name="Group 51"/>
          <p:cNvGraphicFramePr>
            <a:graphicFrameLocks noGrp="1"/>
          </p:cNvGraphicFramePr>
          <p:nvPr>
            <p:ph idx="1"/>
          </p:nvPr>
        </p:nvGraphicFramePr>
        <p:xfrm>
          <a:off x="457200" y="1371600"/>
          <a:ext cx="8229600" cy="5348291"/>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The Red Heifer Sacrifice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The Sacrifice of Jesus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 very rare red heifer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 unique 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53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Sacrificed outside the camp</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(on the Mount of Olives)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Sacrificed outside the camp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(on the Mount of Olives)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0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To purify both Jews and Gentiles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To purify both Jews and Gentiles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02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 sacrifice without blemish (not even one black hair!)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 sacrifice without blemish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Never been yoked (voluntary, not sinned)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 voluntary sacrifice, without sin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Scarlet wool and wood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Blood on wood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Hyssop (purification from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Purifies from the infection of sin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Combines ashes from sacrifice with water for purification.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Combine the blood of Jesus with baptism for purification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175" y="306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Lst>
            </a:pPr>
            <a:r>
              <a:rPr lang="es-MX" sz="2400" b="1">
                <a:solidFill>
                  <a:srgbClr val="FFFF00"/>
                </a:solidFill>
                <a:latin typeface="Times New Roman" pitchFamily="18" charset="0"/>
                <a:cs typeface="Times New Roman" pitchFamily="18" charset="0"/>
              </a:rPr>
              <a:t>First Covenant Festivals as Types</a:t>
            </a:r>
            <a:endParaRPr lang="es-MX" sz="2400">
              <a:latin typeface="Times New Roman" pitchFamily="18" charset="0"/>
            </a:endParaRPr>
          </a:p>
        </p:txBody>
      </p:sp>
      <p:grpSp>
        <p:nvGrpSpPr>
          <p:cNvPr id="130051" name="Group 53"/>
          <p:cNvGrpSpPr>
            <a:grpSpLocks/>
          </p:cNvGrpSpPr>
          <p:nvPr/>
        </p:nvGrpSpPr>
        <p:grpSpPr bwMode="auto">
          <a:xfrm>
            <a:off x="609600" y="914400"/>
            <a:ext cx="7848600" cy="5791200"/>
            <a:chOff x="-3" y="649"/>
            <a:chExt cx="2742" cy="4265"/>
          </a:xfrm>
        </p:grpSpPr>
        <p:grpSp>
          <p:nvGrpSpPr>
            <p:cNvPr id="130052" name="Group 51"/>
            <p:cNvGrpSpPr>
              <a:grpSpLocks/>
            </p:cNvGrpSpPr>
            <p:nvPr/>
          </p:nvGrpSpPr>
          <p:grpSpPr bwMode="auto">
            <a:xfrm>
              <a:off x="0" y="652"/>
              <a:ext cx="2736" cy="4259"/>
              <a:chOff x="0" y="652"/>
              <a:chExt cx="2736" cy="4259"/>
            </a:xfrm>
          </p:grpSpPr>
          <p:grpSp>
            <p:nvGrpSpPr>
              <p:cNvPr id="130054" name="Group 20"/>
              <p:cNvGrpSpPr>
                <a:grpSpLocks/>
              </p:cNvGrpSpPr>
              <p:nvPr/>
            </p:nvGrpSpPr>
            <p:grpSpPr bwMode="auto">
              <a:xfrm>
                <a:off x="0" y="652"/>
                <a:ext cx="1368" cy="518"/>
                <a:chOff x="0" y="652"/>
                <a:chExt cx="1368" cy="518"/>
              </a:xfrm>
            </p:grpSpPr>
            <p:sp>
              <p:nvSpPr>
                <p:cNvPr id="130100" name="Rectangle 3"/>
                <p:cNvSpPr>
                  <a:spLocks noChangeArrowheads="1"/>
                </p:cNvSpPr>
                <p:nvPr/>
              </p:nvSpPr>
              <p:spPr bwMode="auto">
                <a:xfrm>
                  <a:off x="43"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Jewish Festival</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101" name="Rectangle 19"/>
                <p:cNvSpPr>
                  <a:spLocks noChangeArrowheads="1"/>
                </p:cNvSpPr>
                <p:nvPr/>
              </p:nvSpPr>
              <p:spPr bwMode="auto">
                <a:xfrm>
                  <a:off x="0"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5" name="Group 22"/>
              <p:cNvGrpSpPr>
                <a:grpSpLocks/>
              </p:cNvGrpSpPr>
              <p:nvPr/>
            </p:nvGrpSpPr>
            <p:grpSpPr bwMode="auto">
              <a:xfrm>
                <a:off x="1368" y="652"/>
                <a:ext cx="1368" cy="518"/>
                <a:chOff x="1368" y="652"/>
                <a:chExt cx="1368" cy="518"/>
              </a:xfrm>
            </p:grpSpPr>
            <p:sp>
              <p:nvSpPr>
                <p:cNvPr id="130098" name="Rectangle 4"/>
                <p:cNvSpPr>
                  <a:spLocks noChangeArrowheads="1"/>
                </p:cNvSpPr>
                <p:nvPr/>
              </p:nvSpPr>
              <p:spPr bwMode="auto">
                <a:xfrm>
                  <a:off x="1411"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Antitype in the Christian Life</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099" name="Rectangle 21"/>
                <p:cNvSpPr>
                  <a:spLocks noChangeArrowheads="1"/>
                </p:cNvSpPr>
                <p:nvPr/>
              </p:nvSpPr>
              <p:spPr bwMode="auto">
                <a:xfrm>
                  <a:off x="1368"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6" name="Group 24"/>
              <p:cNvGrpSpPr>
                <a:grpSpLocks/>
              </p:cNvGrpSpPr>
              <p:nvPr/>
            </p:nvGrpSpPr>
            <p:grpSpPr bwMode="auto">
              <a:xfrm>
                <a:off x="0" y="1170"/>
                <a:ext cx="1368" cy="518"/>
                <a:chOff x="0" y="1170"/>
                <a:chExt cx="1368" cy="518"/>
              </a:xfrm>
            </p:grpSpPr>
            <p:sp>
              <p:nvSpPr>
                <p:cNvPr id="130096" name="Rectangle 5"/>
                <p:cNvSpPr>
                  <a:spLocks noChangeArrowheads="1"/>
                </p:cNvSpPr>
                <p:nvPr/>
              </p:nvSpPr>
              <p:spPr bwMode="auto">
                <a:xfrm>
                  <a:off x="43"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Passover (</a:t>
                  </a:r>
                  <a:r>
                    <a:rPr lang="es-MX" b="1" i="1">
                      <a:solidFill>
                        <a:srgbClr val="FFFF00"/>
                      </a:solidFill>
                      <a:latin typeface="Book Antiqua" pitchFamily="18" charset="0"/>
                      <a:cs typeface="Times New Roman" pitchFamily="18" charset="0"/>
                    </a:rPr>
                    <a:t>pesach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7" name="Rectangle 23"/>
                <p:cNvSpPr>
                  <a:spLocks noChangeArrowheads="1"/>
                </p:cNvSpPr>
                <p:nvPr/>
              </p:nvSpPr>
              <p:spPr bwMode="auto">
                <a:xfrm>
                  <a:off x="0"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7" name="Group 26"/>
              <p:cNvGrpSpPr>
                <a:grpSpLocks/>
              </p:cNvGrpSpPr>
              <p:nvPr/>
            </p:nvGrpSpPr>
            <p:grpSpPr bwMode="auto">
              <a:xfrm>
                <a:off x="1368" y="1170"/>
                <a:ext cx="1368" cy="518"/>
                <a:chOff x="1368" y="1170"/>
                <a:chExt cx="1368" cy="518"/>
              </a:xfrm>
            </p:grpSpPr>
            <p:sp>
              <p:nvSpPr>
                <p:cNvPr id="130094" name="Rectangle 6"/>
                <p:cNvSpPr>
                  <a:spLocks noChangeArrowheads="1"/>
                </p:cNvSpPr>
                <p:nvPr/>
              </p:nvSpPr>
              <p:spPr bwMode="auto">
                <a:xfrm>
                  <a:off x="1411"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00"/>
                      </a:solidFill>
                      <a:latin typeface="Book Antiqua" pitchFamily="18" charset="0"/>
                      <a:cs typeface="Times New Roman" pitchFamily="18" charset="0"/>
                    </a:rPr>
                    <a:t>The Sacrificial Death of Jesus Christ</a:t>
                  </a:r>
                  <a:endParaRPr lang="es-MX" sz="1600" b="1" i="1">
                    <a:solidFill>
                      <a:srgbClr val="000000"/>
                    </a:solidFill>
                    <a:latin typeface="Book Antiqua" pitchFamily="18" charset="0"/>
                    <a:cs typeface="Times New Roman" pitchFamily="18" charset="0"/>
                  </a:endParaRPr>
                </a:p>
                <a:p>
                  <a:pPr>
                    <a:tabLst>
                      <a:tab pos="-571500" algn="l"/>
                    </a:tabLst>
                  </a:pPr>
                  <a:endParaRPr lang="es-MX" sz="1600" b="1">
                    <a:latin typeface="Times New Roman" pitchFamily="18" charset="0"/>
                  </a:endParaRPr>
                </a:p>
              </p:txBody>
            </p:sp>
            <p:sp>
              <p:nvSpPr>
                <p:cNvPr id="130095" name="Rectangle 25"/>
                <p:cNvSpPr>
                  <a:spLocks noChangeArrowheads="1"/>
                </p:cNvSpPr>
                <p:nvPr/>
              </p:nvSpPr>
              <p:spPr bwMode="auto">
                <a:xfrm>
                  <a:off x="1368"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8" name="Group 28"/>
              <p:cNvGrpSpPr>
                <a:grpSpLocks/>
              </p:cNvGrpSpPr>
              <p:nvPr/>
            </p:nvGrpSpPr>
            <p:grpSpPr bwMode="auto">
              <a:xfrm>
                <a:off x="0" y="1688"/>
                <a:ext cx="1368" cy="518"/>
                <a:chOff x="0" y="1688"/>
                <a:chExt cx="1368" cy="518"/>
              </a:xfrm>
            </p:grpSpPr>
            <p:sp>
              <p:nvSpPr>
                <p:cNvPr id="130092" name="Rectangle 7"/>
                <p:cNvSpPr>
                  <a:spLocks noChangeArrowheads="1"/>
                </p:cNvSpPr>
                <p:nvPr/>
              </p:nvSpPr>
              <p:spPr bwMode="auto">
                <a:xfrm>
                  <a:off x="43"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Firstfruits</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3" name="Rectangle 27"/>
                <p:cNvSpPr>
                  <a:spLocks noChangeArrowheads="1"/>
                </p:cNvSpPr>
                <p:nvPr/>
              </p:nvSpPr>
              <p:spPr bwMode="auto">
                <a:xfrm>
                  <a:off x="0"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9" name="Group 30"/>
              <p:cNvGrpSpPr>
                <a:grpSpLocks/>
              </p:cNvGrpSpPr>
              <p:nvPr/>
            </p:nvGrpSpPr>
            <p:grpSpPr bwMode="auto">
              <a:xfrm>
                <a:off x="1368" y="1688"/>
                <a:ext cx="1368" cy="518"/>
                <a:chOff x="1368" y="1688"/>
                <a:chExt cx="1368" cy="518"/>
              </a:xfrm>
            </p:grpSpPr>
            <p:sp>
              <p:nvSpPr>
                <p:cNvPr id="130090" name="Rectangle 8"/>
                <p:cNvSpPr>
                  <a:spLocks noChangeArrowheads="1"/>
                </p:cNvSpPr>
                <p:nvPr/>
              </p:nvSpPr>
              <p:spPr bwMode="auto">
                <a:xfrm>
                  <a:off x="1411"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Resurrection of Jesus Christ</a:t>
                  </a:r>
                  <a:endParaRPr lang="es-MX" b="1" i="1">
                    <a:solidFill>
                      <a:srgbClr val="000000"/>
                    </a:solidFill>
                    <a:latin typeface="Book Antiqua" pitchFamily="18" charset="0"/>
                    <a:cs typeface="Times New Roman" pitchFamily="18" charset="0"/>
                  </a:endParaRPr>
                </a:p>
                <a:p>
                  <a:pPr>
                    <a:tabLst>
                      <a:tab pos="-571500" algn="l"/>
                    </a:tabLst>
                  </a:pPr>
                  <a:endParaRPr lang="es-MX">
                    <a:latin typeface="Times New Roman" pitchFamily="18" charset="0"/>
                  </a:endParaRPr>
                </a:p>
              </p:txBody>
            </p:sp>
            <p:sp>
              <p:nvSpPr>
                <p:cNvPr id="130091" name="Rectangle 29"/>
                <p:cNvSpPr>
                  <a:spLocks noChangeArrowheads="1"/>
                </p:cNvSpPr>
                <p:nvPr/>
              </p:nvSpPr>
              <p:spPr bwMode="auto">
                <a:xfrm>
                  <a:off x="1368"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0" name="Group 32"/>
              <p:cNvGrpSpPr>
                <a:grpSpLocks/>
              </p:cNvGrpSpPr>
              <p:nvPr/>
            </p:nvGrpSpPr>
            <p:grpSpPr bwMode="auto">
              <a:xfrm>
                <a:off x="0" y="2206"/>
                <a:ext cx="1368" cy="518"/>
                <a:chOff x="0" y="2206"/>
                <a:chExt cx="1368" cy="518"/>
              </a:xfrm>
            </p:grpSpPr>
            <p:sp>
              <p:nvSpPr>
                <p:cNvPr id="130088" name="Rectangle 9"/>
                <p:cNvSpPr>
                  <a:spLocks noChangeArrowheads="1"/>
                </p:cNvSpPr>
                <p:nvPr/>
              </p:nvSpPr>
              <p:spPr bwMode="auto">
                <a:xfrm>
                  <a:off x="43"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Unleavened Bread</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9" name="Rectangle 31"/>
                <p:cNvSpPr>
                  <a:spLocks noChangeArrowheads="1"/>
                </p:cNvSpPr>
                <p:nvPr/>
              </p:nvSpPr>
              <p:spPr bwMode="auto">
                <a:xfrm>
                  <a:off x="0"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1" name="Group 34"/>
              <p:cNvGrpSpPr>
                <a:grpSpLocks/>
              </p:cNvGrpSpPr>
              <p:nvPr/>
            </p:nvGrpSpPr>
            <p:grpSpPr bwMode="auto">
              <a:xfrm>
                <a:off x="1368" y="2206"/>
                <a:ext cx="1368" cy="518"/>
                <a:chOff x="1368" y="2206"/>
                <a:chExt cx="1368" cy="518"/>
              </a:xfrm>
            </p:grpSpPr>
            <p:sp>
              <p:nvSpPr>
                <p:cNvPr id="130086" name="Rectangle 10"/>
                <p:cNvSpPr>
                  <a:spLocks noChangeArrowheads="1"/>
                </p:cNvSpPr>
                <p:nvPr/>
              </p:nvSpPr>
              <p:spPr bwMode="auto">
                <a:xfrm>
                  <a:off x="1411"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Being Free of Sin in Our Lives</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7" name="Rectangle 33"/>
                <p:cNvSpPr>
                  <a:spLocks noChangeArrowheads="1"/>
                </p:cNvSpPr>
                <p:nvPr/>
              </p:nvSpPr>
              <p:spPr bwMode="auto">
                <a:xfrm>
                  <a:off x="1368"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2" name="Group 36"/>
              <p:cNvGrpSpPr>
                <a:grpSpLocks/>
              </p:cNvGrpSpPr>
              <p:nvPr/>
            </p:nvGrpSpPr>
            <p:grpSpPr bwMode="auto">
              <a:xfrm>
                <a:off x="0" y="2724"/>
                <a:ext cx="1368" cy="633"/>
                <a:chOff x="0" y="2724"/>
                <a:chExt cx="1368" cy="633"/>
              </a:xfrm>
            </p:grpSpPr>
            <p:sp>
              <p:nvSpPr>
                <p:cNvPr id="130084" name="Rectangle 11"/>
                <p:cNvSpPr>
                  <a:spLocks noChangeArrowheads="1"/>
                </p:cNvSpPr>
                <p:nvPr/>
              </p:nvSpPr>
              <p:spPr bwMode="auto">
                <a:xfrm>
                  <a:off x="43"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Feast of Weeks/Pentecost (</a:t>
                  </a:r>
                  <a:r>
                    <a:rPr lang="es-MX" b="1" i="1">
                      <a:solidFill>
                        <a:srgbClr val="FFFF00"/>
                      </a:solidFill>
                      <a:latin typeface="Book Antiqua" pitchFamily="18" charset="0"/>
                      <a:cs typeface="Times New Roman" pitchFamily="18" charset="0"/>
                    </a:rPr>
                    <a:t>shavoat</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5" name="Rectangle 35"/>
                <p:cNvSpPr>
                  <a:spLocks noChangeArrowheads="1"/>
                </p:cNvSpPr>
                <p:nvPr/>
              </p:nvSpPr>
              <p:spPr bwMode="auto">
                <a:xfrm>
                  <a:off x="0"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3" name="Group 38"/>
              <p:cNvGrpSpPr>
                <a:grpSpLocks/>
              </p:cNvGrpSpPr>
              <p:nvPr/>
            </p:nvGrpSpPr>
            <p:grpSpPr bwMode="auto">
              <a:xfrm>
                <a:off x="1368" y="2724"/>
                <a:ext cx="1368" cy="633"/>
                <a:chOff x="1368" y="2724"/>
                <a:chExt cx="1368" cy="633"/>
              </a:xfrm>
            </p:grpSpPr>
            <p:sp>
              <p:nvSpPr>
                <p:cNvPr id="130082" name="Rectangle 12"/>
                <p:cNvSpPr>
                  <a:spLocks noChangeArrowheads="1"/>
                </p:cNvSpPr>
                <p:nvPr/>
              </p:nvSpPr>
              <p:spPr bwMode="auto">
                <a:xfrm>
                  <a:off x="1411"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Giving of the Holy Spirit and the Initiation of the Church </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3" name="Rectangle 37"/>
                <p:cNvSpPr>
                  <a:spLocks noChangeArrowheads="1"/>
                </p:cNvSpPr>
                <p:nvPr/>
              </p:nvSpPr>
              <p:spPr bwMode="auto">
                <a:xfrm>
                  <a:off x="1368"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4" name="Group 40"/>
              <p:cNvGrpSpPr>
                <a:grpSpLocks/>
              </p:cNvGrpSpPr>
              <p:nvPr/>
            </p:nvGrpSpPr>
            <p:grpSpPr bwMode="auto">
              <a:xfrm>
                <a:off x="0" y="3357"/>
                <a:ext cx="1368" cy="518"/>
                <a:chOff x="0" y="3357"/>
                <a:chExt cx="1368" cy="518"/>
              </a:xfrm>
            </p:grpSpPr>
            <p:sp>
              <p:nvSpPr>
                <p:cNvPr id="130080" name="Rectangle 13"/>
                <p:cNvSpPr>
                  <a:spLocks noChangeArrowheads="1"/>
                </p:cNvSpPr>
                <p:nvPr/>
              </p:nvSpPr>
              <p:spPr bwMode="auto">
                <a:xfrm>
                  <a:off x="43"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Trumpets (</a:t>
                  </a:r>
                  <a:r>
                    <a:rPr lang="es-MX" b="1" i="1">
                      <a:solidFill>
                        <a:srgbClr val="FFFF00"/>
                      </a:solidFill>
                      <a:latin typeface="Book Antiqua" pitchFamily="18" charset="0"/>
                      <a:cs typeface="Times New Roman" pitchFamily="18" charset="0"/>
                    </a:rPr>
                    <a:t>rosh hashanah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1" name="Rectangle 39"/>
                <p:cNvSpPr>
                  <a:spLocks noChangeArrowheads="1"/>
                </p:cNvSpPr>
                <p:nvPr/>
              </p:nvSpPr>
              <p:spPr bwMode="auto">
                <a:xfrm>
                  <a:off x="0"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5" name="Group 42"/>
              <p:cNvGrpSpPr>
                <a:grpSpLocks/>
              </p:cNvGrpSpPr>
              <p:nvPr/>
            </p:nvGrpSpPr>
            <p:grpSpPr bwMode="auto">
              <a:xfrm>
                <a:off x="1368" y="3357"/>
                <a:ext cx="1368" cy="518"/>
                <a:chOff x="1368" y="3357"/>
                <a:chExt cx="1368" cy="518"/>
              </a:xfrm>
            </p:grpSpPr>
            <p:sp>
              <p:nvSpPr>
                <p:cNvPr id="130078" name="Rectangle 14"/>
                <p:cNvSpPr>
                  <a:spLocks noChangeArrowheads="1"/>
                </p:cNvSpPr>
                <p:nvPr/>
              </p:nvSpPr>
              <p:spPr bwMode="auto">
                <a:xfrm>
                  <a:off x="1411"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Judgement Day, Jesus Coming Back</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79" name="Rectangle 41"/>
                <p:cNvSpPr>
                  <a:spLocks noChangeArrowheads="1"/>
                </p:cNvSpPr>
                <p:nvPr/>
              </p:nvSpPr>
              <p:spPr bwMode="auto">
                <a:xfrm>
                  <a:off x="1368"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6" name="Group 44"/>
              <p:cNvGrpSpPr>
                <a:grpSpLocks/>
              </p:cNvGrpSpPr>
              <p:nvPr/>
            </p:nvGrpSpPr>
            <p:grpSpPr bwMode="auto">
              <a:xfrm>
                <a:off x="0" y="3875"/>
                <a:ext cx="1368" cy="518"/>
                <a:chOff x="0" y="3875"/>
                <a:chExt cx="1368" cy="518"/>
              </a:xfrm>
            </p:grpSpPr>
            <p:sp>
              <p:nvSpPr>
                <p:cNvPr id="130076" name="Rectangle 15"/>
                <p:cNvSpPr>
                  <a:spLocks noChangeArrowheads="1"/>
                </p:cNvSpPr>
                <p:nvPr/>
              </p:nvSpPr>
              <p:spPr bwMode="auto">
                <a:xfrm>
                  <a:off x="43"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Day of Atonement (</a:t>
                  </a:r>
                  <a:r>
                    <a:rPr lang="es-MX" b="1" i="1">
                      <a:solidFill>
                        <a:srgbClr val="FFFF00"/>
                      </a:solidFill>
                      <a:latin typeface="Book Antiqua" pitchFamily="18" charset="0"/>
                      <a:cs typeface="Times New Roman" pitchFamily="18" charset="0"/>
                    </a:rPr>
                    <a:t>yom kippur</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7" name="Rectangle 43"/>
                <p:cNvSpPr>
                  <a:spLocks noChangeArrowheads="1"/>
                </p:cNvSpPr>
                <p:nvPr/>
              </p:nvSpPr>
              <p:spPr bwMode="auto">
                <a:xfrm>
                  <a:off x="0"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7" name="Group 46"/>
              <p:cNvGrpSpPr>
                <a:grpSpLocks/>
              </p:cNvGrpSpPr>
              <p:nvPr/>
            </p:nvGrpSpPr>
            <p:grpSpPr bwMode="auto">
              <a:xfrm>
                <a:off x="1368" y="3875"/>
                <a:ext cx="1368" cy="518"/>
                <a:chOff x="1368" y="3875"/>
                <a:chExt cx="1368" cy="518"/>
              </a:xfrm>
            </p:grpSpPr>
            <p:sp>
              <p:nvSpPr>
                <p:cNvPr id="130074" name="Rectangle 16"/>
                <p:cNvSpPr>
                  <a:spLocks noChangeArrowheads="1"/>
                </p:cNvSpPr>
                <p:nvPr/>
              </p:nvSpPr>
              <p:spPr bwMode="auto">
                <a:xfrm>
                  <a:off x="1411"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The Day We Were Saved—Spiritual Birthday</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5" name="Rectangle 45"/>
                <p:cNvSpPr>
                  <a:spLocks noChangeArrowheads="1"/>
                </p:cNvSpPr>
                <p:nvPr/>
              </p:nvSpPr>
              <p:spPr bwMode="auto">
                <a:xfrm>
                  <a:off x="1368"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8" name="Group 48"/>
              <p:cNvGrpSpPr>
                <a:grpSpLocks/>
              </p:cNvGrpSpPr>
              <p:nvPr/>
            </p:nvGrpSpPr>
            <p:grpSpPr bwMode="auto">
              <a:xfrm>
                <a:off x="0" y="4393"/>
                <a:ext cx="1368" cy="518"/>
                <a:chOff x="0" y="4393"/>
                <a:chExt cx="1368" cy="518"/>
              </a:xfrm>
            </p:grpSpPr>
            <p:sp>
              <p:nvSpPr>
                <p:cNvPr id="130072" name="Rectangle 17"/>
                <p:cNvSpPr>
                  <a:spLocks noChangeArrowheads="1"/>
                </p:cNvSpPr>
                <p:nvPr/>
              </p:nvSpPr>
              <p:spPr bwMode="auto">
                <a:xfrm>
                  <a:off x="43"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dirty="0" err="1">
                      <a:solidFill>
                        <a:srgbClr val="FFFF00"/>
                      </a:solidFill>
                      <a:latin typeface="Book Antiqua" pitchFamily="18" charset="0"/>
                      <a:cs typeface="Times New Roman" pitchFamily="18" charset="0"/>
                    </a:rPr>
                    <a:t>Feast</a:t>
                  </a:r>
                  <a:r>
                    <a:rPr lang="es-MX" b="1" dirty="0">
                      <a:solidFill>
                        <a:srgbClr val="FFFF00"/>
                      </a:solidFill>
                      <a:latin typeface="Book Antiqua" pitchFamily="18" charset="0"/>
                      <a:cs typeface="Times New Roman" pitchFamily="18" charset="0"/>
                    </a:rPr>
                    <a:t> of </a:t>
                  </a:r>
                  <a:r>
                    <a:rPr lang="es-MX" b="1" dirty="0" err="1">
                      <a:solidFill>
                        <a:srgbClr val="FFFF00"/>
                      </a:solidFill>
                      <a:latin typeface="Book Antiqua" pitchFamily="18" charset="0"/>
                      <a:cs typeface="Times New Roman" pitchFamily="18" charset="0"/>
                    </a:rPr>
                    <a:t>Booths</a:t>
                  </a:r>
                  <a:endParaRPr lang="es-MX" b="1" i="1" dirty="0">
                    <a:solidFill>
                      <a:srgbClr val="000000"/>
                    </a:solidFill>
                    <a:latin typeface="Book Antiqua" pitchFamily="18" charset="0"/>
                    <a:cs typeface="Times New Roman" pitchFamily="18" charset="0"/>
                  </a:endParaRPr>
                </a:p>
                <a:p>
                  <a:pPr algn="just">
                    <a:tabLst>
                      <a:tab pos="-571500" algn="l"/>
                    </a:tabLst>
                  </a:pPr>
                  <a:r>
                    <a:rPr lang="es-MX" b="1" dirty="0">
                      <a:solidFill>
                        <a:srgbClr val="FFFF00"/>
                      </a:solidFill>
                      <a:latin typeface="Book Antiqua" pitchFamily="18" charset="0"/>
                      <a:cs typeface="Times New Roman" pitchFamily="18" charset="0"/>
                    </a:rPr>
                    <a:t>                (</a:t>
                  </a:r>
                  <a:r>
                    <a:rPr lang="es-MX" b="1">
                      <a:solidFill>
                        <a:srgbClr val="FFFF00"/>
                      </a:solidFill>
                      <a:latin typeface="Book Antiqua" pitchFamily="18" charset="0"/>
                      <a:cs typeface="Times New Roman" pitchFamily="18" charset="0"/>
                    </a:rPr>
                    <a:t>Tabernacles</a:t>
                  </a:r>
                  <a:r>
                    <a:rPr lang="es-MX" b="1" dirty="0">
                      <a:solidFill>
                        <a:srgbClr val="FFFF00"/>
                      </a:solidFill>
                      <a:latin typeface="Book Antiqua" pitchFamily="18" charset="0"/>
                      <a:cs typeface="Times New Roman" pitchFamily="18" charset="0"/>
                    </a:rPr>
                    <a:t>)</a:t>
                  </a:r>
                  <a:endParaRPr lang="es-MX" b="1" i="1" dirty="0">
                    <a:solidFill>
                      <a:srgbClr val="000000"/>
                    </a:solidFill>
                    <a:latin typeface="Book Antiqua" pitchFamily="18" charset="0"/>
                    <a:cs typeface="Times New Roman" pitchFamily="18" charset="0"/>
                  </a:endParaRPr>
                </a:p>
                <a:p>
                  <a:pPr algn="just">
                    <a:tabLst>
                      <a:tab pos="-571500" algn="l"/>
                    </a:tabLst>
                  </a:pPr>
                  <a:endParaRPr lang="es-MX" b="1" dirty="0">
                    <a:latin typeface="Times New Roman" pitchFamily="18" charset="0"/>
                  </a:endParaRPr>
                </a:p>
              </p:txBody>
            </p:sp>
            <p:sp>
              <p:nvSpPr>
                <p:cNvPr id="130073" name="Rectangle 47"/>
                <p:cNvSpPr>
                  <a:spLocks noChangeArrowheads="1"/>
                </p:cNvSpPr>
                <p:nvPr/>
              </p:nvSpPr>
              <p:spPr bwMode="auto">
                <a:xfrm>
                  <a:off x="0"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9" name="Group 50"/>
              <p:cNvGrpSpPr>
                <a:grpSpLocks/>
              </p:cNvGrpSpPr>
              <p:nvPr/>
            </p:nvGrpSpPr>
            <p:grpSpPr bwMode="auto">
              <a:xfrm>
                <a:off x="1368" y="4393"/>
                <a:ext cx="1368" cy="518"/>
                <a:chOff x="1368" y="4393"/>
                <a:chExt cx="1368" cy="518"/>
              </a:xfrm>
            </p:grpSpPr>
            <p:sp>
              <p:nvSpPr>
                <p:cNvPr id="130070" name="Rectangle 18"/>
                <p:cNvSpPr>
                  <a:spLocks noChangeArrowheads="1"/>
                </p:cNvSpPr>
                <p:nvPr/>
              </p:nvSpPr>
              <p:spPr bwMode="auto">
                <a:xfrm>
                  <a:off x="1411"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Life in Fellowship with God</a:t>
                  </a:r>
                  <a:endParaRPr lang="es-MX" b="1"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
              <p:nvSpPr>
                <p:cNvPr id="130071" name="Rectangle 49"/>
                <p:cNvSpPr>
                  <a:spLocks noChangeArrowheads="1"/>
                </p:cNvSpPr>
                <p:nvPr/>
              </p:nvSpPr>
              <p:spPr bwMode="auto">
                <a:xfrm>
                  <a:off x="1368"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0053" name="Rectangle 52"/>
            <p:cNvSpPr>
              <a:spLocks noChangeArrowheads="1"/>
            </p:cNvSpPr>
            <p:nvPr/>
          </p:nvSpPr>
          <p:spPr bwMode="auto">
            <a:xfrm>
              <a:off x="-3" y="649"/>
              <a:ext cx="2742" cy="426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216067" name="Rectangle 3"/>
          <p:cNvSpPr>
            <a:spLocks noGrp="1"/>
          </p:cNvSpPr>
          <p:nvPr>
            <p:ph type="body" idx="4294967295"/>
          </p:nvPr>
        </p:nvSpPr>
        <p:spPr>
          <a:xfrm>
            <a:off x="4267200" y="1752600"/>
            <a:ext cx="4419600" cy="4876800"/>
          </a:xfrm>
        </p:spPr>
        <p:txBody>
          <a:bodyPr/>
          <a:lstStyle/>
          <a:p>
            <a:pPr>
              <a:lnSpc>
                <a:spcPct val="80000"/>
              </a:lnSpc>
            </a:pPr>
            <a:r>
              <a:rPr lang="en-US" altLang="en-US" sz="2400"/>
              <a:t>Under a death sentence</a:t>
            </a:r>
          </a:p>
          <a:p>
            <a:pPr>
              <a:lnSpc>
                <a:spcPct val="80000"/>
              </a:lnSpc>
            </a:pPr>
            <a:endParaRPr lang="en-US" altLang="en-US" sz="2400"/>
          </a:p>
          <a:p>
            <a:pPr>
              <a:lnSpc>
                <a:spcPct val="80000"/>
              </a:lnSpc>
            </a:pPr>
            <a:r>
              <a:rPr lang="en-US" altLang="en-US" sz="2400"/>
              <a:t>Pure, undefiled Passover lamb (1 Cor 5:7-8, Rev 13:8)</a:t>
            </a:r>
          </a:p>
          <a:p>
            <a:pPr>
              <a:lnSpc>
                <a:spcPct val="80000"/>
              </a:lnSpc>
            </a:pPr>
            <a:endParaRPr lang="en-US" altLang="en-US" sz="2400"/>
          </a:p>
          <a:p>
            <a:pPr>
              <a:lnSpc>
                <a:spcPct val="80000"/>
              </a:lnSpc>
            </a:pPr>
            <a:r>
              <a:rPr lang="en-US" altLang="en-US" sz="2400"/>
              <a:t>Blood sprinkled on the wooden beam above the door.</a:t>
            </a:r>
          </a:p>
          <a:p>
            <a:pPr>
              <a:lnSpc>
                <a:spcPct val="80000"/>
              </a:lnSpc>
            </a:pPr>
            <a:endParaRPr lang="en-US" altLang="en-US" sz="2400"/>
          </a:p>
        </p:txBody>
      </p:sp>
      <p:pic>
        <p:nvPicPr>
          <p:cNvPr id="2160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657600" cy="447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52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217091" name="Rectangle 3"/>
          <p:cNvSpPr>
            <a:spLocks noGrp="1"/>
          </p:cNvSpPr>
          <p:nvPr>
            <p:ph type="body" idx="4294967295"/>
          </p:nvPr>
        </p:nvSpPr>
        <p:spPr>
          <a:xfrm>
            <a:off x="457200" y="1828800"/>
            <a:ext cx="8229600" cy="4800600"/>
          </a:xfrm>
        </p:spPr>
        <p:txBody>
          <a:bodyPr/>
          <a:lstStyle/>
          <a:p>
            <a:pPr>
              <a:lnSpc>
                <a:spcPct val="80000"/>
              </a:lnSpc>
            </a:pPr>
            <a:r>
              <a:rPr lang="en-US" altLang="en-US" sz="2400"/>
              <a:t>A remembrance of salvation from death</a:t>
            </a:r>
          </a:p>
          <a:p>
            <a:pPr>
              <a:lnSpc>
                <a:spcPct val="80000"/>
              </a:lnSpc>
            </a:pPr>
            <a:endParaRPr lang="en-US" altLang="en-US" sz="1000"/>
          </a:p>
          <a:p>
            <a:pPr>
              <a:lnSpc>
                <a:spcPct val="80000"/>
              </a:lnSpc>
            </a:pPr>
            <a:r>
              <a:rPr lang="en-US" altLang="en-US" sz="2400"/>
              <a:t>A remembrance of salvation from slavery</a:t>
            </a:r>
          </a:p>
          <a:p>
            <a:pPr>
              <a:lnSpc>
                <a:spcPct val="80000"/>
              </a:lnSpc>
            </a:pPr>
            <a:endParaRPr lang="en-US" altLang="en-US" sz="1000"/>
          </a:p>
          <a:p>
            <a:pPr>
              <a:lnSpc>
                <a:spcPct val="80000"/>
              </a:lnSpc>
            </a:pPr>
            <a:r>
              <a:rPr lang="en-US" altLang="en-US" sz="2400"/>
              <a:t>No bone broken (Exodus 12:46  Psalm 22:17 Jn 19:31-33</a:t>
            </a:r>
          </a:p>
          <a:p>
            <a:pPr>
              <a:lnSpc>
                <a:spcPct val="80000"/>
              </a:lnSpc>
            </a:pPr>
            <a:endParaRPr lang="en-US" altLang="en-US" sz="1000"/>
          </a:p>
          <a:p>
            <a:pPr>
              <a:lnSpc>
                <a:spcPct val="80000"/>
              </a:lnSpc>
            </a:pPr>
            <a:r>
              <a:rPr lang="en-US" altLang="en-US" sz="2400"/>
              <a:t>Remove all the leaven (1 Cor 5:7)</a:t>
            </a:r>
          </a:p>
          <a:p>
            <a:pPr>
              <a:lnSpc>
                <a:spcPct val="80000"/>
              </a:lnSpc>
            </a:pPr>
            <a:endParaRPr lang="en-US" altLang="en-US" sz="2400"/>
          </a:p>
          <a:p>
            <a:pPr>
              <a:lnSpc>
                <a:spcPct val="80000"/>
              </a:lnSpc>
            </a:pPr>
            <a:r>
              <a:rPr lang="en-US" altLang="en-US" sz="2400"/>
              <a:t>Bitter herbs</a:t>
            </a:r>
          </a:p>
          <a:p>
            <a:pPr>
              <a:lnSpc>
                <a:spcPct val="80000"/>
              </a:lnSpc>
            </a:pPr>
            <a:endParaRPr lang="en-US" altLang="en-US" sz="1000"/>
          </a:p>
          <a:p>
            <a:pPr>
              <a:lnSpc>
                <a:spcPct val="80000"/>
              </a:lnSpc>
            </a:pPr>
            <a:r>
              <a:rPr lang="en-US" altLang="en-US" sz="2400"/>
              <a:t>The third cup: </a:t>
            </a:r>
          </a:p>
          <a:p>
            <a:pPr>
              <a:lnSpc>
                <a:spcPct val="80000"/>
              </a:lnSpc>
            </a:pPr>
            <a:r>
              <a:rPr lang="en-US" altLang="en-US" sz="2400"/>
              <a:t> the cup of redemption.</a:t>
            </a:r>
          </a:p>
          <a:p>
            <a:pPr>
              <a:lnSpc>
                <a:spcPct val="80000"/>
              </a:lnSpc>
            </a:pPr>
            <a:endParaRPr lang="en-US" altLang="en-US" sz="2400"/>
          </a:p>
        </p:txBody>
      </p:sp>
      <p:pic>
        <p:nvPicPr>
          <p:cNvPr id="217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6850"/>
            <a:ext cx="41910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24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85800" y="457200"/>
            <a:ext cx="7924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b="1">
                <a:solidFill>
                  <a:srgbClr val="FFFF66"/>
                </a:solidFill>
                <a:latin typeface="Times New Roman" pitchFamily="18" charset="0"/>
              </a:rPr>
              <a:t>Foreshadow:    An object, event, person or situation which stands for something similar, but of greater significance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Prefigure:  A specific thing which stands for another specific thing similar to it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Type and Antitype:  A person or thing regarded as the symbol of someone or something which is yet to appear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dirty="0">
                <a:solidFill>
                  <a:srgbClr val="FFFF00"/>
                </a:solidFill>
                <a:effectLst/>
              </a:rPr>
              <a:t>Feast of </a:t>
            </a:r>
            <a:r>
              <a:rPr lang="en-US" sz="3600" dirty="0" err="1">
                <a:solidFill>
                  <a:srgbClr val="FFFF00"/>
                </a:solidFill>
                <a:effectLst/>
              </a:rPr>
              <a:t>Firstfruits</a:t>
            </a:r>
            <a:r>
              <a:rPr lang="en-US" sz="3600" dirty="0">
                <a:solidFill>
                  <a:srgbClr val="FFFF00"/>
                </a:solidFill>
                <a:effectLst/>
              </a:rPr>
              <a:t>  Lev 23:9-14</a:t>
            </a:r>
          </a:p>
        </p:txBody>
      </p:sp>
      <p:sp>
        <p:nvSpPr>
          <p:cNvPr id="218115" name="Rectangle 3"/>
          <p:cNvSpPr>
            <a:spLocks noGrp="1"/>
          </p:cNvSpPr>
          <p:nvPr>
            <p:ph type="body" idx="4294967295"/>
          </p:nvPr>
        </p:nvSpPr>
        <p:spPr>
          <a:xfrm>
            <a:off x="457200" y="1646238"/>
            <a:ext cx="5181600" cy="4525962"/>
          </a:xfrm>
        </p:spPr>
        <p:txBody>
          <a:bodyPr/>
          <a:lstStyle/>
          <a:p>
            <a:endParaRPr lang="en-US" altLang="en-US" sz="2400"/>
          </a:p>
          <a:p>
            <a:r>
              <a:rPr lang="en-US" altLang="en-US" sz="2400"/>
              <a:t>A harvest festival when there was no harvest.</a:t>
            </a:r>
          </a:p>
          <a:p>
            <a:endParaRPr lang="en-US" altLang="en-US" sz="1000"/>
          </a:p>
          <a:p>
            <a:r>
              <a:rPr lang="en-US" altLang="en-US" sz="2400"/>
              <a:t>A promise of a future harvest.</a:t>
            </a:r>
          </a:p>
          <a:p>
            <a:endParaRPr lang="en-US" altLang="en-US" sz="1000"/>
          </a:p>
          <a:p>
            <a:r>
              <a:rPr lang="en-US" altLang="en-US" sz="2400"/>
              <a:t>A foreshadow of the final resurrection.</a:t>
            </a:r>
          </a:p>
          <a:p>
            <a:endParaRPr lang="en-US" altLang="en-US" sz="1000"/>
          </a:p>
          <a:p>
            <a:r>
              <a:rPr lang="en-US" altLang="en-US" sz="2400"/>
              <a:t>A prefigure of the resurrection of Jesus.   1Cor 15:20-21</a:t>
            </a:r>
          </a:p>
          <a:p>
            <a:endParaRPr lang="en-US" altLang="en-US" sz="1000"/>
          </a:p>
          <a:p>
            <a:r>
              <a:rPr lang="en-US" altLang="en-US" sz="2400"/>
              <a:t>Coll 1:18    The first born from among the dead.</a:t>
            </a:r>
          </a:p>
        </p:txBody>
      </p:sp>
      <p:sp>
        <p:nvSpPr>
          <p:cNvPr id="218116" name="AutoShape 5" descr="data:image/jpeg;base64,/9j/4AAQSkZJRgABAQAAAQABAAD/2wCEAAkGBxQTEhUUExQVFhUXFxgXGBcYFxQUFhoXGBoWGBccFxgYHCggGBolHBQUITIiKCksLi4uGB8zODMsNygtLisBCgoKDg0OGxAQGywkICUsLywsLCwsLCwsLywsNCwsLCwvLCwwLCwsLSwsLCwsLCwsLCwsLCwsLCwsLCwsLCwsLP/AABEIALwAyAMBIgACEQEDEQH/xAAcAAACAgMBAQAAAAAAAAAAAAAEBQMGAAECBwj/xABAEAACAQIDBAcECAQFBQAAAAABAgMAEQQSIQUxQVEGEyIyYXGBkaGx0RQjQlJTcpLBBxVi4TNDgrLxFnOiwvD/xAAZAQACAwEAAAAAAAAAAAAAAAABAgADBAX/xAAwEQACAQMCBAUDAwUBAAAAAAAAAQIDESESMQQTQVEUImFxkTJSoQXB0SOB4fDxQv/aAAwDAQACEQMRAD8A9a2fg4zFHeJCciXORfujwqVsJEP8qP8AQvyqodFOl1pTh57rp9WWGU6Eg+akZSD41eZFuKWjVjUEqU5QBxg4fw4/0L8q6+gxfhR/oX5VoR2qdBVzSRUpMh+gRfhR/oX5Vw2EhH+VH+hflRbLXHUigrBbYIuFiP8AlR/oX5V22Bj/AAo/0L8qLVAK3UdiZFzYOP8ACj/QvyrmTBR/hp+hflTIitZaZNC2YtTZ8f4afpX5UQmzovw4/wBK/KiglbOlCUgpMHGAi/Cj/Qvyrf8AL4vwo/0L8qnQ3F67FKWIG/l8X4Uf6F+Va+gRfhR/oX5UUTUTyVLEbsDPgovwo/0L8qiOFj/Dj/QvyqSSWo71aoFdzBhYvwo/0L8q7XCRfhR/oX5VyKlWo4ol2YMFF+FH+hflW/oMX4Uf6F+VSqlbNV2DdkBwUX4Uf6F+VRtgovwo/wBC/Kp2eonemUSahE2HQRlci3USqTlF+ypsfOxBrK3tJ8rPyZCw88rI3/pW6TbA6yiudK+icrJFiMOwsEVnjZrWOUXaJj3b8V3HfUPRbplL9KMUwsuUALffYgZl4HTlXo2DiV8OisAytGoIIuCCorzbph0RlwaibAGUoGu8XfKjmhtfL4G9c/iaEk+ZT3NdKomtEj0jAY+OYMUN8psef/FGV4X0J6UdVJM0k3akv2MpFra63OlekdC+lqYmAM5swuL3vfiPW1Glxq+mrh9+gtThWvNDK/JbKy1R4bELIodDdTuNS1uTTV0ZWrYZqstWVujdAszVZXOfW1dUFJPYjVjKr3TLaZijCq2VpNAePAbvWrAzAak2FecBGxO11uQUiLNl5AWt77GsvFyelU1vJ2/kuoRV9T6HoyLYADgLVpjXZrg1sRQyGRzQ7vRLkVCRVsRGyAVIprdq2sV6ZsFzFeplauRDW2Wldgq531tcF6iIrKGlE1HZFRkVomuc1MkBsVdJYrRhvukg+TC3xArKK2omaGQH7pPs1/asqqpB3wy2nLA02YPqY/8Atp/tFE5qg2b/AIMX/bT/AGiibUobFU6a7AmxMWXDGFGPezRi7eT27PsrylsZi8Mzxs0aMCAYheMMeYBUC19b31r6BtSrbfR3DYsAYiJXtuO5h5MNay1+GVQ0UqzhhnnH8P8ApWyJkmYBsxLg66btCNPHyFerJiUJChhci4HMaG49orxTp30RbBO0scB+i5e/E7llN982fMbHmNK5X+ILL1YVSj2UDUsQBpftbri1Y4zq8M9KV1f472NEoQreZbnq3TCPENCFwy5mLWOuWw53onYME6xgYhlLADd77nnRkcuYXBuDxBvU61vdCDnzepj5rtoFmKxAWUXvmt2QOPj6UxBoCcMZNALW7x3jhYeNb2hiMirY/aANLRdpTv3DUV1EXdM9oiPDuoIDEc9y86Vfw1wv1ck5GshsHPeYC+vgutgByvVW6UYxsZOiJdme8YVfBje/prXq2Cw4jjRBoFUL7BVFB86u6nRYQ9X+nSUOrJia4KVJXEj2BrpIxmurriUqouTpQ+CxOZL+JpVtvHBWCk6KC7DnbcPM0lWpog5seFPVLSPoACAaltSXo5tESQg31Gh8Dy8wKZmejSlzIKS6iz8smgi9cOKHOIrkz1ZoYupErWqJjQU2LJlWNeRd/AblHqb+yiDenihWzZNRq1724VIooOSURvrub40lWpy0pdOo1OGu66neNU9W/wCRvgays25Nlgcjlb26fvWUtSoky2nTbRPsfaSFETMLhF8QRYA+oIsRTMSa2415NtjYe0EWN8OsTILuOqUq4zanrMzFn38OIrj/AK4bDxp1jO84axBieP6vS4u9sxB13VzXxFWm7Sjc1qhGf0s9erKpGz+niOiyMrIC6xnMCFJNyGS+/kR5VZG2uhQsjBrDh47q0U+JpzdkyidGcdyfGIkoaFxmVlKsPA7xXmGJ/hnLBLfDypKl7qkos9+C5gLHhY6bq9G2UpALN3m1NR47Fi6he0/3RyHE8hUrxg4ef/I1OTUrRK//AAsx0kkM4luMkuUKd4Nu1f194NXV5gtr8ao2KBw+JLocseJsH5JN9k/la5HnbnTeLanWoUP+IjWIqqlVjCGjtt+w04OUtQZi2F2ysb5939VtPTdSzpFi1jwykm9mIvvu2u71qTH7RAkMbqw0LZl1vHaxII3EbvWkXSTFufo8MKg9kvY91VJtdudgD7axOpd1NPXHyy9Q+m5N/DjZzMz4plyKQVjHFie+3lpYetX3MBVSwGIxcaDJ9FEI3HLIth4It6k/6klzMHjSNRaztmHWA8Ei1e/pxrRTrx4eCg4tfH8lU6TqycrloEgNQTuCp8qruE6axsAXjZOGXVnvzCgbvE0zg2zC4ucy77ZlKAjwzb/StEeOo9WVvhpp7EOwsQDDc6WJ+NVbpHODE7aXkYKt9wAO/wB9W6DDxtGQjWVwSDobX8K876bI6dVDE2YJq7Dlvv8AGsnGV1KnGMX/AL/y5dQp2k20WvoBhsuDS5uWZmbzP/FOHlyNZu6dx5UP0SwixYSIKc11zFubNqfThTGZlY5G411KCaoxXoYp2dSTJViFYyKBdiAALknkN9CYUmK4Juv2edKekeIcqkKm0mJbID9yId9vZpSVuIlGONxo0VfOwuwvSyNOslCC8rEoTreNNE0Gu7MfWpY+n6G2aB9eIVjodxtwFMY+ow4Cw4bdoCEF+RN6hPSRA1mjdb6XKm1YlTlHMqjX9sGq6eFD8h+zNtrP3I3AG9mGUel99d7XizxkDvDUUPFteN2CoQeduFGtXRoKNSDi5aujZlqNwknaxXNrbQz4bLfUMoPoRWVBtPAiLOV1VmuQfHx8DasrFTuvLN5WP4/Bq9Uty0YSULHGOca/7RQ+E2YkiHr0V8xJ7QB9h3ih2nsIPFAPcKZ4nE5EJGtq1txu3LoZs4S6lL6Qfwvik7UDuo39S0jZCeGV9WTXzpR/KtoYNeuRFYJ/ixiUysyDcVBFrDXTfrXoc2KMkSunGq/tTbNvqoGVpQwFjx/tXM4uVKErafVW9TZRc2t/caYbbgmEf0ftGTU30CAb83le1qcYPArGCd7HVmO8n9hVcwGzmw6h4gMx1kjHdYn7n3G8tDxp5hdoLIoKnQ+h8QRwI3EVr4eOl3qvzft6fuUVc4hsKduYbMGRxo4IHP05HjSLA454pBLIDmHYl/MPtW8RY+tW7a8Yk3G2UaVXpB9f9YPq5AImP9WuQ/FfUVz6lOWtZ3d16GiMlb2HG0VfI0kbaneCMwKnfYcDSAZmTOoYgJkF9+pNWjBx2iyHgoHspVsZSjTI2qgKATxOt6Lpf1I3xdZ90v8AANWHYmwm0CkRsNALX3AG2pNawmIESCSQ5pHOa4BvbgBxFDpkxEnVoCUTtMbZV9v2iacoyjUgG1WcO5VnKo3thfyLUtC0bb5ZFtSCSVVyZQh3gjUf/a0kx2wIStjmZ7glmZzoPs79AfCn8O0gDZj3vdUG0sOV1todxp/InLmZfqLeWNOEVrGbJxYdDBIgFrZUVYco5Je49WvVf6Qo0kuUMR3UYXXcN9zoLnXXdpV4xM3V5Sb7xfyqj7PwqvjFLtcElip4spNk8d/uNYKqg6iUFZ/g1QctN5HomC21D1aCMkgABRvIsNxt4ULi9pDrY3U9km3tpbtDYsWGdJ8MJFka91F2QX71r9wVLi5Io+q64hXlbRBuvvLf0j9zWmHGSp3pyd7bMqlQjLzRW5ZZ1HeJ0G6gTDmxxdv8uJY0HLMSzt69kehpJtTpOucJCFlWwChXF3kJtlPIAVDsbDYiV5JMRnjJO7rBfTgAt7LVs+LlVmo0o9eoioKMW5voXVp14WNQMQQSwFqghQDQa8hUeNmBjkBNjlPnXT5ulXqNX7GXRfEQTauFSNTLGoVgQTbjReDx4YA++l8U4kgUMT3bGoNiygxEgdkEqKxxrp1lOOE18tFzp2hZ5aZnSlc0aGxuHFiN3C+bwrVQbdmzxhVJBDKdOV9b1lO2nUbXoNBeVXO8TOxMOW9gBf2Cm8OINiG4g60rixGRQbZ9BceFFYSdH+sDHKNMp+9XJXGSjOT7l/JTSNvI0cXVKQrEHtEXAFItgyxxysrHO9+/aj9qbQHVsx0JuATuvwpbsbZrCEm9mY5r7/ZWWdZys+qLowsh8u09bSaDhUEj9W3Wqewx7fgdwfy4H0NQ7VgdiDYWtr41Js5QVsd261HxE9mxeWtxxi5+yObe61AbSUPEyjvEaeY1B9ooI/Vu0dyctrXN+we767x6CiUBDE+ApnxdR3v7A5SCsBjS8aniUa/gw3j23pHtDHZFtxdrk8LDmaZ7PAWWVTuK9anro49oU+tJZNnmXEg6siqGvuS/L+o1XOrOVk2PGCTHfRZGUEuQcwFhusOFvbRWNkyDn5VxP2FBXeDr5V3kzgG++nhVnGOmIsoqTuxZBjUckDvD7J0NM1xbMOrIHZFwTzoDEwoQez2huYVvEyKImLX7up40kq0pO7ZFBLYWyTs69lrsSylj3QTv9AL0p6I4dOseZmuqsVS1+0d7H2bh40e4U4MpqjZSQb2Avexvz1pBPieqEUGElJYKQQou5ka2oNv6babhSwu9ty2wwxnSr6RCY1aRZDdVVIy5JBJ1N926uMXsrE4mMSSMSBoqlVuNBrYElRp50w6P7KEEpL5jPlBLsQbE94LbQU9k2WYUMokK5zqOFvKrNvpA5C3ovsqBJIssIVg/bz9pw4GoueA3i3OmELMS9ufxqHB4wLIkuW+a+c+H2Wt/SPcfCusPCRI9zYEihzpJJpiaE3keYrCNH2wdyj2mk2Ys/a10pxtfENKREgN9L2HDxJpHiI+pJeVgiEWBNz8KsrVJOpqV/cWEfLZgGPdlXKp7zac/Gm+zIgIWXdxofAbKJfOSGAGhDA5r8R4VmIBZyimygdrn5GqnKSyx7LYT47GggBTqWUXvYWvr51laxWCuwUCwGo/0m/7VldL9PleLuymvZND3ZsgnCoGiDKCCBcMLbswO+4412YsrZbZUG4bvM+NL8NgFAVgSkhJs66NrqPMVJFiMRmyzsZo+DAKCvoK5c2m33uXIXdIMC0hijF8hbtW32qxREogWNVsNNa4mmAIK6ixt/euMM5As2+kv0G3C+vdrqyppqLe+oEIDd0L8K00mV1PPSgMbIVdwdw+FBybIkC4rFFpixWzqDmHNR5eAv6U6y3FwfLxFJ9ixN1zZTnFu9oSQSeFM8KeqzJIcoSwA3sQ3ct7x6VErhdjeLbJ1UnJmRvyyC3xAqeF4kABbM9tw9pqPFxGSN1IZTvAJB11I3eIrjDYmIIrIqyO1s4F86XHKnjuK9icOpHZ48DUUMjAlSLG9xu3VH/MYJCAhMbj7LaV08LGRXGnBjvuPCg07kJYmUg3GoofaWYRNlte3G3Hzo98E+YWQgE94iw99D9IMHG0NzOiWYA3dcu/UEijy59gakKNsqowqgqSpVrm3LLYW8S1B9E+jRjZnlGRjoqq18o8W4mmcu1sPJZVaR0sD2IJSLg8zbTs0ThsZGWPbci/4MoPrRSlFWDc7WLI1jr4nfRW3iWgC3AUkL7d/uvUcmJjJPaX/AFZoz/5gVmMx7xxlkCm1jcqX719FKm19B7aMcXT2FYNs9UjUMjJIbEFQyl7EWCqtLp9vQRRPIFlfqtHDERMvIAMDmPl60cmynfK80rFypByWTKrC5VSBddw3UsxGwUKDq0zSKwdSxLlipuVObgdaKcVYKyE4Db000iKLFJSCVaICaOO17507JY8BQ/8ALT1uIMbfVyDKsblpRGRcM5Vjq5G7lT2WVWWKSMADvAAWt4em6poyjgyKLX7w8aZ1G9twbAXR3YSfR1Bz9hSIwrsoQchrc3OpJoDBxsrAyEnMbBzYG/BZLeO5vbTOKRlvYkC9CxKXSzag3BB4jjVcqmpIZI006mQpvbK58tDWVzhSoEoA+sAtnI7TR62PsFj4itV0/wBOXll7lFfdG537KnkF91qL64ZSedKBtAM/VoO6vaPC9G46cKUsLhuHKuTPE37l6V0jrrApU8xU7oCb0HOOyt+BqaSWy3qsYHxOKJcKvDU0ZM4y9aVzDL2hvuNx+NBQtaxsMxoxZLQsxFyhuo4FuAPhR3IcbCPVM/VKWmZQRHuEafZDH7xo/FQsGjeUqWa6EDcp3pbnY39tA9GEZUaWTSRzc23ktu91EbVnzXtw1HmutW67RsK15jnAS3ZkJJKEEki199JTLLCQ6NZQ1mGW7ADiOY5inmAt2m4sRr76HwkV5LDjr86q1O+B7EOzhHixwMgvmuuX1B3GrDBs1MNEXMqrYZiWswHlc1DBPhMIoEoWNnLZQxF7HVrfhivP8XsVdoM5iZ0iuMzOzXsdctidABz51ujGMLSl198FOZY6DnavS/GEpE0Uf1wB7BJIjt2t/Ei1jpvorYGwQEbPHGLtnAYgqmlgBm0J5kbzRUccaXKgM5t2zusAAAo5AAWofH4VXCl2ZrXYXY2FrHQbuFUTrankdK2FgOw2ELNclQHJVST9mMW95JtUn8gmQkCxvuIIv7DVfXAiRFu7jO2a4OqkbrctTQkUUyyMy4qYOuma+bTlY6UseXs/9/BGpdGPm2uesMeKQwyWAzHuMeBB4AjnQ2F2e4kaSQlQTdQjFdCBYkryFA7fw07KjPPnZSAt1BF20/8Ahu0o3o/tWVbRyrci4LizLY374v2abDymCwzixDg8JB45Uf0YdlvUDzqTA6yAi/Z1IIsy77Zl4ee6tSKRILhQCdMu718aXvC980bWZbm5JBHPKeHkRY1XfNmGxxJN1TBWNlcFlHAEntDw1PvoxJera62y/aBqv9J8dJNAjdWY5Y2uwy2zJp24/K2oqyfR7qGuGVhc+ouL0ZJrKCZi2Fgu7NqKBhexCMdxOvA+dFyw3VcguVa1hyO7QetC4oIokEpnGXtN1cTOQDzYjKtFRcngF0kLsE8sjyy3uFugUD7B0Pz9K1Rk+2Y1HVQzSLcC8SRxOQG39c9iRfjrWV1+AilFmes7sh2dCFN7asxvz42pLtHMcTEoYlRw3WsavOzzHOqqp+tUWvlABtpb0qn4fAEYuZnW+Xum+gPG1cmcdM236mmEsDFZSwN+BqQOSLcqBimIDW3763s+djmLHfVFiwOgOZdeHwo5kGTIdbqWI8f+KR4Wf61U4MwFPITnZiPukD10+FSwrJc3Vqi27qlj+1BxzWCnfrXGInOaW/DKg9N9DFHNgoJuajWSLYZ7K4KNe1YftRuLxH0BVYoJJXJsoIBCDVsvkOdhS7C4hI0CpIWlkveRR9XGAO0wc7yADu3mqbtDElsWZC8st+wpkJ7twWDAWCAjKLDhWqlBQy9+hW7ydug2w0UmI66acARMQL3LMiFc1lZt7Elb1HFtFIJOrV0eO3cTUg82bi1SbXw8uKBXOI0QglVGUOSBmNhu3AAeFB7P2TCi5UFiTq3E0rlFjJFpwzIbWci40zKR/wAVm1YSIi2hFsoIN9+lA7PgZbhiWtexJubV3jMURopswZTfxGvrWfFxrGbNdeyH3dq1uJ0tQbm0rjnRskImaN1sjpdgo7IY7jbkd2ldNgwbPe1+8Tw/vRZCPaMl3hQcmkPpZV+JqbGdHfpK6XSW2jobOBybgw8DUmHheWSYxL3bJ42QXNvElvdXBibtKC6k6GxINNF6WmKsoA2JjHifqsW6aCy3zLJcHiCPfuprmAZmQFl1v+/xqu7WwUksYjd27LaBt4O7vEEiu9j7VXC54JWkVidGYKQG3XuN49BpVjUZbBGPSWVnjzxkqygMvhaoOjc4l+tjZ0NhniBOQNwIX7ppomJhkhDOjdpQpZDmAOovblVJ2LI2GxbBGNh3BuzLyI58PUUVG8WC5fIMRIcyIsakg3bPIHbwUC3xqv4mN3uJJXZdCEBKoDzPFjpvJo/EYoACQbrgjgd/Hx3iudoreRiN9s1uanW48RSKTtZEtkIwcUcUJsiqDuAG823nmfE1quNorljjHhr5msrp/p2YMz1lkAwWKKLIRvBNvDfU+zJS8gYm5ca+NRz4EorkkXZbhRyPOotjMRJGPCuXU+p+5oWyMEY7bA+a1DhnuQBU2I0law410+HK5XykBvC1KMiLCx2kaTgisfW1h8ab4GTKFvx3+QFKRJaGQ8yo9p/tTBkuoPJSfbYUGQlaLsueGcn0oLE7XfKUgJRToz5crHwDHcPIUzxSEqqjeRc0p+jlVKkWHuoxlpyR2tk3sGM6SOwZs6oLXCKttFReHDWj8fECsosLtmtpy1J8ybeylez2Iie3CVfgaZPic0jX3bh5EXoSbbDYAw0pIa3HL8KAgZs55A3qWN8o9ldw8W8aNyDmNwEc8eFAYnXedbm/oP70wxaZQqkWNgaWYnT3/wDrSLciCsrZ4wpAW3a8r0Ti1LMrA9lDdhzB3N47rUuxeJKKBY9pRfyufnW8ZMVhEi6dnLbic3ZI9hporoK8K5X9p4maR48PDK6l7yS5WKi7nNrbXQWFXrBYgoAHuwFgDvYeIJ3+tV98NFG7vGBqi5W45eHr8qLlmOQG/KrJzvZIiiN9s4gTfVlAJFsyPpaRL6lTz5g7qT7Y2GjlS6aSX7WpGm644VLhJCz9WTrfPCfuvbtL+VgPaKdYbFaCNrkOCRu7LDUj30XK7uDbBQf5i2HcQPHZb2SRPu6X017PhXHSHBFHE0Z6xlHWBgbXym+n3lNvMU46TYQBshsctqhWJYyFOkZ3cozxsPuNxHDfTRnb3C8h+JmWeMSxiyS9u3J7XYeRGvmGqHGFiMOwNjYC/ip+VR9HYSqyQX3n6vlfUpbwuCPWioUBROSuSPAML29CLUkrXwQY4/D51LZ0UC2hNjm35QKyleJCtJIH4MCPzDd8q1XU/Tvpl7matugOOQ5pAxJuNL+61TjGiPIgUF3Wwc7lFaC3JvyNB4ogvD5H3Vy5fWzR/wCUN9j4zLMet7SoLkkceFT7Q2m0/aK5UBsByPjSfbU3VKo4ubnyG6u9mYvK2Vu6+h8+BFDNrE9TvEi0QB4yfD/mm86WzX0ARR770u2kLCMf1H4/2ojac/1ch8vdSMJ3jWzhbG3ZNjQ8OIYJlvfnepQPqoz4UNiiENT0CgnBIFEhP3gR5kEfvQcpyyAHnb9qMyfVX4sb+lcY+EF/G4PtApVuMhPjmsDbgw9hA/vTLYsQJUcN5pZiz2QTxA9xI+VF7Le4ka9gq1Y1dCtjDaOMLEG+mYioEGZhfddifIEUFsl88eupD/GiVkyq3Mkj30slZhjsdY9gwB/pNvaajZg8MY5F2P8ApGnvIrHsSg/p/c1mzoTIZQoJIQKAObXJ/wBopkLIkwwEkBFtU3flO/2Ee+unAMTZjpWtmnq8qv8AaureF9DfyofFgrGykXsbH0peoxy0pBQqdbAg+VNcViSXBI79pEHDMveA9GpBKdEt4inM0v1SnjDklH5b5JR7Mp9Ke18Csn21ADKHvcMBe+8FeFIMdKS4A17JvTq98S6Hcy6E8DbQ0j2thmUng24j40I75J0G+BjTKpdsoj1U8bbwD5EaedFYRg0rILWJWRfJtT771W+l20rhIoVAB3ka66caN2XJlaGRWv2Sr+DK2o9jXFM4Wjcj7G2kDSvr9u/vrKUYNystjqxex8NayutwCspGeq72PTm6Hx/fk/8AH5VE3QmI27Umm7UfKroVrWWt/hqP2r4MvMn3KdjehkUts7SG27UDd6VGeg8RN80mniPlV1y1mWp4aj9q+Ccyfcqc3RVGtd37O7u/KtTdEkZSpd7H8vyq25azLU8LR+xfBOZPuVUdF1y5c723fZ+VQy9D42tdn0/L8quGWsy1PC0fsXwTmT7lWHRlbBc72Fvu8PSuX6LIWzF3vp93hu4Va8tZloeFo/YvgPNn3ZTZOhcRFi0nHivHXlWouhMSq6hpLP3tR8queWsy0fDUftXwDmT7lNwnQuKMEK0ljzIP7V0eh0f3n4n7PH0q4ZazLU8NR+xfBOZPuU89D47g5n0/L8qJi6OKsbxozIH7xQKrbgO9a40FWfLWZaK4aktor4JzJdyqRdFlUKBJJZRlAJUi3src3RhGuSzXO/RdfdVqy1mWh4Wj9i+A82fdlM/6KisBmk0N94+VTr0UQG+Z+6y/ZtlbeCLVbMtZlqeGo/avgHMn3Ke/Q+MtmLyXtl3jd7KkxHRVHYMzOSLfd4c9NatmWsy1PDUftXwTmT7lEh/h7Ar5w0t731YEey1FQdDYkzZWftXv3Tv9NKuOWsy0Xw9J7xXwTmS7lJXoDB1hfNJmJB3jePC1aq72rKeNOEfpVgOTe7P/2Q=="/>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solidFill>
                <a:prstClr val="white"/>
              </a:solidFill>
            </a:endParaRPr>
          </a:p>
        </p:txBody>
      </p:sp>
      <p:pic>
        <p:nvPicPr>
          <p:cNvPr id="2181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2133600"/>
            <a:ext cx="30003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82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a:t>Feast of Unleavened Bread  </a:t>
            </a:r>
          </a:p>
        </p:txBody>
      </p:sp>
      <p:sp>
        <p:nvSpPr>
          <p:cNvPr id="219139" name="Content Placeholder 2"/>
          <p:cNvSpPr>
            <a:spLocks noGrp="1"/>
          </p:cNvSpPr>
          <p:nvPr>
            <p:ph idx="1"/>
          </p:nvPr>
        </p:nvSpPr>
        <p:spPr>
          <a:xfrm>
            <a:off x="381000" y="1752600"/>
            <a:ext cx="8305800" cy="1295400"/>
          </a:xfrm>
        </p:spPr>
        <p:txBody>
          <a:bodyPr/>
          <a:lstStyle/>
          <a:p>
            <a:pPr marL="0" indent="0">
              <a:buFont typeface="Wingdings 2" pitchFamily="18" charset="2"/>
              <a:buNone/>
            </a:pPr>
            <a:r>
              <a:rPr lang="en-US" altLang="en-US" sz="2800" b="1"/>
              <a:t>Exodus 12:17-19   Celebrating a life of freedom in Christ.  Freedom from sin.</a:t>
            </a:r>
          </a:p>
        </p:txBody>
      </p:sp>
      <p:pic>
        <p:nvPicPr>
          <p:cNvPr id="219140" name="Picture 2" descr="http://www.ucg.org/files/images/articleimages/how-much-do-you-know-feast-unleavened-bread.jpg.crop_dis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3048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92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a:t>The Feast of Weeks/Pentecost/Shavuot</a:t>
            </a:r>
          </a:p>
        </p:txBody>
      </p:sp>
      <p:sp>
        <p:nvSpPr>
          <p:cNvPr id="3" name="Content Placeholder 2"/>
          <p:cNvSpPr>
            <a:spLocks noGrp="1"/>
          </p:cNvSpPr>
          <p:nvPr>
            <p:ph idx="1"/>
          </p:nvPr>
        </p:nvSpPr>
        <p:spPr/>
        <p:txBody>
          <a:bodyPr/>
          <a:lstStyle/>
          <a:p>
            <a:pPr>
              <a:defRPr/>
            </a:pPr>
            <a:r>
              <a:rPr lang="en-US" sz="2400" b="1" dirty="0"/>
              <a:t>50 days after the Passover 49 days (7 weeks) after the Feast of </a:t>
            </a:r>
            <a:r>
              <a:rPr lang="en-US" sz="2400" b="1" dirty="0" err="1"/>
              <a:t>Firstfruits</a:t>
            </a:r>
            <a:r>
              <a:rPr lang="en-US" sz="2400" b="1" dirty="0"/>
              <a:t>.</a:t>
            </a:r>
          </a:p>
          <a:p>
            <a:pPr>
              <a:defRPr/>
            </a:pPr>
            <a:endParaRPr lang="en-US" sz="2400" b="1" dirty="0"/>
          </a:p>
          <a:p>
            <a:pPr>
              <a:defRPr/>
            </a:pPr>
            <a:r>
              <a:rPr lang="en-US" sz="2400" b="1" dirty="0"/>
              <a:t>Leviticus 23:15-17</a:t>
            </a:r>
          </a:p>
          <a:p>
            <a:pPr>
              <a:defRPr/>
            </a:pPr>
            <a:endParaRPr lang="en-US" sz="2400" b="1" dirty="0"/>
          </a:p>
          <a:p>
            <a:pPr>
              <a:defRPr/>
            </a:pPr>
            <a:r>
              <a:rPr lang="en-US" sz="2400" b="1" dirty="0"/>
              <a:t>Celebrating the harvest</a:t>
            </a:r>
          </a:p>
          <a:p>
            <a:pPr marL="0" indent="0">
              <a:buFont typeface="Wingdings 2" pitchFamily="18" charset="2"/>
              <a:buNone/>
              <a:defRPr/>
            </a:pPr>
            <a:r>
              <a:rPr lang="en-US" sz="2400" b="1" dirty="0"/>
              <a:t>    of souls for eternity</a:t>
            </a:r>
          </a:p>
          <a:p>
            <a:pPr>
              <a:defRPr/>
            </a:pPr>
            <a:endParaRPr lang="en-US" sz="2400" b="1" dirty="0"/>
          </a:p>
          <a:p>
            <a:pPr>
              <a:defRPr/>
            </a:pPr>
            <a:r>
              <a:rPr lang="en-US" sz="2400" b="1" dirty="0"/>
              <a:t>1 </a:t>
            </a:r>
            <a:r>
              <a:rPr lang="en-US" sz="2400" b="1" dirty="0" err="1"/>
              <a:t>Cor</a:t>
            </a:r>
            <a:r>
              <a:rPr lang="en-US" sz="2400" b="1" dirty="0"/>
              <a:t> 3:5-9  The harvest</a:t>
            </a:r>
          </a:p>
          <a:p>
            <a:pPr marL="0" indent="0">
              <a:buFont typeface="Wingdings 2" pitchFamily="18" charset="2"/>
              <a:buNone/>
              <a:defRPr/>
            </a:pPr>
            <a:r>
              <a:rPr lang="en-US" sz="2400" b="1" dirty="0"/>
              <a:t>     is the Lord’s</a:t>
            </a:r>
          </a:p>
        </p:txBody>
      </p:sp>
      <p:pic>
        <p:nvPicPr>
          <p:cNvPr id="220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13" y="2743200"/>
            <a:ext cx="47069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39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Feast of Trumpets </a:t>
            </a:r>
            <a:r>
              <a:rPr lang="en-US" sz="2800" i="1">
                <a:solidFill>
                  <a:srgbClr val="FFFF00"/>
                </a:solidFill>
                <a:effectLst/>
              </a:rPr>
              <a:t> Rosh  Hashanah/Yom Teruah</a:t>
            </a:r>
            <a:endParaRPr lang="en-US" sz="2800">
              <a:solidFill>
                <a:srgbClr val="FFFF00"/>
              </a:solidFill>
              <a:effectLst/>
            </a:endParaRPr>
          </a:p>
        </p:txBody>
      </p:sp>
      <p:sp>
        <p:nvSpPr>
          <p:cNvPr id="133123" name="Rectangle 3"/>
          <p:cNvSpPr>
            <a:spLocks noGrp="1"/>
          </p:cNvSpPr>
          <p:nvPr>
            <p:ph type="body" idx="4294967295"/>
          </p:nvPr>
        </p:nvSpPr>
        <p:spPr>
          <a:xfrm>
            <a:off x="457200" y="2057400"/>
            <a:ext cx="8229600" cy="4114800"/>
          </a:xfrm>
        </p:spPr>
        <p:txBody>
          <a:bodyPr/>
          <a:lstStyle/>
          <a:p>
            <a:r>
              <a:rPr lang="en-US" sz="2400"/>
              <a:t>A foreshadow of the Return of Jesus. </a:t>
            </a:r>
          </a:p>
          <a:p>
            <a:pPr lvl="1"/>
            <a:r>
              <a:rPr lang="en-US" sz="2000"/>
              <a:t>Matt 25:30-31, I Thess 4:13-14  Trumpet call.</a:t>
            </a:r>
          </a:p>
          <a:p>
            <a:endParaRPr lang="en-US" sz="2400"/>
          </a:p>
          <a:p>
            <a:r>
              <a:rPr lang="en-US" sz="2400"/>
              <a:t>A foreshadow of Judgment Day</a:t>
            </a:r>
          </a:p>
          <a:p>
            <a:endParaRPr lang="en-US" sz="2400"/>
          </a:p>
          <a:p>
            <a:r>
              <a:rPr lang="en-US" sz="2400"/>
              <a:t>Rabbis:  Stay awake all night so you will be prepared.</a:t>
            </a:r>
          </a:p>
        </p:txBody>
      </p:sp>
      <p:pic>
        <p:nvPicPr>
          <p:cNvPr id="133124" name="Picture 5"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48200"/>
            <a:ext cx="4724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34147" name="Rectangle 3"/>
          <p:cNvSpPr>
            <a:spLocks noGrp="1"/>
          </p:cNvSpPr>
          <p:nvPr>
            <p:ph type="body" idx="4294967295"/>
          </p:nvPr>
        </p:nvSpPr>
        <p:spPr>
          <a:xfrm>
            <a:off x="457200" y="1676400"/>
            <a:ext cx="8229600" cy="4525963"/>
          </a:xfrm>
        </p:spPr>
        <p:txBody>
          <a:bodyPr/>
          <a:lstStyle/>
          <a:p>
            <a:endParaRPr lang="en-US" sz="2400"/>
          </a:p>
          <a:p>
            <a:endParaRPr lang="en-US" sz="2400"/>
          </a:p>
        </p:txBody>
      </p:sp>
      <p:pic>
        <p:nvPicPr>
          <p:cNvPr id="134148" name="Picture 5" descr="t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300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6"/>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2800">
              <a:solidFill>
                <a:srgbClr val="FFFF66"/>
              </a:solidFill>
              <a:latin typeface="Arial" charset="0"/>
            </a:endParaRPr>
          </a:p>
        </p:txBody>
      </p:sp>
      <p:sp>
        <p:nvSpPr>
          <p:cNvPr id="134150" name="Text Box 7"/>
          <p:cNvSpPr txBox="1">
            <a:spLocks noChangeArrowheads="1"/>
          </p:cNvSpPr>
          <p:nvPr/>
        </p:nvSpPr>
        <p:spPr bwMode="auto">
          <a:xfrm>
            <a:off x="609600" y="2057400"/>
            <a:ext cx="4724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solidFill>
                  <a:srgbClr val="FFFF66"/>
                </a:solidFill>
                <a:latin typeface="Arial" charset="0"/>
              </a:rPr>
              <a:t>Sacrificial goat and scape goat.</a:t>
            </a:r>
          </a:p>
          <a:p>
            <a:pPr eaLnBrk="1" hangingPunct="1">
              <a:spcBef>
                <a:spcPct val="50000"/>
              </a:spcBef>
            </a:pPr>
            <a:endParaRPr lang="en-US" sz="2400">
              <a:solidFill>
                <a:srgbClr val="FFFF66"/>
              </a:solidFill>
              <a:latin typeface="Arial" charset="0"/>
            </a:endParaRPr>
          </a:p>
          <a:p>
            <a:pPr eaLnBrk="1" hangingPunct="1">
              <a:spcBef>
                <a:spcPct val="50000"/>
              </a:spcBef>
            </a:pPr>
            <a:r>
              <a:rPr lang="en-US" sz="2400">
                <a:solidFill>
                  <a:srgbClr val="FFFF66"/>
                </a:solidFill>
                <a:latin typeface="Arial" charset="0"/>
              </a:rPr>
              <a:t>Sins laid on sacrificial goat, killed outside the camp.</a:t>
            </a:r>
          </a:p>
          <a:p>
            <a:pPr eaLnBrk="1" hangingPunct="1">
              <a:spcBef>
                <a:spcPct val="50000"/>
              </a:spcBef>
            </a:pPr>
            <a:endParaRPr lang="en-US" sz="2400">
              <a:solidFill>
                <a:srgbClr val="FFFF66"/>
              </a:solidFill>
              <a:latin typeface="Arial" charset="0"/>
            </a:endParaRPr>
          </a:p>
          <a:p>
            <a:pPr eaLnBrk="1" hangingPunct="1">
              <a:spcBef>
                <a:spcPct val="50000"/>
              </a:spcBef>
            </a:pPr>
            <a:r>
              <a:rPr lang="en-US" sz="2400">
                <a:solidFill>
                  <a:srgbClr val="FFFF66"/>
                </a:solidFill>
                <a:latin typeface="Arial" charset="0"/>
              </a:rPr>
              <a:t>Prefigure of the salvation of Jesus.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223235" name="Rectangle 3"/>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sp>
        <p:nvSpPr>
          <p:cNvPr id="223236" name="Text Box 6"/>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charset="0"/>
              <a:ea typeface="+mn-ea"/>
              <a:cs typeface="+mn-cs"/>
            </a:endParaRPr>
          </a:p>
        </p:txBody>
      </p:sp>
      <p:sp>
        <p:nvSpPr>
          <p:cNvPr id="223237" name="Text Box 7"/>
          <p:cNvSpPr txBox="1">
            <a:spLocks noChangeArrowheads="1"/>
          </p:cNvSpPr>
          <p:nvPr/>
        </p:nvSpPr>
        <p:spPr bwMode="auto">
          <a:xfrm>
            <a:off x="609600" y="1905000"/>
            <a:ext cx="3733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charset="0"/>
                <a:ea typeface="+mn-ea"/>
                <a:cs typeface="+mn-cs"/>
              </a:rPr>
              <a:t>Scapegoat (Azazel) sent off into the wilderness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charset="0"/>
                <a:ea typeface="+mn-ea"/>
                <a:cs typeface="+mn-cs"/>
              </a:rPr>
              <a:t>Bodies burned outside the camp (Hebrews 13:11-14)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charset="0"/>
                <a:ea typeface="+mn-ea"/>
                <a:cs typeface="+mn-cs"/>
              </a:rPr>
              <a:t>Prefigure of the salvation of Jesus.  Hebrews 9:11-15, 23-24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charset="0"/>
              <a:ea typeface="+mn-ea"/>
              <a:cs typeface="+mn-cs"/>
            </a:endParaRPr>
          </a:p>
        </p:txBody>
      </p:sp>
      <p:pic>
        <p:nvPicPr>
          <p:cNvPr id="223238" name="Picture 2" descr="http://2.bp.blogspot.com/-uTezW2xLZwA/UjZ_JgGbEzI/AAAAAAAAIWc/ZcrbASUnZe4/s1600/twin-goa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27275"/>
            <a:ext cx="42052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35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a:t>Sukkot/Feast of Booths/Tabernacles</a:t>
            </a:r>
          </a:p>
        </p:txBody>
      </p:sp>
      <p:sp>
        <p:nvSpPr>
          <p:cNvPr id="3" name="Content Placeholder 2"/>
          <p:cNvSpPr>
            <a:spLocks noGrp="1"/>
          </p:cNvSpPr>
          <p:nvPr>
            <p:ph idx="1"/>
          </p:nvPr>
        </p:nvSpPr>
        <p:spPr>
          <a:xfrm>
            <a:off x="228600" y="1371600"/>
            <a:ext cx="3844925" cy="49371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Seven day festival</a:t>
            </a:r>
          </a:p>
          <a:p>
            <a:pPr marL="548640" indent="-411480" eaLnBrk="1" fontAlgn="auto" hangingPunct="1">
              <a:spcAft>
                <a:spcPts val="0"/>
              </a:spcAft>
              <a:buClr>
                <a:schemeClr val="tx1">
                  <a:shade val="95000"/>
                </a:schemeClr>
              </a:buClr>
              <a:buFont typeface="Wingdings 2"/>
              <a:buChar char=""/>
              <a:defRPr/>
            </a:pPr>
            <a:endParaRPr lang="en-US" sz="10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Harvest Festival</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Build a booth and live in it for a week.  Leviticus 23:33-43</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Remembrance of  Wandering in the Wilderness = living in a </a:t>
            </a:r>
            <a:r>
              <a:rPr lang="en-US" sz="2400" b="1" dirty="0" err="1">
                <a:solidFill>
                  <a:srgbClr val="FFFF00"/>
                </a:solidFill>
              </a:rPr>
              <a:t>relationshiip</a:t>
            </a:r>
            <a:r>
              <a:rPr lang="en-US" sz="2400" b="1" dirty="0">
                <a:solidFill>
                  <a:srgbClr val="FFFF00"/>
                </a:solidFill>
              </a:rPr>
              <a:t> with God.</a:t>
            </a:r>
          </a:p>
          <a:p>
            <a:pPr marL="548640" indent="-411480" eaLnBrk="1" fontAlgn="auto" hangingPunct="1">
              <a:spcAft>
                <a:spcPts val="0"/>
              </a:spcAft>
              <a:buClr>
                <a:schemeClr val="tx1">
                  <a:shade val="95000"/>
                </a:schemeClr>
              </a:buClr>
              <a:buFont typeface="Wingdings 2"/>
              <a:buChar char=""/>
              <a:defRPr/>
            </a:pPr>
            <a:endParaRPr lang="en-US" sz="9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John 1:14</a:t>
            </a:r>
          </a:p>
        </p:txBody>
      </p:sp>
      <p:pic>
        <p:nvPicPr>
          <p:cNvPr id="224260" name="Picture 2" descr="http://www.friendsofart.net/static/images/art2/marc-chagall-the-feast-of-the-taberna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1981200"/>
            <a:ext cx="5032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56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Sukkot in a City</a:t>
            </a:r>
          </a:p>
        </p:txBody>
      </p:sp>
      <p:pic>
        <p:nvPicPr>
          <p:cNvPr id="225283" name="Picture 2" descr="http://ofb.net/~epstein/sl/20031016-3-sukk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136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defRPr/>
            </a:pPr>
            <a:r>
              <a:rPr lang="en-US" sz="4000">
                <a:solidFill>
                  <a:srgbClr val="FFFF66"/>
                </a:solidFill>
                <a:hlinkClick r:id="rId3"/>
              </a:rPr>
              <a:t>www.evidenceforchristianity.org/</a:t>
            </a:r>
            <a:r>
              <a:rPr lang="en-US" sz="4000">
                <a:solidFill>
                  <a:srgbClr val="FFFF66"/>
                </a:solidFill>
              </a:rPr>
              <a:t> articles/bible</a:t>
            </a:r>
          </a:p>
        </p:txBody>
      </p:sp>
      <p:sp>
        <p:nvSpPr>
          <p:cNvPr id="136195" name="Rectangle 104"/>
          <p:cNvSpPr>
            <a:spLocks noChangeArrowheads="1"/>
          </p:cNvSpPr>
          <p:nvPr/>
        </p:nvSpPr>
        <p:spPr bwMode="auto">
          <a:xfrm>
            <a:off x="0" y="651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sz="24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14400"/>
          </a:xfrm>
        </p:spPr>
        <p:txBody>
          <a:bodyPr/>
          <a:lstStyle/>
          <a:p>
            <a:pPr eaLnBrk="1" hangingPunct="1">
              <a:defRPr/>
            </a:pPr>
            <a:r>
              <a:rPr lang="en-US" sz="2800" b="1" dirty="0">
                <a:solidFill>
                  <a:srgbClr val="FFFF66"/>
                </a:solidFill>
              </a:rPr>
              <a:t>Historical Foreshadows</a:t>
            </a:r>
          </a:p>
        </p:txBody>
      </p:sp>
      <p:sp>
        <p:nvSpPr>
          <p:cNvPr id="41987" name="Rectangle 3"/>
          <p:cNvSpPr>
            <a:spLocks noGrp="1" noChangeArrowheads="1"/>
          </p:cNvSpPr>
          <p:nvPr>
            <p:ph type="body" idx="1"/>
          </p:nvPr>
        </p:nvSpPr>
        <p:spPr>
          <a:xfrm>
            <a:off x="457200" y="1295400"/>
            <a:ext cx="8229600" cy="2362200"/>
          </a:xfrm>
        </p:spPr>
        <p:txBody>
          <a:bodyPr/>
          <a:lstStyle/>
          <a:p>
            <a:pPr marL="0" indent="0" eaLnBrk="1" hangingPunct="1">
              <a:buFont typeface="Wingdings" pitchFamily="2" charset="2"/>
              <a:buNone/>
              <a:defRPr/>
            </a:pPr>
            <a:r>
              <a:rPr lang="en-US" sz="2400" b="1" dirty="0">
                <a:solidFill>
                  <a:srgbClr val="FFFF66"/>
                </a:solidFill>
              </a:rPr>
              <a:t>1 Corinthians 10:11    These things happened to them as examples and were written down as warnings for us, on whom the </a:t>
            </a:r>
            <a:r>
              <a:rPr lang="en-US" sz="2400" b="1" i="1" dirty="0">
                <a:solidFill>
                  <a:srgbClr val="FFFF66"/>
                </a:solidFill>
              </a:rPr>
              <a:t>fulfillment</a:t>
            </a:r>
            <a:r>
              <a:rPr lang="en-US" sz="2400" b="1" dirty="0">
                <a:solidFill>
                  <a:srgbClr val="FFFF66"/>
                </a:solidFill>
              </a:rPr>
              <a:t> of the ages has come.</a:t>
            </a:r>
          </a:p>
          <a:p>
            <a:pPr marL="0" indent="0" eaLnBrk="1" hangingPunct="1">
              <a:buFont typeface="Wingdings" pitchFamily="2" charset="2"/>
              <a:buNone/>
              <a:defRPr/>
            </a:pPr>
            <a:endParaRPr lang="en-US" sz="2400" b="1" dirty="0">
              <a:solidFill>
                <a:srgbClr val="FFFF66"/>
              </a:solidFill>
            </a:endParaRPr>
          </a:p>
        </p:txBody>
      </p:sp>
      <p:pic>
        <p:nvPicPr>
          <p:cNvPr id="117764" name="Picture 5" descr="http://4.bp.blogspot.com/_IM9Blz0yVvc/TMXMuh2I5yI/AAAAAAAAA34/oLagyk4VAQI/s1600/Moses+Crossing+the+Red+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0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A little example:  Numbers 21:4-9.</a:t>
            </a:r>
            <a:br>
              <a:rPr lang="en-US" sz="3200" b="1" dirty="0"/>
            </a:br>
            <a:endParaRPr lang="en-US" sz="3200" b="1" dirty="0"/>
          </a:p>
        </p:txBody>
      </p:sp>
      <p:sp>
        <p:nvSpPr>
          <p:cNvPr id="3" name="Content Placeholder 2"/>
          <p:cNvSpPr>
            <a:spLocks noGrp="1"/>
          </p:cNvSpPr>
          <p:nvPr>
            <p:ph idx="1"/>
          </p:nvPr>
        </p:nvSpPr>
        <p:spPr>
          <a:xfrm>
            <a:off x="457200" y="1676400"/>
            <a:ext cx="4419600" cy="4419600"/>
          </a:xfrm>
        </p:spPr>
        <p:txBody>
          <a:bodyPr/>
          <a:lstStyle/>
          <a:p>
            <a:pPr marL="0" indent="0">
              <a:buFont typeface="Wingdings" pitchFamily="2" charset="2"/>
              <a:buNone/>
              <a:defRPr/>
            </a:pPr>
            <a:r>
              <a:rPr lang="en-US" sz="2400" b="1" dirty="0">
                <a:solidFill>
                  <a:srgbClr val="FFFF00"/>
                </a:solidFill>
              </a:rPr>
              <a:t>Snake-bite = sin.  Both result in death  Romans 6:23</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The solution?   Look to the snake, lifted up on a wooden pole    John 3:14</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Why a snake?  2 Corinthians 5:21</a:t>
            </a: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38288"/>
            <a:ext cx="38401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9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20F9-ACDE-4867-AE15-94F27516EE81}"/>
              </a:ext>
            </a:extLst>
          </p:cNvPr>
          <p:cNvSpPr>
            <a:spLocks noGrp="1"/>
          </p:cNvSpPr>
          <p:nvPr>
            <p:ph type="title"/>
          </p:nvPr>
        </p:nvSpPr>
        <p:spPr>
          <a:xfrm>
            <a:off x="457200" y="381000"/>
            <a:ext cx="8229600" cy="838200"/>
          </a:xfrm>
        </p:spPr>
        <p:txBody>
          <a:bodyPr/>
          <a:lstStyle/>
          <a:p>
            <a:r>
              <a:rPr lang="en-US" sz="3600" b="1" dirty="0"/>
              <a:t>The Flood as a Foreshadow</a:t>
            </a:r>
          </a:p>
        </p:txBody>
      </p:sp>
      <p:pic>
        <p:nvPicPr>
          <p:cNvPr id="1028" name="Picture 4" descr="Image result for the flood of noah">
            <a:extLst>
              <a:ext uri="{FF2B5EF4-FFF2-40B4-BE49-F238E27FC236}">
                <a16:creationId xmlns:a16="http://schemas.microsoft.com/office/drawing/2014/main" id="{98649511-E3C8-417B-8F13-B25C7E51A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94318"/>
            <a:ext cx="7525138" cy="309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ptism">
            <a:extLst>
              <a:ext uri="{FF2B5EF4-FFF2-40B4-BE49-F238E27FC236}">
                <a16:creationId xmlns:a16="http://schemas.microsoft.com/office/drawing/2014/main" id="{9DAF665F-E683-4B02-9A77-81D717593D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5355" y="4171561"/>
            <a:ext cx="5410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7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2800" b="1">
                <a:solidFill>
                  <a:srgbClr val="FFFF66"/>
                </a:solidFill>
              </a:rPr>
              <a:t>Foreshadows surrounding Abraham</a:t>
            </a:r>
          </a:p>
        </p:txBody>
      </p:sp>
      <p:sp>
        <p:nvSpPr>
          <p:cNvPr id="43011" name="Rectangle 3"/>
          <p:cNvSpPr>
            <a:spLocks noGrp="1" noChangeArrowheads="1"/>
          </p:cNvSpPr>
          <p:nvPr>
            <p:ph type="body" idx="1"/>
          </p:nvPr>
        </p:nvSpPr>
        <p:spPr>
          <a:xfrm>
            <a:off x="838200" y="1981200"/>
            <a:ext cx="7772400" cy="3733800"/>
          </a:xfrm>
        </p:spPr>
        <p:txBody>
          <a:bodyPr/>
          <a:lstStyle/>
          <a:p>
            <a:pPr eaLnBrk="1" hangingPunct="1">
              <a:lnSpc>
                <a:spcPct val="90000"/>
              </a:lnSpc>
              <a:defRPr/>
            </a:pPr>
            <a:r>
              <a:rPr lang="en-US" sz="2400" b="1">
                <a:solidFill>
                  <a:srgbClr val="FFFF66"/>
                </a:solidFill>
              </a:rPr>
              <a:t>Isaac = children of promise = us</a:t>
            </a:r>
          </a:p>
          <a:p>
            <a:pPr eaLnBrk="1" hangingPunct="1">
              <a:lnSpc>
                <a:spcPct val="90000"/>
              </a:lnSpc>
              <a:defRPr/>
            </a:pPr>
            <a:r>
              <a:rPr lang="en-US" sz="2400" b="1">
                <a:solidFill>
                  <a:srgbClr val="FFFF66"/>
                </a:solidFill>
              </a:rPr>
              <a:t>Ishmael = children born in the usual way = Israel</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Hagar = Old Covenant = Mt. Sinai = “present Jerusalem”</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Sarah = New Covenant = “the Jerusalem that is above”</a:t>
            </a:r>
          </a:p>
          <a:p>
            <a:pPr eaLnBrk="1" hangingPunct="1">
              <a:lnSpc>
                <a:spcPct val="90000"/>
              </a:lnSpc>
              <a:defRPr/>
            </a:pPr>
            <a:endParaRPr lang="en-US" sz="2400" b="1">
              <a:solidFill>
                <a:srgbClr val="FFFF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defRPr/>
            </a:pPr>
            <a:r>
              <a:rPr lang="en-US" sz="3600" b="1" dirty="0"/>
              <a:t>Genesis 22:1-11</a:t>
            </a:r>
          </a:p>
        </p:txBody>
      </p:sp>
      <p:sp>
        <p:nvSpPr>
          <p:cNvPr id="3" name="Content Placeholder 2"/>
          <p:cNvSpPr>
            <a:spLocks noGrp="1"/>
          </p:cNvSpPr>
          <p:nvPr>
            <p:ph idx="1"/>
          </p:nvPr>
        </p:nvSpPr>
        <p:spPr>
          <a:xfrm>
            <a:off x="4343400" y="1524000"/>
            <a:ext cx="4343400" cy="4572000"/>
          </a:xfrm>
        </p:spPr>
        <p:txBody>
          <a:bodyPr/>
          <a:lstStyle/>
          <a:p>
            <a:pPr marL="0" indent="0">
              <a:buFont typeface="Wingdings" pitchFamily="2" charset="2"/>
              <a:buNone/>
              <a:defRPr/>
            </a:pPr>
            <a:r>
              <a:rPr lang="en-US" sz="2400" b="1" dirty="0"/>
              <a:t>Your only son…</a:t>
            </a:r>
          </a:p>
          <a:p>
            <a:pPr marL="0" indent="0">
              <a:buFont typeface="Wingdings" pitchFamily="2" charset="2"/>
              <a:buNone/>
              <a:defRPr/>
            </a:pPr>
            <a:endParaRPr lang="en-US" sz="800" b="1" dirty="0"/>
          </a:p>
          <a:p>
            <a:pPr marL="0" indent="0">
              <a:buFont typeface="Wingdings" pitchFamily="2" charset="2"/>
              <a:buNone/>
              <a:defRPr/>
            </a:pPr>
            <a:r>
              <a:rPr lang="en-US" sz="2400" b="1" dirty="0"/>
              <a:t>Mt. Moriah</a:t>
            </a:r>
          </a:p>
          <a:p>
            <a:pPr marL="0" indent="0">
              <a:buFont typeface="Wingdings" pitchFamily="2" charset="2"/>
              <a:buNone/>
              <a:defRPr/>
            </a:pPr>
            <a:endParaRPr lang="en-US" sz="800" b="1" dirty="0"/>
          </a:p>
          <a:p>
            <a:pPr marL="0" indent="0">
              <a:buFont typeface="Wingdings" pitchFamily="2" charset="2"/>
              <a:buNone/>
              <a:defRPr/>
            </a:pPr>
            <a:r>
              <a:rPr lang="en-US" sz="2400" b="1" dirty="0"/>
              <a:t>On the 3</a:t>
            </a:r>
            <a:r>
              <a:rPr lang="en-US" sz="2400" b="1" baseline="30000" dirty="0"/>
              <a:t>rd</a:t>
            </a:r>
            <a:r>
              <a:rPr lang="en-US" sz="2400" b="1" dirty="0"/>
              <a:t> day</a:t>
            </a:r>
          </a:p>
          <a:p>
            <a:pPr marL="0" indent="0">
              <a:buFont typeface="Wingdings" pitchFamily="2" charset="2"/>
              <a:buNone/>
              <a:defRPr/>
            </a:pPr>
            <a:endParaRPr lang="en-US" sz="800" b="1" dirty="0"/>
          </a:p>
          <a:p>
            <a:pPr marL="0" indent="0">
              <a:buFont typeface="Wingdings" pitchFamily="2" charset="2"/>
              <a:buNone/>
              <a:defRPr/>
            </a:pPr>
            <a:r>
              <a:rPr lang="en-US" sz="2400" b="1" dirty="0"/>
              <a:t>Isaac carries the wood</a:t>
            </a:r>
          </a:p>
          <a:p>
            <a:pPr marL="0" indent="0">
              <a:buFont typeface="Wingdings" pitchFamily="2" charset="2"/>
              <a:buNone/>
              <a:defRPr/>
            </a:pPr>
            <a:endParaRPr lang="en-US" sz="800" b="1" dirty="0"/>
          </a:p>
          <a:p>
            <a:pPr marL="0" indent="0">
              <a:buFont typeface="Wingdings" pitchFamily="2" charset="2"/>
              <a:buNone/>
              <a:defRPr/>
            </a:pPr>
            <a:r>
              <a:rPr lang="en-US" sz="2400" b="1" dirty="0"/>
              <a:t>Abraham carries the knife</a:t>
            </a:r>
          </a:p>
          <a:p>
            <a:pPr marL="0" indent="0">
              <a:buFont typeface="Wingdings" pitchFamily="2" charset="2"/>
              <a:buNone/>
              <a:defRPr/>
            </a:pPr>
            <a:endParaRPr lang="en-US" sz="800" b="1" dirty="0"/>
          </a:p>
          <a:p>
            <a:pPr marL="0" indent="0">
              <a:buFont typeface="Wingdings" pitchFamily="2" charset="2"/>
              <a:buNone/>
              <a:defRPr/>
            </a:pPr>
            <a:r>
              <a:rPr lang="en-US" sz="2400" b="1" dirty="0"/>
              <a:t>Raised from the dead (figuratively, </a:t>
            </a:r>
            <a:r>
              <a:rPr lang="en-US" sz="2400" b="1" dirty="0" err="1"/>
              <a:t>Heb</a:t>
            </a:r>
            <a:r>
              <a:rPr lang="en-US" sz="2400" b="1" dirty="0"/>
              <a:t> 11:19)</a:t>
            </a:r>
          </a:p>
        </p:txBody>
      </p:sp>
      <p:pic>
        <p:nvPicPr>
          <p:cNvPr id="123908" name="Picture 2" descr="https://encrypted-tbn0.gstatic.com/images?q=tbn:ANd9GcQJBWHuTuoEYgXeqHpxVP_pLB0z_6tRd_VaypG3G1KhslSeDAS1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244600"/>
            <a:ext cx="38052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9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600" b="1" dirty="0"/>
              <a:t>Sodom and Gomorrah</a:t>
            </a:r>
          </a:p>
        </p:txBody>
      </p:sp>
      <p:sp>
        <p:nvSpPr>
          <p:cNvPr id="3" name="Content Placeholder 2"/>
          <p:cNvSpPr>
            <a:spLocks noGrp="1"/>
          </p:cNvSpPr>
          <p:nvPr>
            <p:ph idx="1"/>
          </p:nvPr>
        </p:nvSpPr>
        <p:spPr>
          <a:xfrm>
            <a:off x="381000" y="1447800"/>
            <a:ext cx="5181600" cy="4648200"/>
          </a:xfrm>
        </p:spPr>
        <p:txBody>
          <a:bodyPr/>
          <a:lstStyle/>
          <a:p>
            <a:pPr marL="0" indent="0">
              <a:buFont typeface="Wingdings" pitchFamily="2" charset="2"/>
              <a:buNone/>
              <a:defRPr/>
            </a:pPr>
            <a:r>
              <a:rPr lang="en-US" sz="2400" b="1" dirty="0"/>
              <a:t>Sodom is symbolic of “the world.”</a:t>
            </a:r>
          </a:p>
          <a:p>
            <a:pPr marL="0" indent="0">
              <a:buFont typeface="Wingdings" pitchFamily="2" charset="2"/>
              <a:buNone/>
              <a:defRPr/>
            </a:pPr>
            <a:endParaRPr lang="en-US" sz="800" b="1" dirty="0"/>
          </a:p>
          <a:p>
            <a:pPr marL="0" indent="0">
              <a:buFont typeface="Wingdings" pitchFamily="2" charset="2"/>
              <a:buNone/>
              <a:defRPr/>
            </a:pPr>
            <a:r>
              <a:rPr lang="en-US" sz="2400" b="1" dirty="0"/>
              <a:t>Sodom = Egypt = Babylon  Revelation 11:8  </a:t>
            </a:r>
          </a:p>
          <a:p>
            <a:pPr marL="0" indent="0">
              <a:buFont typeface="Wingdings" pitchFamily="2" charset="2"/>
              <a:buNone/>
              <a:defRPr/>
            </a:pPr>
            <a:r>
              <a:rPr lang="en-US" sz="2400" b="1" dirty="0"/>
              <a:t>Rev 18:2-3</a:t>
            </a:r>
          </a:p>
          <a:p>
            <a:pPr marL="0" indent="0">
              <a:buFont typeface="Wingdings" pitchFamily="2" charset="2"/>
              <a:buNone/>
              <a:defRPr/>
            </a:pPr>
            <a:endParaRPr lang="en-US" sz="800" b="1" dirty="0"/>
          </a:p>
          <a:p>
            <a:pPr marL="0" indent="0">
              <a:buFont typeface="Wingdings" pitchFamily="2" charset="2"/>
              <a:buNone/>
              <a:defRPr/>
            </a:pPr>
            <a:r>
              <a:rPr lang="en-US" sz="2400" b="1" dirty="0"/>
              <a:t>Sodom is a symbol of what God will do to the unrighteous Luke 17:28-31</a:t>
            </a:r>
          </a:p>
          <a:p>
            <a:pPr marL="0" indent="0">
              <a:buFont typeface="Wingdings" pitchFamily="2" charset="2"/>
              <a:buNone/>
              <a:defRPr/>
            </a:pPr>
            <a:endParaRPr lang="en-US" sz="800" b="1" dirty="0"/>
          </a:p>
          <a:p>
            <a:pPr marL="0" indent="0">
              <a:buFont typeface="Wingdings" pitchFamily="2" charset="2"/>
              <a:buNone/>
              <a:defRPr/>
            </a:pPr>
            <a:r>
              <a:rPr lang="en-US" sz="2400" b="1" dirty="0"/>
              <a:t>Who is Lot?   2 Peter 2:6</a:t>
            </a:r>
          </a:p>
          <a:p>
            <a:pPr marL="0" indent="0">
              <a:buFont typeface="Wingdings" pitchFamily="2" charset="2"/>
              <a:buNone/>
              <a:defRPr/>
            </a:pPr>
            <a:endParaRPr lang="en-US" sz="800" b="1" dirty="0"/>
          </a:p>
          <a:p>
            <a:pPr marL="0" indent="0">
              <a:buFont typeface="Wingdings" pitchFamily="2" charset="2"/>
              <a:buNone/>
              <a:defRPr/>
            </a:pPr>
            <a:r>
              <a:rPr lang="en-US" sz="2400" b="1" dirty="0"/>
              <a:t>Who is Lot’s wife?  Luke 17:32</a:t>
            </a:r>
          </a:p>
        </p:txBody>
      </p:sp>
      <p:sp>
        <p:nvSpPr>
          <p:cNvPr id="124932" name="AutoShape 2" descr="data:image/jpeg;base64,/9j/4AAQSkZJRgABAQAAAQABAAD/2wCEAAkGBhQSERUUExQWFBQWGBcaGBcYGBcXFRgaFxoXFxcYFxoYHCYeGBojGRUUHy8gIycpLCwsHB4xNTAqNSYrLCkBCQoKDgwOGg8PGiwkHyUsLCwsLywsLCwsLCwsLCwsLCwsLCwsLCwsKSwsLCwsLCwsLCwsLCksLCwsLCwsLCwsLP/AABEIALoBEAMBIgACEQEDEQH/xAAcAAACAwEBAQEAAAAAAAAAAAADBAIFBgEABwj/xABAEAABAwIEAwUGAwcDAwUAAAABAAIRAyEEMUFRBRJhInGBkfAGE6GxwdEjMuEUM0JScrLxBxWSYmOCJENTc3T/xAAaAQADAQEBAQAAAAAAAAAAAAACAwQBBQAG/8QALREAAgICAgEEAQMCBwAAAAAAAAECEQMhEjEEEyJBUWEycZGh8AUUQoGxwfH/2gAMAwEAAhEDEQA/ALyl/pngZ/cz3ud91N3+m+C0ot8ytMw3tupVXSIkjqM1845y+3/J11+xjT/p9gr/AILYUW+wWDn90zyC1lQiIhRp0+9Cpy+3/JrM/T9i8G0R7imZ15Gk/Kym32OwuTcPT/4D7LQReNU1TpWW2/syzOU/ZLCh0e4pzE/kER5ZphvsrhtKFP8A4N+yv2YcDPPvn0ER9LKEDt/JvqV0UVH2boaUqdrflC9ieCUg2PdMH/iFekx6ugvDSCDqgkjY5ZXZmncMpgWps/4j4IlDDU25saPAIuLYR6KQ/agDeElOi+NyQlxYNmQwDawWO4zUgGIHq2i1vFn8wMEFY3ijQCRt5p/j7Zcm44zN1xMkx18EoKe/3VliTFrJZtOQuzGWji5I8pCZoTkuHDgDQlWDKBNk9Q4eIyn9Fry0Hi8H1OigFHdMPw45LC86IlWkQ8G252RMRWGQy9fBa5N0DHBGKkpFf7rzQ3thOckodVmyNSJp4tWhMtUxS2zUoTDOxsichePEpPfQi4KKYqNk9EMU7SiTAlDega9KmWrtKmJvC9Zig26QHlJCjyFMBsnopFvfK9yPelYuG7qBYnKeHLshovVcMRE6r3IL0JNXQlCuvYx8Y/DHatR+Dwq/9kPgrD2ZZy4ygf8AvUv7wsnK4sBYZRatH6QjPxQquIUq7TePNKBt4krg8SzkNgghShAbSn8tkw1kZrGqNTsJTG6Za1LtYmKYstQMiQK9VedEJ1WENuI1KxyMUX2SLjql69YizSu1a09ElWqgapMpjoQK/G4giclS47FQicRxA5s5uqWriO1fJLhFy2dzBh1YbEcRDc1luK441HECw7s9/ojcUrS6xtCq3t19BdLDiUdk/lZquAF5LiSUxh8PuoinPT1umg4DLMqiT+BXjY1dskygIkABFFIi6JQENykrt87JLZ2oY9dFTiadxsu18Iy0m4udj3JrG0bA29SkqLvXronJ2jnZcfGTT+Rb3MC+XrJAqOmwyHTNMV3Wj10SbqkfdPjs5+XjHQNzEalR6fZQFMzMes0ekYE7BG2KwwV20AqUQJg+CXa45BGqNLiLGfgmaODMBbdLZnpucvatEThGwJJnuSzqInKysn4QyAPurPhvsw95mBAEkuyj0Ul5VFW2UPApOkqKWjw13LMEA3UDhzP5VtMVh20wGhwcQIJE/JUmLw4J7KXDPyK34cFFUVDXaZZd6cxOEtYEymBhHFzRur+jwZrRN5A16/LZZkzKNDYYNNMzOHwDg2eSdx0kDOLCTqu8MwcYmgYia9P+5a73A5Ry/mMdwA/VI18OBVw5uf8A1FO5EZuy+CXHyOToVnwRWNv6PqzMQDPiiEW3XHUxfLNdFHqo20cVEmSI9DdHLZvqoNZsVNjVjkakTYpCpCGXIVYEXQ89G1Z12IvdSq1LWSLW5khCq4wgHySXkHrHb0dr1/4gqTHcRMFO1SJgx62Wfx9W5ACVH3M6Pj4k2I8R4k1olxA23PQKnHHGVAW5OHkUhxeuXvd/K2w+qqWjlqAne67GLx48fyLz+bLHOo9dDNetJKCXndQFRN4LCl+iqftRDG889A6TvXVW/CsMTmlnYYgxyxGdlo8PTDWt9FS5smtHX8XBT38CtSnYKtxGJEwE/j6phwHh37qhYDJAJnX14rMUbVs6GbI4Ul8ha2IkEATCNQ4a73RNrR5mEXDYEtEDXUpym0lpAPZHl1+WaKU66A9Fy90+yjxWCgSTB16bKs90JurfidcOf2QQPOYHcl6eCMzPa9DX5p8JUtnJzYlOdRQGkIP5SYUnUw60GTpKaw+CIuQSdQel07QwTicjAOcb5eKyWRIdHC6plbTwUC4v63T9HAkiSBy5XKYfhiHTY+Hwum6bHOBkdyRLI3sox4V0V+H4bDxAkbn7qzrYh12iw6ZmEQYYht7QnKdCW9+qnnkvbGrGoldTZAz+/wAVOphQcrdLDNOiiI7rHX5oQo/xTp94Q8xiQnhsPDhccwMwdtfFWLxAjf8AylhRi+fUqTjzRF816W2ZPogXxYa96jj2x+zf/opnbUpqnheyN7d6BxZ5mgLfv6e25C9B3NUc/NkuLR9cOGuvDCgIxF1wsQnBsG5gC9y9FPlUSwoXYVkGsGyhiqgAui8iFiKY5Z2S5J0EqsSFQa2OyqsfXJdA790zi3xJSD3NzlTtnRxQ+RbG1CPoFmeM8VaxrmT+Jygx4xnurPiFSA55sGAnW6+fcQxxq1HPyk2Gdso8lf4mDm7Y/Pm9CCS7YdlSZNgSckhjHQ4/oi03dUti22Gd11oKpHJzu4WTY/Im4jL0FruE8PMzYN9GPJZCkzmLWibmAvqeCwnu8JMSXXO49WUnmZOCS+y//DmlGTr5SX/ZnGs5q51AjplkrllJrnwNtpjxVIagBLjbrstDw9obTaRfmBMg6d6jzaSO1lSh12Zrih5CZ0MeikuH0w5xdC9xyvz1S2ZBMzvdW3BuHBjZz1VTfDHb7B5qeS31H/k5TaARIhM4kCnTMEjmEAwIEm/1UsQwhhgKq4txUcjWgyRmNf0SIpzaoZlyKrZWVGfi5z12Xa4gyfp8UOjjAHE3Em5zMBL0y57uhM+vgrqfyc31Euvlj9LGOgRM3EfdP0MaRYanIjVJ4egZuD62VxQw0w6I7wkZHFDoqTOMpF5l222vmnX0YCJSYBfNL1sRJOyltyeiuC+iDq8RN0d2KloGXclKpCHTM5ouKY7gmOMrG4XKj+yCf0Q21YyCliHAsO49FZWxclTs698gEam/rxR8EBJiLNcc9AHaeSqsJxMcxbUJhwaBAmL6+BnwVXiCQeYk306H0ExYXK4snmnK0aCrj4GUET4iI8FU4jHF9SiHH/36ZAjIF2XcqvGcUORvaPOPslcLii6tSytVZ/cFTj8etkPkSxxUkj9KheKE166KiiRw6JuC5C8XDUroAXqMB8i5WZYzYRcoxgXVNxbGOmGkcpZO8gkhBOkhuNOcqRTcUxjcg4EaIVN/YGR8PWyR4xhyeXlyAMnM6R9VPDNLWibmBbopXFVZ3FCKxqmVvtNVYKDwSOZ4sN+UgmB3L5y8ZRmtN7f4uatIbNHfJJ+wVBwzEclRziGmGPsbj8pj4wuz4kHDFy+9nN8hrJk4sWZp1U8Z+YN2QGVPgul0uBVtbshcvZRLmLXAjMEHyW+4xxuo3huGcyo0ucAHixf2bZTlobajJfP6iteKezNbDNDqvLBdAhwdpMy3RIzQhNx5P5/kPFOcL4h38Xa4NabBzbkH8pM29boOA9oalEOYxwLNiPMtP8MwFUteCYIj1vCZY9vLyh7S29nAyJzIIuMkTxRSposl5eTM1JtWvn+/yRrY5xeXC50m8AfA7q5w3tk9lItIDnz+YgRG0CO/XwVAcPBMGQu4d7GumoC4DJrSACdnHOO662WOE1tWJ9fKn+qr/guaftBiKsyWkdwAG9tTfqqzGYnnfJM5AnK2htouHi34jHBoaGZNGVzfzySVV23VbDGk9Kgsvk+zipN0/wC6/qWj6H5eUzORCvuHcG7IJNlnuA4trSQ7M/l2uticVDRGQH3HzBUvkOUXxR1PCjHLHmv/AAbwmGBgASmqtKJ7rKpo1OaIy38/shY7FRB5s4j6qL025dnRcN9lk4zTJCRc21jZIDGkwNCjNrQSPy5G+qasbiMSSXYzRoOccreC6/DEGCE2OLNaGN5bmxdY7Cfil8bUIJl0bSBPrJAnJsxOTkdqiItbJV3E8bLg0ZD4qOJxz3WLp8gk6zALuP6p2PHW2Y9IE6r2pSuOxl/p6yXMZiIsLzqFXlx9fVWwh8nOz56uKJ06JcSTbL4rmHj31Maiqz+4INbGObbyOqjwv99SN494z+4J6T7ORmyxriu/k+74PjjyXCDE281YU+JZnlNhoZWZre0gFblayRJDjly9T8UWt7T0mtJBbMWgkT0Oy4dS+hNx+y+qcUnNpjfJSPFaQbIBAAJ1m3csNxX2mZVaACA1wg7yNjnsljxkcjWscC0coJvz6z3iEz05fIv1I/Bpcb7TufanIbF5i8jIzMQfNJ4TibgDbmgRE2F5j5qhGLcCQ3lETymwJHSTn3L2FY4uHKYIeTNwDaSD5L0sdrfQ6GWMOltmoOLkC1vG0nuUcS7mplsdowR5hRw9d3LL7Zgt7v8AIVZj/aGnTeGOJ5i250A0B6qJQbftR1VJJJsoPbfBv93Te4Acri3qciPqsk51+9XXtTxI1a+cgBobHUAn4lU1IXy+q7vjpxxrkcrypqWVtHneCHTdK44m/VFpsVPSJG7YJzSFpfZr2jNKjUokloebO7MNsRJBGU8sxeAs8WyYXHOmw3S8kFkjxYeKfB8ker1C50kRN0IpuoLQcl7iAuIEMI529zgJB6gtRxl8HpQu5WL0+bSfBSxGFeILgR1KufZfEtAe1xgRJJytYdSmeIYlhPLINMgjLLPpNiAQlPK1PjRfi8KGTDzc9v4MtHVHxWBfTA5wRJOfSMtxdexmG5crt0KhVxRLWtNw2QNwDp3WT7bpo57iocozW/gHSeRktngsd7xhcBEgg2yNuYefzWKpq94JxRlKnVD5MwGwbguDgTGsQ30UnyIclaRd/hnkrFKpPTNFSqENgCYMiPKDNtSqmvUecx4HbPPvlOYLiQgixA+e4VePaMC3ITJFiROd9O9RwjK3SPos2XGknKVWR/aLjs/l2lOPq8zp1GYvrrKqcaOQn/q8xoQUyzGbjcZ5pzjq0Jx5UpNMeqVydJjUHLLNK16znHtT8fWa9RxQdvtCkGGCXDLv67W890KVDpS5K0RpkkDM92SBia/M8NzDc+/WUfD1mgS42B8clVY6sPfPLCWi3S8XNuoRwVslzZeMF+48+gBJAJJMDv1KRqmDHxOt0ThRcS+SYDS4XkXIBPSbLlaoBNvPNMSp0Tykpw5dAjhhGU7IOCH4tLb3jf7gjHEDlsR69BAwLvxaVxeo0wP6hKbGyDyOOqHn8TN7ncyfNRol9QgAE92f+F7E0qY3G2XyXhimMb2XPnbLvS9VpHI4O9jA4dUk9hxHQE/f6o9LDOa24cD3Xj/A2Q+H+0QaYeCRuHEH5pytx9jmuaWB2xNz4uCVNzuqDjjXdi1F7jy82XXuMLV4GtSa2m9z+UugSLxGrhmsZhTzu5WtJ7k+7DcnZuOWHRAm8jRJywvV0Nx+3dFhxzjgqF7ATygzOQMRmNs8+iy+Ixj6rhmTYWnIWGpRcRi+YxAGwi219zmjgctEsJB7Qh2otcTtcWTccFjWkPlKWS2+iv8Ackvj1b9VpOC8AcGF5aDzWvEhvTaY8klwvhznua4NlodcgE2tK32GqxSdlzCeUAOyuBpJJGaT5Odr2oHHD/U0fOMfguQ5QZ8/VkjVfEDVbTG4YvaSWuveOU9lw2keHislxOjy2LSCRI0toU7Bk5aYrJGtibZ0XfdqVACJP6pxlGWRaTPeqHKgYLkJPJK5iyew05tBB2zJHzhdpgtJ6ImGwT6zoF9zkB1K20tvoZxclS7Z7hzwJkxplP6p9+GETzgjpf6WUcZ7OmmT+Iwxe0wkP2lzbQPjJ80t1PcWWQcsMeOSIfEUg6mSP4c+7K3wVcQI6hMmqXWBgbZID6UbFNhrTJc75vkiAzXKjl2FGqy0pnyTNNIsmcSe4CBEWMeV/BL1ZMETIj4KPDsWWOH8t7d/+Fd06gI7FzMGBO2cXSJex6R1sTfkQ90v7/BWsbUfTym+Zz7huFztQByyRGfy7lb4ikWweVwFtCPhGSPQ4e94Dm5aSf0SvVSVlKwvrk7KikypzcsNgnw80Vz3CYcHf0k+Ivoj1sC9pMkCCbExntZI0SOe4sM8zK1NS2Fbi6s5iAYkZbR8DKV93BvsPitQ2jReLFzeoNjlvkkqmFo8/KXG8C1jayyOZdUDlx7uzOuxPK5pE2zvmPQVlQo06shhcCdCJ66LQf7LRawwwHvuT4lVlDDhjuYQzfIr3rRmvaKjhlB3Jpoo8Xhizslt/p6lC4Z++pf1t/uCsuMYnmuCCcraeSQ4c38WlH87f7gqoNuOyDyIpT9vQOpXJMrkHNDK8XJlHN5B6JEyRkpvxG3wSzKkKVRyHjsPloNRxRaZBT2H4jE5nmEG8HQqnDkWk7dZPGmHjyD9TES/rZaHgXD2E/ivDZEtEiXEbTmVmcLyh/ayOuUTFzOy5gsQWPa65jQZ62SMmNyjS0XwyRS93z/Q3vCByRTDpDjJmwLSZv5LTjiNMFgn8zgGzN7Z7afFfNsHxYB4JdbXoNhZM4r2lDndtp5mO7BDoF4g98ea5uTxpSkV84KKRp/aHibqVQkQW83au3sgwBY98rKe2NZtR9MsIc0MAnrfP4IuI40yQ40yJAB7UgDIW3sqjG4w1YEQWm3UX/RO8fC4NOhGRqSonQow5oMDmAHnur7h/BQ4nlADmwLmQZnKLR2Vny8c2pIiDHnnt3JtnFH0yHMJ5tzFxsRrqm5IykvaFHHi7Y1xPhLhUDS3lJgDKLmAet0bB8GfSBJNiL3a07bquq8RrV2mSXRedR9rpagHEEOcZGhJWcZ8abQ1Sx30W2IqwAOYPOwdPXTRIY+oXjlPLJOeojNJtxJDgWm4EbyuPoVKkuAPLqch1zTI4+OxWXyOSpIi9zRkAL+XTqlqkArlRhBgDJCcCVSkc+U2+0FDQ7IAAf1Elefh4bcwc0E9LKbnTnPX7IqPKSadoGmMJjX0iY1iesGQuUyIsNkGs4r36tM2+CUovZd8M40XAtquMF1pOWeouFcUeKMbS5mumSQBmJ6zldYdqMH2SJ+PGTKsXnSUaassuJcTcXSCZPqArHhVblpu5jEXynzWa5iTa5XRXcBCKWFOPFAY/J4ycmWuI4vIe0xfKFVnFQ4FBe+6hqmxxqJPk8iU3ZrsHx0cjQ+xyySfGcQeWZ8o3+xVDTrkOBzg9/zRsbiS++XRJWBRlaK5+Y5waZCk8zzT1ReG1Ca9L/7Gf3BKc5THC/39L+tn9wVDWmQcul+RcrzjsuLiYTE2hec5cAsuhqw0jKJSiROWsKJbZcavHlpmjwNFj6RtAGZJkD/qjQn1mhe7Y1pc19xlaPXkqqg+Nc7HuTtLAe9HYM7g2KkcOL29HQWZyVJbI/tZEObmgNxR5pKlWw7mgAk2+CVBuPqmximTynO9jXK9+QJG4E/HRGp0Hz+YDvKusBxzF8oa1oLIsA0NA7oXX8KxD5cWi99J8hkpnla1Kl/uOjD5Vsr6PCXSJIcdg4R8CmqddtwQ0RoPvqq3G4WpTcSA4j+YA/FL0sQYdfNFxc1dhLLw0kaDA4+mCYjbbMqPFKzOa4kx4jxCz9JhF+v1TIrF7iTEafrKH0UpXYX+YlKNNFxw3g7ahD4IZIBMm51APcR5r3tVXZzhtNvIGgW08AbpLD8WNPl5THLltr917E8WNQy4AnwHU/JLUJ8+T6HJw9Ol2VhedvWd0N9vVlKtiiST/hLvqzsrYogm0iYf4p7BMa8wYHj91WapzD1iAYG8HRemtaCw97O14DiAbD190AMkxbxUjUJE6yfXVSLABnc5rFox7Y1w/h9MvAc4mdBZadvszhi24cDoZKyWGqwZ8rwtBQ4sCBLpOylzrJdxbKsShVNEDwNjeYARpN/vdZ/GcOcxxA+GqujxEFxAPrPNJYvG7W3RY3NPZuSEGvopHMIzHghkqwe4QQkXNVsXZBOFdHmC68WmckyykYDmnWCMr7eKf/Yy+mSABEXiLoXNIOGFtCLOHPIFj9U/h8E1j6BE8xqM5p79FOjh3nN3j0TD8ORVoSZBqNHxSXkbdWP9FJWvwZ401Kny/wARI7hP2V3VwjYnofNJnCADKQmLKmTPE0VxOymSjYim2ezl1QqjUadgcWgcry9C8xswBclED2Eap0q7mGQSDuFOnhCM7fH5I/IyQA0uJ1dYeQKW5IojilX0WXDnisyCO03+I5XOpzsrvAeztANky4jWbeRWYptvytJB6EgeKI3idWlB5iYORMjZR5McpfodFkEkrmjd0sM0jOB0sovqACGm5Wa4d7SGo8MIAm3QlPY/GmmJ5b7z8IzULwSUqZWnGStMLxVrwzsX+ZnpusfWq9ok56qxr8ccSYH+NlU43GFzi7LoMgr8GOUdMk8ica0yBqroqG+iCXariroh5E/erjnFBLl73iLiZyJucoShly6HoqF8rZMlHZzAZShltpTGIfAaNRGWX+eqBlOOLVsCxvazi+eUd/6JqqwuyM9xSwEuk5fFWf8Atr2Na+xDwS0axogm0qG48fK/oRLLXRqQLc/Upo4OAJ7O5SrWuPZ6mM4180PKw/S4sG54mZK9VMCTc7eaFXdfOVFtU72RpCXNdHnSbrzaEk9FAAqAqEFHQu18lrgsUGZXkQRkd/orCpjS9reWBLosDLrGx0tPyVdhcMHAGZy39SnqtNtJvNE5W5uX0VLNRv8AJ0IKXHfQxSqBg7VvXVDqYplSphy3/wCUT5qk4nxH3t8ukyPlZc4TV/Goj/uN+aKOHXJ9k+TOnLiuhx+JEZhKF5Oo80s53VBNk6OMnnlHxQd081IcPe7bzCQ5guB6Liwecflf1HH8PeNPiEWjQ5M8/l071XA7ph9QkrGn0zYyjdpDXvDeFClWIfMZfXNRa6Bn5WQzXjXNCkP5pbY+MSBM216pTEvkCZCWa+UT3heYnuC8oUzzzc1X8HKVUtcHNsQQQeoyWk4XihU/Drz2rsOV3ZSf5T06rPABpumv91dy02H8tOQLXgu5oJ78tkGWPNaCwy4PbLTinA3UxMWubaDr1VBWbdbXiOLdUAcHDlcAbC8HMCddLLNYykTJOfj8UnBklXuHeRhTVxKoLznIxpRf1dCJCsTOc4tIgW+CNRws03v0GVxOgJIzi4ugupmJsjHED3QaAAeZxc68kdnlEbCJWv8AAvpizY1XYuuItMdL/JE3QMY2GNOXcjReY8UfG1OomPPW6WwtYtcSPFWXKw0siHO8j3W70iWmjqYvdB12B4Zww1g6DHKM43yy8Voare03OGiMjkAGhUPD6lRkhpIB9T81a0XtF3PmesqfLbZV48Y8fyL4l5Ji5y3sN0bCtjnMFubRGYyPy+qO91NtulrpoObYE2+PcUpz10PUdlB/t/NL9PInrdAx1PmLeRsAZ3la/EYdpEUx5EHulVrMHS7RcW2zjtQcrkT9IRQz3sXPBFqjNU8OT4fBNUOGnQZ6n6K/xHu6TQ/maRP5R2p6CLeKpq/tSZtTZ3H1ZNWSc/0oQ4YsW5M6806IgntXsLwevwVLUxLiTcwc9lGtXLje+aE5qphCu+zn58/PUdI4SnuDn8elGfO35pHlT3AjGIpf1hHL9LJofqX7ipK5ylEplSJWg9gRTXvdp1hsvMKzkw1BCtOhqckwAjzbzRmjLvS3JjoQSK+tPglyFZ4sX9bJeh+b11RRdIDJH3UQwjACZEyCI66Fd91BnzCs6ov4BT5BDbbfRBy+R6gkqKrFPBKicvmrPEUxAsPJJ8o2Wp6PTvk7JYPHub2TcadNU0MbJz+FkOkwTkM1OmO14oJRRRjnJKrBVgT18h6KFycokj10ur3C0xAsPLuSmIYJNhb7lCpfAyUV2Urh8VDltleR3Rr1VlVYNhp9EpqE5MhnE82psI6CyE8X1lMU2i9tETBtG2q90MXupEMFiWtd2mh28+oV9g61J0lst0g8s+FvoqqnTGwzGiOykJFhlsNyk5IKRdhm4aLk4ekAMiRGd/OEy7DNfcSIiIsPkj4fDtLWS1v5G6Dcpt1FsHsjLYKCV/ZbzX0VT8I0XETOZv8A4T+Hos5ZJbNyQIF+pCVNMQ6w8u5ewrR7xltD8l5wbXYHNDWMmOy7l2bA8ebfS6o6mE5RLnhjdua3g3v0hXnErMMW7rbrCcReZNzmPkmYMTfyJzZVBcqB4/Gczs565DoB0STnaLrT68FHVdOMa0cTJlc3bPW7lE+gvNXgioVysiSVY+zYnFUv6x8Um8WCuvYymDjcPIB/Fbp3IZv2s2H61+5//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1249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981200"/>
            <a:ext cx="3594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207186"/>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4108</TotalTime>
  <Words>1890</Words>
  <Application>Microsoft Office PowerPoint</Application>
  <PresentationFormat>On-screen Show (4:3)</PresentationFormat>
  <Paragraphs>433</Paragraphs>
  <Slides>38</Slides>
  <Notes>25</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38</vt:i4>
      </vt:variant>
    </vt:vector>
  </HeadingPairs>
  <TitlesOfParts>
    <vt:vector size="60" baseType="lpstr">
      <vt:lpstr>Arial</vt:lpstr>
      <vt:lpstr>Book Antiqua</vt:lpstr>
      <vt:lpstr>Garamond</vt:lpstr>
      <vt:lpstr>Lucida Sans</vt:lpstr>
      <vt:lpstr>Rockwell</vt:lpstr>
      <vt:lpstr>Tahoma</vt:lpstr>
      <vt:lpstr>Times New Roman</vt:lpstr>
      <vt:lpstr>Wingdings</vt:lpstr>
      <vt:lpstr>Wingdings 2</vt:lpstr>
      <vt:lpstr>Wingdings 3</vt:lpstr>
      <vt:lpstr>Textured</vt:lpstr>
      <vt:lpstr>2_Teamwork</vt:lpstr>
      <vt:lpstr>Foundry</vt:lpstr>
      <vt:lpstr>1_Foundry</vt:lpstr>
      <vt:lpstr>1_Textured</vt:lpstr>
      <vt:lpstr>2_Textured</vt:lpstr>
      <vt:lpstr>3_Textured</vt:lpstr>
      <vt:lpstr>4_Teamwork</vt:lpstr>
      <vt:lpstr>4_Textured</vt:lpstr>
      <vt:lpstr>4_Foundry</vt:lpstr>
      <vt:lpstr>Apex</vt:lpstr>
      <vt:lpstr>3_Foundry</vt:lpstr>
      <vt:lpstr>Jesus in the Old Testament: From Shadow to  Reality</vt:lpstr>
      <vt:lpstr>PowerPoint Presentation</vt:lpstr>
      <vt:lpstr>PowerPoint Presentation</vt:lpstr>
      <vt:lpstr>Historical Foreshadows</vt:lpstr>
      <vt:lpstr>A little example:  Numbers 21:4-9. </vt:lpstr>
      <vt:lpstr>The Flood as a Foreshadow</vt:lpstr>
      <vt:lpstr>Foreshadows surrounding Abraham</vt:lpstr>
      <vt:lpstr>Genesis 22:1-11</vt:lpstr>
      <vt:lpstr>Sodom and Gomorrah</vt:lpstr>
      <vt:lpstr>PowerPoint Presentation</vt:lpstr>
      <vt:lpstr>Foreshadows in the Exodus</vt:lpstr>
      <vt:lpstr>Passing Through the Red Sea</vt:lpstr>
      <vt:lpstr>Prefigures of Jesus Christ</vt:lpstr>
      <vt:lpstr>To Be a Prefigure of the Messiah</vt:lpstr>
      <vt:lpstr>Jonah</vt:lpstr>
      <vt:lpstr>PowerPoint Presentation</vt:lpstr>
      <vt:lpstr>Melchizedek: Prefigure of Christ</vt:lpstr>
      <vt:lpstr>Joseph: Savior of Israel</vt:lpstr>
      <vt:lpstr>PowerPoint Presentation</vt:lpstr>
      <vt:lpstr>David My Servant (Ezek 37:24-25)</vt:lpstr>
      <vt:lpstr>PowerPoint Presentation</vt:lpstr>
      <vt:lpstr>PowerPoint Presentation</vt:lpstr>
      <vt:lpstr>PowerPoint Presentation</vt:lpstr>
      <vt:lpstr>PowerPoint Presentation</vt:lpstr>
      <vt:lpstr>The Burnt Offering  Leviticus 1</vt:lpstr>
      <vt:lpstr>The Red Heifer Sacrifice as a Prefigure</vt:lpstr>
      <vt:lpstr>PowerPoint Presentation</vt:lpstr>
      <vt:lpstr>Passover/Pesach (Exodus 12:24-28)</vt:lpstr>
      <vt:lpstr>Passover/Pesach (Exodus 12:24-28)</vt:lpstr>
      <vt:lpstr>Feast of Firstfruits  Lev 23:9-14</vt:lpstr>
      <vt:lpstr>Feast of Unleavened Bread  </vt:lpstr>
      <vt:lpstr>The Feast of Weeks/Pentecost/Shavuot</vt:lpstr>
      <vt:lpstr>Feast of Trumpets  Rosh  Hashanah/Yom Teruah</vt:lpstr>
      <vt:lpstr>The Day of Atonement Yom Kippur</vt:lpstr>
      <vt:lpstr>The Day of Atonement Yom Kippur</vt:lpstr>
      <vt:lpstr>Sukkot/Feast of Booths/Tabernacles</vt:lpstr>
      <vt:lpstr>Sukkot in a City</vt:lpstr>
      <vt:lpstr>PowerPoint Presentation</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Shadow to  Reality</dc:title>
  <dc:creator>john oakes</dc:creator>
  <cp:lastModifiedBy>John Oakes</cp:lastModifiedBy>
  <cp:revision>53</cp:revision>
  <dcterms:created xsi:type="dcterms:W3CDTF">2003-09-28T00:28:34Z</dcterms:created>
  <dcterms:modified xsi:type="dcterms:W3CDTF">2019-06-17T22:33:01Z</dcterms:modified>
</cp:coreProperties>
</file>