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21"/>
  </p:notesMasterIdLst>
  <p:sldIdLst>
    <p:sldId id="415" r:id="rId2"/>
    <p:sldId id="416" r:id="rId3"/>
    <p:sldId id="348" r:id="rId4"/>
    <p:sldId id="477" r:id="rId5"/>
    <p:sldId id="466" r:id="rId6"/>
    <p:sldId id="470" r:id="rId7"/>
    <p:sldId id="478" r:id="rId8"/>
    <p:sldId id="482" r:id="rId9"/>
    <p:sldId id="483" r:id="rId10"/>
    <p:sldId id="484" r:id="rId11"/>
    <p:sldId id="479" r:id="rId12"/>
    <p:sldId id="493" r:id="rId13"/>
    <p:sldId id="494" r:id="rId14"/>
    <p:sldId id="495" r:id="rId15"/>
    <p:sldId id="496" r:id="rId16"/>
    <p:sldId id="497" r:id="rId17"/>
    <p:sldId id="498" r:id="rId18"/>
    <p:sldId id="480" r:id="rId19"/>
    <p:sldId id="481" r:id="rId2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FF"/>
    <a:srgbClr val="3F714E"/>
    <a:srgbClr val="FF0066"/>
    <a:srgbClr val="CC0000"/>
    <a:srgbClr val="99FF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182" autoAdjust="0"/>
    <p:restoredTop sz="94434" autoAdjust="0"/>
  </p:normalViewPr>
  <p:slideViewPr>
    <p:cSldViewPr snapToGrid="0">
      <p:cViewPr varScale="1">
        <p:scale>
          <a:sx n="81" d="100"/>
          <a:sy n="81" d="100"/>
        </p:scale>
        <p:origin x="605" y="62"/>
      </p:cViewPr>
      <p:guideLst>
        <p:guide orient="horz" pos="2160"/>
        <p:guide pos="3840"/>
      </p:guideLst>
    </p:cSldViewPr>
  </p:slideViewPr>
  <p:notesTextViewPr>
    <p:cViewPr>
      <p:scale>
        <a:sx n="3" d="2"/>
        <a:sy n="3" d="2"/>
      </p:scale>
      <p:origin x="0" y="0"/>
    </p:cViewPr>
  </p:notesTextViewPr>
  <p:sorterViewPr>
    <p:cViewPr>
      <p:scale>
        <a:sx n="100" d="100"/>
        <a:sy n="100" d="100"/>
      </p:scale>
      <p:origin x="0" y="-442"/>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24AB288-D432-46E6-9981-4401820257B1}" type="datetimeFigureOut">
              <a:rPr lang="en-US" smtClean="0"/>
              <a:t>11/3/2019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142C98B-0E7F-4B3C-9199-24D2AFE41EC8}" type="slidenum">
              <a:rPr lang="en-US" smtClean="0"/>
              <a:t>‹#›</a:t>
            </a:fld>
            <a:endParaRPr lang="en-US"/>
          </a:p>
        </p:txBody>
      </p:sp>
    </p:spTree>
    <p:extLst>
      <p:ext uri="{BB962C8B-B14F-4D97-AF65-F5344CB8AC3E}">
        <p14:creationId xmlns:p14="http://schemas.microsoft.com/office/powerpoint/2010/main" val="77248157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1" y="1"/>
            <a:ext cx="12187767" cy="6850063"/>
            <a:chOff x="0" y="0"/>
            <a:chExt cx="5758" cy="4315"/>
          </a:xfrm>
        </p:grpSpPr>
        <p:grpSp>
          <p:nvGrpSpPr>
            <p:cNvPr id="5" name="Group 3"/>
            <p:cNvGrpSpPr>
              <a:grpSpLocks/>
            </p:cNvGrpSpPr>
            <p:nvPr userDrawn="1"/>
          </p:nvGrpSpPr>
          <p:grpSpPr bwMode="auto">
            <a:xfrm>
              <a:off x="1728" y="2230"/>
              <a:ext cx="4027" cy="2085"/>
              <a:chOff x="1728" y="2230"/>
              <a:chExt cx="4027" cy="2085"/>
            </a:xfrm>
          </p:grpSpPr>
          <p:sp>
            <p:nvSpPr>
              <p:cNvPr id="8" name="Freeform 4"/>
              <p:cNvSpPr>
                <a:spLocks/>
              </p:cNvSpPr>
              <p:nvPr/>
            </p:nvSpPr>
            <p:spPr bwMode="hidden">
              <a:xfrm>
                <a:off x="1728" y="2644"/>
                <a:ext cx="2882" cy="1671"/>
              </a:xfrm>
              <a:custGeom>
                <a:avLst/>
                <a:gdLst>
                  <a:gd name="T0" fmla="*/ 2740 w 2882"/>
                  <a:gd name="T1" fmla="*/ 528 h 1671"/>
                  <a:gd name="T2" fmla="*/ 2632 w 2882"/>
                  <a:gd name="T3" fmla="*/ 484 h 1671"/>
                  <a:gd name="T4" fmla="*/ 2480 w 2882"/>
                  <a:gd name="T5" fmla="*/ 424 h 1671"/>
                  <a:gd name="T6" fmla="*/ 2203 w 2882"/>
                  <a:gd name="T7" fmla="*/ 343 h 1671"/>
                  <a:gd name="T8" fmla="*/ 1970 w 2882"/>
                  <a:gd name="T9" fmla="*/ 277 h 1671"/>
                  <a:gd name="T10" fmla="*/ 1807 w 2882"/>
                  <a:gd name="T11" fmla="*/ 212 h 1671"/>
                  <a:gd name="T12" fmla="*/ 1693 w 2882"/>
                  <a:gd name="T13" fmla="*/ 152 h 1671"/>
                  <a:gd name="T14" fmla="*/ 1628 w 2882"/>
                  <a:gd name="T15" fmla="*/ 103 h 1671"/>
                  <a:gd name="T16" fmla="*/ 1590 w 2882"/>
                  <a:gd name="T17" fmla="*/ 60 h 1671"/>
                  <a:gd name="T18" fmla="*/ 1579 w 2882"/>
                  <a:gd name="T19" fmla="*/ 27 h 1671"/>
                  <a:gd name="T20" fmla="*/ 1585 w 2882"/>
                  <a:gd name="T21" fmla="*/ 0 h 1671"/>
                  <a:gd name="T22" fmla="*/ 1557 w 2882"/>
                  <a:gd name="T23" fmla="*/ 49 h 1671"/>
                  <a:gd name="T24" fmla="*/ 1568 w 2882"/>
                  <a:gd name="T25" fmla="*/ 98 h 1671"/>
                  <a:gd name="T26" fmla="*/ 1617 w 2882"/>
                  <a:gd name="T27" fmla="*/ 141 h 1671"/>
                  <a:gd name="T28" fmla="*/ 1688 w 2882"/>
                  <a:gd name="T29" fmla="*/ 185 h 1671"/>
                  <a:gd name="T30" fmla="*/ 1791 w 2882"/>
                  <a:gd name="T31" fmla="*/ 228 h 1671"/>
                  <a:gd name="T32" fmla="*/ 2040 w 2882"/>
                  <a:gd name="T33" fmla="*/ 310 h 1671"/>
                  <a:gd name="T34" fmla="*/ 2285 w 2882"/>
                  <a:gd name="T35" fmla="*/ 381 h 1671"/>
                  <a:gd name="T36" fmla="*/ 2464 w 2882"/>
                  <a:gd name="T37" fmla="*/ 435 h 1671"/>
                  <a:gd name="T38" fmla="*/ 2605 w 2882"/>
                  <a:gd name="T39" fmla="*/ 484 h 1671"/>
                  <a:gd name="T40" fmla="*/ 2708 w 2882"/>
                  <a:gd name="T41" fmla="*/ 528 h 1671"/>
                  <a:gd name="T42" fmla="*/ 2768 w 2882"/>
                  <a:gd name="T43" fmla="*/ 560 h 1671"/>
                  <a:gd name="T44" fmla="*/ 2795 w 2882"/>
                  <a:gd name="T45" fmla="*/ 593 h 1671"/>
                  <a:gd name="T46" fmla="*/ 2795 w 2882"/>
                  <a:gd name="T47" fmla="*/ 642 h 1671"/>
                  <a:gd name="T48" fmla="*/ 2762 w 2882"/>
                  <a:gd name="T49" fmla="*/ 691 h 1671"/>
                  <a:gd name="T50" fmla="*/ 2692 w 2882"/>
                  <a:gd name="T51" fmla="*/ 735 h 1671"/>
                  <a:gd name="T52" fmla="*/ 2589 w 2882"/>
                  <a:gd name="T53" fmla="*/ 778 h 1671"/>
                  <a:gd name="T54" fmla="*/ 2458 w 2882"/>
                  <a:gd name="T55" fmla="*/ 822 h 1671"/>
                  <a:gd name="T56" fmla="*/ 2301 w 2882"/>
                  <a:gd name="T57" fmla="*/ 865 h 1671"/>
                  <a:gd name="T58" fmla="*/ 2030 w 2882"/>
                  <a:gd name="T59" fmla="*/ 930 h 1671"/>
                  <a:gd name="T60" fmla="*/ 1606 w 2882"/>
                  <a:gd name="T61" fmla="*/ 1034 h 1671"/>
                  <a:gd name="T62" fmla="*/ 1145 w 2882"/>
                  <a:gd name="T63" fmla="*/ 1164 h 1671"/>
                  <a:gd name="T64" fmla="*/ 673 w 2882"/>
                  <a:gd name="T65" fmla="*/ 1328 h 1671"/>
                  <a:gd name="T66" fmla="*/ 217 w 2882"/>
                  <a:gd name="T67" fmla="*/ 1545 h 1671"/>
                  <a:gd name="T68" fmla="*/ 353 w 2882"/>
                  <a:gd name="T69" fmla="*/ 1671 h 1671"/>
                  <a:gd name="T70" fmla="*/ 754 w 2882"/>
                  <a:gd name="T71" fmla="*/ 1469 h 1671"/>
                  <a:gd name="T72" fmla="*/ 1145 w 2882"/>
                  <a:gd name="T73" fmla="*/ 1311 h 1671"/>
                  <a:gd name="T74" fmla="*/ 1519 w 2882"/>
                  <a:gd name="T75" fmla="*/ 1186 h 1671"/>
                  <a:gd name="T76" fmla="*/ 1861 w 2882"/>
                  <a:gd name="T77" fmla="*/ 1083 h 1671"/>
                  <a:gd name="T78" fmla="*/ 2165 w 2882"/>
                  <a:gd name="T79" fmla="*/ 1007 h 1671"/>
                  <a:gd name="T80" fmla="*/ 2426 w 2882"/>
                  <a:gd name="T81" fmla="*/ 947 h 1671"/>
                  <a:gd name="T82" fmla="*/ 2626 w 2882"/>
                  <a:gd name="T83" fmla="*/ 892 h 1671"/>
                  <a:gd name="T84" fmla="*/ 2762 w 2882"/>
                  <a:gd name="T85" fmla="*/ 838 h 1671"/>
                  <a:gd name="T86" fmla="*/ 2827 w 2882"/>
                  <a:gd name="T87" fmla="*/ 794 h 1671"/>
                  <a:gd name="T88" fmla="*/ 2865 w 2882"/>
                  <a:gd name="T89" fmla="*/ 745 h 1671"/>
                  <a:gd name="T90" fmla="*/ 2882 w 2882"/>
                  <a:gd name="T91" fmla="*/ 702 h 1671"/>
                  <a:gd name="T92" fmla="*/ 2854 w 2882"/>
                  <a:gd name="T93" fmla="*/ 620 h 1671"/>
                  <a:gd name="T94" fmla="*/ 2800 w 2882"/>
                  <a:gd name="T95" fmla="*/ 560 h 1671"/>
                  <a:gd name="T96" fmla="*/ 2773 w 2882"/>
                  <a:gd name="T97" fmla="*/ 544 h 16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2882" h="1671">
                    <a:moveTo>
                      <a:pt x="2773" y="544"/>
                    </a:moveTo>
                    <a:lnTo>
                      <a:pt x="2740" y="528"/>
                    </a:lnTo>
                    <a:lnTo>
                      <a:pt x="2692" y="506"/>
                    </a:lnTo>
                    <a:lnTo>
                      <a:pt x="2632" y="484"/>
                    </a:lnTo>
                    <a:lnTo>
                      <a:pt x="2561" y="457"/>
                    </a:lnTo>
                    <a:lnTo>
                      <a:pt x="2480" y="424"/>
                    </a:lnTo>
                    <a:lnTo>
                      <a:pt x="2388" y="397"/>
                    </a:lnTo>
                    <a:lnTo>
                      <a:pt x="2203" y="343"/>
                    </a:lnTo>
                    <a:lnTo>
                      <a:pt x="2078" y="310"/>
                    </a:lnTo>
                    <a:lnTo>
                      <a:pt x="1970" y="277"/>
                    </a:lnTo>
                    <a:lnTo>
                      <a:pt x="1878" y="245"/>
                    </a:lnTo>
                    <a:lnTo>
                      <a:pt x="1807" y="212"/>
                    </a:lnTo>
                    <a:lnTo>
                      <a:pt x="1742" y="179"/>
                    </a:lnTo>
                    <a:lnTo>
                      <a:pt x="1693" y="152"/>
                    </a:lnTo>
                    <a:lnTo>
                      <a:pt x="1655" y="125"/>
                    </a:lnTo>
                    <a:lnTo>
                      <a:pt x="1628" y="103"/>
                    </a:lnTo>
                    <a:lnTo>
                      <a:pt x="1606" y="81"/>
                    </a:lnTo>
                    <a:lnTo>
                      <a:pt x="1590" y="60"/>
                    </a:lnTo>
                    <a:lnTo>
                      <a:pt x="1585" y="43"/>
                    </a:lnTo>
                    <a:lnTo>
                      <a:pt x="1579" y="27"/>
                    </a:lnTo>
                    <a:lnTo>
                      <a:pt x="1585" y="5"/>
                    </a:lnTo>
                    <a:lnTo>
                      <a:pt x="1585" y="0"/>
                    </a:lnTo>
                    <a:lnTo>
                      <a:pt x="1568" y="27"/>
                    </a:lnTo>
                    <a:lnTo>
                      <a:pt x="1557" y="49"/>
                    </a:lnTo>
                    <a:lnTo>
                      <a:pt x="1557" y="76"/>
                    </a:lnTo>
                    <a:lnTo>
                      <a:pt x="1568" y="98"/>
                    </a:lnTo>
                    <a:lnTo>
                      <a:pt x="1590" y="120"/>
                    </a:lnTo>
                    <a:lnTo>
                      <a:pt x="1617" y="141"/>
                    </a:lnTo>
                    <a:lnTo>
                      <a:pt x="1650" y="163"/>
                    </a:lnTo>
                    <a:lnTo>
                      <a:pt x="1688" y="185"/>
                    </a:lnTo>
                    <a:lnTo>
                      <a:pt x="1737" y="207"/>
                    </a:lnTo>
                    <a:lnTo>
                      <a:pt x="1791" y="228"/>
                    </a:lnTo>
                    <a:lnTo>
                      <a:pt x="1905" y="267"/>
                    </a:lnTo>
                    <a:lnTo>
                      <a:pt x="2040" y="310"/>
                    </a:lnTo>
                    <a:lnTo>
                      <a:pt x="2182" y="348"/>
                    </a:lnTo>
                    <a:lnTo>
                      <a:pt x="2285" y="381"/>
                    </a:lnTo>
                    <a:lnTo>
                      <a:pt x="2382" y="408"/>
                    </a:lnTo>
                    <a:lnTo>
                      <a:pt x="2464" y="435"/>
                    </a:lnTo>
                    <a:lnTo>
                      <a:pt x="2540" y="462"/>
                    </a:lnTo>
                    <a:lnTo>
                      <a:pt x="2605" y="484"/>
                    </a:lnTo>
                    <a:lnTo>
                      <a:pt x="2659" y="506"/>
                    </a:lnTo>
                    <a:lnTo>
                      <a:pt x="2708" y="528"/>
                    </a:lnTo>
                    <a:lnTo>
                      <a:pt x="2740" y="544"/>
                    </a:lnTo>
                    <a:lnTo>
                      <a:pt x="2768" y="560"/>
                    </a:lnTo>
                    <a:lnTo>
                      <a:pt x="2784" y="577"/>
                    </a:lnTo>
                    <a:lnTo>
                      <a:pt x="2795" y="593"/>
                    </a:lnTo>
                    <a:lnTo>
                      <a:pt x="2800" y="615"/>
                    </a:lnTo>
                    <a:lnTo>
                      <a:pt x="2795" y="642"/>
                    </a:lnTo>
                    <a:lnTo>
                      <a:pt x="2784" y="664"/>
                    </a:lnTo>
                    <a:lnTo>
                      <a:pt x="2762" y="691"/>
                    </a:lnTo>
                    <a:lnTo>
                      <a:pt x="2730" y="713"/>
                    </a:lnTo>
                    <a:lnTo>
                      <a:pt x="2692" y="735"/>
                    </a:lnTo>
                    <a:lnTo>
                      <a:pt x="2643" y="756"/>
                    </a:lnTo>
                    <a:lnTo>
                      <a:pt x="2589" y="778"/>
                    </a:lnTo>
                    <a:lnTo>
                      <a:pt x="2529" y="800"/>
                    </a:lnTo>
                    <a:lnTo>
                      <a:pt x="2458" y="822"/>
                    </a:lnTo>
                    <a:lnTo>
                      <a:pt x="2382" y="843"/>
                    </a:lnTo>
                    <a:lnTo>
                      <a:pt x="2301" y="865"/>
                    </a:lnTo>
                    <a:lnTo>
                      <a:pt x="2214" y="887"/>
                    </a:lnTo>
                    <a:lnTo>
                      <a:pt x="2030" y="930"/>
                    </a:lnTo>
                    <a:lnTo>
                      <a:pt x="1823" y="979"/>
                    </a:lnTo>
                    <a:lnTo>
                      <a:pt x="1606" y="1034"/>
                    </a:lnTo>
                    <a:lnTo>
                      <a:pt x="1378" y="1094"/>
                    </a:lnTo>
                    <a:lnTo>
                      <a:pt x="1145" y="1164"/>
                    </a:lnTo>
                    <a:lnTo>
                      <a:pt x="912" y="1241"/>
                    </a:lnTo>
                    <a:lnTo>
                      <a:pt x="673" y="1328"/>
                    </a:lnTo>
                    <a:lnTo>
                      <a:pt x="440" y="1431"/>
                    </a:lnTo>
                    <a:lnTo>
                      <a:pt x="217" y="1545"/>
                    </a:lnTo>
                    <a:lnTo>
                      <a:pt x="0" y="1671"/>
                    </a:lnTo>
                    <a:lnTo>
                      <a:pt x="353" y="1671"/>
                    </a:lnTo>
                    <a:lnTo>
                      <a:pt x="554" y="1567"/>
                    </a:lnTo>
                    <a:lnTo>
                      <a:pt x="754" y="1469"/>
                    </a:lnTo>
                    <a:lnTo>
                      <a:pt x="955" y="1388"/>
                    </a:lnTo>
                    <a:lnTo>
                      <a:pt x="1145" y="1311"/>
                    </a:lnTo>
                    <a:lnTo>
                      <a:pt x="1335" y="1241"/>
                    </a:lnTo>
                    <a:lnTo>
                      <a:pt x="1519" y="1186"/>
                    </a:lnTo>
                    <a:lnTo>
                      <a:pt x="1693" y="1132"/>
                    </a:lnTo>
                    <a:lnTo>
                      <a:pt x="1861" y="1083"/>
                    </a:lnTo>
                    <a:lnTo>
                      <a:pt x="2019" y="1045"/>
                    </a:lnTo>
                    <a:lnTo>
                      <a:pt x="2165" y="1007"/>
                    </a:lnTo>
                    <a:lnTo>
                      <a:pt x="2301" y="974"/>
                    </a:lnTo>
                    <a:lnTo>
                      <a:pt x="2426" y="947"/>
                    </a:lnTo>
                    <a:lnTo>
                      <a:pt x="2534" y="914"/>
                    </a:lnTo>
                    <a:lnTo>
                      <a:pt x="2626" y="892"/>
                    </a:lnTo>
                    <a:lnTo>
                      <a:pt x="2702" y="865"/>
                    </a:lnTo>
                    <a:lnTo>
                      <a:pt x="2762" y="838"/>
                    </a:lnTo>
                    <a:lnTo>
                      <a:pt x="2800" y="816"/>
                    </a:lnTo>
                    <a:lnTo>
                      <a:pt x="2827" y="794"/>
                    </a:lnTo>
                    <a:lnTo>
                      <a:pt x="2849" y="767"/>
                    </a:lnTo>
                    <a:lnTo>
                      <a:pt x="2865" y="745"/>
                    </a:lnTo>
                    <a:lnTo>
                      <a:pt x="2876" y="724"/>
                    </a:lnTo>
                    <a:lnTo>
                      <a:pt x="2882" y="702"/>
                    </a:lnTo>
                    <a:lnTo>
                      <a:pt x="2876" y="658"/>
                    </a:lnTo>
                    <a:lnTo>
                      <a:pt x="2854" y="620"/>
                    </a:lnTo>
                    <a:lnTo>
                      <a:pt x="2833" y="588"/>
                    </a:lnTo>
                    <a:lnTo>
                      <a:pt x="2800" y="560"/>
                    </a:lnTo>
                    <a:lnTo>
                      <a:pt x="2773" y="544"/>
                    </a:lnTo>
                    <a:lnTo>
                      <a:pt x="2773" y="544"/>
                    </a:lnTo>
                    <a:close/>
                  </a:path>
                </a:pathLst>
              </a:custGeom>
              <a:gradFill rotWithShape="0">
                <a:gsLst>
                  <a:gs pos="0">
                    <a:schemeClr val="bg1"/>
                  </a:gs>
                  <a:gs pos="100000">
                    <a:schemeClr val="bg1">
                      <a:gamma/>
                      <a:shade val="90980"/>
                      <a:invGamma/>
                    </a:schemeClr>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defRPr/>
                </a:pPr>
                <a:endParaRPr lang="en-US">
                  <a:solidFill>
                    <a:srgbClr val="FFFFFF"/>
                  </a:solidFill>
                </a:endParaRPr>
              </a:p>
            </p:txBody>
          </p:sp>
          <p:sp>
            <p:nvSpPr>
              <p:cNvPr id="9" name="Freeform 5"/>
              <p:cNvSpPr>
                <a:spLocks/>
              </p:cNvSpPr>
              <p:nvPr/>
            </p:nvSpPr>
            <p:spPr bwMode="hidden">
              <a:xfrm>
                <a:off x="4170" y="2671"/>
                <a:ext cx="1259" cy="811"/>
              </a:xfrm>
              <a:custGeom>
                <a:avLst/>
                <a:gdLst>
                  <a:gd name="T0" fmla="*/ 1259 w 1259"/>
                  <a:gd name="T1" fmla="*/ 615 h 811"/>
                  <a:gd name="T2" fmla="*/ 1248 w 1259"/>
                  <a:gd name="T3" fmla="*/ 588 h 811"/>
                  <a:gd name="T4" fmla="*/ 1237 w 1259"/>
                  <a:gd name="T5" fmla="*/ 566 h 811"/>
                  <a:gd name="T6" fmla="*/ 1216 w 1259"/>
                  <a:gd name="T7" fmla="*/ 539 h 811"/>
                  <a:gd name="T8" fmla="*/ 1188 w 1259"/>
                  <a:gd name="T9" fmla="*/ 517 h 811"/>
                  <a:gd name="T10" fmla="*/ 1123 w 1259"/>
                  <a:gd name="T11" fmla="*/ 479 h 811"/>
                  <a:gd name="T12" fmla="*/ 1042 w 1259"/>
                  <a:gd name="T13" fmla="*/ 441 h 811"/>
                  <a:gd name="T14" fmla="*/ 944 w 1259"/>
                  <a:gd name="T15" fmla="*/ 408 h 811"/>
                  <a:gd name="T16" fmla="*/ 841 w 1259"/>
                  <a:gd name="T17" fmla="*/ 381 h 811"/>
                  <a:gd name="T18" fmla="*/ 727 w 1259"/>
                  <a:gd name="T19" fmla="*/ 348 h 811"/>
                  <a:gd name="T20" fmla="*/ 613 w 1259"/>
                  <a:gd name="T21" fmla="*/ 321 h 811"/>
                  <a:gd name="T22" fmla="*/ 499 w 1259"/>
                  <a:gd name="T23" fmla="*/ 294 h 811"/>
                  <a:gd name="T24" fmla="*/ 391 w 1259"/>
                  <a:gd name="T25" fmla="*/ 261 h 811"/>
                  <a:gd name="T26" fmla="*/ 288 w 1259"/>
                  <a:gd name="T27" fmla="*/ 229 h 811"/>
                  <a:gd name="T28" fmla="*/ 195 w 1259"/>
                  <a:gd name="T29" fmla="*/ 196 h 811"/>
                  <a:gd name="T30" fmla="*/ 119 w 1259"/>
                  <a:gd name="T31" fmla="*/ 152 h 811"/>
                  <a:gd name="T32" fmla="*/ 54 w 1259"/>
                  <a:gd name="T33" fmla="*/ 109 h 811"/>
                  <a:gd name="T34" fmla="*/ 33 w 1259"/>
                  <a:gd name="T35" fmla="*/ 87 h 811"/>
                  <a:gd name="T36" fmla="*/ 16 w 1259"/>
                  <a:gd name="T37" fmla="*/ 60 h 811"/>
                  <a:gd name="T38" fmla="*/ 5 w 1259"/>
                  <a:gd name="T39" fmla="*/ 33 h 811"/>
                  <a:gd name="T40" fmla="*/ 0 w 1259"/>
                  <a:gd name="T41" fmla="*/ 0 h 811"/>
                  <a:gd name="T42" fmla="*/ 0 w 1259"/>
                  <a:gd name="T43" fmla="*/ 6 h 811"/>
                  <a:gd name="T44" fmla="*/ 0 w 1259"/>
                  <a:gd name="T45" fmla="*/ 11 h 811"/>
                  <a:gd name="T46" fmla="*/ 0 w 1259"/>
                  <a:gd name="T47" fmla="*/ 38 h 811"/>
                  <a:gd name="T48" fmla="*/ 5 w 1259"/>
                  <a:gd name="T49" fmla="*/ 60 h 811"/>
                  <a:gd name="T50" fmla="*/ 16 w 1259"/>
                  <a:gd name="T51" fmla="*/ 87 h 811"/>
                  <a:gd name="T52" fmla="*/ 33 w 1259"/>
                  <a:gd name="T53" fmla="*/ 114 h 811"/>
                  <a:gd name="T54" fmla="*/ 54 w 1259"/>
                  <a:gd name="T55" fmla="*/ 142 h 811"/>
                  <a:gd name="T56" fmla="*/ 87 w 1259"/>
                  <a:gd name="T57" fmla="*/ 174 h 811"/>
                  <a:gd name="T58" fmla="*/ 125 w 1259"/>
                  <a:gd name="T59" fmla="*/ 207 h 811"/>
                  <a:gd name="T60" fmla="*/ 179 w 1259"/>
                  <a:gd name="T61" fmla="*/ 240 h 811"/>
                  <a:gd name="T62" fmla="*/ 244 w 1259"/>
                  <a:gd name="T63" fmla="*/ 278 h 811"/>
                  <a:gd name="T64" fmla="*/ 326 w 1259"/>
                  <a:gd name="T65" fmla="*/ 310 h 811"/>
                  <a:gd name="T66" fmla="*/ 418 w 1259"/>
                  <a:gd name="T67" fmla="*/ 348 h 811"/>
                  <a:gd name="T68" fmla="*/ 526 w 1259"/>
                  <a:gd name="T69" fmla="*/ 381 h 811"/>
                  <a:gd name="T70" fmla="*/ 657 w 1259"/>
                  <a:gd name="T71" fmla="*/ 414 h 811"/>
                  <a:gd name="T72" fmla="*/ 749 w 1259"/>
                  <a:gd name="T73" fmla="*/ 435 h 811"/>
                  <a:gd name="T74" fmla="*/ 830 w 1259"/>
                  <a:gd name="T75" fmla="*/ 463 h 811"/>
                  <a:gd name="T76" fmla="*/ 901 w 1259"/>
                  <a:gd name="T77" fmla="*/ 490 h 811"/>
                  <a:gd name="T78" fmla="*/ 966 w 1259"/>
                  <a:gd name="T79" fmla="*/ 512 h 811"/>
                  <a:gd name="T80" fmla="*/ 1015 w 1259"/>
                  <a:gd name="T81" fmla="*/ 539 h 811"/>
                  <a:gd name="T82" fmla="*/ 1053 w 1259"/>
                  <a:gd name="T83" fmla="*/ 566 h 811"/>
                  <a:gd name="T84" fmla="*/ 1080 w 1259"/>
                  <a:gd name="T85" fmla="*/ 593 h 811"/>
                  <a:gd name="T86" fmla="*/ 1102 w 1259"/>
                  <a:gd name="T87" fmla="*/ 620 h 811"/>
                  <a:gd name="T88" fmla="*/ 1112 w 1259"/>
                  <a:gd name="T89" fmla="*/ 648 h 811"/>
                  <a:gd name="T90" fmla="*/ 1118 w 1259"/>
                  <a:gd name="T91" fmla="*/ 675 h 811"/>
                  <a:gd name="T92" fmla="*/ 1112 w 1259"/>
                  <a:gd name="T93" fmla="*/ 697 h 811"/>
                  <a:gd name="T94" fmla="*/ 1096 w 1259"/>
                  <a:gd name="T95" fmla="*/ 724 h 811"/>
                  <a:gd name="T96" fmla="*/ 1080 w 1259"/>
                  <a:gd name="T97" fmla="*/ 746 h 811"/>
                  <a:gd name="T98" fmla="*/ 1053 w 1259"/>
                  <a:gd name="T99" fmla="*/ 767 h 811"/>
                  <a:gd name="T100" fmla="*/ 1015 w 1259"/>
                  <a:gd name="T101" fmla="*/ 789 h 811"/>
                  <a:gd name="T102" fmla="*/ 977 w 1259"/>
                  <a:gd name="T103" fmla="*/ 811 h 811"/>
                  <a:gd name="T104" fmla="*/ 1047 w 1259"/>
                  <a:gd name="T105" fmla="*/ 789 h 811"/>
                  <a:gd name="T106" fmla="*/ 1107 w 1259"/>
                  <a:gd name="T107" fmla="*/ 767 h 811"/>
                  <a:gd name="T108" fmla="*/ 1156 w 1259"/>
                  <a:gd name="T109" fmla="*/ 746 h 811"/>
                  <a:gd name="T110" fmla="*/ 1199 w 1259"/>
                  <a:gd name="T111" fmla="*/ 724 h 811"/>
                  <a:gd name="T112" fmla="*/ 1226 w 1259"/>
                  <a:gd name="T113" fmla="*/ 702 h 811"/>
                  <a:gd name="T114" fmla="*/ 1248 w 1259"/>
                  <a:gd name="T115" fmla="*/ 675 h 811"/>
                  <a:gd name="T116" fmla="*/ 1259 w 1259"/>
                  <a:gd name="T117" fmla="*/ 648 h 811"/>
                  <a:gd name="T118" fmla="*/ 1259 w 1259"/>
                  <a:gd name="T119" fmla="*/ 615 h 811"/>
                  <a:gd name="T120" fmla="*/ 1259 w 1259"/>
                  <a:gd name="T121" fmla="*/ 615 h 8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1259" h="811">
                    <a:moveTo>
                      <a:pt x="1259" y="615"/>
                    </a:moveTo>
                    <a:lnTo>
                      <a:pt x="1248" y="588"/>
                    </a:lnTo>
                    <a:lnTo>
                      <a:pt x="1237" y="566"/>
                    </a:lnTo>
                    <a:lnTo>
                      <a:pt x="1216" y="539"/>
                    </a:lnTo>
                    <a:lnTo>
                      <a:pt x="1188" y="517"/>
                    </a:lnTo>
                    <a:lnTo>
                      <a:pt x="1123" y="479"/>
                    </a:lnTo>
                    <a:lnTo>
                      <a:pt x="1042" y="441"/>
                    </a:lnTo>
                    <a:lnTo>
                      <a:pt x="944" y="408"/>
                    </a:lnTo>
                    <a:lnTo>
                      <a:pt x="841" y="381"/>
                    </a:lnTo>
                    <a:lnTo>
                      <a:pt x="727" y="348"/>
                    </a:lnTo>
                    <a:lnTo>
                      <a:pt x="613" y="321"/>
                    </a:lnTo>
                    <a:lnTo>
                      <a:pt x="499" y="294"/>
                    </a:lnTo>
                    <a:lnTo>
                      <a:pt x="391" y="261"/>
                    </a:lnTo>
                    <a:lnTo>
                      <a:pt x="288" y="229"/>
                    </a:lnTo>
                    <a:lnTo>
                      <a:pt x="195" y="196"/>
                    </a:lnTo>
                    <a:lnTo>
                      <a:pt x="119" y="152"/>
                    </a:lnTo>
                    <a:lnTo>
                      <a:pt x="54" y="109"/>
                    </a:lnTo>
                    <a:lnTo>
                      <a:pt x="33" y="87"/>
                    </a:lnTo>
                    <a:lnTo>
                      <a:pt x="16" y="60"/>
                    </a:lnTo>
                    <a:lnTo>
                      <a:pt x="5" y="33"/>
                    </a:lnTo>
                    <a:lnTo>
                      <a:pt x="0" y="0"/>
                    </a:lnTo>
                    <a:lnTo>
                      <a:pt x="0" y="6"/>
                    </a:lnTo>
                    <a:lnTo>
                      <a:pt x="0" y="11"/>
                    </a:lnTo>
                    <a:lnTo>
                      <a:pt x="0" y="38"/>
                    </a:lnTo>
                    <a:lnTo>
                      <a:pt x="5" y="60"/>
                    </a:lnTo>
                    <a:lnTo>
                      <a:pt x="16" y="87"/>
                    </a:lnTo>
                    <a:lnTo>
                      <a:pt x="33" y="114"/>
                    </a:lnTo>
                    <a:lnTo>
                      <a:pt x="54" y="142"/>
                    </a:lnTo>
                    <a:lnTo>
                      <a:pt x="87" y="174"/>
                    </a:lnTo>
                    <a:lnTo>
                      <a:pt x="125" y="207"/>
                    </a:lnTo>
                    <a:lnTo>
                      <a:pt x="179" y="240"/>
                    </a:lnTo>
                    <a:lnTo>
                      <a:pt x="244" y="278"/>
                    </a:lnTo>
                    <a:lnTo>
                      <a:pt x="326" y="310"/>
                    </a:lnTo>
                    <a:lnTo>
                      <a:pt x="418" y="348"/>
                    </a:lnTo>
                    <a:lnTo>
                      <a:pt x="526" y="381"/>
                    </a:lnTo>
                    <a:lnTo>
                      <a:pt x="657" y="414"/>
                    </a:lnTo>
                    <a:lnTo>
                      <a:pt x="749" y="435"/>
                    </a:lnTo>
                    <a:lnTo>
                      <a:pt x="830" y="463"/>
                    </a:lnTo>
                    <a:lnTo>
                      <a:pt x="901" y="490"/>
                    </a:lnTo>
                    <a:lnTo>
                      <a:pt x="966" y="512"/>
                    </a:lnTo>
                    <a:lnTo>
                      <a:pt x="1015" y="539"/>
                    </a:lnTo>
                    <a:lnTo>
                      <a:pt x="1053" y="566"/>
                    </a:lnTo>
                    <a:lnTo>
                      <a:pt x="1080" y="593"/>
                    </a:lnTo>
                    <a:lnTo>
                      <a:pt x="1102" y="620"/>
                    </a:lnTo>
                    <a:lnTo>
                      <a:pt x="1112" y="648"/>
                    </a:lnTo>
                    <a:lnTo>
                      <a:pt x="1118" y="675"/>
                    </a:lnTo>
                    <a:lnTo>
                      <a:pt x="1112" y="697"/>
                    </a:lnTo>
                    <a:lnTo>
                      <a:pt x="1096" y="724"/>
                    </a:lnTo>
                    <a:lnTo>
                      <a:pt x="1080" y="746"/>
                    </a:lnTo>
                    <a:lnTo>
                      <a:pt x="1053" y="767"/>
                    </a:lnTo>
                    <a:lnTo>
                      <a:pt x="1015" y="789"/>
                    </a:lnTo>
                    <a:lnTo>
                      <a:pt x="977" y="811"/>
                    </a:lnTo>
                    <a:lnTo>
                      <a:pt x="1047" y="789"/>
                    </a:lnTo>
                    <a:lnTo>
                      <a:pt x="1107" y="767"/>
                    </a:lnTo>
                    <a:lnTo>
                      <a:pt x="1156" y="746"/>
                    </a:lnTo>
                    <a:lnTo>
                      <a:pt x="1199" y="724"/>
                    </a:lnTo>
                    <a:lnTo>
                      <a:pt x="1226" y="702"/>
                    </a:lnTo>
                    <a:lnTo>
                      <a:pt x="1248" y="675"/>
                    </a:lnTo>
                    <a:lnTo>
                      <a:pt x="1259" y="648"/>
                    </a:lnTo>
                    <a:lnTo>
                      <a:pt x="1259" y="615"/>
                    </a:lnTo>
                    <a:lnTo>
                      <a:pt x="1259" y="615"/>
                    </a:lnTo>
                    <a:close/>
                  </a:path>
                </a:pathLst>
              </a:custGeom>
              <a:gradFill rotWithShape="0">
                <a:gsLst>
                  <a:gs pos="0">
                    <a:schemeClr val="bg1"/>
                  </a:gs>
                  <a:gs pos="100000">
                    <a:schemeClr val="bg1">
                      <a:gamma/>
                      <a:shade val="90980"/>
                      <a:invGamma/>
                    </a:schemeClr>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defRPr/>
                </a:pPr>
                <a:endParaRPr lang="en-US">
                  <a:solidFill>
                    <a:srgbClr val="FFFFFF"/>
                  </a:solidFill>
                </a:endParaRPr>
              </a:p>
            </p:txBody>
          </p:sp>
          <p:sp>
            <p:nvSpPr>
              <p:cNvPr id="10" name="Freeform 6"/>
              <p:cNvSpPr>
                <a:spLocks/>
              </p:cNvSpPr>
              <p:nvPr/>
            </p:nvSpPr>
            <p:spPr bwMode="hidden">
              <a:xfrm>
                <a:off x="2900" y="3346"/>
                <a:ext cx="2849" cy="969"/>
              </a:xfrm>
              <a:custGeom>
                <a:avLst/>
                <a:gdLst>
                  <a:gd name="T0" fmla="*/ 92 w 2849"/>
                  <a:gd name="T1" fmla="*/ 958 h 969"/>
                  <a:gd name="T2" fmla="*/ 0 w 2849"/>
                  <a:gd name="T3" fmla="*/ 969 h 969"/>
                  <a:gd name="T4" fmla="*/ 391 w 2849"/>
                  <a:gd name="T5" fmla="*/ 969 h 969"/>
                  <a:gd name="T6" fmla="*/ 434 w 2849"/>
                  <a:gd name="T7" fmla="*/ 947 h 969"/>
                  <a:gd name="T8" fmla="*/ 483 w 2849"/>
                  <a:gd name="T9" fmla="*/ 914 h 969"/>
                  <a:gd name="T10" fmla="*/ 554 w 2849"/>
                  <a:gd name="T11" fmla="*/ 876 h 969"/>
                  <a:gd name="T12" fmla="*/ 635 w 2849"/>
                  <a:gd name="T13" fmla="*/ 838 h 969"/>
                  <a:gd name="T14" fmla="*/ 727 w 2849"/>
                  <a:gd name="T15" fmla="*/ 794 h 969"/>
                  <a:gd name="T16" fmla="*/ 836 w 2849"/>
                  <a:gd name="T17" fmla="*/ 745 h 969"/>
                  <a:gd name="T18" fmla="*/ 961 w 2849"/>
                  <a:gd name="T19" fmla="*/ 696 h 969"/>
                  <a:gd name="T20" fmla="*/ 1102 w 2849"/>
                  <a:gd name="T21" fmla="*/ 642 h 969"/>
                  <a:gd name="T22" fmla="*/ 1259 w 2849"/>
                  <a:gd name="T23" fmla="*/ 582 h 969"/>
                  <a:gd name="T24" fmla="*/ 1433 w 2849"/>
                  <a:gd name="T25" fmla="*/ 522 h 969"/>
                  <a:gd name="T26" fmla="*/ 1623 w 2849"/>
                  <a:gd name="T27" fmla="*/ 462 h 969"/>
                  <a:gd name="T28" fmla="*/ 1829 w 2849"/>
                  <a:gd name="T29" fmla="*/ 403 h 969"/>
                  <a:gd name="T30" fmla="*/ 2057 w 2849"/>
                  <a:gd name="T31" fmla="*/ 343 h 969"/>
                  <a:gd name="T32" fmla="*/ 2301 w 2849"/>
                  <a:gd name="T33" fmla="*/ 283 h 969"/>
                  <a:gd name="T34" fmla="*/ 2567 w 2849"/>
                  <a:gd name="T35" fmla="*/ 223 h 969"/>
                  <a:gd name="T36" fmla="*/ 2849 w 2849"/>
                  <a:gd name="T37" fmla="*/ 163 h 969"/>
                  <a:gd name="T38" fmla="*/ 2849 w 2849"/>
                  <a:gd name="T39" fmla="*/ 0 h 969"/>
                  <a:gd name="T40" fmla="*/ 2817 w 2849"/>
                  <a:gd name="T41" fmla="*/ 16 h 969"/>
                  <a:gd name="T42" fmla="*/ 2773 w 2849"/>
                  <a:gd name="T43" fmla="*/ 33 h 969"/>
                  <a:gd name="T44" fmla="*/ 2719 w 2849"/>
                  <a:gd name="T45" fmla="*/ 54 h 969"/>
                  <a:gd name="T46" fmla="*/ 2648 w 2849"/>
                  <a:gd name="T47" fmla="*/ 76 h 969"/>
                  <a:gd name="T48" fmla="*/ 2572 w 2849"/>
                  <a:gd name="T49" fmla="*/ 98 h 969"/>
                  <a:gd name="T50" fmla="*/ 2491 w 2849"/>
                  <a:gd name="T51" fmla="*/ 120 h 969"/>
                  <a:gd name="T52" fmla="*/ 2399 w 2849"/>
                  <a:gd name="T53" fmla="*/ 147 h 969"/>
                  <a:gd name="T54" fmla="*/ 2301 w 2849"/>
                  <a:gd name="T55" fmla="*/ 169 h 969"/>
                  <a:gd name="T56" fmla="*/ 2095 w 2849"/>
                  <a:gd name="T57" fmla="*/ 223 h 969"/>
                  <a:gd name="T58" fmla="*/ 1889 w 2849"/>
                  <a:gd name="T59" fmla="*/ 277 h 969"/>
                  <a:gd name="T60" fmla="*/ 1688 w 2849"/>
                  <a:gd name="T61" fmla="*/ 326 h 969"/>
                  <a:gd name="T62" fmla="*/ 1590 w 2849"/>
                  <a:gd name="T63" fmla="*/ 354 h 969"/>
                  <a:gd name="T64" fmla="*/ 1503 w 2849"/>
                  <a:gd name="T65" fmla="*/ 381 h 969"/>
                  <a:gd name="T66" fmla="*/ 1107 w 2849"/>
                  <a:gd name="T67" fmla="*/ 506 h 969"/>
                  <a:gd name="T68" fmla="*/ 912 w 2849"/>
                  <a:gd name="T69" fmla="*/ 577 h 969"/>
                  <a:gd name="T70" fmla="*/ 727 w 2849"/>
                  <a:gd name="T71" fmla="*/ 647 h 969"/>
                  <a:gd name="T72" fmla="*/ 548 w 2849"/>
                  <a:gd name="T73" fmla="*/ 718 h 969"/>
                  <a:gd name="T74" fmla="*/ 380 w 2849"/>
                  <a:gd name="T75" fmla="*/ 794 h 969"/>
                  <a:gd name="T76" fmla="*/ 228 w 2849"/>
                  <a:gd name="T77" fmla="*/ 876 h 969"/>
                  <a:gd name="T78" fmla="*/ 92 w 2849"/>
                  <a:gd name="T79" fmla="*/ 958 h 969"/>
                  <a:gd name="T80" fmla="*/ 92 w 2849"/>
                  <a:gd name="T81" fmla="*/ 958 h 9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2849" h="969">
                    <a:moveTo>
                      <a:pt x="92" y="958"/>
                    </a:moveTo>
                    <a:lnTo>
                      <a:pt x="0" y="969"/>
                    </a:lnTo>
                    <a:lnTo>
                      <a:pt x="391" y="969"/>
                    </a:lnTo>
                    <a:lnTo>
                      <a:pt x="434" y="947"/>
                    </a:lnTo>
                    <a:lnTo>
                      <a:pt x="483" y="914"/>
                    </a:lnTo>
                    <a:lnTo>
                      <a:pt x="554" y="876"/>
                    </a:lnTo>
                    <a:lnTo>
                      <a:pt x="635" y="838"/>
                    </a:lnTo>
                    <a:lnTo>
                      <a:pt x="727" y="794"/>
                    </a:lnTo>
                    <a:lnTo>
                      <a:pt x="836" y="745"/>
                    </a:lnTo>
                    <a:lnTo>
                      <a:pt x="961" y="696"/>
                    </a:lnTo>
                    <a:lnTo>
                      <a:pt x="1102" y="642"/>
                    </a:lnTo>
                    <a:lnTo>
                      <a:pt x="1259" y="582"/>
                    </a:lnTo>
                    <a:lnTo>
                      <a:pt x="1433" y="522"/>
                    </a:lnTo>
                    <a:lnTo>
                      <a:pt x="1623" y="462"/>
                    </a:lnTo>
                    <a:lnTo>
                      <a:pt x="1829" y="403"/>
                    </a:lnTo>
                    <a:lnTo>
                      <a:pt x="2057" y="343"/>
                    </a:lnTo>
                    <a:lnTo>
                      <a:pt x="2301" y="283"/>
                    </a:lnTo>
                    <a:lnTo>
                      <a:pt x="2567" y="223"/>
                    </a:lnTo>
                    <a:lnTo>
                      <a:pt x="2849" y="163"/>
                    </a:lnTo>
                    <a:lnTo>
                      <a:pt x="2849" y="0"/>
                    </a:lnTo>
                    <a:lnTo>
                      <a:pt x="2817" y="16"/>
                    </a:lnTo>
                    <a:lnTo>
                      <a:pt x="2773" y="33"/>
                    </a:lnTo>
                    <a:lnTo>
                      <a:pt x="2719" y="54"/>
                    </a:lnTo>
                    <a:lnTo>
                      <a:pt x="2648" y="76"/>
                    </a:lnTo>
                    <a:lnTo>
                      <a:pt x="2572" y="98"/>
                    </a:lnTo>
                    <a:lnTo>
                      <a:pt x="2491" y="120"/>
                    </a:lnTo>
                    <a:lnTo>
                      <a:pt x="2399" y="147"/>
                    </a:lnTo>
                    <a:lnTo>
                      <a:pt x="2301" y="169"/>
                    </a:lnTo>
                    <a:lnTo>
                      <a:pt x="2095" y="223"/>
                    </a:lnTo>
                    <a:lnTo>
                      <a:pt x="1889" y="277"/>
                    </a:lnTo>
                    <a:lnTo>
                      <a:pt x="1688" y="326"/>
                    </a:lnTo>
                    <a:lnTo>
                      <a:pt x="1590" y="354"/>
                    </a:lnTo>
                    <a:lnTo>
                      <a:pt x="1503" y="381"/>
                    </a:lnTo>
                    <a:lnTo>
                      <a:pt x="1107" y="506"/>
                    </a:lnTo>
                    <a:lnTo>
                      <a:pt x="912" y="577"/>
                    </a:lnTo>
                    <a:lnTo>
                      <a:pt x="727" y="647"/>
                    </a:lnTo>
                    <a:lnTo>
                      <a:pt x="548" y="718"/>
                    </a:lnTo>
                    <a:lnTo>
                      <a:pt x="380" y="794"/>
                    </a:lnTo>
                    <a:lnTo>
                      <a:pt x="228" y="876"/>
                    </a:lnTo>
                    <a:lnTo>
                      <a:pt x="92" y="958"/>
                    </a:lnTo>
                    <a:lnTo>
                      <a:pt x="92" y="958"/>
                    </a:lnTo>
                    <a:close/>
                  </a:path>
                </a:pathLst>
              </a:custGeom>
              <a:gradFill rotWithShape="0">
                <a:gsLst>
                  <a:gs pos="0">
                    <a:schemeClr val="bg1">
                      <a:gamma/>
                      <a:shade val="81961"/>
                      <a:invGamma/>
                    </a:schemeClr>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defRPr/>
                </a:pPr>
                <a:endParaRPr lang="en-US">
                  <a:solidFill>
                    <a:srgbClr val="FFFFFF"/>
                  </a:solidFill>
                </a:endParaRPr>
              </a:p>
            </p:txBody>
          </p:sp>
          <p:sp>
            <p:nvSpPr>
              <p:cNvPr id="11" name="Freeform 7"/>
              <p:cNvSpPr>
                <a:spLocks/>
              </p:cNvSpPr>
              <p:nvPr/>
            </p:nvSpPr>
            <p:spPr bwMode="hidden">
              <a:xfrm>
                <a:off x="2748" y="2230"/>
                <a:ext cx="3007" cy="2085"/>
              </a:xfrm>
              <a:custGeom>
                <a:avLst/>
                <a:gdLst>
                  <a:gd name="T0" fmla="*/ 1433 w 3007"/>
                  <a:gd name="T1" fmla="*/ 474 h 2085"/>
                  <a:gd name="T2" fmla="*/ 1460 w 3007"/>
                  <a:gd name="T3" fmla="*/ 528 h 2085"/>
                  <a:gd name="T4" fmla="*/ 1541 w 3007"/>
                  <a:gd name="T5" fmla="*/ 593 h 2085"/>
                  <a:gd name="T6" fmla="*/ 1715 w 3007"/>
                  <a:gd name="T7" fmla="*/ 670 h 2085"/>
                  <a:gd name="T8" fmla="*/ 1927 w 3007"/>
                  <a:gd name="T9" fmla="*/ 735 h 2085"/>
                  <a:gd name="T10" fmla="*/ 2155 w 3007"/>
                  <a:gd name="T11" fmla="*/ 789 h 2085"/>
                  <a:gd name="T12" fmla="*/ 2372 w 3007"/>
                  <a:gd name="T13" fmla="*/ 849 h 2085"/>
                  <a:gd name="T14" fmla="*/ 2551 w 3007"/>
                  <a:gd name="T15" fmla="*/ 920 h 2085"/>
                  <a:gd name="T16" fmla="*/ 2638 w 3007"/>
                  <a:gd name="T17" fmla="*/ 980 h 2085"/>
                  <a:gd name="T18" fmla="*/ 2676 w 3007"/>
                  <a:gd name="T19" fmla="*/ 1029 h 2085"/>
                  <a:gd name="T20" fmla="*/ 2681 w 3007"/>
                  <a:gd name="T21" fmla="*/ 1083 h 2085"/>
                  <a:gd name="T22" fmla="*/ 2665 w 3007"/>
                  <a:gd name="T23" fmla="*/ 1127 h 2085"/>
                  <a:gd name="T24" fmla="*/ 2616 w 3007"/>
                  <a:gd name="T25" fmla="*/ 1170 h 2085"/>
                  <a:gd name="T26" fmla="*/ 2545 w 3007"/>
                  <a:gd name="T27" fmla="*/ 1208 h 2085"/>
                  <a:gd name="T28" fmla="*/ 2448 w 3007"/>
                  <a:gd name="T29" fmla="*/ 1241 h 2085"/>
                  <a:gd name="T30" fmla="*/ 2328 w 3007"/>
                  <a:gd name="T31" fmla="*/ 1274 h 2085"/>
                  <a:gd name="T32" fmla="*/ 2106 w 3007"/>
                  <a:gd name="T33" fmla="*/ 1328 h 2085"/>
                  <a:gd name="T34" fmla="*/ 1742 w 3007"/>
                  <a:gd name="T35" fmla="*/ 1421 h 2085"/>
                  <a:gd name="T36" fmla="*/ 1308 w 3007"/>
                  <a:gd name="T37" fmla="*/ 1540 h 2085"/>
                  <a:gd name="T38" fmla="*/ 820 w 3007"/>
                  <a:gd name="T39" fmla="*/ 1709 h 2085"/>
                  <a:gd name="T40" fmla="*/ 282 w 3007"/>
                  <a:gd name="T41" fmla="*/ 1943 h 2085"/>
                  <a:gd name="T42" fmla="*/ 152 w 3007"/>
                  <a:gd name="T43" fmla="*/ 2085 h 2085"/>
                  <a:gd name="T44" fmla="*/ 386 w 3007"/>
                  <a:gd name="T45" fmla="*/ 1992 h 2085"/>
                  <a:gd name="T46" fmla="*/ 700 w 3007"/>
                  <a:gd name="T47" fmla="*/ 1834 h 2085"/>
                  <a:gd name="T48" fmla="*/ 1064 w 3007"/>
                  <a:gd name="T49" fmla="*/ 1693 h 2085"/>
                  <a:gd name="T50" fmla="*/ 1661 w 3007"/>
                  <a:gd name="T51" fmla="*/ 1497 h 2085"/>
                  <a:gd name="T52" fmla="*/ 1845 w 3007"/>
                  <a:gd name="T53" fmla="*/ 1442 h 2085"/>
                  <a:gd name="T54" fmla="*/ 2252 w 3007"/>
                  <a:gd name="T55" fmla="*/ 1339 h 2085"/>
                  <a:gd name="T56" fmla="*/ 2551 w 3007"/>
                  <a:gd name="T57" fmla="*/ 1263 h 2085"/>
                  <a:gd name="T58" fmla="*/ 2730 w 3007"/>
                  <a:gd name="T59" fmla="*/ 1214 h 2085"/>
                  <a:gd name="T60" fmla="*/ 2876 w 3007"/>
                  <a:gd name="T61" fmla="*/ 1170 h 2085"/>
                  <a:gd name="T62" fmla="*/ 2974 w 3007"/>
                  <a:gd name="T63" fmla="*/ 1132 h 2085"/>
                  <a:gd name="T64" fmla="*/ 3007 w 3007"/>
                  <a:gd name="T65" fmla="*/ 871 h 2085"/>
                  <a:gd name="T66" fmla="*/ 2860 w 3007"/>
                  <a:gd name="T67" fmla="*/ 844 h 2085"/>
                  <a:gd name="T68" fmla="*/ 2670 w 3007"/>
                  <a:gd name="T69" fmla="*/ 806 h 2085"/>
                  <a:gd name="T70" fmla="*/ 2458 w 3007"/>
                  <a:gd name="T71" fmla="*/ 757 h 2085"/>
                  <a:gd name="T72" fmla="*/ 2138 w 3007"/>
                  <a:gd name="T73" fmla="*/ 670 h 2085"/>
                  <a:gd name="T74" fmla="*/ 1959 w 3007"/>
                  <a:gd name="T75" fmla="*/ 604 h 2085"/>
                  <a:gd name="T76" fmla="*/ 1824 w 3007"/>
                  <a:gd name="T77" fmla="*/ 534 h 2085"/>
                  <a:gd name="T78" fmla="*/ 1769 w 3007"/>
                  <a:gd name="T79" fmla="*/ 474 h 2085"/>
                  <a:gd name="T80" fmla="*/ 1753 w 3007"/>
                  <a:gd name="T81" fmla="*/ 436 h 2085"/>
                  <a:gd name="T82" fmla="*/ 1780 w 3007"/>
                  <a:gd name="T83" fmla="*/ 381 h 2085"/>
                  <a:gd name="T84" fmla="*/ 1862 w 3007"/>
                  <a:gd name="T85" fmla="*/ 316 h 2085"/>
                  <a:gd name="T86" fmla="*/ 1986 w 3007"/>
                  <a:gd name="T87" fmla="*/ 267 h 2085"/>
                  <a:gd name="T88" fmla="*/ 2149 w 3007"/>
                  <a:gd name="T89" fmla="*/ 229 h 2085"/>
                  <a:gd name="T90" fmla="*/ 2431 w 3007"/>
                  <a:gd name="T91" fmla="*/ 180 h 2085"/>
                  <a:gd name="T92" fmla="*/ 2827 w 3007"/>
                  <a:gd name="T93" fmla="*/ 125 h 2085"/>
                  <a:gd name="T94" fmla="*/ 3007 w 3007"/>
                  <a:gd name="T95" fmla="*/ 87 h 2085"/>
                  <a:gd name="T96" fmla="*/ 2909 w 3007"/>
                  <a:gd name="T97" fmla="*/ 22 h 2085"/>
                  <a:gd name="T98" fmla="*/ 2676 w 3007"/>
                  <a:gd name="T99" fmla="*/ 66 h 2085"/>
                  <a:gd name="T100" fmla="*/ 2285 w 3007"/>
                  <a:gd name="T101" fmla="*/ 120 h 2085"/>
                  <a:gd name="T102" fmla="*/ 2030 w 3007"/>
                  <a:gd name="T103" fmla="*/ 158 h 2085"/>
                  <a:gd name="T104" fmla="*/ 1791 w 3007"/>
                  <a:gd name="T105" fmla="*/ 202 h 2085"/>
                  <a:gd name="T106" fmla="*/ 1601 w 3007"/>
                  <a:gd name="T107" fmla="*/ 261 h 2085"/>
                  <a:gd name="T108" fmla="*/ 1471 w 3007"/>
                  <a:gd name="T109" fmla="*/ 338 h 2085"/>
                  <a:gd name="T110" fmla="*/ 1438 w 3007"/>
                  <a:gd name="T111" fmla="*/ 387 h 2085"/>
                  <a:gd name="T112" fmla="*/ 1427 w 3007"/>
                  <a:gd name="T113" fmla="*/ 441 h 2085"/>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0" t="0" r="r" b="b"/>
                <a:pathLst>
                  <a:path w="3007" h="2085">
                    <a:moveTo>
                      <a:pt x="1427" y="441"/>
                    </a:moveTo>
                    <a:lnTo>
                      <a:pt x="1433" y="474"/>
                    </a:lnTo>
                    <a:lnTo>
                      <a:pt x="1444" y="501"/>
                    </a:lnTo>
                    <a:lnTo>
                      <a:pt x="1460" y="528"/>
                    </a:lnTo>
                    <a:lnTo>
                      <a:pt x="1482" y="550"/>
                    </a:lnTo>
                    <a:lnTo>
                      <a:pt x="1541" y="593"/>
                    </a:lnTo>
                    <a:lnTo>
                      <a:pt x="1623" y="637"/>
                    </a:lnTo>
                    <a:lnTo>
                      <a:pt x="1715" y="670"/>
                    </a:lnTo>
                    <a:lnTo>
                      <a:pt x="1818" y="702"/>
                    </a:lnTo>
                    <a:lnTo>
                      <a:pt x="1927" y="735"/>
                    </a:lnTo>
                    <a:lnTo>
                      <a:pt x="2041" y="762"/>
                    </a:lnTo>
                    <a:lnTo>
                      <a:pt x="2155" y="789"/>
                    </a:lnTo>
                    <a:lnTo>
                      <a:pt x="2269" y="822"/>
                    </a:lnTo>
                    <a:lnTo>
                      <a:pt x="2372" y="849"/>
                    </a:lnTo>
                    <a:lnTo>
                      <a:pt x="2464" y="882"/>
                    </a:lnTo>
                    <a:lnTo>
                      <a:pt x="2551" y="920"/>
                    </a:lnTo>
                    <a:lnTo>
                      <a:pt x="2616" y="958"/>
                    </a:lnTo>
                    <a:lnTo>
                      <a:pt x="2638" y="980"/>
                    </a:lnTo>
                    <a:lnTo>
                      <a:pt x="2659" y="1007"/>
                    </a:lnTo>
                    <a:lnTo>
                      <a:pt x="2676" y="1029"/>
                    </a:lnTo>
                    <a:lnTo>
                      <a:pt x="2681" y="1056"/>
                    </a:lnTo>
                    <a:lnTo>
                      <a:pt x="2681" y="1083"/>
                    </a:lnTo>
                    <a:lnTo>
                      <a:pt x="2676" y="1105"/>
                    </a:lnTo>
                    <a:lnTo>
                      <a:pt x="2665" y="1127"/>
                    </a:lnTo>
                    <a:lnTo>
                      <a:pt x="2643" y="1149"/>
                    </a:lnTo>
                    <a:lnTo>
                      <a:pt x="2616" y="1170"/>
                    </a:lnTo>
                    <a:lnTo>
                      <a:pt x="2583" y="1187"/>
                    </a:lnTo>
                    <a:lnTo>
                      <a:pt x="2545" y="1208"/>
                    </a:lnTo>
                    <a:lnTo>
                      <a:pt x="2502" y="1225"/>
                    </a:lnTo>
                    <a:lnTo>
                      <a:pt x="2448" y="1241"/>
                    </a:lnTo>
                    <a:lnTo>
                      <a:pt x="2388" y="1257"/>
                    </a:lnTo>
                    <a:lnTo>
                      <a:pt x="2328" y="1274"/>
                    </a:lnTo>
                    <a:lnTo>
                      <a:pt x="2258" y="1290"/>
                    </a:lnTo>
                    <a:lnTo>
                      <a:pt x="2106" y="1328"/>
                    </a:lnTo>
                    <a:lnTo>
                      <a:pt x="1932" y="1372"/>
                    </a:lnTo>
                    <a:lnTo>
                      <a:pt x="1742" y="1421"/>
                    </a:lnTo>
                    <a:lnTo>
                      <a:pt x="1531" y="1475"/>
                    </a:lnTo>
                    <a:lnTo>
                      <a:pt x="1308" y="1540"/>
                    </a:lnTo>
                    <a:lnTo>
                      <a:pt x="1069" y="1617"/>
                    </a:lnTo>
                    <a:lnTo>
                      <a:pt x="820" y="1709"/>
                    </a:lnTo>
                    <a:lnTo>
                      <a:pt x="554" y="1818"/>
                    </a:lnTo>
                    <a:lnTo>
                      <a:pt x="282" y="1943"/>
                    </a:lnTo>
                    <a:lnTo>
                      <a:pt x="0" y="2085"/>
                    </a:lnTo>
                    <a:lnTo>
                      <a:pt x="152" y="2085"/>
                    </a:lnTo>
                    <a:lnTo>
                      <a:pt x="244" y="2074"/>
                    </a:lnTo>
                    <a:lnTo>
                      <a:pt x="386" y="1992"/>
                    </a:lnTo>
                    <a:lnTo>
                      <a:pt x="537" y="1910"/>
                    </a:lnTo>
                    <a:lnTo>
                      <a:pt x="700" y="1834"/>
                    </a:lnTo>
                    <a:lnTo>
                      <a:pt x="879" y="1763"/>
                    </a:lnTo>
                    <a:lnTo>
                      <a:pt x="1064" y="1693"/>
                    </a:lnTo>
                    <a:lnTo>
                      <a:pt x="1259" y="1622"/>
                    </a:lnTo>
                    <a:lnTo>
                      <a:pt x="1661" y="1497"/>
                    </a:lnTo>
                    <a:lnTo>
                      <a:pt x="1748" y="1470"/>
                    </a:lnTo>
                    <a:lnTo>
                      <a:pt x="1845" y="1442"/>
                    </a:lnTo>
                    <a:lnTo>
                      <a:pt x="2046" y="1393"/>
                    </a:lnTo>
                    <a:lnTo>
                      <a:pt x="2252" y="1339"/>
                    </a:lnTo>
                    <a:lnTo>
                      <a:pt x="2458" y="1285"/>
                    </a:lnTo>
                    <a:lnTo>
                      <a:pt x="2551" y="1263"/>
                    </a:lnTo>
                    <a:lnTo>
                      <a:pt x="2643" y="1236"/>
                    </a:lnTo>
                    <a:lnTo>
                      <a:pt x="2730" y="1214"/>
                    </a:lnTo>
                    <a:lnTo>
                      <a:pt x="2806" y="1192"/>
                    </a:lnTo>
                    <a:lnTo>
                      <a:pt x="2876" y="1170"/>
                    </a:lnTo>
                    <a:lnTo>
                      <a:pt x="2931" y="1149"/>
                    </a:lnTo>
                    <a:lnTo>
                      <a:pt x="2974" y="1132"/>
                    </a:lnTo>
                    <a:lnTo>
                      <a:pt x="3007" y="1116"/>
                    </a:lnTo>
                    <a:lnTo>
                      <a:pt x="3007" y="871"/>
                    </a:lnTo>
                    <a:lnTo>
                      <a:pt x="2941" y="860"/>
                    </a:lnTo>
                    <a:lnTo>
                      <a:pt x="2860" y="844"/>
                    </a:lnTo>
                    <a:lnTo>
                      <a:pt x="2773" y="827"/>
                    </a:lnTo>
                    <a:lnTo>
                      <a:pt x="2670" y="806"/>
                    </a:lnTo>
                    <a:lnTo>
                      <a:pt x="2567" y="784"/>
                    </a:lnTo>
                    <a:lnTo>
                      <a:pt x="2458" y="757"/>
                    </a:lnTo>
                    <a:lnTo>
                      <a:pt x="2241" y="702"/>
                    </a:lnTo>
                    <a:lnTo>
                      <a:pt x="2138" y="670"/>
                    </a:lnTo>
                    <a:lnTo>
                      <a:pt x="2046" y="637"/>
                    </a:lnTo>
                    <a:lnTo>
                      <a:pt x="1959" y="604"/>
                    </a:lnTo>
                    <a:lnTo>
                      <a:pt x="1883" y="566"/>
                    </a:lnTo>
                    <a:lnTo>
                      <a:pt x="1824" y="534"/>
                    </a:lnTo>
                    <a:lnTo>
                      <a:pt x="1780" y="495"/>
                    </a:lnTo>
                    <a:lnTo>
                      <a:pt x="1769" y="474"/>
                    </a:lnTo>
                    <a:lnTo>
                      <a:pt x="1758" y="457"/>
                    </a:lnTo>
                    <a:lnTo>
                      <a:pt x="1753" y="436"/>
                    </a:lnTo>
                    <a:lnTo>
                      <a:pt x="1758" y="419"/>
                    </a:lnTo>
                    <a:lnTo>
                      <a:pt x="1780" y="381"/>
                    </a:lnTo>
                    <a:lnTo>
                      <a:pt x="1813" y="343"/>
                    </a:lnTo>
                    <a:lnTo>
                      <a:pt x="1862" y="316"/>
                    </a:lnTo>
                    <a:lnTo>
                      <a:pt x="1921" y="289"/>
                    </a:lnTo>
                    <a:lnTo>
                      <a:pt x="1986" y="267"/>
                    </a:lnTo>
                    <a:lnTo>
                      <a:pt x="2062" y="245"/>
                    </a:lnTo>
                    <a:lnTo>
                      <a:pt x="2149" y="229"/>
                    </a:lnTo>
                    <a:lnTo>
                      <a:pt x="2236" y="213"/>
                    </a:lnTo>
                    <a:lnTo>
                      <a:pt x="2431" y="180"/>
                    </a:lnTo>
                    <a:lnTo>
                      <a:pt x="2627" y="158"/>
                    </a:lnTo>
                    <a:lnTo>
                      <a:pt x="2827" y="125"/>
                    </a:lnTo>
                    <a:lnTo>
                      <a:pt x="2920" y="109"/>
                    </a:lnTo>
                    <a:lnTo>
                      <a:pt x="3007" y="87"/>
                    </a:lnTo>
                    <a:lnTo>
                      <a:pt x="3007" y="0"/>
                    </a:lnTo>
                    <a:lnTo>
                      <a:pt x="2909" y="22"/>
                    </a:lnTo>
                    <a:lnTo>
                      <a:pt x="2795" y="44"/>
                    </a:lnTo>
                    <a:lnTo>
                      <a:pt x="2676" y="66"/>
                    </a:lnTo>
                    <a:lnTo>
                      <a:pt x="2551" y="82"/>
                    </a:lnTo>
                    <a:lnTo>
                      <a:pt x="2285" y="120"/>
                    </a:lnTo>
                    <a:lnTo>
                      <a:pt x="2155" y="136"/>
                    </a:lnTo>
                    <a:lnTo>
                      <a:pt x="2030" y="158"/>
                    </a:lnTo>
                    <a:lnTo>
                      <a:pt x="1905" y="174"/>
                    </a:lnTo>
                    <a:lnTo>
                      <a:pt x="1791" y="202"/>
                    </a:lnTo>
                    <a:lnTo>
                      <a:pt x="1688" y="229"/>
                    </a:lnTo>
                    <a:lnTo>
                      <a:pt x="1601" y="261"/>
                    </a:lnTo>
                    <a:lnTo>
                      <a:pt x="1525" y="300"/>
                    </a:lnTo>
                    <a:lnTo>
                      <a:pt x="1471" y="338"/>
                    </a:lnTo>
                    <a:lnTo>
                      <a:pt x="1455" y="359"/>
                    </a:lnTo>
                    <a:lnTo>
                      <a:pt x="1438" y="387"/>
                    </a:lnTo>
                    <a:lnTo>
                      <a:pt x="1427" y="414"/>
                    </a:lnTo>
                    <a:lnTo>
                      <a:pt x="1427" y="441"/>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en-US">
                  <a:solidFill>
                    <a:srgbClr val="FFFFFF"/>
                  </a:solidFill>
                </a:endParaRPr>
              </a:p>
            </p:txBody>
          </p:sp>
          <p:sp>
            <p:nvSpPr>
              <p:cNvPr id="12" name="Freeform 8"/>
              <p:cNvSpPr>
                <a:spLocks/>
              </p:cNvSpPr>
              <p:nvPr/>
            </p:nvSpPr>
            <p:spPr bwMode="hidden">
              <a:xfrm>
                <a:off x="4501" y="2317"/>
                <a:ext cx="1248" cy="539"/>
              </a:xfrm>
              <a:custGeom>
                <a:avLst/>
                <a:gdLst>
                  <a:gd name="T0" fmla="*/ 0 w 1248"/>
                  <a:gd name="T1" fmla="*/ 332 h 539"/>
                  <a:gd name="T2" fmla="*/ 0 w 1248"/>
                  <a:gd name="T3" fmla="*/ 360 h 539"/>
                  <a:gd name="T4" fmla="*/ 5 w 1248"/>
                  <a:gd name="T5" fmla="*/ 387 h 539"/>
                  <a:gd name="T6" fmla="*/ 27 w 1248"/>
                  <a:gd name="T7" fmla="*/ 414 h 539"/>
                  <a:gd name="T8" fmla="*/ 54 w 1248"/>
                  <a:gd name="T9" fmla="*/ 436 h 539"/>
                  <a:gd name="T10" fmla="*/ 92 w 1248"/>
                  <a:gd name="T11" fmla="*/ 463 h 539"/>
                  <a:gd name="T12" fmla="*/ 141 w 1248"/>
                  <a:gd name="T13" fmla="*/ 490 h 539"/>
                  <a:gd name="T14" fmla="*/ 195 w 1248"/>
                  <a:gd name="T15" fmla="*/ 512 h 539"/>
                  <a:gd name="T16" fmla="*/ 255 w 1248"/>
                  <a:gd name="T17" fmla="*/ 539 h 539"/>
                  <a:gd name="T18" fmla="*/ 212 w 1248"/>
                  <a:gd name="T19" fmla="*/ 517 h 539"/>
                  <a:gd name="T20" fmla="*/ 179 w 1248"/>
                  <a:gd name="T21" fmla="*/ 490 h 539"/>
                  <a:gd name="T22" fmla="*/ 157 w 1248"/>
                  <a:gd name="T23" fmla="*/ 468 h 539"/>
                  <a:gd name="T24" fmla="*/ 141 w 1248"/>
                  <a:gd name="T25" fmla="*/ 447 h 539"/>
                  <a:gd name="T26" fmla="*/ 136 w 1248"/>
                  <a:gd name="T27" fmla="*/ 425 h 539"/>
                  <a:gd name="T28" fmla="*/ 136 w 1248"/>
                  <a:gd name="T29" fmla="*/ 403 h 539"/>
                  <a:gd name="T30" fmla="*/ 141 w 1248"/>
                  <a:gd name="T31" fmla="*/ 381 h 539"/>
                  <a:gd name="T32" fmla="*/ 157 w 1248"/>
                  <a:gd name="T33" fmla="*/ 365 h 539"/>
                  <a:gd name="T34" fmla="*/ 179 w 1248"/>
                  <a:gd name="T35" fmla="*/ 343 h 539"/>
                  <a:gd name="T36" fmla="*/ 201 w 1248"/>
                  <a:gd name="T37" fmla="*/ 327 h 539"/>
                  <a:gd name="T38" fmla="*/ 266 w 1248"/>
                  <a:gd name="T39" fmla="*/ 294 h 539"/>
                  <a:gd name="T40" fmla="*/ 353 w 1248"/>
                  <a:gd name="T41" fmla="*/ 262 h 539"/>
                  <a:gd name="T42" fmla="*/ 445 w 1248"/>
                  <a:gd name="T43" fmla="*/ 234 h 539"/>
                  <a:gd name="T44" fmla="*/ 554 w 1248"/>
                  <a:gd name="T45" fmla="*/ 213 h 539"/>
                  <a:gd name="T46" fmla="*/ 662 w 1248"/>
                  <a:gd name="T47" fmla="*/ 191 h 539"/>
                  <a:gd name="T48" fmla="*/ 890 w 1248"/>
                  <a:gd name="T49" fmla="*/ 153 h 539"/>
                  <a:gd name="T50" fmla="*/ 993 w 1248"/>
                  <a:gd name="T51" fmla="*/ 136 h 539"/>
                  <a:gd name="T52" fmla="*/ 1091 w 1248"/>
                  <a:gd name="T53" fmla="*/ 120 h 539"/>
                  <a:gd name="T54" fmla="*/ 1178 w 1248"/>
                  <a:gd name="T55" fmla="*/ 115 h 539"/>
                  <a:gd name="T56" fmla="*/ 1248 w 1248"/>
                  <a:gd name="T57" fmla="*/ 104 h 539"/>
                  <a:gd name="T58" fmla="*/ 1248 w 1248"/>
                  <a:gd name="T59" fmla="*/ 0 h 539"/>
                  <a:gd name="T60" fmla="*/ 1161 w 1248"/>
                  <a:gd name="T61" fmla="*/ 22 h 539"/>
                  <a:gd name="T62" fmla="*/ 1069 w 1248"/>
                  <a:gd name="T63" fmla="*/ 38 h 539"/>
                  <a:gd name="T64" fmla="*/ 874 w 1248"/>
                  <a:gd name="T65" fmla="*/ 71 h 539"/>
                  <a:gd name="T66" fmla="*/ 673 w 1248"/>
                  <a:gd name="T67" fmla="*/ 93 h 539"/>
                  <a:gd name="T68" fmla="*/ 483 w 1248"/>
                  <a:gd name="T69" fmla="*/ 126 h 539"/>
                  <a:gd name="T70" fmla="*/ 391 w 1248"/>
                  <a:gd name="T71" fmla="*/ 142 h 539"/>
                  <a:gd name="T72" fmla="*/ 309 w 1248"/>
                  <a:gd name="T73" fmla="*/ 158 h 539"/>
                  <a:gd name="T74" fmla="*/ 228 w 1248"/>
                  <a:gd name="T75" fmla="*/ 180 h 539"/>
                  <a:gd name="T76" fmla="*/ 163 w 1248"/>
                  <a:gd name="T77" fmla="*/ 202 h 539"/>
                  <a:gd name="T78" fmla="*/ 103 w 1248"/>
                  <a:gd name="T79" fmla="*/ 229 h 539"/>
                  <a:gd name="T80" fmla="*/ 54 w 1248"/>
                  <a:gd name="T81" fmla="*/ 256 h 539"/>
                  <a:gd name="T82" fmla="*/ 22 w 1248"/>
                  <a:gd name="T83" fmla="*/ 294 h 539"/>
                  <a:gd name="T84" fmla="*/ 0 w 1248"/>
                  <a:gd name="T85" fmla="*/ 332 h 539"/>
                  <a:gd name="T86" fmla="*/ 0 w 1248"/>
                  <a:gd name="T87" fmla="*/ 332 h 5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1248" h="539">
                    <a:moveTo>
                      <a:pt x="0" y="332"/>
                    </a:moveTo>
                    <a:lnTo>
                      <a:pt x="0" y="360"/>
                    </a:lnTo>
                    <a:lnTo>
                      <a:pt x="5" y="387"/>
                    </a:lnTo>
                    <a:lnTo>
                      <a:pt x="27" y="414"/>
                    </a:lnTo>
                    <a:lnTo>
                      <a:pt x="54" y="436"/>
                    </a:lnTo>
                    <a:lnTo>
                      <a:pt x="92" y="463"/>
                    </a:lnTo>
                    <a:lnTo>
                      <a:pt x="141" y="490"/>
                    </a:lnTo>
                    <a:lnTo>
                      <a:pt x="195" y="512"/>
                    </a:lnTo>
                    <a:lnTo>
                      <a:pt x="255" y="539"/>
                    </a:lnTo>
                    <a:lnTo>
                      <a:pt x="212" y="517"/>
                    </a:lnTo>
                    <a:lnTo>
                      <a:pt x="179" y="490"/>
                    </a:lnTo>
                    <a:lnTo>
                      <a:pt x="157" y="468"/>
                    </a:lnTo>
                    <a:lnTo>
                      <a:pt x="141" y="447"/>
                    </a:lnTo>
                    <a:lnTo>
                      <a:pt x="136" y="425"/>
                    </a:lnTo>
                    <a:lnTo>
                      <a:pt x="136" y="403"/>
                    </a:lnTo>
                    <a:lnTo>
                      <a:pt x="141" y="381"/>
                    </a:lnTo>
                    <a:lnTo>
                      <a:pt x="157" y="365"/>
                    </a:lnTo>
                    <a:lnTo>
                      <a:pt x="179" y="343"/>
                    </a:lnTo>
                    <a:lnTo>
                      <a:pt x="201" y="327"/>
                    </a:lnTo>
                    <a:lnTo>
                      <a:pt x="266" y="294"/>
                    </a:lnTo>
                    <a:lnTo>
                      <a:pt x="353" y="262"/>
                    </a:lnTo>
                    <a:lnTo>
                      <a:pt x="445" y="234"/>
                    </a:lnTo>
                    <a:lnTo>
                      <a:pt x="554" y="213"/>
                    </a:lnTo>
                    <a:lnTo>
                      <a:pt x="662" y="191"/>
                    </a:lnTo>
                    <a:lnTo>
                      <a:pt x="890" y="153"/>
                    </a:lnTo>
                    <a:lnTo>
                      <a:pt x="993" y="136"/>
                    </a:lnTo>
                    <a:lnTo>
                      <a:pt x="1091" y="120"/>
                    </a:lnTo>
                    <a:lnTo>
                      <a:pt x="1178" y="115"/>
                    </a:lnTo>
                    <a:lnTo>
                      <a:pt x="1248" y="104"/>
                    </a:lnTo>
                    <a:lnTo>
                      <a:pt x="1248" y="0"/>
                    </a:lnTo>
                    <a:lnTo>
                      <a:pt x="1161" y="22"/>
                    </a:lnTo>
                    <a:lnTo>
                      <a:pt x="1069" y="38"/>
                    </a:lnTo>
                    <a:lnTo>
                      <a:pt x="874" y="71"/>
                    </a:lnTo>
                    <a:lnTo>
                      <a:pt x="673" y="93"/>
                    </a:lnTo>
                    <a:lnTo>
                      <a:pt x="483" y="126"/>
                    </a:lnTo>
                    <a:lnTo>
                      <a:pt x="391" y="142"/>
                    </a:lnTo>
                    <a:lnTo>
                      <a:pt x="309" y="158"/>
                    </a:lnTo>
                    <a:lnTo>
                      <a:pt x="228" y="180"/>
                    </a:lnTo>
                    <a:lnTo>
                      <a:pt x="163" y="202"/>
                    </a:lnTo>
                    <a:lnTo>
                      <a:pt x="103" y="229"/>
                    </a:lnTo>
                    <a:lnTo>
                      <a:pt x="54" y="256"/>
                    </a:lnTo>
                    <a:lnTo>
                      <a:pt x="22" y="294"/>
                    </a:lnTo>
                    <a:lnTo>
                      <a:pt x="0" y="332"/>
                    </a:lnTo>
                    <a:lnTo>
                      <a:pt x="0" y="332"/>
                    </a:lnTo>
                    <a:close/>
                  </a:path>
                </a:pathLst>
              </a:custGeom>
              <a:gradFill rotWithShape="0">
                <a:gsLst>
                  <a:gs pos="0">
                    <a:schemeClr val="bg1">
                      <a:gamma/>
                      <a:shade val="87843"/>
                      <a:invGamma/>
                    </a:schemeClr>
                  </a:gs>
                  <a:gs pos="100000">
                    <a:schemeClr val="bg1"/>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defRPr/>
                </a:pPr>
                <a:endParaRPr lang="en-US">
                  <a:solidFill>
                    <a:srgbClr val="FFFFFF"/>
                  </a:solidFill>
                </a:endParaRPr>
              </a:p>
            </p:txBody>
          </p:sp>
        </p:grpSp>
        <p:sp>
          <p:nvSpPr>
            <p:cNvPr id="6" name="Freeform 9"/>
            <p:cNvSpPr>
              <a:spLocks/>
            </p:cNvSpPr>
            <p:nvPr/>
          </p:nvSpPr>
          <p:spPr bwMode="hidden">
            <a:xfrm>
              <a:off x="3322" y="1341"/>
              <a:ext cx="1825" cy="1537"/>
            </a:xfrm>
            <a:custGeom>
              <a:avLst/>
              <a:gdLst>
                <a:gd name="T0" fmla="*/ 982 w 2296"/>
                <a:gd name="T1" fmla="*/ 1061 h 1469"/>
                <a:gd name="T2" fmla="*/ 1357 w 2296"/>
                <a:gd name="T3" fmla="*/ 1012 h 1469"/>
                <a:gd name="T4" fmla="*/ 1666 w 2296"/>
                <a:gd name="T5" fmla="*/ 957 h 1469"/>
                <a:gd name="T6" fmla="*/ 1916 w 2296"/>
                <a:gd name="T7" fmla="*/ 897 h 1469"/>
                <a:gd name="T8" fmla="*/ 2100 w 2296"/>
                <a:gd name="T9" fmla="*/ 832 h 1469"/>
                <a:gd name="T10" fmla="*/ 2220 w 2296"/>
                <a:gd name="T11" fmla="*/ 756 h 1469"/>
                <a:gd name="T12" fmla="*/ 2285 w 2296"/>
                <a:gd name="T13" fmla="*/ 669 h 1469"/>
                <a:gd name="T14" fmla="*/ 2290 w 2296"/>
                <a:gd name="T15" fmla="*/ 560 h 1469"/>
                <a:gd name="T16" fmla="*/ 2241 w 2296"/>
                <a:gd name="T17" fmla="*/ 457 h 1469"/>
                <a:gd name="T18" fmla="*/ 2144 w 2296"/>
                <a:gd name="T19" fmla="*/ 364 h 1469"/>
                <a:gd name="T20" fmla="*/ 2008 w 2296"/>
                <a:gd name="T21" fmla="*/ 277 h 1469"/>
                <a:gd name="T22" fmla="*/ 1769 w 2296"/>
                <a:gd name="T23" fmla="*/ 157 h 1469"/>
                <a:gd name="T24" fmla="*/ 1612 w 2296"/>
                <a:gd name="T25" fmla="*/ 92 h 1469"/>
                <a:gd name="T26" fmla="*/ 1476 w 2296"/>
                <a:gd name="T27" fmla="*/ 43 h 1469"/>
                <a:gd name="T28" fmla="*/ 1384 w 2296"/>
                <a:gd name="T29" fmla="*/ 10 h 1469"/>
                <a:gd name="T30" fmla="*/ 1346 w 2296"/>
                <a:gd name="T31" fmla="*/ 0 h 1469"/>
                <a:gd name="T32" fmla="*/ 1655 w 2296"/>
                <a:gd name="T33" fmla="*/ 119 h 1469"/>
                <a:gd name="T34" fmla="*/ 1948 w 2296"/>
                <a:gd name="T35" fmla="*/ 255 h 1469"/>
                <a:gd name="T36" fmla="*/ 2068 w 2296"/>
                <a:gd name="T37" fmla="*/ 326 h 1469"/>
                <a:gd name="T38" fmla="*/ 2171 w 2296"/>
                <a:gd name="T39" fmla="*/ 402 h 1469"/>
                <a:gd name="T40" fmla="*/ 2236 w 2296"/>
                <a:gd name="T41" fmla="*/ 478 h 1469"/>
                <a:gd name="T42" fmla="*/ 2263 w 2296"/>
                <a:gd name="T43" fmla="*/ 560 h 1469"/>
                <a:gd name="T44" fmla="*/ 2241 w 2296"/>
                <a:gd name="T45" fmla="*/ 636 h 1469"/>
                <a:gd name="T46" fmla="*/ 2171 w 2296"/>
                <a:gd name="T47" fmla="*/ 702 h 1469"/>
                <a:gd name="T48" fmla="*/ 2062 w 2296"/>
                <a:gd name="T49" fmla="*/ 756 h 1469"/>
                <a:gd name="T50" fmla="*/ 1921 w 2296"/>
                <a:gd name="T51" fmla="*/ 800 h 1469"/>
                <a:gd name="T52" fmla="*/ 1748 w 2296"/>
                <a:gd name="T53" fmla="*/ 843 h 1469"/>
                <a:gd name="T54" fmla="*/ 1351 w 2296"/>
                <a:gd name="T55" fmla="*/ 908 h 1469"/>
                <a:gd name="T56" fmla="*/ 923 w 2296"/>
                <a:gd name="T57" fmla="*/ 968 h 1469"/>
                <a:gd name="T58" fmla="*/ 521 w 2296"/>
                <a:gd name="T59" fmla="*/ 1028 h 1469"/>
                <a:gd name="T60" fmla="*/ 353 w 2296"/>
                <a:gd name="T61" fmla="*/ 1066 h 1469"/>
                <a:gd name="T62" fmla="*/ 206 w 2296"/>
                <a:gd name="T63" fmla="*/ 1104 h 1469"/>
                <a:gd name="T64" fmla="*/ 92 w 2296"/>
                <a:gd name="T65" fmla="*/ 1148 h 1469"/>
                <a:gd name="T66" fmla="*/ 22 w 2296"/>
                <a:gd name="T67" fmla="*/ 1202 h 1469"/>
                <a:gd name="T68" fmla="*/ 0 w 2296"/>
                <a:gd name="T69" fmla="*/ 1262 h 1469"/>
                <a:gd name="T70" fmla="*/ 27 w 2296"/>
                <a:gd name="T71" fmla="*/ 1327 h 1469"/>
                <a:gd name="T72" fmla="*/ 98 w 2296"/>
                <a:gd name="T73" fmla="*/ 1382 h 1469"/>
                <a:gd name="T74" fmla="*/ 196 w 2296"/>
                <a:gd name="T75" fmla="*/ 1425 h 1469"/>
                <a:gd name="T76" fmla="*/ 326 w 2296"/>
                <a:gd name="T77" fmla="*/ 1469 h 1469"/>
                <a:gd name="T78" fmla="*/ 217 w 2296"/>
                <a:gd name="T79" fmla="*/ 1414 h 1469"/>
                <a:gd name="T80" fmla="*/ 147 w 2296"/>
                <a:gd name="T81" fmla="*/ 1360 h 1469"/>
                <a:gd name="T82" fmla="*/ 120 w 2296"/>
                <a:gd name="T83" fmla="*/ 1306 h 1469"/>
                <a:gd name="T84" fmla="*/ 141 w 2296"/>
                <a:gd name="T85" fmla="*/ 1257 h 1469"/>
                <a:gd name="T86" fmla="*/ 212 w 2296"/>
                <a:gd name="T87" fmla="*/ 1208 h 1469"/>
                <a:gd name="T88" fmla="*/ 342 w 2296"/>
                <a:gd name="T89" fmla="*/ 1164 h 1469"/>
                <a:gd name="T90" fmla="*/ 527 w 2296"/>
                <a:gd name="T91" fmla="*/ 1121 h 1469"/>
                <a:gd name="T92" fmla="*/ 771 w 2296"/>
                <a:gd name="T93" fmla="*/ 1088 h 14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2296" h="1469">
                  <a:moveTo>
                    <a:pt x="771" y="1088"/>
                  </a:moveTo>
                  <a:lnTo>
                    <a:pt x="982" y="1061"/>
                  </a:lnTo>
                  <a:lnTo>
                    <a:pt x="1178" y="1034"/>
                  </a:lnTo>
                  <a:lnTo>
                    <a:pt x="1357" y="1012"/>
                  </a:lnTo>
                  <a:lnTo>
                    <a:pt x="1520" y="985"/>
                  </a:lnTo>
                  <a:lnTo>
                    <a:pt x="1666" y="957"/>
                  </a:lnTo>
                  <a:lnTo>
                    <a:pt x="1796" y="930"/>
                  </a:lnTo>
                  <a:lnTo>
                    <a:pt x="1916" y="897"/>
                  </a:lnTo>
                  <a:lnTo>
                    <a:pt x="2013" y="870"/>
                  </a:lnTo>
                  <a:lnTo>
                    <a:pt x="2100" y="832"/>
                  </a:lnTo>
                  <a:lnTo>
                    <a:pt x="2171" y="800"/>
                  </a:lnTo>
                  <a:lnTo>
                    <a:pt x="2220" y="756"/>
                  </a:lnTo>
                  <a:lnTo>
                    <a:pt x="2263" y="712"/>
                  </a:lnTo>
                  <a:lnTo>
                    <a:pt x="2285" y="669"/>
                  </a:lnTo>
                  <a:lnTo>
                    <a:pt x="2296" y="614"/>
                  </a:lnTo>
                  <a:lnTo>
                    <a:pt x="2290" y="560"/>
                  </a:lnTo>
                  <a:lnTo>
                    <a:pt x="2269" y="500"/>
                  </a:lnTo>
                  <a:lnTo>
                    <a:pt x="2241" y="457"/>
                  </a:lnTo>
                  <a:lnTo>
                    <a:pt x="2198" y="408"/>
                  </a:lnTo>
                  <a:lnTo>
                    <a:pt x="2144" y="364"/>
                  </a:lnTo>
                  <a:lnTo>
                    <a:pt x="2079" y="321"/>
                  </a:lnTo>
                  <a:lnTo>
                    <a:pt x="2008" y="277"/>
                  </a:lnTo>
                  <a:lnTo>
                    <a:pt x="1927" y="234"/>
                  </a:lnTo>
                  <a:lnTo>
                    <a:pt x="1769" y="157"/>
                  </a:lnTo>
                  <a:lnTo>
                    <a:pt x="1688" y="125"/>
                  </a:lnTo>
                  <a:lnTo>
                    <a:pt x="1612" y="92"/>
                  </a:lnTo>
                  <a:lnTo>
                    <a:pt x="1536" y="65"/>
                  </a:lnTo>
                  <a:lnTo>
                    <a:pt x="1476" y="43"/>
                  </a:lnTo>
                  <a:lnTo>
                    <a:pt x="1422" y="27"/>
                  </a:lnTo>
                  <a:lnTo>
                    <a:pt x="1384" y="10"/>
                  </a:lnTo>
                  <a:lnTo>
                    <a:pt x="1357" y="5"/>
                  </a:lnTo>
                  <a:lnTo>
                    <a:pt x="1346" y="0"/>
                  </a:lnTo>
                  <a:lnTo>
                    <a:pt x="1498" y="54"/>
                  </a:lnTo>
                  <a:lnTo>
                    <a:pt x="1655" y="119"/>
                  </a:lnTo>
                  <a:lnTo>
                    <a:pt x="1807" y="185"/>
                  </a:lnTo>
                  <a:lnTo>
                    <a:pt x="1948" y="255"/>
                  </a:lnTo>
                  <a:lnTo>
                    <a:pt x="2013" y="288"/>
                  </a:lnTo>
                  <a:lnTo>
                    <a:pt x="2068" y="326"/>
                  </a:lnTo>
                  <a:lnTo>
                    <a:pt x="2122" y="364"/>
                  </a:lnTo>
                  <a:lnTo>
                    <a:pt x="2171" y="402"/>
                  </a:lnTo>
                  <a:lnTo>
                    <a:pt x="2209" y="440"/>
                  </a:lnTo>
                  <a:lnTo>
                    <a:pt x="2236" y="478"/>
                  </a:lnTo>
                  <a:lnTo>
                    <a:pt x="2252" y="522"/>
                  </a:lnTo>
                  <a:lnTo>
                    <a:pt x="2263" y="560"/>
                  </a:lnTo>
                  <a:lnTo>
                    <a:pt x="2258" y="598"/>
                  </a:lnTo>
                  <a:lnTo>
                    <a:pt x="2241" y="636"/>
                  </a:lnTo>
                  <a:lnTo>
                    <a:pt x="2214" y="669"/>
                  </a:lnTo>
                  <a:lnTo>
                    <a:pt x="2171" y="702"/>
                  </a:lnTo>
                  <a:lnTo>
                    <a:pt x="2122" y="729"/>
                  </a:lnTo>
                  <a:lnTo>
                    <a:pt x="2062" y="756"/>
                  </a:lnTo>
                  <a:lnTo>
                    <a:pt x="1997" y="778"/>
                  </a:lnTo>
                  <a:lnTo>
                    <a:pt x="1921" y="800"/>
                  </a:lnTo>
                  <a:lnTo>
                    <a:pt x="1834" y="821"/>
                  </a:lnTo>
                  <a:lnTo>
                    <a:pt x="1748" y="843"/>
                  </a:lnTo>
                  <a:lnTo>
                    <a:pt x="1552" y="876"/>
                  </a:lnTo>
                  <a:lnTo>
                    <a:pt x="1351" y="908"/>
                  </a:lnTo>
                  <a:lnTo>
                    <a:pt x="1134" y="941"/>
                  </a:lnTo>
                  <a:lnTo>
                    <a:pt x="923" y="968"/>
                  </a:lnTo>
                  <a:lnTo>
                    <a:pt x="716" y="995"/>
                  </a:lnTo>
                  <a:lnTo>
                    <a:pt x="521" y="1028"/>
                  </a:lnTo>
                  <a:lnTo>
                    <a:pt x="434" y="1044"/>
                  </a:lnTo>
                  <a:lnTo>
                    <a:pt x="353" y="1066"/>
                  </a:lnTo>
                  <a:lnTo>
                    <a:pt x="277" y="1082"/>
                  </a:lnTo>
                  <a:lnTo>
                    <a:pt x="206" y="1104"/>
                  </a:lnTo>
                  <a:lnTo>
                    <a:pt x="147" y="1126"/>
                  </a:lnTo>
                  <a:lnTo>
                    <a:pt x="92" y="1148"/>
                  </a:lnTo>
                  <a:lnTo>
                    <a:pt x="54" y="1175"/>
                  </a:lnTo>
                  <a:lnTo>
                    <a:pt x="22" y="1202"/>
                  </a:lnTo>
                  <a:lnTo>
                    <a:pt x="6" y="1229"/>
                  </a:lnTo>
                  <a:lnTo>
                    <a:pt x="0" y="1262"/>
                  </a:lnTo>
                  <a:lnTo>
                    <a:pt x="11" y="1295"/>
                  </a:lnTo>
                  <a:lnTo>
                    <a:pt x="27" y="1327"/>
                  </a:lnTo>
                  <a:lnTo>
                    <a:pt x="54" y="1355"/>
                  </a:lnTo>
                  <a:lnTo>
                    <a:pt x="98" y="1382"/>
                  </a:lnTo>
                  <a:lnTo>
                    <a:pt x="141" y="1404"/>
                  </a:lnTo>
                  <a:lnTo>
                    <a:pt x="196" y="1425"/>
                  </a:lnTo>
                  <a:lnTo>
                    <a:pt x="261" y="1447"/>
                  </a:lnTo>
                  <a:lnTo>
                    <a:pt x="326" y="1469"/>
                  </a:lnTo>
                  <a:lnTo>
                    <a:pt x="266" y="1442"/>
                  </a:lnTo>
                  <a:lnTo>
                    <a:pt x="217" y="1414"/>
                  </a:lnTo>
                  <a:lnTo>
                    <a:pt x="174" y="1387"/>
                  </a:lnTo>
                  <a:lnTo>
                    <a:pt x="147" y="1360"/>
                  </a:lnTo>
                  <a:lnTo>
                    <a:pt x="125" y="1333"/>
                  </a:lnTo>
                  <a:lnTo>
                    <a:pt x="120" y="1306"/>
                  </a:lnTo>
                  <a:lnTo>
                    <a:pt x="125" y="1278"/>
                  </a:lnTo>
                  <a:lnTo>
                    <a:pt x="141" y="1257"/>
                  </a:lnTo>
                  <a:lnTo>
                    <a:pt x="174" y="1229"/>
                  </a:lnTo>
                  <a:lnTo>
                    <a:pt x="212" y="1208"/>
                  </a:lnTo>
                  <a:lnTo>
                    <a:pt x="272" y="1186"/>
                  </a:lnTo>
                  <a:lnTo>
                    <a:pt x="342" y="1164"/>
                  </a:lnTo>
                  <a:lnTo>
                    <a:pt x="423" y="1142"/>
                  </a:lnTo>
                  <a:lnTo>
                    <a:pt x="527" y="1121"/>
                  </a:lnTo>
                  <a:lnTo>
                    <a:pt x="641" y="1104"/>
                  </a:lnTo>
                  <a:lnTo>
                    <a:pt x="771" y="1088"/>
                  </a:lnTo>
                  <a:lnTo>
                    <a:pt x="771" y="1088"/>
                  </a:lnTo>
                  <a:close/>
                </a:path>
              </a:pathLst>
            </a:custGeom>
            <a:gradFill rotWithShape="0">
              <a:gsLst>
                <a:gs pos="0">
                  <a:schemeClr val="bg1">
                    <a:gamma/>
                    <a:shade val="84706"/>
                    <a:invGamma/>
                  </a:schemeClr>
                </a:gs>
                <a:gs pos="100000">
                  <a:schemeClr val="bg1"/>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defRPr/>
              </a:pPr>
              <a:endParaRPr lang="en-US">
                <a:solidFill>
                  <a:srgbClr val="FFFFFF"/>
                </a:solidFill>
              </a:endParaRPr>
            </a:p>
          </p:txBody>
        </p:sp>
        <p:sp>
          <p:nvSpPr>
            <p:cNvPr id="7" name="Freeform 10"/>
            <p:cNvSpPr>
              <a:spLocks/>
            </p:cNvSpPr>
            <p:nvPr/>
          </p:nvSpPr>
          <p:spPr bwMode="hidden">
            <a:xfrm>
              <a:off x="0" y="0"/>
              <a:ext cx="5758" cy="1776"/>
            </a:xfrm>
            <a:custGeom>
              <a:avLst/>
              <a:gdLst>
                <a:gd name="T0" fmla="*/ 0 w 5740"/>
                <a:gd name="T1" fmla="*/ 0 h 1906"/>
                <a:gd name="T2" fmla="*/ 0 w 5740"/>
                <a:gd name="T3" fmla="*/ 1248 h 1906"/>
                <a:gd name="T4" fmla="*/ 5848 w 5740"/>
                <a:gd name="T5" fmla="*/ 1248 h 1906"/>
                <a:gd name="T6" fmla="*/ 5848 w 5740"/>
                <a:gd name="T7" fmla="*/ 0 h 1906"/>
                <a:gd name="T8" fmla="*/ 0 w 5740"/>
                <a:gd name="T9" fmla="*/ 0 h 1906"/>
                <a:gd name="T10" fmla="*/ 0 w 5740"/>
                <a:gd name="T11" fmla="*/ 0 h 1906"/>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5740" h="1906">
                  <a:moveTo>
                    <a:pt x="0" y="0"/>
                  </a:moveTo>
                  <a:lnTo>
                    <a:pt x="0" y="1906"/>
                  </a:lnTo>
                  <a:lnTo>
                    <a:pt x="5740" y="1906"/>
                  </a:lnTo>
                  <a:lnTo>
                    <a:pt x="5740" y="0"/>
                  </a:lnTo>
                  <a:lnTo>
                    <a:pt x="0" y="0"/>
                  </a:lnTo>
                  <a:close/>
                </a:path>
              </a:pathLst>
            </a:custGeom>
            <a:gradFill rotWithShape="0">
              <a:gsLst>
                <a:gs pos="0">
                  <a:schemeClr val="bg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en-US">
                <a:solidFill>
                  <a:srgbClr val="FFFFFF"/>
                </a:solidFill>
              </a:endParaRPr>
            </a:p>
          </p:txBody>
        </p:sp>
      </p:grpSp>
      <p:sp>
        <p:nvSpPr>
          <p:cNvPr id="13323" name="Rectangle 11"/>
          <p:cNvSpPr>
            <a:spLocks noGrp="1" noChangeArrowheads="1"/>
          </p:cNvSpPr>
          <p:nvPr>
            <p:ph type="ctrTitle" sz="quarter"/>
          </p:nvPr>
        </p:nvSpPr>
        <p:spPr>
          <a:xfrm>
            <a:off x="914400" y="1736726"/>
            <a:ext cx="10363200" cy="1920875"/>
          </a:xfrm>
        </p:spPr>
        <p:txBody>
          <a:bodyPr/>
          <a:lstStyle>
            <a:lvl1pPr>
              <a:defRPr sz="6000"/>
            </a:lvl1pPr>
          </a:lstStyle>
          <a:p>
            <a:pPr lvl="0"/>
            <a:r>
              <a:rPr lang="en-US" noProof="0"/>
              <a:t>Click to edit Master title style</a:t>
            </a:r>
          </a:p>
        </p:txBody>
      </p:sp>
      <p:sp>
        <p:nvSpPr>
          <p:cNvPr id="13324" name="Rectangle 12"/>
          <p:cNvSpPr>
            <a:spLocks noGrp="1" noChangeArrowheads="1"/>
          </p:cNvSpPr>
          <p:nvPr>
            <p:ph type="subTitle" sz="quarter" idx="1"/>
          </p:nvPr>
        </p:nvSpPr>
        <p:spPr>
          <a:xfrm>
            <a:off x="1828800" y="3886200"/>
            <a:ext cx="8534400" cy="1752600"/>
          </a:xfrm>
        </p:spPr>
        <p:txBody>
          <a:bodyPr/>
          <a:lstStyle>
            <a:lvl1pPr marL="0" indent="0" algn="ctr">
              <a:buFont typeface="Wingdings" pitchFamily="2" charset="2"/>
              <a:buNone/>
              <a:defRPr/>
            </a:lvl1pPr>
          </a:lstStyle>
          <a:p>
            <a:pPr lvl="0"/>
            <a:r>
              <a:rPr lang="en-US" noProof="0"/>
              <a:t>Click to edit Master subtitle style</a:t>
            </a:r>
          </a:p>
        </p:txBody>
      </p:sp>
      <p:sp>
        <p:nvSpPr>
          <p:cNvPr id="13" name="Rectangle 13"/>
          <p:cNvSpPr>
            <a:spLocks noGrp="1" noChangeArrowheads="1"/>
          </p:cNvSpPr>
          <p:nvPr>
            <p:ph type="dt" sz="quarter" idx="10"/>
          </p:nvPr>
        </p:nvSpPr>
        <p:spPr>
          <a:xfrm>
            <a:off x="609600" y="6248400"/>
            <a:ext cx="2844800" cy="476250"/>
          </a:xfrm>
        </p:spPr>
        <p:txBody>
          <a:bodyPr/>
          <a:lstStyle>
            <a:lvl1pPr>
              <a:defRPr/>
            </a:lvl1pPr>
          </a:lstStyle>
          <a:p>
            <a:pPr>
              <a:defRPr/>
            </a:pPr>
            <a:endParaRPr lang="en-US">
              <a:solidFill>
                <a:srgbClr val="FFFFFF"/>
              </a:solidFill>
            </a:endParaRPr>
          </a:p>
        </p:txBody>
      </p:sp>
      <p:sp>
        <p:nvSpPr>
          <p:cNvPr id="14" name="Rectangle 14"/>
          <p:cNvSpPr>
            <a:spLocks noGrp="1" noChangeArrowheads="1"/>
          </p:cNvSpPr>
          <p:nvPr>
            <p:ph type="ftr" sz="quarter" idx="11"/>
          </p:nvPr>
        </p:nvSpPr>
        <p:spPr>
          <a:xfrm>
            <a:off x="4165600" y="6251575"/>
            <a:ext cx="3860800" cy="476250"/>
          </a:xfrm>
        </p:spPr>
        <p:txBody>
          <a:bodyPr/>
          <a:lstStyle>
            <a:lvl1pPr>
              <a:defRPr/>
            </a:lvl1pPr>
          </a:lstStyle>
          <a:p>
            <a:pPr>
              <a:defRPr/>
            </a:pPr>
            <a:endParaRPr lang="en-US">
              <a:solidFill>
                <a:srgbClr val="FFFFFF"/>
              </a:solidFill>
            </a:endParaRPr>
          </a:p>
        </p:txBody>
      </p:sp>
      <p:sp>
        <p:nvSpPr>
          <p:cNvPr id="15" name="Rectangle 15"/>
          <p:cNvSpPr>
            <a:spLocks noGrp="1" noChangeArrowheads="1"/>
          </p:cNvSpPr>
          <p:nvPr>
            <p:ph type="sldNum" sz="quarter" idx="12"/>
          </p:nvPr>
        </p:nvSpPr>
        <p:spPr>
          <a:xfrm>
            <a:off x="8737600" y="6254750"/>
            <a:ext cx="2844800" cy="476250"/>
          </a:xfrm>
        </p:spPr>
        <p:txBody>
          <a:bodyPr/>
          <a:lstStyle>
            <a:lvl1pPr>
              <a:defRPr/>
            </a:lvl1pPr>
          </a:lstStyle>
          <a:p>
            <a:pPr>
              <a:defRPr/>
            </a:pPr>
            <a:fld id="{EE9D66AA-A703-4FED-9975-D8ACB1E46053}" type="slidenum">
              <a:rPr lang="en-US">
                <a:solidFill>
                  <a:srgbClr val="FFFFFF"/>
                </a:solidFill>
              </a:rPr>
              <a:pPr>
                <a:defRPr/>
              </a:pPr>
              <a:t>‹#›</a:t>
            </a:fld>
            <a:endParaRPr lang="en-US">
              <a:solidFill>
                <a:srgbClr val="FFFFFF"/>
              </a:solidFill>
            </a:endParaRPr>
          </a:p>
        </p:txBody>
      </p:sp>
    </p:spTree>
    <p:extLst>
      <p:ext uri="{BB962C8B-B14F-4D97-AF65-F5344CB8AC3E}">
        <p14:creationId xmlns:p14="http://schemas.microsoft.com/office/powerpoint/2010/main" val="36711880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2"/>
          <p:cNvSpPr>
            <a:spLocks noGrp="1" noChangeArrowheads="1"/>
          </p:cNvSpPr>
          <p:nvPr>
            <p:ph type="dt" sz="half" idx="10"/>
          </p:nvPr>
        </p:nvSpPr>
        <p:spPr>
          <a:ln/>
        </p:spPr>
        <p:txBody>
          <a:bodyPr/>
          <a:lstStyle>
            <a:lvl1pPr>
              <a:defRPr/>
            </a:lvl1pPr>
          </a:lstStyle>
          <a:p>
            <a:pPr>
              <a:defRPr/>
            </a:pPr>
            <a:endParaRPr lang="en-US">
              <a:solidFill>
                <a:srgbClr val="FFFFFF"/>
              </a:solidFill>
            </a:endParaRPr>
          </a:p>
        </p:txBody>
      </p:sp>
      <p:sp>
        <p:nvSpPr>
          <p:cNvPr id="5" name="Rectangle 3"/>
          <p:cNvSpPr>
            <a:spLocks noGrp="1" noChangeArrowheads="1"/>
          </p:cNvSpPr>
          <p:nvPr>
            <p:ph type="sldNum" sz="quarter" idx="11"/>
          </p:nvPr>
        </p:nvSpPr>
        <p:spPr>
          <a:ln/>
        </p:spPr>
        <p:txBody>
          <a:bodyPr/>
          <a:lstStyle>
            <a:lvl1pPr>
              <a:defRPr/>
            </a:lvl1pPr>
          </a:lstStyle>
          <a:p>
            <a:pPr>
              <a:defRPr/>
            </a:pPr>
            <a:fld id="{F05E55DC-156A-44C2-82E1-CA0E38D679CB}" type="slidenum">
              <a:rPr lang="en-US">
                <a:solidFill>
                  <a:srgbClr val="FFFFFF"/>
                </a:solidFill>
              </a:rPr>
              <a:pPr>
                <a:defRPr/>
              </a:pPr>
              <a:t>‹#›</a:t>
            </a:fld>
            <a:endParaRPr lang="en-US">
              <a:solidFill>
                <a:srgbClr val="FFFFFF"/>
              </a:solidFill>
            </a:endParaRPr>
          </a:p>
        </p:txBody>
      </p:sp>
      <p:sp>
        <p:nvSpPr>
          <p:cNvPr id="6" name="Rectangle 14"/>
          <p:cNvSpPr>
            <a:spLocks noGrp="1" noChangeArrowheads="1"/>
          </p:cNvSpPr>
          <p:nvPr>
            <p:ph type="ftr" sz="quarter" idx="12"/>
          </p:nvPr>
        </p:nvSpPr>
        <p:spPr>
          <a:ln/>
        </p:spPr>
        <p:txBody>
          <a:bodyPr/>
          <a:lstStyle>
            <a:lvl1pPr>
              <a:defRPr/>
            </a:lvl1pPr>
          </a:lstStyle>
          <a:p>
            <a:pPr>
              <a:defRPr/>
            </a:pPr>
            <a:endParaRPr lang="en-US">
              <a:solidFill>
                <a:srgbClr val="FFFFFF"/>
              </a:solidFill>
            </a:endParaRPr>
          </a:p>
        </p:txBody>
      </p:sp>
    </p:spTree>
    <p:extLst>
      <p:ext uri="{BB962C8B-B14F-4D97-AF65-F5344CB8AC3E}">
        <p14:creationId xmlns:p14="http://schemas.microsoft.com/office/powerpoint/2010/main" val="11893698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2"/>
          <p:cNvSpPr>
            <a:spLocks noGrp="1" noChangeArrowheads="1"/>
          </p:cNvSpPr>
          <p:nvPr>
            <p:ph type="dt" sz="half" idx="10"/>
          </p:nvPr>
        </p:nvSpPr>
        <p:spPr>
          <a:ln/>
        </p:spPr>
        <p:txBody>
          <a:bodyPr/>
          <a:lstStyle>
            <a:lvl1pPr>
              <a:defRPr/>
            </a:lvl1pPr>
          </a:lstStyle>
          <a:p>
            <a:pPr>
              <a:defRPr/>
            </a:pPr>
            <a:endParaRPr lang="en-US">
              <a:solidFill>
                <a:srgbClr val="FFFFFF"/>
              </a:solidFill>
            </a:endParaRPr>
          </a:p>
        </p:txBody>
      </p:sp>
      <p:sp>
        <p:nvSpPr>
          <p:cNvPr id="5" name="Rectangle 3"/>
          <p:cNvSpPr>
            <a:spLocks noGrp="1" noChangeArrowheads="1"/>
          </p:cNvSpPr>
          <p:nvPr>
            <p:ph type="sldNum" sz="quarter" idx="11"/>
          </p:nvPr>
        </p:nvSpPr>
        <p:spPr>
          <a:ln/>
        </p:spPr>
        <p:txBody>
          <a:bodyPr/>
          <a:lstStyle>
            <a:lvl1pPr>
              <a:defRPr/>
            </a:lvl1pPr>
          </a:lstStyle>
          <a:p>
            <a:pPr>
              <a:defRPr/>
            </a:pPr>
            <a:fld id="{371697F2-40C8-4335-B73D-A35EF50EA6C6}" type="slidenum">
              <a:rPr lang="en-US">
                <a:solidFill>
                  <a:srgbClr val="FFFFFF"/>
                </a:solidFill>
              </a:rPr>
              <a:pPr>
                <a:defRPr/>
              </a:pPr>
              <a:t>‹#›</a:t>
            </a:fld>
            <a:endParaRPr lang="en-US">
              <a:solidFill>
                <a:srgbClr val="FFFFFF"/>
              </a:solidFill>
            </a:endParaRPr>
          </a:p>
        </p:txBody>
      </p:sp>
      <p:sp>
        <p:nvSpPr>
          <p:cNvPr id="6" name="Rectangle 14"/>
          <p:cNvSpPr>
            <a:spLocks noGrp="1" noChangeArrowheads="1"/>
          </p:cNvSpPr>
          <p:nvPr>
            <p:ph type="ftr" sz="quarter" idx="12"/>
          </p:nvPr>
        </p:nvSpPr>
        <p:spPr>
          <a:ln/>
        </p:spPr>
        <p:txBody>
          <a:bodyPr/>
          <a:lstStyle>
            <a:lvl1pPr>
              <a:defRPr/>
            </a:lvl1pPr>
          </a:lstStyle>
          <a:p>
            <a:pPr>
              <a:defRPr/>
            </a:pPr>
            <a:endParaRPr lang="en-US">
              <a:solidFill>
                <a:srgbClr val="FFFFFF"/>
              </a:solidFill>
            </a:endParaRPr>
          </a:p>
        </p:txBody>
      </p:sp>
    </p:spTree>
    <p:extLst>
      <p:ext uri="{BB962C8B-B14F-4D97-AF65-F5344CB8AC3E}">
        <p14:creationId xmlns:p14="http://schemas.microsoft.com/office/powerpoint/2010/main" val="40998850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2"/>
          <p:cNvSpPr>
            <a:spLocks noGrp="1" noChangeArrowheads="1"/>
          </p:cNvSpPr>
          <p:nvPr>
            <p:ph type="dt" sz="half" idx="10"/>
          </p:nvPr>
        </p:nvSpPr>
        <p:spPr>
          <a:ln/>
        </p:spPr>
        <p:txBody>
          <a:bodyPr/>
          <a:lstStyle>
            <a:lvl1pPr>
              <a:defRPr/>
            </a:lvl1pPr>
          </a:lstStyle>
          <a:p>
            <a:pPr>
              <a:defRPr/>
            </a:pPr>
            <a:endParaRPr lang="en-US">
              <a:solidFill>
                <a:srgbClr val="FFFFFF"/>
              </a:solidFill>
            </a:endParaRPr>
          </a:p>
        </p:txBody>
      </p:sp>
      <p:sp>
        <p:nvSpPr>
          <p:cNvPr id="5" name="Rectangle 3"/>
          <p:cNvSpPr>
            <a:spLocks noGrp="1" noChangeArrowheads="1"/>
          </p:cNvSpPr>
          <p:nvPr>
            <p:ph type="sldNum" sz="quarter" idx="11"/>
          </p:nvPr>
        </p:nvSpPr>
        <p:spPr>
          <a:ln/>
        </p:spPr>
        <p:txBody>
          <a:bodyPr/>
          <a:lstStyle>
            <a:lvl1pPr>
              <a:defRPr/>
            </a:lvl1pPr>
          </a:lstStyle>
          <a:p>
            <a:pPr>
              <a:defRPr/>
            </a:pPr>
            <a:fld id="{D43B5442-FEB5-45C9-B1CA-6E5445E604C6}" type="slidenum">
              <a:rPr lang="en-US">
                <a:solidFill>
                  <a:srgbClr val="FFFFFF"/>
                </a:solidFill>
              </a:rPr>
              <a:pPr>
                <a:defRPr/>
              </a:pPr>
              <a:t>‹#›</a:t>
            </a:fld>
            <a:endParaRPr lang="en-US">
              <a:solidFill>
                <a:srgbClr val="FFFFFF"/>
              </a:solidFill>
            </a:endParaRPr>
          </a:p>
        </p:txBody>
      </p:sp>
      <p:sp>
        <p:nvSpPr>
          <p:cNvPr id="6" name="Rectangle 14"/>
          <p:cNvSpPr>
            <a:spLocks noGrp="1" noChangeArrowheads="1"/>
          </p:cNvSpPr>
          <p:nvPr>
            <p:ph type="ftr" sz="quarter" idx="12"/>
          </p:nvPr>
        </p:nvSpPr>
        <p:spPr>
          <a:ln/>
        </p:spPr>
        <p:txBody>
          <a:bodyPr/>
          <a:lstStyle>
            <a:lvl1pPr>
              <a:defRPr/>
            </a:lvl1pPr>
          </a:lstStyle>
          <a:p>
            <a:pPr>
              <a:defRPr/>
            </a:pPr>
            <a:endParaRPr lang="en-US">
              <a:solidFill>
                <a:srgbClr val="FFFFFF"/>
              </a:solidFill>
            </a:endParaRPr>
          </a:p>
        </p:txBody>
      </p:sp>
    </p:spTree>
    <p:extLst>
      <p:ext uri="{BB962C8B-B14F-4D97-AF65-F5344CB8AC3E}">
        <p14:creationId xmlns:p14="http://schemas.microsoft.com/office/powerpoint/2010/main" val="36287346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2"/>
          <p:cNvSpPr>
            <a:spLocks noGrp="1" noChangeArrowheads="1"/>
          </p:cNvSpPr>
          <p:nvPr>
            <p:ph type="dt" sz="half" idx="10"/>
          </p:nvPr>
        </p:nvSpPr>
        <p:spPr>
          <a:ln/>
        </p:spPr>
        <p:txBody>
          <a:bodyPr/>
          <a:lstStyle>
            <a:lvl1pPr>
              <a:defRPr/>
            </a:lvl1pPr>
          </a:lstStyle>
          <a:p>
            <a:pPr>
              <a:defRPr/>
            </a:pPr>
            <a:endParaRPr lang="en-US">
              <a:solidFill>
                <a:srgbClr val="FFFFFF"/>
              </a:solidFill>
            </a:endParaRPr>
          </a:p>
        </p:txBody>
      </p:sp>
      <p:sp>
        <p:nvSpPr>
          <p:cNvPr id="5" name="Rectangle 3"/>
          <p:cNvSpPr>
            <a:spLocks noGrp="1" noChangeArrowheads="1"/>
          </p:cNvSpPr>
          <p:nvPr>
            <p:ph type="sldNum" sz="quarter" idx="11"/>
          </p:nvPr>
        </p:nvSpPr>
        <p:spPr>
          <a:ln/>
        </p:spPr>
        <p:txBody>
          <a:bodyPr/>
          <a:lstStyle>
            <a:lvl1pPr>
              <a:defRPr/>
            </a:lvl1pPr>
          </a:lstStyle>
          <a:p>
            <a:pPr>
              <a:defRPr/>
            </a:pPr>
            <a:fld id="{9CE1B400-4E6E-4D8A-A664-90E8A76E0A80}" type="slidenum">
              <a:rPr lang="en-US">
                <a:solidFill>
                  <a:srgbClr val="FFFFFF"/>
                </a:solidFill>
              </a:rPr>
              <a:pPr>
                <a:defRPr/>
              </a:pPr>
              <a:t>‹#›</a:t>
            </a:fld>
            <a:endParaRPr lang="en-US">
              <a:solidFill>
                <a:srgbClr val="FFFFFF"/>
              </a:solidFill>
            </a:endParaRPr>
          </a:p>
        </p:txBody>
      </p:sp>
      <p:sp>
        <p:nvSpPr>
          <p:cNvPr id="6" name="Rectangle 14"/>
          <p:cNvSpPr>
            <a:spLocks noGrp="1" noChangeArrowheads="1"/>
          </p:cNvSpPr>
          <p:nvPr>
            <p:ph type="ftr" sz="quarter" idx="12"/>
          </p:nvPr>
        </p:nvSpPr>
        <p:spPr>
          <a:ln/>
        </p:spPr>
        <p:txBody>
          <a:bodyPr/>
          <a:lstStyle>
            <a:lvl1pPr>
              <a:defRPr/>
            </a:lvl1pPr>
          </a:lstStyle>
          <a:p>
            <a:pPr>
              <a:defRPr/>
            </a:pPr>
            <a:endParaRPr lang="en-US">
              <a:solidFill>
                <a:srgbClr val="FFFFFF"/>
              </a:solidFill>
            </a:endParaRPr>
          </a:p>
        </p:txBody>
      </p:sp>
    </p:spTree>
    <p:extLst>
      <p:ext uri="{BB962C8B-B14F-4D97-AF65-F5344CB8AC3E}">
        <p14:creationId xmlns:p14="http://schemas.microsoft.com/office/powerpoint/2010/main" val="32665894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2"/>
          <p:cNvSpPr>
            <a:spLocks noGrp="1" noChangeArrowheads="1"/>
          </p:cNvSpPr>
          <p:nvPr>
            <p:ph type="dt" sz="half" idx="10"/>
          </p:nvPr>
        </p:nvSpPr>
        <p:spPr>
          <a:ln/>
        </p:spPr>
        <p:txBody>
          <a:bodyPr/>
          <a:lstStyle>
            <a:lvl1pPr>
              <a:defRPr/>
            </a:lvl1pPr>
          </a:lstStyle>
          <a:p>
            <a:pPr>
              <a:defRPr/>
            </a:pPr>
            <a:endParaRPr lang="en-US">
              <a:solidFill>
                <a:srgbClr val="FFFFFF"/>
              </a:solidFill>
            </a:endParaRPr>
          </a:p>
        </p:txBody>
      </p:sp>
      <p:sp>
        <p:nvSpPr>
          <p:cNvPr id="6" name="Rectangle 3"/>
          <p:cNvSpPr>
            <a:spLocks noGrp="1" noChangeArrowheads="1"/>
          </p:cNvSpPr>
          <p:nvPr>
            <p:ph type="sldNum" sz="quarter" idx="11"/>
          </p:nvPr>
        </p:nvSpPr>
        <p:spPr>
          <a:ln/>
        </p:spPr>
        <p:txBody>
          <a:bodyPr/>
          <a:lstStyle>
            <a:lvl1pPr>
              <a:defRPr/>
            </a:lvl1pPr>
          </a:lstStyle>
          <a:p>
            <a:pPr>
              <a:defRPr/>
            </a:pPr>
            <a:fld id="{9F36FB54-101D-4AB9-880C-F092ADB2D064}" type="slidenum">
              <a:rPr lang="en-US">
                <a:solidFill>
                  <a:srgbClr val="FFFFFF"/>
                </a:solidFill>
              </a:rPr>
              <a:pPr>
                <a:defRPr/>
              </a:pPr>
              <a:t>‹#›</a:t>
            </a:fld>
            <a:endParaRPr lang="en-US">
              <a:solidFill>
                <a:srgbClr val="FFFFFF"/>
              </a:solidFill>
            </a:endParaRPr>
          </a:p>
        </p:txBody>
      </p:sp>
      <p:sp>
        <p:nvSpPr>
          <p:cNvPr id="7" name="Rectangle 14"/>
          <p:cNvSpPr>
            <a:spLocks noGrp="1" noChangeArrowheads="1"/>
          </p:cNvSpPr>
          <p:nvPr>
            <p:ph type="ftr" sz="quarter" idx="12"/>
          </p:nvPr>
        </p:nvSpPr>
        <p:spPr>
          <a:ln/>
        </p:spPr>
        <p:txBody>
          <a:bodyPr/>
          <a:lstStyle>
            <a:lvl1pPr>
              <a:defRPr/>
            </a:lvl1pPr>
          </a:lstStyle>
          <a:p>
            <a:pPr>
              <a:defRPr/>
            </a:pPr>
            <a:endParaRPr lang="en-US">
              <a:solidFill>
                <a:srgbClr val="FFFFFF"/>
              </a:solidFill>
            </a:endParaRPr>
          </a:p>
        </p:txBody>
      </p:sp>
    </p:spTree>
    <p:extLst>
      <p:ext uri="{BB962C8B-B14F-4D97-AF65-F5344CB8AC3E}">
        <p14:creationId xmlns:p14="http://schemas.microsoft.com/office/powerpoint/2010/main" val="3427351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2"/>
          <p:cNvSpPr>
            <a:spLocks noGrp="1" noChangeArrowheads="1"/>
          </p:cNvSpPr>
          <p:nvPr>
            <p:ph type="dt" sz="half" idx="10"/>
          </p:nvPr>
        </p:nvSpPr>
        <p:spPr>
          <a:ln/>
        </p:spPr>
        <p:txBody>
          <a:bodyPr/>
          <a:lstStyle>
            <a:lvl1pPr>
              <a:defRPr/>
            </a:lvl1pPr>
          </a:lstStyle>
          <a:p>
            <a:pPr>
              <a:defRPr/>
            </a:pPr>
            <a:endParaRPr lang="en-US">
              <a:solidFill>
                <a:srgbClr val="FFFFFF"/>
              </a:solidFill>
            </a:endParaRPr>
          </a:p>
        </p:txBody>
      </p:sp>
      <p:sp>
        <p:nvSpPr>
          <p:cNvPr id="8" name="Rectangle 3"/>
          <p:cNvSpPr>
            <a:spLocks noGrp="1" noChangeArrowheads="1"/>
          </p:cNvSpPr>
          <p:nvPr>
            <p:ph type="sldNum" sz="quarter" idx="11"/>
          </p:nvPr>
        </p:nvSpPr>
        <p:spPr>
          <a:ln/>
        </p:spPr>
        <p:txBody>
          <a:bodyPr/>
          <a:lstStyle>
            <a:lvl1pPr>
              <a:defRPr/>
            </a:lvl1pPr>
          </a:lstStyle>
          <a:p>
            <a:pPr>
              <a:defRPr/>
            </a:pPr>
            <a:fld id="{A5FB6F75-F21D-4465-AE2F-471E27A65D79}" type="slidenum">
              <a:rPr lang="en-US">
                <a:solidFill>
                  <a:srgbClr val="FFFFFF"/>
                </a:solidFill>
              </a:rPr>
              <a:pPr>
                <a:defRPr/>
              </a:pPr>
              <a:t>‹#›</a:t>
            </a:fld>
            <a:endParaRPr lang="en-US">
              <a:solidFill>
                <a:srgbClr val="FFFFFF"/>
              </a:solidFill>
            </a:endParaRPr>
          </a:p>
        </p:txBody>
      </p:sp>
      <p:sp>
        <p:nvSpPr>
          <p:cNvPr id="9" name="Rectangle 14"/>
          <p:cNvSpPr>
            <a:spLocks noGrp="1" noChangeArrowheads="1"/>
          </p:cNvSpPr>
          <p:nvPr>
            <p:ph type="ftr" sz="quarter" idx="12"/>
          </p:nvPr>
        </p:nvSpPr>
        <p:spPr>
          <a:ln/>
        </p:spPr>
        <p:txBody>
          <a:bodyPr/>
          <a:lstStyle>
            <a:lvl1pPr>
              <a:defRPr/>
            </a:lvl1pPr>
          </a:lstStyle>
          <a:p>
            <a:pPr>
              <a:defRPr/>
            </a:pPr>
            <a:endParaRPr lang="en-US">
              <a:solidFill>
                <a:srgbClr val="FFFFFF"/>
              </a:solidFill>
            </a:endParaRPr>
          </a:p>
        </p:txBody>
      </p:sp>
    </p:spTree>
    <p:extLst>
      <p:ext uri="{BB962C8B-B14F-4D97-AF65-F5344CB8AC3E}">
        <p14:creationId xmlns:p14="http://schemas.microsoft.com/office/powerpoint/2010/main" val="35904014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2"/>
          <p:cNvSpPr>
            <a:spLocks noGrp="1" noChangeArrowheads="1"/>
          </p:cNvSpPr>
          <p:nvPr>
            <p:ph type="dt" sz="half" idx="10"/>
          </p:nvPr>
        </p:nvSpPr>
        <p:spPr>
          <a:ln/>
        </p:spPr>
        <p:txBody>
          <a:bodyPr/>
          <a:lstStyle>
            <a:lvl1pPr>
              <a:defRPr/>
            </a:lvl1pPr>
          </a:lstStyle>
          <a:p>
            <a:pPr>
              <a:defRPr/>
            </a:pPr>
            <a:endParaRPr lang="en-US">
              <a:solidFill>
                <a:srgbClr val="FFFFFF"/>
              </a:solidFill>
            </a:endParaRPr>
          </a:p>
        </p:txBody>
      </p:sp>
      <p:sp>
        <p:nvSpPr>
          <p:cNvPr id="4" name="Rectangle 3"/>
          <p:cNvSpPr>
            <a:spLocks noGrp="1" noChangeArrowheads="1"/>
          </p:cNvSpPr>
          <p:nvPr>
            <p:ph type="sldNum" sz="quarter" idx="11"/>
          </p:nvPr>
        </p:nvSpPr>
        <p:spPr>
          <a:ln/>
        </p:spPr>
        <p:txBody>
          <a:bodyPr/>
          <a:lstStyle>
            <a:lvl1pPr>
              <a:defRPr/>
            </a:lvl1pPr>
          </a:lstStyle>
          <a:p>
            <a:pPr>
              <a:defRPr/>
            </a:pPr>
            <a:fld id="{4E210F1D-A7A0-4F52-834A-59C2936ADEAE}" type="slidenum">
              <a:rPr lang="en-US">
                <a:solidFill>
                  <a:srgbClr val="FFFFFF"/>
                </a:solidFill>
              </a:rPr>
              <a:pPr>
                <a:defRPr/>
              </a:pPr>
              <a:t>‹#›</a:t>
            </a:fld>
            <a:endParaRPr lang="en-US">
              <a:solidFill>
                <a:srgbClr val="FFFFFF"/>
              </a:solidFill>
            </a:endParaRPr>
          </a:p>
        </p:txBody>
      </p:sp>
      <p:sp>
        <p:nvSpPr>
          <p:cNvPr id="5" name="Rectangle 14"/>
          <p:cNvSpPr>
            <a:spLocks noGrp="1" noChangeArrowheads="1"/>
          </p:cNvSpPr>
          <p:nvPr>
            <p:ph type="ftr" sz="quarter" idx="12"/>
          </p:nvPr>
        </p:nvSpPr>
        <p:spPr>
          <a:ln/>
        </p:spPr>
        <p:txBody>
          <a:bodyPr/>
          <a:lstStyle>
            <a:lvl1pPr>
              <a:defRPr/>
            </a:lvl1pPr>
          </a:lstStyle>
          <a:p>
            <a:pPr>
              <a:defRPr/>
            </a:pPr>
            <a:endParaRPr lang="en-US">
              <a:solidFill>
                <a:srgbClr val="FFFFFF"/>
              </a:solidFill>
            </a:endParaRPr>
          </a:p>
        </p:txBody>
      </p:sp>
    </p:spTree>
    <p:extLst>
      <p:ext uri="{BB962C8B-B14F-4D97-AF65-F5344CB8AC3E}">
        <p14:creationId xmlns:p14="http://schemas.microsoft.com/office/powerpoint/2010/main" val="10955587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2"/>
          <p:cNvSpPr>
            <a:spLocks noGrp="1" noChangeArrowheads="1"/>
          </p:cNvSpPr>
          <p:nvPr>
            <p:ph type="dt" sz="half" idx="10"/>
          </p:nvPr>
        </p:nvSpPr>
        <p:spPr>
          <a:ln/>
        </p:spPr>
        <p:txBody>
          <a:bodyPr/>
          <a:lstStyle>
            <a:lvl1pPr>
              <a:defRPr/>
            </a:lvl1pPr>
          </a:lstStyle>
          <a:p>
            <a:pPr>
              <a:defRPr/>
            </a:pPr>
            <a:endParaRPr lang="en-US">
              <a:solidFill>
                <a:srgbClr val="FFFFFF"/>
              </a:solidFill>
            </a:endParaRPr>
          </a:p>
        </p:txBody>
      </p:sp>
      <p:sp>
        <p:nvSpPr>
          <p:cNvPr id="3" name="Rectangle 3"/>
          <p:cNvSpPr>
            <a:spLocks noGrp="1" noChangeArrowheads="1"/>
          </p:cNvSpPr>
          <p:nvPr>
            <p:ph type="sldNum" sz="quarter" idx="11"/>
          </p:nvPr>
        </p:nvSpPr>
        <p:spPr>
          <a:ln/>
        </p:spPr>
        <p:txBody>
          <a:bodyPr/>
          <a:lstStyle>
            <a:lvl1pPr>
              <a:defRPr/>
            </a:lvl1pPr>
          </a:lstStyle>
          <a:p>
            <a:pPr>
              <a:defRPr/>
            </a:pPr>
            <a:fld id="{75A4A1A0-420B-4FBC-8F40-4447C33621D0}" type="slidenum">
              <a:rPr lang="en-US">
                <a:solidFill>
                  <a:srgbClr val="FFFFFF"/>
                </a:solidFill>
              </a:rPr>
              <a:pPr>
                <a:defRPr/>
              </a:pPr>
              <a:t>‹#›</a:t>
            </a:fld>
            <a:endParaRPr lang="en-US">
              <a:solidFill>
                <a:srgbClr val="FFFFFF"/>
              </a:solidFill>
            </a:endParaRPr>
          </a:p>
        </p:txBody>
      </p:sp>
      <p:sp>
        <p:nvSpPr>
          <p:cNvPr id="4" name="Rectangle 14"/>
          <p:cNvSpPr>
            <a:spLocks noGrp="1" noChangeArrowheads="1"/>
          </p:cNvSpPr>
          <p:nvPr>
            <p:ph type="ftr" sz="quarter" idx="12"/>
          </p:nvPr>
        </p:nvSpPr>
        <p:spPr>
          <a:ln/>
        </p:spPr>
        <p:txBody>
          <a:bodyPr/>
          <a:lstStyle>
            <a:lvl1pPr>
              <a:defRPr/>
            </a:lvl1pPr>
          </a:lstStyle>
          <a:p>
            <a:pPr>
              <a:defRPr/>
            </a:pPr>
            <a:endParaRPr lang="en-US">
              <a:solidFill>
                <a:srgbClr val="FFFFFF"/>
              </a:solidFill>
            </a:endParaRPr>
          </a:p>
        </p:txBody>
      </p:sp>
    </p:spTree>
    <p:extLst>
      <p:ext uri="{BB962C8B-B14F-4D97-AF65-F5344CB8AC3E}">
        <p14:creationId xmlns:p14="http://schemas.microsoft.com/office/powerpoint/2010/main" val="9135688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2"/>
          <p:cNvSpPr>
            <a:spLocks noGrp="1" noChangeArrowheads="1"/>
          </p:cNvSpPr>
          <p:nvPr>
            <p:ph type="dt" sz="half" idx="10"/>
          </p:nvPr>
        </p:nvSpPr>
        <p:spPr>
          <a:ln/>
        </p:spPr>
        <p:txBody>
          <a:bodyPr/>
          <a:lstStyle>
            <a:lvl1pPr>
              <a:defRPr/>
            </a:lvl1pPr>
          </a:lstStyle>
          <a:p>
            <a:pPr>
              <a:defRPr/>
            </a:pPr>
            <a:endParaRPr lang="en-US">
              <a:solidFill>
                <a:srgbClr val="FFFFFF"/>
              </a:solidFill>
            </a:endParaRPr>
          </a:p>
        </p:txBody>
      </p:sp>
      <p:sp>
        <p:nvSpPr>
          <p:cNvPr id="6" name="Rectangle 3"/>
          <p:cNvSpPr>
            <a:spLocks noGrp="1" noChangeArrowheads="1"/>
          </p:cNvSpPr>
          <p:nvPr>
            <p:ph type="sldNum" sz="quarter" idx="11"/>
          </p:nvPr>
        </p:nvSpPr>
        <p:spPr>
          <a:ln/>
        </p:spPr>
        <p:txBody>
          <a:bodyPr/>
          <a:lstStyle>
            <a:lvl1pPr>
              <a:defRPr/>
            </a:lvl1pPr>
          </a:lstStyle>
          <a:p>
            <a:pPr>
              <a:defRPr/>
            </a:pPr>
            <a:fld id="{E36CA8A9-798A-428D-9462-420A7D94AD5F}" type="slidenum">
              <a:rPr lang="en-US">
                <a:solidFill>
                  <a:srgbClr val="FFFFFF"/>
                </a:solidFill>
              </a:rPr>
              <a:pPr>
                <a:defRPr/>
              </a:pPr>
              <a:t>‹#›</a:t>
            </a:fld>
            <a:endParaRPr lang="en-US">
              <a:solidFill>
                <a:srgbClr val="FFFFFF"/>
              </a:solidFill>
            </a:endParaRPr>
          </a:p>
        </p:txBody>
      </p:sp>
      <p:sp>
        <p:nvSpPr>
          <p:cNvPr id="7" name="Rectangle 14"/>
          <p:cNvSpPr>
            <a:spLocks noGrp="1" noChangeArrowheads="1"/>
          </p:cNvSpPr>
          <p:nvPr>
            <p:ph type="ftr" sz="quarter" idx="12"/>
          </p:nvPr>
        </p:nvSpPr>
        <p:spPr>
          <a:ln/>
        </p:spPr>
        <p:txBody>
          <a:bodyPr/>
          <a:lstStyle>
            <a:lvl1pPr>
              <a:defRPr/>
            </a:lvl1pPr>
          </a:lstStyle>
          <a:p>
            <a:pPr>
              <a:defRPr/>
            </a:pPr>
            <a:endParaRPr lang="en-US">
              <a:solidFill>
                <a:srgbClr val="FFFFFF"/>
              </a:solidFill>
            </a:endParaRPr>
          </a:p>
        </p:txBody>
      </p:sp>
    </p:spTree>
    <p:extLst>
      <p:ext uri="{BB962C8B-B14F-4D97-AF65-F5344CB8AC3E}">
        <p14:creationId xmlns:p14="http://schemas.microsoft.com/office/powerpoint/2010/main" val="36142615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2"/>
          <p:cNvSpPr>
            <a:spLocks noGrp="1" noChangeArrowheads="1"/>
          </p:cNvSpPr>
          <p:nvPr>
            <p:ph type="dt" sz="half" idx="10"/>
          </p:nvPr>
        </p:nvSpPr>
        <p:spPr>
          <a:ln/>
        </p:spPr>
        <p:txBody>
          <a:bodyPr/>
          <a:lstStyle>
            <a:lvl1pPr>
              <a:defRPr/>
            </a:lvl1pPr>
          </a:lstStyle>
          <a:p>
            <a:pPr>
              <a:defRPr/>
            </a:pPr>
            <a:endParaRPr lang="en-US">
              <a:solidFill>
                <a:srgbClr val="FFFFFF"/>
              </a:solidFill>
            </a:endParaRPr>
          </a:p>
        </p:txBody>
      </p:sp>
      <p:sp>
        <p:nvSpPr>
          <p:cNvPr id="6" name="Rectangle 3"/>
          <p:cNvSpPr>
            <a:spLocks noGrp="1" noChangeArrowheads="1"/>
          </p:cNvSpPr>
          <p:nvPr>
            <p:ph type="sldNum" sz="quarter" idx="11"/>
          </p:nvPr>
        </p:nvSpPr>
        <p:spPr>
          <a:ln/>
        </p:spPr>
        <p:txBody>
          <a:bodyPr/>
          <a:lstStyle>
            <a:lvl1pPr>
              <a:defRPr/>
            </a:lvl1pPr>
          </a:lstStyle>
          <a:p>
            <a:pPr>
              <a:defRPr/>
            </a:pPr>
            <a:fld id="{CAE7FB8B-A0BD-4230-8458-8E663A2FCB3A}" type="slidenum">
              <a:rPr lang="en-US">
                <a:solidFill>
                  <a:srgbClr val="FFFFFF"/>
                </a:solidFill>
              </a:rPr>
              <a:pPr>
                <a:defRPr/>
              </a:pPr>
              <a:t>‹#›</a:t>
            </a:fld>
            <a:endParaRPr lang="en-US">
              <a:solidFill>
                <a:srgbClr val="FFFFFF"/>
              </a:solidFill>
            </a:endParaRPr>
          </a:p>
        </p:txBody>
      </p:sp>
      <p:sp>
        <p:nvSpPr>
          <p:cNvPr id="7" name="Rectangle 14"/>
          <p:cNvSpPr>
            <a:spLocks noGrp="1" noChangeArrowheads="1"/>
          </p:cNvSpPr>
          <p:nvPr>
            <p:ph type="ftr" sz="quarter" idx="12"/>
          </p:nvPr>
        </p:nvSpPr>
        <p:spPr>
          <a:ln/>
        </p:spPr>
        <p:txBody>
          <a:bodyPr/>
          <a:lstStyle>
            <a:lvl1pPr>
              <a:defRPr/>
            </a:lvl1pPr>
          </a:lstStyle>
          <a:p>
            <a:pPr>
              <a:defRPr/>
            </a:pPr>
            <a:endParaRPr lang="en-US">
              <a:solidFill>
                <a:srgbClr val="FFFFFF"/>
              </a:solidFill>
            </a:endParaRPr>
          </a:p>
        </p:txBody>
      </p:sp>
    </p:spTree>
    <p:extLst>
      <p:ext uri="{BB962C8B-B14F-4D97-AF65-F5344CB8AC3E}">
        <p14:creationId xmlns:p14="http://schemas.microsoft.com/office/powerpoint/2010/main" val="30263582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290" name="Rectangle 2"/>
          <p:cNvSpPr>
            <a:spLocks noGrp="1" noChangeArrowheads="1"/>
          </p:cNvSpPr>
          <p:nvPr>
            <p:ph type="dt" sz="half" idx="2"/>
          </p:nvPr>
        </p:nvSpPr>
        <p:spPr bwMode="auto">
          <a:xfrm>
            <a:off x="609600" y="6251575"/>
            <a:ext cx="2844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atin typeface="Arial" charset="0"/>
              </a:defRPr>
            </a:lvl1pPr>
          </a:lstStyle>
          <a:p>
            <a:pPr fontAlgn="base">
              <a:spcBef>
                <a:spcPct val="0"/>
              </a:spcBef>
              <a:spcAft>
                <a:spcPct val="0"/>
              </a:spcAft>
              <a:defRPr/>
            </a:pPr>
            <a:endParaRPr lang="en-US">
              <a:solidFill>
                <a:srgbClr val="FFFFFF"/>
              </a:solidFill>
            </a:endParaRPr>
          </a:p>
        </p:txBody>
      </p:sp>
      <p:sp>
        <p:nvSpPr>
          <p:cNvPr id="12291" name="Rectangle 3"/>
          <p:cNvSpPr>
            <a:spLocks noGrp="1" noChangeArrowheads="1"/>
          </p:cNvSpPr>
          <p:nvPr>
            <p:ph type="sldNum" sz="quarter" idx="4"/>
          </p:nvPr>
        </p:nvSpPr>
        <p:spPr bwMode="auto">
          <a:xfrm>
            <a:off x="8737600" y="6248400"/>
            <a:ext cx="2844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pPr fontAlgn="base">
              <a:spcBef>
                <a:spcPct val="0"/>
              </a:spcBef>
              <a:spcAft>
                <a:spcPct val="0"/>
              </a:spcAft>
              <a:defRPr/>
            </a:pPr>
            <a:fld id="{37060536-3D1A-412F-A9B1-558FE42A8F95}" type="slidenum">
              <a:rPr lang="en-US">
                <a:solidFill>
                  <a:srgbClr val="FFFFFF"/>
                </a:solidFill>
              </a:rPr>
              <a:pPr fontAlgn="base">
                <a:spcBef>
                  <a:spcPct val="0"/>
                </a:spcBef>
                <a:spcAft>
                  <a:spcPct val="0"/>
                </a:spcAft>
                <a:defRPr/>
              </a:pPr>
              <a:t>‹#›</a:t>
            </a:fld>
            <a:endParaRPr lang="en-US">
              <a:solidFill>
                <a:srgbClr val="FFFFFF"/>
              </a:solidFill>
            </a:endParaRPr>
          </a:p>
        </p:txBody>
      </p:sp>
      <p:grpSp>
        <p:nvGrpSpPr>
          <p:cNvPr id="1028" name="Group 4"/>
          <p:cNvGrpSpPr>
            <a:grpSpLocks/>
          </p:cNvGrpSpPr>
          <p:nvPr/>
        </p:nvGrpSpPr>
        <p:grpSpPr bwMode="auto">
          <a:xfrm>
            <a:off x="1" y="1"/>
            <a:ext cx="12187767" cy="6850063"/>
            <a:chOff x="0" y="0"/>
            <a:chExt cx="5758" cy="4315"/>
          </a:xfrm>
        </p:grpSpPr>
        <p:grpSp>
          <p:nvGrpSpPr>
            <p:cNvPr id="1032" name="Group 5"/>
            <p:cNvGrpSpPr>
              <a:grpSpLocks/>
            </p:cNvGrpSpPr>
            <p:nvPr userDrawn="1"/>
          </p:nvGrpSpPr>
          <p:grpSpPr bwMode="auto">
            <a:xfrm>
              <a:off x="1728" y="2230"/>
              <a:ext cx="4027" cy="2085"/>
              <a:chOff x="1728" y="2230"/>
              <a:chExt cx="4027" cy="2085"/>
            </a:xfrm>
          </p:grpSpPr>
          <p:sp>
            <p:nvSpPr>
              <p:cNvPr id="12294" name="Freeform 6"/>
              <p:cNvSpPr>
                <a:spLocks/>
              </p:cNvSpPr>
              <p:nvPr/>
            </p:nvSpPr>
            <p:spPr bwMode="hidden">
              <a:xfrm>
                <a:off x="1728" y="2644"/>
                <a:ext cx="2882" cy="1671"/>
              </a:xfrm>
              <a:custGeom>
                <a:avLst/>
                <a:gdLst>
                  <a:gd name="T0" fmla="*/ 2740 w 2882"/>
                  <a:gd name="T1" fmla="*/ 528 h 1671"/>
                  <a:gd name="T2" fmla="*/ 2632 w 2882"/>
                  <a:gd name="T3" fmla="*/ 484 h 1671"/>
                  <a:gd name="T4" fmla="*/ 2480 w 2882"/>
                  <a:gd name="T5" fmla="*/ 424 h 1671"/>
                  <a:gd name="T6" fmla="*/ 2203 w 2882"/>
                  <a:gd name="T7" fmla="*/ 343 h 1671"/>
                  <a:gd name="T8" fmla="*/ 1970 w 2882"/>
                  <a:gd name="T9" fmla="*/ 277 h 1671"/>
                  <a:gd name="T10" fmla="*/ 1807 w 2882"/>
                  <a:gd name="T11" fmla="*/ 212 h 1671"/>
                  <a:gd name="T12" fmla="*/ 1693 w 2882"/>
                  <a:gd name="T13" fmla="*/ 152 h 1671"/>
                  <a:gd name="T14" fmla="*/ 1628 w 2882"/>
                  <a:gd name="T15" fmla="*/ 103 h 1671"/>
                  <a:gd name="T16" fmla="*/ 1590 w 2882"/>
                  <a:gd name="T17" fmla="*/ 60 h 1671"/>
                  <a:gd name="T18" fmla="*/ 1579 w 2882"/>
                  <a:gd name="T19" fmla="*/ 27 h 1671"/>
                  <a:gd name="T20" fmla="*/ 1585 w 2882"/>
                  <a:gd name="T21" fmla="*/ 0 h 1671"/>
                  <a:gd name="T22" fmla="*/ 1557 w 2882"/>
                  <a:gd name="T23" fmla="*/ 49 h 1671"/>
                  <a:gd name="T24" fmla="*/ 1568 w 2882"/>
                  <a:gd name="T25" fmla="*/ 98 h 1671"/>
                  <a:gd name="T26" fmla="*/ 1617 w 2882"/>
                  <a:gd name="T27" fmla="*/ 141 h 1671"/>
                  <a:gd name="T28" fmla="*/ 1688 w 2882"/>
                  <a:gd name="T29" fmla="*/ 185 h 1671"/>
                  <a:gd name="T30" fmla="*/ 1791 w 2882"/>
                  <a:gd name="T31" fmla="*/ 228 h 1671"/>
                  <a:gd name="T32" fmla="*/ 2040 w 2882"/>
                  <a:gd name="T33" fmla="*/ 310 h 1671"/>
                  <a:gd name="T34" fmla="*/ 2285 w 2882"/>
                  <a:gd name="T35" fmla="*/ 381 h 1671"/>
                  <a:gd name="T36" fmla="*/ 2464 w 2882"/>
                  <a:gd name="T37" fmla="*/ 435 h 1671"/>
                  <a:gd name="T38" fmla="*/ 2605 w 2882"/>
                  <a:gd name="T39" fmla="*/ 484 h 1671"/>
                  <a:gd name="T40" fmla="*/ 2708 w 2882"/>
                  <a:gd name="T41" fmla="*/ 528 h 1671"/>
                  <a:gd name="T42" fmla="*/ 2768 w 2882"/>
                  <a:gd name="T43" fmla="*/ 560 h 1671"/>
                  <a:gd name="T44" fmla="*/ 2795 w 2882"/>
                  <a:gd name="T45" fmla="*/ 593 h 1671"/>
                  <a:gd name="T46" fmla="*/ 2795 w 2882"/>
                  <a:gd name="T47" fmla="*/ 642 h 1671"/>
                  <a:gd name="T48" fmla="*/ 2762 w 2882"/>
                  <a:gd name="T49" fmla="*/ 691 h 1671"/>
                  <a:gd name="T50" fmla="*/ 2692 w 2882"/>
                  <a:gd name="T51" fmla="*/ 735 h 1671"/>
                  <a:gd name="T52" fmla="*/ 2589 w 2882"/>
                  <a:gd name="T53" fmla="*/ 778 h 1671"/>
                  <a:gd name="T54" fmla="*/ 2458 w 2882"/>
                  <a:gd name="T55" fmla="*/ 822 h 1671"/>
                  <a:gd name="T56" fmla="*/ 2301 w 2882"/>
                  <a:gd name="T57" fmla="*/ 865 h 1671"/>
                  <a:gd name="T58" fmla="*/ 2030 w 2882"/>
                  <a:gd name="T59" fmla="*/ 930 h 1671"/>
                  <a:gd name="T60" fmla="*/ 1606 w 2882"/>
                  <a:gd name="T61" fmla="*/ 1034 h 1671"/>
                  <a:gd name="T62" fmla="*/ 1145 w 2882"/>
                  <a:gd name="T63" fmla="*/ 1164 h 1671"/>
                  <a:gd name="T64" fmla="*/ 673 w 2882"/>
                  <a:gd name="T65" fmla="*/ 1328 h 1671"/>
                  <a:gd name="T66" fmla="*/ 217 w 2882"/>
                  <a:gd name="T67" fmla="*/ 1545 h 1671"/>
                  <a:gd name="T68" fmla="*/ 353 w 2882"/>
                  <a:gd name="T69" fmla="*/ 1671 h 1671"/>
                  <a:gd name="T70" fmla="*/ 754 w 2882"/>
                  <a:gd name="T71" fmla="*/ 1469 h 1671"/>
                  <a:gd name="T72" fmla="*/ 1145 w 2882"/>
                  <a:gd name="T73" fmla="*/ 1311 h 1671"/>
                  <a:gd name="T74" fmla="*/ 1519 w 2882"/>
                  <a:gd name="T75" fmla="*/ 1186 h 1671"/>
                  <a:gd name="T76" fmla="*/ 1861 w 2882"/>
                  <a:gd name="T77" fmla="*/ 1083 h 1671"/>
                  <a:gd name="T78" fmla="*/ 2165 w 2882"/>
                  <a:gd name="T79" fmla="*/ 1007 h 1671"/>
                  <a:gd name="T80" fmla="*/ 2426 w 2882"/>
                  <a:gd name="T81" fmla="*/ 947 h 1671"/>
                  <a:gd name="T82" fmla="*/ 2626 w 2882"/>
                  <a:gd name="T83" fmla="*/ 892 h 1671"/>
                  <a:gd name="T84" fmla="*/ 2762 w 2882"/>
                  <a:gd name="T85" fmla="*/ 838 h 1671"/>
                  <a:gd name="T86" fmla="*/ 2827 w 2882"/>
                  <a:gd name="T87" fmla="*/ 794 h 1671"/>
                  <a:gd name="T88" fmla="*/ 2865 w 2882"/>
                  <a:gd name="T89" fmla="*/ 745 h 1671"/>
                  <a:gd name="T90" fmla="*/ 2882 w 2882"/>
                  <a:gd name="T91" fmla="*/ 702 h 1671"/>
                  <a:gd name="T92" fmla="*/ 2854 w 2882"/>
                  <a:gd name="T93" fmla="*/ 620 h 1671"/>
                  <a:gd name="T94" fmla="*/ 2800 w 2882"/>
                  <a:gd name="T95" fmla="*/ 560 h 1671"/>
                  <a:gd name="T96" fmla="*/ 2773 w 2882"/>
                  <a:gd name="T97" fmla="*/ 544 h 16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2882" h="1671">
                    <a:moveTo>
                      <a:pt x="2773" y="544"/>
                    </a:moveTo>
                    <a:lnTo>
                      <a:pt x="2740" y="528"/>
                    </a:lnTo>
                    <a:lnTo>
                      <a:pt x="2692" y="506"/>
                    </a:lnTo>
                    <a:lnTo>
                      <a:pt x="2632" y="484"/>
                    </a:lnTo>
                    <a:lnTo>
                      <a:pt x="2561" y="457"/>
                    </a:lnTo>
                    <a:lnTo>
                      <a:pt x="2480" y="424"/>
                    </a:lnTo>
                    <a:lnTo>
                      <a:pt x="2388" y="397"/>
                    </a:lnTo>
                    <a:lnTo>
                      <a:pt x="2203" y="343"/>
                    </a:lnTo>
                    <a:lnTo>
                      <a:pt x="2078" y="310"/>
                    </a:lnTo>
                    <a:lnTo>
                      <a:pt x="1970" y="277"/>
                    </a:lnTo>
                    <a:lnTo>
                      <a:pt x="1878" y="245"/>
                    </a:lnTo>
                    <a:lnTo>
                      <a:pt x="1807" y="212"/>
                    </a:lnTo>
                    <a:lnTo>
                      <a:pt x="1742" y="179"/>
                    </a:lnTo>
                    <a:lnTo>
                      <a:pt x="1693" y="152"/>
                    </a:lnTo>
                    <a:lnTo>
                      <a:pt x="1655" y="125"/>
                    </a:lnTo>
                    <a:lnTo>
                      <a:pt x="1628" y="103"/>
                    </a:lnTo>
                    <a:lnTo>
                      <a:pt x="1606" y="81"/>
                    </a:lnTo>
                    <a:lnTo>
                      <a:pt x="1590" y="60"/>
                    </a:lnTo>
                    <a:lnTo>
                      <a:pt x="1585" y="43"/>
                    </a:lnTo>
                    <a:lnTo>
                      <a:pt x="1579" y="27"/>
                    </a:lnTo>
                    <a:lnTo>
                      <a:pt x="1585" y="5"/>
                    </a:lnTo>
                    <a:lnTo>
                      <a:pt x="1585" y="0"/>
                    </a:lnTo>
                    <a:lnTo>
                      <a:pt x="1568" y="27"/>
                    </a:lnTo>
                    <a:lnTo>
                      <a:pt x="1557" y="49"/>
                    </a:lnTo>
                    <a:lnTo>
                      <a:pt x="1557" y="76"/>
                    </a:lnTo>
                    <a:lnTo>
                      <a:pt x="1568" y="98"/>
                    </a:lnTo>
                    <a:lnTo>
                      <a:pt x="1590" y="120"/>
                    </a:lnTo>
                    <a:lnTo>
                      <a:pt x="1617" y="141"/>
                    </a:lnTo>
                    <a:lnTo>
                      <a:pt x="1650" y="163"/>
                    </a:lnTo>
                    <a:lnTo>
                      <a:pt x="1688" y="185"/>
                    </a:lnTo>
                    <a:lnTo>
                      <a:pt x="1737" y="207"/>
                    </a:lnTo>
                    <a:lnTo>
                      <a:pt x="1791" y="228"/>
                    </a:lnTo>
                    <a:lnTo>
                      <a:pt x="1905" y="267"/>
                    </a:lnTo>
                    <a:lnTo>
                      <a:pt x="2040" y="310"/>
                    </a:lnTo>
                    <a:lnTo>
                      <a:pt x="2182" y="348"/>
                    </a:lnTo>
                    <a:lnTo>
                      <a:pt x="2285" y="381"/>
                    </a:lnTo>
                    <a:lnTo>
                      <a:pt x="2382" y="408"/>
                    </a:lnTo>
                    <a:lnTo>
                      <a:pt x="2464" y="435"/>
                    </a:lnTo>
                    <a:lnTo>
                      <a:pt x="2540" y="462"/>
                    </a:lnTo>
                    <a:lnTo>
                      <a:pt x="2605" y="484"/>
                    </a:lnTo>
                    <a:lnTo>
                      <a:pt x="2659" y="506"/>
                    </a:lnTo>
                    <a:lnTo>
                      <a:pt x="2708" y="528"/>
                    </a:lnTo>
                    <a:lnTo>
                      <a:pt x="2740" y="544"/>
                    </a:lnTo>
                    <a:lnTo>
                      <a:pt x="2768" y="560"/>
                    </a:lnTo>
                    <a:lnTo>
                      <a:pt x="2784" y="577"/>
                    </a:lnTo>
                    <a:lnTo>
                      <a:pt x="2795" y="593"/>
                    </a:lnTo>
                    <a:lnTo>
                      <a:pt x="2800" y="615"/>
                    </a:lnTo>
                    <a:lnTo>
                      <a:pt x="2795" y="642"/>
                    </a:lnTo>
                    <a:lnTo>
                      <a:pt x="2784" y="664"/>
                    </a:lnTo>
                    <a:lnTo>
                      <a:pt x="2762" y="691"/>
                    </a:lnTo>
                    <a:lnTo>
                      <a:pt x="2730" y="713"/>
                    </a:lnTo>
                    <a:lnTo>
                      <a:pt x="2692" y="735"/>
                    </a:lnTo>
                    <a:lnTo>
                      <a:pt x="2643" y="756"/>
                    </a:lnTo>
                    <a:lnTo>
                      <a:pt x="2589" y="778"/>
                    </a:lnTo>
                    <a:lnTo>
                      <a:pt x="2529" y="800"/>
                    </a:lnTo>
                    <a:lnTo>
                      <a:pt x="2458" y="822"/>
                    </a:lnTo>
                    <a:lnTo>
                      <a:pt x="2382" y="843"/>
                    </a:lnTo>
                    <a:lnTo>
                      <a:pt x="2301" y="865"/>
                    </a:lnTo>
                    <a:lnTo>
                      <a:pt x="2214" y="887"/>
                    </a:lnTo>
                    <a:lnTo>
                      <a:pt x="2030" y="930"/>
                    </a:lnTo>
                    <a:lnTo>
                      <a:pt x="1823" y="979"/>
                    </a:lnTo>
                    <a:lnTo>
                      <a:pt x="1606" y="1034"/>
                    </a:lnTo>
                    <a:lnTo>
                      <a:pt x="1378" y="1094"/>
                    </a:lnTo>
                    <a:lnTo>
                      <a:pt x="1145" y="1164"/>
                    </a:lnTo>
                    <a:lnTo>
                      <a:pt x="912" y="1241"/>
                    </a:lnTo>
                    <a:lnTo>
                      <a:pt x="673" y="1328"/>
                    </a:lnTo>
                    <a:lnTo>
                      <a:pt x="440" y="1431"/>
                    </a:lnTo>
                    <a:lnTo>
                      <a:pt x="217" y="1545"/>
                    </a:lnTo>
                    <a:lnTo>
                      <a:pt x="0" y="1671"/>
                    </a:lnTo>
                    <a:lnTo>
                      <a:pt x="353" y="1671"/>
                    </a:lnTo>
                    <a:lnTo>
                      <a:pt x="554" y="1567"/>
                    </a:lnTo>
                    <a:lnTo>
                      <a:pt x="754" y="1469"/>
                    </a:lnTo>
                    <a:lnTo>
                      <a:pt x="955" y="1388"/>
                    </a:lnTo>
                    <a:lnTo>
                      <a:pt x="1145" y="1311"/>
                    </a:lnTo>
                    <a:lnTo>
                      <a:pt x="1335" y="1241"/>
                    </a:lnTo>
                    <a:lnTo>
                      <a:pt x="1519" y="1186"/>
                    </a:lnTo>
                    <a:lnTo>
                      <a:pt x="1693" y="1132"/>
                    </a:lnTo>
                    <a:lnTo>
                      <a:pt x="1861" y="1083"/>
                    </a:lnTo>
                    <a:lnTo>
                      <a:pt x="2019" y="1045"/>
                    </a:lnTo>
                    <a:lnTo>
                      <a:pt x="2165" y="1007"/>
                    </a:lnTo>
                    <a:lnTo>
                      <a:pt x="2301" y="974"/>
                    </a:lnTo>
                    <a:lnTo>
                      <a:pt x="2426" y="947"/>
                    </a:lnTo>
                    <a:lnTo>
                      <a:pt x="2534" y="914"/>
                    </a:lnTo>
                    <a:lnTo>
                      <a:pt x="2626" y="892"/>
                    </a:lnTo>
                    <a:lnTo>
                      <a:pt x="2702" y="865"/>
                    </a:lnTo>
                    <a:lnTo>
                      <a:pt x="2762" y="838"/>
                    </a:lnTo>
                    <a:lnTo>
                      <a:pt x="2800" y="816"/>
                    </a:lnTo>
                    <a:lnTo>
                      <a:pt x="2827" y="794"/>
                    </a:lnTo>
                    <a:lnTo>
                      <a:pt x="2849" y="767"/>
                    </a:lnTo>
                    <a:lnTo>
                      <a:pt x="2865" y="745"/>
                    </a:lnTo>
                    <a:lnTo>
                      <a:pt x="2876" y="724"/>
                    </a:lnTo>
                    <a:lnTo>
                      <a:pt x="2882" y="702"/>
                    </a:lnTo>
                    <a:lnTo>
                      <a:pt x="2876" y="658"/>
                    </a:lnTo>
                    <a:lnTo>
                      <a:pt x="2854" y="620"/>
                    </a:lnTo>
                    <a:lnTo>
                      <a:pt x="2833" y="588"/>
                    </a:lnTo>
                    <a:lnTo>
                      <a:pt x="2800" y="560"/>
                    </a:lnTo>
                    <a:lnTo>
                      <a:pt x="2773" y="544"/>
                    </a:lnTo>
                    <a:lnTo>
                      <a:pt x="2773" y="544"/>
                    </a:lnTo>
                    <a:close/>
                  </a:path>
                </a:pathLst>
              </a:custGeom>
              <a:gradFill rotWithShape="0">
                <a:gsLst>
                  <a:gs pos="0">
                    <a:schemeClr val="bg1"/>
                  </a:gs>
                  <a:gs pos="100000">
                    <a:schemeClr val="bg1">
                      <a:gamma/>
                      <a:shade val="90980"/>
                      <a:invGamma/>
                    </a:schemeClr>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defRPr/>
                </a:pPr>
                <a:endParaRPr lang="en-US">
                  <a:solidFill>
                    <a:srgbClr val="FFFFFF"/>
                  </a:solidFill>
                </a:endParaRPr>
              </a:p>
            </p:txBody>
          </p:sp>
          <p:sp>
            <p:nvSpPr>
              <p:cNvPr id="12295" name="Freeform 7"/>
              <p:cNvSpPr>
                <a:spLocks/>
              </p:cNvSpPr>
              <p:nvPr/>
            </p:nvSpPr>
            <p:spPr bwMode="hidden">
              <a:xfrm>
                <a:off x="4170" y="2671"/>
                <a:ext cx="1259" cy="811"/>
              </a:xfrm>
              <a:custGeom>
                <a:avLst/>
                <a:gdLst>
                  <a:gd name="T0" fmla="*/ 1259 w 1259"/>
                  <a:gd name="T1" fmla="*/ 615 h 811"/>
                  <a:gd name="T2" fmla="*/ 1248 w 1259"/>
                  <a:gd name="T3" fmla="*/ 588 h 811"/>
                  <a:gd name="T4" fmla="*/ 1237 w 1259"/>
                  <a:gd name="T5" fmla="*/ 566 h 811"/>
                  <a:gd name="T6" fmla="*/ 1216 w 1259"/>
                  <a:gd name="T7" fmla="*/ 539 h 811"/>
                  <a:gd name="T8" fmla="*/ 1188 w 1259"/>
                  <a:gd name="T9" fmla="*/ 517 h 811"/>
                  <a:gd name="T10" fmla="*/ 1123 w 1259"/>
                  <a:gd name="T11" fmla="*/ 479 h 811"/>
                  <a:gd name="T12" fmla="*/ 1042 w 1259"/>
                  <a:gd name="T13" fmla="*/ 441 h 811"/>
                  <a:gd name="T14" fmla="*/ 944 w 1259"/>
                  <a:gd name="T15" fmla="*/ 408 h 811"/>
                  <a:gd name="T16" fmla="*/ 841 w 1259"/>
                  <a:gd name="T17" fmla="*/ 381 h 811"/>
                  <a:gd name="T18" fmla="*/ 727 w 1259"/>
                  <a:gd name="T19" fmla="*/ 348 h 811"/>
                  <a:gd name="T20" fmla="*/ 613 w 1259"/>
                  <a:gd name="T21" fmla="*/ 321 h 811"/>
                  <a:gd name="T22" fmla="*/ 499 w 1259"/>
                  <a:gd name="T23" fmla="*/ 294 h 811"/>
                  <a:gd name="T24" fmla="*/ 391 w 1259"/>
                  <a:gd name="T25" fmla="*/ 261 h 811"/>
                  <a:gd name="T26" fmla="*/ 288 w 1259"/>
                  <a:gd name="T27" fmla="*/ 229 h 811"/>
                  <a:gd name="T28" fmla="*/ 195 w 1259"/>
                  <a:gd name="T29" fmla="*/ 196 h 811"/>
                  <a:gd name="T30" fmla="*/ 119 w 1259"/>
                  <a:gd name="T31" fmla="*/ 152 h 811"/>
                  <a:gd name="T32" fmla="*/ 54 w 1259"/>
                  <a:gd name="T33" fmla="*/ 109 h 811"/>
                  <a:gd name="T34" fmla="*/ 33 w 1259"/>
                  <a:gd name="T35" fmla="*/ 87 h 811"/>
                  <a:gd name="T36" fmla="*/ 16 w 1259"/>
                  <a:gd name="T37" fmla="*/ 60 h 811"/>
                  <a:gd name="T38" fmla="*/ 5 w 1259"/>
                  <a:gd name="T39" fmla="*/ 33 h 811"/>
                  <a:gd name="T40" fmla="*/ 0 w 1259"/>
                  <a:gd name="T41" fmla="*/ 0 h 811"/>
                  <a:gd name="T42" fmla="*/ 0 w 1259"/>
                  <a:gd name="T43" fmla="*/ 6 h 811"/>
                  <a:gd name="T44" fmla="*/ 0 w 1259"/>
                  <a:gd name="T45" fmla="*/ 11 h 811"/>
                  <a:gd name="T46" fmla="*/ 0 w 1259"/>
                  <a:gd name="T47" fmla="*/ 38 h 811"/>
                  <a:gd name="T48" fmla="*/ 5 w 1259"/>
                  <a:gd name="T49" fmla="*/ 60 h 811"/>
                  <a:gd name="T50" fmla="*/ 16 w 1259"/>
                  <a:gd name="T51" fmla="*/ 87 h 811"/>
                  <a:gd name="T52" fmla="*/ 33 w 1259"/>
                  <a:gd name="T53" fmla="*/ 114 h 811"/>
                  <a:gd name="T54" fmla="*/ 54 w 1259"/>
                  <a:gd name="T55" fmla="*/ 142 h 811"/>
                  <a:gd name="T56" fmla="*/ 87 w 1259"/>
                  <a:gd name="T57" fmla="*/ 174 h 811"/>
                  <a:gd name="T58" fmla="*/ 125 w 1259"/>
                  <a:gd name="T59" fmla="*/ 207 h 811"/>
                  <a:gd name="T60" fmla="*/ 179 w 1259"/>
                  <a:gd name="T61" fmla="*/ 240 h 811"/>
                  <a:gd name="T62" fmla="*/ 244 w 1259"/>
                  <a:gd name="T63" fmla="*/ 278 h 811"/>
                  <a:gd name="T64" fmla="*/ 326 w 1259"/>
                  <a:gd name="T65" fmla="*/ 310 h 811"/>
                  <a:gd name="T66" fmla="*/ 418 w 1259"/>
                  <a:gd name="T67" fmla="*/ 348 h 811"/>
                  <a:gd name="T68" fmla="*/ 526 w 1259"/>
                  <a:gd name="T69" fmla="*/ 381 h 811"/>
                  <a:gd name="T70" fmla="*/ 657 w 1259"/>
                  <a:gd name="T71" fmla="*/ 414 h 811"/>
                  <a:gd name="T72" fmla="*/ 749 w 1259"/>
                  <a:gd name="T73" fmla="*/ 435 h 811"/>
                  <a:gd name="T74" fmla="*/ 830 w 1259"/>
                  <a:gd name="T75" fmla="*/ 463 h 811"/>
                  <a:gd name="T76" fmla="*/ 901 w 1259"/>
                  <a:gd name="T77" fmla="*/ 490 h 811"/>
                  <a:gd name="T78" fmla="*/ 966 w 1259"/>
                  <a:gd name="T79" fmla="*/ 512 h 811"/>
                  <a:gd name="T80" fmla="*/ 1015 w 1259"/>
                  <a:gd name="T81" fmla="*/ 539 h 811"/>
                  <a:gd name="T82" fmla="*/ 1053 w 1259"/>
                  <a:gd name="T83" fmla="*/ 566 h 811"/>
                  <a:gd name="T84" fmla="*/ 1080 w 1259"/>
                  <a:gd name="T85" fmla="*/ 593 h 811"/>
                  <a:gd name="T86" fmla="*/ 1102 w 1259"/>
                  <a:gd name="T87" fmla="*/ 620 h 811"/>
                  <a:gd name="T88" fmla="*/ 1112 w 1259"/>
                  <a:gd name="T89" fmla="*/ 648 h 811"/>
                  <a:gd name="T90" fmla="*/ 1118 w 1259"/>
                  <a:gd name="T91" fmla="*/ 675 h 811"/>
                  <a:gd name="T92" fmla="*/ 1112 w 1259"/>
                  <a:gd name="T93" fmla="*/ 697 h 811"/>
                  <a:gd name="T94" fmla="*/ 1096 w 1259"/>
                  <a:gd name="T95" fmla="*/ 724 h 811"/>
                  <a:gd name="T96" fmla="*/ 1080 w 1259"/>
                  <a:gd name="T97" fmla="*/ 746 h 811"/>
                  <a:gd name="T98" fmla="*/ 1053 w 1259"/>
                  <a:gd name="T99" fmla="*/ 767 h 811"/>
                  <a:gd name="T100" fmla="*/ 1015 w 1259"/>
                  <a:gd name="T101" fmla="*/ 789 h 811"/>
                  <a:gd name="T102" fmla="*/ 977 w 1259"/>
                  <a:gd name="T103" fmla="*/ 811 h 811"/>
                  <a:gd name="T104" fmla="*/ 1047 w 1259"/>
                  <a:gd name="T105" fmla="*/ 789 h 811"/>
                  <a:gd name="T106" fmla="*/ 1107 w 1259"/>
                  <a:gd name="T107" fmla="*/ 767 h 811"/>
                  <a:gd name="T108" fmla="*/ 1156 w 1259"/>
                  <a:gd name="T109" fmla="*/ 746 h 811"/>
                  <a:gd name="T110" fmla="*/ 1199 w 1259"/>
                  <a:gd name="T111" fmla="*/ 724 h 811"/>
                  <a:gd name="T112" fmla="*/ 1226 w 1259"/>
                  <a:gd name="T113" fmla="*/ 702 h 811"/>
                  <a:gd name="T114" fmla="*/ 1248 w 1259"/>
                  <a:gd name="T115" fmla="*/ 675 h 811"/>
                  <a:gd name="T116" fmla="*/ 1259 w 1259"/>
                  <a:gd name="T117" fmla="*/ 648 h 811"/>
                  <a:gd name="T118" fmla="*/ 1259 w 1259"/>
                  <a:gd name="T119" fmla="*/ 615 h 811"/>
                  <a:gd name="T120" fmla="*/ 1259 w 1259"/>
                  <a:gd name="T121" fmla="*/ 615 h 8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1259" h="811">
                    <a:moveTo>
                      <a:pt x="1259" y="615"/>
                    </a:moveTo>
                    <a:lnTo>
                      <a:pt x="1248" y="588"/>
                    </a:lnTo>
                    <a:lnTo>
                      <a:pt x="1237" y="566"/>
                    </a:lnTo>
                    <a:lnTo>
                      <a:pt x="1216" y="539"/>
                    </a:lnTo>
                    <a:lnTo>
                      <a:pt x="1188" y="517"/>
                    </a:lnTo>
                    <a:lnTo>
                      <a:pt x="1123" y="479"/>
                    </a:lnTo>
                    <a:lnTo>
                      <a:pt x="1042" y="441"/>
                    </a:lnTo>
                    <a:lnTo>
                      <a:pt x="944" y="408"/>
                    </a:lnTo>
                    <a:lnTo>
                      <a:pt x="841" y="381"/>
                    </a:lnTo>
                    <a:lnTo>
                      <a:pt x="727" y="348"/>
                    </a:lnTo>
                    <a:lnTo>
                      <a:pt x="613" y="321"/>
                    </a:lnTo>
                    <a:lnTo>
                      <a:pt x="499" y="294"/>
                    </a:lnTo>
                    <a:lnTo>
                      <a:pt x="391" y="261"/>
                    </a:lnTo>
                    <a:lnTo>
                      <a:pt x="288" y="229"/>
                    </a:lnTo>
                    <a:lnTo>
                      <a:pt x="195" y="196"/>
                    </a:lnTo>
                    <a:lnTo>
                      <a:pt x="119" y="152"/>
                    </a:lnTo>
                    <a:lnTo>
                      <a:pt x="54" y="109"/>
                    </a:lnTo>
                    <a:lnTo>
                      <a:pt x="33" y="87"/>
                    </a:lnTo>
                    <a:lnTo>
                      <a:pt x="16" y="60"/>
                    </a:lnTo>
                    <a:lnTo>
                      <a:pt x="5" y="33"/>
                    </a:lnTo>
                    <a:lnTo>
                      <a:pt x="0" y="0"/>
                    </a:lnTo>
                    <a:lnTo>
                      <a:pt x="0" y="6"/>
                    </a:lnTo>
                    <a:lnTo>
                      <a:pt x="0" y="11"/>
                    </a:lnTo>
                    <a:lnTo>
                      <a:pt x="0" y="38"/>
                    </a:lnTo>
                    <a:lnTo>
                      <a:pt x="5" y="60"/>
                    </a:lnTo>
                    <a:lnTo>
                      <a:pt x="16" y="87"/>
                    </a:lnTo>
                    <a:lnTo>
                      <a:pt x="33" y="114"/>
                    </a:lnTo>
                    <a:lnTo>
                      <a:pt x="54" y="142"/>
                    </a:lnTo>
                    <a:lnTo>
                      <a:pt x="87" y="174"/>
                    </a:lnTo>
                    <a:lnTo>
                      <a:pt x="125" y="207"/>
                    </a:lnTo>
                    <a:lnTo>
                      <a:pt x="179" y="240"/>
                    </a:lnTo>
                    <a:lnTo>
                      <a:pt x="244" y="278"/>
                    </a:lnTo>
                    <a:lnTo>
                      <a:pt x="326" y="310"/>
                    </a:lnTo>
                    <a:lnTo>
                      <a:pt x="418" y="348"/>
                    </a:lnTo>
                    <a:lnTo>
                      <a:pt x="526" y="381"/>
                    </a:lnTo>
                    <a:lnTo>
                      <a:pt x="657" y="414"/>
                    </a:lnTo>
                    <a:lnTo>
                      <a:pt x="749" y="435"/>
                    </a:lnTo>
                    <a:lnTo>
                      <a:pt x="830" y="463"/>
                    </a:lnTo>
                    <a:lnTo>
                      <a:pt x="901" y="490"/>
                    </a:lnTo>
                    <a:lnTo>
                      <a:pt x="966" y="512"/>
                    </a:lnTo>
                    <a:lnTo>
                      <a:pt x="1015" y="539"/>
                    </a:lnTo>
                    <a:lnTo>
                      <a:pt x="1053" y="566"/>
                    </a:lnTo>
                    <a:lnTo>
                      <a:pt x="1080" y="593"/>
                    </a:lnTo>
                    <a:lnTo>
                      <a:pt x="1102" y="620"/>
                    </a:lnTo>
                    <a:lnTo>
                      <a:pt x="1112" y="648"/>
                    </a:lnTo>
                    <a:lnTo>
                      <a:pt x="1118" y="675"/>
                    </a:lnTo>
                    <a:lnTo>
                      <a:pt x="1112" y="697"/>
                    </a:lnTo>
                    <a:lnTo>
                      <a:pt x="1096" y="724"/>
                    </a:lnTo>
                    <a:lnTo>
                      <a:pt x="1080" y="746"/>
                    </a:lnTo>
                    <a:lnTo>
                      <a:pt x="1053" y="767"/>
                    </a:lnTo>
                    <a:lnTo>
                      <a:pt x="1015" y="789"/>
                    </a:lnTo>
                    <a:lnTo>
                      <a:pt x="977" y="811"/>
                    </a:lnTo>
                    <a:lnTo>
                      <a:pt x="1047" y="789"/>
                    </a:lnTo>
                    <a:lnTo>
                      <a:pt x="1107" y="767"/>
                    </a:lnTo>
                    <a:lnTo>
                      <a:pt x="1156" y="746"/>
                    </a:lnTo>
                    <a:lnTo>
                      <a:pt x="1199" y="724"/>
                    </a:lnTo>
                    <a:lnTo>
                      <a:pt x="1226" y="702"/>
                    </a:lnTo>
                    <a:lnTo>
                      <a:pt x="1248" y="675"/>
                    </a:lnTo>
                    <a:lnTo>
                      <a:pt x="1259" y="648"/>
                    </a:lnTo>
                    <a:lnTo>
                      <a:pt x="1259" y="615"/>
                    </a:lnTo>
                    <a:lnTo>
                      <a:pt x="1259" y="615"/>
                    </a:lnTo>
                    <a:close/>
                  </a:path>
                </a:pathLst>
              </a:custGeom>
              <a:gradFill rotWithShape="0">
                <a:gsLst>
                  <a:gs pos="0">
                    <a:schemeClr val="bg1"/>
                  </a:gs>
                  <a:gs pos="100000">
                    <a:schemeClr val="bg1">
                      <a:gamma/>
                      <a:shade val="90980"/>
                      <a:invGamma/>
                    </a:schemeClr>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defRPr/>
                </a:pPr>
                <a:endParaRPr lang="en-US">
                  <a:solidFill>
                    <a:srgbClr val="FFFFFF"/>
                  </a:solidFill>
                </a:endParaRPr>
              </a:p>
            </p:txBody>
          </p:sp>
          <p:sp>
            <p:nvSpPr>
              <p:cNvPr id="12296" name="Freeform 8"/>
              <p:cNvSpPr>
                <a:spLocks/>
              </p:cNvSpPr>
              <p:nvPr/>
            </p:nvSpPr>
            <p:spPr bwMode="hidden">
              <a:xfrm>
                <a:off x="2900" y="3346"/>
                <a:ext cx="2849" cy="969"/>
              </a:xfrm>
              <a:custGeom>
                <a:avLst/>
                <a:gdLst>
                  <a:gd name="T0" fmla="*/ 92 w 2849"/>
                  <a:gd name="T1" fmla="*/ 958 h 969"/>
                  <a:gd name="T2" fmla="*/ 0 w 2849"/>
                  <a:gd name="T3" fmla="*/ 969 h 969"/>
                  <a:gd name="T4" fmla="*/ 391 w 2849"/>
                  <a:gd name="T5" fmla="*/ 969 h 969"/>
                  <a:gd name="T6" fmla="*/ 434 w 2849"/>
                  <a:gd name="T7" fmla="*/ 947 h 969"/>
                  <a:gd name="T8" fmla="*/ 483 w 2849"/>
                  <a:gd name="T9" fmla="*/ 914 h 969"/>
                  <a:gd name="T10" fmla="*/ 554 w 2849"/>
                  <a:gd name="T11" fmla="*/ 876 h 969"/>
                  <a:gd name="T12" fmla="*/ 635 w 2849"/>
                  <a:gd name="T13" fmla="*/ 838 h 969"/>
                  <a:gd name="T14" fmla="*/ 727 w 2849"/>
                  <a:gd name="T15" fmla="*/ 794 h 969"/>
                  <a:gd name="T16" fmla="*/ 836 w 2849"/>
                  <a:gd name="T17" fmla="*/ 745 h 969"/>
                  <a:gd name="T18" fmla="*/ 961 w 2849"/>
                  <a:gd name="T19" fmla="*/ 696 h 969"/>
                  <a:gd name="T20" fmla="*/ 1102 w 2849"/>
                  <a:gd name="T21" fmla="*/ 642 h 969"/>
                  <a:gd name="T22" fmla="*/ 1259 w 2849"/>
                  <a:gd name="T23" fmla="*/ 582 h 969"/>
                  <a:gd name="T24" fmla="*/ 1433 w 2849"/>
                  <a:gd name="T25" fmla="*/ 522 h 969"/>
                  <a:gd name="T26" fmla="*/ 1623 w 2849"/>
                  <a:gd name="T27" fmla="*/ 462 h 969"/>
                  <a:gd name="T28" fmla="*/ 1829 w 2849"/>
                  <a:gd name="T29" fmla="*/ 403 h 969"/>
                  <a:gd name="T30" fmla="*/ 2057 w 2849"/>
                  <a:gd name="T31" fmla="*/ 343 h 969"/>
                  <a:gd name="T32" fmla="*/ 2301 w 2849"/>
                  <a:gd name="T33" fmla="*/ 283 h 969"/>
                  <a:gd name="T34" fmla="*/ 2567 w 2849"/>
                  <a:gd name="T35" fmla="*/ 223 h 969"/>
                  <a:gd name="T36" fmla="*/ 2849 w 2849"/>
                  <a:gd name="T37" fmla="*/ 163 h 969"/>
                  <a:gd name="T38" fmla="*/ 2849 w 2849"/>
                  <a:gd name="T39" fmla="*/ 0 h 969"/>
                  <a:gd name="T40" fmla="*/ 2817 w 2849"/>
                  <a:gd name="T41" fmla="*/ 16 h 969"/>
                  <a:gd name="T42" fmla="*/ 2773 w 2849"/>
                  <a:gd name="T43" fmla="*/ 33 h 969"/>
                  <a:gd name="T44" fmla="*/ 2719 w 2849"/>
                  <a:gd name="T45" fmla="*/ 54 h 969"/>
                  <a:gd name="T46" fmla="*/ 2648 w 2849"/>
                  <a:gd name="T47" fmla="*/ 76 h 969"/>
                  <a:gd name="T48" fmla="*/ 2572 w 2849"/>
                  <a:gd name="T49" fmla="*/ 98 h 969"/>
                  <a:gd name="T50" fmla="*/ 2491 w 2849"/>
                  <a:gd name="T51" fmla="*/ 120 h 969"/>
                  <a:gd name="T52" fmla="*/ 2399 w 2849"/>
                  <a:gd name="T53" fmla="*/ 147 h 969"/>
                  <a:gd name="T54" fmla="*/ 2301 w 2849"/>
                  <a:gd name="T55" fmla="*/ 169 h 969"/>
                  <a:gd name="T56" fmla="*/ 2095 w 2849"/>
                  <a:gd name="T57" fmla="*/ 223 h 969"/>
                  <a:gd name="T58" fmla="*/ 1889 w 2849"/>
                  <a:gd name="T59" fmla="*/ 277 h 969"/>
                  <a:gd name="T60" fmla="*/ 1688 w 2849"/>
                  <a:gd name="T61" fmla="*/ 326 h 969"/>
                  <a:gd name="T62" fmla="*/ 1590 w 2849"/>
                  <a:gd name="T63" fmla="*/ 354 h 969"/>
                  <a:gd name="T64" fmla="*/ 1503 w 2849"/>
                  <a:gd name="T65" fmla="*/ 381 h 969"/>
                  <a:gd name="T66" fmla="*/ 1107 w 2849"/>
                  <a:gd name="T67" fmla="*/ 506 h 969"/>
                  <a:gd name="T68" fmla="*/ 912 w 2849"/>
                  <a:gd name="T69" fmla="*/ 577 h 969"/>
                  <a:gd name="T70" fmla="*/ 727 w 2849"/>
                  <a:gd name="T71" fmla="*/ 647 h 969"/>
                  <a:gd name="T72" fmla="*/ 548 w 2849"/>
                  <a:gd name="T73" fmla="*/ 718 h 969"/>
                  <a:gd name="T74" fmla="*/ 380 w 2849"/>
                  <a:gd name="T75" fmla="*/ 794 h 969"/>
                  <a:gd name="T76" fmla="*/ 228 w 2849"/>
                  <a:gd name="T77" fmla="*/ 876 h 969"/>
                  <a:gd name="T78" fmla="*/ 92 w 2849"/>
                  <a:gd name="T79" fmla="*/ 958 h 969"/>
                  <a:gd name="T80" fmla="*/ 92 w 2849"/>
                  <a:gd name="T81" fmla="*/ 958 h 9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2849" h="969">
                    <a:moveTo>
                      <a:pt x="92" y="958"/>
                    </a:moveTo>
                    <a:lnTo>
                      <a:pt x="0" y="969"/>
                    </a:lnTo>
                    <a:lnTo>
                      <a:pt x="391" y="969"/>
                    </a:lnTo>
                    <a:lnTo>
                      <a:pt x="434" y="947"/>
                    </a:lnTo>
                    <a:lnTo>
                      <a:pt x="483" y="914"/>
                    </a:lnTo>
                    <a:lnTo>
                      <a:pt x="554" y="876"/>
                    </a:lnTo>
                    <a:lnTo>
                      <a:pt x="635" y="838"/>
                    </a:lnTo>
                    <a:lnTo>
                      <a:pt x="727" y="794"/>
                    </a:lnTo>
                    <a:lnTo>
                      <a:pt x="836" y="745"/>
                    </a:lnTo>
                    <a:lnTo>
                      <a:pt x="961" y="696"/>
                    </a:lnTo>
                    <a:lnTo>
                      <a:pt x="1102" y="642"/>
                    </a:lnTo>
                    <a:lnTo>
                      <a:pt x="1259" y="582"/>
                    </a:lnTo>
                    <a:lnTo>
                      <a:pt x="1433" y="522"/>
                    </a:lnTo>
                    <a:lnTo>
                      <a:pt x="1623" y="462"/>
                    </a:lnTo>
                    <a:lnTo>
                      <a:pt x="1829" y="403"/>
                    </a:lnTo>
                    <a:lnTo>
                      <a:pt x="2057" y="343"/>
                    </a:lnTo>
                    <a:lnTo>
                      <a:pt x="2301" y="283"/>
                    </a:lnTo>
                    <a:lnTo>
                      <a:pt x="2567" y="223"/>
                    </a:lnTo>
                    <a:lnTo>
                      <a:pt x="2849" y="163"/>
                    </a:lnTo>
                    <a:lnTo>
                      <a:pt x="2849" y="0"/>
                    </a:lnTo>
                    <a:lnTo>
                      <a:pt x="2817" y="16"/>
                    </a:lnTo>
                    <a:lnTo>
                      <a:pt x="2773" y="33"/>
                    </a:lnTo>
                    <a:lnTo>
                      <a:pt x="2719" y="54"/>
                    </a:lnTo>
                    <a:lnTo>
                      <a:pt x="2648" y="76"/>
                    </a:lnTo>
                    <a:lnTo>
                      <a:pt x="2572" y="98"/>
                    </a:lnTo>
                    <a:lnTo>
                      <a:pt x="2491" y="120"/>
                    </a:lnTo>
                    <a:lnTo>
                      <a:pt x="2399" y="147"/>
                    </a:lnTo>
                    <a:lnTo>
                      <a:pt x="2301" y="169"/>
                    </a:lnTo>
                    <a:lnTo>
                      <a:pt x="2095" y="223"/>
                    </a:lnTo>
                    <a:lnTo>
                      <a:pt x="1889" y="277"/>
                    </a:lnTo>
                    <a:lnTo>
                      <a:pt x="1688" y="326"/>
                    </a:lnTo>
                    <a:lnTo>
                      <a:pt x="1590" y="354"/>
                    </a:lnTo>
                    <a:lnTo>
                      <a:pt x="1503" y="381"/>
                    </a:lnTo>
                    <a:lnTo>
                      <a:pt x="1107" y="506"/>
                    </a:lnTo>
                    <a:lnTo>
                      <a:pt x="912" y="577"/>
                    </a:lnTo>
                    <a:lnTo>
                      <a:pt x="727" y="647"/>
                    </a:lnTo>
                    <a:lnTo>
                      <a:pt x="548" y="718"/>
                    </a:lnTo>
                    <a:lnTo>
                      <a:pt x="380" y="794"/>
                    </a:lnTo>
                    <a:lnTo>
                      <a:pt x="228" y="876"/>
                    </a:lnTo>
                    <a:lnTo>
                      <a:pt x="92" y="958"/>
                    </a:lnTo>
                    <a:lnTo>
                      <a:pt x="92" y="958"/>
                    </a:lnTo>
                    <a:close/>
                  </a:path>
                </a:pathLst>
              </a:custGeom>
              <a:gradFill rotWithShape="0">
                <a:gsLst>
                  <a:gs pos="0">
                    <a:schemeClr val="bg1">
                      <a:gamma/>
                      <a:shade val="81961"/>
                      <a:invGamma/>
                    </a:schemeClr>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defRPr/>
                </a:pPr>
                <a:endParaRPr lang="en-US">
                  <a:solidFill>
                    <a:srgbClr val="FFFFFF"/>
                  </a:solidFill>
                </a:endParaRPr>
              </a:p>
            </p:txBody>
          </p:sp>
          <p:sp>
            <p:nvSpPr>
              <p:cNvPr id="1038" name="Freeform 9"/>
              <p:cNvSpPr>
                <a:spLocks/>
              </p:cNvSpPr>
              <p:nvPr/>
            </p:nvSpPr>
            <p:spPr bwMode="hidden">
              <a:xfrm>
                <a:off x="2748" y="2230"/>
                <a:ext cx="3007" cy="2085"/>
              </a:xfrm>
              <a:custGeom>
                <a:avLst/>
                <a:gdLst>
                  <a:gd name="T0" fmla="*/ 1433 w 3007"/>
                  <a:gd name="T1" fmla="*/ 474 h 2085"/>
                  <a:gd name="T2" fmla="*/ 1460 w 3007"/>
                  <a:gd name="T3" fmla="*/ 528 h 2085"/>
                  <a:gd name="T4" fmla="*/ 1541 w 3007"/>
                  <a:gd name="T5" fmla="*/ 593 h 2085"/>
                  <a:gd name="T6" fmla="*/ 1715 w 3007"/>
                  <a:gd name="T7" fmla="*/ 670 h 2085"/>
                  <a:gd name="T8" fmla="*/ 1927 w 3007"/>
                  <a:gd name="T9" fmla="*/ 735 h 2085"/>
                  <a:gd name="T10" fmla="*/ 2155 w 3007"/>
                  <a:gd name="T11" fmla="*/ 789 h 2085"/>
                  <a:gd name="T12" fmla="*/ 2372 w 3007"/>
                  <a:gd name="T13" fmla="*/ 849 h 2085"/>
                  <a:gd name="T14" fmla="*/ 2551 w 3007"/>
                  <a:gd name="T15" fmla="*/ 920 h 2085"/>
                  <a:gd name="T16" fmla="*/ 2638 w 3007"/>
                  <a:gd name="T17" fmla="*/ 980 h 2085"/>
                  <a:gd name="T18" fmla="*/ 2676 w 3007"/>
                  <a:gd name="T19" fmla="*/ 1029 h 2085"/>
                  <a:gd name="T20" fmla="*/ 2681 w 3007"/>
                  <a:gd name="T21" fmla="*/ 1083 h 2085"/>
                  <a:gd name="T22" fmla="*/ 2665 w 3007"/>
                  <a:gd name="T23" fmla="*/ 1127 h 2085"/>
                  <a:gd name="T24" fmla="*/ 2616 w 3007"/>
                  <a:gd name="T25" fmla="*/ 1170 h 2085"/>
                  <a:gd name="T26" fmla="*/ 2545 w 3007"/>
                  <a:gd name="T27" fmla="*/ 1208 h 2085"/>
                  <a:gd name="T28" fmla="*/ 2448 w 3007"/>
                  <a:gd name="T29" fmla="*/ 1241 h 2085"/>
                  <a:gd name="T30" fmla="*/ 2328 w 3007"/>
                  <a:gd name="T31" fmla="*/ 1274 h 2085"/>
                  <a:gd name="T32" fmla="*/ 2106 w 3007"/>
                  <a:gd name="T33" fmla="*/ 1328 h 2085"/>
                  <a:gd name="T34" fmla="*/ 1742 w 3007"/>
                  <a:gd name="T35" fmla="*/ 1421 h 2085"/>
                  <a:gd name="T36" fmla="*/ 1308 w 3007"/>
                  <a:gd name="T37" fmla="*/ 1540 h 2085"/>
                  <a:gd name="T38" fmla="*/ 820 w 3007"/>
                  <a:gd name="T39" fmla="*/ 1709 h 2085"/>
                  <a:gd name="T40" fmla="*/ 282 w 3007"/>
                  <a:gd name="T41" fmla="*/ 1943 h 2085"/>
                  <a:gd name="T42" fmla="*/ 152 w 3007"/>
                  <a:gd name="T43" fmla="*/ 2085 h 2085"/>
                  <a:gd name="T44" fmla="*/ 386 w 3007"/>
                  <a:gd name="T45" fmla="*/ 1992 h 2085"/>
                  <a:gd name="T46" fmla="*/ 700 w 3007"/>
                  <a:gd name="T47" fmla="*/ 1834 h 2085"/>
                  <a:gd name="T48" fmla="*/ 1064 w 3007"/>
                  <a:gd name="T49" fmla="*/ 1693 h 2085"/>
                  <a:gd name="T50" fmla="*/ 1661 w 3007"/>
                  <a:gd name="T51" fmla="*/ 1497 h 2085"/>
                  <a:gd name="T52" fmla="*/ 1845 w 3007"/>
                  <a:gd name="T53" fmla="*/ 1442 h 2085"/>
                  <a:gd name="T54" fmla="*/ 2252 w 3007"/>
                  <a:gd name="T55" fmla="*/ 1339 h 2085"/>
                  <a:gd name="T56" fmla="*/ 2551 w 3007"/>
                  <a:gd name="T57" fmla="*/ 1263 h 2085"/>
                  <a:gd name="T58" fmla="*/ 2730 w 3007"/>
                  <a:gd name="T59" fmla="*/ 1214 h 2085"/>
                  <a:gd name="T60" fmla="*/ 2876 w 3007"/>
                  <a:gd name="T61" fmla="*/ 1170 h 2085"/>
                  <a:gd name="T62" fmla="*/ 2974 w 3007"/>
                  <a:gd name="T63" fmla="*/ 1132 h 2085"/>
                  <a:gd name="T64" fmla="*/ 3007 w 3007"/>
                  <a:gd name="T65" fmla="*/ 871 h 2085"/>
                  <a:gd name="T66" fmla="*/ 2860 w 3007"/>
                  <a:gd name="T67" fmla="*/ 844 h 2085"/>
                  <a:gd name="T68" fmla="*/ 2670 w 3007"/>
                  <a:gd name="T69" fmla="*/ 806 h 2085"/>
                  <a:gd name="T70" fmla="*/ 2458 w 3007"/>
                  <a:gd name="T71" fmla="*/ 757 h 2085"/>
                  <a:gd name="T72" fmla="*/ 2138 w 3007"/>
                  <a:gd name="T73" fmla="*/ 670 h 2085"/>
                  <a:gd name="T74" fmla="*/ 1959 w 3007"/>
                  <a:gd name="T75" fmla="*/ 604 h 2085"/>
                  <a:gd name="T76" fmla="*/ 1824 w 3007"/>
                  <a:gd name="T77" fmla="*/ 534 h 2085"/>
                  <a:gd name="T78" fmla="*/ 1769 w 3007"/>
                  <a:gd name="T79" fmla="*/ 474 h 2085"/>
                  <a:gd name="T80" fmla="*/ 1753 w 3007"/>
                  <a:gd name="T81" fmla="*/ 436 h 2085"/>
                  <a:gd name="T82" fmla="*/ 1780 w 3007"/>
                  <a:gd name="T83" fmla="*/ 381 h 2085"/>
                  <a:gd name="T84" fmla="*/ 1862 w 3007"/>
                  <a:gd name="T85" fmla="*/ 316 h 2085"/>
                  <a:gd name="T86" fmla="*/ 1986 w 3007"/>
                  <a:gd name="T87" fmla="*/ 267 h 2085"/>
                  <a:gd name="T88" fmla="*/ 2149 w 3007"/>
                  <a:gd name="T89" fmla="*/ 229 h 2085"/>
                  <a:gd name="T90" fmla="*/ 2431 w 3007"/>
                  <a:gd name="T91" fmla="*/ 180 h 2085"/>
                  <a:gd name="T92" fmla="*/ 2827 w 3007"/>
                  <a:gd name="T93" fmla="*/ 125 h 2085"/>
                  <a:gd name="T94" fmla="*/ 3007 w 3007"/>
                  <a:gd name="T95" fmla="*/ 87 h 2085"/>
                  <a:gd name="T96" fmla="*/ 2909 w 3007"/>
                  <a:gd name="T97" fmla="*/ 22 h 2085"/>
                  <a:gd name="T98" fmla="*/ 2676 w 3007"/>
                  <a:gd name="T99" fmla="*/ 66 h 2085"/>
                  <a:gd name="T100" fmla="*/ 2285 w 3007"/>
                  <a:gd name="T101" fmla="*/ 120 h 2085"/>
                  <a:gd name="T102" fmla="*/ 2030 w 3007"/>
                  <a:gd name="T103" fmla="*/ 158 h 2085"/>
                  <a:gd name="T104" fmla="*/ 1791 w 3007"/>
                  <a:gd name="T105" fmla="*/ 202 h 2085"/>
                  <a:gd name="T106" fmla="*/ 1601 w 3007"/>
                  <a:gd name="T107" fmla="*/ 261 h 2085"/>
                  <a:gd name="T108" fmla="*/ 1471 w 3007"/>
                  <a:gd name="T109" fmla="*/ 338 h 2085"/>
                  <a:gd name="T110" fmla="*/ 1438 w 3007"/>
                  <a:gd name="T111" fmla="*/ 387 h 2085"/>
                  <a:gd name="T112" fmla="*/ 1427 w 3007"/>
                  <a:gd name="T113" fmla="*/ 441 h 2085"/>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0" t="0" r="r" b="b"/>
                <a:pathLst>
                  <a:path w="3007" h="2085">
                    <a:moveTo>
                      <a:pt x="1427" y="441"/>
                    </a:moveTo>
                    <a:lnTo>
                      <a:pt x="1433" y="474"/>
                    </a:lnTo>
                    <a:lnTo>
                      <a:pt x="1444" y="501"/>
                    </a:lnTo>
                    <a:lnTo>
                      <a:pt x="1460" y="528"/>
                    </a:lnTo>
                    <a:lnTo>
                      <a:pt x="1482" y="550"/>
                    </a:lnTo>
                    <a:lnTo>
                      <a:pt x="1541" y="593"/>
                    </a:lnTo>
                    <a:lnTo>
                      <a:pt x="1623" y="637"/>
                    </a:lnTo>
                    <a:lnTo>
                      <a:pt x="1715" y="670"/>
                    </a:lnTo>
                    <a:lnTo>
                      <a:pt x="1818" y="702"/>
                    </a:lnTo>
                    <a:lnTo>
                      <a:pt x="1927" y="735"/>
                    </a:lnTo>
                    <a:lnTo>
                      <a:pt x="2041" y="762"/>
                    </a:lnTo>
                    <a:lnTo>
                      <a:pt x="2155" y="789"/>
                    </a:lnTo>
                    <a:lnTo>
                      <a:pt x="2269" y="822"/>
                    </a:lnTo>
                    <a:lnTo>
                      <a:pt x="2372" y="849"/>
                    </a:lnTo>
                    <a:lnTo>
                      <a:pt x="2464" y="882"/>
                    </a:lnTo>
                    <a:lnTo>
                      <a:pt x="2551" y="920"/>
                    </a:lnTo>
                    <a:lnTo>
                      <a:pt x="2616" y="958"/>
                    </a:lnTo>
                    <a:lnTo>
                      <a:pt x="2638" y="980"/>
                    </a:lnTo>
                    <a:lnTo>
                      <a:pt x="2659" y="1007"/>
                    </a:lnTo>
                    <a:lnTo>
                      <a:pt x="2676" y="1029"/>
                    </a:lnTo>
                    <a:lnTo>
                      <a:pt x="2681" y="1056"/>
                    </a:lnTo>
                    <a:lnTo>
                      <a:pt x="2681" y="1083"/>
                    </a:lnTo>
                    <a:lnTo>
                      <a:pt x="2676" y="1105"/>
                    </a:lnTo>
                    <a:lnTo>
                      <a:pt x="2665" y="1127"/>
                    </a:lnTo>
                    <a:lnTo>
                      <a:pt x="2643" y="1149"/>
                    </a:lnTo>
                    <a:lnTo>
                      <a:pt x="2616" y="1170"/>
                    </a:lnTo>
                    <a:lnTo>
                      <a:pt x="2583" y="1187"/>
                    </a:lnTo>
                    <a:lnTo>
                      <a:pt x="2545" y="1208"/>
                    </a:lnTo>
                    <a:lnTo>
                      <a:pt x="2502" y="1225"/>
                    </a:lnTo>
                    <a:lnTo>
                      <a:pt x="2448" y="1241"/>
                    </a:lnTo>
                    <a:lnTo>
                      <a:pt x="2388" y="1257"/>
                    </a:lnTo>
                    <a:lnTo>
                      <a:pt x="2328" y="1274"/>
                    </a:lnTo>
                    <a:lnTo>
                      <a:pt x="2258" y="1290"/>
                    </a:lnTo>
                    <a:lnTo>
                      <a:pt x="2106" y="1328"/>
                    </a:lnTo>
                    <a:lnTo>
                      <a:pt x="1932" y="1372"/>
                    </a:lnTo>
                    <a:lnTo>
                      <a:pt x="1742" y="1421"/>
                    </a:lnTo>
                    <a:lnTo>
                      <a:pt x="1531" y="1475"/>
                    </a:lnTo>
                    <a:lnTo>
                      <a:pt x="1308" y="1540"/>
                    </a:lnTo>
                    <a:lnTo>
                      <a:pt x="1069" y="1617"/>
                    </a:lnTo>
                    <a:lnTo>
                      <a:pt x="820" y="1709"/>
                    </a:lnTo>
                    <a:lnTo>
                      <a:pt x="554" y="1818"/>
                    </a:lnTo>
                    <a:lnTo>
                      <a:pt x="282" y="1943"/>
                    </a:lnTo>
                    <a:lnTo>
                      <a:pt x="0" y="2085"/>
                    </a:lnTo>
                    <a:lnTo>
                      <a:pt x="152" y="2085"/>
                    </a:lnTo>
                    <a:lnTo>
                      <a:pt x="244" y="2074"/>
                    </a:lnTo>
                    <a:lnTo>
                      <a:pt x="386" y="1992"/>
                    </a:lnTo>
                    <a:lnTo>
                      <a:pt x="537" y="1910"/>
                    </a:lnTo>
                    <a:lnTo>
                      <a:pt x="700" y="1834"/>
                    </a:lnTo>
                    <a:lnTo>
                      <a:pt x="879" y="1763"/>
                    </a:lnTo>
                    <a:lnTo>
                      <a:pt x="1064" y="1693"/>
                    </a:lnTo>
                    <a:lnTo>
                      <a:pt x="1259" y="1622"/>
                    </a:lnTo>
                    <a:lnTo>
                      <a:pt x="1661" y="1497"/>
                    </a:lnTo>
                    <a:lnTo>
                      <a:pt x="1748" y="1470"/>
                    </a:lnTo>
                    <a:lnTo>
                      <a:pt x="1845" y="1442"/>
                    </a:lnTo>
                    <a:lnTo>
                      <a:pt x="2046" y="1393"/>
                    </a:lnTo>
                    <a:lnTo>
                      <a:pt x="2252" y="1339"/>
                    </a:lnTo>
                    <a:lnTo>
                      <a:pt x="2458" y="1285"/>
                    </a:lnTo>
                    <a:lnTo>
                      <a:pt x="2551" y="1263"/>
                    </a:lnTo>
                    <a:lnTo>
                      <a:pt x="2643" y="1236"/>
                    </a:lnTo>
                    <a:lnTo>
                      <a:pt x="2730" y="1214"/>
                    </a:lnTo>
                    <a:lnTo>
                      <a:pt x="2806" y="1192"/>
                    </a:lnTo>
                    <a:lnTo>
                      <a:pt x="2876" y="1170"/>
                    </a:lnTo>
                    <a:lnTo>
                      <a:pt x="2931" y="1149"/>
                    </a:lnTo>
                    <a:lnTo>
                      <a:pt x="2974" y="1132"/>
                    </a:lnTo>
                    <a:lnTo>
                      <a:pt x="3007" y="1116"/>
                    </a:lnTo>
                    <a:lnTo>
                      <a:pt x="3007" y="871"/>
                    </a:lnTo>
                    <a:lnTo>
                      <a:pt x="2941" y="860"/>
                    </a:lnTo>
                    <a:lnTo>
                      <a:pt x="2860" y="844"/>
                    </a:lnTo>
                    <a:lnTo>
                      <a:pt x="2773" y="827"/>
                    </a:lnTo>
                    <a:lnTo>
                      <a:pt x="2670" y="806"/>
                    </a:lnTo>
                    <a:lnTo>
                      <a:pt x="2567" y="784"/>
                    </a:lnTo>
                    <a:lnTo>
                      <a:pt x="2458" y="757"/>
                    </a:lnTo>
                    <a:lnTo>
                      <a:pt x="2241" y="702"/>
                    </a:lnTo>
                    <a:lnTo>
                      <a:pt x="2138" y="670"/>
                    </a:lnTo>
                    <a:lnTo>
                      <a:pt x="2046" y="637"/>
                    </a:lnTo>
                    <a:lnTo>
                      <a:pt x="1959" y="604"/>
                    </a:lnTo>
                    <a:lnTo>
                      <a:pt x="1883" y="566"/>
                    </a:lnTo>
                    <a:lnTo>
                      <a:pt x="1824" y="534"/>
                    </a:lnTo>
                    <a:lnTo>
                      <a:pt x="1780" y="495"/>
                    </a:lnTo>
                    <a:lnTo>
                      <a:pt x="1769" y="474"/>
                    </a:lnTo>
                    <a:lnTo>
                      <a:pt x="1758" y="457"/>
                    </a:lnTo>
                    <a:lnTo>
                      <a:pt x="1753" y="436"/>
                    </a:lnTo>
                    <a:lnTo>
                      <a:pt x="1758" y="419"/>
                    </a:lnTo>
                    <a:lnTo>
                      <a:pt x="1780" y="381"/>
                    </a:lnTo>
                    <a:lnTo>
                      <a:pt x="1813" y="343"/>
                    </a:lnTo>
                    <a:lnTo>
                      <a:pt x="1862" y="316"/>
                    </a:lnTo>
                    <a:lnTo>
                      <a:pt x="1921" y="289"/>
                    </a:lnTo>
                    <a:lnTo>
                      <a:pt x="1986" y="267"/>
                    </a:lnTo>
                    <a:lnTo>
                      <a:pt x="2062" y="245"/>
                    </a:lnTo>
                    <a:lnTo>
                      <a:pt x="2149" y="229"/>
                    </a:lnTo>
                    <a:lnTo>
                      <a:pt x="2236" y="213"/>
                    </a:lnTo>
                    <a:lnTo>
                      <a:pt x="2431" y="180"/>
                    </a:lnTo>
                    <a:lnTo>
                      <a:pt x="2627" y="158"/>
                    </a:lnTo>
                    <a:lnTo>
                      <a:pt x="2827" y="125"/>
                    </a:lnTo>
                    <a:lnTo>
                      <a:pt x="2920" y="109"/>
                    </a:lnTo>
                    <a:lnTo>
                      <a:pt x="3007" y="87"/>
                    </a:lnTo>
                    <a:lnTo>
                      <a:pt x="3007" y="0"/>
                    </a:lnTo>
                    <a:lnTo>
                      <a:pt x="2909" y="22"/>
                    </a:lnTo>
                    <a:lnTo>
                      <a:pt x="2795" y="44"/>
                    </a:lnTo>
                    <a:lnTo>
                      <a:pt x="2676" y="66"/>
                    </a:lnTo>
                    <a:lnTo>
                      <a:pt x="2551" y="82"/>
                    </a:lnTo>
                    <a:lnTo>
                      <a:pt x="2285" y="120"/>
                    </a:lnTo>
                    <a:lnTo>
                      <a:pt x="2155" y="136"/>
                    </a:lnTo>
                    <a:lnTo>
                      <a:pt x="2030" y="158"/>
                    </a:lnTo>
                    <a:lnTo>
                      <a:pt x="1905" y="174"/>
                    </a:lnTo>
                    <a:lnTo>
                      <a:pt x="1791" y="202"/>
                    </a:lnTo>
                    <a:lnTo>
                      <a:pt x="1688" y="229"/>
                    </a:lnTo>
                    <a:lnTo>
                      <a:pt x="1601" y="261"/>
                    </a:lnTo>
                    <a:lnTo>
                      <a:pt x="1525" y="300"/>
                    </a:lnTo>
                    <a:lnTo>
                      <a:pt x="1471" y="338"/>
                    </a:lnTo>
                    <a:lnTo>
                      <a:pt x="1455" y="359"/>
                    </a:lnTo>
                    <a:lnTo>
                      <a:pt x="1438" y="387"/>
                    </a:lnTo>
                    <a:lnTo>
                      <a:pt x="1427" y="414"/>
                    </a:lnTo>
                    <a:lnTo>
                      <a:pt x="1427" y="441"/>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en-US">
                  <a:solidFill>
                    <a:srgbClr val="FFFFFF"/>
                  </a:solidFill>
                </a:endParaRPr>
              </a:p>
            </p:txBody>
          </p:sp>
          <p:sp>
            <p:nvSpPr>
              <p:cNvPr id="12298" name="Freeform 10"/>
              <p:cNvSpPr>
                <a:spLocks/>
              </p:cNvSpPr>
              <p:nvPr/>
            </p:nvSpPr>
            <p:spPr bwMode="hidden">
              <a:xfrm>
                <a:off x="4501" y="2317"/>
                <a:ext cx="1248" cy="539"/>
              </a:xfrm>
              <a:custGeom>
                <a:avLst/>
                <a:gdLst>
                  <a:gd name="T0" fmla="*/ 0 w 1248"/>
                  <a:gd name="T1" fmla="*/ 332 h 539"/>
                  <a:gd name="T2" fmla="*/ 0 w 1248"/>
                  <a:gd name="T3" fmla="*/ 360 h 539"/>
                  <a:gd name="T4" fmla="*/ 5 w 1248"/>
                  <a:gd name="T5" fmla="*/ 387 h 539"/>
                  <a:gd name="T6" fmla="*/ 27 w 1248"/>
                  <a:gd name="T7" fmla="*/ 414 h 539"/>
                  <a:gd name="T8" fmla="*/ 54 w 1248"/>
                  <a:gd name="T9" fmla="*/ 436 h 539"/>
                  <a:gd name="T10" fmla="*/ 92 w 1248"/>
                  <a:gd name="T11" fmla="*/ 463 h 539"/>
                  <a:gd name="T12" fmla="*/ 141 w 1248"/>
                  <a:gd name="T13" fmla="*/ 490 h 539"/>
                  <a:gd name="T14" fmla="*/ 195 w 1248"/>
                  <a:gd name="T15" fmla="*/ 512 h 539"/>
                  <a:gd name="T16" fmla="*/ 255 w 1248"/>
                  <a:gd name="T17" fmla="*/ 539 h 539"/>
                  <a:gd name="T18" fmla="*/ 212 w 1248"/>
                  <a:gd name="T19" fmla="*/ 517 h 539"/>
                  <a:gd name="T20" fmla="*/ 179 w 1248"/>
                  <a:gd name="T21" fmla="*/ 490 h 539"/>
                  <a:gd name="T22" fmla="*/ 157 w 1248"/>
                  <a:gd name="T23" fmla="*/ 468 h 539"/>
                  <a:gd name="T24" fmla="*/ 141 w 1248"/>
                  <a:gd name="T25" fmla="*/ 447 h 539"/>
                  <a:gd name="T26" fmla="*/ 136 w 1248"/>
                  <a:gd name="T27" fmla="*/ 425 h 539"/>
                  <a:gd name="T28" fmla="*/ 136 w 1248"/>
                  <a:gd name="T29" fmla="*/ 403 h 539"/>
                  <a:gd name="T30" fmla="*/ 141 w 1248"/>
                  <a:gd name="T31" fmla="*/ 381 h 539"/>
                  <a:gd name="T32" fmla="*/ 157 w 1248"/>
                  <a:gd name="T33" fmla="*/ 365 h 539"/>
                  <a:gd name="T34" fmla="*/ 179 w 1248"/>
                  <a:gd name="T35" fmla="*/ 343 h 539"/>
                  <a:gd name="T36" fmla="*/ 201 w 1248"/>
                  <a:gd name="T37" fmla="*/ 327 h 539"/>
                  <a:gd name="T38" fmla="*/ 266 w 1248"/>
                  <a:gd name="T39" fmla="*/ 294 h 539"/>
                  <a:gd name="T40" fmla="*/ 353 w 1248"/>
                  <a:gd name="T41" fmla="*/ 262 h 539"/>
                  <a:gd name="T42" fmla="*/ 445 w 1248"/>
                  <a:gd name="T43" fmla="*/ 234 h 539"/>
                  <a:gd name="T44" fmla="*/ 554 w 1248"/>
                  <a:gd name="T45" fmla="*/ 213 h 539"/>
                  <a:gd name="T46" fmla="*/ 662 w 1248"/>
                  <a:gd name="T47" fmla="*/ 191 h 539"/>
                  <a:gd name="T48" fmla="*/ 890 w 1248"/>
                  <a:gd name="T49" fmla="*/ 153 h 539"/>
                  <a:gd name="T50" fmla="*/ 993 w 1248"/>
                  <a:gd name="T51" fmla="*/ 136 h 539"/>
                  <a:gd name="T52" fmla="*/ 1091 w 1248"/>
                  <a:gd name="T53" fmla="*/ 120 h 539"/>
                  <a:gd name="T54" fmla="*/ 1178 w 1248"/>
                  <a:gd name="T55" fmla="*/ 115 h 539"/>
                  <a:gd name="T56" fmla="*/ 1248 w 1248"/>
                  <a:gd name="T57" fmla="*/ 104 h 539"/>
                  <a:gd name="T58" fmla="*/ 1248 w 1248"/>
                  <a:gd name="T59" fmla="*/ 0 h 539"/>
                  <a:gd name="T60" fmla="*/ 1161 w 1248"/>
                  <a:gd name="T61" fmla="*/ 22 h 539"/>
                  <a:gd name="T62" fmla="*/ 1069 w 1248"/>
                  <a:gd name="T63" fmla="*/ 38 h 539"/>
                  <a:gd name="T64" fmla="*/ 874 w 1248"/>
                  <a:gd name="T65" fmla="*/ 71 h 539"/>
                  <a:gd name="T66" fmla="*/ 673 w 1248"/>
                  <a:gd name="T67" fmla="*/ 93 h 539"/>
                  <a:gd name="T68" fmla="*/ 483 w 1248"/>
                  <a:gd name="T69" fmla="*/ 126 h 539"/>
                  <a:gd name="T70" fmla="*/ 391 w 1248"/>
                  <a:gd name="T71" fmla="*/ 142 h 539"/>
                  <a:gd name="T72" fmla="*/ 309 w 1248"/>
                  <a:gd name="T73" fmla="*/ 158 h 539"/>
                  <a:gd name="T74" fmla="*/ 228 w 1248"/>
                  <a:gd name="T75" fmla="*/ 180 h 539"/>
                  <a:gd name="T76" fmla="*/ 163 w 1248"/>
                  <a:gd name="T77" fmla="*/ 202 h 539"/>
                  <a:gd name="T78" fmla="*/ 103 w 1248"/>
                  <a:gd name="T79" fmla="*/ 229 h 539"/>
                  <a:gd name="T80" fmla="*/ 54 w 1248"/>
                  <a:gd name="T81" fmla="*/ 256 h 539"/>
                  <a:gd name="T82" fmla="*/ 22 w 1248"/>
                  <a:gd name="T83" fmla="*/ 294 h 539"/>
                  <a:gd name="T84" fmla="*/ 0 w 1248"/>
                  <a:gd name="T85" fmla="*/ 332 h 539"/>
                  <a:gd name="T86" fmla="*/ 0 w 1248"/>
                  <a:gd name="T87" fmla="*/ 332 h 5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1248" h="539">
                    <a:moveTo>
                      <a:pt x="0" y="332"/>
                    </a:moveTo>
                    <a:lnTo>
                      <a:pt x="0" y="360"/>
                    </a:lnTo>
                    <a:lnTo>
                      <a:pt x="5" y="387"/>
                    </a:lnTo>
                    <a:lnTo>
                      <a:pt x="27" y="414"/>
                    </a:lnTo>
                    <a:lnTo>
                      <a:pt x="54" y="436"/>
                    </a:lnTo>
                    <a:lnTo>
                      <a:pt x="92" y="463"/>
                    </a:lnTo>
                    <a:lnTo>
                      <a:pt x="141" y="490"/>
                    </a:lnTo>
                    <a:lnTo>
                      <a:pt x="195" y="512"/>
                    </a:lnTo>
                    <a:lnTo>
                      <a:pt x="255" y="539"/>
                    </a:lnTo>
                    <a:lnTo>
                      <a:pt x="212" y="517"/>
                    </a:lnTo>
                    <a:lnTo>
                      <a:pt x="179" y="490"/>
                    </a:lnTo>
                    <a:lnTo>
                      <a:pt x="157" y="468"/>
                    </a:lnTo>
                    <a:lnTo>
                      <a:pt x="141" y="447"/>
                    </a:lnTo>
                    <a:lnTo>
                      <a:pt x="136" y="425"/>
                    </a:lnTo>
                    <a:lnTo>
                      <a:pt x="136" y="403"/>
                    </a:lnTo>
                    <a:lnTo>
                      <a:pt x="141" y="381"/>
                    </a:lnTo>
                    <a:lnTo>
                      <a:pt x="157" y="365"/>
                    </a:lnTo>
                    <a:lnTo>
                      <a:pt x="179" y="343"/>
                    </a:lnTo>
                    <a:lnTo>
                      <a:pt x="201" y="327"/>
                    </a:lnTo>
                    <a:lnTo>
                      <a:pt x="266" y="294"/>
                    </a:lnTo>
                    <a:lnTo>
                      <a:pt x="353" y="262"/>
                    </a:lnTo>
                    <a:lnTo>
                      <a:pt x="445" y="234"/>
                    </a:lnTo>
                    <a:lnTo>
                      <a:pt x="554" y="213"/>
                    </a:lnTo>
                    <a:lnTo>
                      <a:pt x="662" y="191"/>
                    </a:lnTo>
                    <a:lnTo>
                      <a:pt x="890" y="153"/>
                    </a:lnTo>
                    <a:lnTo>
                      <a:pt x="993" y="136"/>
                    </a:lnTo>
                    <a:lnTo>
                      <a:pt x="1091" y="120"/>
                    </a:lnTo>
                    <a:lnTo>
                      <a:pt x="1178" y="115"/>
                    </a:lnTo>
                    <a:lnTo>
                      <a:pt x="1248" y="104"/>
                    </a:lnTo>
                    <a:lnTo>
                      <a:pt x="1248" y="0"/>
                    </a:lnTo>
                    <a:lnTo>
                      <a:pt x="1161" y="22"/>
                    </a:lnTo>
                    <a:lnTo>
                      <a:pt x="1069" y="38"/>
                    </a:lnTo>
                    <a:lnTo>
                      <a:pt x="874" y="71"/>
                    </a:lnTo>
                    <a:lnTo>
                      <a:pt x="673" y="93"/>
                    </a:lnTo>
                    <a:lnTo>
                      <a:pt x="483" y="126"/>
                    </a:lnTo>
                    <a:lnTo>
                      <a:pt x="391" y="142"/>
                    </a:lnTo>
                    <a:lnTo>
                      <a:pt x="309" y="158"/>
                    </a:lnTo>
                    <a:lnTo>
                      <a:pt x="228" y="180"/>
                    </a:lnTo>
                    <a:lnTo>
                      <a:pt x="163" y="202"/>
                    </a:lnTo>
                    <a:lnTo>
                      <a:pt x="103" y="229"/>
                    </a:lnTo>
                    <a:lnTo>
                      <a:pt x="54" y="256"/>
                    </a:lnTo>
                    <a:lnTo>
                      <a:pt x="22" y="294"/>
                    </a:lnTo>
                    <a:lnTo>
                      <a:pt x="0" y="332"/>
                    </a:lnTo>
                    <a:lnTo>
                      <a:pt x="0" y="332"/>
                    </a:lnTo>
                    <a:close/>
                  </a:path>
                </a:pathLst>
              </a:custGeom>
              <a:gradFill rotWithShape="0">
                <a:gsLst>
                  <a:gs pos="0">
                    <a:schemeClr val="bg1">
                      <a:gamma/>
                      <a:shade val="87843"/>
                      <a:invGamma/>
                    </a:schemeClr>
                  </a:gs>
                  <a:gs pos="100000">
                    <a:schemeClr val="bg1"/>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defRPr/>
                </a:pPr>
                <a:endParaRPr lang="en-US">
                  <a:solidFill>
                    <a:srgbClr val="FFFFFF"/>
                  </a:solidFill>
                </a:endParaRPr>
              </a:p>
            </p:txBody>
          </p:sp>
        </p:grpSp>
        <p:sp>
          <p:nvSpPr>
            <p:cNvPr id="12299" name="Freeform 11"/>
            <p:cNvSpPr>
              <a:spLocks/>
            </p:cNvSpPr>
            <p:nvPr/>
          </p:nvSpPr>
          <p:spPr bwMode="hidden">
            <a:xfrm>
              <a:off x="3322" y="1341"/>
              <a:ext cx="1825" cy="1537"/>
            </a:xfrm>
            <a:custGeom>
              <a:avLst/>
              <a:gdLst>
                <a:gd name="T0" fmla="*/ 982 w 2296"/>
                <a:gd name="T1" fmla="*/ 1061 h 1469"/>
                <a:gd name="T2" fmla="*/ 1357 w 2296"/>
                <a:gd name="T3" fmla="*/ 1012 h 1469"/>
                <a:gd name="T4" fmla="*/ 1666 w 2296"/>
                <a:gd name="T5" fmla="*/ 957 h 1469"/>
                <a:gd name="T6" fmla="*/ 1916 w 2296"/>
                <a:gd name="T7" fmla="*/ 897 h 1469"/>
                <a:gd name="T8" fmla="*/ 2100 w 2296"/>
                <a:gd name="T9" fmla="*/ 832 h 1469"/>
                <a:gd name="T10" fmla="*/ 2220 w 2296"/>
                <a:gd name="T11" fmla="*/ 756 h 1469"/>
                <a:gd name="T12" fmla="*/ 2285 w 2296"/>
                <a:gd name="T13" fmla="*/ 669 h 1469"/>
                <a:gd name="T14" fmla="*/ 2290 w 2296"/>
                <a:gd name="T15" fmla="*/ 560 h 1469"/>
                <a:gd name="T16" fmla="*/ 2241 w 2296"/>
                <a:gd name="T17" fmla="*/ 457 h 1469"/>
                <a:gd name="T18" fmla="*/ 2144 w 2296"/>
                <a:gd name="T19" fmla="*/ 364 h 1469"/>
                <a:gd name="T20" fmla="*/ 2008 w 2296"/>
                <a:gd name="T21" fmla="*/ 277 h 1469"/>
                <a:gd name="T22" fmla="*/ 1769 w 2296"/>
                <a:gd name="T23" fmla="*/ 157 h 1469"/>
                <a:gd name="T24" fmla="*/ 1612 w 2296"/>
                <a:gd name="T25" fmla="*/ 92 h 1469"/>
                <a:gd name="T26" fmla="*/ 1476 w 2296"/>
                <a:gd name="T27" fmla="*/ 43 h 1469"/>
                <a:gd name="T28" fmla="*/ 1384 w 2296"/>
                <a:gd name="T29" fmla="*/ 10 h 1469"/>
                <a:gd name="T30" fmla="*/ 1346 w 2296"/>
                <a:gd name="T31" fmla="*/ 0 h 1469"/>
                <a:gd name="T32" fmla="*/ 1655 w 2296"/>
                <a:gd name="T33" fmla="*/ 119 h 1469"/>
                <a:gd name="T34" fmla="*/ 1948 w 2296"/>
                <a:gd name="T35" fmla="*/ 255 h 1469"/>
                <a:gd name="T36" fmla="*/ 2068 w 2296"/>
                <a:gd name="T37" fmla="*/ 326 h 1469"/>
                <a:gd name="T38" fmla="*/ 2171 w 2296"/>
                <a:gd name="T39" fmla="*/ 402 h 1469"/>
                <a:gd name="T40" fmla="*/ 2236 w 2296"/>
                <a:gd name="T41" fmla="*/ 478 h 1469"/>
                <a:gd name="T42" fmla="*/ 2263 w 2296"/>
                <a:gd name="T43" fmla="*/ 560 h 1469"/>
                <a:gd name="T44" fmla="*/ 2241 w 2296"/>
                <a:gd name="T45" fmla="*/ 636 h 1469"/>
                <a:gd name="T46" fmla="*/ 2171 w 2296"/>
                <a:gd name="T47" fmla="*/ 702 h 1469"/>
                <a:gd name="T48" fmla="*/ 2062 w 2296"/>
                <a:gd name="T49" fmla="*/ 756 h 1469"/>
                <a:gd name="T50" fmla="*/ 1921 w 2296"/>
                <a:gd name="T51" fmla="*/ 800 h 1469"/>
                <a:gd name="T52" fmla="*/ 1748 w 2296"/>
                <a:gd name="T53" fmla="*/ 843 h 1469"/>
                <a:gd name="T54" fmla="*/ 1351 w 2296"/>
                <a:gd name="T55" fmla="*/ 908 h 1469"/>
                <a:gd name="T56" fmla="*/ 923 w 2296"/>
                <a:gd name="T57" fmla="*/ 968 h 1469"/>
                <a:gd name="T58" fmla="*/ 521 w 2296"/>
                <a:gd name="T59" fmla="*/ 1028 h 1469"/>
                <a:gd name="T60" fmla="*/ 353 w 2296"/>
                <a:gd name="T61" fmla="*/ 1066 h 1469"/>
                <a:gd name="T62" fmla="*/ 206 w 2296"/>
                <a:gd name="T63" fmla="*/ 1104 h 1469"/>
                <a:gd name="T64" fmla="*/ 92 w 2296"/>
                <a:gd name="T65" fmla="*/ 1148 h 1469"/>
                <a:gd name="T66" fmla="*/ 22 w 2296"/>
                <a:gd name="T67" fmla="*/ 1202 h 1469"/>
                <a:gd name="T68" fmla="*/ 0 w 2296"/>
                <a:gd name="T69" fmla="*/ 1262 h 1469"/>
                <a:gd name="T70" fmla="*/ 27 w 2296"/>
                <a:gd name="T71" fmla="*/ 1327 h 1469"/>
                <a:gd name="T72" fmla="*/ 98 w 2296"/>
                <a:gd name="T73" fmla="*/ 1382 h 1469"/>
                <a:gd name="T74" fmla="*/ 196 w 2296"/>
                <a:gd name="T75" fmla="*/ 1425 h 1469"/>
                <a:gd name="T76" fmla="*/ 326 w 2296"/>
                <a:gd name="T77" fmla="*/ 1469 h 1469"/>
                <a:gd name="T78" fmla="*/ 217 w 2296"/>
                <a:gd name="T79" fmla="*/ 1414 h 1469"/>
                <a:gd name="T80" fmla="*/ 147 w 2296"/>
                <a:gd name="T81" fmla="*/ 1360 h 1469"/>
                <a:gd name="T82" fmla="*/ 120 w 2296"/>
                <a:gd name="T83" fmla="*/ 1306 h 1469"/>
                <a:gd name="T84" fmla="*/ 141 w 2296"/>
                <a:gd name="T85" fmla="*/ 1257 h 1469"/>
                <a:gd name="T86" fmla="*/ 212 w 2296"/>
                <a:gd name="T87" fmla="*/ 1208 h 1469"/>
                <a:gd name="T88" fmla="*/ 342 w 2296"/>
                <a:gd name="T89" fmla="*/ 1164 h 1469"/>
                <a:gd name="T90" fmla="*/ 527 w 2296"/>
                <a:gd name="T91" fmla="*/ 1121 h 1469"/>
                <a:gd name="T92" fmla="*/ 771 w 2296"/>
                <a:gd name="T93" fmla="*/ 1088 h 14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2296" h="1469">
                  <a:moveTo>
                    <a:pt x="771" y="1088"/>
                  </a:moveTo>
                  <a:lnTo>
                    <a:pt x="982" y="1061"/>
                  </a:lnTo>
                  <a:lnTo>
                    <a:pt x="1178" y="1034"/>
                  </a:lnTo>
                  <a:lnTo>
                    <a:pt x="1357" y="1012"/>
                  </a:lnTo>
                  <a:lnTo>
                    <a:pt x="1520" y="985"/>
                  </a:lnTo>
                  <a:lnTo>
                    <a:pt x="1666" y="957"/>
                  </a:lnTo>
                  <a:lnTo>
                    <a:pt x="1796" y="930"/>
                  </a:lnTo>
                  <a:lnTo>
                    <a:pt x="1916" y="897"/>
                  </a:lnTo>
                  <a:lnTo>
                    <a:pt x="2013" y="870"/>
                  </a:lnTo>
                  <a:lnTo>
                    <a:pt x="2100" y="832"/>
                  </a:lnTo>
                  <a:lnTo>
                    <a:pt x="2171" y="800"/>
                  </a:lnTo>
                  <a:lnTo>
                    <a:pt x="2220" y="756"/>
                  </a:lnTo>
                  <a:lnTo>
                    <a:pt x="2263" y="712"/>
                  </a:lnTo>
                  <a:lnTo>
                    <a:pt x="2285" y="669"/>
                  </a:lnTo>
                  <a:lnTo>
                    <a:pt x="2296" y="614"/>
                  </a:lnTo>
                  <a:lnTo>
                    <a:pt x="2290" y="560"/>
                  </a:lnTo>
                  <a:lnTo>
                    <a:pt x="2269" y="500"/>
                  </a:lnTo>
                  <a:lnTo>
                    <a:pt x="2241" y="457"/>
                  </a:lnTo>
                  <a:lnTo>
                    <a:pt x="2198" y="408"/>
                  </a:lnTo>
                  <a:lnTo>
                    <a:pt x="2144" y="364"/>
                  </a:lnTo>
                  <a:lnTo>
                    <a:pt x="2079" y="321"/>
                  </a:lnTo>
                  <a:lnTo>
                    <a:pt x="2008" y="277"/>
                  </a:lnTo>
                  <a:lnTo>
                    <a:pt x="1927" y="234"/>
                  </a:lnTo>
                  <a:lnTo>
                    <a:pt x="1769" y="157"/>
                  </a:lnTo>
                  <a:lnTo>
                    <a:pt x="1688" y="125"/>
                  </a:lnTo>
                  <a:lnTo>
                    <a:pt x="1612" y="92"/>
                  </a:lnTo>
                  <a:lnTo>
                    <a:pt x="1536" y="65"/>
                  </a:lnTo>
                  <a:lnTo>
                    <a:pt x="1476" y="43"/>
                  </a:lnTo>
                  <a:lnTo>
                    <a:pt x="1422" y="27"/>
                  </a:lnTo>
                  <a:lnTo>
                    <a:pt x="1384" y="10"/>
                  </a:lnTo>
                  <a:lnTo>
                    <a:pt x="1357" y="5"/>
                  </a:lnTo>
                  <a:lnTo>
                    <a:pt x="1346" y="0"/>
                  </a:lnTo>
                  <a:lnTo>
                    <a:pt x="1498" y="54"/>
                  </a:lnTo>
                  <a:lnTo>
                    <a:pt x="1655" y="119"/>
                  </a:lnTo>
                  <a:lnTo>
                    <a:pt x="1807" y="185"/>
                  </a:lnTo>
                  <a:lnTo>
                    <a:pt x="1948" y="255"/>
                  </a:lnTo>
                  <a:lnTo>
                    <a:pt x="2013" y="288"/>
                  </a:lnTo>
                  <a:lnTo>
                    <a:pt x="2068" y="326"/>
                  </a:lnTo>
                  <a:lnTo>
                    <a:pt x="2122" y="364"/>
                  </a:lnTo>
                  <a:lnTo>
                    <a:pt x="2171" y="402"/>
                  </a:lnTo>
                  <a:lnTo>
                    <a:pt x="2209" y="440"/>
                  </a:lnTo>
                  <a:lnTo>
                    <a:pt x="2236" y="478"/>
                  </a:lnTo>
                  <a:lnTo>
                    <a:pt x="2252" y="522"/>
                  </a:lnTo>
                  <a:lnTo>
                    <a:pt x="2263" y="560"/>
                  </a:lnTo>
                  <a:lnTo>
                    <a:pt x="2258" y="598"/>
                  </a:lnTo>
                  <a:lnTo>
                    <a:pt x="2241" y="636"/>
                  </a:lnTo>
                  <a:lnTo>
                    <a:pt x="2214" y="669"/>
                  </a:lnTo>
                  <a:lnTo>
                    <a:pt x="2171" y="702"/>
                  </a:lnTo>
                  <a:lnTo>
                    <a:pt x="2122" y="729"/>
                  </a:lnTo>
                  <a:lnTo>
                    <a:pt x="2062" y="756"/>
                  </a:lnTo>
                  <a:lnTo>
                    <a:pt x="1997" y="778"/>
                  </a:lnTo>
                  <a:lnTo>
                    <a:pt x="1921" y="800"/>
                  </a:lnTo>
                  <a:lnTo>
                    <a:pt x="1834" y="821"/>
                  </a:lnTo>
                  <a:lnTo>
                    <a:pt x="1748" y="843"/>
                  </a:lnTo>
                  <a:lnTo>
                    <a:pt x="1552" y="876"/>
                  </a:lnTo>
                  <a:lnTo>
                    <a:pt x="1351" y="908"/>
                  </a:lnTo>
                  <a:lnTo>
                    <a:pt x="1134" y="941"/>
                  </a:lnTo>
                  <a:lnTo>
                    <a:pt x="923" y="968"/>
                  </a:lnTo>
                  <a:lnTo>
                    <a:pt x="716" y="995"/>
                  </a:lnTo>
                  <a:lnTo>
                    <a:pt x="521" y="1028"/>
                  </a:lnTo>
                  <a:lnTo>
                    <a:pt x="434" y="1044"/>
                  </a:lnTo>
                  <a:lnTo>
                    <a:pt x="353" y="1066"/>
                  </a:lnTo>
                  <a:lnTo>
                    <a:pt x="277" y="1082"/>
                  </a:lnTo>
                  <a:lnTo>
                    <a:pt x="206" y="1104"/>
                  </a:lnTo>
                  <a:lnTo>
                    <a:pt x="147" y="1126"/>
                  </a:lnTo>
                  <a:lnTo>
                    <a:pt x="92" y="1148"/>
                  </a:lnTo>
                  <a:lnTo>
                    <a:pt x="54" y="1175"/>
                  </a:lnTo>
                  <a:lnTo>
                    <a:pt x="22" y="1202"/>
                  </a:lnTo>
                  <a:lnTo>
                    <a:pt x="6" y="1229"/>
                  </a:lnTo>
                  <a:lnTo>
                    <a:pt x="0" y="1262"/>
                  </a:lnTo>
                  <a:lnTo>
                    <a:pt x="11" y="1295"/>
                  </a:lnTo>
                  <a:lnTo>
                    <a:pt x="27" y="1327"/>
                  </a:lnTo>
                  <a:lnTo>
                    <a:pt x="54" y="1355"/>
                  </a:lnTo>
                  <a:lnTo>
                    <a:pt x="98" y="1382"/>
                  </a:lnTo>
                  <a:lnTo>
                    <a:pt x="141" y="1404"/>
                  </a:lnTo>
                  <a:lnTo>
                    <a:pt x="196" y="1425"/>
                  </a:lnTo>
                  <a:lnTo>
                    <a:pt x="261" y="1447"/>
                  </a:lnTo>
                  <a:lnTo>
                    <a:pt x="326" y="1469"/>
                  </a:lnTo>
                  <a:lnTo>
                    <a:pt x="266" y="1442"/>
                  </a:lnTo>
                  <a:lnTo>
                    <a:pt x="217" y="1414"/>
                  </a:lnTo>
                  <a:lnTo>
                    <a:pt x="174" y="1387"/>
                  </a:lnTo>
                  <a:lnTo>
                    <a:pt x="147" y="1360"/>
                  </a:lnTo>
                  <a:lnTo>
                    <a:pt x="125" y="1333"/>
                  </a:lnTo>
                  <a:lnTo>
                    <a:pt x="120" y="1306"/>
                  </a:lnTo>
                  <a:lnTo>
                    <a:pt x="125" y="1278"/>
                  </a:lnTo>
                  <a:lnTo>
                    <a:pt x="141" y="1257"/>
                  </a:lnTo>
                  <a:lnTo>
                    <a:pt x="174" y="1229"/>
                  </a:lnTo>
                  <a:lnTo>
                    <a:pt x="212" y="1208"/>
                  </a:lnTo>
                  <a:lnTo>
                    <a:pt x="272" y="1186"/>
                  </a:lnTo>
                  <a:lnTo>
                    <a:pt x="342" y="1164"/>
                  </a:lnTo>
                  <a:lnTo>
                    <a:pt x="423" y="1142"/>
                  </a:lnTo>
                  <a:lnTo>
                    <a:pt x="527" y="1121"/>
                  </a:lnTo>
                  <a:lnTo>
                    <a:pt x="641" y="1104"/>
                  </a:lnTo>
                  <a:lnTo>
                    <a:pt x="771" y="1088"/>
                  </a:lnTo>
                  <a:lnTo>
                    <a:pt x="771" y="1088"/>
                  </a:lnTo>
                  <a:close/>
                </a:path>
              </a:pathLst>
            </a:custGeom>
            <a:gradFill rotWithShape="0">
              <a:gsLst>
                <a:gs pos="0">
                  <a:schemeClr val="bg1">
                    <a:gamma/>
                    <a:shade val="84706"/>
                    <a:invGamma/>
                  </a:schemeClr>
                </a:gs>
                <a:gs pos="100000">
                  <a:schemeClr val="bg1"/>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defRPr/>
              </a:pPr>
              <a:endParaRPr lang="en-US">
                <a:solidFill>
                  <a:srgbClr val="FFFFFF"/>
                </a:solidFill>
              </a:endParaRPr>
            </a:p>
          </p:txBody>
        </p:sp>
        <p:sp>
          <p:nvSpPr>
            <p:cNvPr id="1034" name="Freeform 12"/>
            <p:cNvSpPr>
              <a:spLocks/>
            </p:cNvSpPr>
            <p:nvPr/>
          </p:nvSpPr>
          <p:spPr bwMode="hidden">
            <a:xfrm>
              <a:off x="0" y="0"/>
              <a:ext cx="5758" cy="1776"/>
            </a:xfrm>
            <a:custGeom>
              <a:avLst/>
              <a:gdLst>
                <a:gd name="T0" fmla="*/ 0 w 5740"/>
                <a:gd name="T1" fmla="*/ 0 h 1906"/>
                <a:gd name="T2" fmla="*/ 0 w 5740"/>
                <a:gd name="T3" fmla="*/ 1248 h 1906"/>
                <a:gd name="T4" fmla="*/ 5848 w 5740"/>
                <a:gd name="T5" fmla="*/ 1248 h 1906"/>
                <a:gd name="T6" fmla="*/ 5848 w 5740"/>
                <a:gd name="T7" fmla="*/ 0 h 1906"/>
                <a:gd name="T8" fmla="*/ 0 w 5740"/>
                <a:gd name="T9" fmla="*/ 0 h 1906"/>
                <a:gd name="T10" fmla="*/ 0 w 5740"/>
                <a:gd name="T11" fmla="*/ 0 h 1906"/>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5740" h="1906">
                  <a:moveTo>
                    <a:pt x="0" y="0"/>
                  </a:moveTo>
                  <a:lnTo>
                    <a:pt x="0" y="1906"/>
                  </a:lnTo>
                  <a:lnTo>
                    <a:pt x="5740" y="1906"/>
                  </a:lnTo>
                  <a:lnTo>
                    <a:pt x="5740" y="0"/>
                  </a:lnTo>
                  <a:lnTo>
                    <a:pt x="0" y="0"/>
                  </a:lnTo>
                  <a:close/>
                </a:path>
              </a:pathLst>
            </a:custGeom>
            <a:gradFill rotWithShape="0">
              <a:gsLst>
                <a:gs pos="0">
                  <a:schemeClr val="bg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en-US">
                <a:solidFill>
                  <a:srgbClr val="FFFFFF"/>
                </a:solidFill>
              </a:endParaRPr>
            </a:p>
          </p:txBody>
        </p:sp>
      </p:grpSp>
      <p:sp>
        <p:nvSpPr>
          <p:cNvPr id="12301" name="Rectangle 13"/>
          <p:cNvSpPr>
            <a:spLocks noGrp="1" noRot="1" noChangeArrowheads="1"/>
          </p:cNvSpPr>
          <p:nvPr>
            <p:ph type="title"/>
          </p:nvPr>
        </p:nvSpPr>
        <p:spPr bwMode="auto">
          <a:xfrm>
            <a:off x="609600" y="274638"/>
            <a:ext cx="109728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2302" name="Rectangle 14"/>
          <p:cNvSpPr>
            <a:spLocks noGrp="1" noChangeArrowheads="1"/>
          </p:cNvSpPr>
          <p:nvPr>
            <p:ph type="ftr" sz="quarter" idx="3"/>
          </p:nvPr>
        </p:nvSpPr>
        <p:spPr bwMode="auto">
          <a:xfrm>
            <a:off x="4165600" y="6248400"/>
            <a:ext cx="3860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ctr">
              <a:defRPr sz="1200">
                <a:latin typeface="Arial" charset="0"/>
              </a:defRPr>
            </a:lvl1pPr>
          </a:lstStyle>
          <a:p>
            <a:pPr fontAlgn="base">
              <a:spcBef>
                <a:spcPct val="0"/>
              </a:spcBef>
              <a:spcAft>
                <a:spcPct val="0"/>
              </a:spcAft>
              <a:defRPr/>
            </a:pPr>
            <a:endParaRPr lang="en-US">
              <a:solidFill>
                <a:srgbClr val="FFFFFF"/>
              </a:solidFill>
            </a:endParaRPr>
          </a:p>
        </p:txBody>
      </p:sp>
      <p:sp>
        <p:nvSpPr>
          <p:cNvPr id="12303" name="Rectangle 15"/>
          <p:cNvSpPr>
            <a:spLocks noGrp="1" noChangeArrowheads="1"/>
          </p:cNvSpPr>
          <p:nvPr>
            <p:ph type="body" idx="1"/>
          </p:nvPr>
        </p:nvSpPr>
        <p:spPr bwMode="auto">
          <a:xfrm>
            <a:off x="609600" y="1600201"/>
            <a:ext cx="109728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172982827"/>
      </p:ext>
    </p:extLst>
  </p:cSld>
  <p:clrMap bg1="dk2" tx1="lt1" bg2="dk1"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Garamond" pitchFamily="18" charset="0"/>
          <a:cs typeface="Arial" charset="0"/>
        </a:defRPr>
      </a:lvl2pPr>
      <a:lvl3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Garamond" pitchFamily="18" charset="0"/>
          <a:cs typeface="Arial" charset="0"/>
        </a:defRPr>
      </a:lvl3pPr>
      <a:lvl4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Garamond" pitchFamily="18" charset="0"/>
          <a:cs typeface="Arial" charset="0"/>
        </a:defRPr>
      </a:lvl4pPr>
      <a:lvl5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Garamond" pitchFamily="18" charset="0"/>
          <a:cs typeface="Arial" charset="0"/>
        </a:defRPr>
      </a:lvl5pPr>
      <a:lvl6pPr marL="4572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cs typeface="Arial" charset="0"/>
        </a:defRPr>
      </a:lvl6pPr>
      <a:lvl7pPr marL="9144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cs typeface="Arial" charset="0"/>
        </a:defRPr>
      </a:lvl7pPr>
      <a:lvl8pPr marL="13716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cs typeface="Arial" charset="0"/>
        </a:defRPr>
      </a:lvl8pPr>
      <a:lvl9pPr marL="18288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cs typeface="Arial" charset="0"/>
        </a:defRPr>
      </a:lvl9pPr>
    </p:titleStyle>
    <p:bodyStyle>
      <a:lvl1pPr marL="342900" indent="-342900" algn="l" rtl="0" eaLnBrk="0" fontAlgn="base" hangingPunct="0">
        <a:spcBef>
          <a:spcPct val="20000"/>
        </a:spcBef>
        <a:spcAft>
          <a:spcPct val="0"/>
        </a:spcAft>
        <a:buClr>
          <a:schemeClr val="hlink"/>
        </a:buClr>
        <a:buSzPct val="70000"/>
        <a:buFont typeface="Wingdings" pitchFamily="2" charset="2"/>
        <a:buChar char="n"/>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chemeClr val="accent2"/>
        </a:buClr>
        <a:buSzPct val="70000"/>
        <a:buFont typeface="Wingdings" pitchFamily="2" charset="2"/>
        <a:buChar char="n"/>
        <a:defRPr sz="2800">
          <a:solidFill>
            <a:schemeClr val="tx1"/>
          </a:solidFill>
          <a:effectLst>
            <a:outerShdw blurRad="38100" dist="38100" dir="2700000" algn="tl">
              <a:srgbClr val="000000"/>
            </a:outerShdw>
          </a:effectLst>
          <a:latin typeface="+mn-lt"/>
          <a:cs typeface="+mn-cs"/>
        </a:defRPr>
      </a:lvl2pPr>
      <a:lvl3pPr marL="1143000" indent="-228600" algn="l" rtl="0" eaLnBrk="0" fontAlgn="base" hangingPunct="0">
        <a:spcBef>
          <a:spcPct val="20000"/>
        </a:spcBef>
        <a:spcAft>
          <a:spcPct val="0"/>
        </a:spcAft>
        <a:buClr>
          <a:schemeClr val="tx2"/>
        </a:buClr>
        <a:buSzPct val="70000"/>
        <a:buFont typeface="Wingdings" pitchFamily="2" charset="2"/>
        <a:buChar char="n"/>
        <a:defRPr sz="2400">
          <a:solidFill>
            <a:schemeClr val="tx1"/>
          </a:solidFill>
          <a:effectLst>
            <a:outerShdw blurRad="38100" dist="38100" dir="2700000" algn="tl">
              <a:srgbClr val="000000"/>
            </a:outerShdw>
          </a:effectLst>
          <a:latin typeface="+mn-lt"/>
          <a:cs typeface="+mn-cs"/>
        </a:defRPr>
      </a:lvl3pPr>
      <a:lvl4pPr marL="1600200" indent="-228600" algn="l" rtl="0" eaLnBrk="0" fontAlgn="base" hangingPunct="0">
        <a:spcBef>
          <a:spcPct val="20000"/>
        </a:spcBef>
        <a:spcAft>
          <a:spcPct val="0"/>
        </a:spcAft>
        <a:buClr>
          <a:schemeClr val="accent2"/>
        </a:buClr>
        <a:buSzPct val="70000"/>
        <a:buFont typeface="Wingdings" pitchFamily="2" charset="2"/>
        <a:buChar char="n"/>
        <a:defRPr sz="2000">
          <a:solidFill>
            <a:schemeClr val="tx1"/>
          </a:solidFill>
          <a:effectLst>
            <a:outerShdw blurRad="38100" dist="38100" dir="2700000" algn="tl">
              <a:srgbClr val="000000"/>
            </a:outerShdw>
          </a:effectLst>
          <a:latin typeface="+mn-lt"/>
          <a:cs typeface="+mn-cs"/>
        </a:defRPr>
      </a:lvl4pPr>
      <a:lvl5pPr marL="2057400" indent="-228600" algn="l" rtl="0" eaLnBrk="0" fontAlgn="base" hangingPunct="0">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cs typeface="+mn-cs"/>
        </a:defRPr>
      </a:lvl5pPr>
      <a:lvl6pPr marL="25146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cs typeface="+mn-cs"/>
        </a:defRPr>
      </a:lvl6pPr>
      <a:lvl7pPr marL="29718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cs typeface="+mn-cs"/>
        </a:defRPr>
      </a:lvl7pPr>
      <a:lvl8pPr marL="34290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cs typeface="+mn-cs"/>
        </a:defRPr>
      </a:lvl8pPr>
      <a:lvl9pPr marL="38862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a:xfrm>
            <a:off x="609600" y="2189746"/>
            <a:ext cx="10972800" cy="4119613"/>
          </a:xfrm>
        </p:spPr>
        <p:txBody>
          <a:bodyPr/>
          <a:lstStyle/>
          <a:p>
            <a:pPr marL="137160" indent="0" algn="ctr">
              <a:buNone/>
            </a:pPr>
            <a:r>
              <a:rPr lang="en-US" sz="5400" b="1" dirty="0">
                <a:latin typeface="Broadway" panose="04040905080B02020502" pitchFamily="82" charset="0"/>
              </a:rPr>
              <a:t>In Christ</a:t>
            </a:r>
          </a:p>
          <a:p>
            <a:pPr marL="137160" indent="0" algn="ctr">
              <a:buNone/>
            </a:pPr>
            <a:endParaRPr lang="en-US" sz="3200" b="1" dirty="0"/>
          </a:p>
          <a:p>
            <a:pPr marL="137160" indent="0" algn="ctr">
              <a:buNone/>
            </a:pPr>
            <a:r>
              <a:rPr lang="en-US" sz="3200" b="1" dirty="0"/>
              <a:t>In Christ, in Him, In the Lord 164 times in Paul alone.</a:t>
            </a:r>
          </a:p>
          <a:p>
            <a:pPr marL="137160" indent="0">
              <a:buNone/>
            </a:pPr>
            <a:endParaRPr lang="en-US" b="1" dirty="0"/>
          </a:p>
          <a:p>
            <a:pPr marL="137160" indent="0">
              <a:buNone/>
            </a:pPr>
            <a:endParaRPr lang="en-US" b="1" dirty="0"/>
          </a:p>
        </p:txBody>
      </p:sp>
    </p:spTree>
    <p:extLst>
      <p:ext uri="{BB962C8B-B14F-4D97-AF65-F5344CB8AC3E}">
        <p14:creationId xmlns:p14="http://schemas.microsoft.com/office/powerpoint/2010/main" val="348523305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85AE38-3624-42F9-80EE-E222410689F3}"/>
              </a:ext>
            </a:extLst>
          </p:cNvPr>
          <p:cNvSpPr>
            <a:spLocks noGrp="1"/>
          </p:cNvSpPr>
          <p:nvPr>
            <p:ph type="title"/>
          </p:nvPr>
        </p:nvSpPr>
        <p:spPr/>
        <p:txBody>
          <a:bodyPr/>
          <a:lstStyle/>
          <a:p>
            <a:r>
              <a:rPr lang="en-US" dirty="0"/>
              <a:t>Challenge</a:t>
            </a:r>
          </a:p>
        </p:txBody>
      </p:sp>
      <p:sp>
        <p:nvSpPr>
          <p:cNvPr id="3" name="Content Placeholder 2">
            <a:extLst>
              <a:ext uri="{FF2B5EF4-FFF2-40B4-BE49-F238E27FC236}">
                <a16:creationId xmlns:a16="http://schemas.microsoft.com/office/drawing/2014/main" id="{965890A9-8FE9-4122-B8EC-AACE385BBB22}"/>
              </a:ext>
            </a:extLst>
          </p:cNvPr>
          <p:cNvSpPr>
            <a:spLocks noGrp="1"/>
          </p:cNvSpPr>
          <p:nvPr>
            <p:ph idx="1"/>
          </p:nvPr>
        </p:nvSpPr>
        <p:spPr>
          <a:xfrm>
            <a:off x="609600" y="2422689"/>
            <a:ext cx="10972800" cy="3703475"/>
          </a:xfrm>
        </p:spPr>
        <p:txBody>
          <a:bodyPr/>
          <a:lstStyle/>
          <a:p>
            <a:pPr marL="0" indent="0">
              <a:buNone/>
            </a:pPr>
            <a:r>
              <a:rPr lang="en-US" b="1" dirty="0"/>
              <a:t>Let us treat our bodies, our time, our energy, our purity, our relationships as being of surpassing worth.</a:t>
            </a:r>
          </a:p>
        </p:txBody>
      </p:sp>
    </p:spTree>
    <p:extLst>
      <p:ext uri="{BB962C8B-B14F-4D97-AF65-F5344CB8AC3E}">
        <p14:creationId xmlns:p14="http://schemas.microsoft.com/office/powerpoint/2010/main" val="380375277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FCB8FB-1299-4A48-B311-DDEE44E7F602}"/>
              </a:ext>
            </a:extLst>
          </p:cNvPr>
          <p:cNvSpPr>
            <a:spLocks noGrp="1"/>
          </p:cNvSpPr>
          <p:nvPr>
            <p:ph type="title"/>
          </p:nvPr>
        </p:nvSpPr>
        <p:spPr/>
        <p:txBody>
          <a:bodyPr/>
          <a:lstStyle/>
          <a:p>
            <a:r>
              <a:rPr lang="en-US" sz="3600" dirty="0"/>
              <a:t>We Are </a:t>
            </a:r>
            <a:r>
              <a:rPr lang="en-US" sz="3600" dirty="0">
                <a:solidFill>
                  <a:srgbClr val="FFC000"/>
                </a:solidFill>
              </a:rPr>
              <a:t>All One </a:t>
            </a:r>
            <a:r>
              <a:rPr lang="en-US" sz="3600" dirty="0"/>
              <a:t>in Christ</a:t>
            </a:r>
          </a:p>
        </p:txBody>
      </p:sp>
      <p:sp>
        <p:nvSpPr>
          <p:cNvPr id="3" name="Content Placeholder 2">
            <a:extLst>
              <a:ext uri="{FF2B5EF4-FFF2-40B4-BE49-F238E27FC236}">
                <a16:creationId xmlns:a16="http://schemas.microsoft.com/office/drawing/2014/main" id="{DA12A876-EB39-4FF8-B61A-8E9CD1BD1701}"/>
              </a:ext>
            </a:extLst>
          </p:cNvPr>
          <p:cNvSpPr>
            <a:spLocks noGrp="1"/>
          </p:cNvSpPr>
          <p:nvPr>
            <p:ph idx="1"/>
          </p:nvPr>
        </p:nvSpPr>
        <p:spPr>
          <a:xfrm>
            <a:off x="609600" y="1527142"/>
            <a:ext cx="10972800" cy="1901858"/>
          </a:xfrm>
        </p:spPr>
        <p:txBody>
          <a:bodyPr/>
          <a:lstStyle/>
          <a:p>
            <a:pPr marL="0" indent="0">
              <a:buNone/>
            </a:pPr>
            <a:r>
              <a:rPr lang="en-US" sz="2800" b="1" dirty="0"/>
              <a:t>Gal 3:26-28  So </a:t>
            </a:r>
            <a:r>
              <a:rPr lang="en-US" sz="2800" b="1" dirty="0">
                <a:solidFill>
                  <a:srgbClr val="FFC000"/>
                </a:solidFill>
              </a:rPr>
              <a:t>in Christ </a:t>
            </a:r>
            <a:r>
              <a:rPr lang="en-US" sz="2800" b="1" dirty="0"/>
              <a:t>you are all children of God through faith, for all of you we were baptized into Christ have clothed yourselves with Christ. There is neither Jew nor Gentile, neither slave nor free, nor is there male and female, </a:t>
            </a:r>
            <a:r>
              <a:rPr lang="en-US" sz="2800" b="1" dirty="0" err="1"/>
              <a:t>vor</a:t>
            </a:r>
            <a:r>
              <a:rPr lang="en-US" sz="2800" b="1" dirty="0"/>
              <a:t> you are all </a:t>
            </a:r>
            <a:r>
              <a:rPr lang="en-US" sz="2800" b="1" dirty="0">
                <a:solidFill>
                  <a:srgbClr val="FFC000"/>
                </a:solidFill>
              </a:rPr>
              <a:t>one in Christ Jesus</a:t>
            </a:r>
            <a:r>
              <a:rPr lang="en-US" sz="2800" b="1" dirty="0"/>
              <a:t>.</a:t>
            </a:r>
            <a:endParaRPr lang="en-US" sz="2800" b="1" dirty="0">
              <a:solidFill>
                <a:srgbClr val="FFC000"/>
              </a:solidFill>
            </a:endParaRPr>
          </a:p>
        </p:txBody>
      </p:sp>
      <p:pic>
        <p:nvPicPr>
          <p:cNvPr id="2052" name="Picture 4" descr="Related image">
            <a:extLst>
              <a:ext uri="{FF2B5EF4-FFF2-40B4-BE49-F238E27FC236}">
                <a16:creationId xmlns:a16="http://schemas.microsoft.com/office/drawing/2014/main" id="{E8D747C6-F5D6-4E7B-A4E2-93FFBDCCDD4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81324" y="3538504"/>
            <a:ext cx="6342985" cy="331949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2907226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C73B84-C3E0-4AB7-B8BF-89DBB86F2274}"/>
              </a:ext>
            </a:extLst>
          </p:cNvPr>
          <p:cNvSpPr>
            <a:spLocks noGrp="1"/>
          </p:cNvSpPr>
          <p:nvPr>
            <p:ph type="title"/>
          </p:nvPr>
        </p:nvSpPr>
        <p:spPr/>
        <p:txBody>
          <a:bodyPr/>
          <a:lstStyle/>
          <a:p>
            <a:r>
              <a:rPr lang="en-US" dirty="0"/>
              <a:t>What Do We Have in Common?</a:t>
            </a:r>
          </a:p>
        </p:txBody>
      </p:sp>
      <p:sp>
        <p:nvSpPr>
          <p:cNvPr id="3" name="Content Placeholder 2">
            <a:extLst>
              <a:ext uri="{FF2B5EF4-FFF2-40B4-BE49-F238E27FC236}">
                <a16:creationId xmlns:a16="http://schemas.microsoft.com/office/drawing/2014/main" id="{AAB6D284-F6E9-4D3E-A29B-C12E79B40ABD}"/>
              </a:ext>
            </a:extLst>
          </p:cNvPr>
          <p:cNvSpPr>
            <a:spLocks noGrp="1"/>
          </p:cNvSpPr>
          <p:nvPr>
            <p:ph idx="1"/>
          </p:nvPr>
        </p:nvSpPr>
        <p:spPr/>
        <p:txBody>
          <a:bodyPr/>
          <a:lstStyle/>
          <a:p>
            <a:pPr marL="0" indent="0" algn="ctr">
              <a:buNone/>
            </a:pPr>
            <a:r>
              <a:rPr lang="en-US" sz="6600" b="1" dirty="0"/>
              <a:t>Christ</a:t>
            </a:r>
          </a:p>
          <a:p>
            <a:pPr marL="0" indent="0" algn="ctr">
              <a:buNone/>
            </a:pPr>
            <a:endParaRPr lang="en-US" dirty="0"/>
          </a:p>
          <a:p>
            <a:pPr marL="0" indent="0" algn="ctr">
              <a:buNone/>
            </a:pPr>
            <a:r>
              <a:rPr lang="en-US" sz="4400" b="1" dirty="0"/>
              <a:t>What is our uniform?</a:t>
            </a:r>
          </a:p>
          <a:p>
            <a:pPr marL="0" indent="0" algn="ctr">
              <a:buNone/>
            </a:pPr>
            <a:endParaRPr lang="en-US" sz="1000" b="1" dirty="0"/>
          </a:p>
          <a:p>
            <a:pPr marL="0" indent="0" algn="ctr">
              <a:buNone/>
            </a:pPr>
            <a:r>
              <a:rPr lang="en-US" sz="6600" b="1" dirty="0"/>
              <a:t>Christ</a:t>
            </a:r>
          </a:p>
        </p:txBody>
      </p:sp>
    </p:spTree>
    <p:extLst>
      <p:ext uri="{BB962C8B-B14F-4D97-AF65-F5344CB8AC3E}">
        <p14:creationId xmlns:p14="http://schemas.microsoft.com/office/powerpoint/2010/main" val="59288413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5D5302-23A8-49FB-BE3F-DD371CC124CC}"/>
              </a:ext>
            </a:extLst>
          </p:cNvPr>
          <p:cNvSpPr>
            <a:spLocks noGrp="1"/>
          </p:cNvSpPr>
          <p:nvPr>
            <p:ph type="title"/>
          </p:nvPr>
        </p:nvSpPr>
        <p:spPr/>
        <p:txBody>
          <a:bodyPr/>
          <a:lstStyle/>
          <a:p>
            <a:r>
              <a:rPr lang="en-US" sz="3600" dirty="0"/>
              <a:t>One in Christ</a:t>
            </a:r>
          </a:p>
        </p:txBody>
      </p:sp>
      <p:sp>
        <p:nvSpPr>
          <p:cNvPr id="3" name="Content Placeholder 2">
            <a:extLst>
              <a:ext uri="{FF2B5EF4-FFF2-40B4-BE49-F238E27FC236}">
                <a16:creationId xmlns:a16="http://schemas.microsoft.com/office/drawing/2014/main" id="{FFCF166E-E1C6-412A-8863-3D9CD95C10FF}"/>
              </a:ext>
            </a:extLst>
          </p:cNvPr>
          <p:cNvSpPr>
            <a:spLocks noGrp="1"/>
          </p:cNvSpPr>
          <p:nvPr>
            <p:ph idx="1"/>
          </p:nvPr>
        </p:nvSpPr>
        <p:spPr>
          <a:xfrm>
            <a:off x="609600" y="1677971"/>
            <a:ext cx="10972800" cy="4448193"/>
          </a:xfrm>
        </p:spPr>
        <p:txBody>
          <a:bodyPr/>
          <a:lstStyle/>
          <a:p>
            <a:pPr marL="0" indent="0">
              <a:buNone/>
            </a:pPr>
            <a:r>
              <a:rPr lang="en-US" b="1" dirty="0"/>
              <a:t>Matt 5:14-16  A city on a hill…</a:t>
            </a:r>
          </a:p>
          <a:p>
            <a:pPr marL="0" indent="0">
              <a:buNone/>
            </a:pPr>
            <a:endParaRPr lang="en-US" sz="1000" b="1" dirty="0"/>
          </a:p>
          <a:p>
            <a:pPr marL="0" indent="0">
              <a:buNone/>
            </a:pPr>
            <a:r>
              <a:rPr lang="en-US" b="1" dirty="0"/>
              <a:t>Micah 4:1-3   Many nations…</a:t>
            </a:r>
          </a:p>
          <a:p>
            <a:pPr marL="0" indent="0">
              <a:buNone/>
            </a:pPr>
            <a:endParaRPr lang="en-US" sz="1000" b="1" dirty="0"/>
          </a:p>
          <a:p>
            <a:pPr marL="0" indent="0">
              <a:buNone/>
            </a:pPr>
            <a:r>
              <a:rPr lang="en-US" b="1" dirty="0"/>
              <a:t>Zechariah 8:23   All languages and nations</a:t>
            </a:r>
          </a:p>
          <a:p>
            <a:pPr marL="0" indent="0">
              <a:buNone/>
            </a:pPr>
            <a:endParaRPr lang="en-US" sz="1000" b="1" dirty="0"/>
          </a:p>
          <a:p>
            <a:pPr marL="0" indent="0">
              <a:buNone/>
            </a:pPr>
            <a:r>
              <a:rPr lang="en-US" b="1" dirty="0"/>
              <a:t>Psalm 133  How good and pleasing it is…</a:t>
            </a:r>
          </a:p>
          <a:p>
            <a:pPr marL="0" indent="0">
              <a:buNone/>
            </a:pPr>
            <a:endParaRPr lang="en-US" sz="1000" b="1" dirty="0"/>
          </a:p>
          <a:p>
            <a:pPr marL="0" indent="0">
              <a:buNone/>
            </a:pPr>
            <a:r>
              <a:rPr lang="en-US" b="1" dirty="0"/>
              <a:t>John 17:23  …may they be brought to complete unity</a:t>
            </a:r>
          </a:p>
        </p:txBody>
      </p:sp>
    </p:spTree>
    <p:extLst>
      <p:ext uri="{BB962C8B-B14F-4D97-AF65-F5344CB8AC3E}">
        <p14:creationId xmlns:p14="http://schemas.microsoft.com/office/powerpoint/2010/main" val="169305235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B94596-8690-4A52-B3F6-7DAD9FAA40AE}"/>
              </a:ext>
            </a:extLst>
          </p:cNvPr>
          <p:cNvSpPr>
            <a:spLocks noGrp="1"/>
          </p:cNvSpPr>
          <p:nvPr>
            <p:ph type="title"/>
          </p:nvPr>
        </p:nvSpPr>
        <p:spPr/>
        <p:txBody>
          <a:bodyPr/>
          <a:lstStyle/>
          <a:p>
            <a:r>
              <a:rPr lang="en-US" sz="3600" dirty="0"/>
              <a:t>Challenge</a:t>
            </a:r>
          </a:p>
        </p:txBody>
      </p:sp>
      <p:sp>
        <p:nvSpPr>
          <p:cNvPr id="3" name="Content Placeholder 2">
            <a:extLst>
              <a:ext uri="{FF2B5EF4-FFF2-40B4-BE49-F238E27FC236}">
                <a16:creationId xmlns:a16="http://schemas.microsoft.com/office/drawing/2014/main" id="{5A4F1727-CD0B-4E17-A1AC-44129BC7EF97}"/>
              </a:ext>
            </a:extLst>
          </p:cNvPr>
          <p:cNvSpPr>
            <a:spLocks noGrp="1"/>
          </p:cNvSpPr>
          <p:nvPr>
            <p:ph idx="1"/>
          </p:nvPr>
        </p:nvSpPr>
        <p:spPr>
          <a:xfrm>
            <a:off x="537328" y="1847654"/>
            <a:ext cx="11045072" cy="4278510"/>
          </a:xfrm>
        </p:spPr>
        <p:txBody>
          <a:bodyPr/>
          <a:lstStyle/>
          <a:p>
            <a:pPr marL="0" indent="0">
              <a:buNone/>
            </a:pPr>
            <a:r>
              <a:rPr lang="en-US" b="1" dirty="0"/>
              <a:t>Let us celebrate and maintain our unity of culture, race and generations.</a:t>
            </a:r>
          </a:p>
          <a:p>
            <a:pPr marL="0" indent="0">
              <a:buNone/>
            </a:pPr>
            <a:endParaRPr lang="en-US" b="1" dirty="0"/>
          </a:p>
          <a:p>
            <a:pPr marL="0" indent="0">
              <a:buNone/>
            </a:pPr>
            <a:r>
              <a:rPr lang="en-US" b="1" dirty="0"/>
              <a:t>Let us build stronger bridges between generations and the cultures we have not yet reached.</a:t>
            </a:r>
          </a:p>
        </p:txBody>
      </p:sp>
    </p:spTree>
    <p:extLst>
      <p:ext uri="{BB962C8B-B14F-4D97-AF65-F5344CB8AC3E}">
        <p14:creationId xmlns:p14="http://schemas.microsoft.com/office/powerpoint/2010/main" val="246583528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73CDCF-595E-47B7-9A6A-557930C811C8}"/>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8D802D28-CC19-482D-8AD1-AC8D322643CC}"/>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386278458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C513B1-A8CC-468C-8066-75E820C34EA6}"/>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95C8173B-C77E-4105-8C74-1861B1844A06}"/>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423881091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D760DF-110F-4AA9-A0B6-0E4E35BB0922}"/>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D616EBEE-6F7E-4FD6-A745-2EF6BAE3EDD0}"/>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415095959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10B03F-272B-4478-A29D-951FC2B3D007}"/>
              </a:ext>
            </a:extLst>
          </p:cNvPr>
          <p:cNvSpPr>
            <a:spLocks noGrp="1"/>
          </p:cNvSpPr>
          <p:nvPr>
            <p:ph type="title"/>
          </p:nvPr>
        </p:nvSpPr>
        <p:spPr/>
        <p:txBody>
          <a:bodyPr/>
          <a:lstStyle/>
          <a:p>
            <a:r>
              <a:rPr lang="en-US" sz="3200" dirty="0">
                <a:effectLst/>
                <a:latin typeface="Times New Roman" panose="02020603050405020304" pitchFamily="18" charset="0"/>
                <a:ea typeface="Calibri" panose="020F0502020204030204" pitchFamily="34" charset="0"/>
              </a:rPr>
              <a:t>All the Promises of God Find Their ‘Yes’ in Christ</a:t>
            </a:r>
            <a:endParaRPr lang="en-US" sz="3200" b="0" dirty="0"/>
          </a:p>
        </p:txBody>
      </p:sp>
      <p:sp>
        <p:nvSpPr>
          <p:cNvPr id="3" name="Content Placeholder 2">
            <a:extLst>
              <a:ext uri="{FF2B5EF4-FFF2-40B4-BE49-F238E27FC236}">
                <a16:creationId xmlns:a16="http://schemas.microsoft.com/office/drawing/2014/main" id="{C5E5BAC4-5FC7-43BB-B8B9-EC615CC3584C}"/>
              </a:ext>
            </a:extLst>
          </p:cNvPr>
          <p:cNvSpPr>
            <a:spLocks noGrp="1"/>
          </p:cNvSpPr>
          <p:nvPr>
            <p:ph idx="1"/>
          </p:nvPr>
        </p:nvSpPr>
        <p:spPr/>
        <p:txBody>
          <a:bodyPr/>
          <a:lstStyle/>
          <a:p>
            <a:endParaRPr lang="en-US" dirty="0"/>
          </a:p>
        </p:txBody>
      </p:sp>
    </p:spTree>
    <p:extLst>
      <p:ext uri="{BB962C8B-B14F-4D97-AF65-F5344CB8AC3E}">
        <p14:creationId xmlns:p14="http://schemas.microsoft.com/office/powerpoint/2010/main" val="73841902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DC2089-DACD-4F39-B3D2-6F38E20560E3}"/>
              </a:ext>
            </a:extLst>
          </p:cNvPr>
          <p:cNvSpPr>
            <a:spLocks noGrp="1"/>
          </p:cNvSpPr>
          <p:nvPr>
            <p:ph type="title"/>
          </p:nvPr>
        </p:nvSpPr>
        <p:spPr/>
        <p:txBody>
          <a:bodyPr/>
          <a:lstStyle/>
          <a:p>
            <a:r>
              <a:rPr lang="en-US" sz="3600" dirty="0">
                <a:effectLst/>
                <a:latin typeface="Times New Roman" panose="02020603050405020304" pitchFamily="18" charset="0"/>
                <a:ea typeface="Calibri" panose="020F0502020204030204" pitchFamily="34" charset="0"/>
              </a:rPr>
              <a:t>You Have </a:t>
            </a:r>
            <a:r>
              <a:rPr lang="en-US" sz="3600" dirty="0">
                <a:solidFill>
                  <a:srgbClr val="FFC000"/>
                </a:solidFill>
                <a:effectLst/>
                <a:latin typeface="Times New Roman" panose="02020603050405020304" pitchFamily="18" charset="0"/>
                <a:ea typeface="Calibri" panose="020F0502020204030204" pitchFamily="34" charset="0"/>
              </a:rPr>
              <a:t>Every Spiritual Blessing </a:t>
            </a:r>
            <a:r>
              <a:rPr lang="en-US" sz="3600" dirty="0">
                <a:effectLst/>
                <a:latin typeface="Times New Roman" panose="02020603050405020304" pitchFamily="18" charset="0"/>
                <a:ea typeface="Calibri" panose="020F0502020204030204" pitchFamily="34" charset="0"/>
              </a:rPr>
              <a:t>in Christ</a:t>
            </a:r>
            <a:endParaRPr lang="en-US" sz="3600" dirty="0"/>
          </a:p>
        </p:txBody>
      </p:sp>
      <p:sp>
        <p:nvSpPr>
          <p:cNvPr id="3" name="Content Placeholder 2">
            <a:extLst>
              <a:ext uri="{FF2B5EF4-FFF2-40B4-BE49-F238E27FC236}">
                <a16:creationId xmlns:a16="http://schemas.microsoft.com/office/drawing/2014/main" id="{13FAB72C-16C2-4695-9F3A-F4D6065C1A7C}"/>
              </a:ext>
            </a:extLst>
          </p:cNvPr>
          <p:cNvSpPr>
            <a:spLocks noGrp="1"/>
          </p:cNvSpPr>
          <p:nvPr>
            <p:ph idx="1"/>
          </p:nvPr>
        </p:nvSpPr>
        <p:spPr/>
        <p:txBody>
          <a:bodyPr/>
          <a:lstStyle/>
          <a:p>
            <a:endParaRPr lang="en-US" dirty="0"/>
          </a:p>
        </p:txBody>
      </p:sp>
    </p:spTree>
    <p:extLst>
      <p:ext uri="{BB962C8B-B14F-4D97-AF65-F5344CB8AC3E}">
        <p14:creationId xmlns:p14="http://schemas.microsoft.com/office/powerpoint/2010/main" val="6791357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4000" dirty="0"/>
              <a:t>If We are in Christ, How and when did we get into Christ?</a:t>
            </a:r>
          </a:p>
        </p:txBody>
      </p:sp>
      <p:sp>
        <p:nvSpPr>
          <p:cNvPr id="3" name="Content Placeholder 2"/>
          <p:cNvSpPr>
            <a:spLocks noGrp="1"/>
          </p:cNvSpPr>
          <p:nvPr>
            <p:ph idx="1"/>
          </p:nvPr>
        </p:nvSpPr>
        <p:spPr>
          <a:xfrm>
            <a:off x="609600" y="1600200"/>
            <a:ext cx="5533494" cy="4709160"/>
          </a:xfrm>
        </p:spPr>
        <p:txBody>
          <a:bodyPr/>
          <a:lstStyle/>
          <a:p>
            <a:pPr marL="137160" indent="0">
              <a:buNone/>
            </a:pPr>
            <a:r>
              <a:rPr lang="en-US" b="1" dirty="0"/>
              <a:t>Gal 3:26  Baptized into Christ</a:t>
            </a:r>
          </a:p>
          <a:p>
            <a:pPr marL="137160" indent="0">
              <a:buNone/>
            </a:pPr>
            <a:endParaRPr lang="en-US" sz="1200" b="1" dirty="0"/>
          </a:p>
          <a:p>
            <a:pPr marL="137160" indent="0">
              <a:buNone/>
            </a:pPr>
            <a:r>
              <a:rPr lang="en-US" b="1" dirty="0"/>
              <a:t>Romans 6:4 Baptized into Christ</a:t>
            </a:r>
          </a:p>
          <a:p>
            <a:pPr marL="137160" indent="0">
              <a:buNone/>
            </a:pPr>
            <a:endParaRPr lang="en-US" sz="2000" b="1" dirty="0"/>
          </a:p>
          <a:p>
            <a:pPr marL="137160" indent="0">
              <a:buNone/>
            </a:pPr>
            <a:r>
              <a:rPr lang="en-US" b="1" dirty="0"/>
              <a:t>Believe into Christ?</a:t>
            </a:r>
          </a:p>
          <a:p>
            <a:pPr marL="137160" indent="0">
              <a:buNone/>
            </a:pPr>
            <a:r>
              <a:rPr lang="en-US" b="1" dirty="0"/>
              <a:t>Repent into Christ?</a:t>
            </a:r>
          </a:p>
          <a:p>
            <a:pPr marL="137160" indent="0">
              <a:buNone/>
            </a:pPr>
            <a:r>
              <a:rPr lang="en-US" b="1" dirty="0"/>
              <a:t>Pray into Christ?</a:t>
            </a:r>
          </a:p>
        </p:txBody>
      </p:sp>
      <p:pic>
        <p:nvPicPr>
          <p:cNvPr id="1026" name="Picture 2" descr="Image result for hous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43094" y="2127643"/>
            <a:ext cx="5952653" cy="4441597"/>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p:cNvSpPr txBox="1"/>
          <p:nvPr/>
        </p:nvSpPr>
        <p:spPr>
          <a:xfrm>
            <a:off x="6833937" y="5931568"/>
            <a:ext cx="2755231" cy="400110"/>
          </a:xfrm>
          <a:prstGeom prst="rect">
            <a:avLst/>
          </a:prstGeom>
          <a:noFill/>
        </p:spPr>
        <p:txBody>
          <a:bodyPr wrap="square" rtlCol="0">
            <a:spAutoFit/>
          </a:bodyPr>
          <a:lstStyle/>
          <a:p>
            <a:r>
              <a:rPr lang="en-US" sz="2000" b="1" dirty="0">
                <a:solidFill>
                  <a:schemeClr val="bg1"/>
                </a:solidFill>
              </a:rPr>
              <a:t>You were out here</a:t>
            </a:r>
          </a:p>
        </p:txBody>
      </p:sp>
      <p:sp>
        <p:nvSpPr>
          <p:cNvPr id="5" name="TextBox 4"/>
          <p:cNvSpPr txBox="1"/>
          <p:nvPr/>
        </p:nvSpPr>
        <p:spPr>
          <a:xfrm>
            <a:off x="10359188" y="2490538"/>
            <a:ext cx="1528011" cy="646331"/>
          </a:xfrm>
          <a:prstGeom prst="rect">
            <a:avLst/>
          </a:prstGeom>
          <a:noFill/>
        </p:spPr>
        <p:txBody>
          <a:bodyPr wrap="square" rtlCol="0">
            <a:spAutoFit/>
          </a:bodyPr>
          <a:lstStyle/>
          <a:p>
            <a:r>
              <a:rPr lang="en-US" b="1" dirty="0">
                <a:solidFill>
                  <a:schemeClr val="bg1"/>
                </a:solidFill>
              </a:rPr>
              <a:t>How do you get in there?</a:t>
            </a:r>
          </a:p>
        </p:txBody>
      </p:sp>
    </p:spTree>
    <p:extLst>
      <p:ext uri="{BB962C8B-B14F-4D97-AF65-F5344CB8AC3E}">
        <p14:creationId xmlns:p14="http://schemas.microsoft.com/office/powerpoint/2010/main" val="15520322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t>So…  What do we have in Christ?</a:t>
            </a:r>
          </a:p>
        </p:txBody>
      </p:sp>
      <p:sp>
        <p:nvSpPr>
          <p:cNvPr id="3" name="Content Placeholder 2"/>
          <p:cNvSpPr>
            <a:spLocks noGrp="1"/>
          </p:cNvSpPr>
          <p:nvPr>
            <p:ph idx="1"/>
          </p:nvPr>
        </p:nvSpPr>
        <p:spPr>
          <a:xfrm>
            <a:off x="609600" y="1600201"/>
            <a:ext cx="10972800" cy="4885440"/>
          </a:xfrm>
        </p:spPr>
        <p:txBody>
          <a:bodyPr>
            <a:normAutofit/>
          </a:bodyPr>
          <a:lstStyle/>
          <a:p>
            <a:pPr marL="137160" indent="0">
              <a:buClr>
                <a:prstClr val="white">
                  <a:shade val="95000"/>
                </a:prstClr>
              </a:buClr>
              <a:buNone/>
            </a:pPr>
            <a:r>
              <a:rPr lang="en-US" b="1" dirty="0"/>
              <a:t>Coll 1:14, Eph 1:7 </a:t>
            </a:r>
            <a:r>
              <a:rPr lang="en-US" b="1" dirty="0">
                <a:solidFill>
                  <a:srgbClr val="FFC000"/>
                </a:solidFill>
              </a:rPr>
              <a:t>Redemption</a:t>
            </a:r>
            <a:r>
              <a:rPr lang="en-US" b="1" dirty="0"/>
              <a:t> in Christ</a:t>
            </a:r>
            <a:endParaRPr lang="en-US" b="1" dirty="0">
              <a:solidFill>
                <a:schemeClr val="bg1"/>
              </a:solidFill>
            </a:endParaRPr>
          </a:p>
          <a:p>
            <a:pPr marL="137160" indent="0">
              <a:buClr>
                <a:prstClr val="white">
                  <a:shade val="95000"/>
                </a:prstClr>
              </a:buClr>
              <a:buNone/>
            </a:pPr>
            <a:endParaRPr lang="en-US" sz="1000" b="1" dirty="0">
              <a:solidFill>
                <a:prstClr val="white"/>
              </a:solidFill>
            </a:endParaRPr>
          </a:p>
          <a:p>
            <a:pPr marL="137160" lvl="0" indent="0">
              <a:buClr>
                <a:prstClr val="white">
                  <a:shade val="95000"/>
                </a:prstClr>
              </a:buClr>
              <a:buNone/>
            </a:pPr>
            <a:r>
              <a:rPr lang="en-US" b="1" dirty="0">
                <a:solidFill>
                  <a:prstClr val="white"/>
                </a:solidFill>
              </a:rPr>
              <a:t>1 Cor 1:2 </a:t>
            </a:r>
            <a:r>
              <a:rPr lang="en-US" b="1" dirty="0">
                <a:solidFill>
                  <a:srgbClr val="FFC000"/>
                </a:solidFill>
              </a:rPr>
              <a:t>Sanctified</a:t>
            </a:r>
            <a:r>
              <a:rPr lang="en-US" b="1" dirty="0">
                <a:solidFill>
                  <a:prstClr val="white"/>
                </a:solidFill>
              </a:rPr>
              <a:t> in Christ</a:t>
            </a:r>
          </a:p>
          <a:p>
            <a:pPr marL="137160" lvl="0" indent="0">
              <a:buClr>
                <a:prstClr val="white">
                  <a:shade val="95000"/>
                </a:prstClr>
              </a:buClr>
              <a:buNone/>
            </a:pPr>
            <a:endParaRPr lang="en-US" sz="1000" b="1" dirty="0">
              <a:solidFill>
                <a:prstClr val="white"/>
              </a:solidFill>
            </a:endParaRPr>
          </a:p>
          <a:p>
            <a:pPr marL="137160" lvl="0" indent="0">
              <a:buClr>
                <a:prstClr val="white">
                  <a:shade val="95000"/>
                </a:prstClr>
              </a:buClr>
              <a:buNone/>
            </a:pPr>
            <a:r>
              <a:rPr lang="en-US" b="1" dirty="0">
                <a:solidFill>
                  <a:prstClr val="white"/>
                </a:solidFill>
              </a:rPr>
              <a:t>2 Cor 5:21 </a:t>
            </a:r>
            <a:r>
              <a:rPr lang="en-US" b="1" dirty="0">
                <a:solidFill>
                  <a:srgbClr val="FFC000"/>
                </a:solidFill>
              </a:rPr>
              <a:t>Righteous</a:t>
            </a:r>
            <a:r>
              <a:rPr lang="en-US" b="1" dirty="0">
                <a:solidFill>
                  <a:prstClr val="white"/>
                </a:solidFill>
              </a:rPr>
              <a:t> in Christ</a:t>
            </a:r>
          </a:p>
          <a:p>
            <a:pPr marL="137160" lvl="0" indent="0">
              <a:buClr>
                <a:prstClr val="white">
                  <a:shade val="95000"/>
                </a:prstClr>
              </a:buClr>
              <a:buNone/>
            </a:pPr>
            <a:endParaRPr lang="en-US" sz="1000" b="1" dirty="0">
              <a:solidFill>
                <a:prstClr val="white"/>
              </a:solidFill>
            </a:endParaRPr>
          </a:p>
          <a:p>
            <a:pPr marL="137160" lvl="0" indent="0">
              <a:buClr>
                <a:prstClr val="white">
                  <a:shade val="95000"/>
                </a:prstClr>
              </a:buClr>
              <a:buNone/>
            </a:pPr>
            <a:r>
              <a:rPr lang="en-US" b="1" dirty="0">
                <a:solidFill>
                  <a:prstClr val="white"/>
                </a:solidFill>
              </a:rPr>
              <a:t>Eph 2:1-4  </a:t>
            </a:r>
            <a:r>
              <a:rPr lang="en-US" b="1" dirty="0">
                <a:solidFill>
                  <a:srgbClr val="FFC000"/>
                </a:solidFill>
              </a:rPr>
              <a:t>Alive</a:t>
            </a:r>
            <a:r>
              <a:rPr lang="en-US" b="1" dirty="0">
                <a:solidFill>
                  <a:prstClr val="white"/>
                </a:solidFill>
              </a:rPr>
              <a:t> in Christ</a:t>
            </a:r>
            <a:endParaRPr lang="en-US" b="1" dirty="0">
              <a:solidFill>
                <a:srgbClr val="FFC000"/>
              </a:solidFill>
            </a:endParaRPr>
          </a:p>
          <a:p>
            <a:pPr marL="137160" lvl="0" indent="0">
              <a:buClr>
                <a:prstClr val="white">
                  <a:shade val="95000"/>
                </a:prstClr>
              </a:buClr>
              <a:buNone/>
            </a:pPr>
            <a:endParaRPr lang="en-US" sz="1000" b="1" dirty="0">
              <a:solidFill>
                <a:prstClr val="white"/>
              </a:solidFill>
            </a:endParaRPr>
          </a:p>
          <a:p>
            <a:pPr marL="137160" lvl="0" indent="0">
              <a:buClr>
                <a:prstClr val="white">
                  <a:shade val="95000"/>
                </a:prstClr>
              </a:buClr>
              <a:buNone/>
            </a:pPr>
            <a:r>
              <a:rPr lang="en-US" b="1" dirty="0">
                <a:solidFill>
                  <a:prstClr val="white"/>
                </a:solidFill>
              </a:rPr>
              <a:t>2 Cor 5:17  A </a:t>
            </a:r>
            <a:r>
              <a:rPr lang="en-US" b="1" dirty="0">
                <a:solidFill>
                  <a:srgbClr val="FFC000"/>
                </a:solidFill>
              </a:rPr>
              <a:t>New Creation </a:t>
            </a:r>
            <a:r>
              <a:rPr lang="en-US" b="1" dirty="0">
                <a:solidFill>
                  <a:prstClr val="white"/>
                </a:solidFill>
              </a:rPr>
              <a:t>in Christ</a:t>
            </a:r>
          </a:p>
          <a:p>
            <a:pPr marL="137160" lvl="0" indent="0">
              <a:buClr>
                <a:prstClr val="white">
                  <a:shade val="95000"/>
                </a:prstClr>
              </a:buClr>
              <a:buNone/>
            </a:pPr>
            <a:endParaRPr lang="en-US" sz="1000" b="1" dirty="0">
              <a:solidFill>
                <a:prstClr val="white"/>
              </a:solidFill>
            </a:endParaRPr>
          </a:p>
          <a:p>
            <a:pPr marL="137160" lvl="0" indent="0">
              <a:buClr>
                <a:prstClr val="white">
                  <a:shade val="95000"/>
                </a:prstClr>
              </a:buClr>
              <a:buNone/>
            </a:pPr>
            <a:r>
              <a:rPr lang="en-US" b="1" dirty="0">
                <a:solidFill>
                  <a:prstClr val="white"/>
                </a:solidFill>
              </a:rPr>
              <a:t>Romans 8:1-2  </a:t>
            </a:r>
            <a:r>
              <a:rPr lang="en-US" b="1" dirty="0">
                <a:solidFill>
                  <a:srgbClr val="FFC000"/>
                </a:solidFill>
              </a:rPr>
              <a:t>No Condemnation </a:t>
            </a:r>
            <a:r>
              <a:rPr lang="en-US" b="1" dirty="0">
                <a:solidFill>
                  <a:prstClr val="white"/>
                </a:solidFill>
              </a:rPr>
              <a:t>in Christ</a:t>
            </a:r>
          </a:p>
          <a:p>
            <a:pPr marL="137160" indent="0">
              <a:buNone/>
            </a:pPr>
            <a:endParaRPr lang="en-US" sz="2400" b="1" dirty="0"/>
          </a:p>
        </p:txBody>
      </p:sp>
    </p:spTree>
    <p:extLst>
      <p:ext uri="{BB962C8B-B14F-4D97-AF65-F5344CB8AC3E}">
        <p14:creationId xmlns:p14="http://schemas.microsoft.com/office/powerpoint/2010/main" val="29765994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t>So…  What do we have in Christ?</a:t>
            </a:r>
          </a:p>
        </p:txBody>
      </p:sp>
      <p:sp>
        <p:nvSpPr>
          <p:cNvPr id="3" name="Content Placeholder 2"/>
          <p:cNvSpPr>
            <a:spLocks noGrp="1"/>
          </p:cNvSpPr>
          <p:nvPr>
            <p:ph idx="1"/>
          </p:nvPr>
        </p:nvSpPr>
        <p:spPr>
          <a:xfrm>
            <a:off x="609600" y="1600201"/>
            <a:ext cx="10972800" cy="4885440"/>
          </a:xfrm>
        </p:spPr>
        <p:txBody>
          <a:bodyPr>
            <a:normAutofit/>
          </a:bodyPr>
          <a:lstStyle/>
          <a:p>
            <a:pPr marL="137160" lvl="0" indent="0">
              <a:buClr>
                <a:prstClr val="white">
                  <a:shade val="95000"/>
                </a:prstClr>
              </a:buClr>
              <a:buNone/>
            </a:pPr>
            <a:endParaRPr lang="en-US" sz="1000" b="1" dirty="0">
              <a:solidFill>
                <a:prstClr val="white"/>
              </a:solidFill>
            </a:endParaRPr>
          </a:p>
          <a:p>
            <a:pPr marL="137160" lvl="0" indent="0">
              <a:buClr>
                <a:prstClr val="white">
                  <a:shade val="95000"/>
                </a:prstClr>
              </a:buClr>
              <a:buNone/>
            </a:pPr>
            <a:r>
              <a:rPr lang="en-US" b="1" dirty="0">
                <a:solidFill>
                  <a:prstClr val="white"/>
                </a:solidFill>
              </a:rPr>
              <a:t>Eph 1:4 We are </a:t>
            </a:r>
            <a:r>
              <a:rPr lang="en-US" b="1" dirty="0">
                <a:solidFill>
                  <a:srgbClr val="FFC000"/>
                </a:solidFill>
              </a:rPr>
              <a:t>Chosen by God </a:t>
            </a:r>
            <a:r>
              <a:rPr lang="en-US" b="1" dirty="0">
                <a:solidFill>
                  <a:prstClr val="white"/>
                </a:solidFill>
              </a:rPr>
              <a:t>in Christ</a:t>
            </a:r>
          </a:p>
          <a:p>
            <a:pPr marL="137160" lvl="0" indent="0">
              <a:buClr>
                <a:prstClr val="white">
                  <a:shade val="95000"/>
                </a:prstClr>
              </a:buClr>
              <a:buNone/>
            </a:pPr>
            <a:endParaRPr lang="en-US" sz="800" b="1" dirty="0">
              <a:solidFill>
                <a:prstClr val="white"/>
              </a:solidFill>
            </a:endParaRPr>
          </a:p>
          <a:p>
            <a:pPr marL="137160" lvl="0" indent="0">
              <a:buClr>
                <a:prstClr val="white">
                  <a:shade val="95000"/>
                </a:prstClr>
              </a:buClr>
              <a:buNone/>
            </a:pPr>
            <a:r>
              <a:rPr lang="en-US" b="1" dirty="0">
                <a:solidFill>
                  <a:prstClr val="white"/>
                </a:solidFill>
              </a:rPr>
              <a:t>Gal 3:26  We are </a:t>
            </a:r>
            <a:r>
              <a:rPr lang="en-US" b="1" dirty="0">
                <a:solidFill>
                  <a:srgbClr val="FFC000"/>
                </a:solidFill>
              </a:rPr>
              <a:t>Children of God </a:t>
            </a:r>
            <a:r>
              <a:rPr lang="en-US" b="1" dirty="0">
                <a:solidFill>
                  <a:prstClr val="white"/>
                </a:solidFill>
              </a:rPr>
              <a:t>in Christ Jesus</a:t>
            </a:r>
          </a:p>
          <a:p>
            <a:pPr marL="137160" lvl="0" indent="0">
              <a:buClr>
                <a:prstClr val="white">
                  <a:shade val="95000"/>
                </a:prstClr>
              </a:buClr>
              <a:buNone/>
            </a:pPr>
            <a:endParaRPr lang="en-US" sz="1000" b="1" dirty="0">
              <a:solidFill>
                <a:prstClr val="white"/>
              </a:solidFill>
            </a:endParaRPr>
          </a:p>
          <a:p>
            <a:pPr marL="137160" lvl="0" indent="0">
              <a:buClr>
                <a:prstClr val="white">
                  <a:shade val="95000"/>
                </a:prstClr>
              </a:buClr>
              <a:buNone/>
            </a:pPr>
            <a:r>
              <a:rPr lang="en-US" b="1" dirty="0">
                <a:solidFill>
                  <a:prstClr val="white"/>
                </a:solidFill>
              </a:rPr>
              <a:t>Rom 8:38-39  We Have </a:t>
            </a:r>
            <a:r>
              <a:rPr lang="en-US" b="1" dirty="0">
                <a:solidFill>
                  <a:srgbClr val="FFC000"/>
                </a:solidFill>
              </a:rPr>
              <a:t>Secure Love </a:t>
            </a:r>
            <a:r>
              <a:rPr lang="en-US" b="1" dirty="0">
                <a:solidFill>
                  <a:prstClr val="white"/>
                </a:solidFill>
              </a:rPr>
              <a:t>in Christ</a:t>
            </a:r>
          </a:p>
          <a:p>
            <a:pPr marL="137160" lvl="0" indent="0">
              <a:buClr>
                <a:prstClr val="white">
                  <a:shade val="95000"/>
                </a:prstClr>
              </a:buClr>
              <a:buNone/>
            </a:pPr>
            <a:endParaRPr lang="en-US" sz="1000" b="1" dirty="0">
              <a:solidFill>
                <a:prstClr val="white"/>
              </a:solidFill>
            </a:endParaRPr>
          </a:p>
          <a:p>
            <a:pPr marL="137160" lvl="0" indent="0">
              <a:buClr>
                <a:prstClr val="white">
                  <a:shade val="95000"/>
                </a:prstClr>
              </a:buClr>
              <a:buNone/>
            </a:pPr>
            <a:r>
              <a:rPr lang="en-US" b="1" dirty="0">
                <a:solidFill>
                  <a:prstClr val="white"/>
                </a:solidFill>
              </a:rPr>
              <a:t>Romans 6:22-23 We Have </a:t>
            </a:r>
            <a:r>
              <a:rPr lang="en-US" b="1" dirty="0">
                <a:solidFill>
                  <a:srgbClr val="FFC000"/>
                </a:solidFill>
              </a:rPr>
              <a:t>Eternal Life </a:t>
            </a:r>
            <a:r>
              <a:rPr lang="en-US" b="1" dirty="0">
                <a:solidFill>
                  <a:prstClr val="white"/>
                </a:solidFill>
              </a:rPr>
              <a:t>in Christ Jesus</a:t>
            </a:r>
            <a:endParaRPr lang="en-US" b="1" dirty="0">
              <a:solidFill>
                <a:srgbClr val="FFC000"/>
              </a:solidFill>
            </a:endParaRPr>
          </a:p>
          <a:p>
            <a:pPr marL="137160" lvl="0" indent="0">
              <a:buClr>
                <a:prstClr val="white">
                  <a:shade val="95000"/>
                </a:prstClr>
              </a:buClr>
              <a:buNone/>
            </a:pPr>
            <a:endParaRPr lang="en-US" sz="1000" b="1" dirty="0">
              <a:solidFill>
                <a:prstClr val="white"/>
              </a:solidFill>
            </a:endParaRPr>
          </a:p>
          <a:p>
            <a:pPr marL="137160" lvl="0" indent="0">
              <a:buClr>
                <a:prstClr val="white">
                  <a:shade val="95000"/>
                </a:prstClr>
              </a:buClr>
              <a:buNone/>
            </a:pPr>
            <a:endParaRPr lang="en-US" b="1" dirty="0">
              <a:solidFill>
                <a:prstClr val="white"/>
              </a:solidFill>
            </a:endParaRPr>
          </a:p>
          <a:p>
            <a:pPr marL="137160" indent="0">
              <a:buNone/>
            </a:pPr>
            <a:endParaRPr lang="en-US" sz="2400" b="1" dirty="0"/>
          </a:p>
        </p:txBody>
      </p:sp>
    </p:spTree>
    <p:extLst>
      <p:ext uri="{BB962C8B-B14F-4D97-AF65-F5344CB8AC3E}">
        <p14:creationId xmlns:p14="http://schemas.microsoft.com/office/powerpoint/2010/main" val="9896509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E070C0-63AB-4FDB-87B3-6F25331CDF92}"/>
              </a:ext>
            </a:extLst>
          </p:cNvPr>
          <p:cNvSpPr>
            <a:spLocks noGrp="1"/>
          </p:cNvSpPr>
          <p:nvPr>
            <p:ph type="title"/>
          </p:nvPr>
        </p:nvSpPr>
        <p:spPr/>
        <p:txBody>
          <a:bodyPr/>
          <a:lstStyle/>
          <a:p>
            <a:r>
              <a:rPr lang="en-US" dirty="0"/>
              <a:t>Peace With God in Christ Jesus</a:t>
            </a:r>
          </a:p>
        </p:txBody>
      </p:sp>
      <p:sp>
        <p:nvSpPr>
          <p:cNvPr id="3" name="Content Placeholder 2">
            <a:extLst>
              <a:ext uri="{FF2B5EF4-FFF2-40B4-BE49-F238E27FC236}">
                <a16:creationId xmlns:a16="http://schemas.microsoft.com/office/drawing/2014/main" id="{4A6BD87E-2B0C-4E00-A473-58A6D7EBC321}"/>
              </a:ext>
            </a:extLst>
          </p:cNvPr>
          <p:cNvSpPr>
            <a:spLocks noGrp="1"/>
          </p:cNvSpPr>
          <p:nvPr>
            <p:ph idx="1"/>
          </p:nvPr>
        </p:nvSpPr>
        <p:spPr>
          <a:xfrm>
            <a:off x="609600" y="1600201"/>
            <a:ext cx="6271967" cy="4525963"/>
          </a:xfrm>
        </p:spPr>
        <p:txBody>
          <a:bodyPr/>
          <a:lstStyle/>
          <a:p>
            <a:pPr marL="0" indent="0">
              <a:buNone/>
            </a:pPr>
            <a:r>
              <a:rPr lang="en-US" sz="2800" b="1" dirty="0"/>
              <a:t>Do not be anxious about anything, but in every situation, by prayer and petition, with thanksgiving, present your requests to God. And the peace of God, which transcends all understanding will guard your hearts and your minds </a:t>
            </a:r>
            <a:r>
              <a:rPr lang="en-US" sz="2800" b="1" dirty="0">
                <a:solidFill>
                  <a:srgbClr val="FFC000"/>
                </a:solidFill>
              </a:rPr>
              <a:t>in Christ Jesus</a:t>
            </a:r>
            <a:r>
              <a:rPr lang="en-US" sz="2800" b="1" dirty="0"/>
              <a:t>. (Philippians 4:6–7)</a:t>
            </a:r>
          </a:p>
        </p:txBody>
      </p:sp>
      <p:pic>
        <p:nvPicPr>
          <p:cNvPr id="1026" name="Picture 2" descr="Image result for peace">
            <a:extLst>
              <a:ext uri="{FF2B5EF4-FFF2-40B4-BE49-F238E27FC236}">
                <a16:creationId xmlns:a16="http://schemas.microsoft.com/office/drawing/2014/main" id="{18F02A78-6C37-40B7-A48B-51C3E52B507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164961" y="1481932"/>
            <a:ext cx="4762500" cy="4762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075976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AD46E7-6079-4D65-B190-626952275305}"/>
              </a:ext>
            </a:extLst>
          </p:cNvPr>
          <p:cNvSpPr>
            <a:spLocks noGrp="1"/>
          </p:cNvSpPr>
          <p:nvPr>
            <p:ph type="title"/>
          </p:nvPr>
        </p:nvSpPr>
        <p:spPr/>
        <p:txBody>
          <a:bodyPr/>
          <a:lstStyle/>
          <a:p>
            <a:r>
              <a:rPr lang="en-US" dirty="0"/>
              <a:t>Fullness of God in Christ</a:t>
            </a:r>
          </a:p>
        </p:txBody>
      </p:sp>
      <p:sp>
        <p:nvSpPr>
          <p:cNvPr id="3" name="Content Placeholder 2">
            <a:extLst>
              <a:ext uri="{FF2B5EF4-FFF2-40B4-BE49-F238E27FC236}">
                <a16:creationId xmlns:a16="http://schemas.microsoft.com/office/drawing/2014/main" id="{80CEA8BD-3DC6-402E-87C6-08BCA0C842BA}"/>
              </a:ext>
            </a:extLst>
          </p:cNvPr>
          <p:cNvSpPr>
            <a:spLocks noGrp="1"/>
          </p:cNvSpPr>
          <p:nvPr>
            <p:ph idx="1"/>
          </p:nvPr>
        </p:nvSpPr>
        <p:spPr/>
        <p:txBody>
          <a:bodyPr/>
          <a:lstStyle/>
          <a:p>
            <a:pPr marL="0" indent="0">
              <a:buNone/>
            </a:pPr>
            <a:r>
              <a:rPr lang="en-US" b="1" dirty="0"/>
              <a:t>For in Christ all the fullness of deity lives in bodily form, and </a:t>
            </a:r>
            <a:r>
              <a:rPr lang="en-US" b="1" dirty="0">
                <a:solidFill>
                  <a:srgbClr val="FFC000"/>
                </a:solidFill>
              </a:rPr>
              <a:t>in Christ </a:t>
            </a:r>
            <a:r>
              <a:rPr lang="en-US" b="1" dirty="0"/>
              <a:t>you have been brought to </a:t>
            </a:r>
            <a:r>
              <a:rPr lang="en-US" b="1" dirty="0">
                <a:solidFill>
                  <a:srgbClr val="FFC000"/>
                </a:solidFill>
              </a:rPr>
              <a:t>fullness</a:t>
            </a:r>
            <a:r>
              <a:rPr lang="en-US" b="1" dirty="0"/>
              <a:t>. (Colossians 2:9–10)</a:t>
            </a:r>
          </a:p>
          <a:p>
            <a:pPr marL="0" indent="0">
              <a:buNone/>
            </a:pPr>
            <a:endParaRPr lang="en-US" b="1" dirty="0"/>
          </a:p>
          <a:p>
            <a:pPr marL="0" indent="0">
              <a:buNone/>
            </a:pPr>
            <a:r>
              <a:rPr lang="en-US" b="1" dirty="0"/>
              <a:t>We become like God in Christ.</a:t>
            </a:r>
          </a:p>
          <a:p>
            <a:pPr marL="0" indent="0">
              <a:buNone/>
            </a:pPr>
            <a:endParaRPr lang="en-US" b="1" dirty="0"/>
          </a:p>
        </p:txBody>
      </p:sp>
    </p:spTree>
    <p:extLst>
      <p:ext uri="{BB962C8B-B14F-4D97-AF65-F5344CB8AC3E}">
        <p14:creationId xmlns:p14="http://schemas.microsoft.com/office/powerpoint/2010/main" val="57203888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BF09A6-E664-4041-8121-496198064E8E}"/>
              </a:ext>
            </a:extLst>
          </p:cNvPr>
          <p:cNvSpPr>
            <a:spLocks noGrp="1"/>
          </p:cNvSpPr>
          <p:nvPr>
            <p:ph type="title"/>
          </p:nvPr>
        </p:nvSpPr>
        <p:spPr/>
        <p:txBody>
          <a:bodyPr/>
          <a:lstStyle/>
          <a:p>
            <a:r>
              <a:rPr lang="en-US" sz="3600" dirty="0"/>
              <a:t>We Have </a:t>
            </a:r>
            <a:r>
              <a:rPr lang="en-US" sz="3600" dirty="0">
                <a:solidFill>
                  <a:srgbClr val="FFC000"/>
                </a:solidFill>
              </a:rPr>
              <a:t>Surpassing Worth </a:t>
            </a:r>
            <a:r>
              <a:rPr lang="en-US" sz="3600" dirty="0"/>
              <a:t>in Christ</a:t>
            </a:r>
          </a:p>
        </p:txBody>
      </p:sp>
      <p:sp>
        <p:nvSpPr>
          <p:cNvPr id="3" name="Content Placeholder 2">
            <a:extLst>
              <a:ext uri="{FF2B5EF4-FFF2-40B4-BE49-F238E27FC236}">
                <a16:creationId xmlns:a16="http://schemas.microsoft.com/office/drawing/2014/main" id="{BB036F7E-3B5A-4BC0-A9F2-CE6C9918C66F}"/>
              </a:ext>
            </a:extLst>
          </p:cNvPr>
          <p:cNvSpPr>
            <a:spLocks noGrp="1"/>
          </p:cNvSpPr>
          <p:nvPr>
            <p:ph idx="1"/>
          </p:nvPr>
        </p:nvSpPr>
        <p:spPr>
          <a:xfrm>
            <a:off x="609600" y="1640264"/>
            <a:ext cx="4659984" cy="4485900"/>
          </a:xfrm>
        </p:spPr>
        <p:txBody>
          <a:bodyPr/>
          <a:lstStyle/>
          <a:p>
            <a:pPr marL="0" indent="0">
              <a:buNone/>
            </a:pPr>
            <a:r>
              <a:rPr lang="en-US" b="1" dirty="0"/>
              <a:t>0.00000012%</a:t>
            </a:r>
          </a:p>
          <a:p>
            <a:pPr marL="0" indent="0">
              <a:buNone/>
            </a:pPr>
            <a:endParaRPr lang="en-US" sz="1200" b="1" dirty="0"/>
          </a:p>
          <a:p>
            <a:pPr marL="0" indent="0">
              <a:buNone/>
            </a:pPr>
            <a:r>
              <a:rPr lang="en-US" b="1" dirty="0"/>
              <a:t>$3.50</a:t>
            </a:r>
          </a:p>
          <a:p>
            <a:pPr marL="0" indent="0">
              <a:buNone/>
            </a:pPr>
            <a:endParaRPr lang="en-US" sz="1200" b="1" dirty="0"/>
          </a:p>
          <a:p>
            <a:pPr marL="0" indent="0">
              <a:buNone/>
            </a:pPr>
            <a:r>
              <a:rPr lang="en-US" b="1" dirty="0"/>
              <a:t>1972 Ford Pinto $200,000</a:t>
            </a:r>
          </a:p>
          <a:p>
            <a:pPr marL="0" indent="0">
              <a:buNone/>
            </a:pPr>
            <a:endParaRPr lang="en-US" sz="1200" b="1" dirty="0"/>
          </a:p>
          <a:p>
            <a:pPr marL="0" indent="0">
              <a:buNone/>
            </a:pPr>
            <a:r>
              <a:rPr lang="en-US" b="1" dirty="0"/>
              <a:t>Phil 3:5-11</a:t>
            </a:r>
          </a:p>
          <a:p>
            <a:pPr marL="0" indent="0">
              <a:buNone/>
            </a:pPr>
            <a:endParaRPr lang="en-US" sz="1200" b="1" dirty="0"/>
          </a:p>
          <a:p>
            <a:pPr marL="0" indent="0">
              <a:buNone/>
            </a:pPr>
            <a:r>
              <a:rPr lang="en-US" b="1" dirty="0">
                <a:sym typeface="Symbol" panose="05050102010706020507" pitchFamily="18" charset="2"/>
              </a:rPr>
              <a:t>   0       “garbage”</a:t>
            </a:r>
            <a:endParaRPr lang="en-US" b="1" dirty="0"/>
          </a:p>
          <a:p>
            <a:pPr marL="0" indent="0">
              <a:buNone/>
            </a:pPr>
            <a:endParaRPr lang="en-US" sz="2800" b="1" dirty="0"/>
          </a:p>
          <a:p>
            <a:pPr marL="0" indent="0">
              <a:buNone/>
            </a:pPr>
            <a:endParaRPr lang="en-US" sz="2800" b="1" dirty="0"/>
          </a:p>
        </p:txBody>
      </p:sp>
      <p:pic>
        <p:nvPicPr>
          <p:cNvPr id="1026" name="Picture 2" descr="Image result for money">
            <a:extLst>
              <a:ext uri="{FF2B5EF4-FFF2-40B4-BE49-F238E27FC236}">
                <a16:creationId xmlns:a16="http://schemas.microsoft.com/office/drawing/2014/main" id="{EDC768F4-8334-417F-861C-DE2393D8D56A}"/>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096000" y="1732174"/>
            <a:ext cx="5858653" cy="439399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7193544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2500E3-704C-4BC4-99B2-AA1D47B4B883}"/>
              </a:ext>
            </a:extLst>
          </p:cNvPr>
          <p:cNvSpPr>
            <a:spLocks noGrp="1"/>
          </p:cNvSpPr>
          <p:nvPr>
            <p:ph type="title"/>
          </p:nvPr>
        </p:nvSpPr>
        <p:spPr/>
        <p:txBody>
          <a:bodyPr/>
          <a:lstStyle/>
          <a:p>
            <a:r>
              <a:rPr lang="en-US" dirty="0"/>
              <a:t>Phil 3:8   Overwhelming gain</a:t>
            </a:r>
          </a:p>
        </p:txBody>
      </p:sp>
      <p:pic>
        <p:nvPicPr>
          <p:cNvPr id="1026" name="Picture 2" descr="Image result for lotte tower seoul">
            <a:extLst>
              <a:ext uri="{FF2B5EF4-FFF2-40B4-BE49-F238E27FC236}">
                <a16:creationId xmlns:a16="http://schemas.microsoft.com/office/drawing/2014/main" id="{2DBCF873-DECA-4421-923C-B300E516E101}"/>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6096000" y="1619053"/>
            <a:ext cx="6034617" cy="4525963"/>
          </a:xfrm>
          <a:prstGeom prst="rect">
            <a:avLst/>
          </a:prstGeom>
          <a:noFill/>
          <a:extLst>
            <a:ext uri="{909E8E84-426E-40DD-AFC4-6F175D3DCCD1}">
              <a14:hiddenFill xmlns:a14="http://schemas.microsoft.com/office/drawing/2010/main">
                <a:solidFill>
                  <a:srgbClr val="FFFFFF"/>
                </a:solidFill>
              </a14:hiddenFill>
            </a:ext>
          </a:extLst>
        </p:spPr>
      </p:pic>
      <p:sp>
        <p:nvSpPr>
          <p:cNvPr id="3" name="TextBox 2">
            <a:extLst>
              <a:ext uri="{FF2B5EF4-FFF2-40B4-BE49-F238E27FC236}">
                <a16:creationId xmlns:a16="http://schemas.microsoft.com/office/drawing/2014/main" id="{C9E4F2BB-6E04-4F31-B1E0-EDE02D2C9276}"/>
              </a:ext>
            </a:extLst>
          </p:cNvPr>
          <p:cNvSpPr txBox="1"/>
          <p:nvPr/>
        </p:nvSpPr>
        <p:spPr>
          <a:xfrm>
            <a:off x="476894" y="1998482"/>
            <a:ext cx="5358298" cy="3539430"/>
          </a:xfrm>
          <a:prstGeom prst="rect">
            <a:avLst/>
          </a:prstGeom>
          <a:noFill/>
        </p:spPr>
        <p:txBody>
          <a:bodyPr wrap="square" rtlCol="0">
            <a:spAutoFit/>
          </a:bodyPr>
          <a:lstStyle/>
          <a:p>
            <a:r>
              <a:rPr lang="en-US" sz="3200" b="1" dirty="0"/>
              <a:t>2 Cor 5:20  ambassadors</a:t>
            </a:r>
          </a:p>
          <a:p>
            <a:endParaRPr lang="en-US" sz="3200" b="1" dirty="0"/>
          </a:p>
          <a:p>
            <a:r>
              <a:rPr lang="en-US" sz="3200" b="1" dirty="0"/>
              <a:t>Rom 8:17 co-heirs with Christ</a:t>
            </a:r>
          </a:p>
          <a:p>
            <a:endParaRPr lang="en-US" sz="3200" b="1" dirty="0"/>
          </a:p>
          <a:p>
            <a:r>
              <a:rPr lang="en-US" sz="3200" b="1" dirty="0"/>
              <a:t>1 Cor 6:3 we will judge angels</a:t>
            </a:r>
          </a:p>
          <a:p>
            <a:endParaRPr lang="en-US" sz="3200" b="1" dirty="0"/>
          </a:p>
          <a:p>
            <a:endParaRPr lang="en-US" sz="3200" b="1" dirty="0"/>
          </a:p>
        </p:txBody>
      </p:sp>
    </p:spTree>
    <p:extLst>
      <p:ext uri="{BB962C8B-B14F-4D97-AF65-F5344CB8AC3E}">
        <p14:creationId xmlns:p14="http://schemas.microsoft.com/office/powerpoint/2010/main" val="32140531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646BE5-7A5A-4291-8D9C-54CBA2DD6FE9}"/>
              </a:ext>
            </a:extLst>
          </p:cNvPr>
          <p:cNvSpPr>
            <a:spLocks noGrp="1"/>
          </p:cNvSpPr>
          <p:nvPr>
            <p:ph type="title"/>
          </p:nvPr>
        </p:nvSpPr>
        <p:spPr/>
        <p:txBody>
          <a:bodyPr/>
          <a:lstStyle/>
          <a:p>
            <a:r>
              <a:rPr lang="en-US" dirty="0"/>
              <a:t>Precious!</a:t>
            </a:r>
          </a:p>
        </p:txBody>
      </p:sp>
      <p:sp>
        <p:nvSpPr>
          <p:cNvPr id="3" name="Content Placeholder 2">
            <a:extLst>
              <a:ext uri="{FF2B5EF4-FFF2-40B4-BE49-F238E27FC236}">
                <a16:creationId xmlns:a16="http://schemas.microsoft.com/office/drawing/2014/main" id="{33F2467A-2039-4490-94F7-89E8C3C504F0}"/>
              </a:ext>
            </a:extLst>
          </p:cNvPr>
          <p:cNvSpPr>
            <a:spLocks noGrp="1"/>
          </p:cNvSpPr>
          <p:nvPr>
            <p:ph idx="1"/>
          </p:nvPr>
        </p:nvSpPr>
        <p:spPr/>
        <p:txBody>
          <a:bodyPr/>
          <a:lstStyle/>
          <a:p>
            <a:pPr marL="0" indent="0">
              <a:buNone/>
            </a:pPr>
            <a:r>
              <a:rPr lang="en-US" b="1" dirty="0"/>
              <a:t>Isaiah 49:16  See, I have engraved you on the palms of my hands….</a:t>
            </a:r>
          </a:p>
          <a:p>
            <a:pPr marL="0" indent="0">
              <a:buNone/>
            </a:pPr>
            <a:endParaRPr lang="en-US" b="1" dirty="0"/>
          </a:p>
          <a:p>
            <a:pPr marL="0" indent="0">
              <a:buNone/>
            </a:pPr>
            <a:r>
              <a:rPr lang="en-US" b="1" dirty="0"/>
              <a:t>Exodus 19:5  …out of all the nations you will be my treasured possession.</a:t>
            </a:r>
          </a:p>
          <a:p>
            <a:pPr marL="0" indent="0">
              <a:buNone/>
            </a:pPr>
            <a:endParaRPr lang="en-US" b="1" dirty="0"/>
          </a:p>
          <a:p>
            <a:pPr marL="0" indent="0">
              <a:buNone/>
            </a:pPr>
            <a:r>
              <a:rPr lang="en-US" b="1" dirty="0"/>
              <a:t>Matt 10:29-31</a:t>
            </a:r>
          </a:p>
          <a:p>
            <a:pPr marL="0" indent="0">
              <a:buNone/>
            </a:pPr>
            <a:r>
              <a:rPr lang="en-US" b="1" dirty="0"/>
              <a:t>1 John 3:1</a:t>
            </a:r>
          </a:p>
        </p:txBody>
      </p:sp>
    </p:spTree>
    <p:extLst>
      <p:ext uri="{BB962C8B-B14F-4D97-AF65-F5344CB8AC3E}">
        <p14:creationId xmlns:p14="http://schemas.microsoft.com/office/powerpoint/2010/main" val="3734676438"/>
      </p:ext>
    </p:extLst>
  </p:cSld>
  <p:clrMapOvr>
    <a:masterClrMapping/>
  </p:clrMapOvr>
</p:sld>
</file>

<file path=ppt/theme/theme1.xml><?xml version="1.0" encoding="utf-8"?>
<a:theme xmlns:a="http://schemas.openxmlformats.org/drawingml/2006/main" name="Stream">
  <a:themeElements>
    <a:clrScheme name="Stream 1">
      <a:dk1>
        <a:srgbClr val="000514"/>
      </a:dk1>
      <a:lt1>
        <a:srgbClr val="FFFFFF"/>
      </a:lt1>
      <a:dk2>
        <a:srgbClr val="003399"/>
      </a:dk2>
      <a:lt2>
        <a:srgbClr val="E5E5FF"/>
      </a:lt2>
      <a:accent1>
        <a:srgbClr val="0099CC"/>
      </a:accent1>
      <a:accent2>
        <a:srgbClr val="A886E0"/>
      </a:accent2>
      <a:accent3>
        <a:srgbClr val="AAADCA"/>
      </a:accent3>
      <a:accent4>
        <a:srgbClr val="DADADA"/>
      </a:accent4>
      <a:accent5>
        <a:srgbClr val="AACAE2"/>
      </a:accent5>
      <a:accent6>
        <a:srgbClr val="9879CB"/>
      </a:accent6>
      <a:hlink>
        <a:srgbClr val="FFCC00"/>
      </a:hlink>
      <a:folHlink>
        <a:srgbClr val="FFFFCC"/>
      </a:folHlink>
    </a:clrScheme>
    <a:fontScheme name="Stream">
      <a:majorFont>
        <a:latin typeface="Garamond"/>
        <a:ea typeface=""/>
        <a:cs typeface="Arial"/>
      </a:majorFont>
      <a:minorFont>
        <a:latin typeface="Garamond"/>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Stream 1">
        <a:dk1>
          <a:srgbClr val="000514"/>
        </a:dk1>
        <a:lt1>
          <a:srgbClr val="FFFFFF"/>
        </a:lt1>
        <a:dk2>
          <a:srgbClr val="003399"/>
        </a:dk2>
        <a:lt2>
          <a:srgbClr val="E5E5FF"/>
        </a:lt2>
        <a:accent1>
          <a:srgbClr val="0099CC"/>
        </a:accent1>
        <a:accent2>
          <a:srgbClr val="A886E0"/>
        </a:accent2>
        <a:accent3>
          <a:srgbClr val="AAADCA"/>
        </a:accent3>
        <a:accent4>
          <a:srgbClr val="DADADA"/>
        </a:accent4>
        <a:accent5>
          <a:srgbClr val="AACAE2"/>
        </a:accent5>
        <a:accent6>
          <a:srgbClr val="9879CB"/>
        </a:accent6>
        <a:hlink>
          <a:srgbClr val="FFCC00"/>
        </a:hlink>
        <a:folHlink>
          <a:srgbClr val="FFFFCC"/>
        </a:folHlink>
      </a:clrScheme>
      <a:clrMap bg1="dk2" tx1="lt1" bg2="dk1" tx2="lt2" accent1="accent1" accent2="accent2" accent3="accent3" accent4="accent4" accent5="accent5" accent6="accent6" hlink="hlink" folHlink="folHlink"/>
    </a:extraClrScheme>
    <a:extraClrScheme>
      <a:clrScheme name="Stream 2">
        <a:dk1>
          <a:srgbClr val="3E3E5C"/>
        </a:dk1>
        <a:lt1>
          <a:srgbClr val="FFFFFF"/>
        </a:lt1>
        <a:dk2>
          <a:srgbClr val="666699"/>
        </a:dk2>
        <a:lt2>
          <a:srgbClr val="DFDFE9"/>
        </a:lt2>
        <a:accent1>
          <a:srgbClr val="CC66FF"/>
        </a:accent1>
        <a:accent2>
          <a:srgbClr val="679ACD"/>
        </a:accent2>
        <a:accent3>
          <a:srgbClr val="B8B8CA"/>
        </a:accent3>
        <a:accent4>
          <a:srgbClr val="DADADA"/>
        </a:accent4>
        <a:accent5>
          <a:srgbClr val="E2B8FF"/>
        </a:accent5>
        <a:accent6>
          <a:srgbClr val="5D8BBA"/>
        </a:accent6>
        <a:hlink>
          <a:srgbClr val="CCECFF"/>
        </a:hlink>
        <a:folHlink>
          <a:srgbClr val="CCCCFF"/>
        </a:folHlink>
      </a:clrScheme>
      <a:clrMap bg1="dk2" tx1="lt1" bg2="dk1" tx2="lt2" accent1="accent1" accent2="accent2" accent3="accent3" accent4="accent4" accent5="accent5" accent6="accent6" hlink="hlink" folHlink="folHlink"/>
    </a:extraClrScheme>
    <a:extraClrScheme>
      <a:clrScheme name="Stream 3">
        <a:dk1>
          <a:srgbClr val="2A5400"/>
        </a:dk1>
        <a:lt1>
          <a:srgbClr val="FFFFFF"/>
        </a:lt1>
        <a:dk2>
          <a:srgbClr val="4A9400"/>
        </a:dk2>
        <a:lt2>
          <a:srgbClr val="BAE8BA"/>
        </a:lt2>
        <a:accent1>
          <a:srgbClr val="33CC33"/>
        </a:accent1>
        <a:accent2>
          <a:srgbClr val="99CC00"/>
        </a:accent2>
        <a:accent3>
          <a:srgbClr val="B1C8AA"/>
        </a:accent3>
        <a:accent4>
          <a:srgbClr val="DADADA"/>
        </a:accent4>
        <a:accent5>
          <a:srgbClr val="ADE2AD"/>
        </a:accent5>
        <a:accent6>
          <a:srgbClr val="8AB900"/>
        </a:accent6>
        <a:hlink>
          <a:srgbClr val="99FF33"/>
        </a:hlink>
        <a:folHlink>
          <a:srgbClr val="FFFF99"/>
        </a:folHlink>
      </a:clrScheme>
      <a:clrMap bg1="dk2" tx1="lt1" bg2="dk1" tx2="lt2" accent1="accent1" accent2="accent2" accent3="accent3" accent4="accent4" accent5="accent5" accent6="accent6" hlink="hlink" folHlink="folHlink"/>
    </a:extraClrScheme>
    <a:extraClrScheme>
      <a:clrScheme name="Stream 4">
        <a:dk1>
          <a:srgbClr val="000000"/>
        </a:dk1>
        <a:lt1>
          <a:srgbClr val="FFFFFF"/>
        </a:lt1>
        <a:dk2>
          <a:srgbClr val="51596D"/>
        </a:dk2>
        <a:lt2>
          <a:srgbClr val="DDDDDD"/>
        </a:lt2>
        <a:accent1>
          <a:srgbClr val="787E8A"/>
        </a:accent1>
        <a:accent2>
          <a:srgbClr val="339966"/>
        </a:accent2>
        <a:accent3>
          <a:srgbClr val="B3B5BA"/>
        </a:accent3>
        <a:accent4>
          <a:srgbClr val="DADADA"/>
        </a:accent4>
        <a:accent5>
          <a:srgbClr val="BEC0C4"/>
        </a:accent5>
        <a:accent6>
          <a:srgbClr val="2D8A5C"/>
        </a:accent6>
        <a:hlink>
          <a:srgbClr val="00FFFF"/>
        </a:hlink>
        <a:folHlink>
          <a:srgbClr val="74B6D0"/>
        </a:folHlink>
      </a:clrScheme>
      <a:clrMap bg1="dk2" tx1="lt1" bg2="dk1" tx2="lt2" accent1="accent1" accent2="accent2" accent3="accent3" accent4="accent4" accent5="accent5" accent6="accent6" hlink="hlink" folHlink="folHlink"/>
    </a:extraClrScheme>
    <a:extraClrScheme>
      <a:clrScheme name="Stream 5">
        <a:dk1>
          <a:srgbClr val="5C1F00"/>
        </a:dk1>
        <a:lt1>
          <a:srgbClr val="FFFFFF"/>
        </a:lt1>
        <a:dk2>
          <a:srgbClr val="8C0000"/>
        </a:dk2>
        <a:lt2>
          <a:srgbClr val="DFD293"/>
        </a:lt2>
        <a:accent1>
          <a:srgbClr val="FF6845"/>
        </a:accent1>
        <a:accent2>
          <a:srgbClr val="BE7960"/>
        </a:accent2>
        <a:accent3>
          <a:srgbClr val="C5AAAA"/>
        </a:accent3>
        <a:accent4>
          <a:srgbClr val="DADADA"/>
        </a:accent4>
        <a:accent5>
          <a:srgbClr val="FFB9B0"/>
        </a:accent5>
        <a:accent6>
          <a:srgbClr val="AC6D56"/>
        </a:accent6>
        <a:hlink>
          <a:srgbClr val="FFFFCC"/>
        </a:hlink>
        <a:folHlink>
          <a:srgbClr val="FFCC00"/>
        </a:folHlink>
      </a:clrScheme>
      <a:clrMap bg1="dk2" tx1="lt1" bg2="dk1" tx2="lt2" accent1="accent1" accent2="accent2" accent3="accent3" accent4="accent4" accent5="accent5" accent6="accent6" hlink="hlink" folHlink="folHlink"/>
    </a:extraClrScheme>
    <a:extraClrScheme>
      <a:clrScheme name="Stream 6">
        <a:dk1>
          <a:srgbClr val="5E4444"/>
        </a:dk1>
        <a:lt1>
          <a:srgbClr val="F7F3F3"/>
        </a:lt1>
        <a:dk2>
          <a:srgbClr val="8A6362"/>
        </a:dk2>
        <a:lt2>
          <a:srgbClr val="D8C1BA"/>
        </a:lt2>
        <a:accent1>
          <a:srgbClr val="CC6600"/>
        </a:accent1>
        <a:accent2>
          <a:srgbClr val="C16059"/>
        </a:accent2>
        <a:accent3>
          <a:srgbClr val="C4B7B7"/>
        </a:accent3>
        <a:accent4>
          <a:srgbClr val="D3D0D0"/>
        </a:accent4>
        <a:accent5>
          <a:srgbClr val="E2B8AA"/>
        </a:accent5>
        <a:accent6>
          <a:srgbClr val="AF5650"/>
        </a:accent6>
        <a:hlink>
          <a:srgbClr val="FFCC00"/>
        </a:hlink>
        <a:folHlink>
          <a:srgbClr val="CBB557"/>
        </a:folHlink>
      </a:clrScheme>
      <a:clrMap bg1="dk2" tx1="lt1" bg2="dk1" tx2="lt2" accent1="accent1" accent2="accent2" accent3="accent3" accent4="accent4" accent5="accent5" accent6="accent6" hlink="hlink" folHlink="folHlink"/>
    </a:extraClrScheme>
    <a:extraClrScheme>
      <a:clrScheme name="Stream 7">
        <a:dk1>
          <a:srgbClr val="7F6737"/>
        </a:dk1>
        <a:lt1>
          <a:srgbClr val="FFFFFF"/>
        </a:lt1>
        <a:dk2>
          <a:srgbClr val="BFA673"/>
        </a:dk2>
        <a:lt2>
          <a:srgbClr val="E6E3AA"/>
        </a:lt2>
        <a:accent1>
          <a:srgbClr val="FFCC00"/>
        </a:accent1>
        <a:accent2>
          <a:srgbClr val="808000"/>
        </a:accent2>
        <a:accent3>
          <a:srgbClr val="DCD0BC"/>
        </a:accent3>
        <a:accent4>
          <a:srgbClr val="DADADA"/>
        </a:accent4>
        <a:accent5>
          <a:srgbClr val="FFE2AA"/>
        </a:accent5>
        <a:accent6>
          <a:srgbClr val="737300"/>
        </a:accent6>
        <a:hlink>
          <a:srgbClr val="784700"/>
        </a:hlink>
        <a:folHlink>
          <a:srgbClr val="9A7200"/>
        </a:folHlink>
      </a:clrScheme>
      <a:clrMap bg1="dk2" tx1="lt1" bg2="dk1" tx2="lt2" accent1="accent1" accent2="accent2" accent3="accent3" accent4="accent4" accent5="accent5" accent6="accent6" hlink="hlink" folHlink="folHlink"/>
    </a:extraClrScheme>
    <a:extraClrScheme>
      <a:clrScheme name="Stream 8">
        <a:dk1>
          <a:srgbClr val="4B2500"/>
        </a:dk1>
        <a:lt1>
          <a:srgbClr val="F9F0D3"/>
        </a:lt1>
        <a:dk2>
          <a:srgbClr val="A69564"/>
        </a:dk2>
        <a:lt2>
          <a:srgbClr val="EFDEAF"/>
        </a:lt2>
        <a:accent1>
          <a:srgbClr val="FFFFE3"/>
        </a:accent1>
        <a:accent2>
          <a:srgbClr val="BFBFA7"/>
        </a:accent2>
        <a:accent3>
          <a:srgbClr val="FBF6E6"/>
        </a:accent3>
        <a:accent4>
          <a:srgbClr val="3F1E00"/>
        </a:accent4>
        <a:accent5>
          <a:srgbClr val="FFFFEF"/>
        </a:accent5>
        <a:accent6>
          <a:srgbClr val="ADAD97"/>
        </a:accent6>
        <a:hlink>
          <a:srgbClr val="7B6D47"/>
        </a:hlink>
        <a:folHlink>
          <a:srgbClr val="A99D2F"/>
        </a:folHlink>
      </a:clrScheme>
      <a:clrMap bg1="lt1" tx1="dk1" bg2="lt2" tx2="dk2" accent1="accent1" accent2="accent2" accent3="accent3" accent4="accent4" accent5="accent5" accent6="accent6" hlink="hlink" folHlink="folHlink"/>
    </a:extraClrScheme>
    <a:extraClrScheme>
      <a:clrScheme name="Stream 9">
        <a:dk1>
          <a:srgbClr val="000000"/>
        </a:dk1>
        <a:lt1>
          <a:srgbClr val="FFFFFF"/>
        </a:lt1>
        <a:dk2>
          <a:srgbClr val="000000"/>
        </a:dk2>
        <a:lt2>
          <a:srgbClr val="808080"/>
        </a:lt2>
        <a:accent1>
          <a:srgbClr val="CCECFF"/>
        </a:accent1>
        <a:accent2>
          <a:srgbClr val="333399"/>
        </a:accent2>
        <a:accent3>
          <a:srgbClr val="FFFFFF"/>
        </a:accent3>
        <a:accent4>
          <a:srgbClr val="000000"/>
        </a:accent4>
        <a:accent5>
          <a:srgbClr val="E2F4FF"/>
        </a:accent5>
        <a:accent6>
          <a:srgbClr val="2D2D8A"/>
        </a:accent6>
        <a:hlink>
          <a:srgbClr val="6600FF"/>
        </a:hlink>
        <a:folHlink>
          <a:srgbClr val="0099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8414</TotalTime>
  <Words>526</Words>
  <Application>Microsoft Office PowerPoint</Application>
  <PresentationFormat>Widescreen</PresentationFormat>
  <Paragraphs>90</Paragraphs>
  <Slides>19</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19</vt:i4>
      </vt:variant>
    </vt:vector>
  </HeadingPairs>
  <TitlesOfParts>
    <vt:vector size="26" baseType="lpstr">
      <vt:lpstr>Arial</vt:lpstr>
      <vt:lpstr>Broadway</vt:lpstr>
      <vt:lpstr>Calibri</vt:lpstr>
      <vt:lpstr>Garamond</vt:lpstr>
      <vt:lpstr>Times New Roman</vt:lpstr>
      <vt:lpstr>Wingdings</vt:lpstr>
      <vt:lpstr>Stream</vt:lpstr>
      <vt:lpstr>PowerPoint Presentation</vt:lpstr>
      <vt:lpstr>If We are in Christ, How and when did we get into Christ?</vt:lpstr>
      <vt:lpstr>So…  What do we have in Christ?</vt:lpstr>
      <vt:lpstr>So…  What do we have in Christ?</vt:lpstr>
      <vt:lpstr>Peace With God in Christ Jesus</vt:lpstr>
      <vt:lpstr>Fullness of God in Christ</vt:lpstr>
      <vt:lpstr>We Have Surpassing Worth in Christ</vt:lpstr>
      <vt:lpstr>Phil 3:8   Overwhelming gain</vt:lpstr>
      <vt:lpstr>Precious!</vt:lpstr>
      <vt:lpstr>Challenge</vt:lpstr>
      <vt:lpstr>We Are All One in Christ</vt:lpstr>
      <vt:lpstr>What Do We Have in Common?</vt:lpstr>
      <vt:lpstr>One in Christ</vt:lpstr>
      <vt:lpstr>Challenge</vt:lpstr>
      <vt:lpstr>PowerPoint Presentation</vt:lpstr>
      <vt:lpstr>PowerPoint Presentation</vt:lpstr>
      <vt:lpstr>PowerPoint Presentation</vt:lpstr>
      <vt:lpstr>All the Promises of God Find Their ‘Yes’ in Christ</vt:lpstr>
      <vt:lpstr>You Have Every Spiritual Blessing in Christ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 to Colossians</dc:title>
  <dc:creator>Microsoft account</dc:creator>
  <cp:lastModifiedBy>John Oakes</cp:lastModifiedBy>
  <cp:revision>253</cp:revision>
  <dcterms:created xsi:type="dcterms:W3CDTF">2017-03-08T02:54:48Z</dcterms:created>
  <dcterms:modified xsi:type="dcterms:W3CDTF">2019-11-04T01:21:33Z</dcterms:modified>
</cp:coreProperties>
</file>