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415" r:id="rId2"/>
    <p:sldId id="416" r:id="rId3"/>
    <p:sldId id="348" r:id="rId4"/>
    <p:sldId id="477" r:id="rId5"/>
    <p:sldId id="466" r:id="rId6"/>
    <p:sldId id="470" r:id="rId7"/>
    <p:sldId id="478" r:id="rId8"/>
    <p:sldId id="482" r:id="rId9"/>
    <p:sldId id="483" r:id="rId10"/>
    <p:sldId id="484" r:id="rId11"/>
    <p:sldId id="479" r:id="rId12"/>
    <p:sldId id="493" r:id="rId13"/>
    <p:sldId id="494" r:id="rId14"/>
    <p:sldId id="495" r:id="rId15"/>
    <p:sldId id="496" r:id="rId16"/>
    <p:sldId id="497" r:id="rId17"/>
    <p:sldId id="498" r:id="rId18"/>
    <p:sldId id="480" r:id="rId19"/>
    <p:sldId id="48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3F714E"/>
    <a:srgbClr val="FF0066"/>
    <a:srgbClr val="CC0000"/>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82" autoAdjust="0"/>
    <p:restoredTop sz="94434" autoAdjust="0"/>
  </p:normalViewPr>
  <p:slideViewPr>
    <p:cSldViewPr snapToGrid="0">
      <p:cViewPr varScale="1">
        <p:scale>
          <a:sx n="81" d="100"/>
          <a:sy n="81" d="100"/>
        </p:scale>
        <p:origin x="605" y="62"/>
      </p:cViewPr>
      <p:guideLst>
        <p:guide orient="horz" pos="2160"/>
        <p:guide pos="3840"/>
      </p:guideLst>
    </p:cSldViewPr>
  </p:slideViewPr>
  <p:notesTextViewPr>
    <p:cViewPr>
      <p:scale>
        <a:sx n="3" d="2"/>
        <a:sy n="3" d="2"/>
      </p:scale>
      <p:origin x="0" y="0"/>
    </p:cViewPr>
  </p:notesTextViewPr>
  <p:sorterViewPr>
    <p:cViewPr>
      <p:scale>
        <a:sx n="100" d="100"/>
        <a:sy n="100" d="100"/>
      </p:scale>
      <p:origin x="0" y="-44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4AB288-D432-46E6-9981-4401820257B1}" type="datetimeFigureOut">
              <a:rPr lang="en-US" smtClean="0"/>
              <a:t>11/3/2019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42C98B-0E7F-4B3C-9199-24D2AFE41EC8}" type="slidenum">
              <a:rPr lang="en-US" smtClean="0"/>
              <a:t>‹#›</a:t>
            </a:fld>
            <a:endParaRPr lang="en-US"/>
          </a:p>
        </p:txBody>
      </p:sp>
    </p:spTree>
    <p:extLst>
      <p:ext uri="{BB962C8B-B14F-4D97-AF65-F5344CB8AC3E}">
        <p14:creationId xmlns:p14="http://schemas.microsoft.com/office/powerpoint/2010/main" val="772481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1"/>
            <a:ext cx="12187767"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1248 h 1906"/>
                <a:gd name="T4" fmla="*/ 5848 w 5740"/>
                <a:gd name="T5" fmla="*/ 1248 h 1906"/>
                <a:gd name="T6" fmla="*/ 584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grpSp>
      <p:sp>
        <p:nvSpPr>
          <p:cNvPr id="13323" name="Rectangle 11"/>
          <p:cNvSpPr>
            <a:spLocks noGrp="1" noChangeArrowheads="1"/>
          </p:cNvSpPr>
          <p:nvPr>
            <p:ph type="ctrTitle" sz="quarter"/>
          </p:nvPr>
        </p:nvSpPr>
        <p:spPr>
          <a:xfrm>
            <a:off x="914400" y="1736726"/>
            <a:ext cx="10363200" cy="1920875"/>
          </a:xfrm>
        </p:spPr>
        <p:txBody>
          <a:bodyPr/>
          <a:lstStyle>
            <a:lvl1pPr>
              <a:defRPr sz="6000"/>
            </a:lvl1pPr>
          </a:lstStyle>
          <a:p>
            <a:pPr lvl="0"/>
            <a:r>
              <a:rPr lang="en-US" noProof="0"/>
              <a:t>Click to edit Master title style</a:t>
            </a:r>
          </a:p>
        </p:txBody>
      </p:sp>
      <p:sp>
        <p:nvSpPr>
          <p:cNvPr id="13324"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endParaRPr lang="en-US">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en-US">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a:lvl1pPr>
          </a:lstStyle>
          <a:p>
            <a:pPr>
              <a:defRPr/>
            </a:pPr>
            <a:fld id="{EE9D66AA-A703-4FED-9975-D8ACB1E4605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71188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F05E55DC-156A-44C2-82E1-CA0E38D679CB}"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189369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371697F2-40C8-4335-B73D-A35EF50EA6C6}"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4099885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D43B5442-FEB5-45C9-B1CA-6E5445E604C6}"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628734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9CE1B400-4E6E-4D8A-A664-90E8A76E0A80}" type="slidenum">
              <a:rPr lang="en-US">
                <a:solidFill>
                  <a:srgbClr val="FFFFFF"/>
                </a:solidFill>
              </a:rPr>
              <a:pPr>
                <a:defRPr/>
              </a:pPr>
              <a:t>‹#›</a:t>
            </a:fld>
            <a:endParaRPr lang="en-US">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266589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9F36FB54-101D-4AB9-880C-F092ADB2D064}" type="slidenum">
              <a:rPr lang="en-US">
                <a:solidFill>
                  <a:srgbClr val="FFFFFF"/>
                </a:solidFill>
              </a:rPr>
              <a:pPr>
                <a:defRPr/>
              </a:pPr>
              <a:t>‹#›</a:t>
            </a:fld>
            <a:endParaRPr 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42735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A5FB6F75-F21D-4465-AE2F-471E27A65D79}" type="slidenum">
              <a:rPr lang="en-US">
                <a:solidFill>
                  <a:srgbClr val="FFFFFF"/>
                </a:solidFill>
              </a:rPr>
              <a:pPr>
                <a:defRPr/>
              </a:pPr>
              <a:t>‹#›</a:t>
            </a:fld>
            <a:endParaRPr lang="en-US">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590401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4E210F1D-A7A0-4F52-834A-59C2936ADEAE}" type="slidenum">
              <a:rPr lang="en-US">
                <a:solidFill>
                  <a:srgbClr val="FFFFFF"/>
                </a:solidFill>
              </a:rPr>
              <a:pPr>
                <a:defRPr/>
              </a:pPr>
              <a:t>‹#›</a:t>
            </a:fld>
            <a:endParaRPr lang="en-US">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1095558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75A4A1A0-420B-4FBC-8F40-4447C33621D0}" type="slidenum">
              <a:rPr lang="en-US">
                <a:solidFill>
                  <a:srgbClr val="FFFFFF"/>
                </a:solidFill>
              </a:rPr>
              <a:pPr>
                <a:defRPr/>
              </a:pPr>
              <a:t>‹#›</a:t>
            </a:fld>
            <a:endParaRPr lang="en-US">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913568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E36CA8A9-798A-428D-9462-420A7D94AD5F}" type="slidenum">
              <a:rPr lang="en-US">
                <a:solidFill>
                  <a:srgbClr val="FFFFFF"/>
                </a:solidFill>
              </a:rPr>
              <a:pPr>
                <a:defRPr/>
              </a:pPr>
              <a:t>‹#›</a:t>
            </a:fld>
            <a:endParaRPr 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614261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CAE7FB8B-A0BD-4230-8458-8E663A2FCB3A}" type="slidenum">
              <a:rPr lang="en-US">
                <a:solidFill>
                  <a:srgbClr val="FFFFFF"/>
                </a:solidFill>
              </a:rPr>
              <a:pPr>
                <a:defRPr/>
              </a:pPr>
              <a:t>‹#›</a:t>
            </a:fld>
            <a:endParaRPr lang="en-US">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en-US">
              <a:solidFill>
                <a:srgbClr val="FFFFFF"/>
              </a:solidFill>
            </a:endParaRPr>
          </a:p>
        </p:txBody>
      </p:sp>
    </p:spTree>
    <p:extLst>
      <p:ext uri="{BB962C8B-B14F-4D97-AF65-F5344CB8AC3E}">
        <p14:creationId xmlns:p14="http://schemas.microsoft.com/office/powerpoint/2010/main" val="3026358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dt" sz="half" idx="2"/>
          </p:nvPr>
        </p:nvSpPr>
        <p:spPr bwMode="auto">
          <a:xfrm>
            <a:off x="609600" y="625157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fontAlgn="base">
              <a:spcBef>
                <a:spcPct val="0"/>
              </a:spcBef>
              <a:spcAft>
                <a:spcPct val="0"/>
              </a:spcAft>
              <a:defRPr/>
            </a:pPr>
            <a:endParaRPr lang="en-US">
              <a:solidFill>
                <a:srgbClr val="FFFFFF"/>
              </a:solidFill>
            </a:endParaRPr>
          </a:p>
        </p:txBody>
      </p:sp>
      <p:sp>
        <p:nvSpPr>
          <p:cNvPr id="12291" name="Rectangle 3"/>
          <p:cNvSpPr>
            <a:spLocks noGrp="1" noChangeArrowheads="1"/>
          </p:cNvSpPr>
          <p:nvPr>
            <p:ph type="sldNum" sz="quarter" idx="4"/>
          </p:nvPr>
        </p:nvSpPr>
        <p:spPr bwMode="auto">
          <a:xfrm>
            <a:off x="8737600" y="6248400"/>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fontAlgn="base">
              <a:spcBef>
                <a:spcPct val="0"/>
              </a:spcBef>
              <a:spcAft>
                <a:spcPct val="0"/>
              </a:spcAft>
              <a:defRPr/>
            </a:pPr>
            <a:fld id="{37060536-3D1A-412F-A9B1-558FE42A8F95}" type="slidenum">
              <a:rPr lang="en-US">
                <a:solidFill>
                  <a:srgbClr val="FFFFFF"/>
                </a:solidFill>
              </a:rPr>
              <a:pPr fontAlgn="base">
                <a:spcBef>
                  <a:spcPct val="0"/>
                </a:spcBef>
                <a:spcAft>
                  <a:spcPct val="0"/>
                </a:spcAft>
                <a:defRPr/>
              </a:pPr>
              <a:t>‹#›</a:t>
            </a:fld>
            <a:endParaRPr lang="en-US">
              <a:solidFill>
                <a:srgbClr val="FFFFFF"/>
              </a:solidFill>
            </a:endParaRPr>
          </a:p>
        </p:txBody>
      </p:sp>
      <p:grpSp>
        <p:nvGrpSpPr>
          <p:cNvPr id="1028" name="Group 4"/>
          <p:cNvGrpSpPr>
            <a:grpSpLocks/>
          </p:cNvGrpSpPr>
          <p:nvPr/>
        </p:nvGrpSpPr>
        <p:grpSpPr bwMode="auto">
          <a:xfrm>
            <a:off x="1" y="1"/>
            <a:ext cx="12187767"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12294"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2295"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2296"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sp>
            <p:nvSpPr>
              <p:cNvPr id="12298"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grpSp>
        <p:sp>
          <p:nvSpPr>
            <p:cNvPr id="12299"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n-US">
                <a:solidFill>
                  <a:srgbClr val="FFFFFF"/>
                </a:solidFill>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1248 h 1906"/>
                <a:gd name="T4" fmla="*/ 5848 w 5740"/>
                <a:gd name="T5" fmla="*/ 1248 h 1906"/>
                <a:gd name="T6" fmla="*/ 584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FFFFFF"/>
                </a:solidFill>
              </a:endParaRPr>
            </a:p>
          </p:txBody>
        </p:sp>
      </p:grpSp>
      <p:sp>
        <p:nvSpPr>
          <p:cNvPr id="12301" name="Rectangle 13"/>
          <p:cNvSpPr>
            <a:spLocks noGrp="1" noRot="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2302" name="Rectangle 14"/>
          <p:cNvSpPr>
            <a:spLocks noGrp="1" noChangeArrowheads="1"/>
          </p:cNvSpPr>
          <p:nvPr>
            <p:ph type="ftr" sz="quarter" idx="3"/>
          </p:nvPr>
        </p:nvSpPr>
        <p:spPr bwMode="auto">
          <a:xfrm>
            <a:off x="4165600" y="6248400"/>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fontAlgn="base">
              <a:spcBef>
                <a:spcPct val="0"/>
              </a:spcBef>
              <a:spcAft>
                <a:spcPct val="0"/>
              </a:spcAft>
              <a:defRPr/>
            </a:pPr>
            <a:endParaRPr lang="en-US">
              <a:solidFill>
                <a:srgbClr val="FFFFFF"/>
              </a:solidFill>
            </a:endParaRPr>
          </a:p>
        </p:txBody>
      </p:sp>
      <p:sp>
        <p:nvSpPr>
          <p:cNvPr id="12303" name="Rectangle 15"/>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2982827"/>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09600" y="2189746"/>
            <a:ext cx="10972800" cy="4119613"/>
          </a:xfrm>
        </p:spPr>
        <p:txBody>
          <a:bodyPr/>
          <a:lstStyle/>
          <a:p>
            <a:pPr marL="137160" indent="0" algn="ctr">
              <a:buNone/>
            </a:pPr>
            <a:r>
              <a:rPr lang="en-US" sz="5400" b="1" dirty="0">
                <a:latin typeface="Broadway" panose="04040905080B02020502" pitchFamily="82" charset="0"/>
              </a:rPr>
              <a:t>In Christ</a:t>
            </a:r>
          </a:p>
          <a:p>
            <a:pPr marL="137160" indent="0" algn="ctr">
              <a:buNone/>
            </a:pPr>
            <a:endParaRPr lang="en-US" sz="3200" b="1" dirty="0"/>
          </a:p>
          <a:p>
            <a:pPr marL="137160" indent="0" algn="ctr">
              <a:buNone/>
            </a:pPr>
            <a:r>
              <a:rPr lang="en-US" sz="3200" b="1" dirty="0"/>
              <a:t>In Christ, in Him, In the Lord 164 times in Paul alone.</a:t>
            </a:r>
          </a:p>
          <a:p>
            <a:pPr marL="137160" indent="0">
              <a:buNone/>
            </a:pPr>
            <a:endParaRPr lang="en-US" b="1" dirty="0"/>
          </a:p>
          <a:p>
            <a:pPr marL="137160" indent="0">
              <a:buNone/>
            </a:pPr>
            <a:endParaRPr lang="en-US" b="1" dirty="0"/>
          </a:p>
        </p:txBody>
      </p:sp>
    </p:spTree>
    <p:extLst>
      <p:ext uri="{BB962C8B-B14F-4D97-AF65-F5344CB8AC3E}">
        <p14:creationId xmlns:p14="http://schemas.microsoft.com/office/powerpoint/2010/main" val="3485233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5AE38-3624-42F9-80EE-E222410689F3}"/>
              </a:ext>
            </a:extLst>
          </p:cNvPr>
          <p:cNvSpPr>
            <a:spLocks noGrp="1"/>
          </p:cNvSpPr>
          <p:nvPr>
            <p:ph type="title"/>
          </p:nvPr>
        </p:nvSpPr>
        <p:spPr/>
        <p:txBody>
          <a:bodyPr/>
          <a:lstStyle/>
          <a:p>
            <a:r>
              <a:rPr lang="en-US" dirty="0"/>
              <a:t>Challenge</a:t>
            </a:r>
          </a:p>
        </p:txBody>
      </p:sp>
      <p:sp>
        <p:nvSpPr>
          <p:cNvPr id="3" name="Content Placeholder 2">
            <a:extLst>
              <a:ext uri="{FF2B5EF4-FFF2-40B4-BE49-F238E27FC236}">
                <a16:creationId xmlns:a16="http://schemas.microsoft.com/office/drawing/2014/main" id="{965890A9-8FE9-4122-B8EC-AACE385BBB22}"/>
              </a:ext>
            </a:extLst>
          </p:cNvPr>
          <p:cNvSpPr>
            <a:spLocks noGrp="1"/>
          </p:cNvSpPr>
          <p:nvPr>
            <p:ph idx="1"/>
          </p:nvPr>
        </p:nvSpPr>
        <p:spPr>
          <a:xfrm>
            <a:off x="609600" y="2422689"/>
            <a:ext cx="10972800" cy="3703475"/>
          </a:xfrm>
        </p:spPr>
        <p:txBody>
          <a:bodyPr/>
          <a:lstStyle/>
          <a:p>
            <a:pPr marL="0" indent="0">
              <a:buNone/>
            </a:pPr>
            <a:r>
              <a:rPr lang="en-US" b="1" dirty="0"/>
              <a:t>Let us treat our bodies, our time, our energy, our purity, our relationships as being of surpassing worth.</a:t>
            </a:r>
          </a:p>
        </p:txBody>
      </p:sp>
    </p:spTree>
    <p:extLst>
      <p:ext uri="{BB962C8B-B14F-4D97-AF65-F5344CB8AC3E}">
        <p14:creationId xmlns:p14="http://schemas.microsoft.com/office/powerpoint/2010/main" val="3803752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CB8FB-1299-4A48-B311-DDEE44E7F602}"/>
              </a:ext>
            </a:extLst>
          </p:cNvPr>
          <p:cNvSpPr>
            <a:spLocks noGrp="1"/>
          </p:cNvSpPr>
          <p:nvPr>
            <p:ph type="title"/>
          </p:nvPr>
        </p:nvSpPr>
        <p:spPr/>
        <p:txBody>
          <a:bodyPr/>
          <a:lstStyle/>
          <a:p>
            <a:r>
              <a:rPr lang="en-US" sz="3600" dirty="0"/>
              <a:t>We Are </a:t>
            </a:r>
            <a:r>
              <a:rPr lang="en-US" sz="3600" dirty="0">
                <a:solidFill>
                  <a:srgbClr val="FFC000"/>
                </a:solidFill>
              </a:rPr>
              <a:t>All One </a:t>
            </a:r>
            <a:r>
              <a:rPr lang="en-US" sz="3600" dirty="0"/>
              <a:t>in Christ</a:t>
            </a:r>
          </a:p>
        </p:txBody>
      </p:sp>
      <p:sp>
        <p:nvSpPr>
          <p:cNvPr id="3" name="Content Placeholder 2">
            <a:extLst>
              <a:ext uri="{FF2B5EF4-FFF2-40B4-BE49-F238E27FC236}">
                <a16:creationId xmlns:a16="http://schemas.microsoft.com/office/drawing/2014/main" id="{DA12A876-EB39-4FF8-B61A-8E9CD1BD1701}"/>
              </a:ext>
            </a:extLst>
          </p:cNvPr>
          <p:cNvSpPr>
            <a:spLocks noGrp="1"/>
          </p:cNvSpPr>
          <p:nvPr>
            <p:ph idx="1"/>
          </p:nvPr>
        </p:nvSpPr>
        <p:spPr>
          <a:xfrm>
            <a:off x="609600" y="1527142"/>
            <a:ext cx="10972800" cy="1901858"/>
          </a:xfrm>
        </p:spPr>
        <p:txBody>
          <a:bodyPr/>
          <a:lstStyle/>
          <a:p>
            <a:pPr marL="0" indent="0">
              <a:buNone/>
            </a:pPr>
            <a:r>
              <a:rPr lang="en-US" sz="2800" b="1" dirty="0"/>
              <a:t>Gal 3:26-28  So </a:t>
            </a:r>
            <a:r>
              <a:rPr lang="en-US" sz="2800" b="1" dirty="0">
                <a:solidFill>
                  <a:srgbClr val="FFC000"/>
                </a:solidFill>
              </a:rPr>
              <a:t>in Christ </a:t>
            </a:r>
            <a:r>
              <a:rPr lang="en-US" sz="2800" b="1" dirty="0"/>
              <a:t>you are all children of God through faith, for all of you we were baptized into Christ have clothed yourselves with Christ. There is neither Jew nor Gentile, neither slave nor free, nor is there male and female, </a:t>
            </a:r>
            <a:r>
              <a:rPr lang="en-US" sz="2800" b="1" dirty="0" err="1"/>
              <a:t>vor</a:t>
            </a:r>
            <a:r>
              <a:rPr lang="en-US" sz="2800" b="1" dirty="0"/>
              <a:t> you are all </a:t>
            </a:r>
            <a:r>
              <a:rPr lang="en-US" sz="2800" b="1" dirty="0">
                <a:solidFill>
                  <a:srgbClr val="FFC000"/>
                </a:solidFill>
              </a:rPr>
              <a:t>one in Christ Jesus</a:t>
            </a:r>
            <a:r>
              <a:rPr lang="en-US" sz="2800" b="1" dirty="0"/>
              <a:t>.</a:t>
            </a:r>
            <a:endParaRPr lang="en-US" sz="2800" b="1" dirty="0">
              <a:solidFill>
                <a:srgbClr val="FFC000"/>
              </a:solidFill>
            </a:endParaRPr>
          </a:p>
        </p:txBody>
      </p:sp>
      <p:pic>
        <p:nvPicPr>
          <p:cNvPr id="2052" name="Picture 4" descr="Related image">
            <a:extLst>
              <a:ext uri="{FF2B5EF4-FFF2-40B4-BE49-F238E27FC236}">
                <a16:creationId xmlns:a16="http://schemas.microsoft.com/office/drawing/2014/main" id="{E8D747C6-F5D6-4E7B-A4E2-93FFBDCCDD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1324" y="3538504"/>
            <a:ext cx="6342985" cy="3319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072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73B84-C3E0-4AB7-B8BF-89DBB86F2274}"/>
              </a:ext>
            </a:extLst>
          </p:cNvPr>
          <p:cNvSpPr>
            <a:spLocks noGrp="1"/>
          </p:cNvSpPr>
          <p:nvPr>
            <p:ph type="title"/>
          </p:nvPr>
        </p:nvSpPr>
        <p:spPr/>
        <p:txBody>
          <a:bodyPr/>
          <a:lstStyle/>
          <a:p>
            <a:r>
              <a:rPr lang="en-US" dirty="0"/>
              <a:t>What Do We Have in Common?</a:t>
            </a:r>
          </a:p>
        </p:txBody>
      </p:sp>
      <p:sp>
        <p:nvSpPr>
          <p:cNvPr id="3" name="Content Placeholder 2">
            <a:extLst>
              <a:ext uri="{FF2B5EF4-FFF2-40B4-BE49-F238E27FC236}">
                <a16:creationId xmlns:a16="http://schemas.microsoft.com/office/drawing/2014/main" id="{AAB6D284-F6E9-4D3E-A29B-C12E79B40ABD}"/>
              </a:ext>
            </a:extLst>
          </p:cNvPr>
          <p:cNvSpPr>
            <a:spLocks noGrp="1"/>
          </p:cNvSpPr>
          <p:nvPr>
            <p:ph idx="1"/>
          </p:nvPr>
        </p:nvSpPr>
        <p:spPr/>
        <p:txBody>
          <a:bodyPr/>
          <a:lstStyle/>
          <a:p>
            <a:pPr marL="0" indent="0" algn="ctr">
              <a:buNone/>
            </a:pPr>
            <a:r>
              <a:rPr lang="en-US" sz="6600" b="1" dirty="0"/>
              <a:t>Christ</a:t>
            </a:r>
          </a:p>
          <a:p>
            <a:pPr marL="0" indent="0" algn="ctr">
              <a:buNone/>
            </a:pPr>
            <a:endParaRPr lang="en-US" dirty="0"/>
          </a:p>
          <a:p>
            <a:pPr marL="0" indent="0" algn="ctr">
              <a:buNone/>
            </a:pPr>
            <a:r>
              <a:rPr lang="en-US" sz="4400" b="1" dirty="0"/>
              <a:t>What is our uniform?</a:t>
            </a:r>
          </a:p>
          <a:p>
            <a:pPr marL="0" indent="0" algn="ctr">
              <a:buNone/>
            </a:pPr>
            <a:endParaRPr lang="en-US" sz="1000" b="1" dirty="0"/>
          </a:p>
          <a:p>
            <a:pPr marL="0" indent="0" algn="ctr">
              <a:buNone/>
            </a:pPr>
            <a:r>
              <a:rPr lang="en-US" sz="6600" b="1" dirty="0"/>
              <a:t>Christ</a:t>
            </a:r>
          </a:p>
        </p:txBody>
      </p:sp>
    </p:spTree>
    <p:extLst>
      <p:ext uri="{BB962C8B-B14F-4D97-AF65-F5344CB8AC3E}">
        <p14:creationId xmlns:p14="http://schemas.microsoft.com/office/powerpoint/2010/main" val="592884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D5302-23A8-49FB-BE3F-DD371CC124CC}"/>
              </a:ext>
            </a:extLst>
          </p:cNvPr>
          <p:cNvSpPr>
            <a:spLocks noGrp="1"/>
          </p:cNvSpPr>
          <p:nvPr>
            <p:ph type="title"/>
          </p:nvPr>
        </p:nvSpPr>
        <p:spPr/>
        <p:txBody>
          <a:bodyPr/>
          <a:lstStyle/>
          <a:p>
            <a:r>
              <a:rPr lang="en-US" sz="3600" dirty="0"/>
              <a:t>One in Christ</a:t>
            </a:r>
          </a:p>
        </p:txBody>
      </p:sp>
      <p:sp>
        <p:nvSpPr>
          <p:cNvPr id="3" name="Content Placeholder 2">
            <a:extLst>
              <a:ext uri="{FF2B5EF4-FFF2-40B4-BE49-F238E27FC236}">
                <a16:creationId xmlns:a16="http://schemas.microsoft.com/office/drawing/2014/main" id="{FFCF166E-E1C6-412A-8863-3D9CD95C10FF}"/>
              </a:ext>
            </a:extLst>
          </p:cNvPr>
          <p:cNvSpPr>
            <a:spLocks noGrp="1"/>
          </p:cNvSpPr>
          <p:nvPr>
            <p:ph idx="1"/>
          </p:nvPr>
        </p:nvSpPr>
        <p:spPr>
          <a:xfrm>
            <a:off x="609600" y="1677971"/>
            <a:ext cx="10972800" cy="4448193"/>
          </a:xfrm>
        </p:spPr>
        <p:txBody>
          <a:bodyPr/>
          <a:lstStyle/>
          <a:p>
            <a:pPr marL="0" indent="0">
              <a:buNone/>
            </a:pPr>
            <a:r>
              <a:rPr lang="en-US" b="1" dirty="0"/>
              <a:t>Matt 5:14-16  A city on a hill…</a:t>
            </a:r>
          </a:p>
          <a:p>
            <a:pPr marL="0" indent="0">
              <a:buNone/>
            </a:pPr>
            <a:endParaRPr lang="en-US" sz="1000" b="1" dirty="0"/>
          </a:p>
          <a:p>
            <a:pPr marL="0" indent="0">
              <a:buNone/>
            </a:pPr>
            <a:r>
              <a:rPr lang="en-US" b="1" dirty="0"/>
              <a:t>Micah 4:1-3   Many nations…</a:t>
            </a:r>
          </a:p>
          <a:p>
            <a:pPr marL="0" indent="0">
              <a:buNone/>
            </a:pPr>
            <a:endParaRPr lang="en-US" sz="1000" b="1" dirty="0"/>
          </a:p>
          <a:p>
            <a:pPr marL="0" indent="0">
              <a:buNone/>
            </a:pPr>
            <a:r>
              <a:rPr lang="en-US" b="1" dirty="0"/>
              <a:t>Zechariah 8:23   All languages and nations</a:t>
            </a:r>
          </a:p>
          <a:p>
            <a:pPr marL="0" indent="0">
              <a:buNone/>
            </a:pPr>
            <a:endParaRPr lang="en-US" sz="1000" b="1" dirty="0"/>
          </a:p>
          <a:p>
            <a:pPr marL="0" indent="0">
              <a:buNone/>
            </a:pPr>
            <a:r>
              <a:rPr lang="en-US" b="1" dirty="0"/>
              <a:t>Psalm 133  How good and pleasing it is…</a:t>
            </a:r>
          </a:p>
          <a:p>
            <a:pPr marL="0" indent="0">
              <a:buNone/>
            </a:pPr>
            <a:endParaRPr lang="en-US" sz="1000" b="1" dirty="0"/>
          </a:p>
          <a:p>
            <a:pPr marL="0" indent="0">
              <a:buNone/>
            </a:pPr>
            <a:r>
              <a:rPr lang="en-US" b="1" dirty="0"/>
              <a:t>John 17:23  …may they be brought to complete unity</a:t>
            </a:r>
          </a:p>
        </p:txBody>
      </p:sp>
    </p:spTree>
    <p:extLst>
      <p:ext uri="{BB962C8B-B14F-4D97-AF65-F5344CB8AC3E}">
        <p14:creationId xmlns:p14="http://schemas.microsoft.com/office/powerpoint/2010/main" val="1693052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94596-8690-4A52-B3F6-7DAD9FAA40AE}"/>
              </a:ext>
            </a:extLst>
          </p:cNvPr>
          <p:cNvSpPr>
            <a:spLocks noGrp="1"/>
          </p:cNvSpPr>
          <p:nvPr>
            <p:ph type="title"/>
          </p:nvPr>
        </p:nvSpPr>
        <p:spPr/>
        <p:txBody>
          <a:bodyPr/>
          <a:lstStyle/>
          <a:p>
            <a:r>
              <a:rPr lang="en-US" sz="3600" dirty="0"/>
              <a:t>Challenge</a:t>
            </a:r>
          </a:p>
        </p:txBody>
      </p:sp>
      <p:sp>
        <p:nvSpPr>
          <p:cNvPr id="3" name="Content Placeholder 2">
            <a:extLst>
              <a:ext uri="{FF2B5EF4-FFF2-40B4-BE49-F238E27FC236}">
                <a16:creationId xmlns:a16="http://schemas.microsoft.com/office/drawing/2014/main" id="{5A4F1727-CD0B-4E17-A1AC-44129BC7EF97}"/>
              </a:ext>
            </a:extLst>
          </p:cNvPr>
          <p:cNvSpPr>
            <a:spLocks noGrp="1"/>
          </p:cNvSpPr>
          <p:nvPr>
            <p:ph idx="1"/>
          </p:nvPr>
        </p:nvSpPr>
        <p:spPr>
          <a:xfrm>
            <a:off x="537328" y="1847654"/>
            <a:ext cx="11045072" cy="4278510"/>
          </a:xfrm>
        </p:spPr>
        <p:txBody>
          <a:bodyPr/>
          <a:lstStyle/>
          <a:p>
            <a:pPr marL="0" indent="0">
              <a:buNone/>
            </a:pPr>
            <a:r>
              <a:rPr lang="en-US" b="1" dirty="0"/>
              <a:t>Let us celebrate and maintain our unity of culture, race and generations.</a:t>
            </a:r>
          </a:p>
          <a:p>
            <a:pPr marL="0" indent="0">
              <a:buNone/>
            </a:pPr>
            <a:endParaRPr lang="en-US" b="1" dirty="0"/>
          </a:p>
          <a:p>
            <a:pPr marL="0" indent="0">
              <a:buNone/>
            </a:pPr>
            <a:r>
              <a:rPr lang="en-US" b="1" dirty="0"/>
              <a:t>Let us build stronger bridges between generations and the cultures we have not yet reached.</a:t>
            </a:r>
          </a:p>
        </p:txBody>
      </p:sp>
    </p:spTree>
    <p:extLst>
      <p:ext uri="{BB962C8B-B14F-4D97-AF65-F5344CB8AC3E}">
        <p14:creationId xmlns:p14="http://schemas.microsoft.com/office/powerpoint/2010/main" val="2465835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3CDCF-595E-47B7-9A6A-557930C811C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D802D28-CC19-482D-8AD1-AC8D322643C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62784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513B1-A8CC-468C-8066-75E820C34E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C8173B-C77E-4105-8C74-1861B1844A0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38810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60DF-110F-4AA9-A0B6-0E4E35BB092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616EBEE-6F7E-4FD6-A745-2EF6BAE3EDD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50959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0B03F-272B-4478-A29D-951FC2B3D007}"/>
              </a:ext>
            </a:extLst>
          </p:cNvPr>
          <p:cNvSpPr>
            <a:spLocks noGrp="1"/>
          </p:cNvSpPr>
          <p:nvPr>
            <p:ph type="title"/>
          </p:nvPr>
        </p:nvSpPr>
        <p:spPr/>
        <p:txBody>
          <a:bodyPr/>
          <a:lstStyle/>
          <a:p>
            <a:r>
              <a:rPr lang="en-US" sz="3200" dirty="0">
                <a:effectLst/>
                <a:latin typeface="Times New Roman" panose="02020603050405020304" pitchFamily="18" charset="0"/>
                <a:ea typeface="Calibri" panose="020F0502020204030204" pitchFamily="34" charset="0"/>
              </a:rPr>
              <a:t>All the Promises of God Find Their ‘Yes’ in Christ</a:t>
            </a:r>
            <a:endParaRPr lang="en-US" sz="3200" b="0" dirty="0"/>
          </a:p>
        </p:txBody>
      </p:sp>
      <p:sp>
        <p:nvSpPr>
          <p:cNvPr id="3" name="Content Placeholder 2">
            <a:extLst>
              <a:ext uri="{FF2B5EF4-FFF2-40B4-BE49-F238E27FC236}">
                <a16:creationId xmlns:a16="http://schemas.microsoft.com/office/drawing/2014/main" id="{C5E5BAC4-5FC7-43BB-B8B9-EC615CC3584C}"/>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738419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C2089-DACD-4F39-B3D2-6F38E20560E3}"/>
              </a:ext>
            </a:extLst>
          </p:cNvPr>
          <p:cNvSpPr>
            <a:spLocks noGrp="1"/>
          </p:cNvSpPr>
          <p:nvPr>
            <p:ph type="title"/>
          </p:nvPr>
        </p:nvSpPr>
        <p:spPr/>
        <p:txBody>
          <a:bodyPr/>
          <a:lstStyle/>
          <a:p>
            <a:r>
              <a:rPr lang="en-US" sz="3600" dirty="0">
                <a:effectLst/>
                <a:latin typeface="Times New Roman" panose="02020603050405020304" pitchFamily="18" charset="0"/>
                <a:ea typeface="Calibri" panose="020F0502020204030204" pitchFamily="34" charset="0"/>
              </a:rPr>
              <a:t>You Have </a:t>
            </a:r>
            <a:r>
              <a:rPr lang="en-US" sz="3600" dirty="0">
                <a:solidFill>
                  <a:srgbClr val="FFC000"/>
                </a:solidFill>
                <a:effectLst/>
                <a:latin typeface="Times New Roman" panose="02020603050405020304" pitchFamily="18" charset="0"/>
                <a:ea typeface="Calibri" panose="020F0502020204030204" pitchFamily="34" charset="0"/>
              </a:rPr>
              <a:t>Every Spiritual Blessing </a:t>
            </a:r>
            <a:r>
              <a:rPr lang="en-US" sz="3600" dirty="0">
                <a:effectLst/>
                <a:latin typeface="Times New Roman" panose="02020603050405020304" pitchFamily="18" charset="0"/>
                <a:ea typeface="Calibri" panose="020F0502020204030204" pitchFamily="34" charset="0"/>
              </a:rPr>
              <a:t>in Christ</a:t>
            </a:r>
            <a:endParaRPr lang="en-US" sz="3600" dirty="0"/>
          </a:p>
        </p:txBody>
      </p:sp>
      <p:sp>
        <p:nvSpPr>
          <p:cNvPr id="3" name="Content Placeholder 2">
            <a:extLst>
              <a:ext uri="{FF2B5EF4-FFF2-40B4-BE49-F238E27FC236}">
                <a16:creationId xmlns:a16="http://schemas.microsoft.com/office/drawing/2014/main" id="{13FAB72C-16C2-4695-9F3A-F4D6065C1A7C}"/>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679135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If We are in Christ, How and when did we get into Christ?</a:t>
            </a:r>
          </a:p>
        </p:txBody>
      </p:sp>
      <p:sp>
        <p:nvSpPr>
          <p:cNvPr id="3" name="Content Placeholder 2"/>
          <p:cNvSpPr>
            <a:spLocks noGrp="1"/>
          </p:cNvSpPr>
          <p:nvPr>
            <p:ph idx="1"/>
          </p:nvPr>
        </p:nvSpPr>
        <p:spPr>
          <a:xfrm>
            <a:off x="609600" y="1600200"/>
            <a:ext cx="5533494" cy="4709160"/>
          </a:xfrm>
        </p:spPr>
        <p:txBody>
          <a:bodyPr/>
          <a:lstStyle/>
          <a:p>
            <a:pPr marL="137160" indent="0">
              <a:buNone/>
            </a:pPr>
            <a:r>
              <a:rPr lang="en-US" b="1" dirty="0"/>
              <a:t>Gal 3:26  Baptized into Christ</a:t>
            </a:r>
          </a:p>
          <a:p>
            <a:pPr marL="137160" indent="0">
              <a:buNone/>
            </a:pPr>
            <a:endParaRPr lang="en-US" sz="1200" b="1" dirty="0"/>
          </a:p>
          <a:p>
            <a:pPr marL="137160" indent="0">
              <a:buNone/>
            </a:pPr>
            <a:r>
              <a:rPr lang="en-US" b="1" dirty="0"/>
              <a:t>Romans 6:4 Baptized into Christ</a:t>
            </a:r>
          </a:p>
          <a:p>
            <a:pPr marL="137160" indent="0">
              <a:buNone/>
            </a:pPr>
            <a:endParaRPr lang="en-US" sz="2000" b="1" dirty="0"/>
          </a:p>
          <a:p>
            <a:pPr marL="137160" indent="0">
              <a:buNone/>
            </a:pPr>
            <a:r>
              <a:rPr lang="en-US" b="1" dirty="0"/>
              <a:t>Believe into Christ?</a:t>
            </a:r>
          </a:p>
          <a:p>
            <a:pPr marL="137160" indent="0">
              <a:buNone/>
            </a:pPr>
            <a:r>
              <a:rPr lang="en-US" b="1" dirty="0"/>
              <a:t>Repent into Christ?</a:t>
            </a:r>
          </a:p>
          <a:p>
            <a:pPr marL="137160" indent="0">
              <a:buNone/>
            </a:pPr>
            <a:r>
              <a:rPr lang="en-US" b="1" dirty="0"/>
              <a:t>Pray into Christ?</a:t>
            </a:r>
          </a:p>
        </p:txBody>
      </p:sp>
      <p:pic>
        <p:nvPicPr>
          <p:cNvPr id="1026" name="Picture 2" descr="Image result for hou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3094" y="2127643"/>
            <a:ext cx="5952653" cy="44415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833937" y="5931568"/>
            <a:ext cx="2755231" cy="400110"/>
          </a:xfrm>
          <a:prstGeom prst="rect">
            <a:avLst/>
          </a:prstGeom>
          <a:noFill/>
        </p:spPr>
        <p:txBody>
          <a:bodyPr wrap="square" rtlCol="0">
            <a:spAutoFit/>
          </a:bodyPr>
          <a:lstStyle/>
          <a:p>
            <a:r>
              <a:rPr lang="en-US" sz="2000" b="1" dirty="0">
                <a:solidFill>
                  <a:schemeClr val="bg1"/>
                </a:solidFill>
              </a:rPr>
              <a:t>You were out here</a:t>
            </a:r>
          </a:p>
        </p:txBody>
      </p:sp>
      <p:sp>
        <p:nvSpPr>
          <p:cNvPr id="5" name="TextBox 4"/>
          <p:cNvSpPr txBox="1"/>
          <p:nvPr/>
        </p:nvSpPr>
        <p:spPr>
          <a:xfrm>
            <a:off x="10359188" y="2490538"/>
            <a:ext cx="1528011" cy="646331"/>
          </a:xfrm>
          <a:prstGeom prst="rect">
            <a:avLst/>
          </a:prstGeom>
          <a:noFill/>
        </p:spPr>
        <p:txBody>
          <a:bodyPr wrap="square" rtlCol="0">
            <a:spAutoFit/>
          </a:bodyPr>
          <a:lstStyle/>
          <a:p>
            <a:r>
              <a:rPr lang="en-US" b="1" dirty="0">
                <a:solidFill>
                  <a:schemeClr val="bg1"/>
                </a:solidFill>
              </a:rPr>
              <a:t>How do you get in there?</a:t>
            </a:r>
          </a:p>
        </p:txBody>
      </p:sp>
    </p:spTree>
    <p:extLst>
      <p:ext uri="{BB962C8B-B14F-4D97-AF65-F5344CB8AC3E}">
        <p14:creationId xmlns:p14="http://schemas.microsoft.com/office/powerpoint/2010/main" val="1552032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So…  What do we have in Christ?</a:t>
            </a:r>
          </a:p>
        </p:txBody>
      </p:sp>
      <p:sp>
        <p:nvSpPr>
          <p:cNvPr id="3" name="Content Placeholder 2"/>
          <p:cNvSpPr>
            <a:spLocks noGrp="1"/>
          </p:cNvSpPr>
          <p:nvPr>
            <p:ph idx="1"/>
          </p:nvPr>
        </p:nvSpPr>
        <p:spPr>
          <a:xfrm>
            <a:off x="609600" y="1600201"/>
            <a:ext cx="10972800" cy="4885440"/>
          </a:xfrm>
        </p:spPr>
        <p:txBody>
          <a:bodyPr>
            <a:normAutofit/>
          </a:bodyPr>
          <a:lstStyle/>
          <a:p>
            <a:pPr marL="137160" indent="0">
              <a:buClr>
                <a:prstClr val="white">
                  <a:shade val="95000"/>
                </a:prstClr>
              </a:buClr>
              <a:buNone/>
            </a:pPr>
            <a:r>
              <a:rPr lang="en-US" b="1" dirty="0"/>
              <a:t>Coll 1:14, Eph 1:7 </a:t>
            </a:r>
            <a:r>
              <a:rPr lang="en-US" b="1" dirty="0">
                <a:solidFill>
                  <a:srgbClr val="FFC000"/>
                </a:solidFill>
              </a:rPr>
              <a:t>Redemption</a:t>
            </a:r>
            <a:r>
              <a:rPr lang="en-US" b="1" dirty="0"/>
              <a:t> in Christ</a:t>
            </a:r>
            <a:endParaRPr lang="en-US" b="1" dirty="0">
              <a:solidFill>
                <a:schemeClr val="bg1"/>
              </a:solidFill>
            </a:endParaRPr>
          </a:p>
          <a:p>
            <a:pPr marL="137160" indent="0">
              <a:buClr>
                <a:prstClr val="white">
                  <a:shade val="95000"/>
                </a:prstClr>
              </a:buClr>
              <a:buNone/>
            </a:pPr>
            <a:endParaRPr lang="en-US" sz="1000" b="1" dirty="0">
              <a:solidFill>
                <a:prstClr val="white"/>
              </a:solidFill>
            </a:endParaRPr>
          </a:p>
          <a:p>
            <a:pPr marL="137160" lvl="0" indent="0">
              <a:buClr>
                <a:prstClr val="white">
                  <a:shade val="95000"/>
                </a:prstClr>
              </a:buClr>
              <a:buNone/>
            </a:pPr>
            <a:r>
              <a:rPr lang="en-US" b="1" dirty="0">
                <a:solidFill>
                  <a:prstClr val="white"/>
                </a:solidFill>
              </a:rPr>
              <a:t>1 Cor 1:2 </a:t>
            </a:r>
            <a:r>
              <a:rPr lang="en-US" b="1" dirty="0">
                <a:solidFill>
                  <a:srgbClr val="FFC000"/>
                </a:solidFill>
              </a:rPr>
              <a:t>Sanctified</a:t>
            </a:r>
            <a:r>
              <a:rPr lang="en-US" b="1" dirty="0">
                <a:solidFill>
                  <a:prstClr val="white"/>
                </a:solidFill>
              </a:rPr>
              <a:t> in Christ</a:t>
            </a:r>
          </a:p>
          <a:p>
            <a:pPr marL="137160" lvl="0" indent="0">
              <a:buClr>
                <a:prstClr val="white">
                  <a:shade val="95000"/>
                </a:prstClr>
              </a:buClr>
              <a:buNone/>
            </a:pPr>
            <a:endParaRPr lang="en-US" sz="1000" b="1" dirty="0">
              <a:solidFill>
                <a:prstClr val="white"/>
              </a:solidFill>
            </a:endParaRPr>
          </a:p>
          <a:p>
            <a:pPr marL="137160" lvl="0" indent="0">
              <a:buClr>
                <a:prstClr val="white">
                  <a:shade val="95000"/>
                </a:prstClr>
              </a:buClr>
              <a:buNone/>
            </a:pPr>
            <a:r>
              <a:rPr lang="en-US" b="1" dirty="0">
                <a:solidFill>
                  <a:prstClr val="white"/>
                </a:solidFill>
              </a:rPr>
              <a:t>2 Cor 5:21 </a:t>
            </a:r>
            <a:r>
              <a:rPr lang="en-US" b="1" dirty="0">
                <a:solidFill>
                  <a:srgbClr val="FFC000"/>
                </a:solidFill>
              </a:rPr>
              <a:t>Righteous</a:t>
            </a:r>
            <a:r>
              <a:rPr lang="en-US" b="1" dirty="0">
                <a:solidFill>
                  <a:prstClr val="white"/>
                </a:solidFill>
              </a:rPr>
              <a:t> in Christ</a:t>
            </a:r>
          </a:p>
          <a:p>
            <a:pPr marL="137160" lvl="0" indent="0">
              <a:buClr>
                <a:prstClr val="white">
                  <a:shade val="95000"/>
                </a:prstClr>
              </a:buClr>
              <a:buNone/>
            </a:pPr>
            <a:endParaRPr lang="en-US" sz="1000" b="1" dirty="0">
              <a:solidFill>
                <a:prstClr val="white"/>
              </a:solidFill>
            </a:endParaRPr>
          </a:p>
          <a:p>
            <a:pPr marL="137160" lvl="0" indent="0">
              <a:buClr>
                <a:prstClr val="white">
                  <a:shade val="95000"/>
                </a:prstClr>
              </a:buClr>
              <a:buNone/>
            </a:pPr>
            <a:r>
              <a:rPr lang="en-US" b="1" dirty="0">
                <a:solidFill>
                  <a:prstClr val="white"/>
                </a:solidFill>
              </a:rPr>
              <a:t>Eph 2:1-4  </a:t>
            </a:r>
            <a:r>
              <a:rPr lang="en-US" b="1" dirty="0">
                <a:solidFill>
                  <a:srgbClr val="FFC000"/>
                </a:solidFill>
              </a:rPr>
              <a:t>Alive</a:t>
            </a:r>
            <a:r>
              <a:rPr lang="en-US" b="1" dirty="0">
                <a:solidFill>
                  <a:prstClr val="white"/>
                </a:solidFill>
              </a:rPr>
              <a:t> in Christ</a:t>
            </a:r>
            <a:endParaRPr lang="en-US" b="1" dirty="0">
              <a:solidFill>
                <a:srgbClr val="FFC000"/>
              </a:solidFill>
            </a:endParaRPr>
          </a:p>
          <a:p>
            <a:pPr marL="137160" lvl="0" indent="0">
              <a:buClr>
                <a:prstClr val="white">
                  <a:shade val="95000"/>
                </a:prstClr>
              </a:buClr>
              <a:buNone/>
            </a:pPr>
            <a:endParaRPr lang="en-US" sz="1000" b="1" dirty="0">
              <a:solidFill>
                <a:prstClr val="white"/>
              </a:solidFill>
            </a:endParaRPr>
          </a:p>
          <a:p>
            <a:pPr marL="137160" lvl="0" indent="0">
              <a:buClr>
                <a:prstClr val="white">
                  <a:shade val="95000"/>
                </a:prstClr>
              </a:buClr>
              <a:buNone/>
            </a:pPr>
            <a:r>
              <a:rPr lang="en-US" b="1" dirty="0">
                <a:solidFill>
                  <a:prstClr val="white"/>
                </a:solidFill>
              </a:rPr>
              <a:t>2 Cor 5:17  A </a:t>
            </a:r>
            <a:r>
              <a:rPr lang="en-US" b="1" dirty="0">
                <a:solidFill>
                  <a:srgbClr val="FFC000"/>
                </a:solidFill>
              </a:rPr>
              <a:t>New Creation </a:t>
            </a:r>
            <a:r>
              <a:rPr lang="en-US" b="1" dirty="0">
                <a:solidFill>
                  <a:prstClr val="white"/>
                </a:solidFill>
              </a:rPr>
              <a:t>in Christ</a:t>
            </a:r>
          </a:p>
          <a:p>
            <a:pPr marL="137160" lvl="0" indent="0">
              <a:buClr>
                <a:prstClr val="white">
                  <a:shade val="95000"/>
                </a:prstClr>
              </a:buClr>
              <a:buNone/>
            </a:pPr>
            <a:endParaRPr lang="en-US" sz="1000" b="1" dirty="0">
              <a:solidFill>
                <a:prstClr val="white"/>
              </a:solidFill>
            </a:endParaRPr>
          </a:p>
          <a:p>
            <a:pPr marL="137160" lvl="0" indent="0">
              <a:buClr>
                <a:prstClr val="white">
                  <a:shade val="95000"/>
                </a:prstClr>
              </a:buClr>
              <a:buNone/>
            </a:pPr>
            <a:r>
              <a:rPr lang="en-US" b="1" dirty="0">
                <a:solidFill>
                  <a:prstClr val="white"/>
                </a:solidFill>
              </a:rPr>
              <a:t>Romans 8:1-2  </a:t>
            </a:r>
            <a:r>
              <a:rPr lang="en-US" b="1" dirty="0">
                <a:solidFill>
                  <a:srgbClr val="FFC000"/>
                </a:solidFill>
              </a:rPr>
              <a:t>No Condemnation </a:t>
            </a:r>
            <a:r>
              <a:rPr lang="en-US" b="1" dirty="0">
                <a:solidFill>
                  <a:prstClr val="white"/>
                </a:solidFill>
              </a:rPr>
              <a:t>in Christ</a:t>
            </a:r>
          </a:p>
          <a:p>
            <a:pPr marL="137160" indent="0">
              <a:buNone/>
            </a:pPr>
            <a:endParaRPr lang="en-US" sz="2400" b="1" dirty="0"/>
          </a:p>
        </p:txBody>
      </p:sp>
    </p:spTree>
    <p:extLst>
      <p:ext uri="{BB962C8B-B14F-4D97-AF65-F5344CB8AC3E}">
        <p14:creationId xmlns:p14="http://schemas.microsoft.com/office/powerpoint/2010/main" val="2976599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So…  What do we have in Christ?</a:t>
            </a:r>
          </a:p>
        </p:txBody>
      </p:sp>
      <p:sp>
        <p:nvSpPr>
          <p:cNvPr id="3" name="Content Placeholder 2"/>
          <p:cNvSpPr>
            <a:spLocks noGrp="1"/>
          </p:cNvSpPr>
          <p:nvPr>
            <p:ph idx="1"/>
          </p:nvPr>
        </p:nvSpPr>
        <p:spPr>
          <a:xfrm>
            <a:off x="609600" y="1600201"/>
            <a:ext cx="10972800" cy="4885440"/>
          </a:xfrm>
        </p:spPr>
        <p:txBody>
          <a:bodyPr>
            <a:normAutofit/>
          </a:bodyPr>
          <a:lstStyle/>
          <a:p>
            <a:pPr marL="137160" lvl="0" indent="0">
              <a:buClr>
                <a:prstClr val="white">
                  <a:shade val="95000"/>
                </a:prstClr>
              </a:buClr>
              <a:buNone/>
            </a:pPr>
            <a:endParaRPr lang="en-US" sz="1000" b="1" dirty="0">
              <a:solidFill>
                <a:prstClr val="white"/>
              </a:solidFill>
            </a:endParaRPr>
          </a:p>
          <a:p>
            <a:pPr marL="137160" lvl="0" indent="0">
              <a:buClr>
                <a:prstClr val="white">
                  <a:shade val="95000"/>
                </a:prstClr>
              </a:buClr>
              <a:buNone/>
            </a:pPr>
            <a:r>
              <a:rPr lang="en-US" b="1" dirty="0">
                <a:solidFill>
                  <a:prstClr val="white"/>
                </a:solidFill>
              </a:rPr>
              <a:t>Eph 1:4 We are </a:t>
            </a:r>
            <a:r>
              <a:rPr lang="en-US" b="1" dirty="0">
                <a:solidFill>
                  <a:srgbClr val="FFC000"/>
                </a:solidFill>
              </a:rPr>
              <a:t>Chosen by God </a:t>
            </a:r>
            <a:r>
              <a:rPr lang="en-US" b="1" dirty="0">
                <a:solidFill>
                  <a:prstClr val="white"/>
                </a:solidFill>
              </a:rPr>
              <a:t>in Christ</a:t>
            </a:r>
          </a:p>
          <a:p>
            <a:pPr marL="137160" lvl="0" indent="0">
              <a:buClr>
                <a:prstClr val="white">
                  <a:shade val="95000"/>
                </a:prstClr>
              </a:buClr>
              <a:buNone/>
            </a:pPr>
            <a:endParaRPr lang="en-US" sz="800" b="1" dirty="0">
              <a:solidFill>
                <a:prstClr val="white"/>
              </a:solidFill>
            </a:endParaRPr>
          </a:p>
          <a:p>
            <a:pPr marL="137160" lvl="0" indent="0">
              <a:buClr>
                <a:prstClr val="white">
                  <a:shade val="95000"/>
                </a:prstClr>
              </a:buClr>
              <a:buNone/>
            </a:pPr>
            <a:r>
              <a:rPr lang="en-US" b="1" dirty="0">
                <a:solidFill>
                  <a:prstClr val="white"/>
                </a:solidFill>
              </a:rPr>
              <a:t>Gal 3:26  We are </a:t>
            </a:r>
            <a:r>
              <a:rPr lang="en-US" b="1" dirty="0">
                <a:solidFill>
                  <a:srgbClr val="FFC000"/>
                </a:solidFill>
              </a:rPr>
              <a:t>Children of God </a:t>
            </a:r>
            <a:r>
              <a:rPr lang="en-US" b="1" dirty="0">
                <a:solidFill>
                  <a:prstClr val="white"/>
                </a:solidFill>
              </a:rPr>
              <a:t>in Christ Jesus</a:t>
            </a:r>
          </a:p>
          <a:p>
            <a:pPr marL="137160" lvl="0" indent="0">
              <a:buClr>
                <a:prstClr val="white">
                  <a:shade val="95000"/>
                </a:prstClr>
              </a:buClr>
              <a:buNone/>
            </a:pPr>
            <a:endParaRPr lang="en-US" sz="1000" b="1" dirty="0">
              <a:solidFill>
                <a:prstClr val="white"/>
              </a:solidFill>
            </a:endParaRPr>
          </a:p>
          <a:p>
            <a:pPr marL="137160" lvl="0" indent="0">
              <a:buClr>
                <a:prstClr val="white">
                  <a:shade val="95000"/>
                </a:prstClr>
              </a:buClr>
              <a:buNone/>
            </a:pPr>
            <a:r>
              <a:rPr lang="en-US" b="1" dirty="0">
                <a:solidFill>
                  <a:prstClr val="white"/>
                </a:solidFill>
              </a:rPr>
              <a:t>Rom 8:38-39  We Have </a:t>
            </a:r>
            <a:r>
              <a:rPr lang="en-US" b="1" dirty="0">
                <a:solidFill>
                  <a:srgbClr val="FFC000"/>
                </a:solidFill>
              </a:rPr>
              <a:t>Secure Love </a:t>
            </a:r>
            <a:r>
              <a:rPr lang="en-US" b="1" dirty="0">
                <a:solidFill>
                  <a:prstClr val="white"/>
                </a:solidFill>
              </a:rPr>
              <a:t>in Christ</a:t>
            </a:r>
          </a:p>
          <a:p>
            <a:pPr marL="137160" lvl="0" indent="0">
              <a:buClr>
                <a:prstClr val="white">
                  <a:shade val="95000"/>
                </a:prstClr>
              </a:buClr>
              <a:buNone/>
            </a:pPr>
            <a:endParaRPr lang="en-US" sz="1000" b="1" dirty="0">
              <a:solidFill>
                <a:prstClr val="white"/>
              </a:solidFill>
            </a:endParaRPr>
          </a:p>
          <a:p>
            <a:pPr marL="137160" lvl="0" indent="0">
              <a:buClr>
                <a:prstClr val="white">
                  <a:shade val="95000"/>
                </a:prstClr>
              </a:buClr>
              <a:buNone/>
            </a:pPr>
            <a:r>
              <a:rPr lang="en-US" b="1" dirty="0">
                <a:solidFill>
                  <a:prstClr val="white"/>
                </a:solidFill>
              </a:rPr>
              <a:t>Romans 6:22-23 We Have </a:t>
            </a:r>
            <a:r>
              <a:rPr lang="en-US" b="1" dirty="0">
                <a:solidFill>
                  <a:srgbClr val="FFC000"/>
                </a:solidFill>
              </a:rPr>
              <a:t>Eternal Life </a:t>
            </a:r>
            <a:r>
              <a:rPr lang="en-US" b="1" dirty="0">
                <a:solidFill>
                  <a:prstClr val="white"/>
                </a:solidFill>
              </a:rPr>
              <a:t>in Christ Jesus</a:t>
            </a:r>
            <a:endParaRPr lang="en-US" b="1" dirty="0">
              <a:solidFill>
                <a:srgbClr val="FFC000"/>
              </a:solidFill>
            </a:endParaRPr>
          </a:p>
          <a:p>
            <a:pPr marL="137160" lvl="0" indent="0">
              <a:buClr>
                <a:prstClr val="white">
                  <a:shade val="95000"/>
                </a:prstClr>
              </a:buClr>
              <a:buNone/>
            </a:pPr>
            <a:endParaRPr lang="en-US" sz="1000" b="1" dirty="0">
              <a:solidFill>
                <a:prstClr val="white"/>
              </a:solidFill>
            </a:endParaRPr>
          </a:p>
          <a:p>
            <a:pPr marL="137160" lvl="0" indent="0">
              <a:buClr>
                <a:prstClr val="white">
                  <a:shade val="95000"/>
                </a:prstClr>
              </a:buClr>
              <a:buNone/>
            </a:pPr>
            <a:endParaRPr lang="en-US" b="1" dirty="0">
              <a:solidFill>
                <a:prstClr val="white"/>
              </a:solidFill>
            </a:endParaRPr>
          </a:p>
          <a:p>
            <a:pPr marL="137160" indent="0">
              <a:buNone/>
            </a:pPr>
            <a:endParaRPr lang="en-US" sz="2400" b="1" dirty="0"/>
          </a:p>
        </p:txBody>
      </p:sp>
    </p:spTree>
    <p:extLst>
      <p:ext uri="{BB962C8B-B14F-4D97-AF65-F5344CB8AC3E}">
        <p14:creationId xmlns:p14="http://schemas.microsoft.com/office/powerpoint/2010/main" val="989650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070C0-63AB-4FDB-87B3-6F25331CDF92}"/>
              </a:ext>
            </a:extLst>
          </p:cNvPr>
          <p:cNvSpPr>
            <a:spLocks noGrp="1"/>
          </p:cNvSpPr>
          <p:nvPr>
            <p:ph type="title"/>
          </p:nvPr>
        </p:nvSpPr>
        <p:spPr/>
        <p:txBody>
          <a:bodyPr/>
          <a:lstStyle/>
          <a:p>
            <a:r>
              <a:rPr lang="en-US" dirty="0"/>
              <a:t>Peace With God in Christ Jesus</a:t>
            </a:r>
          </a:p>
        </p:txBody>
      </p:sp>
      <p:sp>
        <p:nvSpPr>
          <p:cNvPr id="3" name="Content Placeholder 2">
            <a:extLst>
              <a:ext uri="{FF2B5EF4-FFF2-40B4-BE49-F238E27FC236}">
                <a16:creationId xmlns:a16="http://schemas.microsoft.com/office/drawing/2014/main" id="{4A6BD87E-2B0C-4E00-A473-58A6D7EBC321}"/>
              </a:ext>
            </a:extLst>
          </p:cNvPr>
          <p:cNvSpPr>
            <a:spLocks noGrp="1"/>
          </p:cNvSpPr>
          <p:nvPr>
            <p:ph idx="1"/>
          </p:nvPr>
        </p:nvSpPr>
        <p:spPr>
          <a:xfrm>
            <a:off x="609600" y="1600201"/>
            <a:ext cx="6271967" cy="4525963"/>
          </a:xfrm>
        </p:spPr>
        <p:txBody>
          <a:bodyPr/>
          <a:lstStyle/>
          <a:p>
            <a:pPr marL="0" indent="0">
              <a:buNone/>
            </a:pPr>
            <a:r>
              <a:rPr lang="en-US" sz="2800" b="1" dirty="0"/>
              <a:t>Do not be anxious about anything, but in every situation, by prayer and petition, with thanksgiving, present your requests to God. And the peace of God, which transcends all understanding will guard your hearts and your minds </a:t>
            </a:r>
            <a:r>
              <a:rPr lang="en-US" sz="2800" b="1" dirty="0">
                <a:solidFill>
                  <a:srgbClr val="FFC000"/>
                </a:solidFill>
              </a:rPr>
              <a:t>in Christ Jesus</a:t>
            </a:r>
            <a:r>
              <a:rPr lang="en-US" sz="2800" b="1" dirty="0"/>
              <a:t>. (Philippians 4:6–7)</a:t>
            </a:r>
          </a:p>
        </p:txBody>
      </p:sp>
      <p:pic>
        <p:nvPicPr>
          <p:cNvPr id="1026" name="Picture 2" descr="Image result for peace">
            <a:extLst>
              <a:ext uri="{FF2B5EF4-FFF2-40B4-BE49-F238E27FC236}">
                <a16:creationId xmlns:a16="http://schemas.microsoft.com/office/drawing/2014/main" id="{18F02A78-6C37-40B7-A48B-51C3E52B50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961" y="1481932"/>
            <a:ext cx="47625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7597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D46E7-6079-4D65-B190-626952275305}"/>
              </a:ext>
            </a:extLst>
          </p:cNvPr>
          <p:cNvSpPr>
            <a:spLocks noGrp="1"/>
          </p:cNvSpPr>
          <p:nvPr>
            <p:ph type="title"/>
          </p:nvPr>
        </p:nvSpPr>
        <p:spPr/>
        <p:txBody>
          <a:bodyPr/>
          <a:lstStyle/>
          <a:p>
            <a:r>
              <a:rPr lang="en-US" dirty="0"/>
              <a:t>Fullness of God in Christ</a:t>
            </a:r>
          </a:p>
        </p:txBody>
      </p:sp>
      <p:sp>
        <p:nvSpPr>
          <p:cNvPr id="3" name="Content Placeholder 2">
            <a:extLst>
              <a:ext uri="{FF2B5EF4-FFF2-40B4-BE49-F238E27FC236}">
                <a16:creationId xmlns:a16="http://schemas.microsoft.com/office/drawing/2014/main" id="{80CEA8BD-3DC6-402E-87C6-08BCA0C842BA}"/>
              </a:ext>
            </a:extLst>
          </p:cNvPr>
          <p:cNvSpPr>
            <a:spLocks noGrp="1"/>
          </p:cNvSpPr>
          <p:nvPr>
            <p:ph idx="1"/>
          </p:nvPr>
        </p:nvSpPr>
        <p:spPr/>
        <p:txBody>
          <a:bodyPr/>
          <a:lstStyle/>
          <a:p>
            <a:pPr marL="0" indent="0">
              <a:buNone/>
            </a:pPr>
            <a:r>
              <a:rPr lang="en-US" b="1" dirty="0"/>
              <a:t>For in Christ all the fullness of deity lives in bodily form, and </a:t>
            </a:r>
            <a:r>
              <a:rPr lang="en-US" b="1" dirty="0">
                <a:solidFill>
                  <a:srgbClr val="FFC000"/>
                </a:solidFill>
              </a:rPr>
              <a:t>in Christ </a:t>
            </a:r>
            <a:r>
              <a:rPr lang="en-US" b="1" dirty="0"/>
              <a:t>you have been brought to </a:t>
            </a:r>
            <a:r>
              <a:rPr lang="en-US" b="1" dirty="0">
                <a:solidFill>
                  <a:srgbClr val="FFC000"/>
                </a:solidFill>
              </a:rPr>
              <a:t>fullness</a:t>
            </a:r>
            <a:r>
              <a:rPr lang="en-US" b="1" dirty="0"/>
              <a:t>. (Colossians 2:9–10)</a:t>
            </a:r>
          </a:p>
          <a:p>
            <a:pPr marL="0" indent="0">
              <a:buNone/>
            </a:pPr>
            <a:endParaRPr lang="en-US" b="1" dirty="0"/>
          </a:p>
          <a:p>
            <a:pPr marL="0" indent="0">
              <a:buNone/>
            </a:pPr>
            <a:r>
              <a:rPr lang="en-US" b="1" dirty="0"/>
              <a:t>We become like God in Christ.</a:t>
            </a:r>
          </a:p>
          <a:p>
            <a:pPr marL="0" indent="0">
              <a:buNone/>
            </a:pPr>
            <a:endParaRPr lang="en-US" b="1" dirty="0"/>
          </a:p>
        </p:txBody>
      </p:sp>
    </p:spTree>
    <p:extLst>
      <p:ext uri="{BB962C8B-B14F-4D97-AF65-F5344CB8AC3E}">
        <p14:creationId xmlns:p14="http://schemas.microsoft.com/office/powerpoint/2010/main" val="572038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F09A6-E664-4041-8121-496198064E8E}"/>
              </a:ext>
            </a:extLst>
          </p:cNvPr>
          <p:cNvSpPr>
            <a:spLocks noGrp="1"/>
          </p:cNvSpPr>
          <p:nvPr>
            <p:ph type="title"/>
          </p:nvPr>
        </p:nvSpPr>
        <p:spPr/>
        <p:txBody>
          <a:bodyPr/>
          <a:lstStyle/>
          <a:p>
            <a:r>
              <a:rPr lang="en-US" sz="3600" dirty="0"/>
              <a:t>We Have </a:t>
            </a:r>
            <a:r>
              <a:rPr lang="en-US" sz="3600" dirty="0">
                <a:solidFill>
                  <a:srgbClr val="FFC000"/>
                </a:solidFill>
              </a:rPr>
              <a:t>Surpassing Worth </a:t>
            </a:r>
            <a:r>
              <a:rPr lang="en-US" sz="3600" dirty="0"/>
              <a:t>in Christ</a:t>
            </a:r>
          </a:p>
        </p:txBody>
      </p:sp>
      <p:sp>
        <p:nvSpPr>
          <p:cNvPr id="3" name="Content Placeholder 2">
            <a:extLst>
              <a:ext uri="{FF2B5EF4-FFF2-40B4-BE49-F238E27FC236}">
                <a16:creationId xmlns:a16="http://schemas.microsoft.com/office/drawing/2014/main" id="{BB036F7E-3B5A-4BC0-A9F2-CE6C9918C66F}"/>
              </a:ext>
            </a:extLst>
          </p:cNvPr>
          <p:cNvSpPr>
            <a:spLocks noGrp="1"/>
          </p:cNvSpPr>
          <p:nvPr>
            <p:ph idx="1"/>
          </p:nvPr>
        </p:nvSpPr>
        <p:spPr>
          <a:xfrm>
            <a:off x="609600" y="1640264"/>
            <a:ext cx="4659984" cy="4485900"/>
          </a:xfrm>
        </p:spPr>
        <p:txBody>
          <a:bodyPr/>
          <a:lstStyle/>
          <a:p>
            <a:pPr marL="0" indent="0">
              <a:buNone/>
            </a:pPr>
            <a:r>
              <a:rPr lang="en-US" b="1" dirty="0"/>
              <a:t>0.00000012%</a:t>
            </a:r>
          </a:p>
          <a:p>
            <a:pPr marL="0" indent="0">
              <a:buNone/>
            </a:pPr>
            <a:endParaRPr lang="en-US" sz="1200" b="1" dirty="0"/>
          </a:p>
          <a:p>
            <a:pPr marL="0" indent="0">
              <a:buNone/>
            </a:pPr>
            <a:r>
              <a:rPr lang="en-US" b="1" dirty="0"/>
              <a:t>$3.50</a:t>
            </a:r>
          </a:p>
          <a:p>
            <a:pPr marL="0" indent="0">
              <a:buNone/>
            </a:pPr>
            <a:endParaRPr lang="en-US" sz="1200" b="1" dirty="0"/>
          </a:p>
          <a:p>
            <a:pPr marL="0" indent="0">
              <a:buNone/>
            </a:pPr>
            <a:r>
              <a:rPr lang="en-US" b="1" dirty="0"/>
              <a:t>1972 Ford Pinto $200,000</a:t>
            </a:r>
          </a:p>
          <a:p>
            <a:pPr marL="0" indent="0">
              <a:buNone/>
            </a:pPr>
            <a:endParaRPr lang="en-US" sz="1200" b="1" dirty="0"/>
          </a:p>
          <a:p>
            <a:pPr marL="0" indent="0">
              <a:buNone/>
            </a:pPr>
            <a:r>
              <a:rPr lang="en-US" b="1" dirty="0"/>
              <a:t>Phil 3:5-11</a:t>
            </a:r>
          </a:p>
          <a:p>
            <a:pPr marL="0" indent="0">
              <a:buNone/>
            </a:pPr>
            <a:endParaRPr lang="en-US" sz="1200" b="1" dirty="0"/>
          </a:p>
          <a:p>
            <a:pPr marL="0" indent="0">
              <a:buNone/>
            </a:pPr>
            <a:r>
              <a:rPr lang="en-US" b="1" dirty="0">
                <a:sym typeface="Symbol" panose="05050102010706020507" pitchFamily="18" charset="2"/>
              </a:rPr>
              <a:t>   0       “garbage”</a:t>
            </a:r>
            <a:endParaRPr lang="en-US" b="1" dirty="0"/>
          </a:p>
          <a:p>
            <a:pPr marL="0" indent="0">
              <a:buNone/>
            </a:pPr>
            <a:endParaRPr lang="en-US" sz="2800" b="1" dirty="0"/>
          </a:p>
          <a:p>
            <a:pPr marL="0" indent="0">
              <a:buNone/>
            </a:pPr>
            <a:endParaRPr lang="en-US" sz="2800" b="1" dirty="0"/>
          </a:p>
        </p:txBody>
      </p:sp>
      <p:pic>
        <p:nvPicPr>
          <p:cNvPr id="1026" name="Picture 2" descr="Image result for money">
            <a:extLst>
              <a:ext uri="{FF2B5EF4-FFF2-40B4-BE49-F238E27FC236}">
                <a16:creationId xmlns:a16="http://schemas.microsoft.com/office/drawing/2014/main" id="{EDC768F4-8334-417F-861C-DE2393D8D56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1732174"/>
            <a:ext cx="5858653" cy="4393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1935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500E3-704C-4BC4-99B2-AA1D47B4B883}"/>
              </a:ext>
            </a:extLst>
          </p:cNvPr>
          <p:cNvSpPr>
            <a:spLocks noGrp="1"/>
          </p:cNvSpPr>
          <p:nvPr>
            <p:ph type="title"/>
          </p:nvPr>
        </p:nvSpPr>
        <p:spPr/>
        <p:txBody>
          <a:bodyPr/>
          <a:lstStyle/>
          <a:p>
            <a:r>
              <a:rPr lang="en-US" dirty="0"/>
              <a:t>Phil 3:8   Overwhelming gain</a:t>
            </a:r>
          </a:p>
        </p:txBody>
      </p:sp>
      <p:pic>
        <p:nvPicPr>
          <p:cNvPr id="1026" name="Picture 2" descr="Image result for lotte tower seoul">
            <a:extLst>
              <a:ext uri="{FF2B5EF4-FFF2-40B4-BE49-F238E27FC236}">
                <a16:creationId xmlns:a16="http://schemas.microsoft.com/office/drawing/2014/main" id="{2DBCF873-DECA-4421-923C-B300E516E10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0" y="1619053"/>
            <a:ext cx="6034617" cy="452596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C9E4F2BB-6E04-4F31-B1E0-EDE02D2C9276}"/>
              </a:ext>
            </a:extLst>
          </p:cNvPr>
          <p:cNvSpPr txBox="1"/>
          <p:nvPr/>
        </p:nvSpPr>
        <p:spPr>
          <a:xfrm>
            <a:off x="476894" y="1998482"/>
            <a:ext cx="5358298" cy="3539430"/>
          </a:xfrm>
          <a:prstGeom prst="rect">
            <a:avLst/>
          </a:prstGeom>
          <a:noFill/>
        </p:spPr>
        <p:txBody>
          <a:bodyPr wrap="square" rtlCol="0">
            <a:spAutoFit/>
          </a:bodyPr>
          <a:lstStyle/>
          <a:p>
            <a:r>
              <a:rPr lang="en-US" sz="3200" b="1" dirty="0"/>
              <a:t>2 Cor 5:20  ambassadors</a:t>
            </a:r>
          </a:p>
          <a:p>
            <a:endParaRPr lang="en-US" sz="3200" b="1" dirty="0"/>
          </a:p>
          <a:p>
            <a:r>
              <a:rPr lang="en-US" sz="3200" b="1" dirty="0"/>
              <a:t>Rom 8:17 co-heirs with Christ</a:t>
            </a:r>
          </a:p>
          <a:p>
            <a:endParaRPr lang="en-US" sz="3200" b="1" dirty="0"/>
          </a:p>
          <a:p>
            <a:r>
              <a:rPr lang="en-US" sz="3200" b="1" dirty="0"/>
              <a:t>1 Cor 6:3 we will judge angels</a:t>
            </a:r>
          </a:p>
          <a:p>
            <a:endParaRPr lang="en-US" sz="3200" b="1" dirty="0"/>
          </a:p>
          <a:p>
            <a:endParaRPr lang="en-US" sz="3200" b="1" dirty="0"/>
          </a:p>
        </p:txBody>
      </p:sp>
    </p:spTree>
    <p:extLst>
      <p:ext uri="{BB962C8B-B14F-4D97-AF65-F5344CB8AC3E}">
        <p14:creationId xmlns:p14="http://schemas.microsoft.com/office/powerpoint/2010/main" val="3214053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46BE5-7A5A-4291-8D9C-54CBA2DD6FE9}"/>
              </a:ext>
            </a:extLst>
          </p:cNvPr>
          <p:cNvSpPr>
            <a:spLocks noGrp="1"/>
          </p:cNvSpPr>
          <p:nvPr>
            <p:ph type="title"/>
          </p:nvPr>
        </p:nvSpPr>
        <p:spPr/>
        <p:txBody>
          <a:bodyPr/>
          <a:lstStyle/>
          <a:p>
            <a:r>
              <a:rPr lang="en-US" dirty="0"/>
              <a:t>Precious!</a:t>
            </a:r>
          </a:p>
        </p:txBody>
      </p:sp>
      <p:sp>
        <p:nvSpPr>
          <p:cNvPr id="3" name="Content Placeholder 2">
            <a:extLst>
              <a:ext uri="{FF2B5EF4-FFF2-40B4-BE49-F238E27FC236}">
                <a16:creationId xmlns:a16="http://schemas.microsoft.com/office/drawing/2014/main" id="{33F2467A-2039-4490-94F7-89E8C3C504F0}"/>
              </a:ext>
            </a:extLst>
          </p:cNvPr>
          <p:cNvSpPr>
            <a:spLocks noGrp="1"/>
          </p:cNvSpPr>
          <p:nvPr>
            <p:ph idx="1"/>
          </p:nvPr>
        </p:nvSpPr>
        <p:spPr/>
        <p:txBody>
          <a:bodyPr/>
          <a:lstStyle/>
          <a:p>
            <a:pPr marL="0" indent="0">
              <a:buNone/>
            </a:pPr>
            <a:r>
              <a:rPr lang="en-US" b="1" dirty="0"/>
              <a:t>Isaiah 49:16  See, I have engraved you on the palms of my hands….</a:t>
            </a:r>
          </a:p>
          <a:p>
            <a:pPr marL="0" indent="0">
              <a:buNone/>
            </a:pPr>
            <a:endParaRPr lang="en-US" b="1" dirty="0"/>
          </a:p>
          <a:p>
            <a:pPr marL="0" indent="0">
              <a:buNone/>
            </a:pPr>
            <a:r>
              <a:rPr lang="en-US" b="1" dirty="0"/>
              <a:t>Exodus 19:5  …out of all the nations you will be my treasured possession.</a:t>
            </a:r>
          </a:p>
          <a:p>
            <a:pPr marL="0" indent="0">
              <a:buNone/>
            </a:pPr>
            <a:endParaRPr lang="en-US" b="1" dirty="0"/>
          </a:p>
          <a:p>
            <a:pPr marL="0" indent="0">
              <a:buNone/>
            </a:pPr>
            <a:r>
              <a:rPr lang="en-US" b="1" dirty="0"/>
              <a:t>Matt 10:29-31</a:t>
            </a:r>
          </a:p>
          <a:p>
            <a:pPr marL="0" indent="0">
              <a:buNone/>
            </a:pPr>
            <a:r>
              <a:rPr lang="en-US" b="1" dirty="0"/>
              <a:t>1 John 3:1</a:t>
            </a:r>
          </a:p>
        </p:txBody>
      </p:sp>
    </p:spTree>
    <p:extLst>
      <p:ext uri="{BB962C8B-B14F-4D97-AF65-F5344CB8AC3E}">
        <p14:creationId xmlns:p14="http://schemas.microsoft.com/office/powerpoint/2010/main" val="3734676438"/>
      </p:ext>
    </p:extLst>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8414</TotalTime>
  <Words>526</Words>
  <Application>Microsoft Office PowerPoint</Application>
  <PresentationFormat>Widescreen</PresentationFormat>
  <Paragraphs>90</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Broadway</vt:lpstr>
      <vt:lpstr>Calibri</vt:lpstr>
      <vt:lpstr>Garamond</vt:lpstr>
      <vt:lpstr>Times New Roman</vt:lpstr>
      <vt:lpstr>Wingdings</vt:lpstr>
      <vt:lpstr>Stream</vt:lpstr>
      <vt:lpstr>PowerPoint Presentation</vt:lpstr>
      <vt:lpstr>If We are in Christ, How and when did we get into Christ?</vt:lpstr>
      <vt:lpstr>So…  What do we have in Christ?</vt:lpstr>
      <vt:lpstr>So…  What do we have in Christ?</vt:lpstr>
      <vt:lpstr>Peace With God in Christ Jesus</vt:lpstr>
      <vt:lpstr>Fullness of God in Christ</vt:lpstr>
      <vt:lpstr>We Have Surpassing Worth in Christ</vt:lpstr>
      <vt:lpstr>Phil 3:8   Overwhelming gain</vt:lpstr>
      <vt:lpstr>Precious!</vt:lpstr>
      <vt:lpstr>Challenge</vt:lpstr>
      <vt:lpstr>We Are All One in Christ</vt:lpstr>
      <vt:lpstr>What Do We Have in Common?</vt:lpstr>
      <vt:lpstr>One in Christ</vt:lpstr>
      <vt:lpstr>Challenge</vt:lpstr>
      <vt:lpstr>PowerPoint Presentation</vt:lpstr>
      <vt:lpstr>PowerPoint Presentation</vt:lpstr>
      <vt:lpstr>PowerPoint Presentation</vt:lpstr>
      <vt:lpstr>All the Promises of God Find Their ‘Yes’ in Christ</vt:lpstr>
      <vt:lpstr>You Have Every Spiritual Blessing in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Colossians</dc:title>
  <dc:creator>Microsoft account</dc:creator>
  <cp:lastModifiedBy>John Oakes</cp:lastModifiedBy>
  <cp:revision>253</cp:revision>
  <dcterms:created xsi:type="dcterms:W3CDTF">2017-03-08T02:54:48Z</dcterms:created>
  <dcterms:modified xsi:type="dcterms:W3CDTF">2019-11-04T01:21:33Z</dcterms:modified>
</cp:coreProperties>
</file>