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413" r:id="rId3"/>
    <p:sldId id="410" r:id="rId4"/>
    <p:sldId id="411" r:id="rId5"/>
    <p:sldId id="362" r:id="rId6"/>
    <p:sldId id="366" r:id="rId7"/>
    <p:sldId id="380" r:id="rId8"/>
    <p:sldId id="384" r:id="rId9"/>
    <p:sldId id="386" r:id="rId10"/>
    <p:sldId id="389" r:id="rId11"/>
    <p:sldId id="390" r:id="rId12"/>
    <p:sldId id="408" r:id="rId13"/>
    <p:sldId id="401" r:id="rId14"/>
    <p:sldId id="409" r:id="rId15"/>
    <p:sldId id="398" r:id="rId16"/>
    <p:sldId id="399" r:id="rId17"/>
    <p:sldId id="405" r:id="rId18"/>
    <p:sldId id="406" r:id="rId19"/>
    <p:sldId id="407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413"/>
            <p14:sldId id="410"/>
            <p14:sldId id="411"/>
            <p14:sldId id="362"/>
            <p14:sldId id="366"/>
            <p14:sldId id="380"/>
            <p14:sldId id="384"/>
            <p14:sldId id="386"/>
            <p14:sldId id="389"/>
            <p14:sldId id="390"/>
            <p14:sldId id="408"/>
            <p14:sldId id="401"/>
            <p14:sldId id="409"/>
            <p14:sldId id="398"/>
            <p14:sldId id="399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 autoAdjust="0"/>
    <p:restoredTop sz="92980" autoAdjust="0"/>
  </p:normalViewPr>
  <p:slideViewPr>
    <p:cSldViewPr>
      <p:cViewPr varScale="1">
        <p:scale>
          <a:sx n="80" d="100"/>
          <a:sy n="80" d="100"/>
        </p:scale>
        <p:origin x="12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ECE9C6"/>
                </a:solidFill>
              </a:rPr>
              <a:pPr/>
              <a:t>12/7/2019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0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20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45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9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659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72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98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F2BD31-7695-47DA-9B15-3DD72B1F2521}" type="datetimeFigureOut">
              <a:rPr lang="en-US" smtClean="0">
                <a:solidFill>
                  <a:srgbClr val="895D1D"/>
                </a:solidFill>
              </a:rPr>
              <a:pPr/>
              <a:t>12/7/2019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AE38A9-278C-43E4-9D84-CDAD43C3DAB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91DB-5DE8-4C89-9A18-F8F14CCC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 packages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A04B7-7B4B-4ADE-A18F-31F6801CA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1" y="1428749"/>
            <a:ext cx="7213086" cy="5409814"/>
          </a:xfrm>
        </p:spPr>
      </p:pic>
    </p:spTree>
    <p:extLst>
      <p:ext uri="{BB962C8B-B14F-4D97-AF65-F5344CB8AC3E}">
        <p14:creationId xmlns:p14="http://schemas.microsoft.com/office/powerpoint/2010/main" val="340265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10,11  Necessity of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838324"/>
            <a:ext cx="5060272" cy="471487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Ezek 10:1  God on a sapphire throne with the cherubim.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Ezek 10:18  The Lord departs from the temple.  Jerusalem is doomed.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Ezekiel 11:22-23  The end of the road for Jerusalem.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But… Good news in Ezekiel 43:1-5  God will return to his temple.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8C444-9A39-463E-8730-CDA0F9FF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319" y="2438400"/>
            <a:ext cx="3086765" cy="40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930C-E0BD-4660-A5ED-FFC3F90E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conclusion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EEF4-4CC4-47F2-A5BC-AF6E5A70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286000"/>
            <a:ext cx="8260672" cy="38401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If we are in a relationship with God but become unfaithful, he will come in judgment.  If the Holy Spirit leaves us we are lost.  “Once saved always saved is not biblical!”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But… God will always save a remnant, no matter how bad it gets.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This is a pattern throughout the Bible.</a:t>
            </a:r>
          </a:p>
        </p:txBody>
      </p:sp>
    </p:spTree>
    <p:extLst>
      <p:ext uri="{BB962C8B-B14F-4D97-AF65-F5344CB8AC3E}">
        <p14:creationId xmlns:p14="http://schemas.microsoft.com/office/powerpoint/2010/main" val="351099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I. Genesis 1  God created the universe and the earth.  It was very good.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II. Genesis 2  God created man so that we could have an intimate relationship with him.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III.  Genesis 3 and 4  We messed up very badly—destroying that relationship.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IV.  Genesis 5-Rev 20  God is repairing the damage done by sin.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V.  Rev 21-22  God has fixed the problem and we are back in a relationship with him.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An Outline of the Bible</a:t>
            </a:r>
          </a:p>
        </p:txBody>
      </p:sp>
    </p:spTree>
    <p:extLst>
      <p:ext uri="{BB962C8B-B14F-4D97-AF65-F5344CB8AC3E}">
        <p14:creationId xmlns:p14="http://schemas.microsoft.com/office/powerpoint/2010/main" val="382109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94E2A-31EB-47A4-99AF-C0820C83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1"/>
            <a:ext cx="7454152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Q: Is God a just God?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If so, what is his justice like?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Theodicy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B2DE6-718D-41F1-A689-E93B9CFD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Ezekiel 18  God’s Justice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01954-E9C5-4DD5-8313-549FB24B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83705"/>
            <a:ext cx="5181600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Ezekiel 18 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981200"/>
            <a:ext cx="8260672" cy="41449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Ezek 18:2  A proverb:  Sour grapes.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The exiles:  It is not our fault.  Blame it on our fathers!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Ezek 18:3  God:  Wrong!  Everyone is accountable for their own actions.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18:4  All souls are mine.  All can be saved (Rom 8:28-30)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18:5-18  God’s justice.  (does this contradict Exodus 20:4?)</a:t>
            </a:r>
          </a:p>
        </p:txBody>
      </p:sp>
    </p:spTree>
    <p:extLst>
      <p:ext uri="{BB962C8B-B14F-4D97-AF65-F5344CB8AC3E}">
        <p14:creationId xmlns:p14="http://schemas.microsoft.com/office/powerpoint/2010/main" val="12493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 individual righteousness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18:21-24  Our final state determines our eternal destiny (but be aware of Hebrews 6:4-6 and 2 Peter 2:20-22)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18:22  For the righteous:  None of his offenses will be remembered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18:24  For the unrighteous:  None of his good deeds will be remembered.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18:25-29  Godly vs human justice.  (Matthew 20:1-16 exp. v. 14)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18:30  The bottom line:  Each will be judged by their ways.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/>
              <a:t>18:32  The bottom line for God.  He wants all to be saved.  </a:t>
            </a:r>
          </a:p>
        </p:txBody>
      </p:sp>
    </p:spTree>
    <p:extLst>
      <p:ext uri="{BB962C8B-B14F-4D97-AF65-F5344CB8AC3E}">
        <p14:creationId xmlns:p14="http://schemas.microsoft.com/office/powerpoint/2010/main" val="306161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91828"/>
          </a:xfrm>
        </p:spPr>
        <p:txBody>
          <a:bodyPr>
            <a:normAutofit/>
          </a:bodyPr>
          <a:lstStyle/>
          <a:p>
            <a:r>
              <a:rPr lang="en-US" sz="2800" b="1" dirty="0"/>
              <a:t>Ezekiel 23  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br>
              <a:rPr lang="en-US" sz="2800" b="1" dirty="0"/>
            </a:br>
            <a:r>
              <a:rPr lang="en-US" sz="2800" b="1" dirty="0"/>
              <a:t>Shameful History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000" b="1" dirty="0" err="1"/>
              <a:t>Oholah</a:t>
            </a:r>
            <a:r>
              <a:rPr lang="en-US" sz="2000" b="1" dirty="0"/>
              <a:t> (</a:t>
            </a:r>
            <a:r>
              <a:rPr lang="en-US" sz="2000" b="1" dirty="0" err="1"/>
              <a:t>Heb</a:t>
            </a:r>
            <a:r>
              <a:rPr lang="en-US" sz="2000" b="1" dirty="0"/>
              <a:t>: her tent) is Samaria/Ephraim/Northern Kingdom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Oholibah</a:t>
            </a:r>
            <a:r>
              <a:rPr lang="en-US" sz="2000" b="1" dirty="0"/>
              <a:t> (</a:t>
            </a:r>
            <a:r>
              <a:rPr lang="en-US" sz="2000" b="1" dirty="0" err="1"/>
              <a:t>Heb</a:t>
            </a:r>
            <a:r>
              <a:rPr lang="en-US" sz="2000" b="1" dirty="0"/>
              <a:t>: my tent is in her) is Jerusalem/Judah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This chapter is R-rated.  It is shocking on purpose.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Message:  God will give us over to our lusts if we live by sight, not by faith (Romans 1:24-28)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23:5-10 </a:t>
            </a:r>
            <a:r>
              <a:rPr lang="en-US" sz="2000" b="1" dirty="0" err="1"/>
              <a:t>Oholah</a:t>
            </a:r>
            <a:r>
              <a:rPr lang="en-US" sz="2000" b="1" dirty="0"/>
              <a:t> prostituted herself with Egypt and Assyria.</a:t>
            </a:r>
          </a:p>
          <a:p>
            <a:pPr marL="114300" indent="0">
              <a:buNone/>
            </a:pPr>
            <a:endParaRPr lang="en-US" sz="9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23:11-27 </a:t>
            </a:r>
            <a:r>
              <a:rPr lang="en-US" sz="2000" b="1" dirty="0" err="1"/>
              <a:t>Oholibah</a:t>
            </a:r>
            <a:r>
              <a:rPr lang="en-US" sz="2000" b="1" dirty="0"/>
              <a:t> was worse than her sister!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v. 20 This is disgusting!  Sin is disgusting.   Their mistake:  They were not satisfied with God.  1 Tim 6:8  Are you satisfied with what God has for you?</a:t>
            </a:r>
          </a:p>
        </p:txBody>
      </p:sp>
    </p:spTree>
    <p:extLst>
      <p:ext uri="{BB962C8B-B14F-4D97-AF65-F5344CB8AC3E}">
        <p14:creationId xmlns:p14="http://schemas.microsoft.com/office/powerpoint/2010/main" val="385396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Oholah</a:t>
            </a:r>
            <a:r>
              <a:rPr lang="en-US" sz="3200" b="1" dirty="0"/>
              <a:t> and </a:t>
            </a:r>
            <a:r>
              <a:rPr lang="en-US" sz="3200" b="1" dirty="0" err="1"/>
              <a:t>Oholibah</a:t>
            </a:r>
            <a:r>
              <a:rPr lang="en-US" sz="3200" b="1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23:22  The take-home lesson:  I will give you over to what you give yourself to.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23:25  God:  I am jealous.  Amazingly, God still loves Samaria and Judah.   This is the story of Hosea.  Romans 5:8  While we were still sinners, Christ died for us.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23:28  I will give you over to the very thing you hate.  This is what sin does.  John 10:10  The thief comes to steal and kill and destroy.  Jesus came that we can have life.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Summary:  23:49  Then you will know that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335347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24  The cauldron  Ezekiel refuses to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b="1" dirty="0"/>
              <a:t>Jan 588 BC  A date to mark down.  The date Jerusalem was put under siege.  Again, Ezekiel proves himself to be a prophet.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24:6  A cauldron with encrusted layers of </a:t>
            </a:r>
            <a:r>
              <a:rPr lang="en-US" sz="2000" b="1" dirty="0" err="1"/>
              <a:t>unrepented</a:t>
            </a:r>
            <a:r>
              <a:rPr lang="en-US" sz="2000" b="1" dirty="0"/>
              <a:t> sin.  Judah.   24:12  A heavy deposit.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24:11,13  When God’s wrath is poured out, it will get hot enough to burn off the encrusted layers.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24:14 I will not have pity (as illustrated later in </a:t>
            </a:r>
            <a:r>
              <a:rPr lang="en-US" sz="2000" b="1" dirty="0" err="1"/>
              <a:t>Ezek</a:t>
            </a:r>
            <a:r>
              <a:rPr lang="en-US" sz="2000" b="1" dirty="0"/>
              <a:t> 24:15-24)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24:15-24  God to Ezekiel:  Do not mourn when your wife dies.  I will take away the delight of your eyes.  How does God feel about judging Judah?  Like Ezekiel feels about God taking away his wife.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The point:  When we suffer discipline for our sins, we should accept it without complaint.</a:t>
            </a:r>
          </a:p>
        </p:txBody>
      </p:sp>
    </p:spTree>
    <p:extLst>
      <p:ext uri="{BB962C8B-B14F-4D97-AF65-F5344CB8AC3E}">
        <p14:creationId xmlns:p14="http://schemas.microsoft.com/office/powerpoint/2010/main" val="33990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4943-72C7-4879-AD3A-C3547107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Strength class Thanks, Paul!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41931-BB85-4958-B4BD-EC58C344C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" y="1424782"/>
            <a:ext cx="7345891" cy="5509418"/>
          </a:xfrm>
        </p:spPr>
      </p:pic>
    </p:spTree>
    <p:extLst>
      <p:ext uri="{BB962C8B-B14F-4D97-AF65-F5344CB8AC3E}">
        <p14:creationId xmlns:p14="http://schemas.microsoft.com/office/powerpoint/2010/main" val="253234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4746-F617-4936-BB2E-AF3DC476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Singles at </a:t>
            </a:r>
            <a:r>
              <a:rPr lang="en-US" b="1" dirty="0" err="1"/>
              <a:t>Christmastown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EE8C0-4F7D-46A6-B303-EBF066580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447799"/>
            <a:ext cx="7493001" cy="5619751"/>
          </a:xfrm>
        </p:spPr>
      </p:pic>
    </p:spTree>
    <p:extLst>
      <p:ext uri="{BB962C8B-B14F-4D97-AF65-F5344CB8AC3E}">
        <p14:creationId xmlns:p14="http://schemas.microsoft.com/office/powerpoint/2010/main" val="4549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Ezekiel III  God’s Justice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8" y="1524001"/>
            <a:ext cx="6768322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r>
              <a:rPr lang="en-US" b="1" dirty="0"/>
              <a:t>	a. Theodicy: Free will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IV. The Watchman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334000" cy="4548386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sz="2800" b="1" dirty="0"/>
              <a:t>We need to see God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stand up for God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eat the scroll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800" b="1" dirty="0"/>
              <a:t>We need to be God’s watchman</a:t>
            </a:r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ezekiel chapter 3 watc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6075"/>
            <a:ext cx="3048000" cy="47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7  Cursed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7:19-22   They will throw their silver into the streets.    On the Day of Judgment, what the world holds to be valuable will be abominable.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Things you can buy        Things you cannot buy</a:t>
            </a:r>
          </a:p>
          <a:p>
            <a:pPr marL="114300" indent="0">
              <a:buNone/>
            </a:pPr>
            <a:r>
              <a:rPr lang="en-US" b="1" dirty="0"/>
              <a:t>Medicine			health</a:t>
            </a:r>
          </a:p>
          <a:p>
            <a:pPr marL="114300" indent="0">
              <a:buNone/>
            </a:pPr>
            <a:r>
              <a:rPr lang="en-US" b="1" dirty="0"/>
              <a:t>Books			knowledge of God, wisdom</a:t>
            </a:r>
          </a:p>
          <a:p>
            <a:pPr marL="114300" indent="0">
              <a:buNone/>
            </a:pPr>
            <a:r>
              <a:rPr lang="en-US" b="1" dirty="0"/>
              <a:t>Position			favor with God</a:t>
            </a:r>
          </a:p>
          <a:p>
            <a:pPr marL="114300" indent="0">
              <a:buNone/>
            </a:pPr>
            <a:r>
              <a:rPr lang="en-US" b="1" dirty="0"/>
              <a:t>Attention			love</a:t>
            </a:r>
          </a:p>
        </p:txBody>
      </p:sp>
    </p:spTree>
    <p:extLst>
      <p:ext uri="{BB962C8B-B14F-4D97-AF65-F5344CB8AC3E}">
        <p14:creationId xmlns:p14="http://schemas.microsoft.com/office/powerpoint/2010/main" val="307514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97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9:1 Executioners from North (Babylon).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9:2 Put a mark on the foreheads of those who grieve and lament.  Rev 7:1-17   Mark = protect from eternal judgment. (note: not protected from temporal judgment  </a:t>
            </a:r>
            <a:r>
              <a:rPr lang="en-US" sz="2800" b="1" dirty="0" err="1"/>
              <a:t>Ezek</a:t>
            </a:r>
            <a:r>
              <a:rPr lang="en-US" sz="2800" b="1" dirty="0"/>
              <a:t> 21:3-4)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For us, the mark is the Holy Spirit </a:t>
            </a:r>
            <a:r>
              <a:rPr lang="en-US" sz="2800" b="1" dirty="0" err="1"/>
              <a:t>Eph</a:t>
            </a:r>
            <a:r>
              <a:rPr lang="en-US" sz="2800" b="1" dirty="0"/>
              <a:t> 1:13-14.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26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9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2973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9:5  Kill without pity or compassion.  Whew!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9:6  Begin at my sanctuary (leaders, the church)     (1 Pet 4:17)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9:9-10  They brought this on themselves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9:11 It (God’s wrath) is accomplished!</a:t>
            </a:r>
          </a:p>
        </p:txBody>
      </p:sp>
    </p:spTree>
    <p:extLst>
      <p:ext uri="{BB962C8B-B14F-4D97-AF65-F5344CB8AC3E}">
        <p14:creationId xmlns:p14="http://schemas.microsoft.com/office/powerpoint/2010/main" val="3566014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12855</TotalTime>
  <Words>1034</Words>
  <Application>Microsoft Office PowerPoint</Application>
  <PresentationFormat>On-screen Show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Wingdings</vt:lpstr>
      <vt:lpstr>Apothecary</vt:lpstr>
      <vt:lpstr>1_Hardcover</vt:lpstr>
      <vt:lpstr>Care packages</vt:lpstr>
      <vt:lpstr>Strength class Thanks, Paul!</vt:lpstr>
      <vt:lpstr>Singles at Christmastown</vt:lpstr>
      <vt:lpstr>Ezekiel III  God’s Justice</vt:lpstr>
      <vt:lpstr>Themes in Ezekiel</vt:lpstr>
      <vt:lpstr>IV. The Watchman of Israel</vt:lpstr>
      <vt:lpstr>Ezekiel 7  Cursed Money</vt:lpstr>
      <vt:lpstr>Ezekiel 9</vt:lpstr>
      <vt:lpstr>Ezekiel 9 (cont.)</vt:lpstr>
      <vt:lpstr>Ezekiel 10,11  Necessity of Judgment</vt:lpstr>
      <vt:lpstr> conclusion so far</vt:lpstr>
      <vt:lpstr>An Outline of the Bible</vt:lpstr>
      <vt:lpstr>Ezekiel 18  God’s Justice</vt:lpstr>
      <vt:lpstr>Ezekiel 18  Individual Righteousness</vt:lpstr>
      <vt:lpstr> individual righteousness</vt:lpstr>
      <vt:lpstr>Ezekiel 23   Oholah and oholibah Shameful History IV</vt:lpstr>
      <vt:lpstr>Oholah and Oholibah cont.</vt:lpstr>
      <vt:lpstr>Ezekiel 24  The cauldron  Ezekiel refuses to mourn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261</cp:revision>
  <cp:lastPrinted>2012-05-31T00:05:14Z</cp:lastPrinted>
  <dcterms:created xsi:type="dcterms:W3CDTF">2012-03-18T21:08:42Z</dcterms:created>
  <dcterms:modified xsi:type="dcterms:W3CDTF">2019-12-08T17:04:38Z</dcterms:modified>
</cp:coreProperties>
</file>