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528" r:id="rId2"/>
    <p:sldId id="523" r:id="rId3"/>
    <p:sldId id="524" r:id="rId4"/>
    <p:sldId id="525" r:id="rId5"/>
    <p:sldId id="526" r:id="rId6"/>
    <p:sldId id="527" r:id="rId7"/>
    <p:sldId id="415" r:id="rId8"/>
    <p:sldId id="416" r:id="rId9"/>
    <p:sldId id="348" r:id="rId10"/>
    <p:sldId id="477" r:id="rId11"/>
    <p:sldId id="508" r:id="rId12"/>
    <p:sldId id="496" r:id="rId13"/>
    <p:sldId id="481" r:id="rId14"/>
    <p:sldId id="512" r:id="rId15"/>
    <p:sldId id="513" r:id="rId16"/>
    <p:sldId id="514" r:id="rId17"/>
    <p:sldId id="518" r:id="rId18"/>
    <p:sldId id="516" r:id="rId19"/>
    <p:sldId id="517" r:id="rId20"/>
    <p:sldId id="519" r:id="rId21"/>
    <p:sldId id="520" r:id="rId22"/>
    <p:sldId id="522" r:id="rId23"/>
    <p:sldId id="529" r:id="rId24"/>
    <p:sldId id="521" r:id="rId25"/>
    <p:sldId id="530" r:id="rId26"/>
    <p:sldId id="53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F714E"/>
    <a:srgbClr val="FF0066"/>
    <a:srgbClr val="CC0000"/>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434" autoAdjust="0"/>
  </p:normalViewPr>
  <p:slideViewPr>
    <p:cSldViewPr snapToGrid="0">
      <p:cViewPr varScale="1">
        <p:scale>
          <a:sx n="81" d="100"/>
          <a:sy n="81" d="100"/>
        </p:scale>
        <p:origin x="605" y="62"/>
      </p:cViewPr>
      <p:guideLst>
        <p:guide orient="horz" pos="2160"/>
        <p:guide pos="3840"/>
      </p:guideLst>
    </p:cSldViewPr>
  </p:slideViewPr>
  <p:notesTextViewPr>
    <p:cViewPr>
      <p:scale>
        <a:sx n="3" d="2"/>
        <a:sy n="3" d="2"/>
      </p:scale>
      <p:origin x="0" y="0"/>
    </p:cViewPr>
  </p:notesTextViewPr>
  <p:sorterViewPr>
    <p:cViewPr>
      <p:scale>
        <a:sx n="100" d="100"/>
        <a:sy n="100" d="100"/>
      </p:scale>
      <p:origin x="0" y="-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AB288-D432-46E6-9981-4401820257B1}" type="datetimeFigureOut">
              <a:rPr lang="en-US" smtClean="0"/>
              <a:t>11/17/2019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2C98B-0E7F-4B3C-9199-24D2AFE41EC8}" type="slidenum">
              <a:rPr lang="en-US" smtClean="0"/>
              <a:t>‹#›</a:t>
            </a:fld>
            <a:endParaRPr lang="en-US"/>
          </a:p>
        </p:txBody>
      </p:sp>
    </p:spTree>
    <p:extLst>
      <p:ext uri="{BB962C8B-B14F-4D97-AF65-F5344CB8AC3E}">
        <p14:creationId xmlns:p14="http://schemas.microsoft.com/office/powerpoint/2010/main" val="772481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1"/>
            <a:ext cx="12187767"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3323" name="Rectangle 11"/>
          <p:cNvSpPr>
            <a:spLocks noGrp="1" noChangeArrowheads="1"/>
          </p:cNvSpPr>
          <p:nvPr>
            <p:ph type="ctrTitle" sz="quarter"/>
          </p:nvPr>
        </p:nvSpPr>
        <p:spPr>
          <a:xfrm>
            <a:off x="914400" y="1736726"/>
            <a:ext cx="10363200" cy="1920875"/>
          </a:xfrm>
        </p:spPr>
        <p:txBody>
          <a:bodyPr/>
          <a:lstStyle>
            <a:lvl1pPr>
              <a:defRPr sz="6000"/>
            </a:lvl1pPr>
          </a:lstStyle>
          <a:p>
            <a:pPr lvl="0"/>
            <a:r>
              <a:rPr lang="en-US" noProof="0"/>
              <a:t>Click to edit Master title style</a:t>
            </a:r>
          </a:p>
        </p:txBody>
      </p:sp>
      <p:sp>
        <p:nvSpPr>
          <p:cNvPr id="1332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EE9D66AA-A703-4FED-9975-D8ACB1E46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7118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5E55DC-156A-44C2-82E1-CA0E38D679CB}"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18936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71697F2-40C8-4335-B73D-A35EF50EA6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09988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D43B5442-FEB5-45C9-B1CA-6E5445E604C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28734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9CE1B400-4E6E-4D8A-A664-90E8A76E0A80}"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6658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9F36FB54-101D-4AB9-880C-F092ADB2D064}"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7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A5FB6F75-F21D-4465-AE2F-471E27A65D79}"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0401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E210F1D-A7A0-4F52-834A-59C2936ADEA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095558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75A4A1A0-420B-4FBC-8F40-4447C33621D0}"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91356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36CA8A9-798A-428D-9462-420A7D94AD5F}"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1426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CAE7FB8B-A0BD-4230-8458-8E663A2FCB3A}"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026358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dt" sz="half" idx="2"/>
          </p:nvPr>
        </p:nvSpPr>
        <p:spPr bwMode="auto">
          <a:xfrm>
            <a:off x="609600" y="625157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fontAlgn="base">
              <a:spcBef>
                <a:spcPct val="0"/>
              </a:spcBef>
              <a:spcAft>
                <a:spcPct val="0"/>
              </a:spcAft>
              <a:defRPr/>
            </a:pPr>
            <a:endParaRPr lang="en-US">
              <a:solidFill>
                <a:srgbClr val="FFFFFF"/>
              </a:solidFill>
            </a:endParaRPr>
          </a:p>
        </p:txBody>
      </p:sp>
      <p:sp>
        <p:nvSpPr>
          <p:cNvPr id="12291" name="Rectangle 3"/>
          <p:cNvSpPr>
            <a:spLocks noGrp="1" noChangeArrowheads="1"/>
          </p:cNvSpPr>
          <p:nvPr>
            <p:ph type="sldNum" sz="quarter" idx="4"/>
          </p:nvPr>
        </p:nvSpPr>
        <p:spPr bwMode="auto">
          <a:xfrm>
            <a:off x="8737600" y="62484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fontAlgn="base">
              <a:spcBef>
                <a:spcPct val="0"/>
              </a:spcBef>
              <a:spcAft>
                <a:spcPct val="0"/>
              </a:spcAft>
              <a:defRPr/>
            </a:pPr>
            <a:fld id="{37060536-3D1A-412F-A9B1-558FE42A8F95}" type="slidenum">
              <a:rPr lang="en-US">
                <a:solidFill>
                  <a:srgbClr val="FFFFFF"/>
                </a:solidFill>
              </a:rPr>
              <a:pPr fontAlgn="base">
                <a:spcBef>
                  <a:spcPct val="0"/>
                </a:spcBef>
                <a:spcAft>
                  <a:spcPct val="0"/>
                </a:spcAft>
                <a:defRPr/>
              </a:pPr>
              <a:t>‹#›</a:t>
            </a:fld>
            <a:endParaRPr lang="en-US">
              <a:solidFill>
                <a:srgbClr val="FFFFFF"/>
              </a:solidFill>
            </a:endParaRPr>
          </a:p>
        </p:txBody>
      </p:sp>
      <p:grpSp>
        <p:nvGrpSpPr>
          <p:cNvPr id="1028" name="Group 4"/>
          <p:cNvGrpSpPr>
            <a:grpSpLocks/>
          </p:cNvGrpSpPr>
          <p:nvPr/>
        </p:nvGrpSpPr>
        <p:grpSpPr bwMode="auto">
          <a:xfrm>
            <a:off x="1" y="1"/>
            <a:ext cx="12187767"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29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229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sp>
            <p:nvSpPr>
              <p:cNvPr id="1229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grpSp>
        <p:sp>
          <p:nvSpPr>
            <p:cNvPr id="1229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defRPr/>
              </a:pPr>
              <a:endParaRPr lang="en-US">
                <a:solidFill>
                  <a:srgbClr val="FFFFFF"/>
                </a:solidFill>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US">
                <a:solidFill>
                  <a:srgbClr val="FFFFFF"/>
                </a:solidFill>
              </a:endParaRPr>
            </a:p>
          </p:txBody>
        </p:sp>
      </p:grpSp>
      <p:sp>
        <p:nvSpPr>
          <p:cNvPr id="12301" name="Rectangle 13"/>
          <p:cNvSpPr>
            <a:spLocks noGrp="1" noRot="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02" name="Rectangle 14"/>
          <p:cNvSpPr>
            <a:spLocks noGrp="1" noChangeArrowheads="1"/>
          </p:cNvSpPr>
          <p:nvPr>
            <p:ph type="ftr" sz="quarter" idx="3"/>
          </p:nvPr>
        </p:nvSpPr>
        <p:spPr bwMode="auto">
          <a:xfrm>
            <a:off x="4165600" y="6248400"/>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pPr fontAlgn="base">
              <a:spcBef>
                <a:spcPct val="0"/>
              </a:spcBef>
              <a:spcAft>
                <a:spcPct val="0"/>
              </a:spcAft>
              <a:defRPr/>
            </a:pPr>
            <a:endParaRPr lang="en-US">
              <a:solidFill>
                <a:srgbClr val="FFFFFF"/>
              </a:solidFill>
            </a:endParaRPr>
          </a:p>
        </p:txBody>
      </p:sp>
      <p:sp>
        <p:nvSpPr>
          <p:cNvPr id="12303" name="Rectangle 15"/>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98282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3FD3-1647-4CF3-A74F-107AFF1ACEA5}"/>
              </a:ext>
            </a:extLst>
          </p:cNvPr>
          <p:cNvSpPr>
            <a:spLocks noGrp="1"/>
          </p:cNvSpPr>
          <p:nvPr>
            <p:ph type="title"/>
          </p:nvPr>
        </p:nvSpPr>
        <p:spPr>
          <a:xfrm>
            <a:off x="0" y="556180"/>
            <a:ext cx="3544478" cy="3516199"/>
          </a:xfrm>
        </p:spPr>
        <p:txBody>
          <a:bodyPr/>
          <a:lstStyle/>
          <a:p>
            <a:r>
              <a:rPr lang="en-US" dirty="0"/>
              <a:t>Karaoke</a:t>
            </a:r>
          </a:p>
        </p:txBody>
      </p:sp>
      <p:pic>
        <p:nvPicPr>
          <p:cNvPr id="5" name="Content Placeholder 4">
            <a:extLst>
              <a:ext uri="{FF2B5EF4-FFF2-40B4-BE49-F238E27FC236}">
                <a16:creationId xmlns:a16="http://schemas.microsoft.com/office/drawing/2014/main" id="{E5089566-EE00-4008-99ED-A2AF5E6EB9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7766" y="-103694"/>
            <a:ext cx="9414235" cy="7060676"/>
          </a:xfrm>
        </p:spPr>
      </p:pic>
    </p:spTree>
    <p:extLst>
      <p:ext uri="{BB962C8B-B14F-4D97-AF65-F5344CB8AC3E}">
        <p14:creationId xmlns:p14="http://schemas.microsoft.com/office/powerpoint/2010/main" val="93285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315" y="274638"/>
            <a:ext cx="10979085" cy="828298"/>
          </a:xfrm>
        </p:spPr>
        <p:txBody>
          <a:bodyPr>
            <a:normAutofit/>
          </a:bodyPr>
          <a:lstStyle/>
          <a:p>
            <a:r>
              <a:rPr lang="en-US" sz="4000" dirty="0"/>
              <a:t>So…  What do we have in Christ?</a:t>
            </a:r>
          </a:p>
        </p:txBody>
      </p:sp>
      <p:sp>
        <p:nvSpPr>
          <p:cNvPr id="3" name="Content Placeholder 2"/>
          <p:cNvSpPr>
            <a:spLocks noGrp="1"/>
          </p:cNvSpPr>
          <p:nvPr>
            <p:ph idx="1"/>
          </p:nvPr>
        </p:nvSpPr>
        <p:spPr>
          <a:xfrm>
            <a:off x="603315" y="1687398"/>
            <a:ext cx="10979085" cy="4798243"/>
          </a:xfrm>
        </p:spPr>
        <p:txBody>
          <a:bodyPr>
            <a:normAutofit/>
          </a:bodyPr>
          <a:lstStyle/>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Eph 1:4 We are </a:t>
            </a:r>
            <a:r>
              <a:rPr lang="en-US" b="1" dirty="0">
                <a:solidFill>
                  <a:srgbClr val="FFC000"/>
                </a:solidFill>
              </a:rPr>
              <a:t>Chosen by God </a:t>
            </a:r>
            <a:r>
              <a:rPr lang="en-US" b="1" dirty="0">
                <a:solidFill>
                  <a:prstClr val="white"/>
                </a:solidFill>
              </a:rPr>
              <a:t>in Christ</a:t>
            </a:r>
          </a:p>
          <a:p>
            <a:pPr marL="137160" lvl="0" indent="0">
              <a:buClr>
                <a:prstClr val="white">
                  <a:shade val="95000"/>
                </a:prstClr>
              </a:buClr>
              <a:buNone/>
            </a:pPr>
            <a:endParaRPr lang="en-US" sz="800" b="1" dirty="0">
              <a:solidFill>
                <a:prstClr val="white"/>
              </a:solidFill>
            </a:endParaRPr>
          </a:p>
          <a:p>
            <a:pPr marL="137160" lvl="0" indent="0">
              <a:buClr>
                <a:prstClr val="white">
                  <a:shade val="95000"/>
                </a:prstClr>
              </a:buClr>
              <a:buNone/>
            </a:pPr>
            <a:r>
              <a:rPr lang="en-US" b="1" dirty="0">
                <a:solidFill>
                  <a:prstClr val="white"/>
                </a:solidFill>
              </a:rPr>
              <a:t>Gal 3:26  We are </a:t>
            </a:r>
            <a:r>
              <a:rPr lang="en-US" b="1" dirty="0">
                <a:solidFill>
                  <a:srgbClr val="FFC000"/>
                </a:solidFill>
              </a:rPr>
              <a:t>Children of God </a:t>
            </a:r>
            <a:r>
              <a:rPr lang="en-US" b="1" dirty="0">
                <a:solidFill>
                  <a:prstClr val="white"/>
                </a:solidFill>
              </a:rPr>
              <a:t>in Christ Jesus</a:t>
            </a: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Rom 8:38-39  We Have </a:t>
            </a:r>
            <a:r>
              <a:rPr lang="en-US" b="1" dirty="0">
                <a:solidFill>
                  <a:srgbClr val="FFC000"/>
                </a:solidFill>
              </a:rPr>
              <a:t>Secure Love </a:t>
            </a:r>
            <a:r>
              <a:rPr lang="en-US" b="1" dirty="0">
                <a:solidFill>
                  <a:prstClr val="white"/>
                </a:solidFill>
              </a:rPr>
              <a:t>in Christ</a:t>
            </a: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Romans 6:22-23 We Have </a:t>
            </a:r>
            <a:r>
              <a:rPr lang="en-US" b="1" dirty="0">
                <a:solidFill>
                  <a:srgbClr val="FFC000"/>
                </a:solidFill>
              </a:rPr>
              <a:t>Eternal Life </a:t>
            </a:r>
            <a:r>
              <a:rPr lang="en-US" b="1" dirty="0">
                <a:solidFill>
                  <a:prstClr val="white"/>
                </a:solidFill>
              </a:rPr>
              <a:t>in Christ Jesus</a:t>
            </a:r>
          </a:p>
          <a:p>
            <a:pPr marL="137160" lvl="0" indent="0">
              <a:buClr>
                <a:prstClr val="white">
                  <a:shade val="95000"/>
                </a:prstClr>
              </a:buClr>
              <a:buNone/>
            </a:pPr>
            <a:endParaRPr lang="en-US" sz="800" b="1" dirty="0">
              <a:solidFill>
                <a:prstClr val="white"/>
              </a:solidFill>
            </a:endParaRPr>
          </a:p>
          <a:p>
            <a:pPr marL="137160" lvl="0" indent="0">
              <a:buClr>
                <a:prstClr val="white">
                  <a:shade val="95000"/>
                </a:prstClr>
              </a:buClr>
              <a:buNone/>
            </a:pPr>
            <a:r>
              <a:rPr lang="en-US" b="1" dirty="0">
                <a:solidFill>
                  <a:prstClr val="white"/>
                </a:solidFill>
              </a:rPr>
              <a:t>Phil 4:6-7 We have </a:t>
            </a:r>
            <a:r>
              <a:rPr lang="en-US" b="1" dirty="0">
                <a:solidFill>
                  <a:srgbClr val="FFC000"/>
                </a:solidFill>
              </a:rPr>
              <a:t>Peace with God </a:t>
            </a:r>
            <a:r>
              <a:rPr lang="en-US" b="1" dirty="0">
                <a:solidFill>
                  <a:prstClr val="white"/>
                </a:solidFill>
              </a:rPr>
              <a:t>in Christ Jesus</a:t>
            </a: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endParaRPr lang="en-US" b="1" dirty="0">
              <a:solidFill>
                <a:prstClr val="white"/>
              </a:solidFill>
            </a:endParaRPr>
          </a:p>
          <a:p>
            <a:pPr marL="137160" indent="0">
              <a:buNone/>
            </a:pPr>
            <a:endParaRPr lang="en-US" sz="2400" b="1" dirty="0"/>
          </a:p>
        </p:txBody>
      </p:sp>
    </p:spTree>
    <p:extLst>
      <p:ext uri="{BB962C8B-B14F-4D97-AF65-F5344CB8AC3E}">
        <p14:creationId xmlns:p14="http://schemas.microsoft.com/office/powerpoint/2010/main" val="98965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18ED-17EC-4C11-8500-4179315F925B}"/>
              </a:ext>
            </a:extLst>
          </p:cNvPr>
          <p:cNvSpPr>
            <a:spLocks noGrp="1"/>
          </p:cNvSpPr>
          <p:nvPr>
            <p:ph type="title"/>
          </p:nvPr>
        </p:nvSpPr>
        <p:spPr/>
        <p:txBody>
          <a:bodyPr/>
          <a:lstStyle/>
          <a:p>
            <a:r>
              <a:rPr lang="en-US" dirty="0"/>
              <a:t>What Do We Have in Christ?</a:t>
            </a:r>
          </a:p>
        </p:txBody>
      </p:sp>
      <p:sp>
        <p:nvSpPr>
          <p:cNvPr id="3" name="Content Placeholder 2">
            <a:extLst>
              <a:ext uri="{FF2B5EF4-FFF2-40B4-BE49-F238E27FC236}">
                <a16:creationId xmlns:a16="http://schemas.microsoft.com/office/drawing/2014/main" id="{0201F926-48AF-4859-834A-591DC269AF79}"/>
              </a:ext>
            </a:extLst>
          </p:cNvPr>
          <p:cNvSpPr>
            <a:spLocks noGrp="1"/>
          </p:cNvSpPr>
          <p:nvPr>
            <p:ph idx="1"/>
          </p:nvPr>
        </p:nvSpPr>
        <p:spPr>
          <a:xfrm>
            <a:off x="609600" y="1762812"/>
            <a:ext cx="10972800" cy="4363352"/>
          </a:xfrm>
        </p:spPr>
        <p:txBody>
          <a:bodyPr/>
          <a:lstStyle/>
          <a:p>
            <a:pPr marL="0" indent="0">
              <a:buNone/>
            </a:pPr>
            <a:r>
              <a:rPr lang="en-US" b="1" dirty="0">
                <a:solidFill>
                  <a:prstClr val="white"/>
                </a:solidFill>
              </a:rPr>
              <a:t>Colossians 2:9-10  We have </a:t>
            </a:r>
            <a:r>
              <a:rPr lang="en-US" b="1" dirty="0">
                <a:solidFill>
                  <a:srgbClr val="FFC000"/>
                </a:solidFill>
              </a:rPr>
              <a:t>Fullness</a:t>
            </a:r>
            <a:r>
              <a:rPr lang="en-US" b="1" dirty="0">
                <a:solidFill>
                  <a:prstClr val="white"/>
                </a:solidFill>
              </a:rPr>
              <a:t> in Christ</a:t>
            </a:r>
            <a:endParaRPr lang="en-US" b="1" dirty="0">
              <a:solidFill>
                <a:srgbClr val="FFC000"/>
              </a:solidFill>
            </a:endParaRPr>
          </a:p>
          <a:p>
            <a:pPr marL="0" indent="0">
              <a:buNone/>
            </a:pPr>
            <a:r>
              <a:rPr lang="en-US" b="1" dirty="0"/>
              <a:t>Phil 3:5-11  We Have </a:t>
            </a:r>
            <a:r>
              <a:rPr lang="en-US" b="1" dirty="0">
                <a:solidFill>
                  <a:srgbClr val="FFC000"/>
                </a:solidFill>
              </a:rPr>
              <a:t>Surpassing Worth </a:t>
            </a:r>
            <a:r>
              <a:rPr lang="en-US" b="1" dirty="0"/>
              <a:t>in Christ.</a:t>
            </a:r>
          </a:p>
          <a:p>
            <a:pPr marL="0" indent="0">
              <a:buNone/>
            </a:pPr>
            <a:r>
              <a:rPr lang="en-US" b="1" dirty="0">
                <a:solidFill>
                  <a:srgbClr val="E5E5FF"/>
                </a:solidFill>
                <a:ea typeface="+mj-ea"/>
              </a:rPr>
              <a:t>Gal 3:26-28 We Are </a:t>
            </a:r>
            <a:r>
              <a:rPr lang="en-US" b="1" dirty="0">
                <a:solidFill>
                  <a:srgbClr val="FFC000"/>
                </a:solidFill>
                <a:ea typeface="+mj-ea"/>
              </a:rPr>
              <a:t>All One </a:t>
            </a:r>
            <a:r>
              <a:rPr lang="en-US" b="1" dirty="0">
                <a:solidFill>
                  <a:srgbClr val="E5E5FF"/>
                </a:solidFill>
                <a:ea typeface="+mj-ea"/>
              </a:rPr>
              <a:t>in Christ</a:t>
            </a:r>
            <a:endParaRPr lang="en-US" b="1" dirty="0"/>
          </a:p>
        </p:txBody>
      </p:sp>
    </p:spTree>
    <p:extLst>
      <p:ext uri="{BB962C8B-B14F-4D97-AF65-F5344CB8AC3E}">
        <p14:creationId xmlns:p14="http://schemas.microsoft.com/office/powerpoint/2010/main" val="368119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CDCF-595E-47B7-9A6A-557930C811C8}"/>
              </a:ext>
            </a:extLst>
          </p:cNvPr>
          <p:cNvSpPr>
            <a:spLocks noGrp="1"/>
          </p:cNvSpPr>
          <p:nvPr>
            <p:ph type="title"/>
          </p:nvPr>
        </p:nvSpPr>
        <p:spPr/>
        <p:txBody>
          <a:bodyPr/>
          <a:lstStyle/>
          <a:p>
            <a:r>
              <a:rPr lang="en-US" sz="3600" dirty="0">
                <a:effectLst/>
              </a:rPr>
              <a:t>All the </a:t>
            </a:r>
            <a:r>
              <a:rPr lang="en-US" sz="3600" dirty="0">
                <a:solidFill>
                  <a:srgbClr val="FFC000"/>
                </a:solidFill>
                <a:effectLst/>
              </a:rPr>
              <a:t>Promises</a:t>
            </a:r>
            <a:r>
              <a:rPr lang="en-US" sz="3600" dirty="0">
                <a:effectLst/>
              </a:rPr>
              <a:t> of God Find Their ‘</a:t>
            </a:r>
            <a:r>
              <a:rPr lang="en-US" sz="3600" dirty="0">
                <a:solidFill>
                  <a:srgbClr val="FFC000"/>
                </a:solidFill>
                <a:effectLst/>
              </a:rPr>
              <a:t>Yes</a:t>
            </a:r>
            <a:r>
              <a:rPr lang="en-US" sz="3600" dirty="0">
                <a:effectLst/>
              </a:rPr>
              <a:t>’ in Christ</a:t>
            </a:r>
            <a:endParaRPr lang="en-US" sz="3600" dirty="0"/>
          </a:p>
        </p:txBody>
      </p:sp>
      <p:sp>
        <p:nvSpPr>
          <p:cNvPr id="3" name="Content Placeholder 2">
            <a:extLst>
              <a:ext uri="{FF2B5EF4-FFF2-40B4-BE49-F238E27FC236}">
                <a16:creationId xmlns:a16="http://schemas.microsoft.com/office/drawing/2014/main" id="{8D802D28-CC19-482D-8AD1-AC8D322643CC}"/>
              </a:ext>
            </a:extLst>
          </p:cNvPr>
          <p:cNvSpPr>
            <a:spLocks noGrp="1"/>
          </p:cNvSpPr>
          <p:nvPr>
            <p:ph idx="1"/>
          </p:nvPr>
        </p:nvSpPr>
        <p:spPr>
          <a:xfrm>
            <a:off x="609600" y="1555423"/>
            <a:ext cx="10972800" cy="4570741"/>
          </a:xfrm>
        </p:spPr>
        <p:txBody>
          <a:bodyPr/>
          <a:lstStyle/>
          <a:p>
            <a:pPr marL="0" indent="0">
              <a:buNone/>
            </a:pPr>
            <a:r>
              <a:rPr lang="en-US" sz="2800" b="1" dirty="0"/>
              <a:t>But as surely as God is faithful, our message to you is not “Yes” and “No.” For the Son of God, Jesus Christ, who was preached among you by us—by me and Silas and Timothy—was not “Yes” and “No,” but in him it has always been “Yes.” For no matter how many promises God has made, they are “Yes” in Christ. (2 Corinthians 1:18–20a)</a:t>
            </a:r>
          </a:p>
        </p:txBody>
      </p:sp>
      <p:pic>
        <p:nvPicPr>
          <p:cNvPr id="1026" name="Picture 2" descr="Image result for promises">
            <a:extLst>
              <a:ext uri="{FF2B5EF4-FFF2-40B4-BE49-F238E27FC236}">
                <a16:creationId xmlns:a16="http://schemas.microsoft.com/office/drawing/2014/main" id="{FC296055-4509-49AA-8248-8998FD92C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309" y="3949044"/>
            <a:ext cx="5806912" cy="290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78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C2089-DACD-4F39-B3D2-6F38E20560E3}"/>
              </a:ext>
            </a:extLst>
          </p:cNvPr>
          <p:cNvSpPr>
            <a:spLocks noGrp="1"/>
          </p:cNvSpPr>
          <p:nvPr>
            <p:ph type="title"/>
          </p:nvPr>
        </p:nvSpPr>
        <p:spPr/>
        <p:txBody>
          <a:bodyPr/>
          <a:lstStyle/>
          <a:p>
            <a:r>
              <a:rPr lang="en-US" sz="3600" dirty="0">
                <a:effectLst/>
                <a:latin typeface="Times New Roman" panose="02020603050405020304" pitchFamily="18" charset="0"/>
                <a:ea typeface="Calibri" panose="020F0502020204030204" pitchFamily="34" charset="0"/>
              </a:rPr>
              <a:t>You Have </a:t>
            </a:r>
            <a:r>
              <a:rPr lang="en-US" sz="3600" dirty="0">
                <a:solidFill>
                  <a:srgbClr val="FFC000"/>
                </a:solidFill>
                <a:effectLst/>
                <a:latin typeface="Times New Roman" panose="02020603050405020304" pitchFamily="18" charset="0"/>
                <a:ea typeface="Calibri" panose="020F0502020204030204" pitchFamily="34" charset="0"/>
              </a:rPr>
              <a:t>Every Spiritual Blessing </a:t>
            </a:r>
            <a:r>
              <a:rPr lang="en-US" sz="3600" dirty="0">
                <a:effectLst/>
                <a:latin typeface="Times New Roman" panose="02020603050405020304" pitchFamily="18" charset="0"/>
                <a:ea typeface="Calibri" panose="020F0502020204030204" pitchFamily="34" charset="0"/>
              </a:rPr>
              <a:t>in Christ</a:t>
            </a:r>
            <a:endParaRPr lang="en-US" sz="3600" dirty="0"/>
          </a:p>
        </p:txBody>
      </p:sp>
      <p:sp>
        <p:nvSpPr>
          <p:cNvPr id="3" name="Content Placeholder 2">
            <a:extLst>
              <a:ext uri="{FF2B5EF4-FFF2-40B4-BE49-F238E27FC236}">
                <a16:creationId xmlns:a16="http://schemas.microsoft.com/office/drawing/2014/main" id="{13FAB72C-16C2-4695-9F3A-F4D6065C1A7C}"/>
              </a:ext>
            </a:extLst>
          </p:cNvPr>
          <p:cNvSpPr>
            <a:spLocks noGrp="1"/>
          </p:cNvSpPr>
          <p:nvPr>
            <p:ph idx="1"/>
          </p:nvPr>
        </p:nvSpPr>
        <p:spPr>
          <a:xfrm>
            <a:off x="320512" y="1998482"/>
            <a:ext cx="4751110" cy="4127682"/>
          </a:xfrm>
        </p:spPr>
        <p:txBody>
          <a:bodyPr/>
          <a:lstStyle/>
          <a:p>
            <a:pPr marL="0" indent="0">
              <a:buNone/>
            </a:pPr>
            <a:r>
              <a:rPr lang="en-US" b="1" dirty="0">
                <a:effectLst/>
              </a:rPr>
              <a:t>Eph 1:3  Praise be to the God and Father of our Lord Jesus Christ, who has blessed us in the heavenly realms with every spiritual blessing in Christ. </a:t>
            </a:r>
          </a:p>
        </p:txBody>
      </p:sp>
      <p:pic>
        <p:nvPicPr>
          <p:cNvPr id="2050" name="Picture 2" descr="Image result for blessings">
            <a:extLst>
              <a:ext uri="{FF2B5EF4-FFF2-40B4-BE49-F238E27FC236}">
                <a16:creationId xmlns:a16="http://schemas.microsoft.com/office/drawing/2014/main" id="{9E70D52F-45BD-4DEF-B971-17CB744B7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5422" y="1866506"/>
            <a:ext cx="6566118" cy="437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135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F340-0898-4F21-A05D-1E476348F0E5}"/>
              </a:ext>
            </a:extLst>
          </p:cNvPr>
          <p:cNvSpPr>
            <a:spLocks noGrp="1"/>
          </p:cNvSpPr>
          <p:nvPr>
            <p:ph type="title"/>
          </p:nvPr>
        </p:nvSpPr>
        <p:spPr/>
        <p:txBody>
          <a:bodyPr/>
          <a:lstStyle/>
          <a:p>
            <a:r>
              <a:rPr lang="en-US" dirty="0"/>
              <a:t>Spiritual Blessings</a:t>
            </a:r>
          </a:p>
        </p:txBody>
      </p:sp>
      <p:sp>
        <p:nvSpPr>
          <p:cNvPr id="3" name="Content Placeholder 2">
            <a:extLst>
              <a:ext uri="{FF2B5EF4-FFF2-40B4-BE49-F238E27FC236}">
                <a16:creationId xmlns:a16="http://schemas.microsoft.com/office/drawing/2014/main" id="{B41520DA-48D3-4054-A619-2ED9A8BAB104}"/>
              </a:ext>
            </a:extLst>
          </p:cNvPr>
          <p:cNvSpPr>
            <a:spLocks noGrp="1"/>
          </p:cNvSpPr>
          <p:nvPr>
            <p:ph idx="1"/>
          </p:nvPr>
        </p:nvSpPr>
        <p:spPr/>
        <p:txBody>
          <a:bodyPr/>
          <a:lstStyle/>
          <a:p>
            <a:pPr marL="0" indent="0">
              <a:buNone/>
            </a:pPr>
            <a:r>
              <a:rPr lang="en-US" b="1" dirty="0"/>
              <a:t>Value</a:t>
            </a:r>
          </a:p>
          <a:p>
            <a:pPr marL="0" indent="0">
              <a:buNone/>
            </a:pPr>
            <a:endParaRPr lang="en-US" sz="800" b="1" dirty="0"/>
          </a:p>
          <a:p>
            <a:pPr marL="0" indent="0">
              <a:buNone/>
            </a:pPr>
            <a:r>
              <a:rPr lang="en-US" b="1" dirty="0"/>
              <a:t>Purpose</a:t>
            </a:r>
          </a:p>
          <a:p>
            <a:pPr marL="0" indent="0">
              <a:buNone/>
            </a:pPr>
            <a:endParaRPr lang="en-US" sz="800" b="1" dirty="0"/>
          </a:p>
          <a:p>
            <a:pPr marL="0" indent="0">
              <a:buNone/>
            </a:pPr>
            <a:r>
              <a:rPr lang="en-US" b="1" dirty="0"/>
              <a:t>Security</a:t>
            </a:r>
          </a:p>
          <a:p>
            <a:pPr marL="0" indent="0">
              <a:buNone/>
            </a:pPr>
            <a:endParaRPr lang="en-US" sz="800" b="1" dirty="0"/>
          </a:p>
          <a:p>
            <a:pPr marL="0" indent="0">
              <a:buNone/>
            </a:pPr>
            <a:r>
              <a:rPr lang="en-US" b="1" dirty="0"/>
              <a:t>Love, Intimacy</a:t>
            </a:r>
          </a:p>
          <a:p>
            <a:pPr marL="0" indent="0">
              <a:buNone/>
            </a:pPr>
            <a:endParaRPr lang="en-US" sz="800" b="1" dirty="0"/>
          </a:p>
          <a:p>
            <a:pPr marL="0" indent="0">
              <a:buNone/>
            </a:pPr>
            <a:r>
              <a:rPr lang="en-US" b="1" dirty="0"/>
              <a:t>Hope</a:t>
            </a:r>
          </a:p>
          <a:p>
            <a:pPr marL="0" indent="0">
              <a:buNone/>
            </a:pPr>
            <a:endParaRPr lang="en-US" b="1" dirty="0"/>
          </a:p>
        </p:txBody>
      </p:sp>
    </p:spTree>
    <p:extLst>
      <p:ext uri="{BB962C8B-B14F-4D97-AF65-F5344CB8AC3E}">
        <p14:creationId xmlns:p14="http://schemas.microsoft.com/office/powerpoint/2010/main" val="65379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4EC0-9C4A-48CB-B19D-C8775ED9AF95}"/>
              </a:ext>
            </a:extLst>
          </p:cNvPr>
          <p:cNvSpPr>
            <a:spLocks noGrp="1"/>
          </p:cNvSpPr>
          <p:nvPr>
            <p:ph type="title"/>
          </p:nvPr>
        </p:nvSpPr>
        <p:spPr/>
        <p:txBody>
          <a:bodyPr/>
          <a:lstStyle/>
          <a:p>
            <a:r>
              <a:rPr lang="en-US" dirty="0">
                <a:effectLst/>
              </a:rPr>
              <a:t>The Mystery of God Is Revealed in Christ</a:t>
            </a:r>
            <a:endParaRPr lang="en-US" sz="3600" dirty="0"/>
          </a:p>
        </p:txBody>
      </p:sp>
      <p:sp>
        <p:nvSpPr>
          <p:cNvPr id="3" name="Content Placeholder 2">
            <a:extLst>
              <a:ext uri="{FF2B5EF4-FFF2-40B4-BE49-F238E27FC236}">
                <a16:creationId xmlns:a16="http://schemas.microsoft.com/office/drawing/2014/main" id="{A499B009-536C-4E27-9444-5323D05403DF}"/>
              </a:ext>
            </a:extLst>
          </p:cNvPr>
          <p:cNvSpPr>
            <a:spLocks noGrp="1"/>
          </p:cNvSpPr>
          <p:nvPr>
            <p:ph idx="1"/>
          </p:nvPr>
        </p:nvSpPr>
        <p:spPr>
          <a:xfrm>
            <a:off x="292231" y="1743958"/>
            <a:ext cx="6381946" cy="4534293"/>
          </a:xfrm>
        </p:spPr>
        <p:txBody>
          <a:bodyPr/>
          <a:lstStyle/>
          <a:p>
            <a:pPr marL="0" indent="0">
              <a:buNone/>
            </a:pPr>
            <a:r>
              <a:rPr lang="en-US" b="1" dirty="0"/>
              <a:t>What is the meaning of life? </a:t>
            </a:r>
          </a:p>
          <a:p>
            <a:pPr marL="0" indent="0">
              <a:buNone/>
            </a:pPr>
            <a:endParaRPr lang="en-US" sz="800" b="1" dirty="0"/>
          </a:p>
          <a:p>
            <a:pPr marL="0" indent="0">
              <a:buNone/>
            </a:pPr>
            <a:r>
              <a:rPr lang="en-US" b="1" dirty="0"/>
              <a:t>Does history have a purpose and a direction, or is everything random?</a:t>
            </a:r>
          </a:p>
          <a:p>
            <a:pPr marL="0" indent="0">
              <a:buNone/>
            </a:pPr>
            <a:endParaRPr lang="en-US" sz="800" b="1" dirty="0"/>
          </a:p>
          <a:p>
            <a:pPr marL="0" indent="0">
              <a:buNone/>
            </a:pPr>
            <a:r>
              <a:rPr lang="en-US" b="1" dirty="0"/>
              <a:t>Where is truth to be found? </a:t>
            </a:r>
          </a:p>
          <a:p>
            <a:pPr marL="0" indent="0">
              <a:buNone/>
            </a:pPr>
            <a:endParaRPr lang="en-US" sz="800" b="1" dirty="0"/>
          </a:p>
          <a:p>
            <a:pPr marL="0" indent="0">
              <a:buNone/>
            </a:pPr>
            <a:r>
              <a:rPr lang="en-US" b="1" dirty="0"/>
              <a:t>Who holds the keys to the great mysteries of life?</a:t>
            </a:r>
          </a:p>
          <a:p>
            <a:pPr marL="0" indent="0">
              <a:buNone/>
            </a:pPr>
            <a:endParaRPr lang="en-US" sz="800" b="1" dirty="0"/>
          </a:p>
          <a:p>
            <a:pPr marL="0" indent="0">
              <a:buNone/>
            </a:pPr>
            <a:r>
              <a:rPr lang="en-US" b="1" dirty="0" err="1"/>
              <a:t>Deut</a:t>
            </a:r>
            <a:r>
              <a:rPr lang="en-US" b="1" dirty="0"/>
              <a:t> 29:29,  1 Pet 1:10-12</a:t>
            </a:r>
          </a:p>
          <a:p>
            <a:pPr marL="0" indent="0">
              <a:buNone/>
            </a:pPr>
            <a:endParaRPr lang="en-US" b="1" dirty="0"/>
          </a:p>
        </p:txBody>
      </p:sp>
      <p:pic>
        <p:nvPicPr>
          <p:cNvPr id="3074" name="Picture 2" descr="Image result for x-files">
            <a:extLst>
              <a:ext uri="{FF2B5EF4-FFF2-40B4-BE49-F238E27FC236}">
                <a16:creationId xmlns:a16="http://schemas.microsoft.com/office/drawing/2014/main" id="{42904B1E-8AC4-485C-AFF7-8F256BCC608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2894" y="1555422"/>
            <a:ext cx="3483793" cy="516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246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D42A-30B9-4E39-B42A-0F538C1DB34C}"/>
              </a:ext>
            </a:extLst>
          </p:cNvPr>
          <p:cNvSpPr>
            <a:spLocks noGrp="1"/>
          </p:cNvSpPr>
          <p:nvPr>
            <p:ph type="title"/>
          </p:nvPr>
        </p:nvSpPr>
        <p:spPr/>
        <p:txBody>
          <a:bodyPr/>
          <a:lstStyle/>
          <a:p>
            <a:r>
              <a:rPr lang="en-US" dirty="0"/>
              <a:t>Mystery Revealed</a:t>
            </a:r>
          </a:p>
        </p:txBody>
      </p:sp>
      <p:sp>
        <p:nvSpPr>
          <p:cNvPr id="3" name="Content Placeholder 2">
            <a:extLst>
              <a:ext uri="{FF2B5EF4-FFF2-40B4-BE49-F238E27FC236}">
                <a16:creationId xmlns:a16="http://schemas.microsoft.com/office/drawing/2014/main" id="{4695D664-2E7A-4563-A413-045F39EA4955}"/>
              </a:ext>
            </a:extLst>
          </p:cNvPr>
          <p:cNvSpPr>
            <a:spLocks noGrp="1"/>
          </p:cNvSpPr>
          <p:nvPr>
            <p:ph idx="1"/>
          </p:nvPr>
        </p:nvSpPr>
        <p:spPr/>
        <p:txBody>
          <a:bodyPr/>
          <a:lstStyle/>
          <a:p>
            <a:pPr marL="0" indent="0">
              <a:buNone/>
            </a:pPr>
            <a:r>
              <a:rPr lang="en-US" sz="2800" b="1" dirty="0"/>
              <a:t>Colossians 1:25-27</a:t>
            </a:r>
          </a:p>
          <a:p>
            <a:pPr marL="0" indent="0">
              <a:buNone/>
            </a:pPr>
            <a:endParaRPr lang="en-US" sz="1200" b="1" dirty="0"/>
          </a:p>
          <a:p>
            <a:pPr marL="0" indent="0">
              <a:buNone/>
            </a:pPr>
            <a:r>
              <a:rPr lang="en-US" sz="2800" b="1" dirty="0"/>
              <a:t>I have become its servant by the commission God gave me to present to you the word of God in its fullness—the mystery that has been kept hidden for ages and generations, but is now disclosed to the Lord’s people. To them God has chosen to make know among the Gentiles the glorious riches of this mystery, which is </a:t>
            </a:r>
            <a:r>
              <a:rPr lang="en-US" sz="2800" b="1" dirty="0">
                <a:solidFill>
                  <a:srgbClr val="FFC000"/>
                </a:solidFill>
              </a:rPr>
              <a:t>Christ in you, the hope of glory.</a:t>
            </a:r>
          </a:p>
          <a:p>
            <a:pPr marL="0" indent="0">
              <a:buNone/>
            </a:pPr>
            <a:endParaRPr lang="en-US" sz="2800" b="1" dirty="0"/>
          </a:p>
          <a:p>
            <a:pPr marL="0" indent="0" algn="r">
              <a:buNone/>
            </a:pPr>
            <a:r>
              <a:rPr lang="en-US" sz="2800" b="1" dirty="0"/>
              <a:t>The Mystery?  Christ in You! </a:t>
            </a:r>
          </a:p>
          <a:p>
            <a:pPr marL="0" indent="0">
              <a:buNone/>
            </a:pPr>
            <a:endParaRPr lang="en-US" dirty="0"/>
          </a:p>
        </p:txBody>
      </p:sp>
    </p:spTree>
    <p:extLst>
      <p:ext uri="{BB962C8B-B14F-4D97-AF65-F5344CB8AC3E}">
        <p14:creationId xmlns:p14="http://schemas.microsoft.com/office/powerpoint/2010/main" val="216811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0106-3601-43AC-91EC-95078642E511}"/>
              </a:ext>
            </a:extLst>
          </p:cNvPr>
          <p:cNvSpPr>
            <a:spLocks noGrp="1"/>
          </p:cNvSpPr>
          <p:nvPr>
            <p:ph type="title"/>
          </p:nvPr>
        </p:nvSpPr>
        <p:spPr/>
        <p:txBody>
          <a:bodyPr/>
          <a:lstStyle/>
          <a:p>
            <a:r>
              <a:rPr lang="en-US" dirty="0"/>
              <a:t>Mystery</a:t>
            </a:r>
          </a:p>
        </p:txBody>
      </p:sp>
      <p:sp>
        <p:nvSpPr>
          <p:cNvPr id="3" name="Content Placeholder 2">
            <a:extLst>
              <a:ext uri="{FF2B5EF4-FFF2-40B4-BE49-F238E27FC236}">
                <a16:creationId xmlns:a16="http://schemas.microsoft.com/office/drawing/2014/main" id="{D7311073-9509-41AF-B5BD-521BFE139C49}"/>
              </a:ext>
            </a:extLst>
          </p:cNvPr>
          <p:cNvSpPr>
            <a:spLocks noGrp="1"/>
          </p:cNvSpPr>
          <p:nvPr>
            <p:ph idx="1"/>
          </p:nvPr>
        </p:nvSpPr>
        <p:spPr/>
        <p:txBody>
          <a:bodyPr/>
          <a:lstStyle/>
          <a:p>
            <a:pPr marL="0" indent="0">
              <a:buNone/>
            </a:pPr>
            <a:r>
              <a:rPr lang="en-US" b="1" dirty="0"/>
              <a:t>Colossians 2:2-3</a:t>
            </a:r>
          </a:p>
          <a:p>
            <a:pPr marL="0" indent="0">
              <a:buNone/>
            </a:pPr>
            <a:endParaRPr lang="en-US" b="1" dirty="0"/>
          </a:p>
          <a:p>
            <a:pPr marL="0" indent="0">
              <a:buNone/>
            </a:pPr>
            <a:r>
              <a:rPr lang="en-US" b="1" dirty="0"/>
              <a:t>My goal is that they may be encouraged in heart and united in love, so that they may have the full riches of complete understanding, in order that they may know </a:t>
            </a:r>
            <a:r>
              <a:rPr lang="en-US" b="1" dirty="0">
                <a:solidFill>
                  <a:srgbClr val="FFC000"/>
                </a:solidFill>
              </a:rPr>
              <a:t>the mystery of God, namely, Christ</a:t>
            </a:r>
            <a:r>
              <a:rPr lang="en-US" b="1" dirty="0"/>
              <a:t>, in who are hidden all treasures of wisdom and knowledge. </a:t>
            </a:r>
          </a:p>
          <a:p>
            <a:pPr marL="0" indent="0">
              <a:buNone/>
            </a:pPr>
            <a:endParaRPr lang="en-US" dirty="0"/>
          </a:p>
        </p:txBody>
      </p:sp>
    </p:spTree>
    <p:extLst>
      <p:ext uri="{BB962C8B-B14F-4D97-AF65-F5344CB8AC3E}">
        <p14:creationId xmlns:p14="http://schemas.microsoft.com/office/powerpoint/2010/main" val="14609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D4616-CBAB-47B6-B96A-14B3966481DE}"/>
              </a:ext>
            </a:extLst>
          </p:cNvPr>
          <p:cNvSpPr>
            <a:spLocks noGrp="1"/>
          </p:cNvSpPr>
          <p:nvPr>
            <p:ph type="title"/>
          </p:nvPr>
        </p:nvSpPr>
        <p:spPr/>
        <p:txBody>
          <a:bodyPr/>
          <a:lstStyle/>
          <a:p>
            <a:r>
              <a:rPr lang="en-US" sz="3600" dirty="0"/>
              <a:t>Questions Answered</a:t>
            </a:r>
          </a:p>
        </p:txBody>
      </p:sp>
      <p:sp>
        <p:nvSpPr>
          <p:cNvPr id="3" name="Content Placeholder 2">
            <a:extLst>
              <a:ext uri="{FF2B5EF4-FFF2-40B4-BE49-F238E27FC236}">
                <a16:creationId xmlns:a16="http://schemas.microsoft.com/office/drawing/2014/main" id="{D4165B80-1276-404E-B584-5E6C6C8F5940}"/>
              </a:ext>
            </a:extLst>
          </p:cNvPr>
          <p:cNvSpPr>
            <a:spLocks noGrp="1"/>
          </p:cNvSpPr>
          <p:nvPr>
            <p:ph idx="1"/>
          </p:nvPr>
        </p:nvSpPr>
        <p:spPr>
          <a:xfrm>
            <a:off x="471340" y="1517715"/>
            <a:ext cx="11111060" cy="4608449"/>
          </a:xfrm>
        </p:spPr>
        <p:txBody>
          <a:bodyPr/>
          <a:lstStyle/>
          <a:p>
            <a:pPr marL="0" indent="0">
              <a:buNone/>
            </a:pPr>
            <a:r>
              <a:rPr lang="en-US" sz="2800" b="1" dirty="0"/>
              <a:t>What is my purpose?   To become like Him, to give Him glory.</a:t>
            </a:r>
          </a:p>
          <a:p>
            <a:pPr marL="0" indent="0">
              <a:buNone/>
            </a:pPr>
            <a:endParaRPr lang="en-US" sz="800" b="1" dirty="0"/>
          </a:p>
          <a:p>
            <a:pPr marL="0" indent="0">
              <a:buNone/>
            </a:pPr>
            <a:r>
              <a:rPr lang="en-US" sz="2800" b="1" dirty="0"/>
              <a:t>What is the meaning of life?  For to me, to live in Christ.</a:t>
            </a:r>
          </a:p>
          <a:p>
            <a:pPr marL="0" indent="0">
              <a:buNone/>
            </a:pPr>
            <a:endParaRPr lang="en-US" sz="800" b="1" dirty="0"/>
          </a:p>
          <a:p>
            <a:pPr marL="0" indent="0">
              <a:buNone/>
            </a:pPr>
            <a:r>
              <a:rPr lang="en-US" sz="2800" b="1" dirty="0"/>
              <a:t>What is my value?   Jesus died for you.</a:t>
            </a:r>
          </a:p>
          <a:p>
            <a:pPr marL="0" indent="0">
              <a:buNone/>
            </a:pPr>
            <a:endParaRPr lang="en-US" sz="800" b="1" dirty="0"/>
          </a:p>
          <a:p>
            <a:pPr marL="0" indent="0">
              <a:buNone/>
            </a:pPr>
            <a:r>
              <a:rPr lang="en-US" sz="2800" b="1" dirty="0"/>
              <a:t>Where am I going?    Eternal life with God (if you are in Christ)</a:t>
            </a:r>
          </a:p>
          <a:p>
            <a:pPr marL="0" indent="0">
              <a:buNone/>
            </a:pPr>
            <a:endParaRPr lang="en-US" sz="800" b="1" dirty="0"/>
          </a:p>
          <a:p>
            <a:pPr marL="0" indent="0">
              <a:buNone/>
            </a:pPr>
            <a:r>
              <a:rPr lang="en-US" sz="2800" b="1" dirty="0"/>
              <a:t>What is God’s will for my life?    That all people be saved</a:t>
            </a:r>
          </a:p>
          <a:p>
            <a:pPr marL="0" indent="0">
              <a:buNone/>
            </a:pPr>
            <a:endParaRPr lang="en-US" sz="800" b="1" dirty="0"/>
          </a:p>
          <a:p>
            <a:pPr marL="0" indent="0">
              <a:buNone/>
            </a:pPr>
            <a:r>
              <a:rPr lang="en-US" sz="2800" b="1" dirty="0"/>
              <a:t>Who am I?     A child of God.</a:t>
            </a:r>
          </a:p>
        </p:txBody>
      </p:sp>
    </p:spTree>
    <p:extLst>
      <p:ext uri="{BB962C8B-B14F-4D97-AF65-F5344CB8AC3E}">
        <p14:creationId xmlns:p14="http://schemas.microsoft.com/office/powerpoint/2010/main" val="283386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9163-BAC5-498B-B683-40A493017046}"/>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4841656F-BD1D-420B-8627-3242838BE80C}"/>
              </a:ext>
            </a:extLst>
          </p:cNvPr>
          <p:cNvSpPr>
            <a:spLocks noGrp="1"/>
          </p:cNvSpPr>
          <p:nvPr>
            <p:ph idx="1"/>
          </p:nvPr>
        </p:nvSpPr>
        <p:spPr>
          <a:xfrm>
            <a:off x="697584" y="2714920"/>
            <a:ext cx="10884816" cy="3411244"/>
          </a:xfrm>
        </p:spPr>
        <p:txBody>
          <a:bodyPr/>
          <a:lstStyle/>
          <a:p>
            <a:pPr marL="0" indent="0" algn="ctr">
              <a:buNone/>
            </a:pPr>
            <a:r>
              <a:rPr lang="en-US" b="1" dirty="0"/>
              <a:t>Let us, as ambassadors, make this mystery known to as many as possible, which is Christ in us, the hope of glory.</a:t>
            </a:r>
          </a:p>
        </p:txBody>
      </p:sp>
    </p:spTree>
    <p:extLst>
      <p:ext uri="{BB962C8B-B14F-4D97-AF65-F5344CB8AC3E}">
        <p14:creationId xmlns:p14="http://schemas.microsoft.com/office/powerpoint/2010/main" val="402680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B27B-4182-48CA-B72C-90646A0075CD}"/>
              </a:ext>
            </a:extLst>
          </p:cNvPr>
          <p:cNvSpPr>
            <a:spLocks noGrp="1"/>
          </p:cNvSpPr>
          <p:nvPr>
            <p:ph type="title"/>
          </p:nvPr>
        </p:nvSpPr>
        <p:spPr/>
        <p:txBody>
          <a:bodyPr/>
          <a:lstStyle/>
          <a:p>
            <a:r>
              <a:rPr lang="en-US" sz="3600" dirty="0"/>
              <a:t>Harvest Festival/Barn Dance</a:t>
            </a:r>
          </a:p>
        </p:txBody>
      </p:sp>
      <p:pic>
        <p:nvPicPr>
          <p:cNvPr id="5" name="Content Placeholder 4">
            <a:extLst>
              <a:ext uri="{FF2B5EF4-FFF2-40B4-BE49-F238E27FC236}">
                <a16:creationId xmlns:a16="http://schemas.microsoft.com/office/drawing/2014/main" id="{73B31398-2466-4A22-8360-61477EB463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9093" y="1195395"/>
            <a:ext cx="7598734" cy="5699051"/>
          </a:xfrm>
        </p:spPr>
      </p:pic>
    </p:spTree>
    <p:extLst>
      <p:ext uri="{BB962C8B-B14F-4D97-AF65-F5344CB8AC3E}">
        <p14:creationId xmlns:p14="http://schemas.microsoft.com/office/powerpoint/2010/main" val="3857755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C0E05-6CC4-482B-9E04-A5023EA78A23}"/>
              </a:ext>
            </a:extLst>
          </p:cNvPr>
          <p:cNvSpPr>
            <a:spLocks noGrp="1"/>
          </p:cNvSpPr>
          <p:nvPr>
            <p:ph type="title"/>
          </p:nvPr>
        </p:nvSpPr>
        <p:spPr/>
        <p:txBody>
          <a:bodyPr/>
          <a:lstStyle/>
          <a:p>
            <a:r>
              <a:rPr lang="en-US" sz="3600" dirty="0"/>
              <a:t>The </a:t>
            </a:r>
            <a:r>
              <a:rPr lang="en-US" sz="3600" dirty="0">
                <a:solidFill>
                  <a:srgbClr val="FFC000"/>
                </a:solidFill>
              </a:rPr>
              <a:t>Reality of Christ </a:t>
            </a:r>
            <a:r>
              <a:rPr lang="en-US" sz="3600" dirty="0"/>
              <a:t>is Found in Christ</a:t>
            </a:r>
          </a:p>
        </p:txBody>
      </p:sp>
      <p:sp>
        <p:nvSpPr>
          <p:cNvPr id="3" name="Content Placeholder 2">
            <a:extLst>
              <a:ext uri="{FF2B5EF4-FFF2-40B4-BE49-F238E27FC236}">
                <a16:creationId xmlns:a16="http://schemas.microsoft.com/office/drawing/2014/main" id="{7B5A0F2A-208D-48A4-9146-EA439B2C0EBB}"/>
              </a:ext>
            </a:extLst>
          </p:cNvPr>
          <p:cNvSpPr>
            <a:spLocks noGrp="1"/>
          </p:cNvSpPr>
          <p:nvPr>
            <p:ph idx="1"/>
          </p:nvPr>
        </p:nvSpPr>
        <p:spPr/>
        <p:txBody>
          <a:bodyPr/>
          <a:lstStyle/>
          <a:p>
            <a:pPr marL="0" indent="0">
              <a:buNone/>
            </a:pPr>
            <a:r>
              <a:rPr lang="en-US" sz="2800" b="1" dirty="0">
                <a:effectLst/>
              </a:rPr>
              <a:t>Colossians 2:16-17  Therefore do not let anyone judge you by what you eat or drink, or with regard to a religious festival, a New Moon celebration or a Sabbath day. These things are a shadow of the things that were to come; the </a:t>
            </a:r>
            <a:r>
              <a:rPr lang="en-US" sz="2800" b="1" dirty="0">
                <a:solidFill>
                  <a:srgbClr val="FFC000"/>
                </a:solidFill>
                <a:effectLst/>
              </a:rPr>
              <a:t>reality</a:t>
            </a:r>
            <a:r>
              <a:rPr lang="en-US" sz="2800" b="1" dirty="0">
                <a:effectLst/>
              </a:rPr>
              <a:t>, however, </a:t>
            </a:r>
            <a:r>
              <a:rPr lang="en-US" sz="2800" b="1" dirty="0">
                <a:solidFill>
                  <a:srgbClr val="FFC000"/>
                </a:solidFill>
                <a:effectLst/>
              </a:rPr>
              <a:t>is found in Christ</a:t>
            </a:r>
            <a:r>
              <a:rPr lang="en-US" sz="2800" b="1" dirty="0">
                <a:effectLst/>
              </a:rPr>
              <a:t>.</a:t>
            </a:r>
          </a:p>
          <a:p>
            <a:pPr marL="0" indent="0">
              <a:buNone/>
            </a:pPr>
            <a:endParaRPr lang="en-US" sz="1400" b="1" dirty="0">
              <a:effectLst/>
            </a:endParaRPr>
          </a:p>
          <a:p>
            <a:pPr marL="0" indent="0">
              <a:buNone/>
            </a:pPr>
            <a:r>
              <a:rPr lang="en-US" sz="2800" b="1" dirty="0">
                <a:effectLst/>
              </a:rPr>
              <a:t>Heb 8:3-6  They serve at a sanctuary that is a </a:t>
            </a:r>
            <a:r>
              <a:rPr lang="en-US" sz="2800" b="1" dirty="0">
                <a:solidFill>
                  <a:srgbClr val="FFC000"/>
                </a:solidFill>
                <a:effectLst/>
              </a:rPr>
              <a:t>copy</a:t>
            </a:r>
            <a:r>
              <a:rPr lang="en-US" sz="2800" b="1" dirty="0">
                <a:effectLst/>
              </a:rPr>
              <a:t> and </a:t>
            </a:r>
            <a:r>
              <a:rPr lang="en-US" sz="2800" b="1" dirty="0">
                <a:solidFill>
                  <a:srgbClr val="FFC000"/>
                </a:solidFill>
                <a:effectLst/>
              </a:rPr>
              <a:t>shadow</a:t>
            </a:r>
            <a:r>
              <a:rPr lang="en-US" sz="2800" b="1" dirty="0">
                <a:effectLst/>
              </a:rPr>
              <a:t> of what is in heaven. </a:t>
            </a:r>
          </a:p>
          <a:p>
            <a:pPr marL="0" indent="0">
              <a:buNone/>
            </a:pPr>
            <a:endParaRPr lang="en-US" sz="1400" b="1" dirty="0">
              <a:effectLst/>
            </a:endParaRPr>
          </a:p>
          <a:p>
            <a:pPr marL="0" indent="0">
              <a:buNone/>
            </a:pPr>
            <a:r>
              <a:rPr lang="en-US" sz="2800" b="1" dirty="0">
                <a:effectLst/>
              </a:rPr>
              <a:t>Heb 10:1  Heb 10:1 “The law is only a </a:t>
            </a:r>
            <a:r>
              <a:rPr lang="en-US" sz="2800" b="1" dirty="0">
                <a:solidFill>
                  <a:srgbClr val="FFC000"/>
                </a:solidFill>
                <a:effectLst/>
              </a:rPr>
              <a:t>shadow</a:t>
            </a:r>
            <a:r>
              <a:rPr lang="en-US" sz="2800" b="1" dirty="0">
                <a:effectLst/>
              </a:rPr>
              <a:t> of the good things that are coming—not the </a:t>
            </a:r>
            <a:r>
              <a:rPr lang="en-US" sz="2800" b="1" dirty="0">
                <a:solidFill>
                  <a:srgbClr val="FFC000"/>
                </a:solidFill>
                <a:effectLst/>
              </a:rPr>
              <a:t>realities</a:t>
            </a:r>
            <a:r>
              <a:rPr lang="en-US" sz="2800" b="1" dirty="0">
                <a:effectLst/>
              </a:rPr>
              <a:t> themselves”</a:t>
            </a:r>
          </a:p>
        </p:txBody>
      </p:sp>
    </p:spTree>
    <p:extLst>
      <p:ext uri="{BB962C8B-B14F-4D97-AF65-F5344CB8AC3E}">
        <p14:creationId xmlns:p14="http://schemas.microsoft.com/office/powerpoint/2010/main" val="169028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8CC6-E0EA-43F3-9851-BB09C9885927}"/>
              </a:ext>
            </a:extLst>
          </p:cNvPr>
          <p:cNvSpPr>
            <a:spLocks noGrp="1"/>
          </p:cNvSpPr>
          <p:nvPr>
            <p:ph type="title"/>
          </p:nvPr>
        </p:nvSpPr>
        <p:spPr/>
        <p:txBody>
          <a:bodyPr/>
          <a:lstStyle/>
          <a:p>
            <a:r>
              <a:rPr lang="en-US" dirty="0"/>
              <a:t>A Copy  </a:t>
            </a:r>
            <a:r>
              <a:rPr lang="en-US" i="1" dirty="0" err="1"/>
              <a:t>hupodeigma</a:t>
            </a:r>
            <a:endParaRPr lang="en-US" i="1" dirty="0"/>
          </a:p>
        </p:txBody>
      </p:sp>
      <p:pic>
        <p:nvPicPr>
          <p:cNvPr id="4" name="Content Placeholder 3">
            <a:extLst>
              <a:ext uri="{FF2B5EF4-FFF2-40B4-BE49-F238E27FC236}">
                <a16:creationId xmlns:a16="http://schemas.microsoft.com/office/drawing/2014/main" id="{20D9E174-0611-47F6-AEF1-35345390C06C}"/>
              </a:ext>
            </a:extLst>
          </p:cNvPr>
          <p:cNvPicPr>
            <a:picLocks noGrp="1" noChangeAspect="1"/>
          </p:cNvPicPr>
          <p:nvPr>
            <p:ph idx="1"/>
          </p:nvPr>
        </p:nvPicPr>
        <p:blipFill>
          <a:blip r:embed="rId2"/>
          <a:stretch>
            <a:fillRect/>
          </a:stretch>
        </p:blipFill>
        <p:spPr>
          <a:xfrm>
            <a:off x="2342252" y="1600200"/>
            <a:ext cx="7539339" cy="4983162"/>
          </a:xfrm>
          <a:prstGeom prst="rect">
            <a:avLst/>
          </a:prstGeom>
        </p:spPr>
      </p:pic>
    </p:spTree>
    <p:extLst>
      <p:ext uri="{BB962C8B-B14F-4D97-AF65-F5344CB8AC3E}">
        <p14:creationId xmlns:p14="http://schemas.microsoft.com/office/powerpoint/2010/main" val="44285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522D-B966-460C-818E-A3CE15624C12}"/>
              </a:ext>
            </a:extLst>
          </p:cNvPr>
          <p:cNvSpPr>
            <a:spLocks noGrp="1"/>
          </p:cNvSpPr>
          <p:nvPr>
            <p:ph type="title"/>
          </p:nvPr>
        </p:nvSpPr>
        <p:spPr/>
        <p:txBody>
          <a:bodyPr/>
          <a:lstStyle/>
          <a:p>
            <a:r>
              <a:rPr lang="en-US" dirty="0"/>
              <a:t>A Shadow  </a:t>
            </a:r>
            <a:r>
              <a:rPr lang="en-US" i="1" dirty="0" err="1"/>
              <a:t>skia</a:t>
            </a:r>
            <a:endParaRPr lang="en-US" i="1" dirty="0"/>
          </a:p>
        </p:txBody>
      </p:sp>
      <p:pic>
        <p:nvPicPr>
          <p:cNvPr id="4" name="Content Placeholder 3">
            <a:extLst>
              <a:ext uri="{FF2B5EF4-FFF2-40B4-BE49-F238E27FC236}">
                <a16:creationId xmlns:a16="http://schemas.microsoft.com/office/drawing/2014/main" id="{63AC1529-6BB2-4845-A375-042AB93122C7}"/>
              </a:ext>
            </a:extLst>
          </p:cNvPr>
          <p:cNvPicPr>
            <a:picLocks noGrp="1" noChangeAspect="1"/>
          </p:cNvPicPr>
          <p:nvPr>
            <p:ph idx="1"/>
          </p:nvPr>
        </p:nvPicPr>
        <p:blipFill>
          <a:blip r:embed="rId2"/>
          <a:stretch>
            <a:fillRect/>
          </a:stretch>
        </p:blipFill>
        <p:spPr>
          <a:xfrm>
            <a:off x="2432115" y="1866507"/>
            <a:ext cx="7821355" cy="4814788"/>
          </a:xfrm>
          <a:prstGeom prst="rect">
            <a:avLst/>
          </a:prstGeom>
        </p:spPr>
      </p:pic>
    </p:spTree>
    <p:extLst>
      <p:ext uri="{BB962C8B-B14F-4D97-AF65-F5344CB8AC3E}">
        <p14:creationId xmlns:p14="http://schemas.microsoft.com/office/powerpoint/2010/main" val="1185058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625E-64E2-41FE-9777-6B5C7397E209}"/>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CFE434FA-7B33-4C05-AB35-7E550741BD60}"/>
              </a:ext>
            </a:extLst>
          </p:cNvPr>
          <p:cNvSpPr>
            <a:spLocks noGrp="1"/>
          </p:cNvSpPr>
          <p:nvPr>
            <p:ph idx="1"/>
          </p:nvPr>
        </p:nvSpPr>
        <p:spPr>
          <a:xfrm>
            <a:off x="763570" y="2007909"/>
            <a:ext cx="10818829" cy="4118255"/>
          </a:xfrm>
        </p:spPr>
        <p:txBody>
          <a:bodyPr/>
          <a:lstStyle/>
          <a:p>
            <a:pPr marL="0" indent="0" algn="ctr">
              <a:buNone/>
            </a:pPr>
            <a:r>
              <a:rPr lang="en-US" b="1" dirty="0">
                <a:effectLst/>
              </a:rPr>
              <a:t>Challenge:  Let us go for the real thing.  Let us throw of being religious and embrace the reality of life in Christ with all that entails.</a:t>
            </a:r>
          </a:p>
          <a:p>
            <a:pPr marL="0" indent="0" algn="ctr">
              <a:buNone/>
            </a:pPr>
            <a:endParaRPr lang="en-US" dirty="0"/>
          </a:p>
        </p:txBody>
      </p:sp>
    </p:spTree>
    <p:extLst>
      <p:ext uri="{BB962C8B-B14F-4D97-AF65-F5344CB8AC3E}">
        <p14:creationId xmlns:p14="http://schemas.microsoft.com/office/powerpoint/2010/main" val="138812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665B-F0ED-4180-84E1-0536AB9332A1}"/>
              </a:ext>
            </a:extLst>
          </p:cNvPr>
          <p:cNvSpPr>
            <a:spLocks noGrp="1"/>
          </p:cNvSpPr>
          <p:nvPr>
            <p:ph type="title"/>
          </p:nvPr>
        </p:nvSpPr>
        <p:spPr/>
        <p:txBody>
          <a:bodyPr/>
          <a:lstStyle/>
          <a:p>
            <a:r>
              <a:rPr lang="en-US" sz="3600" dirty="0"/>
              <a:t>We Have the </a:t>
            </a:r>
            <a:r>
              <a:rPr lang="en-US" sz="3600" dirty="0">
                <a:solidFill>
                  <a:srgbClr val="FFC000"/>
                </a:solidFill>
              </a:rPr>
              <a:t>Promised Holy Spirit </a:t>
            </a:r>
            <a:r>
              <a:rPr lang="en-US" sz="3600" dirty="0"/>
              <a:t>in Christ</a:t>
            </a:r>
          </a:p>
        </p:txBody>
      </p:sp>
      <p:sp>
        <p:nvSpPr>
          <p:cNvPr id="3" name="Content Placeholder 2">
            <a:extLst>
              <a:ext uri="{FF2B5EF4-FFF2-40B4-BE49-F238E27FC236}">
                <a16:creationId xmlns:a16="http://schemas.microsoft.com/office/drawing/2014/main" id="{71CF9E77-1CFE-49B3-995D-9D8F53898304}"/>
              </a:ext>
            </a:extLst>
          </p:cNvPr>
          <p:cNvSpPr>
            <a:spLocks noGrp="1"/>
          </p:cNvSpPr>
          <p:nvPr>
            <p:ph idx="1"/>
          </p:nvPr>
        </p:nvSpPr>
        <p:spPr>
          <a:xfrm>
            <a:off x="4798242" y="1668544"/>
            <a:ext cx="6784157" cy="4457620"/>
          </a:xfrm>
        </p:spPr>
        <p:txBody>
          <a:bodyPr/>
          <a:lstStyle/>
          <a:p>
            <a:pPr marL="0" indent="0">
              <a:buNone/>
            </a:pPr>
            <a:r>
              <a:rPr lang="en-US" sz="2800" b="1" dirty="0"/>
              <a:t>Ephesians 1:13-14 And you also were included in Christ when you heard the message of truth, the gospel of your salvation. When you believed, you were marked </a:t>
            </a:r>
            <a:r>
              <a:rPr lang="en-US" sz="2800" b="1" dirty="0">
                <a:solidFill>
                  <a:srgbClr val="FFC000"/>
                </a:solidFill>
              </a:rPr>
              <a:t>in him </a:t>
            </a:r>
            <a:r>
              <a:rPr lang="en-US" sz="2800" b="1" dirty="0"/>
              <a:t>with a seal, the </a:t>
            </a:r>
            <a:r>
              <a:rPr lang="en-US" sz="2800" b="1" dirty="0">
                <a:solidFill>
                  <a:srgbClr val="FFC000"/>
                </a:solidFill>
              </a:rPr>
              <a:t>promised Holy Spirt</a:t>
            </a:r>
            <a:r>
              <a:rPr lang="en-US" sz="2800" b="1" dirty="0"/>
              <a:t>, who is a deposit guaranteeing our inheritance until the redemption of those who are God’s possession—to the praise of his glory.</a:t>
            </a:r>
          </a:p>
        </p:txBody>
      </p:sp>
      <p:pic>
        <p:nvPicPr>
          <p:cNvPr id="4" name="Picture 3">
            <a:extLst>
              <a:ext uri="{FF2B5EF4-FFF2-40B4-BE49-F238E27FC236}">
                <a16:creationId xmlns:a16="http://schemas.microsoft.com/office/drawing/2014/main" id="{8E21B286-2370-46A0-8AD5-90E066464DA2}"/>
              </a:ext>
            </a:extLst>
          </p:cNvPr>
          <p:cNvPicPr>
            <a:picLocks noChangeAspect="1"/>
          </p:cNvPicPr>
          <p:nvPr/>
        </p:nvPicPr>
        <p:blipFill>
          <a:blip r:embed="rId2"/>
          <a:stretch>
            <a:fillRect/>
          </a:stretch>
        </p:blipFill>
        <p:spPr>
          <a:xfrm>
            <a:off x="206604" y="1716620"/>
            <a:ext cx="4176860" cy="4176860"/>
          </a:xfrm>
          <a:prstGeom prst="rect">
            <a:avLst/>
          </a:prstGeom>
        </p:spPr>
      </p:pic>
    </p:spTree>
    <p:extLst>
      <p:ext uri="{BB962C8B-B14F-4D97-AF65-F5344CB8AC3E}">
        <p14:creationId xmlns:p14="http://schemas.microsoft.com/office/powerpoint/2010/main" val="372806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2285-667C-4773-BD20-35856D23FB93}"/>
              </a:ext>
            </a:extLst>
          </p:cNvPr>
          <p:cNvSpPr>
            <a:spLocks noGrp="1"/>
          </p:cNvSpPr>
          <p:nvPr>
            <p:ph type="title"/>
          </p:nvPr>
        </p:nvSpPr>
        <p:spPr/>
        <p:txBody>
          <a:bodyPr/>
          <a:lstStyle/>
          <a:p>
            <a:r>
              <a:rPr lang="en-US" sz="3600" dirty="0"/>
              <a:t>A Deposit, Guaranteeing our Inheritance</a:t>
            </a:r>
          </a:p>
        </p:txBody>
      </p:sp>
      <p:sp>
        <p:nvSpPr>
          <p:cNvPr id="3" name="Content Placeholder 2">
            <a:extLst>
              <a:ext uri="{FF2B5EF4-FFF2-40B4-BE49-F238E27FC236}">
                <a16:creationId xmlns:a16="http://schemas.microsoft.com/office/drawing/2014/main" id="{B59741FC-A31D-4EED-BDB7-762884B3501E}"/>
              </a:ext>
            </a:extLst>
          </p:cNvPr>
          <p:cNvSpPr>
            <a:spLocks noGrp="1"/>
          </p:cNvSpPr>
          <p:nvPr>
            <p:ph idx="1"/>
          </p:nvPr>
        </p:nvSpPr>
        <p:spPr/>
        <p:txBody>
          <a:bodyPr/>
          <a:lstStyle/>
          <a:p>
            <a:pPr marL="0" indent="0">
              <a:buNone/>
            </a:pPr>
            <a:r>
              <a:rPr lang="en-US" b="1" dirty="0"/>
              <a:t>Acts 2:38  Peter replied, “Repent and be baptized, every one of you, in the name of Jesus Christ for the forgiveness of your sins. And </a:t>
            </a:r>
            <a:r>
              <a:rPr lang="en-US" b="1" dirty="0">
                <a:solidFill>
                  <a:srgbClr val="FFC000"/>
                </a:solidFill>
              </a:rPr>
              <a:t>you will receive the gift of the Holy Spirit</a:t>
            </a:r>
            <a:r>
              <a:rPr lang="en-US" b="1" dirty="0"/>
              <a:t>. The promise is for you and your children and for all who are far off—for all whom the Lord our God will call.”</a:t>
            </a:r>
          </a:p>
          <a:p>
            <a:pPr marL="0" indent="0">
              <a:buNone/>
            </a:pPr>
            <a:endParaRPr lang="en-US" b="1" dirty="0"/>
          </a:p>
          <a:p>
            <a:pPr marL="0" indent="0">
              <a:buNone/>
            </a:pPr>
            <a:r>
              <a:rPr lang="en-US" b="1" dirty="0"/>
              <a:t>Gal 3:26 Baptized into Christ = clothed with Christ </a:t>
            </a:r>
          </a:p>
          <a:p>
            <a:pPr marL="0" indent="0">
              <a:buNone/>
            </a:pPr>
            <a:r>
              <a:rPr lang="en-US" b="1" dirty="0"/>
              <a:t>= receive the Holy Spirit</a:t>
            </a:r>
          </a:p>
        </p:txBody>
      </p:sp>
    </p:spTree>
    <p:extLst>
      <p:ext uri="{BB962C8B-B14F-4D97-AF65-F5344CB8AC3E}">
        <p14:creationId xmlns:p14="http://schemas.microsoft.com/office/powerpoint/2010/main" val="70873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6CC2D-4840-4784-8EB9-D54F800C7D6C}"/>
              </a:ext>
            </a:extLst>
          </p:cNvPr>
          <p:cNvSpPr>
            <a:spLocks noGrp="1"/>
          </p:cNvSpPr>
          <p:nvPr>
            <p:ph type="title"/>
          </p:nvPr>
        </p:nvSpPr>
        <p:spPr/>
        <p:txBody>
          <a:bodyPr/>
          <a:lstStyle/>
          <a:p>
            <a:r>
              <a:rPr lang="en-US" dirty="0"/>
              <a:t>Challenge</a:t>
            </a:r>
          </a:p>
        </p:txBody>
      </p:sp>
      <p:sp>
        <p:nvSpPr>
          <p:cNvPr id="3" name="Content Placeholder 2">
            <a:extLst>
              <a:ext uri="{FF2B5EF4-FFF2-40B4-BE49-F238E27FC236}">
                <a16:creationId xmlns:a16="http://schemas.microsoft.com/office/drawing/2014/main" id="{64A23F7E-97AC-45C6-B89D-861F36698D14}"/>
              </a:ext>
            </a:extLst>
          </p:cNvPr>
          <p:cNvSpPr>
            <a:spLocks noGrp="1"/>
          </p:cNvSpPr>
          <p:nvPr>
            <p:ph idx="1"/>
          </p:nvPr>
        </p:nvSpPr>
        <p:spPr>
          <a:xfrm>
            <a:off x="609600" y="2017336"/>
            <a:ext cx="10972800" cy="4108828"/>
          </a:xfrm>
        </p:spPr>
        <p:txBody>
          <a:bodyPr/>
          <a:lstStyle/>
          <a:p>
            <a:pPr marL="0" indent="0" algn="ctr">
              <a:buNone/>
            </a:pPr>
            <a:r>
              <a:rPr lang="en-US" b="1" dirty="0">
                <a:effectLst/>
              </a:rPr>
              <a:t>Let us live holy lives and not quench the Spirit (1 </a:t>
            </a:r>
            <a:r>
              <a:rPr lang="en-US" b="1" dirty="0" err="1">
                <a:effectLst/>
              </a:rPr>
              <a:t>Thess</a:t>
            </a:r>
            <a:r>
              <a:rPr lang="en-US" b="1" dirty="0">
                <a:effectLst/>
              </a:rPr>
              <a:t> 5:19)</a:t>
            </a:r>
          </a:p>
          <a:p>
            <a:pPr marL="0" indent="0" algn="ctr">
              <a:buNone/>
            </a:pPr>
            <a:r>
              <a:rPr lang="en-US" b="1" dirty="0">
                <a:effectLst/>
              </a:rPr>
              <a:t>Let us keep in step with the Spirit (Gal 5:25)</a:t>
            </a:r>
          </a:p>
          <a:p>
            <a:pPr marL="0" indent="0" algn="ctr">
              <a:buNone/>
            </a:pPr>
            <a:endParaRPr lang="en-US" b="1" dirty="0">
              <a:effectLst/>
            </a:endParaRPr>
          </a:p>
        </p:txBody>
      </p:sp>
    </p:spTree>
    <p:extLst>
      <p:ext uri="{BB962C8B-B14F-4D97-AF65-F5344CB8AC3E}">
        <p14:creationId xmlns:p14="http://schemas.microsoft.com/office/powerpoint/2010/main" val="4199612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BD44-FABD-4239-9712-76DF14E5F8A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950B813-F382-4786-AEC2-4F508346A3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296" y="-561442"/>
            <a:ext cx="10514760" cy="7886070"/>
          </a:xfrm>
        </p:spPr>
      </p:pic>
    </p:spTree>
    <p:extLst>
      <p:ext uri="{BB962C8B-B14F-4D97-AF65-F5344CB8AC3E}">
        <p14:creationId xmlns:p14="http://schemas.microsoft.com/office/powerpoint/2010/main" val="103090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EBB3-38AD-4710-B769-183E3914B1D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4C9C005-9C1E-49D9-A7CA-2B84B4C6AD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9574" y="-234587"/>
            <a:ext cx="4138367" cy="7352535"/>
          </a:xfrm>
        </p:spPr>
      </p:pic>
    </p:spTree>
    <p:extLst>
      <p:ext uri="{BB962C8B-B14F-4D97-AF65-F5344CB8AC3E}">
        <p14:creationId xmlns:p14="http://schemas.microsoft.com/office/powerpoint/2010/main" val="399655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DF2E-6FBF-4293-B20B-745A28C6D80C}"/>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0B59F230-7853-4DB4-ACC2-74CB7D7524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986" y="-150829"/>
            <a:ext cx="10464483" cy="7848363"/>
          </a:xfrm>
        </p:spPr>
      </p:pic>
    </p:spTree>
    <p:extLst>
      <p:ext uri="{BB962C8B-B14F-4D97-AF65-F5344CB8AC3E}">
        <p14:creationId xmlns:p14="http://schemas.microsoft.com/office/powerpoint/2010/main" val="244857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E240-2C9B-4649-95CE-A37CE3E41D7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93B785D-5950-49B3-8D94-39FE8CA5BF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7018" y="-66539"/>
            <a:ext cx="7494309" cy="6932238"/>
          </a:xfrm>
        </p:spPr>
      </p:pic>
    </p:spTree>
    <p:extLst>
      <p:ext uri="{BB962C8B-B14F-4D97-AF65-F5344CB8AC3E}">
        <p14:creationId xmlns:p14="http://schemas.microsoft.com/office/powerpoint/2010/main" val="2866742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2189746"/>
            <a:ext cx="10972800" cy="4119613"/>
          </a:xfrm>
        </p:spPr>
        <p:txBody>
          <a:bodyPr/>
          <a:lstStyle/>
          <a:p>
            <a:pPr marL="137160" indent="0" algn="ctr">
              <a:buNone/>
            </a:pPr>
            <a:r>
              <a:rPr lang="en-US" sz="5400" b="1" dirty="0">
                <a:latin typeface="Broadway" panose="04040905080B02020502" pitchFamily="82" charset="0"/>
              </a:rPr>
              <a:t>In Christ</a:t>
            </a:r>
          </a:p>
          <a:p>
            <a:pPr marL="137160" indent="0" algn="ctr">
              <a:buNone/>
            </a:pPr>
            <a:endParaRPr lang="en-US" sz="3200" b="1" dirty="0"/>
          </a:p>
          <a:p>
            <a:pPr marL="137160" indent="0" algn="ctr">
              <a:buNone/>
            </a:pPr>
            <a:r>
              <a:rPr lang="en-US" sz="3200" b="1" dirty="0"/>
              <a:t>In Christ, in Him, In the Lord 164 times in Paul alone.</a:t>
            </a:r>
          </a:p>
          <a:p>
            <a:pPr marL="137160" indent="0">
              <a:buNone/>
            </a:pPr>
            <a:endParaRPr lang="en-US" b="1" dirty="0"/>
          </a:p>
          <a:p>
            <a:pPr marL="137160" indent="0">
              <a:buNone/>
            </a:pPr>
            <a:endParaRPr lang="en-US" b="1" dirty="0"/>
          </a:p>
        </p:txBody>
      </p:sp>
    </p:spTree>
    <p:extLst>
      <p:ext uri="{BB962C8B-B14F-4D97-AF65-F5344CB8AC3E}">
        <p14:creationId xmlns:p14="http://schemas.microsoft.com/office/powerpoint/2010/main" val="348523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If We are in Christ, How and when did we get into Christ?</a:t>
            </a:r>
          </a:p>
        </p:txBody>
      </p:sp>
      <p:sp>
        <p:nvSpPr>
          <p:cNvPr id="3" name="Content Placeholder 2"/>
          <p:cNvSpPr>
            <a:spLocks noGrp="1"/>
          </p:cNvSpPr>
          <p:nvPr>
            <p:ph idx="1"/>
          </p:nvPr>
        </p:nvSpPr>
        <p:spPr>
          <a:xfrm>
            <a:off x="609600" y="1600200"/>
            <a:ext cx="5533494" cy="4709160"/>
          </a:xfrm>
        </p:spPr>
        <p:txBody>
          <a:bodyPr/>
          <a:lstStyle/>
          <a:p>
            <a:pPr marL="137160" indent="0">
              <a:buNone/>
            </a:pPr>
            <a:r>
              <a:rPr lang="en-US" b="1" dirty="0"/>
              <a:t>Gal 3:26  Baptized into Christ</a:t>
            </a:r>
          </a:p>
          <a:p>
            <a:pPr marL="137160" indent="0">
              <a:buNone/>
            </a:pPr>
            <a:r>
              <a:rPr lang="en-US" b="1" dirty="0"/>
              <a:t>= clothed with Christ</a:t>
            </a:r>
          </a:p>
          <a:p>
            <a:pPr marL="137160" indent="0">
              <a:buNone/>
            </a:pPr>
            <a:endParaRPr lang="en-US" sz="800" b="1" dirty="0"/>
          </a:p>
          <a:p>
            <a:pPr marL="137160" indent="0">
              <a:buNone/>
            </a:pPr>
            <a:r>
              <a:rPr lang="en-US" b="1" dirty="0"/>
              <a:t>Romans 6:4 Baptized into Christ</a:t>
            </a:r>
          </a:p>
          <a:p>
            <a:pPr marL="137160" indent="0">
              <a:buNone/>
            </a:pPr>
            <a:endParaRPr lang="en-US" sz="800" b="1" dirty="0"/>
          </a:p>
          <a:p>
            <a:pPr marL="137160" indent="0">
              <a:buNone/>
            </a:pPr>
            <a:r>
              <a:rPr lang="en-US" b="1" dirty="0"/>
              <a:t>Believe into Christ?</a:t>
            </a:r>
          </a:p>
          <a:p>
            <a:pPr marL="137160" indent="0">
              <a:buNone/>
            </a:pPr>
            <a:r>
              <a:rPr lang="en-US" b="1" dirty="0"/>
              <a:t>Repent into Christ?</a:t>
            </a:r>
          </a:p>
          <a:p>
            <a:pPr marL="137160" indent="0">
              <a:buNone/>
            </a:pPr>
            <a:r>
              <a:rPr lang="en-US" b="1" dirty="0"/>
              <a:t>Pray into Christ?</a:t>
            </a:r>
          </a:p>
        </p:txBody>
      </p:sp>
      <p:pic>
        <p:nvPicPr>
          <p:cNvPr id="1026" name="Picture 2" descr="Image result for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094" y="2127643"/>
            <a:ext cx="5952653" cy="44415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3937" y="5931568"/>
            <a:ext cx="2755231" cy="400110"/>
          </a:xfrm>
          <a:prstGeom prst="rect">
            <a:avLst/>
          </a:prstGeom>
          <a:noFill/>
        </p:spPr>
        <p:txBody>
          <a:bodyPr wrap="square" rtlCol="0">
            <a:spAutoFit/>
          </a:bodyPr>
          <a:lstStyle/>
          <a:p>
            <a:r>
              <a:rPr lang="en-US" sz="2000" b="1" dirty="0">
                <a:solidFill>
                  <a:schemeClr val="bg1"/>
                </a:solidFill>
              </a:rPr>
              <a:t>You were out here</a:t>
            </a:r>
          </a:p>
        </p:txBody>
      </p:sp>
      <p:sp>
        <p:nvSpPr>
          <p:cNvPr id="5" name="TextBox 4"/>
          <p:cNvSpPr txBox="1"/>
          <p:nvPr/>
        </p:nvSpPr>
        <p:spPr>
          <a:xfrm>
            <a:off x="10359188" y="2490538"/>
            <a:ext cx="1528011" cy="646331"/>
          </a:xfrm>
          <a:prstGeom prst="rect">
            <a:avLst/>
          </a:prstGeom>
          <a:noFill/>
        </p:spPr>
        <p:txBody>
          <a:bodyPr wrap="square" rtlCol="0">
            <a:spAutoFit/>
          </a:bodyPr>
          <a:lstStyle/>
          <a:p>
            <a:r>
              <a:rPr lang="en-US" b="1" dirty="0">
                <a:solidFill>
                  <a:schemeClr val="bg1"/>
                </a:solidFill>
              </a:rPr>
              <a:t>How do you get in there?</a:t>
            </a:r>
          </a:p>
        </p:txBody>
      </p:sp>
    </p:spTree>
    <p:extLst>
      <p:ext uri="{BB962C8B-B14F-4D97-AF65-F5344CB8AC3E}">
        <p14:creationId xmlns:p14="http://schemas.microsoft.com/office/powerpoint/2010/main" val="155203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So…  What do we have in Christ?</a:t>
            </a:r>
          </a:p>
        </p:txBody>
      </p:sp>
      <p:sp>
        <p:nvSpPr>
          <p:cNvPr id="3" name="Content Placeholder 2"/>
          <p:cNvSpPr>
            <a:spLocks noGrp="1"/>
          </p:cNvSpPr>
          <p:nvPr>
            <p:ph idx="1"/>
          </p:nvPr>
        </p:nvSpPr>
        <p:spPr>
          <a:xfrm>
            <a:off x="609600" y="1600201"/>
            <a:ext cx="10972800" cy="4885440"/>
          </a:xfrm>
        </p:spPr>
        <p:txBody>
          <a:bodyPr>
            <a:normAutofit/>
          </a:bodyPr>
          <a:lstStyle/>
          <a:p>
            <a:pPr marL="137160" indent="0">
              <a:buClr>
                <a:prstClr val="white">
                  <a:shade val="95000"/>
                </a:prstClr>
              </a:buClr>
              <a:buNone/>
            </a:pPr>
            <a:r>
              <a:rPr lang="en-US" b="1" dirty="0"/>
              <a:t>Coll 1:14, Eph 1:7 </a:t>
            </a:r>
            <a:r>
              <a:rPr lang="en-US" b="1" dirty="0">
                <a:solidFill>
                  <a:srgbClr val="FFC000"/>
                </a:solidFill>
              </a:rPr>
              <a:t>Redemption</a:t>
            </a:r>
            <a:r>
              <a:rPr lang="en-US" b="1" dirty="0"/>
              <a:t> in Christ</a:t>
            </a:r>
            <a:endParaRPr lang="en-US" b="1" dirty="0">
              <a:solidFill>
                <a:schemeClr val="bg1"/>
              </a:solidFill>
            </a:endParaRPr>
          </a:p>
          <a:p>
            <a:pPr marL="13716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1 Cor 1:2 </a:t>
            </a:r>
            <a:r>
              <a:rPr lang="en-US" b="1" dirty="0">
                <a:solidFill>
                  <a:srgbClr val="FFC000"/>
                </a:solidFill>
              </a:rPr>
              <a:t>Sanctified</a:t>
            </a:r>
            <a:r>
              <a:rPr lang="en-US" b="1" dirty="0">
                <a:solidFill>
                  <a:prstClr val="white"/>
                </a:solidFill>
              </a:rPr>
              <a:t> in Christ</a:t>
            </a: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2 Cor 5:21 </a:t>
            </a:r>
            <a:r>
              <a:rPr lang="en-US" b="1" dirty="0">
                <a:solidFill>
                  <a:srgbClr val="FFC000"/>
                </a:solidFill>
              </a:rPr>
              <a:t>Righteous</a:t>
            </a:r>
            <a:r>
              <a:rPr lang="en-US" b="1" dirty="0">
                <a:solidFill>
                  <a:prstClr val="white"/>
                </a:solidFill>
              </a:rPr>
              <a:t> in Christ</a:t>
            </a: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Eph 2:1-4  </a:t>
            </a:r>
            <a:r>
              <a:rPr lang="en-US" b="1" dirty="0">
                <a:solidFill>
                  <a:srgbClr val="FFC000"/>
                </a:solidFill>
              </a:rPr>
              <a:t>Alive</a:t>
            </a:r>
            <a:r>
              <a:rPr lang="en-US" b="1" dirty="0">
                <a:solidFill>
                  <a:prstClr val="white"/>
                </a:solidFill>
              </a:rPr>
              <a:t> in Christ</a:t>
            </a:r>
            <a:endParaRPr lang="en-US" b="1" dirty="0">
              <a:solidFill>
                <a:srgbClr val="FFC000"/>
              </a:solidFill>
            </a:endParaRP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2 Cor 5:17  A </a:t>
            </a:r>
            <a:r>
              <a:rPr lang="en-US" b="1" dirty="0">
                <a:solidFill>
                  <a:srgbClr val="FFC000"/>
                </a:solidFill>
              </a:rPr>
              <a:t>New Creation </a:t>
            </a:r>
            <a:r>
              <a:rPr lang="en-US" b="1" dirty="0">
                <a:solidFill>
                  <a:prstClr val="white"/>
                </a:solidFill>
              </a:rPr>
              <a:t>in Christ</a:t>
            </a:r>
          </a:p>
          <a:p>
            <a:pPr marL="137160" lvl="0" indent="0">
              <a:buClr>
                <a:prstClr val="white">
                  <a:shade val="95000"/>
                </a:prstClr>
              </a:buClr>
              <a:buNone/>
            </a:pPr>
            <a:endParaRPr lang="en-US" sz="1000" b="1" dirty="0">
              <a:solidFill>
                <a:prstClr val="white"/>
              </a:solidFill>
            </a:endParaRPr>
          </a:p>
          <a:p>
            <a:pPr marL="137160" lvl="0" indent="0">
              <a:buClr>
                <a:prstClr val="white">
                  <a:shade val="95000"/>
                </a:prstClr>
              </a:buClr>
              <a:buNone/>
            </a:pPr>
            <a:r>
              <a:rPr lang="en-US" b="1" dirty="0">
                <a:solidFill>
                  <a:prstClr val="white"/>
                </a:solidFill>
              </a:rPr>
              <a:t>Romans 8:1-2  </a:t>
            </a:r>
            <a:r>
              <a:rPr lang="en-US" b="1" dirty="0">
                <a:solidFill>
                  <a:srgbClr val="FFC000"/>
                </a:solidFill>
              </a:rPr>
              <a:t>No Condemnation </a:t>
            </a:r>
            <a:r>
              <a:rPr lang="en-US" b="1" dirty="0">
                <a:solidFill>
                  <a:prstClr val="white"/>
                </a:solidFill>
              </a:rPr>
              <a:t>in Christ</a:t>
            </a:r>
          </a:p>
          <a:p>
            <a:pPr marL="137160" indent="0">
              <a:buNone/>
            </a:pPr>
            <a:endParaRPr lang="en-US" sz="2400" b="1" dirty="0"/>
          </a:p>
        </p:txBody>
      </p:sp>
    </p:spTree>
    <p:extLst>
      <p:ext uri="{BB962C8B-B14F-4D97-AF65-F5344CB8AC3E}">
        <p14:creationId xmlns:p14="http://schemas.microsoft.com/office/powerpoint/2010/main" val="2976599466"/>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8615</TotalTime>
  <Words>986</Words>
  <Application>Microsoft Office PowerPoint</Application>
  <PresentationFormat>Widescreen</PresentationFormat>
  <Paragraphs>113</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Broadway</vt:lpstr>
      <vt:lpstr>Calibri</vt:lpstr>
      <vt:lpstr>Garamond</vt:lpstr>
      <vt:lpstr>Times New Roman</vt:lpstr>
      <vt:lpstr>Wingdings</vt:lpstr>
      <vt:lpstr>Stream</vt:lpstr>
      <vt:lpstr>Karaoke</vt:lpstr>
      <vt:lpstr>Harvest Festival/Barn Dance</vt:lpstr>
      <vt:lpstr>PowerPoint Presentation</vt:lpstr>
      <vt:lpstr>PowerPoint Presentation</vt:lpstr>
      <vt:lpstr>PowerPoint Presentation</vt:lpstr>
      <vt:lpstr>PowerPoint Presentation</vt:lpstr>
      <vt:lpstr>PowerPoint Presentation</vt:lpstr>
      <vt:lpstr>If We are in Christ, How and when did we get into Christ?</vt:lpstr>
      <vt:lpstr>So…  What do we have in Christ?</vt:lpstr>
      <vt:lpstr>So…  What do we have in Christ?</vt:lpstr>
      <vt:lpstr>What Do We Have in Christ?</vt:lpstr>
      <vt:lpstr>All the Promises of God Find Their ‘Yes’ in Christ</vt:lpstr>
      <vt:lpstr>You Have Every Spiritual Blessing in Christ</vt:lpstr>
      <vt:lpstr>Spiritual Blessings</vt:lpstr>
      <vt:lpstr>The Mystery of God Is Revealed in Christ</vt:lpstr>
      <vt:lpstr>Mystery Revealed</vt:lpstr>
      <vt:lpstr>Mystery</vt:lpstr>
      <vt:lpstr>Questions Answered</vt:lpstr>
      <vt:lpstr>Challenge</vt:lpstr>
      <vt:lpstr>The Reality of Christ is Found in Christ</vt:lpstr>
      <vt:lpstr>A Copy  hupodeigma</vt:lpstr>
      <vt:lpstr>A Shadow  skia</vt:lpstr>
      <vt:lpstr>Challenge</vt:lpstr>
      <vt:lpstr>We Have the Promised Holy Spirit in Christ</vt:lpstr>
      <vt:lpstr>A Deposit, Guaranteeing our Inheritance</vt:lpstr>
      <vt:lpstr>Challenge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Colossians</dc:title>
  <dc:creator>Microsoft account</dc:creator>
  <cp:lastModifiedBy>John Oakes</cp:lastModifiedBy>
  <cp:revision>273</cp:revision>
  <dcterms:created xsi:type="dcterms:W3CDTF">2017-03-08T02:54:48Z</dcterms:created>
  <dcterms:modified xsi:type="dcterms:W3CDTF">2019-11-17T16:54:20Z</dcterms:modified>
</cp:coreProperties>
</file>