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1" r:id="rId3"/>
    <p:sldId id="270" r:id="rId4"/>
    <p:sldId id="259" r:id="rId5"/>
    <p:sldId id="258" r:id="rId6"/>
    <p:sldId id="271" r:id="rId7"/>
    <p:sldId id="260" r:id="rId8"/>
    <p:sldId id="273" r:id="rId9"/>
    <p:sldId id="267" r:id="rId10"/>
    <p:sldId id="274" r:id="rId11"/>
    <p:sldId id="266" r:id="rId12"/>
    <p:sldId id="272" r:id="rId13"/>
    <p:sldId id="294" r:id="rId14"/>
    <p:sldId id="4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B0400-6AC2-4B38-BAC6-E164B77DAB3B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CF7F-14AF-45BA-A991-7743C781D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4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274F-D49B-445C-865B-CCFDE38E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D9D45-417C-4C1F-93AC-3B8F75FB56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773BC-5B11-4152-A821-B681775B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AD49-799A-48F3-B967-FCDA69ED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E60CB-0311-4691-8C0F-A2E6E1B7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431A-E884-4650-A06B-E7503458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BE518-CFE1-4590-8406-5FD01B794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EE733-0D71-4F63-A773-362B7BA9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51DC0-DB00-4DEC-890F-17FD0E7E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1BC6D-B69A-4B53-B464-66EDF20A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20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04837-C17E-4CF3-9706-01CCAFE2A8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2827CC-CA3F-4441-BFCF-71E22B3D3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F245-1D4B-4599-8A78-1540DD48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35764-FF5F-48A9-B0D3-05C28B2DD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EEEB7-4324-4AF9-BFFA-E8CFE5B9D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42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36280-C0DD-4BD3-A1AD-C8006C37A9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80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614C9-C349-43F3-83DC-2B23B6F87C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92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AAD63-6598-4A5A-940B-6399E6DB96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8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3BED-23E3-4692-B88F-CFD9497CBF5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9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F1F55-43C2-4538-A6DE-DBA21430186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30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1389D-4881-4645-ABDE-D4D41BDCDE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12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ABCF1-B301-4E44-AB95-228B21E140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58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929D-2FB3-47B7-8498-EB8383CF30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0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F2F5B-FE6E-4E46-84EB-7B13A69F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6EB0-2637-4029-AAEC-70567A5EE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88886-263C-4A41-BDAA-9B00DB31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A0538-0E9A-4976-A8F5-FD3E8B633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3D3A9-7CF2-4A9B-95DF-79315B34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98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1C9B7-8249-4F68-87A2-D598C0100C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31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63EAD-B267-4202-A484-FBBA1F0FD5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15C7B-7992-4787-8FDE-D820D1E9DF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240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2FE6D-1B3C-488D-83E9-4F02E0A5FB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02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D3CF-3ADB-4FF5-945B-B1057FB9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2AE9-14AA-4C0C-A195-FFF17B53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BE728-02B1-4786-B6DB-15A2E187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272BA-6426-4D03-A246-BB5E2255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A13A1-32EC-480E-ABE5-C2A3BE39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2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BF7DE-892D-4A74-9175-8DBADBAE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E7A0B-115C-403C-8D51-EC21C1C24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8E92-F7DC-4D2B-A365-C7510ECEF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ABE35-716D-4EE1-8AD8-74CCA24ED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BB0FF-8A0C-4B91-A3D0-528C34FE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2E438-CC4C-4F1D-9263-E365875D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25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5CAE6-48B0-40FC-A104-E761B682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6B2F4-C7F4-4657-B3A3-D71BC6746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AFB18-7403-41E0-A392-2CFAD39980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8A7C42-FEEE-4F84-8CCF-F741EC4BA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5A6C9-38C8-4B6A-97DD-4527C4932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CA8D4-E9A4-4FED-A762-D797EF0BB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2A26ED-9924-46A6-BA17-277D4999F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178F5D-BFEE-41D2-9501-C90690C6A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CBD74-7EBF-4552-B6D1-895EBA08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88834-9417-47DF-8080-400F0B91C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52AC5D-8D33-4BBC-8386-2B864BAA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43E8C-98AA-48BE-96BC-97C2A08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5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C38C51-74BF-4129-8D6D-E0CE157D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5B5AC3-FA75-4FEA-AFBC-D93EDF39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EF2FD-D9B4-47FC-814C-91C3A9AF9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6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567C-9CB5-4C58-87FF-5B3884D0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D0A23-CCE4-4375-BA28-AB3DEF63A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39FB9-674C-4B14-8BB0-5D70F6098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29405-ADBC-4AE0-B960-87E902C0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2E54A-8193-49E9-8FF8-9C49A7D4A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EEA53-042E-42C2-8B27-D5342806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6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5D29-0C76-4AE6-BDC4-B61DC5850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78EABF-2D3D-4D9B-B142-D084FF494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EA87B-7AA4-4929-8DB5-1E881849B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07015-FFF0-41B4-BD18-3E45127E3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53693-8B17-4953-9082-AF07DF4F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2D9AE-454A-48C5-91D3-41EAED43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6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11E47-0EF3-476E-AA22-E7E48C01C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629C2-C0BE-43A4-B502-E3B07D6DF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52F29-467C-4DD6-95BA-8AFCD30D1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814A-AA31-47EE-AA94-D4260A268BC3}" type="datetimeFigureOut">
              <a:rPr lang="en-US" smtClean="0"/>
              <a:t>12/21/2019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F2FDE-24C5-405C-B199-BCC72DC6E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FE4F-3C82-4BDD-8137-4BAAD9B86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C13AB-A143-4DF4-A4C3-6C9284852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BE70D670-F4D3-40E8-A860-05EF91F25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1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C5B2B-4A06-4276-8EEE-48E41DD0A85C}"/>
              </a:ext>
            </a:extLst>
          </p:cNvPr>
          <p:cNvSpPr txBox="1"/>
          <p:nvPr/>
        </p:nvSpPr>
        <p:spPr>
          <a:xfrm>
            <a:off x="426128" y="142043"/>
            <a:ext cx="1137229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</a:rPr>
              <a:t>A Savior is Born</a:t>
            </a: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sz="80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2247A-0092-4B5B-B1A3-B2C8FEA7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001" y="1600862"/>
            <a:ext cx="7939770" cy="511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0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689934" y="541538"/>
            <a:ext cx="873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2:22-38 Jesus presented at the temple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36E7C-6E99-4F2A-B8C1-E146B6029D5E}"/>
              </a:ext>
            </a:extLst>
          </p:cNvPr>
          <p:cNvSpPr txBox="1"/>
          <p:nvPr/>
        </p:nvSpPr>
        <p:spPr>
          <a:xfrm>
            <a:off x="2104008" y="1420427"/>
            <a:ext cx="47625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Jesus will:</a:t>
            </a:r>
          </a:p>
          <a:p>
            <a:endParaRPr lang="en-US" sz="8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1"/>
                </a:solidFill>
              </a:rPr>
              <a:t>Bring people together (Eph 2:11-18, 3:4-6) A light of revelation to the Gentiles.</a:t>
            </a:r>
          </a:p>
          <a:p>
            <a:pPr marL="514350" indent="-514350">
              <a:buAutoNum type="arabicPeriod"/>
            </a:pPr>
            <a:endParaRPr lang="en-US" sz="3200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US" sz="3200" b="1" dirty="0">
                <a:solidFill>
                  <a:schemeClr val="bg1"/>
                </a:solidFill>
              </a:rPr>
              <a:t>Divide the lost from the saved.  A sign spoken against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F83A1-E4A7-4943-93AE-EA48990D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508" y="1936751"/>
            <a:ext cx="5905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2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109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516958" y="179109"/>
            <a:ext cx="8606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2:39-40  Joseph and Mary return to Nazareth.    Isaiah 9:1, 6-7.</a:t>
            </a:r>
          </a:p>
          <a:p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AB99B-FB07-462E-981A-01DB21919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00" y="1696681"/>
            <a:ext cx="3714432" cy="5059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7CC17-87BC-4282-8299-B73089CC9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62" y="1564104"/>
            <a:ext cx="4186267" cy="65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9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bleon1.files.wordpress.com/2011/10/gath-hep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83" y="657460"/>
            <a:ext cx="5643655" cy="446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1" name="Picture 4" descr="http://holylandarchive.com/section_images/555_Nazareth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664722"/>
            <a:ext cx="5106879" cy="445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Box 1"/>
          <p:cNvSpPr txBox="1">
            <a:spLocks noChangeArrowheads="1"/>
          </p:cNvSpPr>
          <p:nvPr/>
        </p:nvSpPr>
        <p:spPr bwMode="auto">
          <a:xfrm>
            <a:off x="603683" y="5360989"/>
            <a:ext cx="1093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>
                <a:solidFill>
                  <a:srgbClr val="FFFFFF"/>
                </a:solidFill>
              </a:rPr>
              <a:t>Gath </a:t>
            </a:r>
            <a:r>
              <a:rPr lang="en-US" altLang="en-US" sz="2800" b="1" dirty="0" err="1">
                <a:solidFill>
                  <a:srgbClr val="FFFFFF"/>
                </a:solidFill>
              </a:rPr>
              <a:t>Hepher</a:t>
            </a:r>
            <a:r>
              <a:rPr lang="en-US" altLang="en-US" sz="2800" b="1" dirty="0">
                <a:solidFill>
                  <a:srgbClr val="FFFFFF"/>
                </a:solidFill>
              </a:rPr>
              <a:t> (Jonah) and Nazareth (Jesus) 3 km apart</a:t>
            </a:r>
          </a:p>
        </p:txBody>
      </p:sp>
    </p:spTree>
    <p:extLst>
      <p:ext uri="{BB962C8B-B14F-4D97-AF65-F5344CB8AC3E}">
        <p14:creationId xmlns:p14="http://schemas.microsoft.com/office/powerpoint/2010/main" val="2536513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1524000" y="541538"/>
            <a:ext cx="9901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Isaiah 9:6-7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36E7C-6E99-4F2A-B8C1-E146B6029D5E}"/>
              </a:ext>
            </a:extLst>
          </p:cNvPr>
          <p:cNvSpPr txBox="1"/>
          <p:nvPr/>
        </p:nvSpPr>
        <p:spPr>
          <a:xfrm>
            <a:off x="1959006" y="1509203"/>
            <a:ext cx="990156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“For to us a child is born, to us a son is given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And the government will be on his shoulders,</a:t>
            </a: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And he will be called Wonderful Counselor, Mighty God, Everlasting Father, Prince of Peace….</a:t>
            </a:r>
          </a:p>
          <a:p>
            <a:pPr lvl="0"/>
            <a:endParaRPr lang="en-US" sz="800" b="1" dirty="0">
              <a:solidFill>
                <a:prstClr val="white"/>
              </a:solidFill>
            </a:endParaRP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He will reign in David’s throne and over his kingdom establishing it an upholding it with justice and righteousness from that time on and forever….</a:t>
            </a:r>
          </a:p>
          <a:p>
            <a:pPr lvl="0"/>
            <a:endParaRPr lang="en-US" sz="3200" b="1" dirty="0">
              <a:solidFill>
                <a:prstClr val="white"/>
              </a:solidFill>
            </a:endParaRPr>
          </a:p>
          <a:p>
            <a:pPr lvl="0"/>
            <a:r>
              <a:rPr lang="en-US" sz="3200" b="1" dirty="0">
                <a:solidFill>
                  <a:prstClr val="white"/>
                </a:solidFill>
              </a:rPr>
              <a:t>A Savior is born…</a:t>
            </a:r>
          </a:p>
        </p:txBody>
      </p:sp>
    </p:spTree>
    <p:extLst>
      <p:ext uri="{BB962C8B-B14F-4D97-AF65-F5344CB8AC3E}">
        <p14:creationId xmlns:p14="http://schemas.microsoft.com/office/powerpoint/2010/main" val="326880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689934" y="541538"/>
            <a:ext cx="8194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2:1-7  In those days…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601BD-9837-4433-86E1-F91FEBAA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777" y="1639102"/>
            <a:ext cx="7166720" cy="476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CE484-7A22-45F2-A7C3-15FE7D18C3DD}"/>
              </a:ext>
            </a:extLst>
          </p:cNvPr>
          <p:cNvSpPr txBox="1"/>
          <p:nvPr/>
        </p:nvSpPr>
        <p:spPr>
          <a:xfrm>
            <a:off x="2157274" y="577049"/>
            <a:ext cx="8895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2:4-6  Joseph and Mary went up to Bethlehem for the census.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7FF0E-B46B-418E-96BA-78448182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134" y="1996735"/>
            <a:ext cx="5996866" cy="479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99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45156-40B0-4AA1-88A3-4647215599EA}"/>
              </a:ext>
            </a:extLst>
          </p:cNvPr>
          <p:cNvSpPr txBox="1"/>
          <p:nvPr/>
        </p:nvSpPr>
        <p:spPr>
          <a:xfrm>
            <a:off x="2068497" y="1695635"/>
            <a:ext cx="42790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 messiah is born.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A king is born.</a:t>
            </a:r>
          </a:p>
          <a:p>
            <a:endParaRPr lang="en-US" sz="10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A Savior is born.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No room at the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Inn….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4CF9CF-F665-4A80-82C0-121EC9747EDF}"/>
              </a:ext>
            </a:extLst>
          </p:cNvPr>
          <p:cNvSpPr txBox="1"/>
          <p:nvPr/>
        </p:nvSpPr>
        <p:spPr>
          <a:xfrm>
            <a:off x="3071674" y="339091"/>
            <a:ext cx="788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Luke 2:6-7  A Savior is born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12404-6CAB-407D-B05A-3272907D6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67" y="1695635"/>
            <a:ext cx="6913392" cy="44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015231" y="381741"/>
            <a:ext cx="86527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Luke 2:8-15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Good news that will cause great joy announced to shepherds</a:t>
            </a:r>
          </a:p>
          <a:p>
            <a:endParaRPr lang="en-US" sz="4000" b="1" dirty="0">
              <a:solidFill>
                <a:schemeClr val="bg1"/>
              </a:solidFill>
            </a:endParaRPr>
          </a:p>
          <a:p>
            <a:r>
              <a:rPr lang="en-US" sz="4000" b="1" dirty="0">
                <a:solidFill>
                  <a:schemeClr val="bg1"/>
                </a:solidFill>
              </a:rPr>
              <a:t>A savior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has been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born. He is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the Messiah</a:t>
            </a:r>
          </a:p>
          <a:p>
            <a:r>
              <a:rPr lang="en-US" sz="4000" b="1" dirty="0">
                <a:solidFill>
                  <a:schemeClr val="bg1"/>
                </a:solidFill>
              </a:rPr>
              <a:t>and Lord.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A52978-CFA3-4C3E-BAA5-9B92598E9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350" y="2541953"/>
            <a:ext cx="7170650" cy="341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7A797-DCF6-41A5-B1CB-A8C8AE6C53A4}"/>
              </a:ext>
            </a:extLst>
          </p:cNvPr>
          <p:cNvSpPr txBox="1"/>
          <p:nvPr/>
        </p:nvSpPr>
        <p:spPr>
          <a:xfrm>
            <a:off x="3178206" y="2396971"/>
            <a:ext cx="735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56ACB-7702-4BF4-8D56-167743AF7915}"/>
              </a:ext>
            </a:extLst>
          </p:cNvPr>
          <p:cNvSpPr txBox="1"/>
          <p:nvPr/>
        </p:nvSpPr>
        <p:spPr>
          <a:xfrm>
            <a:off x="2494626" y="266331"/>
            <a:ext cx="8345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Glory to God in the highest heaven,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and on earth, peace to those on whom his favor rests.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511E4-37EE-408F-A602-46A4AD242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81" y="2215394"/>
            <a:ext cx="9470808" cy="43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2875175" y="1505010"/>
            <a:ext cx="79279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Matthew 1:18-2:12</a:t>
            </a:r>
          </a:p>
          <a:p>
            <a:endParaRPr lang="en-US" sz="4400" b="1" dirty="0">
              <a:solidFill>
                <a:schemeClr val="bg1"/>
              </a:solidFill>
            </a:endParaRPr>
          </a:p>
          <a:p>
            <a:r>
              <a:rPr lang="en-US" sz="4400" b="1" dirty="0">
                <a:solidFill>
                  <a:schemeClr val="bg1"/>
                </a:solidFill>
              </a:rPr>
              <a:t>Jesus is God who came toward/among us to save us who would be your king.</a:t>
            </a:r>
          </a:p>
        </p:txBody>
      </p:sp>
    </p:spTree>
    <p:extLst>
      <p:ext uri="{BB962C8B-B14F-4D97-AF65-F5344CB8AC3E}">
        <p14:creationId xmlns:p14="http://schemas.microsoft.com/office/powerpoint/2010/main" val="215397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DC338C-DCB4-4851-BAC3-5A8112C14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20" y="2004344"/>
            <a:ext cx="7771167" cy="4718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39EB1-CE3F-4097-8A07-EB7C1FE2B120}"/>
              </a:ext>
            </a:extLst>
          </p:cNvPr>
          <p:cNvSpPr txBox="1"/>
          <p:nvPr/>
        </p:nvSpPr>
        <p:spPr>
          <a:xfrm>
            <a:off x="2565647" y="683581"/>
            <a:ext cx="842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Matthew 2:9-18 Jesus: Called out of Egypt</a:t>
            </a:r>
          </a:p>
          <a:p>
            <a:pPr algn="r"/>
            <a:r>
              <a:rPr lang="en-US" sz="3200" b="1" dirty="0">
                <a:solidFill>
                  <a:schemeClr val="bg1"/>
                </a:solidFill>
              </a:rPr>
              <a:t>Jesus calls us out of Egypt</a:t>
            </a:r>
          </a:p>
        </p:txBody>
      </p:sp>
    </p:spTree>
    <p:extLst>
      <p:ext uri="{BB962C8B-B14F-4D97-AF65-F5344CB8AC3E}">
        <p14:creationId xmlns:p14="http://schemas.microsoft.com/office/powerpoint/2010/main" val="3185642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B1100-8D55-4EC2-B2EC-A933122AFF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01429-AA44-4FF4-8ABF-024AFB2005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C0CD-D0A5-41BF-B03B-D532DE32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31FDF-29DC-46BF-BBF3-7DD5BD758A99}"/>
              </a:ext>
            </a:extLst>
          </p:cNvPr>
          <p:cNvSpPr txBox="1"/>
          <p:nvPr/>
        </p:nvSpPr>
        <p:spPr>
          <a:xfrm>
            <a:off x="3176833" y="541538"/>
            <a:ext cx="770719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Luke 2:16-20  The King of kings and Lord of lords is lying in a feeding trough</a:t>
            </a: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3260A-FAF0-418C-B5E7-C9FF2037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556" y="2009687"/>
            <a:ext cx="5904760" cy="4556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5B3B4-AE7F-42DD-89A1-959B3A5D2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902" y="2722069"/>
            <a:ext cx="3881083" cy="29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84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286</Words>
  <Application>Microsoft Office PowerPoint</Application>
  <PresentationFormat>Widescreen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Wingdings</vt:lpstr>
      <vt:lpstr>Office Theme</vt:lpstr>
      <vt:lpstr>3_Textured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Oakes</dc:creator>
  <cp:lastModifiedBy>John Oakes</cp:lastModifiedBy>
  <cp:revision>24</cp:revision>
  <dcterms:created xsi:type="dcterms:W3CDTF">2019-12-14T23:19:56Z</dcterms:created>
  <dcterms:modified xsi:type="dcterms:W3CDTF">2019-12-22T02:51:12Z</dcterms:modified>
</cp:coreProperties>
</file>