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62" r:id="rId2"/>
    <p:sldId id="366" r:id="rId3"/>
    <p:sldId id="380" r:id="rId4"/>
    <p:sldId id="384" r:id="rId5"/>
    <p:sldId id="386" r:id="rId6"/>
    <p:sldId id="389" r:id="rId7"/>
    <p:sldId id="462" r:id="rId8"/>
    <p:sldId id="463" r:id="rId9"/>
    <p:sldId id="524" r:id="rId10"/>
    <p:sldId id="464" r:id="rId11"/>
    <p:sldId id="466" r:id="rId12"/>
    <p:sldId id="525" r:id="rId13"/>
    <p:sldId id="467" r:id="rId14"/>
    <p:sldId id="468" r:id="rId15"/>
    <p:sldId id="573" r:id="rId16"/>
    <p:sldId id="470" r:id="rId17"/>
    <p:sldId id="473" r:id="rId18"/>
    <p:sldId id="474" r:id="rId19"/>
    <p:sldId id="475" r:id="rId20"/>
    <p:sldId id="572" r:id="rId21"/>
    <p:sldId id="476" r:id="rId2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362"/>
            <p14:sldId id="366"/>
            <p14:sldId id="380"/>
            <p14:sldId id="384"/>
            <p14:sldId id="386"/>
            <p14:sldId id="389"/>
            <p14:sldId id="462"/>
            <p14:sldId id="463"/>
            <p14:sldId id="524"/>
            <p14:sldId id="464"/>
            <p14:sldId id="466"/>
            <p14:sldId id="525"/>
            <p14:sldId id="467"/>
            <p14:sldId id="468"/>
            <p14:sldId id="573"/>
            <p14:sldId id="470"/>
            <p14:sldId id="473"/>
            <p14:sldId id="474"/>
            <p14:sldId id="475"/>
            <p14:sldId id="572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 autoAdjust="0"/>
    <p:restoredTop sz="92980" autoAdjust="0"/>
  </p:normalViewPr>
  <p:slideViewPr>
    <p:cSldViewPr>
      <p:cViewPr varScale="1">
        <p:scale>
          <a:sx n="80" d="100"/>
          <a:sy n="80" d="100"/>
        </p:scale>
        <p:origin x="123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Ezekiel V  God’s Remnant</a:t>
            </a:r>
          </a:p>
        </p:txBody>
      </p:sp>
      <p:pic>
        <p:nvPicPr>
          <p:cNvPr id="2050" name="Picture 2" descr="http://4.bp.blogspot.com/-NM_Ka7AVbQ4/TqfjsEN5fAI/AAAAAAAAA4A/0jrKzregpi4/s400/ezekiel-vision-merk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78" y="1524001"/>
            <a:ext cx="6768322" cy="53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34  The Good shepherd is 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572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34:23f  God’s shepherd is coming.  “My servant David.”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John 10:1-18   I am the good shepherd.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34:26  Showers of blessings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34:27  Much fruit, Security, Freedom (John 8:31f)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34:29  Spiritual food, the bread of life.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31" y="2032000"/>
            <a:ext cx="4097867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3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Ezek</a:t>
            </a:r>
            <a:r>
              <a:rPr lang="en-US" sz="3200" b="1" dirty="0"/>
              <a:t> 36  a new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36:24f  A remnant devoted to God.   A New Covenant.</a:t>
            </a:r>
          </a:p>
          <a:p>
            <a:pPr marL="114300" indent="0">
              <a:buNone/>
            </a:pPr>
            <a:r>
              <a:rPr lang="en-US" sz="2000" b="1" dirty="0"/>
              <a:t>v. 24  all nations</a:t>
            </a:r>
          </a:p>
          <a:p>
            <a:pPr marL="114300" indent="0">
              <a:buNone/>
            </a:pPr>
            <a:r>
              <a:rPr lang="en-US" sz="2000" b="1" dirty="0"/>
              <a:t>v. 25  cleansed by water</a:t>
            </a:r>
          </a:p>
          <a:p>
            <a:pPr marL="114300" indent="0">
              <a:buNone/>
            </a:pPr>
            <a:r>
              <a:rPr lang="en-US" sz="2000" b="1" dirty="0"/>
              <a:t>v. 26   a new heart and a new spirit</a:t>
            </a:r>
          </a:p>
          <a:p>
            <a:pPr marL="114300" indent="0">
              <a:buNone/>
            </a:pPr>
            <a:r>
              <a:rPr lang="en-US" sz="2000" b="1" dirty="0"/>
              <a:t>v. 27  receive the Holy Spirit</a:t>
            </a:r>
          </a:p>
          <a:p>
            <a:pPr marL="114300" indent="0">
              <a:buNone/>
            </a:pPr>
            <a:r>
              <a:rPr lang="en-US" sz="2000" b="1" dirty="0"/>
              <a:t>v. 29-30  blessings</a:t>
            </a:r>
          </a:p>
          <a:p>
            <a:pPr marL="114300" indent="0">
              <a:buNone/>
            </a:pPr>
            <a:r>
              <a:rPr lang="en-US" sz="2000" b="1" dirty="0"/>
              <a:t>v. 31  repentance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No wonder Jesus challenged Nicodemus he should have known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v. 32  not because you are awesome</a:t>
            </a:r>
          </a:p>
        </p:txBody>
      </p:sp>
    </p:spTree>
    <p:extLst>
      <p:ext uri="{BB962C8B-B14F-4D97-AF65-F5344CB8AC3E}">
        <p14:creationId xmlns:p14="http://schemas.microsoft.com/office/powerpoint/2010/main" val="73103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new </a:t>
            </a:r>
            <a:r>
              <a:rPr lang="en-US" b="1" dirty="0" err="1"/>
              <a:t>eden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514601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v. 33 much fruit</a:t>
            </a:r>
          </a:p>
          <a:p>
            <a:pPr marL="114300" indent="0">
              <a:buNone/>
            </a:pPr>
            <a:r>
              <a:rPr lang="en-US" b="1" dirty="0"/>
              <a:t>v. 35  imagery from the Garden of Eden.  The Kingdom of God    Isaiah 65:19-25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v. 36  When people see how God has blessed us, “Then they will know that I am the Lord”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33975"/>
            <a:ext cx="8610601" cy="27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8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37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14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The promise of resurrection (on many levels and in many ways)   God creates a remnant—something from nothing.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904744"/>
            <a:ext cx="4437585" cy="35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799" y="3962400"/>
            <a:ext cx="198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He’s Alive!</a:t>
            </a:r>
          </a:p>
        </p:txBody>
      </p:sp>
    </p:spTree>
    <p:extLst>
      <p:ext uri="{BB962C8B-B14F-4D97-AF65-F5344CB8AC3E}">
        <p14:creationId xmlns:p14="http://schemas.microsoft.com/office/powerpoint/2010/main" val="396281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37 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37:2  The bones are “very dry”   No hope!!!   God specializes in this kind of situation.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37:11-14  Primary application is to Israel.  God will bring them back to life in Canaan.   (but it is a double prophecy)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37:24-28  God will dwell with his remnant.</a:t>
            </a:r>
          </a:p>
        </p:txBody>
      </p:sp>
    </p:spTree>
    <p:extLst>
      <p:ext uri="{BB962C8B-B14F-4D97-AF65-F5344CB8AC3E}">
        <p14:creationId xmlns:p14="http://schemas.microsoft.com/office/powerpoint/2010/main" val="321332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8E46-C114-42AD-B56D-10E8546E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Meshech</a:t>
            </a:r>
            <a:r>
              <a:rPr lang="en-US" b="1" dirty="0"/>
              <a:t>, Tubal and Magog</a:t>
            </a:r>
          </a:p>
        </p:txBody>
      </p:sp>
      <p:pic>
        <p:nvPicPr>
          <p:cNvPr id="1026" name="Picture 2" descr="Image result for Meshech and tubal">
            <a:extLst>
              <a:ext uri="{FF2B5EF4-FFF2-40B4-BE49-F238E27FC236}">
                <a16:creationId xmlns:a16="http://schemas.microsoft.com/office/drawing/2014/main" id="{297B1B06-2417-428A-B9F9-70D61B76BD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5" y="1600200"/>
            <a:ext cx="6918269" cy="52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8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Ezekiel 38-39  </a:t>
            </a:r>
            <a:r>
              <a:rPr lang="en-US" sz="3200" b="1" dirty="0" err="1"/>
              <a:t>gog</a:t>
            </a:r>
            <a:r>
              <a:rPr lang="en-US" sz="3200" b="1" dirty="0"/>
              <a:t> and </a:t>
            </a:r>
            <a:r>
              <a:rPr lang="en-US" sz="3200" b="1" dirty="0" err="1"/>
              <a:t>magog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This is an idealized vision of enemies attacking God’s people and God defending them</a:t>
            </a: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Jim </a:t>
            </a:r>
            <a:r>
              <a:rPr lang="en-US" b="1" dirty="0" err="1"/>
              <a:t>McGuiggan</a:t>
            </a:r>
            <a:r>
              <a:rPr lang="en-US" b="1" dirty="0"/>
              <a:t>:  “Gog is a grand illustration of any and all who oppose God’s people.”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v. 8   You will invade the Promised Land “gathered from many nations to the mountains of Israel”</a:t>
            </a:r>
          </a:p>
          <a:p>
            <a:pPr marL="114300" indent="0">
              <a:buNone/>
            </a:pPr>
            <a:r>
              <a:rPr lang="en-US" b="1" dirty="0"/>
              <a:t>v. 11  </a:t>
            </a:r>
            <a:r>
              <a:rPr lang="en-US" b="1" dirty="0" err="1"/>
              <a:t>unwalled</a:t>
            </a:r>
            <a:r>
              <a:rPr lang="en-US" b="1" dirty="0"/>
              <a:t> cities.   God’s people living in security.    No problem.  God will destroy them without a shot.</a:t>
            </a:r>
          </a:p>
          <a:p>
            <a:pPr marL="114300" indent="0">
              <a:buNone/>
            </a:pPr>
            <a:r>
              <a:rPr lang="en-US" b="1" dirty="0"/>
              <a:t>v. 25-29.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2817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40-48  The Temple rebuilt</a:t>
            </a:r>
            <a:br>
              <a:rPr lang="en-US" sz="2800" b="1" dirty="0"/>
            </a:br>
            <a:r>
              <a:rPr lang="en-US" sz="2800" b="1" dirty="0"/>
              <a:t>the remnant Has been restored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000" b="1" dirty="0"/>
              <a:t>Is it about restoration and the rebuilding of temple in 516 BC?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Is it about the church and us as God’s tabernacle?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Is it about the Kingdom of God/Heaven? Yes.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000" b="1" dirty="0"/>
              <a:t>Hebrews 8:3-6   “See to it  that you make everything according to the pattern shown you on the mountain.” (or in Ezekiel 40-48).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Ultimately, it is about God’s holiness—his perfection.</a:t>
            </a:r>
          </a:p>
        </p:txBody>
      </p:sp>
    </p:spTree>
    <p:extLst>
      <p:ext uri="{BB962C8B-B14F-4D97-AF65-F5344CB8AC3E}">
        <p14:creationId xmlns:p14="http://schemas.microsoft.com/office/powerpoint/2010/main" val="275048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Ezekiel 40-48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40:1   The twenty-fifth year of the exile (572 BC)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43:1 The glory of the Lord returns to the temple (after leaving it Ezekiel 8:6).  He enters through the East Gate (as he had exited it through the East Gate).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43:10   Why all the details? “that they may be ashamed of their sins.”</a:t>
            </a:r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25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We are the </a:t>
            </a:r>
            <a:r>
              <a:rPr lang="en-US" sz="3200" b="1" dirty="0" err="1"/>
              <a:t>zadokites</a:t>
            </a:r>
            <a:r>
              <a:rPr lang="en-US" sz="3200" b="1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44:15f  Only the </a:t>
            </a:r>
            <a:r>
              <a:rPr lang="en-US" b="1" dirty="0" err="1"/>
              <a:t>Zadokites</a:t>
            </a:r>
            <a:r>
              <a:rPr lang="en-US" b="1" dirty="0"/>
              <a:t> (also 43:19) can minister in the temple. 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16 We are the </a:t>
            </a:r>
            <a:r>
              <a:rPr lang="en-US" b="1" dirty="0" err="1"/>
              <a:t>Zadokites</a:t>
            </a:r>
            <a:r>
              <a:rPr lang="en-US" b="1" dirty="0"/>
              <a:t> (1 Pet 2:9)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23  We are to teach difference between the holy and common.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28  I am to be their only inheritance.   They will have no possessions in the land.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0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Themes in Ezekiel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1. The Sovereignty/glory of God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2. The utter sinfulness of humanity/Judah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3. The inescapability of God’s justice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4. The Messiah is coming/ The restoration of God’s Remnant.</a:t>
            </a:r>
          </a:p>
          <a:p>
            <a:pPr marL="5715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281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 in the garden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497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Ezekiel 47    The river from the temple.  (Revelation 22:1-5, </a:t>
            </a:r>
            <a:r>
              <a:rPr lang="en-US" b="1" dirty="0" err="1"/>
              <a:t>Zech</a:t>
            </a:r>
            <a:r>
              <a:rPr lang="en-US" b="1" dirty="0"/>
              <a:t> 14:8-9)  Imagery from the Garden of Eden.</a:t>
            </a:r>
          </a:p>
          <a:p>
            <a:pPr marL="114300" indent="0">
              <a:buNone/>
            </a:pPr>
            <a:r>
              <a:rPr lang="en-US" b="1" dirty="0"/>
              <a:t>It comes from the temple—from God.</a:t>
            </a:r>
          </a:p>
          <a:p>
            <a:pPr marL="114300" indent="0">
              <a:buNone/>
            </a:pPr>
            <a:r>
              <a:rPr lang="en-US" b="1" dirty="0"/>
              <a:t>It cleanses (</a:t>
            </a:r>
            <a:r>
              <a:rPr lang="en-US" b="1" dirty="0" err="1"/>
              <a:t>Zech</a:t>
            </a:r>
            <a:r>
              <a:rPr lang="en-US" b="1" dirty="0"/>
              <a:t> 13:1) </a:t>
            </a:r>
          </a:p>
          <a:p>
            <a:pPr marL="114300" indent="0">
              <a:buNone/>
            </a:pPr>
            <a:r>
              <a:rPr lang="en-US" b="1" dirty="0"/>
              <a:t>It is living water (</a:t>
            </a:r>
            <a:r>
              <a:rPr lang="en-US" b="1" dirty="0" err="1"/>
              <a:t>Zech</a:t>
            </a:r>
            <a:r>
              <a:rPr lang="en-US" b="1" dirty="0"/>
              <a:t> 14:8, John 7:37-39)</a:t>
            </a:r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40756"/>
            <a:ext cx="6172200" cy="31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25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Summary of </a:t>
            </a:r>
            <a:r>
              <a:rPr lang="en-US" sz="2800" b="1" dirty="0" err="1"/>
              <a:t>Ezek</a:t>
            </a:r>
            <a:r>
              <a:rPr lang="en-US" sz="2800" b="1" dirty="0"/>
              <a:t> 40-48 (and perhaps of the entire book of </a:t>
            </a:r>
            <a:r>
              <a:rPr lang="en-US" sz="2800" b="1" dirty="0" err="1"/>
              <a:t>ezekiel</a:t>
            </a:r>
            <a:r>
              <a:rPr lang="en-US" sz="2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Ezekiel 48:35    And the name of the city from that time on will be: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THE LORD IS THERE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We are back in the Garden if Eden—in the fully realized Kingdom of God, where God intended us to be all along.</a:t>
            </a:r>
          </a:p>
        </p:txBody>
      </p:sp>
    </p:spTree>
    <p:extLst>
      <p:ext uri="{BB962C8B-B14F-4D97-AF65-F5344CB8AC3E}">
        <p14:creationId xmlns:p14="http://schemas.microsoft.com/office/powerpoint/2010/main" val="247476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I. Ezekiel Commissioned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334000" cy="4548386"/>
          </a:xfrm>
        </p:spPr>
        <p:txBody>
          <a:bodyPr/>
          <a:lstStyle/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sz="2800" b="1" dirty="0"/>
              <a:t>We need to see God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800" b="1" dirty="0"/>
              <a:t>We need to stand up for God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800" b="1" dirty="0"/>
              <a:t>We need to eat the scroll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800" b="1" dirty="0"/>
              <a:t>We need to be God’s watchman</a:t>
            </a:r>
          </a:p>
          <a:p>
            <a:pPr marL="114300" indent="0">
              <a:buNone/>
            </a:pPr>
            <a:endParaRPr lang="en-US" sz="800" b="1" dirty="0"/>
          </a:p>
        </p:txBody>
      </p:sp>
      <p:pic>
        <p:nvPicPr>
          <p:cNvPr id="2050" name="Picture 2" descr="Image result for ezekiel chapter 3 watc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6075"/>
            <a:ext cx="3048000" cy="47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God is coming to judge </a:t>
            </a:r>
            <a:r>
              <a:rPr lang="en-US" b="1" dirty="0" err="1"/>
              <a:t>JUdah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2514600"/>
            <a:ext cx="8260672" cy="36115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Ezekiel 4  Judgement Acted Out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Ezekiel 5  Ezekiel Gets a Haircut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Ezekiel 9 &amp; 10  The Righteous are Sealed.  Judgment acted out.</a:t>
            </a:r>
          </a:p>
        </p:txBody>
      </p:sp>
    </p:spTree>
    <p:extLst>
      <p:ext uri="{BB962C8B-B14F-4D97-AF65-F5344CB8AC3E}">
        <p14:creationId xmlns:p14="http://schemas.microsoft.com/office/powerpoint/2010/main" val="307514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  Ezekiel 18 God’s 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97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The soul who sins is the one who will die.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In this life, sin leads to suffering of many, but in eternity we are judged for our own actions only.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Those who repent will be saved. Those who do not will not be saved.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God: Repent and live!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326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IV. The End of the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086600" cy="13716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/>
              <a:t>Ezek 21:18-24 A signpost.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800" b="1" dirty="0"/>
              <a:t>Ezekiel 23  </a:t>
            </a:r>
            <a:r>
              <a:rPr lang="en-US" sz="2800" b="1" dirty="0" err="1"/>
              <a:t>Oholah</a:t>
            </a:r>
            <a:r>
              <a:rPr lang="en-US" sz="2800" b="1" dirty="0"/>
              <a:t> and </a:t>
            </a:r>
            <a:r>
              <a:rPr lang="en-US" sz="2800" b="1" dirty="0" err="1"/>
              <a:t>Oholibah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3302C-1BCE-4570-B0F5-9B814FE54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1"/>
            <a:ext cx="7467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1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V  </a:t>
            </a:r>
            <a:r>
              <a:rPr lang="en-US" sz="3200" b="1" dirty="0" err="1"/>
              <a:t>ezekiel</a:t>
            </a:r>
            <a:r>
              <a:rPr lang="en-US" sz="3200" b="1" dirty="0"/>
              <a:t> 34-48  The Messiah is coming!  God is saving a remnant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The tone shifts toward comfort, now that God’s wrath  has been completed. 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There is much double (or even triple) prophecy in this section.  </a:t>
            </a:r>
          </a:p>
          <a:p>
            <a:pPr marL="114300" indent="0">
              <a:buNone/>
            </a:pPr>
            <a:r>
              <a:rPr lang="en-US" b="1" dirty="0"/>
              <a:t>1. The restoration of Judah under Zerubbabel.</a:t>
            </a:r>
          </a:p>
          <a:p>
            <a:pPr marL="114300" indent="0">
              <a:buNone/>
            </a:pPr>
            <a:r>
              <a:rPr lang="en-US" b="1" dirty="0"/>
              <a:t>2. The Church</a:t>
            </a:r>
          </a:p>
          <a:p>
            <a:pPr marL="114300" indent="0">
              <a:buNone/>
            </a:pPr>
            <a:r>
              <a:rPr lang="en-US" b="1" dirty="0"/>
              <a:t>3. The final kingdom of God—heaven.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259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34  </a:t>
            </a:r>
            <a:br>
              <a:rPr lang="en-US" sz="2800" b="1" dirty="0"/>
            </a:br>
            <a:r>
              <a:rPr lang="en-US" sz="2800" b="1" dirty="0"/>
              <a:t>The Messiah: A better shepherd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The job of a shepherd:</a:t>
            </a:r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34:2  To care for the flock, not for yourself.  </a:t>
            </a:r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34:4  To care for the weak</a:t>
            </a:r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34:4  To bring back the strays.</a:t>
            </a:r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34:4  To bring in the lost.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God’s charge:  You treated my sheep harshly.  The result is the sheep are scattered.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34:7-10  I will hold you accountable.  </a:t>
            </a:r>
          </a:p>
          <a:p>
            <a:pPr marL="114300" indent="0">
              <a:buNone/>
            </a:pPr>
            <a:r>
              <a:rPr lang="en-US" sz="2000" b="1" dirty="0"/>
              <a:t>I will remove you from leading my flock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747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will Shepherd my flock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34:11-22  I will shepherd the flock myself.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34:13-16  Q:  Is he talking about Judah restored to the Promised Land, or is he talking about the us, restored to a relationship with God?</a:t>
            </a:r>
          </a:p>
          <a:p>
            <a:pPr marL="114300" indent="0">
              <a:buNone/>
            </a:pPr>
            <a:r>
              <a:rPr lang="en-US" sz="2800" b="1" dirty="0"/>
              <a:t>  v. 17-20   Even in the absence of good shepherds, the sheep have some responsibilities.</a:t>
            </a:r>
          </a:p>
          <a:p>
            <a:pPr marL="11430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0434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15786</TotalTime>
  <Words>1063</Words>
  <Application>Microsoft Office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Century Gothic</vt:lpstr>
      <vt:lpstr>Apothecary</vt:lpstr>
      <vt:lpstr>Ezekiel V  God’s Remnant</vt:lpstr>
      <vt:lpstr>Themes in Ezekiel</vt:lpstr>
      <vt:lpstr>I. Ezekiel Commissioned</vt:lpstr>
      <vt:lpstr>II. God is coming to judge JUdah</vt:lpstr>
      <vt:lpstr>III  Ezekiel 18 God’s Justice</vt:lpstr>
      <vt:lpstr>IV. The End of the road</vt:lpstr>
      <vt:lpstr>V  ezekiel 34-48  The Messiah is coming!  God is saving a remnant</vt:lpstr>
      <vt:lpstr>Ezekiel 34   The Messiah: A better shepherd</vt:lpstr>
      <vt:lpstr>I will Shepherd my flock</vt:lpstr>
      <vt:lpstr>Ezek 34  The Good shepherd is coming</vt:lpstr>
      <vt:lpstr>Ezek 36  a new covenant</vt:lpstr>
      <vt:lpstr>A new eden</vt:lpstr>
      <vt:lpstr>Ezekiel 37 the valley of dry bones</vt:lpstr>
      <vt:lpstr>Ezek 37  The valley of dry bones</vt:lpstr>
      <vt:lpstr>Meshech, Tubal and Magog</vt:lpstr>
      <vt:lpstr>Ezekiel 38-39  gog and magog</vt:lpstr>
      <vt:lpstr>Ezekiel 40-48  The Temple rebuilt the remnant Has been restored</vt:lpstr>
      <vt:lpstr>Ezekiel 40-48</vt:lpstr>
      <vt:lpstr>We are the zadokites!</vt:lpstr>
      <vt:lpstr>Back in the garden</vt:lpstr>
      <vt:lpstr>Summary of Ezek 40-48 (and perhaps of the entire book of ezekiel)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277</cp:revision>
  <cp:lastPrinted>2012-05-31T00:05:14Z</cp:lastPrinted>
  <dcterms:created xsi:type="dcterms:W3CDTF">2012-03-18T21:08:42Z</dcterms:created>
  <dcterms:modified xsi:type="dcterms:W3CDTF">2020-01-12T04:29:19Z</dcterms:modified>
</cp:coreProperties>
</file>