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413" r:id="rId3"/>
    <p:sldId id="414" r:id="rId4"/>
    <p:sldId id="415" r:id="rId5"/>
    <p:sldId id="350" r:id="rId6"/>
    <p:sldId id="346" r:id="rId7"/>
    <p:sldId id="416" r:id="rId8"/>
    <p:sldId id="348" r:id="rId9"/>
    <p:sldId id="445" r:id="rId10"/>
    <p:sldId id="444" r:id="rId11"/>
    <p:sldId id="349" r:id="rId12"/>
    <p:sldId id="419" r:id="rId13"/>
    <p:sldId id="417" r:id="rId14"/>
    <p:sldId id="397" r:id="rId15"/>
    <p:sldId id="398" r:id="rId16"/>
    <p:sldId id="400" r:id="rId17"/>
    <p:sldId id="408" r:id="rId18"/>
    <p:sldId id="41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F714E"/>
    <a:srgbClr val="FF0066"/>
    <a:srgbClr val="CC00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182" autoAdjust="0"/>
    <p:restoredTop sz="94434" autoAdjust="0"/>
  </p:normalViewPr>
  <p:slideViewPr>
    <p:cSldViewPr snapToGrid="0">
      <p:cViewPr varScale="1">
        <p:scale>
          <a:sx n="81" d="100"/>
          <a:sy n="81" d="100"/>
        </p:scale>
        <p:origin x="605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AB288-D432-46E6-9981-4401820257B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2C98B-0E7F-4B3C-9199-24D2AFE4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81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B36369-44F9-40F5-98B2-F01B4606D8D5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D39580-4BB2-4120-A7B8-C8A03CFF89E5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3/16/2020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246A-E2FB-4174-AB8E-CF4CBC2D7C29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8406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3/16/2020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246A-E2FB-4174-AB8E-CF4CBC2D7C29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18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3/16/2020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246A-E2FB-4174-AB8E-CF4CBC2D7C29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926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248 h 1906"/>
                <a:gd name="T4" fmla="*/ 5848 w 5740"/>
                <a:gd name="T5" fmla="*/ 1248 h 1906"/>
                <a:gd name="T6" fmla="*/ 584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332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D66AA-A703-4FED-9975-D8ACB1E4605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188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B5442-FEB5-45C9-B1CA-6E5445E604C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734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1B400-4E6E-4D8A-A664-90E8A76E0A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589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6FB54-101D-4AB9-880C-F092ADB2D06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35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B6F75-F21D-4465-AE2F-471E27A65D7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401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10F1D-A7A0-4F52-834A-59C2936ADEA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558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4A1A0-420B-4FBC-8F40-4447C33621D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68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A8A9-798A-428D-9462-420A7D94AD5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26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3/16/2020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246A-E2FB-4174-AB8E-CF4CBC2D7C29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706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7FB8B-A0BD-4230-8458-8E663A2FCB3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358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E55DC-156A-44C2-82E1-CA0E38D679C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369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697F2-40C8-4335-B73D-A35EF50EA6C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88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3/16/2020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4BBF246A-E2FB-4174-AB8E-CF4CBC2D7C29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686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3/16/2020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246A-E2FB-4174-AB8E-CF4CBC2D7C29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25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3/16/2020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246A-E2FB-4174-AB8E-CF4CBC2D7C29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45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3/16/2020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246A-E2FB-4174-AB8E-CF4CBC2D7C29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0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3/16/2020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246A-E2FB-4174-AB8E-CF4CBC2D7C29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76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3/16/2020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246A-E2FB-4174-AB8E-CF4CBC2D7C29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3/16/2020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246A-E2FB-4174-AB8E-CF4CBC2D7C29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4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A95B73-5353-4D46-9B11-961A96D0F9B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3/16/2020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BF246A-E2FB-4174-AB8E-CF4CBC2D7C29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1126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060536-3D1A-412F-A9B1-558FE42A8F9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229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29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29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29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229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248 h 1906"/>
                <a:gd name="T4" fmla="*/ 5848 w 5740"/>
                <a:gd name="T5" fmla="*/ 1248 h 1906"/>
                <a:gd name="T6" fmla="*/ 584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230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298282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68" y="274637"/>
            <a:ext cx="10908632" cy="1915109"/>
          </a:xfrm>
        </p:spPr>
        <p:txBody>
          <a:bodyPr>
            <a:normAutofit/>
          </a:bodyPr>
          <a:lstStyle/>
          <a:p>
            <a:r>
              <a:rPr lang="en-US" sz="4400" dirty="0"/>
              <a:t>A Question….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0378"/>
            <a:ext cx="10972800" cy="3878981"/>
          </a:xfrm>
        </p:spPr>
        <p:txBody>
          <a:bodyPr/>
          <a:lstStyle/>
          <a:p>
            <a:pPr marL="137160" indent="0" algn="ctr">
              <a:buNone/>
            </a:pPr>
            <a:r>
              <a:rPr lang="en-US" sz="3600" b="1" dirty="0"/>
              <a:t>What is the most common word or expression used in the New Testament for a person who is saved?</a:t>
            </a:r>
          </a:p>
          <a:p>
            <a:pPr marL="13716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02264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We Have Everything in Christ!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b="1" dirty="0"/>
              <a:t>Ephesians 1:3  </a:t>
            </a:r>
            <a:r>
              <a:rPr lang="en-US" b="1" dirty="0">
                <a:solidFill>
                  <a:schemeClr val="bg1"/>
                </a:solidFill>
              </a:rPr>
              <a:t>Every spiritual blessing </a:t>
            </a:r>
            <a:r>
              <a:rPr lang="en-US" b="1" dirty="0"/>
              <a:t>in Christ</a:t>
            </a:r>
            <a:endParaRPr lang="en-US" b="1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en-US" sz="800" b="1" dirty="0"/>
          </a:p>
          <a:p>
            <a:pPr marL="137160" indent="0">
              <a:buNone/>
            </a:pPr>
            <a:r>
              <a:rPr lang="en-US" b="1" dirty="0"/>
              <a:t>Ephesians 1:4, 11  </a:t>
            </a:r>
            <a:r>
              <a:rPr lang="en-US" b="1" dirty="0">
                <a:solidFill>
                  <a:schemeClr val="bg1"/>
                </a:solidFill>
              </a:rPr>
              <a:t>Chosen </a:t>
            </a:r>
            <a:r>
              <a:rPr lang="en-US" b="1" dirty="0"/>
              <a:t>in Christ</a:t>
            </a:r>
            <a:endParaRPr lang="en-US" b="1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en-US" sz="800" b="1" dirty="0"/>
          </a:p>
          <a:p>
            <a:pPr marL="137160" indent="0">
              <a:buNone/>
            </a:pPr>
            <a:r>
              <a:rPr lang="en-US" b="1" dirty="0"/>
              <a:t>1 Corinthians 15:22  We will be </a:t>
            </a:r>
            <a:r>
              <a:rPr lang="en-US" b="1" dirty="0">
                <a:solidFill>
                  <a:schemeClr val="bg1"/>
                </a:solidFill>
              </a:rPr>
              <a:t>made alive</a:t>
            </a:r>
            <a:r>
              <a:rPr lang="en-US" b="1" dirty="0"/>
              <a:t>/resurrected in Christ</a:t>
            </a:r>
          </a:p>
          <a:p>
            <a:pPr marL="137160" indent="0">
              <a:buNone/>
            </a:pPr>
            <a:endParaRPr lang="en-US" sz="800" b="1" dirty="0"/>
          </a:p>
          <a:p>
            <a:pPr marL="137160" indent="0">
              <a:buNone/>
            </a:pPr>
            <a:r>
              <a:rPr lang="en-US" b="1" dirty="0"/>
              <a:t>2 Corinthians 5:21  We become the </a:t>
            </a:r>
            <a:r>
              <a:rPr lang="en-US" b="1" dirty="0">
                <a:solidFill>
                  <a:schemeClr val="bg1"/>
                </a:solidFill>
              </a:rPr>
              <a:t>righteousness</a:t>
            </a:r>
            <a:r>
              <a:rPr lang="en-US" b="1" dirty="0"/>
              <a:t> of God</a:t>
            </a:r>
          </a:p>
          <a:p>
            <a:pPr marL="137160" indent="0">
              <a:buNone/>
            </a:pPr>
            <a:endParaRPr lang="en-US" sz="800" b="1" dirty="0"/>
          </a:p>
          <a:p>
            <a:pPr marL="137160" indent="0">
              <a:buNone/>
            </a:pPr>
            <a:r>
              <a:rPr lang="en-US" b="1" dirty="0"/>
              <a:t>Romans 6:23  We have </a:t>
            </a:r>
            <a:r>
              <a:rPr lang="en-US" b="1" dirty="0">
                <a:solidFill>
                  <a:schemeClr val="bg1"/>
                </a:solidFill>
              </a:rPr>
              <a:t>eternal life </a:t>
            </a:r>
            <a:r>
              <a:rPr lang="en-US" b="1" dirty="0"/>
              <a:t>in Christ</a:t>
            </a:r>
            <a:endParaRPr lang="en-US" b="1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en-US" sz="8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/>
              <a:t>Romans 8:38-39 We have secure </a:t>
            </a:r>
            <a:r>
              <a:rPr lang="en-US" b="1" dirty="0">
                <a:solidFill>
                  <a:schemeClr val="bg1"/>
                </a:solidFill>
              </a:rPr>
              <a:t>love</a:t>
            </a:r>
            <a:r>
              <a:rPr lang="en-US" b="1" dirty="0"/>
              <a:t> of God in Christ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60320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547" y="2093494"/>
            <a:ext cx="10992853" cy="4215865"/>
          </a:xfrm>
        </p:spPr>
        <p:txBody>
          <a:bodyPr/>
          <a:lstStyle/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n-US" b="1" dirty="0">
                <a:solidFill>
                  <a:prstClr val="white"/>
                </a:solidFill>
              </a:rPr>
              <a:t>2 Timothy 1:9  </a:t>
            </a:r>
            <a:r>
              <a:rPr lang="en-US" b="1" dirty="0">
                <a:solidFill>
                  <a:schemeClr val="bg1"/>
                </a:solidFill>
              </a:rPr>
              <a:t>grace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endParaRPr lang="en-US" sz="1000" b="1" dirty="0">
              <a:solidFill>
                <a:srgbClr val="FFFF00"/>
              </a:solidFill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n-US" b="1" dirty="0">
                <a:solidFill>
                  <a:prstClr val="white"/>
                </a:solidFill>
              </a:rPr>
              <a:t>2 Corinthians 5:17  a </a:t>
            </a:r>
            <a:r>
              <a:rPr lang="en-US" b="1" dirty="0">
                <a:solidFill>
                  <a:schemeClr val="bg1"/>
                </a:solidFill>
              </a:rPr>
              <a:t>new creation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endParaRPr lang="en-US" sz="1000" b="1" dirty="0">
              <a:solidFill>
                <a:srgbClr val="FFFF00"/>
              </a:solidFill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n-US" b="1" dirty="0">
                <a:solidFill>
                  <a:prstClr val="white"/>
                </a:solidFill>
              </a:rPr>
              <a:t>2 Corinthians 1:20   </a:t>
            </a:r>
            <a:r>
              <a:rPr lang="en-US" b="1" dirty="0">
                <a:solidFill>
                  <a:schemeClr val="bg1"/>
                </a:solidFill>
              </a:rPr>
              <a:t>all God’s promises </a:t>
            </a:r>
            <a:r>
              <a:rPr lang="en-US" b="1" dirty="0">
                <a:solidFill>
                  <a:prstClr val="white"/>
                </a:solidFill>
              </a:rPr>
              <a:t>fulfilled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0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More in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b="1" dirty="0"/>
              <a:t>Romans 8:1  No condemnation</a:t>
            </a:r>
          </a:p>
          <a:p>
            <a:pPr marL="137160" indent="0">
              <a:buNone/>
            </a:pPr>
            <a:endParaRPr lang="en-US" sz="800" b="1" dirty="0"/>
          </a:p>
          <a:p>
            <a:pPr marL="137160" indent="0">
              <a:buNone/>
            </a:pPr>
            <a:r>
              <a:rPr lang="en-US" b="1" dirty="0" err="1"/>
              <a:t>Coll</a:t>
            </a:r>
            <a:r>
              <a:rPr lang="en-US" b="1" dirty="0"/>
              <a:t> 1:27, 2:3   The mystery is revealed in Christ.</a:t>
            </a:r>
          </a:p>
          <a:p>
            <a:pPr marL="137160" indent="0">
              <a:buNone/>
            </a:pPr>
            <a:endParaRPr lang="en-US" sz="800" b="1" dirty="0"/>
          </a:p>
          <a:p>
            <a:pPr marL="137160" indent="0">
              <a:buNone/>
            </a:pPr>
            <a:r>
              <a:rPr lang="en-US" b="1" dirty="0" err="1"/>
              <a:t>Coll</a:t>
            </a:r>
            <a:r>
              <a:rPr lang="en-US" b="1" dirty="0"/>
              <a:t> 2:17  Reality is found in Christ.</a:t>
            </a:r>
          </a:p>
          <a:p>
            <a:pPr marL="13716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3680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Paul’s Goal:  To be found in Christ.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b="1" dirty="0"/>
              <a:t>Phil 3:7-10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To Paul, </a:t>
            </a:r>
            <a:r>
              <a:rPr lang="en-US" b="1" dirty="0" err="1"/>
              <a:t>everthing</a:t>
            </a:r>
            <a:r>
              <a:rPr lang="en-US" b="1" dirty="0"/>
              <a:t> else was garbage by comparison.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It was worth less than nothing compared to knowing Christ and to being in Christ.</a:t>
            </a:r>
          </a:p>
        </p:txBody>
      </p:sp>
    </p:spTree>
    <p:extLst>
      <p:ext uri="{BB962C8B-B14F-4D97-AF65-F5344CB8AC3E}">
        <p14:creationId xmlns:p14="http://schemas.microsoft.com/office/powerpoint/2010/main" val="3424414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Refuse!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b="1" dirty="0">
                <a:solidFill>
                  <a:schemeClr val="bg1"/>
                </a:solidFill>
              </a:rPr>
              <a:t>A mathematical equation:</a:t>
            </a:r>
          </a:p>
          <a:p>
            <a:pPr marL="13716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chemeClr val="bg1"/>
                </a:solidFill>
              </a:rPr>
              <a:t>Jew + </a:t>
            </a:r>
            <a:r>
              <a:rPr lang="en-US" b="1" dirty="0" err="1">
                <a:solidFill>
                  <a:schemeClr val="bg1"/>
                </a:solidFill>
              </a:rPr>
              <a:t>Benjamite</a:t>
            </a:r>
            <a:r>
              <a:rPr lang="en-US" b="1" dirty="0">
                <a:solidFill>
                  <a:schemeClr val="bg1"/>
                </a:solidFill>
              </a:rPr>
              <a:t> + Pharisee +  top 2% righteous</a:t>
            </a:r>
          </a:p>
          <a:p>
            <a:pPr marL="137160" indent="0">
              <a:buNone/>
            </a:pPr>
            <a:r>
              <a:rPr lang="en-US" b="1" dirty="0">
                <a:solidFill>
                  <a:schemeClr val="bg1"/>
                </a:solidFill>
              </a:rPr>
              <a:t> +  top 2% devoted  =  0</a:t>
            </a:r>
          </a:p>
          <a:p>
            <a:pPr marL="13716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chemeClr val="bg1"/>
                </a:solidFill>
              </a:rPr>
              <a:t>Actually, it adds up to less than nothing.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123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Christ/Being in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5090160"/>
          </a:xfrm>
        </p:spPr>
        <p:txBody>
          <a:bodyPr/>
          <a:lstStyle/>
          <a:p>
            <a:pPr marL="137160" indent="0">
              <a:buNone/>
            </a:pPr>
            <a:endParaRPr lang="en-US" sz="2400" b="1" dirty="0"/>
          </a:p>
          <a:p>
            <a:pPr marL="137160" indent="0">
              <a:buNone/>
            </a:pPr>
            <a:endParaRPr lang="en-US" b="1" dirty="0"/>
          </a:p>
        </p:txBody>
      </p:sp>
      <p:pic>
        <p:nvPicPr>
          <p:cNvPr id="1027" name="Picture 3" descr="C:\Users\John\Desktop\6a71918866cd2d32fab58977f62dd427_justice-scales-black-scale-of-justice-clip-art_3425-277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799" y="2461846"/>
            <a:ext cx="5326972" cy="323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31958" y="4657074"/>
            <a:ext cx="160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white"/>
                </a:solidFill>
              </a:rPr>
              <a:t>All things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0484" y="4657074"/>
            <a:ext cx="2355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Bein</a:t>
            </a:r>
            <a:r>
              <a:rPr lang="en-US" sz="2000" b="1" dirty="0">
                <a:solidFill>
                  <a:prstClr val="white"/>
                </a:solidFill>
              </a:rPr>
              <a:t>g in Christ</a:t>
            </a:r>
          </a:p>
        </p:txBody>
      </p:sp>
    </p:spTree>
    <p:extLst>
      <p:ext uri="{BB962C8B-B14F-4D97-AF65-F5344CB8AC3E}">
        <p14:creationId xmlns:p14="http://schemas.microsoft.com/office/powerpoint/2010/main" val="3365759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795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Galatians 5:1 Freedom in Christ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0" y="4572003"/>
            <a:ext cx="5588000" cy="1554163"/>
          </a:xfrm>
        </p:spPr>
        <p:txBody>
          <a:bodyPr/>
          <a:lstStyle/>
          <a:p>
            <a:pPr marL="0" indent="0" algn="r" eaLnBrk="1" hangingPunct="1">
              <a:buFont typeface="Wingdings" pitchFamily="2" charset="2"/>
              <a:buNone/>
              <a:defRPr/>
            </a:pP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3076" name="Picture 4" descr="Berlin Wall Freed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70100"/>
            <a:ext cx="821266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9511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705600" y="274638"/>
            <a:ext cx="4876800" cy="47545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1 </a:t>
            </a:r>
            <a:r>
              <a:rPr lang="en-US" sz="3600" dirty="0" err="1"/>
              <a:t>Cor</a:t>
            </a:r>
            <a:r>
              <a:rPr lang="en-US" sz="3600" dirty="0"/>
              <a:t> 9</a:t>
            </a:r>
            <a:br>
              <a:rPr lang="en-US" sz="3600" dirty="0"/>
            </a:br>
            <a:r>
              <a:rPr lang="en-US" sz="3600" dirty="0"/>
              <a:t>Our Christian Bill of Rights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Question:  What Have You Done With Your Freedom in Christ?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6800" y="5867403"/>
            <a:ext cx="1625600" cy="258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1200"/>
          </a:p>
        </p:txBody>
      </p:sp>
      <p:pic>
        <p:nvPicPr>
          <p:cNvPr id="6148" name="Picture 5" descr="USA_declaration_of_independ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2" y="457200"/>
            <a:ext cx="63881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8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Question….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sz="3600" b="1" dirty="0"/>
              <a:t>What is the most common word or expression used in the New Testament for a person who is saved?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 algn="ctr">
              <a:buNone/>
            </a:pPr>
            <a:r>
              <a:rPr lang="en-US" sz="3200" b="1" dirty="0"/>
              <a:t>Saved?</a:t>
            </a:r>
          </a:p>
          <a:p>
            <a:pPr marL="137160" indent="0" algn="ctr">
              <a:buNone/>
            </a:pPr>
            <a:r>
              <a:rPr lang="en-US" sz="3200" b="1" dirty="0"/>
              <a:t>Christian?</a:t>
            </a:r>
            <a:br>
              <a:rPr lang="en-US" sz="3200" b="1" dirty="0"/>
            </a:br>
            <a:r>
              <a:rPr lang="en-US" sz="3200" b="1" dirty="0"/>
              <a:t>Disciple?</a:t>
            </a:r>
          </a:p>
          <a:p>
            <a:pPr marL="137160" indent="0" algn="ctr">
              <a:buNone/>
            </a:pPr>
            <a:r>
              <a:rPr lang="en-US" sz="3200" b="1" dirty="0"/>
              <a:t>Forgiven?</a:t>
            </a:r>
          </a:p>
        </p:txBody>
      </p:sp>
    </p:spTree>
    <p:extLst>
      <p:ext uri="{BB962C8B-B14F-4D97-AF65-F5344CB8AC3E}">
        <p14:creationId xmlns:p14="http://schemas.microsoft.com/office/powerpoint/2010/main" val="149011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Answer….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89746"/>
            <a:ext cx="10972800" cy="4119613"/>
          </a:xfrm>
        </p:spPr>
        <p:txBody>
          <a:bodyPr/>
          <a:lstStyle/>
          <a:p>
            <a:pPr marL="137160" indent="0" algn="ctr">
              <a:buNone/>
            </a:pPr>
            <a:r>
              <a:rPr lang="en-US" sz="5400" b="1" dirty="0">
                <a:latin typeface="Broadway" panose="04040905080B02020502" pitchFamily="82" charset="0"/>
              </a:rPr>
              <a:t>In Christ</a:t>
            </a:r>
          </a:p>
          <a:p>
            <a:pPr marL="137160" indent="0" algn="ctr">
              <a:buNone/>
            </a:pPr>
            <a:endParaRPr lang="en-US" sz="3200" b="1" dirty="0"/>
          </a:p>
          <a:p>
            <a:pPr marL="137160" indent="0" algn="ctr">
              <a:buNone/>
            </a:pPr>
            <a:r>
              <a:rPr lang="en-US" sz="3200" b="1" dirty="0"/>
              <a:t>In Christ, in Him, In the Lord 164 times in Paul alone.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85233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Philippians:  Life in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524000"/>
            <a:ext cx="5140158" cy="47853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b="1" dirty="0"/>
              <a:t>Phil 1:1-30  To Live is Christ</a:t>
            </a:r>
          </a:p>
          <a:p>
            <a:pPr marL="137160" indent="0">
              <a:buNone/>
            </a:pPr>
            <a:endParaRPr lang="en-US" sz="1400" b="1" dirty="0"/>
          </a:p>
          <a:p>
            <a:pPr marL="137160" indent="0">
              <a:buNone/>
            </a:pPr>
            <a:r>
              <a:rPr lang="en-US" b="1" dirty="0"/>
              <a:t>Phil 2:1-18  Living Like Christ</a:t>
            </a:r>
          </a:p>
          <a:p>
            <a:pPr marL="137160" indent="0">
              <a:buNone/>
            </a:pPr>
            <a:endParaRPr lang="en-US" sz="1400" b="1" dirty="0"/>
          </a:p>
          <a:p>
            <a:pPr marL="137160" indent="0">
              <a:buNone/>
            </a:pPr>
            <a:r>
              <a:rPr lang="en-US" b="1" dirty="0"/>
              <a:t>Phil 3:1-21  Put Your Confidence in Christ</a:t>
            </a:r>
          </a:p>
          <a:p>
            <a:pPr marL="137160" indent="0">
              <a:buNone/>
            </a:pPr>
            <a:endParaRPr lang="en-US" sz="1200" b="1" dirty="0"/>
          </a:p>
          <a:p>
            <a:pPr marL="137160" indent="0">
              <a:buNone/>
            </a:pPr>
            <a:r>
              <a:rPr lang="en-US" b="1" dirty="0"/>
              <a:t>Phil 4:1-23  Practical Living in Christ</a:t>
            </a: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2050" name="Picture 2" descr="Image result for ancient philip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747" y="1676400"/>
            <a:ext cx="5430253" cy="322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176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christ in you the hope of glory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764" y="457200"/>
            <a:ext cx="880303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7600" y="4876803"/>
            <a:ext cx="95183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Theme of Colossians:</a:t>
            </a:r>
          </a:p>
          <a:p>
            <a:pPr algn="ctr"/>
            <a:r>
              <a:rPr lang="en-US" sz="3200" b="1" dirty="0">
                <a:solidFill>
                  <a:srgbClr val="FFFF00"/>
                </a:solidFill>
              </a:rPr>
              <a:t>Christ in You the Hope of Glory</a:t>
            </a:r>
          </a:p>
        </p:txBody>
      </p:sp>
    </p:spTree>
    <p:extLst>
      <p:ext uri="{BB962C8B-B14F-4D97-AF65-F5344CB8AC3E}">
        <p14:creationId xmlns:p14="http://schemas.microsoft.com/office/powerpoint/2010/main" val="738547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If We are in Christ, How and when did we get into Christ?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271084" cy="4709160"/>
          </a:xfrm>
        </p:spPr>
        <p:txBody>
          <a:bodyPr/>
          <a:lstStyle/>
          <a:p>
            <a:pPr marL="137160" indent="0">
              <a:buNone/>
            </a:pPr>
            <a:r>
              <a:rPr lang="en-US" b="1" dirty="0"/>
              <a:t>Gal 3:26  Baptized into Christ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Romans 6:4 Baptized into Christ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Believe into Christ?</a:t>
            </a:r>
          </a:p>
          <a:p>
            <a:pPr marL="137160" indent="0">
              <a:buNone/>
            </a:pPr>
            <a:r>
              <a:rPr lang="en-US" b="1" dirty="0"/>
              <a:t>Repent into Christ?</a:t>
            </a:r>
          </a:p>
          <a:p>
            <a:pPr marL="137160" indent="0">
              <a:buNone/>
            </a:pPr>
            <a:r>
              <a:rPr lang="en-US" b="1" dirty="0"/>
              <a:t>Pray into Christ?</a:t>
            </a:r>
          </a:p>
        </p:txBody>
      </p:sp>
      <p:pic>
        <p:nvPicPr>
          <p:cNvPr id="1026" name="Picture 2" descr="Image result for h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094" y="2127643"/>
            <a:ext cx="5952653" cy="4441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3937" y="5931568"/>
            <a:ext cx="2755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You were out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59188" y="2490538"/>
            <a:ext cx="1528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How do you get in there?</a:t>
            </a:r>
          </a:p>
        </p:txBody>
      </p:sp>
    </p:spTree>
    <p:extLst>
      <p:ext uri="{BB962C8B-B14F-4D97-AF65-F5344CB8AC3E}">
        <p14:creationId xmlns:p14="http://schemas.microsoft.com/office/powerpoint/2010/main" val="1552032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So…  What do we have in Christ?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Clr>
                <a:prstClr val="white">
                  <a:shade val="95000"/>
                </a:prstClr>
              </a:buClr>
              <a:buNone/>
            </a:pPr>
            <a:r>
              <a:rPr lang="en-US" b="1" dirty="0"/>
              <a:t>Coll 1:14, Eph 1:7 </a:t>
            </a:r>
            <a:r>
              <a:rPr lang="en-US" b="1" dirty="0">
                <a:solidFill>
                  <a:srgbClr val="FFC000"/>
                </a:solidFill>
              </a:rPr>
              <a:t>Redemption</a:t>
            </a:r>
            <a:r>
              <a:rPr lang="en-US" b="1" dirty="0"/>
              <a:t> in Christ</a:t>
            </a:r>
            <a:endParaRPr lang="en-US" b="1" dirty="0">
              <a:solidFill>
                <a:schemeClr val="bg1"/>
              </a:solidFill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n-US" b="1" dirty="0">
                <a:solidFill>
                  <a:prstClr val="white"/>
                </a:solidFill>
              </a:rPr>
              <a:t>	</a:t>
            </a:r>
            <a:r>
              <a:rPr lang="en-US" sz="2400" b="1" dirty="0">
                <a:solidFill>
                  <a:prstClr val="white"/>
                </a:solidFill>
              </a:rPr>
              <a:t>John 8:34-35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n-US" sz="2400" b="1" dirty="0">
                <a:solidFill>
                  <a:prstClr val="white"/>
                </a:solidFill>
              </a:rPr>
              <a:t>	Hosea 2:5,  Hosea 3:1-3</a:t>
            </a:r>
            <a:endParaRPr lang="en-US" b="1" dirty="0">
              <a:solidFill>
                <a:prstClr val="white"/>
              </a:solidFill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n-US" b="1" dirty="0">
                <a:solidFill>
                  <a:prstClr val="white"/>
                </a:solidFill>
              </a:rPr>
              <a:t>	</a:t>
            </a:r>
            <a:r>
              <a:rPr lang="en-US" sz="2400" b="1" dirty="0">
                <a:solidFill>
                  <a:prstClr val="white"/>
                </a:solidFill>
              </a:rPr>
              <a:t>1 Cor 6:20    bought at a price</a:t>
            </a:r>
            <a:endParaRPr lang="en-US" b="1" dirty="0">
              <a:solidFill>
                <a:prstClr val="white"/>
              </a:solidFill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endParaRPr lang="en-US" sz="1000" b="1" dirty="0">
              <a:solidFill>
                <a:prstClr val="white"/>
              </a:solidFill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n-US" b="1" dirty="0">
                <a:solidFill>
                  <a:prstClr val="white"/>
                </a:solidFill>
              </a:rPr>
              <a:t>Philippians 1:1 </a:t>
            </a:r>
            <a:r>
              <a:rPr lang="en-US" b="1" dirty="0">
                <a:solidFill>
                  <a:srgbClr val="FFC000"/>
                </a:solidFill>
              </a:rPr>
              <a:t>Saints</a:t>
            </a:r>
            <a:r>
              <a:rPr lang="en-US" b="1" dirty="0">
                <a:solidFill>
                  <a:prstClr val="white"/>
                </a:solidFill>
              </a:rPr>
              <a:t> in Christ Jesus 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n-US" b="1" dirty="0">
                <a:solidFill>
                  <a:prstClr val="white"/>
                </a:solidFill>
              </a:rPr>
              <a:t>1 Cor 1:2 </a:t>
            </a:r>
            <a:r>
              <a:rPr lang="en-US" b="1" dirty="0">
                <a:solidFill>
                  <a:srgbClr val="FFC000"/>
                </a:solidFill>
              </a:rPr>
              <a:t>Sanctified</a:t>
            </a:r>
            <a:r>
              <a:rPr lang="en-US" b="1" dirty="0">
                <a:solidFill>
                  <a:prstClr val="white"/>
                </a:solidFill>
              </a:rPr>
              <a:t> in Christ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endParaRPr lang="en-US" sz="800" b="1" dirty="0">
              <a:solidFill>
                <a:prstClr val="white"/>
              </a:solidFill>
            </a:endParaRPr>
          </a:p>
          <a:p>
            <a:pPr marL="137160" indent="0">
              <a:buNone/>
            </a:pPr>
            <a:r>
              <a:rPr lang="en-US" b="1" dirty="0"/>
              <a:t>	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endParaRPr lang="en-US" sz="800" b="1" dirty="0"/>
          </a:p>
          <a:p>
            <a:pPr marL="137160" indent="0">
              <a:buNone/>
            </a:pPr>
            <a:endParaRPr lang="en-US" sz="8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76599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C70AD-94C5-44BB-8E2B-A90304BB9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Already But Not Yet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21EA0-493A-4CB6-A040-8E6C6A72B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b="1" dirty="0"/>
              <a:t>We were made these things.</a:t>
            </a:r>
          </a:p>
          <a:p>
            <a:pPr marL="137160" indent="0">
              <a:buNone/>
            </a:pPr>
            <a:r>
              <a:rPr lang="en-US" b="1" dirty="0"/>
              <a:t>We are being made these things.</a:t>
            </a:r>
          </a:p>
          <a:p>
            <a:pPr marL="137160" indent="0">
              <a:buNone/>
            </a:pPr>
            <a:r>
              <a:rPr lang="en-US" b="1" dirty="0"/>
              <a:t>We will be made these things.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We have been made holy.</a:t>
            </a:r>
          </a:p>
          <a:p>
            <a:pPr marL="137160" indent="0">
              <a:buNone/>
            </a:pPr>
            <a:r>
              <a:rPr lang="en-US" b="1" dirty="0"/>
              <a:t>We are being made holy.</a:t>
            </a:r>
          </a:p>
          <a:p>
            <a:pPr marL="137160" indent="0">
              <a:buNone/>
            </a:pPr>
            <a:r>
              <a:rPr lang="en-US" b="1" dirty="0"/>
              <a:t>We will be made holy.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God sees us as he </a:t>
            </a:r>
            <a:r>
              <a:rPr lang="en-US" b="1"/>
              <a:t>is making us!!!!!!</a:t>
            </a:r>
            <a:endParaRPr lang="en-US" b="1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28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D9643-11F6-44FC-9D8A-1C8317983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07407"/>
          </a:xfrm>
        </p:spPr>
        <p:txBody>
          <a:bodyPr>
            <a:normAutofit/>
          </a:bodyPr>
          <a:lstStyle/>
          <a:p>
            <a:r>
              <a:rPr lang="en-US" sz="3600" dirty="0"/>
              <a:t>We Have So Much in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567EB-766C-4B09-B733-49460DAD4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b="1" dirty="0"/>
              <a:t>Phil 4:7 </a:t>
            </a:r>
            <a:r>
              <a:rPr lang="en-US" b="1" dirty="0">
                <a:solidFill>
                  <a:srgbClr val="FFC000"/>
                </a:solidFill>
              </a:rPr>
              <a:t>Peace</a:t>
            </a:r>
            <a:r>
              <a:rPr lang="en-US" b="1" dirty="0"/>
              <a:t> with God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Philippians2:1  </a:t>
            </a:r>
            <a:r>
              <a:rPr lang="en-US" b="1" dirty="0">
                <a:solidFill>
                  <a:srgbClr val="FFC000"/>
                </a:solidFill>
              </a:rPr>
              <a:t>Encouragement</a:t>
            </a:r>
            <a:r>
              <a:rPr lang="en-US" b="1" dirty="0"/>
              <a:t> in Christ.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endParaRPr lang="en-US" sz="800" b="1" dirty="0"/>
          </a:p>
          <a:p>
            <a:pPr marL="137160" indent="0">
              <a:buNone/>
            </a:pPr>
            <a:r>
              <a:rPr lang="en-US" b="1" dirty="0"/>
              <a:t>Gal 3:26  </a:t>
            </a:r>
            <a:r>
              <a:rPr lang="en-US" b="1" dirty="0">
                <a:solidFill>
                  <a:srgbClr val="FFC000"/>
                </a:solidFill>
              </a:rPr>
              <a:t>Children of God </a:t>
            </a:r>
            <a:r>
              <a:rPr lang="en-US" b="1" dirty="0"/>
              <a:t>in Christ</a:t>
            </a:r>
          </a:p>
          <a:p>
            <a:pPr marL="137160" indent="0">
              <a:buNone/>
            </a:pPr>
            <a:endParaRPr lang="en-US" sz="800" b="1" dirty="0"/>
          </a:p>
          <a:p>
            <a:pPr marL="137160" indent="0">
              <a:buNone/>
            </a:pPr>
            <a:endParaRPr lang="en-US" sz="8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/>
              <a:t>Colossians 2:10  </a:t>
            </a:r>
            <a:r>
              <a:rPr lang="en-US" b="1" dirty="0">
                <a:solidFill>
                  <a:srgbClr val="FFC000"/>
                </a:solidFill>
              </a:rPr>
              <a:t>Fullness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/>
              <a:t>in Christ</a:t>
            </a:r>
            <a:endParaRPr lang="en-US" b="1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en-US" sz="900" b="1" dirty="0">
              <a:solidFill>
                <a:srgbClr val="FFFF00"/>
              </a:solidFill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n-US" b="1" dirty="0">
                <a:solidFill>
                  <a:prstClr val="white"/>
                </a:solidFill>
              </a:rPr>
              <a:t>Coll 2:11-12  </a:t>
            </a:r>
            <a:r>
              <a:rPr lang="en-US" b="1" dirty="0">
                <a:solidFill>
                  <a:srgbClr val="FFC000"/>
                </a:solidFill>
              </a:rPr>
              <a:t>Put off the flesh </a:t>
            </a:r>
            <a:r>
              <a:rPr lang="en-US" b="1" dirty="0"/>
              <a:t>in Christ</a:t>
            </a:r>
            <a:endParaRPr lang="en-US" b="1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257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3932</TotalTime>
  <Words>513</Words>
  <Application>Microsoft Office PowerPoint</Application>
  <PresentationFormat>Widescreen</PresentationFormat>
  <Paragraphs>110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Book Antiqua</vt:lpstr>
      <vt:lpstr>Broadway</vt:lpstr>
      <vt:lpstr>Calibri</vt:lpstr>
      <vt:lpstr>Garamond</vt:lpstr>
      <vt:lpstr>Lucida Sans</vt:lpstr>
      <vt:lpstr>Wingdings</vt:lpstr>
      <vt:lpstr>Wingdings 2</vt:lpstr>
      <vt:lpstr>Wingdings 3</vt:lpstr>
      <vt:lpstr>Apex</vt:lpstr>
      <vt:lpstr>Stream</vt:lpstr>
      <vt:lpstr>A Question….</vt:lpstr>
      <vt:lpstr>A Question….</vt:lpstr>
      <vt:lpstr>The Answer….</vt:lpstr>
      <vt:lpstr>Philippians:  Life in Christ</vt:lpstr>
      <vt:lpstr>PowerPoint Presentation</vt:lpstr>
      <vt:lpstr>If We are in Christ, How and when did we get into Christ?</vt:lpstr>
      <vt:lpstr>So…  What do we have in Christ?</vt:lpstr>
      <vt:lpstr>Already But Not Yet</vt:lpstr>
      <vt:lpstr>We Have So Much in Christ</vt:lpstr>
      <vt:lpstr>We Have Everything in Christ!</vt:lpstr>
      <vt:lpstr>PowerPoint Presentation</vt:lpstr>
      <vt:lpstr>Even More in Christ</vt:lpstr>
      <vt:lpstr>Paul’s Goal:  To be found in Christ.</vt:lpstr>
      <vt:lpstr>Refuse!</vt:lpstr>
      <vt:lpstr>Knowing Christ/Being in Christ</vt:lpstr>
      <vt:lpstr>Galatians 5:1 Freedom in Christ </vt:lpstr>
      <vt:lpstr>1 Cor 9 Our Christian Bill of Rights  Question:  What Have You Done With Your Freedom in Christ?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Colossians</dc:title>
  <dc:creator>Microsoft account</dc:creator>
  <cp:lastModifiedBy>John Oakes</cp:lastModifiedBy>
  <cp:revision>203</cp:revision>
  <dcterms:created xsi:type="dcterms:W3CDTF">2017-03-08T02:54:48Z</dcterms:created>
  <dcterms:modified xsi:type="dcterms:W3CDTF">2020-03-16T11:12:55Z</dcterms:modified>
</cp:coreProperties>
</file>