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36"/>
  </p:notesMasterIdLst>
  <p:sldIdLst>
    <p:sldId id="276" r:id="rId3"/>
    <p:sldId id="413" r:id="rId4"/>
    <p:sldId id="277" r:id="rId5"/>
    <p:sldId id="278" r:id="rId6"/>
    <p:sldId id="279" r:id="rId7"/>
    <p:sldId id="414" r:id="rId8"/>
    <p:sldId id="415" r:id="rId9"/>
    <p:sldId id="416" r:id="rId10"/>
    <p:sldId id="310" r:id="rId11"/>
    <p:sldId id="314" r:id="rId12"/>
    <p:sldId id="318" r:id="rId13"/>
    <p:sldId id="324" r:id="rId14"/>
    <p:sldId id="325" r:id="rId15"/>
    <p:sldId id="326" r:id="rId16"/>
    <p:sldId id="331" r:id="rId17"/>
    <p:sldId id="332" r:id="rId18"/>
    <p:sldId id="333" r:id="rId19"/>
    <p:sldId id="334" r:id="rId20"/>
    <p:sldId id="346" r:id="rId21"/>
    <p:sldId id="347" r:id="rId22"/>
    <p:sldId id="348" r:id="rId23"/>
    <p:sldId id="349" r:id="rId24"/>
    <p:sldId id="418" r:id="rId25"/>
    <p:sldId id="419" r:id="rId26"/>
    <p:sldId id="420" r:id="rId27"/>
    <p:sldId id="422" r:id="rId28"/>
    <p:sldId id="405" r:id="rId29"/>
    <p:sldId id="283" r:id="rId30"/>
    <p:sldId id="284" r:id="rId31"/>
    <p:sldId id="407" r:id="rId32"/>
    <p:sldId id="408" r:id="rId33"/>
    <p:sldId id="409" r:id="rId34"/>
    <p:sldId id="42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86" d="100"/>
          <a:sy n="86" d="100"/>
        </p:scale>
        <p:origin x="254" y="67"/>
      </p:cViewPr>
      <p:guideLst/>
    </p:cSldViewPr>
  </p:slideViewPr>
  <p:notesTextViewPr>
    <p:cViewPr>
      <p:scale>
        <a:sx n="1" d="1"/>
        <a:sy n="1" d="1"/>
      </p:scale>
      <p:origin x="0" y="0"/>
    </p:cViewPr>
  </p:notesTextViewPr>
  <p:sorterViewPr>
    <p:cViewPr>
      <p:scale>
        <a:sx n="100" d="100"/>
        <a:sy n="100" d="100"/>
      </p:scale>
      <p:origin x="0" y="-3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DFE08-87DD-4CDF-B394-5CDB9100F50B}"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11251-E508-4D4C-89E2-C40988B43B59}" type="slidenum">
              <a:rPr lang="en-US" smtClean="0"/>
              <a:t>‹#›</a:t>
            </a:fld>
            <a:endParaRPr lang="en-US"/>
          </a:p>
        </p:txBody>
      </p:sp>
    </p:spTree>
    <p:extLst>
      <p:ext uri="{BB962C8B-B14F-4D97-AF65-F5344CB8AC3E}">
        <p14:creationId xmlns:p14="http://schemas.microsoft.com/office/powerpoint/2010/main" val="335781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6B2D3FD-7DA5-4552-BA50-DFE695BAD9F4}"/>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0C10ED2-93E3-4DE1-9F3F-33B3C383E438}" type="slidenum">
              <a:rPr lang="en-US" altLang="en-US" smtClean="0">
                <a:latin typeface="Arial" panose="020B0604020202020204" pitchFamily="34" charset="0"/>
              </a:rPr>
              <a:pPr/>
              <a:t>27</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7439CEB7-EE32-46A0-A444-55A018FC629C}"/>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130EB4EB-7B53-41F8-BA92-4825A49E466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7AF43C1-E11D-4D08-B796-07AA7B9D354A}"/>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0AAC727-CE83-41FC-955F-16B797AE69E2}" type="slidenum">
              <a:rPr lang="en-US" altLang="en-US" smtClean="0">
                <a:latin typeface="Arial" panose="020B0604020202020204" pitchFamily="34" charset="0"/>
              </a:rPr>
              <a:pPr/>
              <a:t>28</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FEADF27F-0076-4C5D-B8D5-BBF0AB363473}"/>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102FB257-951B-4324-B234-0C3883E5F7A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AECBED2-F74C-4C58-9772-EB98F045E6BF}"/>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8EA3BD44-2929-46E3-9711-ECABDC039C2A}" type="slidenum">
              <a:rPr lang="en-US" altLang="en-US" smtClean="0">
                <a:latin typeface="Arial" panose="020B0604020202020204" pitchFamily="34" charset="0"/>
              </a:rPr>
              <a:pPr/>
              <a:t>29</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95D07DCD-08A2-42CC-85CB-A7C03A447652}"/>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34D4D0DD-823D-40CB-9894-3F72CDE2DC9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B2CBEC2-04D0-42F1-A77C-919AF2E39AE0}"/>
              </a:ext>
            </a:extLst>
          </p:cNvPr>
          <p:cNvGrpSpPr>
            <a:grpSpLocks/>
          </p:cNvGrpSpPr>
          <p:nvPr/>
        </p:nvGrpSpPr>
        <p:grpSpPr bwMode="auto">
          <a:xfrm>
            <a:off x="0" y="0"/>
            <a:ext cx="12198615" cy="6851386"/>
            <a:chOff x="1" y="0"/>
            <a:chExt cx="5763" cy="4316"/>
          </a:xfrm>
        </p:grpSpPr>
        <p:sp>
          <p:nvSpPr>
            <p:cNvPr id="5" name="Freeform 3">
              <a:extLst>
                <a:ext uri="{FF2B5EF4-FFF2-40B4-BE49-F238E27FC236}">
                  <a16:creationId xmlns:a16="http://schemas.microsoft.com/office/drawing/2014/main" id="{AED08251-27FF-4911-897B-3BC83163C7D0}"/>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6" name="Freeform 4">
              <a:extLst>
                <a:ext uri="{FF2B5EF4-FFF2-40B4-BE49-F238E27FC236}">
                  <a16:creationId xmlns:a16="http://schemas.microsoft.com/office/drawing/2014/main" id="{4BE12DD4-4896-4B0D-9D4F-9A5CA7A7231C}"/>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7" name="Freeform 5">
              <a:extLst>
                <a:ext uri="{FF2B5EF4-FFF2-40B4-BE49-F238E27FC236}">
                  <a16:creationId xmlns:a16="http://schemas.microsoft.com/office/drawing/2014/main" id="{56A0DD56-7913-40C3-B92F-8644569FF90E}"/>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grpSp>
          <p:nvGrpSpPr>
            <p:cNvPr id="8" name="Group 6">
              <a:extLst>
                <a:ext uri="{FF2B5EF4-FFF2-40B4-BE49-F238E27FC236}">
                  <a16:creationId xmlns:a16="http://schemas.microsoft.com/office/drawing/2014/main" id="{279F4653-7CA2-48E1-A65C-176B028F0297}"/>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BA4C1544-5704-4FB0-B51D-9C329FB0D277}"/>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29" name="Freeform 8">
                <a:extLst>
                  <a:ext uri="{FF2B5EF4-FFF2-40B4-BE49-F238E27FC236}">
                    <a16:creationId xmlns:a16="http://schemas.microsoft.com/office/drawing/2014/main" id="{547280B0-CBE5-40A3-88AD-EE67C62334F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0" name="Freeform 9">
                <a:extLst>
                  <a:ext uri="{FF2B5EF4-FFF2-40B4-BE49-F238E27FC236}">
                    <a16:creationId xmlns:a16="http://schemas.microsoft.com/office/drawing/2014/main" id="{808D2EFD-5BBE-49C8-A401-59879F5E4169}"/>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1" name="Freeform 10">
                <a:extLst>
                  <a:ext uri="{FF2B5EF4-FFF2-40B4-BE49-F238E27FC236}">
                    <a16:creationId xmlns:a16="http://schemas.microsoft.com/office/drawing/2014/main" id="{466E940C-D739-404C-A523-F69186AC81CE}"/>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2" name="Freeform 11">
                <a:extLst>
                  <a:ext uri="{FF2B5EF4-FFF2-40B4-BE49-F238E27FC236}">
                    <a16:creationId xmlns:a16="http://schemas.microsoft.com/office/drawing/2014/main" id="{5040EFAF-9D15-4C68-AEF8-D009020694B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3" name="Freeform 12">
                <a:extLst>
                  <a:ext uri="{FF2B5EF4-FFF2-40B4-BE49-F238E27FC236}">
                    <a16:creationId xmlns:a16="http://schemas.microsoft.com/office/drawing/2014/main" id="{DD9E3E73-FFF1-4D7B-9A53-C8F591354EE1}"/>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4" name="Freeform 13">
                <a:extLst>
                  <a:ext uri="{FF2B5EF4-FFF2-40B4-BE49-F238E27FC236}">
                    <a16:creationId xmlns:a16="http://schemas.microsoft.com/office/drawing/2014/main" id="{63F4AE50-2B7C-4924-B717-A0585DF391FC}"/>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5" name="Freeform 14">
                <a:extLst>
                  <a:ext uri="{FF2B5EF4-FFF2-40B4-BE49-F238E27FC236}">
                    <a16:creationId xmlns:a16="http://schemas.microsoft.com/office/drawing/2014/main" id="{CAFB0835-BC61-40E1-8CAB-609D912FD26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6" name="Freeform 15">
                <a:extLst>
                  <a:ext uri="{FF2B5EF4-FFF2-40B4-BE49-F238E27FC236}">
                    <a16:creationId xmlns:a16="http://schemas.microsoft.com/office/drawing/2014/main" id="{1A1D861B-0D0B-4AAE-ACC2-6D4694785DD4}"/>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7" name="Freeform 16">
                <a:extLst>
                  <a:ext uri="{FF2B5EF4-FFF2-40B4-BE49-F238E27FC236}">
                    <a16:creationId xmlns:a16="http://schemas.microsoft.com/office/drawing/2014/main" id="{1AA486CF-EB48-4260-B2F2-0A25BEF008A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8" name="Freeform 17">
                <a:extLst>
                  <a:ext uri="{FF2B5EF4-FFF2-40B4-BE49-F238E27FC236}">
                    <a16:creationId xmlns:a16="http://schemas.microsoft.com/office/drawing/2014/main" id="{0C21BED7-501F-4CA2-BC04-685CF3C6CF21}"/>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39" name="Freeform 18">
                <a:extLst>
                  <a:ext uri="{FF2B5EF4-FFF2-40B4-BE49-F238E27FC236}">
                    <a16:creationId xmlns:a16="http://schemas.microsoft.com/office/drawing/2014/main" id="{76FAC249-C6BF-4D3E-8CFD-CC83AC4957D8}"/>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40" name="Freeform 19">
                <a:extLst>
                  <a:ext uri="{FF2B5EF4-FFF2-40B4-BE49-F238E27FC236}">
                    <a16:creationId xmlns:a16="http://schemas.microsoft.com/office/drawing/2014/main" id="{61959209-16BE-4A38-913E-EE06004E3FA3}"/>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grpSp>
        <p:sp>
          <p:nvSpPr>
            <p:cNvPr id="9" name="Freeform 20">
              <a:extLst>
                <a:ext uri="{FF2B5EF4-FFF2-40B4-BE49-F238E27FC236}">
                  <a16:creationId xmlns:a16="http://schemas.microsoft.com/office/drawing/2014/main" id="{6132FEEE-66C6-494A-86F3-A87E2EC454E7}"/>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0" name="Freeform 21">
              <a:extLst>
                <a:ext uri="{FF2B5EF4-FFF2-40B4-BE49-F238E27FC236}">
                  <a16:creationId xmlns:a16="http://schemas.microsoft.com/office/drawing/2014/main" id="{6D6CBCF5-4727-430B-8FC3-9934A5F21436}"/>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1" name="Freeform 22">
              <a:extLst>
                <a:ext uri="{FF2B5EF4-FFF2-40B4-BE49-F238E27FC236}">
                  <a16:creationId xmlns:a16="http://schemas.microsoft.com/office/drawing/2014/main" id="{81B52A77-AE83-434D-A8DD-A2D9462B1D76}"/>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2" name="Freeform 23">
              <a:extLst>
                <a:ext uri="{FF2B5EF4-FFF2-40B4-BE49-F238E27FC236}">
                  <a16:creationId xmlns:a16="http://schemas.microsoft.com/office/drawing/2014/main" id="{E23F5B1A-EF11-44A3-A478-7933768FC01D}"/>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3" name="Freeform 24">
              <a:extLst>
                <a:ext uri="{FF2B5EF4-FFF2-40B4-BE49-F238E27FC236}">
                  <a16:creationId xmlns:a16="http://schemas.microsoft.com/office/drawing/2014/main" id="{4F83DD78-A4D4-4B41-A575-107490C57F83}"/>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4" name="Freeform 25">
              <a:extLst>
                <a:ext uri="{FF2B5EF4-FFF2-40B4-BE49-F238E27FC236}">
                  <a16:creationId xmlns:a16="http://schemas.microsoft.com/office/drawing/2014/main" id="{A670EB82-993A-415B-BDBE-F0ED8AE139C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5" name="Freeform 26">
              <a:extLst>
                <a:ext uri="{FF2B5EF4-FFF2-40B4-BE49-F238E27FC236}">
                  <a16:creationId xmlns:a16="http://schemas.microsoft.com/office/drawing/2014/main" id="{3317489F-A09F-4C3E-B3D2-6B967639E2ED}"/>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6" name="Freeform 27">
              <a:extLst>
                <a:ext uri="{FF2B5EF4-FFF2-40B4-BE49-F238E27FC236}">
                  <a16:creationId xmlns:a16="http://schemas.microsoft.com/office/drawing/2014/main" id="{75F0D8EE-714C-4767-BD65-7FDF5FF27D20}"/>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7" name="Line 28">
              <a:extLst>
                <a:ext uri="{FF2B5EF4-FFF2-40B4-BE49-F238E27FC236}">
                  <a16:creationId xmlns:a16="http://schemas.microsoft.com/office/drawing/2014/main" id="{9EA25AFB-58AC-41C1-AE39-F91E43A04DF2}"/>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8" name="Line 29">
              <a:extLst>
                <a:ext uri="{FF2B5EF4-FFF2-40B4-BE49-F238E27FC236}">
                  <a16:creationId xmlns:a16="http://schemas.microsoft.com/office/drawing/2014/main" id="{17AC74E6-A2F0-4A0E-954E-7CE8BE45F895}"/>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9" name="Line 30">
              <a:extLst>
                <a:ext uri="{FF2B5EF4-FFF2-40B4-BE49-F238E27FC236}">
                  <a16:creationId xmlns:a16="http://schemas.microsoft.com/office/drawing/2014/main" id="{AFF0C6C0-8194-4F8B-8DCC-CD751FABA69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nvGrpSpPr>
            <p:cNvPr id="20" name="Group 31">
              <a:extLst>
                <a:ext uri="{FF2B5EF4-FFF2-40B4-BE49-F238E27FC236}">
                  <a16:creationId xmlns:a16="http://schemas.microsoft.com/office/drawing/2014/main" id="{0C932F0D-78A9-4EEC-8CB6-C03545B17F8B}"/>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F3B7CADB-2249-4F5A-8B23-EC2D1168DEDE}"/>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24" name="Line 33">
                <a:extLst>
                  <a:ext uri="{FF2B5EF4-FFF2-40B4-BE49-F238E27FC236}">
                    <a16:creationId xmlns:a16="http://schemas.microsoft.com/office/drawing/2014/main" id="{99188BC4-843A-44F4-8228-90213052F081}"/>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25" name="Line 34">
                <a:extLst>
                  <a:ext uri="{FF2B5EF4-FFF2-40B4-BE49-F238E27FC236}">
                    <a16:creationId xmlns:a16="http://schemas.microsoft.com/office/drawing/2014/main" id="{65B05A84-BD3F-43E5-9A01-9532135B97F7}"/>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26" name="Line 35">
                <a:extLst>
                  <a:ext uri="{FF2B5EF4-FFF2-40B4-BE49-F238E27FC236}">
                    <a16:creationId xmlns:a16="http://schemas.microsoft.com/office/drawing/2014/main" id="{FB122673-05ED-4DE7-A498-E0D882FF0FD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27" name="Line 36">
                <a:extLst>
                  <a:ext uri="{FF2B5EF4-FFF2-40B4-BE49-F238E27FC236}">
                    <a16:creationId xmlns:a16="http://schemas.microsoft.com/office/drawing/2014/main" id="{90E7D0A7-65B8-4992-8CD8-4279DD06D21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sp>
          <p:nvSpPr>
            <p:cNvPr id="21" name="Line 37">
              <a:extLst>
                <a:ext uri="{FF2B5EF4-FFF2-40B4-BE49-F238E27FC236}">
                  <a16:creationId xmlns:a16="http://schemas.microsoft.com/office/drawing/2014/main" id="{E20E45F7-907D-432F-8AAD-167832F82C64}"/>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22" name="Line 38">
              <a:extLst>
                <a:ext uri="{FF2B5EF4-FFF2-40B4-BE49-F238E27FC236}">
                  <a16:creationId xmlns:a16="http://schemas.microsoft.com/office/drawing/2014/main" id="{1570F125-21C3-4CD0-8C5C-E5F1EFCDFA48}"/>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sp>
        <p:nvSpPr>
          <p:cNvPr id="84007" name="Rectangle 39"/>
          <p:cNvSpPr>
            <a:spLocks noGrp="1" noChangeArrowheads="1"/>
          </p:cNvSpPr>
          <p:nvPr>
            <p:ph type="ctrTitle" sz="quarter"/>
          </p:nvPr>
        </p:nvSpPr>
        <p:spPr>
          <a:xfrm>
            <a:off x="914400" y="1692276"/>
            <a:ext cx="10363200" cy="1736725"/>
          </a:xfrm>
        </p:spPr>
        <p:txBody>
          <a:bodyPr anchor="b"/>
          <a:lstStyle>
            <a:lvl1pPr>
              <a:defRPr sz="6416"/>
            </a:lvl1pPr>
          </a:lstStyle>
          <a:p>
            <a:pPr lvl="0"/>
            <a:r>
              <a:rPr lang="en-US" noProof="0"/>
              <a:t>Click to edit Master title style</a:t>
            </a:r>
          </a:p>
        </p:txBody>
      </p:sp>
      <p:sp>
        <p:nvSpPr>
          <p:cNvPr id="840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D8B5321D-8B62-438C-90A8-3C726F88D94D}"/>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B028406B-20F0-4E90-8FA8-B96BD9EFCB31}"/>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8F9960C3-24DD-48CF-BB5D-4DA6AA6F303D}"/>
              </a:ext>
            </a:extLst>
          </p:cNvPr>
          <p:cNvSpPr>
            <a:spLocks noGrp="1" noChangeArrowheads="1"/>
          </p:cNvSpPr>
          <p:nvPr>
            <p:ph type="sldNum" sz="quarter" idx="12"/>
          </p:nvPr>
        </p:nvSpPr>
        <p:spPr/>
        <p:txBody>
          <a:bodyPr/>
          <a:lstStyle>
            <a:lvl1pPr>
              <a:defRPr/>
            </a:lvl1pPr>
          </a:lstStyle>
          <a:p>
            <a:fld id="{AF376518-8314-42E5-9457-F9BCCB9DE5C6}" type="slidenum">
              <a:rPr lang="en-US" altLang="en-US"/>
              <a:pPr/>
              <a:t>‹#›</a:t>
            </a:fld>
            <a:endParaRPr lang="en-US" altLang="en-US"/>
          </a:p>
        </p:txBody>
      </p:sp>
    </p:spTree>
    <p:extLst>
      <p:ext uri="{BB962C8B-B14F-4D97-AF65-F5344CB8AC3E}">
        <p14:creationId xmlns:p14="http://schemas.microsoft.com/office/powerpoint/2010/main" val="63921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56FE52CF-3BA3-40DA-A054-79151DF4C3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AC4D7334-65FF-43F6-8429-B5934C280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41171B9B-88AF-4870-B287-25B79B5DF786}"/>
              </a:ext>
            </a:extLst>
          </p:cNvPr>
          <p:cNvSpPr>
            <a:spLocks noGrp="1" noChangeArrowheads="1"/>
          </p:cNvSpPr>
          <p:nvPr>
            <p:ph type="sldNum" sz="quarter" idx="12"/>
          </p:nvPr>
        </p:nvSpPr>
        <p:spPr>
          <a:ln/>
        </p:spPr>
        <p:txBody>
          <a:bodyPr/>
          <a:lstStyle>
            <a:lvl1pPr>
              <a:defRPr/>
            </a:lvl1pPr>
          </a:lstStyle>
          <a:p>
            <a:fld id="{1C48BAFE-779E-4BA6-9D63-B5FFA0A59697}" type="slidenum">
              <a:rPr lang="en-US" altLang="en-US"/>
              <a:pPr/>
              <a:t>‹#›</a:t>
            </a:fld>
            <a:endParaRPr lang="en-US" altLang="en-US"/>
          </a:p>
        </p:txBody>
      </p:sp>
    </p:spTree>
    <p:extLst>
      <p:ext uri="{BB962C8B-B14F-4D97-AF65-F5344CB8AC3E}">
        <p14:creationId xmlns:p14="http://schemas.microsoft.com/office/powerpoint/2010/main" val="323012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lvl1pPr>
            <a:lvl2pPr marL="544237" indent="0">
              <a:buNone/>
              <a:defRPr sz="2167"/>
            </a:lvl2pPr>
            <a:lvl3pPr marL="1088473" indent="0">
              <a:buNone/>
              <a:defRPr sz="1917"/>
            </a:lvl3pPr>
            <a:lvl4pPr marL="1632711" indent="0">
              <a:buNone/>
              <a:defRPr sz="1667"/>
            </a:lvl4pPr>
            <a:lvl5pPr marL="2176947" indent="0">
              <a:buNone/>
              <a:defRPr sz="1667"/>
            </a:lvl5pPr>
            <a:lvl6pPr marL="2721184" indent="0">
              <a:buNone/>
              <a:defRPr sz="1667"/>
            </a:lvl6pPr>
            <a:lvl7pPr marL="3265420" indent="0">
              <a:buNone/>
              <a:defRPr sz="1667"/>
            </a:lvl7pPr>
            <a:lvl8pPr marL="3809657" indent="0">
              <a:buNone/>
              <a:defRPr sz="1667"/>
            </a:lvl8pPr>
            <a:lvl9pPr marL="4353894" indent="0">
              <a:buNone/>
              <a:defRPr sz="1667"/>
            </a:lvl9pPr>
          </a:lstStyle>
          <a:p>
            <a:pPr lvl="0"/>
            <a:r>
              <a:rPr lang="en-US"/>
              <a:t>Click to edit Master text styles</a:t>
            </a:r>
          </a:p>
        </p:txBody>
      </p:sp>
      <p:sp>
        <p:nvSpPr>
          <p:cNvPr id="4" name="Rectangle 40">
            <a:extLst>
              <a:ext uri="{FF2B5EF4-FFF2-40B4-BE49-F238E27FC236}">
                <a16:creationId xmlns:a16="http://schemas.microsoft.com/office/drawing/2014/main" id="{D6CD52E8-D18F-494F-A631-0617D59394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EF9EE5D2-8B46-46A5-B46B-DCAB2F642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3D2ACF3E-CF79-4A5E-8C40-8D74F0BAAF8E}"/>
              </a:ext>
            </a:extLst>
          </p:cNvPr>
          <p:cNvSpPr>
            <a:spLocks noGrp="1" noChangeArrowheads="1"/>
          </p:cNvSpPr>
          <p:nvPr>
            <p:ph type="sldNum" sz="quarter" idx="12"/>
          </p:nvPr>
        </p:nvSpPr>
        <p:spPr>
          <a:ln/>
        </p:spPr>
        <p:txBody>
          <a:bodyPr/>
          <a:lstStyle>
            <a:lvl1pPr>
              <a:defRPr/>
            </a:lvl1pPr>
          </a:lstStyle>
          <a:p>
            <a:fld id="{A5D61EE8-4723-4552-A67B-75F770667901}" type="slidenum">
              <a:rPr lang="en-US" altLang="en-US"/>
              <a:pPr/>
              <a:t>‹#›</a:t>
            </a:fld>
            <a:endParaRPr lang="en-US" altLang="en-US"/>
          </a:p>
        </p:txBody>
      </p:sp>
    </p:spTree>
    <p:extLst>
      <p:ext uri="{BB962C8B-B14F-4D97-AF65-F5344CB8AC3E}">
        <p14:creationId xmlns:p14="http://schemas.microsoft.com/office/powerpoint/2010/main" val="129233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6F347B8A-66E6-4D9B-BA8D-AE6C0C4F5F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B74D1204-13A5-4758-BD1C-9AC80EB470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BD5FDA98-4A73-4858-A41E-BB7B67382932}"/>
              </a:ext>
            </a:extLst>
          </p:cNvPr>
          <p:cNvSpPr>
            <a:spLocks noGrp="1" noChangeArrowheads="1"/>
          </p:cNvSpPr>
          <p:nvPr>
            <p:ph type="sldNum" sz="quarter" idx="12"/>
          </p:nvPr>
        </p:nvSpPr>
        <p:spPr>
          <a:ln/>
        </p:spPr>
        <p:txBody>
          <a:bodyPr/>
          <a:lstStyle>
            <a:lvl1pPr>
              <a:defRPr/>
            </a:lvl1pPr>
          </a:lstStyle>
          <a:p>
            <a:fld id="{95954CAE-1226-40D9-A604-790A9946DF99}" type="slidenum">
              <a:rPr lang="en-US" altLang="en-US"/>
              <a:pPr/>
              <a:t>‹#›</a:t>
            </a:fld>
            <a:endParaRPr lang="en-US" altLang="en-US"/>
          </a:p>
        </p:txBody>
      </p:sp>
    </p:spTree>
    <p:extLst>
      <p:ext uri="{BB962C8B-B14F-4D97-AF65-F5344CB8AC3E}">
        <p14:creationId xmlns:p14="http://schemas.microsoft.com/office/powerpoint/2010/main" val="345035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31F4B8F1-B340-454C-A32D-F3F434CD9A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69764B01-6A33-47CE-9489-DE867E28E3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D561B754-D7DC-4EC8-AA9C-83374FCE688A}"/>
              </a:ext>
            </a:extLst>
          </p:cNvPr>
          <p:cNvSpPr>
            <a:spLocks noGrp="1" noChangeArrowheads="1"/>
          </p:cNvSpPr>
          <p:nvPr>
            <p:ph type="sldNum" sz="quarter" idx="12"/>
          </p:nvPr>
        </p:nvSpPr>
        <p:spPr>
          <a:ln/>
        </p:spPr>
        <p:txBody>
          <a:bodyPr/>
          <a:lstStyle>
            <a:lvl1pPr>
              <a:defRPr/>
            </a:lvl1pPr>
          </a:lstStyle>
          <a:p>
            <a:fld id="{90A4E82C-F248-4B9D-AD5C-D3AC4844F257}" type="slidenum">
              <a:rPr lang="en-US" altLang="en-US"/>
              <a:pPr/>
              <a:t>‹#›</a:t>
            </a:fld>
            <a:endParaRPr lang="en-US" altLang="en-US"/>
          </a:p>
        </p:txBody>
      </p:sp>
    </p:spTree>
    <p:extLst>
      <p:ext uri="{BB962C8B-B14F-4D97-AF65-F5344CB8AC3E}">
        <p14:creationId xmlns:p14="http://schemas.microsoft.com/office/powerpoint/2010/main" val="94100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5B1C9590-0454-428C-B494-515BF0D1DC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B4126956-0B46-48A0-8806-FBA954F7B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46BC782B-58BE-4321-8C9E-952D87861F73}"/>
              </a:ext>
            </a:extLst>
          </p:cNvPr>
          <p:cNvSpPr>
            <a:spLocks noGrp="1" noChangeArrowheads="1"/>
          </p:cNvSpPr>
          <p:nvPr>
            <p:ph type="sldNum" sz="quarter" idx="12"/>
          </p:nvPr>
        </p:nvSpPr>
        <p:spPr>
          <a:ln/>
        </p:spPr>
        <p:txBody>
          <a:bodyPr/>
          <a:lstStyle>
            <a:lvl1pPr>
              <a:defRPr/>
            </a:lvl1pPr>
          </a:lstStyle>
          <a:p>
            <a:fld id="{C1972CEA-721B-44F4-95C3-3AA9BABBF7E0}" type="slidenum">
              <a:rPr lang="en-US" altLang="en-US"/>
              <a:pPr/>
              <a:t>‹#›</a:t>
            </a:fld>
            <a:endParaRPr lang="en-US" altLang="en-US"/>
          </a:p>
        </p:txBody>
      </p:sp>
    </p:spTree>
    <p:extLst>
      <p:ext uri="{BB962C8B-B14F-4D97-AF65-F5344CB8AC3E}">
        <p14:creationId xmlns:p14="http://schemas.microsoft.com/office/powerpoint/2010/main" val="1259292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87BC4F02-015C-4828-B2A6-1F9669FABB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F71118ED-8112-42B7-B22D-9974460FB2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2A076316-68C9-43CC-A34E-0815D3151749}"/>
              </a:ext>
            </a:extLst>
          </p:cNvPr>
          <p:cNvSpPr>
            <a:spLocks noGrp="1" noChangeArrowheads="1"/>
          </p:cNvSpPr>
          <p:nvPr>
            <p:ph type="sldNum" sz="quarter" idx="12"/>
          </p:nvPr>
        </p:nvSpPr>
        <p:spPr>
          <a:ln/>
        </p:spPr>
        <p:txBody>
          <a:bodyPr/>
          <a:lstStyle>
            <a:lvl1pPr>
              <a:defRPr/>
            </a:lvl1pPr>
          </a:lstStyle>
          <a:p>
            <a:fld id="{4A4E0A4C-D986-4DD5-B003-6C8FD5185678}" type="slidenum">
              <a:rPr lang="en-US" altLang="en-US"/>
              <a:pPr/>
              <a:t>‹#›</a:t>
            </a:fld>
            <a:endParaRPr lang="en-US" altLang="en-US"/>
          </a:p>
        </p:txBody>
      </p:sp>
    </p:spTree>
    <p:extLst>
      <p:ext uri="{BB962C8B-B14F-4D97-AF65-F5344CB8AC3E}">
        <p14:creationId xmlns:p14="http://schemas.microsoft.com/office/powerpoint/2010/main" val="86062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Rectangle 40">
            <a:extLst>
              <a:ext uri="{FF2B5EF4-FFF2-40B4-BE49-F238E27FC236}">
                <a16:creationId xmlns:a16="http://schemas.microsoft.com/office/drawing/2014/main" id="{E001CA21-8906-48E9-A90A-5408D61492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293CC22-6E2A-48F5-BFBE-CB06C1E97A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18913D5-9186-421B-81C6-BCEDD2B5AC60}"/>
              </a:ext>
            </a:extLst>
          </p:cNvPr>
          <p:cNvSpPr>
            <a:spLocks noGrp="1" noChangeArrowheads="1"/>
          </p:cNvSpPr>
          <p:nvPr>
            <p:ph type="sldNum" sz="quarter" idx="12"/>
          </p:nvPr>
        </p:nvSpPr>
        <p:spPr>
          <a:ln/>
        </p:spPr>
        <p:txBody>
          <a:bodyPr/>
          <a:lstStyle>
            <a:lvl1pPr>
              <a:defRPr/>
            </a:lvl1pPr>
          </a:lstStyle>
          <a:p>
            <a:fld id="{DF393C85-7D1A-4CE1-B771-0ED5FF072FF6}" type="slidenum">
              <a:rPr lang="en-US" altLang="en-US"/>
              <a:pPr/>
              <a:t>‹#›</a:t>
            </a:fld>
            <a:endParaRPr lang="en-US" altLang="en-US"/>
          </a:p>
        </p:txBody>
      </p:sp>
    </p:spTree>
    <p:extLst>
      <p:ext uri="{BB962C8B-B14F-4D97-AF65-F5344CB8AC3E}">
        <p14:creationId xmlns:p14="http://schemas.microsoft.com/office/powerpoint/2010/main" val="110853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Rectangle 40">
            <a:extLst>
              <a:ext uri="{FF2B5EF4-FFF2-40B4-BE49-F238E27FC236}">
                <a16:creationId xmlns:a16="http://schemas.microsoft.com/office/drawing/2014/main" id="{13E6991A-E0DB-4B30-A7E1-37F94D905E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AB53CE5-C65D-4631-9257-EE74C1DF4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795E9B94-DFC9-4A1B-A46F-A6E220056C6E}"/>
              </a:ext>
            </a:extLst>
          </p:cNvPr>
          <p:cNvSpPr>
            <a:spLocks noGrp="1" noChangeArrowheads="1"/>
          </p:cNvSpPr>
          <p:nvPr>
            <p:ph type="sldNum" sz="quarter" idx="12"/>
          </p:nvPr>
        </p:nvSpPr>
        <p:spPr>
          <a:ln/>
        </p:spPr>
        <p:txBody>
          <a:bodyPr/>
          <a:lstStyle>
            <a:lvl1pPr>
              <a:defRPr/>
            </a:lvl1pPr>
          </a:lstStyle>
          <a:p>
            <a:fld id="{6F76425D-E02F-485B-836B-CF57BB563977}" type="slidenum">
              <a:rPr lang="en-US" altLang="en-US"/>
              <a:pPr/>
              <a:t>‹#›</a:t>
            </a:fld>
            <a:endParaRPr lang="en-US" altLang="en-US"/>
          </a:p>
        </p:txBody>
      </p:sp>
    </p:spTree>
    <p:extLst>
      <p:ext uri="{BB962C8B-B14F-4D97-AF65-F5344CB8AC3E}">
        <p14:creationId xmlns:p14="http://schemas.microsoft.com/office/powerpoint/2010/main" val="3401756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D117822-D80F-4B2A-9A4F-75265727D9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4A0A76FA-6D11-4A15-A22D-180C73609F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FC326D9-DED3-4DB3-A319-87A6285C56B8}"/>
              </a:ext>
            </a:extLst>
          </p:cNvPr>
          <p:cNvSpPr>
            <a:spLocks noGrp="1" noChangeArrowheads="1"/>
          </p:cNvSpPr>
          <p:nvPr>
            <p:ph type="sldNum" sz="quarter" idx="12"/>
          </p:nvPr>
        </p:nvSpPr>
        <p:spPr>
          <a:ln/>
        </p:spPr>
        <p:txBody>
          <a:bodyPr/>
          <a:lstStyle>
            <a:lvl1pPr>
              <a:defRPr/>
            </a:lvl1pPr>
          </a:lstStyle>
          <a:p>
            <a:fld id="{1A407E20-31CA-4695-8442-99C7E6A16DA6}" type="slidenum">
              <a:rPr lang="en-US" altLang="en-US"/>
              <a:pPr/>
              <a:t>‹#›</a:t>
            </a:fld>
            <a:endParaRPr lang="en-US" altLang="en-US"/>
          </a:p>
        </p:txBody>
      </p:sp>
    </p:spTree>
    <p:extLst>
      <p:ext uri="{BB962C8B-B14F-4D97-AF65-F5344CB8AC3E}">
        <p14:creationId xmlns:p14="http://schemas.microsoft.com/office/powerpoint/2010/main" val="4109484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B9C17155-E297-442A-A9A2-3EA1AD1DD1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5C01DC14-A3D7-4079-A9A0-4A14C1C7B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36FACC0-569E-4556-B491-F63871DF3B72}"/>
              </a:ext>
            </a:extLst>
          </p:cNvPr>
          <p:cNvSpPr>
            <a:spLocks noGrp="1" noChangeArrowheads="1"/>
          </p:cNvSpPr>
          <p:nvPr>
            <p:ph type="sldNum" sz="quarter" idx="12"/>
          </p:nvPr>
        </p:nvSpPr>
        <p:spPr>
          <a:ln/>
        </p:spPr>
        <p:txBody>
          <a:bodyPr/>
          <a:lstStyle>
            <a:lvl1pPr>
              <a:defRPr/>
            </a:lvl1pPr>
          </a:lstStyle>
          <a:p>
            <a:fld id="{8D203154-F434-4764-8E1A-1857972F854F}" type="slidenum">
              <a:rPr lang="en-US" altLang="en-US"/>
              <a:pPr/>
              <a:t>‹#›</a:t>
            </a:fld>
            <a:endParaRPr lang="en-US" altLang="en-US"/>
          </a:p>
        </p:txBody>
      </p:sp>
    </p:spTree>
    <p:extLst>
      <p:ext uri="{BB962C8B-B14F-4D97-AF65-F5344CB8AC3E}">
        <p14:creationId xmlns:p14="http://schemas.microsoft.com/office/powerpoint/2010/main" val="6535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2/20/2020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2/20/2020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2/20/2020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2/20/2020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2/20/2020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2/20/2020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5352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EBD356C-8529-44D1-8C84-B5F345D6830B}"/>
              </a:ext>
            </a:extLst>
          </p:cNvPr>
          <p:cNvGrpSpPr>
            <a:grpSpLocks/>
          </p:cNvGrpSpPr>
          <p:nvPr/>
        </p:nvGrpSpPr>
        <p:grpSpPr bwMode="auto">
          <a:xfrm>
            <a:off x="2646" y="0"/>
            <a:ext cx="12197292" cy="6851386"/>
            <a:chOff x="1" y="0"/>
            <a:chExt cx="5763" cy="4316"/>
          </a:xfrm>
        </p:grpSpPr>
        <p:sp>
          <p:nvSpPr>
            <p:cNvPr id="82947" name="Freeform 3">
              <a:extLst>
                <a:ext uri="{FF2B5EF4-FFF2-40B4-BE49-F238E27FC236}">
                  <a16:creationId xmlns:a16="http://schemas.microsoft.com/office/drawing/2014/main" id="{29BF7582-8FC9-45A4-A055-EF967EA9E5A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48" name="Freeform 4">
              <a:extLst>
                <a:ext uri="{FF2B5EF4-FFF2-40B4-BE49-F238E27FC236}">
                  <a16:creationId xmlns:a16="http://schemas.microsoft.com/office/drawing/2014/main" id="{1A5AE814-D86B-46C5-BC6D-FF92847BEA51}"/>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49" name="Freeform 5">
              <a:extLst>
                <a:ext uri="{FF2B5EF4-FFF2-40B4-BE49-F238E27FC236}">
                  <a16:creationId xmlns:a16="http://schemas.microsoft.com/office/drawing/2014/main" id="{01BBD040-6262-4608-BEAF-CA1CDB5D488B}"/>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grpSp>
          <p:nvGrpSpPr>
            <p:cNvPr id="1035" name="Group 6">
              <a:extLst>
                <a:ext uri="{FF2B5EF4-FFF2-40B4-BE49-F238E27FC236}">
                  <a16:creationId xmlns:a16="http://schemas.microsoft.com/office/drawing/2014/main" id="{F09B56B4-D0DB-4585-8EDA-0FB3E82E508C}"/>
                </a:ext>
              </a:extLst>
            </p:cNvPr>
            <p:cNvGrpSpPr>
              <a:grpSpLocks/>
            </p:cNvGrpSpPr>
            <p:nvPr/>
          </p:nvGrpSpPr>
          <p:grpSpPr bwMode="auto">
            <a:xfrm>
              <a:off x="288" y="0"/>
              <a:ext cx="5098" cy="4316"/>
              <a:chOff x="288" y="0"/>
              <a:chExt cx="5098" cy="4316"/>
            </a:xfrm>
          </p:grpSpPr>
          <p:sp>
            <p:nvSpPr>
              <p:cNvPr id="82951" name="Freeform 7">
                <a:extLst>
                  <a:ext uri="{FF2B5EF4-FFF2-40B4-BE49-F238E27FC236}">
                    <a16:creationId xmlns:a16="http://schemas.microsoft.com/office/drawing/2014/main" id="{E9488F2D-8D3A-4BA9-A20B-FE66210339A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2" name="Freeform 8">
                <a:extLst>
                  <a:ext uri="{FF2B5EF4-FFF2-40B4-BE49-F238E27FC236}">
                    <a16:creationId xmlns:a16="http://schemas.microsoft.com/office/drawing/2014/main" id="{6CF8A157-1134-43E3-87B5-DF5F0C650186}"/>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3" name="Freeform 9">
                <a:extLst>
                  <a:ext uri="{FF2B5EF4-FFF2-40B4-BE49-F238E27FC236}">
                    <a16:creationId xmlns:a16="http://schemas.microsoft.com/office/drawing/2014/main" id="{780A90BF-A9EB-44C4-9928-BD35163AD101}"/>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4" name="Freeform 10">
                <a:extLst>
                  <a:ext uri="{FF2B5EF4-FFF2-40B4-BE49-F238E27FC236}">
                    <a16:creationId xmlns:a16="http://schemas.microsoft.com/office/drawing/2014/main" id="{6B832533-0A2B-4297-BBC2-4623BB2A302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5" name="Freeform 11">
                <a:extLst>
                  <a:ext uri="{FF2B5EF4-FFF2-40B4-BE49-F238E27FC236}">
                    <a16:creationId xmlns:a16="http://schemas.microsoft.com/office/drawing/2014/main" id="{856C7F16-B917-4B47-A29C-4E6D252B0F53}"/>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6" name="Freeform 12">
                <a:extLst>
                  <a:ext uri="{FF2B5EF4-FFF2-40B4-BE49-F238E27FC236}">
                    <a16:creationId xmlns:a16="http://schemas.microsoft.com/office/drawing/2014/main" id="{E222DF07-AE12-4AD0-9743-6BCA2D7B33B8}"/>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7" name="Freeform 13">
                <a:extLst>
                  <a:ext uri="{FF2B5EF4-FFF2-40B4-BE49-F238E27FC236}">
                    <a16:creationId xmlns:a16="http://schemas.microsoft.com/office/drawing/2014/main" id="{8DDA93A6-9497-4FF9-81B1-B8967B6A1A6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8" name="Freeform 14">
                <a:extLst>
                  <a:ext uri="{FF2B5EF4-FFF2-40B4-BE49-F238E27FC236}">
                    <a16:creationId xmlns:a16="http://schemas.microsoft.com/office/drawing/2014/main" id="{CD03E0B8-5F44-4E47-8B37-760BFDD2B9CA}"/>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59" name="Freeform 15">
                <a:extLst>
                  <a:ext uri="{FF2B5EF4-FFF2-40B4-BE49-F238E27FC236}">
                    <a16:creationId xmlns:a16="http://schemas.microsoft.com/office/drawing/2014/main" id="{D61D1773-AEF4-45DE-A3B1-A01CB86C0EB5}"/>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0" name="Freeform 16">
                <a:extLst>
                  <a:ext uri="{FF2B5EF4-FFF2-40B4-BE49-F238E27FC236}">
                    <a16:creationId xmlns:a16="http://schemas.microsoft.com/office/drawing/2014/main" id="{B3B41F7E-20A0-4A2A-9BDE-81928BA2050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1" name="Freeform 17">
                <a:extLst>
                  <a:ext uri="{FF2B5EF4-FFF2-40B4-BE49-F238E27FC236}">
                    <a16:creationId xmlns:a16="http://schemas.microsoft.com/office/drawing/2014/main" id="{29A29323-EB8B-4AE6-97AB-E927BEE612A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2" name="Freeform 18">
                <a:extLst>
                  <a:ext uri="{FF2B5EF4-FFF2-40B4-BE49-F238E27FC236}">
                    <a16:creationId xmlns:a16="http://schemas.microsoft.com/office/drawing/2014/main" id="{3798377A-6D78-4E0B-870D-05CB92D3864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3" name="Freeform 19">
                <a:extLst>
                  <a:ext uri="{FF2B5EF4-FFF2-40B4-BE49-F238E27FC236}">
                    <a16:creationId xmlns:a16="http://schemas.microsoft.com/office/drawing/2014/main" id="{27DB2F3A-0E05-4B9A-BE07-60D20749C17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grpSp>
        <p:sp>
          <p:nvSpPr>
            <p:cNvPr id="82964" name="Freeform 20">
              <a:extLst>
                <a:ext uri="{FF2B5EF4-FFF2-40B4-BE49-F238E27FC236}">
                  <a16:creationId xmlns:a16="http://schemas.microsoft.com/office/drawing/2014/main" id="{B7BD0F33-267B-40F8-A01A-590572AC14D8}"/>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5" name="Freeform 21">
              <a:extLst>
                <a:ext uri="{FF2B5EF4-FFF2-40B4-BE49-F238E27FC236}">
                  <a16:creationId xmlns:a16="http://schemas.microsoft.com/office/drawing/2014/main" id="{CF0DEF7C-1540-412B-9011-0A3BFCB854BF}"/>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82966" name="Freeform 22">
              <a:extLst>
                <a:ext uri="{FF2B5EF4-FFF2-40B4-BE49-F238E27FC236}">
                  <a16:creationId xmlns:a16="http://schemas.microsoft.com/office/drawing/2014/main" id="{9489D802-C1D7-4495-89EC-487254AC653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039" name="Freeform 23">
              <a:extLst>
                <a:ext uri="{FF2B5EF4-FFF2-40B4-BE49-F238E27FC236}">
                  <a16:creationId xmlns:a16="http://schemas.microsoft.com/office/drawing/2014/main" id="{3A6AC7E3-698E-4496-A0E9-5DF2820A495D}"/>
                </a:ext>
              </a:extLst>
            </p:cNvPr>
            <p:cNvSpPr>
              <a:spLocks/>
            </p:cNvSpPr>
            <p:nvPr/>
          </p:nvSpPr>
          <p:spPr bwMode="hidden">
            <a:xfrm>
              <a:off x="5041" y="0"/>
              <a:ext cx="719" cy="845"/>
            </a:xfrm>
            <a:custGeom>
              <a:avLst/>
              <a:gdLst>
                <a:gd name="T0" fmla="*/ 775 w 717"/>
                <a:gd name="T1" fmla="*/ 845 h 845"/>
                <a:gd name="T2" fmla="*/ 775 w 717"/>
                <a:gd name="T3" fmla="*/ 821 h 845"/>
                <a:gd name="T4" fmla="*/ 632 w 717"/>
                <a:gd name="T5" fmla="*/ 605 h 845"/>
                <a:gd name="T6" fmla="*/ 435 w 717"/>
                <a:gd name="T7" fmla="*/ 396 h 845"/>
                <a:gd name="T8" fmla="*/ 250 w 717"/>
                <a:gd name="T9" fmla="*/ 192 h 845"/>
                <a:gd name="T10" fmla="*/ 17 w 717"/>
                <a:gd name="T11" fmla="*/ 0 h 845"/>
                <a:gd name="T12" fmla="*/ 0 w 717"/>
                <a:gd name="T13" fmla="*/ 0 h 845"/>
                <a:gd name="T14" fmla="*/ 238 w 717"/>
                <a:gd name="T15" fmla="*/ 198 h 845"/>
                <a:gd name="T16" fmla="*/ 429 w 717"/>
                <a:gd name="T17" fmla="*/ 408 h 845"/>
                <a:gd name="T18" fmla="*/ 626 w 717"/>
                <a:gd name="T19" fmla="*/ 623 h 845"/>
                <a:gd name="T20" fmla="*/ 775 w 717"/>
                <a:gd name="T21" fmla="*/ 845 h 845"/>
                <a:gd name="T22" fmla="*/ 77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0" name="Freeform 24">
              <a:extLst>
                <a:ext uri="{FF2B5EF4-FFF2-40B4-BE49-F238E27FC236}">
                  <a16:creationId xmlns:a16="http://schemas.microsoft.com/office/drawing/2014/main" id="{7EF8A72B-B37D-4324-B980-85D3B783EAF4}"/>
                </a:ext>
              </a:extLst>
            </p:cNvPr>
            <p:cNvSpPr>
              <a:spLocks/>
            </p:cNvSpPr>
            <p:nvPr/>
          </p:nvSpPr>
          <p:spPr bwMode="hidden">
            <a:xfrm>
              <a:off x="5352" y="0"/>
              <a:ext cx="408" cy="414"/>
            </a:xfrm>
            <a:custGeom>
              <a:avLst/>
              <a:gdLst>
                <a:gd name="T0" fmla="*/ 436 w 407"/>
                <a:gd name="T1" fmla="*/ 414 h 414"/>
                <a:gd name="T2" fmla="*/ 436 w 407"/>
                <a:gd name="T3" fmla="*/ 396 h 414"/>
                <a:gd name="T4" fmla="*/ 251 w 407"/>
                <a:gd name="T5" fmla="*/ 192 h 414"/>
                <a:gd name="T6" fmla="*/ 12 w 407"/>
                <a:gd name="T7" fmla="*/ 0 h 414"/>
                <a:gd name="T8" fmla="*/ 0 w 407"/>
                <a:gd name="T9" fmla="*/ 0 h 414"/>
                <a:gd name="T10" fmla="*/ 108 w 407"/>
                <a:gd name="T11" fmla="*/ 102 h 414"/>
                <a:gd name="T12" fmla="*/ 245 w 407"/>
                <a:gd name="T13" fmla="*/ 204 h 414"/>
                <a:gd name="T14" fmla="*/ 436 w 407"/>
                <a:gd name="T15" fmla="*/ 414 h 414"/>
                <a:gd name="T16" fmla="*/ 43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82969" name="Freeform 25">
              <a:extLst>
                <a:ext uri="{FF2B5EF4-FFF2-40B4-BE49-F238E27FC236}">
                  <a16:creationId xmlns:a16="http://schemas.microsoft.com/office/drawing/2014/main" id="{E0C3C3FE-F645-489E-9FB1-3DBF79768865}"/>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500">
                <a:solidFill>
                  <a:srgbClr val="FFFFFF"/>
                </a:solidFill>
                <a:cs typeface="Arial" charset="0"/>
              </a:endParaRPr>
            </a:p>
          </p:txBody>
        </p:sp>
        <p:sp>
          <p:nvSpPr>
            <p:cNvPr id="1042" name="Freeform 26">
              <a:extLst>
                <a:ext uri="{FF2B5EF4-FFF2-40B4-BE49-F238E27FC236}">
                  <a16:creationId xmlns:a16="http://schemas.microsoft.com/office/drawing/2014/main" id="{8D21BF26-3713-412B-A333-515EBB8655B9}"/>
                </a:ext>
              </a:extLst>
            </p:cNvPr>
            <p:cNvSpPr>
              <a:spLocks/>
            </p:cNvSpPr>
            <p:nvPr/>
          </p:nvSpPr>
          <p:spPr bwMode="hidden">
            <a:xfrm>
              <a:off x="6" y="0"/>
              <a:ext cx="588" cy="599"/>
            </a:xfrm>
            <a:custGeom>
              <a:avLst/>
              <a:gdLst>
                <a:gd name="T0" fmla="*/ 644 w 586"/>
                <a:gd name="T1" fmla="*/ 0 h 599"/>
                <a:gd name="T2" fmla="*/ 626 w 586"/>
                <a:gd name="T3" fmla="*/ 0 h 599"/>
                <a:gd name="T4" fmla="*/ 436 w 586"/>
                <a:gd name="T5" fmla="*/ 132 h 599"/>
                <a:gd name="T6" fmla="*/ 286 w 586"/>
                <a:gd name="T7" fmla="*/ 270 h 599"/>
                <a:gd name="T8" fmla="*/ 120 w 586"/>
                <a:gd name="T9" fmla="*/ 420 h 599"/>
                <a:gd name="T10" fmla="*/ 0 w 586"/>
                <a:gd name="T11" fmla="*/ 575 h 599"/>
                <a:gd name="T12" fmla="*/ 0 w 586"/>
                <a:gd name="T13" fmla="*/ 599 h 599"/>
                <a:gd name="T14" fmla="*/ 120 w 586"/>
                <a:gd name="T15" fmla="*/ 432 h 599"/>
                <a:gd name="T16" fmla="*/ 286 w 586"/>
                <a:gd name="T17" fmla="*/ 282 h 599"/>
                <a:gd name="T18" fmla="*/ 444 w 586"/>
                <a:gd name="T19" fmla="*/ 138 h 599"/>
                <a:gd name="T20" fmla="*/ 644 w 586"/>
                <a:gd name="T21" fmla="*/ 0 h 599"/>
                <a:gd name="T22" fmla="*/ 64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3" name="Freeform 27">
              <a:extLst>
                <a:ext uri="{FF2B5EF4-FFF2-40B4-BE49-F238E27FC236}">
                  <a16:creationId xmlns:a16="http://schemas.microsoft.com/office/drawing/2014/main" id="{7F06A7D3-E1BF-485B-A532-F734D87292C6}"/>
                </a:ext>
              </a:extLst>
            </p:cNvPr>
            <p:cNvSpPr>
              <a:spLocks/>
            </p:cNvSpPr>
            <p:nvPr/>
          </p:nvSpPr>
          <p:spPr bwMode="hidden">
            <a:xfrm>
              <a:off x="6" y="0"/>
              <a:ext cx="270" cy="252"/>
            </a:xfrm>
            <a:custGeom>
              <a:avLst/>
              <a:gdLst>
                <a:gd name="T0" fmla="*/ 298 w 269"/>
                <a:gd name="T1" fmla="*/ 0 h 252"/>
                <a:gd name="T2" fmla="*/ 28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8 w 269"/>
                <a:gd name="T15" fmla="*/ 0 h 252"/>
                <a:gd name="T16" fmla="*/ 29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00"/>
            </a:p>
          </p:txBody>
        </p:sp>
        <p:sp>
          <p:nvSpPr>
            <p:cNvPr id="1044" name="Line 28">
              <a:extLst>
                <a:ext uri="{FF2B5EF4-FFF2-40B4-BE49-F238E27FC236}">
                  <a16:creationId xmlns:a16="http://schemas.microsoft.com/office/drawing/2014/main" id="{4B55C924-CB9B-4E70-84C3-A13D6CFBB09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45" name="Line 29">
              <a:extLst>
                <a:ext uri="{FF2B5EF4-FFF2-40B4-BE49-F238E27FC236}">
                  <a16:creationId xmlns:a16="http://schemas.microsoft.com/office/drawing/2014/main" id="{EA519E36-6314-4306-9FFC-D94B24C647B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46" name="Line 30">
              <a:extLst>
                <a:ext uri="{FF2B5EF4-FFF2-40B4-BE49-F238E27FC236}">
                  <a16:creationId xmlns:a16="http://schemas.microsoft.com/office/drawing/2014/main" id="{7BE05758-1FB1-4D12-837B-60C1999436B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nvGrpSpPr>
            <p:cNvPr id="1047" name="Group 31">
              <a:extLst>
                <a:ext uri="{FF2B5EF4-FFF2-40B4-BE49-F238E27FC236}">
                  <a16:creationId xmlns:a16="http://schemas.microsoft.com/office/drawing/2014/main" id="{658493FA-071B-4B5F-9D08-F031336BE14E}"/>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EF729572-8EA8-4ED9-93AD-23301B19103B}"/>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51" name="Line 33">
                <a:extLst>
                  <a:ext uri="{FF2B5EF4-FFF2-40B4-BE49-F238E27FC236}">
                    <a16:creationId xmlns:a16="http://schemas.microsoft.com/office/drawing/2014/main" id="{7C35AA31-993E-487D-91B0-0C10270CC54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52" name="Line 34">
                <a:extLst>
                  <a:ext uri="{FF2B5EF4-FFF2-40B4-BE49-F238E27FC236}">
                    <a16:creationId xmlns:a16="http://schemas.microsoft.com/office/drawing/2014/main" id="{D948BF0A-12D5-4AFB-A202-835432C4AD4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53" name="Line 35">
                <a:extLst>
                  <a:ext uri="{FF2B5EF4-FFF2-40B4-BE49-F238E27FC236}">
                    <a16:creationId xmlns:a16="http://schemas.microsoft.com/office/drawing/2014/main" id="{337B8F26-93D1-4BDD-B6F3-6E9DAF62CE8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54" name="Line 36">
                <a:extLst>
                  <a:ext uri="{FF2B5EF4-FFF2-40B4-BE49-F238E27FC236}">
                    <a16:creationId xmlns:a16="http://schemas.microsoft.com/office/drawing/2014/main" id="{7533E1EA-E86D-4EAF-807F-0D0403640FAF}"/>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sp>
          <p:nvSpPr>
            <p:cNvPr id="1048" name="Line 37">
              <a:extLst>
                <a:ext uri="{FF2B5EF4-FFF2-40B4-BE49-F238E27FC236}">
                  <a16:creationId xmlns:a16="http://schemas.microsoft.com/office/drawing/2014/main" id="{C366C9A6-A8CF-467A-B502-0B66CAF7E268}"/>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sp>
          <p:nvSpPr>
            <p:cNvPr id="1049" name="Line 38">
              <a:extLst>
                <a:ext uri="{FF2B5EF4-FFF2-40B4-BE49-F238E27FC236}">
                  <a16:creationId xmlns:a16="http://schemas.microsoft.com/office/drawing/2014/main" id="{9E30E5D3-10EF-47E2-A7B5-7D8FFDEFA36B}"/>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00"/>
            </a:p>
          </p:txBody>
        </p:sp>
      </p:grpSp>
      <p:sp>
        <p:nvSpPr>
          <p:cNvPr id="82983" name="Rectangle 39">
            <a:extLst>
              <a:ext uri="{FF2B5EF4-FFF2-40B4-BE49-F238E27FC236}">
                <a16:creationId xmlns:a16="http://schemas.microsoft.com/office/drawing/2014/main" id="{AABC0BFB-3FAD-4146-9FCF-F46B9C53E33E}"/>
              </a:ext>
            </a:extLst>
          </p:cNvPr>
          <p:cNvSpPr>
            <a:spLocks noGrp="1" noChangeArrowheads="1"/>
          </p:cNvSpPr>
          <p:nvPr>
            <p:ph type="title"/>
          </p:nvPr>
        </p:nvSpPr>
        <p:spPr bwMode="auto">
          <a:xfrm>
            <a:off x="609865" y="277813"/>
            <a:ext cx="10972271" cy="114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1" compatLnSpc="1">
            <a:prstTxWarp prst="textNoShape">
              <a:avLst/>
            </a:prstTxWarp>
          </a:bodyPr>
          <a:lstStyle/>
          <a:p>
            <a:pPr lvl="0"/>
            <a:r>
              <a:rPr lang="en-US"/>
              <a:t>Click to edit Master title style</a:t>
            </a:r>
          </a:p>
        </p:txBody>
      </p:sp>
      <p:sp>
        <p:nvSpPr>
          <p:cNvPr id="82984" name="Rectangle 40">
            <a:extLst>
              <a:ext uri="{FF2B5EF4-FFF2-40B4-BE49-F238E27FC236}">
                <a16:creationId xmlns:a16="http://schemas.microsoft.com/office/drawing/2014/main" id="{474F0018-F606-4DD3-953B-66DD0055BB6A}"/>
              </a:ext>
            </a:extLst>
          </p:cNvPr>
          <p:cNvSpPr>
            <a:spLocks noGrp="1" noChangeArrowheads="1"/>
          </p:cNvSpPr>
          <p:nvPr>
            <p:ph type="dt" sz="half" idx="2"/>
          </p:nvPr>
        </p:nvSpPr>
        <p:spPr bwMode="auto">
          <a:xfrm>
            <a:off x="609865" y="6244167"/>
            <a:ext cx="2844271" cy="4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defRPr sz="1167">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5" name="Rectangle 41">
            <a:extLst>
              <a:ext uri="{FF2B5EF4-FFF2-40B4-BE49-F238E27FC236}">
                <a16:creationId xmlns:a16="http://schemas.microsoft.com/office/drawing/2014/main" id="{69D49460-8158-40CA-AB5D-C37E6BC2AAA1}"/>
              </a:ext>
            </a:extLst>
          </p:cNvPr>
          <p:cNvSpPr>
            <a:spLocks noGrp="1" noChangeArrowheads="1"/>
          </p:cNvSpPr>
          <p:nvPr>
            <p:ph type="ftr" sz="quarter" idx="3"/>
          </p:nvPr>
        </p:nvSpPr>
        <p:spPr bwMode="auto">
          <a:xfrm>
            <a:off x="4165865" y="6248136"/>
            <a:ext cx="3860271" cy="45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ctr">
              <a:defRPr sz="1167">
                <a:solidFill>
                  <a:srgbClr val="FFFFFF"/>
                </a:solidFill>
                <a:effectLst>
                  <a:outerShdw blurRad="38100" dist="38100" dir="2700000" algn="tl">
                    <a:srgbClr val="000000"/>
                  </a:outerShdw>
                </a:effectLst>
                <a:cs typeface="Arial" charset="0"/>
              </a:defRPr>
            </a:lvl1pPr>
          </a:lstStyle>
          <a:p>
            <a:pPr>
              <a:defRPr/>
            </a:pPr>
            <a:endParaRPr lang="en-US"/>
          </a:p>
        </p:txBody>
      </p:sp>
      <p:sp>
        <p:nvSpPr>
          <p:cNvPr id="82986" name="Rectangle 42">
            <a:extLst>
              <a:ext uri="{FF2B5EF4-FFF2-40B4-BE49-F238E27FC236}">
                <a16:creationId xmlns:a16="http://schemas.microsoft.com/office/drawing/2014/main" id="{AD2BE0BC-DF96-43A5-8E09-9D0637A1BEFA}"/>
              </a:ext>
            </a:extLst>
          </p:cNvPr>
          <p:cNvSpPr>
            <a:spLocks noGrp="1" noChangeArrowheads="1"/>
          </p:cNvSpPr>
          <p:nvPr>
            <p:ph type="sldNum" sz="quarter" idx="4"/>
          </p:nvPr>
        </p:nvSpPr>
        <p:spPr bwMode="auto">
          <a:xfrm>
            <a:off x="8737865" y="6244167"/>
            <a:ext cx="2844271" cy="45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r">
              <a:defRPr sz="1167">
                <a:solidFill>
                  <a:srgbClr val="FFFFFF"/>
                </a:solidFill>
                <a:effectLst>
                  <a:outerShdw blurRad="38100" dist="38100" dir="2700000" algn="tl">
                    <a:srgbClr val="000000"/>
                  </a:outerShdw>
                </a:effectLst>
              </a:defRPr>
            </a:lvl1pPr>
          </a:lstStyle>
          <a:p>
            <a:fld id="{D07B967E-21CA-467B-8303-5D4B0FB3AE42}" type="slidenum">
              <a:rPr lang="en-US" altLang="en-US"/>
              <a:pPr/>
              <a:t>‹#›</a:t>
            </a:fld>
            <a:endParaRPr lang="en-US" altLang="en-US"/>
          </a:p>
        </p:txBody>
      </p:sp>
      <p:sp>
        <p:nvSpPr>
          <p:cNvPr id="82987" name="Rectangle 43">
            <a:extLst>
              <a:ext uri="{FF2B5EF4-FFF2-40B4-BE49-F238E27FC236}">
                <a16:creationId xmlns:a16="http://schemas.microsoft.com/office/drawing/2014/main" id="{F7625592-5A9E-48BF-8F8D-2CAF240218E1}"/>
              </a:ext>
            </a:extLst>
          </p:cNvPr>
          <p:cNvSpPr>
            <a:spLocks noGrp="1" noChangeArrowheads="1"/>
          </p:cNvSpPr>
          <p:nvPr>
            <p:ph type="body" idx="1"/>
          </p:nvPr>
        </p:nvSpPr>
        <p:spPr bwMode="auto">
          <a:xfrm>
            <a:off x="609865" y="1600729"/>
            <a:ext cx="10972271" cy="452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2492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25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5pPr>
      <a:lvl6pPr marL="544237" algn="ctr" rtl="0" fontAlgn="base">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6pPr>
      <a:lvl7pPr marL="1088473" algn="ctr" rtl="0" fontAlgn="base">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7pPr>
      <a:lvl8pPr marL="1632711" algn="ctr" rtl="0" fontAlgn="base">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8pPr>
      <a:lvl9pPr marL="2176947" algn="ctr" rtl="0" fontAlgn="base">
        <a:spcBef>
          <a:spcPct val="0"/>
        </a:spcBef>
        <a:spcAft>
          <a:spcPct val="0"/>
        </a:spcAft>
        <a:defRPr sz="5250">
          <a:solidFill>
            <a:schemeClr val="tx2"/>
          </a:solidFill>
          <a:effectLst>
            <a:outerShdw blurRad="38100" dist="38100" dir="2700000" algn="tl">
              <a:srgbClr val="000000"/>
            </a:outerShdw>
          </a:effectLst>
          <a:latin typeface="Arial" charset="0"/>
          <a:cs typeface="Arial" charset="0"/>
        </a:defRPr>
      </a:lvl9pPr>
    </p:titleStyle>
    <p:bodyStyle>
      <a:lvl1pPr marL="407442" indent="-407442" algn="l" rtl="0" eaLnBrk="0" fontAlgn="base" hangingPunct="0">
        <a:spcBef>
          <a:spcPct val="20000"/>
        </a:spcBef>
        <a:spcAft>
          <a:spcPct val="0"/>
        </a:spcAft>
        <a:buClr>
          <a:schemeClr val="hlink"/>
        </a:buClr>
        <a:buSzPct val="60000"/>
        <a:buFont typeface="Wingdings" panose="05000000000000000000" pitchFamily="2" charset="2"/>
        <a:buChar char="n"/>
        <a:defRPr sz="3833">
          <a:solidFill>
            <a:schemeClr val="tx1"/>
          </a:solidFill>
          <a:effectLst>
            <a:outerShdw blurRad="38100" dist="38100" dir="2700000" algn="tl">
              <a:srgbClr val="000000"/>
            </a:outerShdw>
          </a:effectLst>
          <a:latin typeface="+mn-lt"/>
          <a:ea typeface="+mn-ea"/>
          <a:cs typeface="+mn-cs"/>
        </a:defRPr>
      </a:lvl1pPr>
      <a:lvl2pPr marL="883673" indent="-339976" algn="l" rtl="0" eaLnBrk="0" fontAlgn="base" hangingPunct="0">
        <a:spcBef>
          <a:spcPct val="20000"/>
        </a:spcBef>
        <a:spcAft>
          <a:spcPct val="0"/>
        </a:spcAft>
        <a:buClr>
          <a:schemeClr val="tx1"/>
        </a:buClr>
        <a:buChar char="•"/>
        <a:defRPr sz="3333">
          <a:solidFill>
            <a:schemeClr val="tx1"/>
          </a:solidFill>
          <a:effectLst>
            <a:outerShdw blurRad="38100" dist="38100" dir="2700000" algn="tl">
              <a:srgbClr val="000000"/>
            </a:outerShdw>
          </a:effectLst>
          <a:latin typeface="+mn-lt"/>
          <a:cs typeface="+mn-cs"/>
        </a:defRPr>
      </a:lvl2pPr>
      <a:lvl3pPr marL="1359904" indent="-271187" algn="l" rtl="0" eaLnBrk="0" fontAlgn="base" hangingPunct="0">
        <a:spcBef>
          <a:spcPct val="20000"/>
        </a:spcBef>
        <a:spcAft>
          <a:spcPct val="0"/>
        </a:spcAft>
        <a:buClr>
          <a:schemeClr val="accent2"/>
        </a:buClr>
        <a:buSzPct val="60000"/>
        <a:buFont typeface="Wingdings" panose="05000000000000000000" pitchFamily="2" charset="2"/>
        <a:buChar char="n"/>
        <a:defRPr sz="2833">
          <a:solidFill>
            <a:schemeClr val="tx1"/>
          </a:solidFill>
          <a:effectLst>
            <a:outerShdw blurRad="38100" dist="38100" dir="2700000" algn="tl">
              <a:srgbClr val="000000"/>
            </a:outerShdw>
          </a:effectLst>
          <a:latin typeface="+mn-lt"/>
          <a:cs typeface="+mn-cs"/>
        </a:defRPr>
      </a:lvl3pPr>
      <a:lvl4pPr marL="1903601" indent="-271187" algn="l" rtl="0" eaLnBrk="0" fontAlgn="base" hangingPunct="0">
        <a:spcBef>
          <a:spcPct val="20000"/>
        </a:spcBef>
        <a:spcAft>
          <a:spcPct val="0"/>
        </a:spcAft>
        <a:buClr>
          <a:schemeClr val="tx2"/>
        </a:buClr>
        <a:buChar char="•"/>
        <a:defRPr sz="2417">
          <a:solidFill>
            <a:schemeClr val="tx1"/>
          </a:solidFill>
          <a:effectLst>
            <a:outerShdw blurRad="38100" dist="38100" dir="2700000" algn="tl">
              <a:srgbClr val="000000"/>
            </a:outerShdw>
          </a:effectLst>
          <a:latin typeface="+mn-lt"/>
          <a:cs typeface="+mn-cs"/>
        </a:defRPr>
      </a:lvl4pPr>
      <a:lvl5pPr marL="2448621" indent="-271187" algn="l" rtl="0" eaLnBrk="0" fontAlgn="base" hangingPunct="0">
        <a:spcBef>
          <a:spcPct val="20000"/>
        </a:spcBef>
        <a:spcAft>
          <a:spcPct val="0"/>
        </a:spcAft>
        <a:buClr>
          <a:schemeClr val="folHlink"/>
        </a:buClr>
        <a:buSzPct val="60000"/>
        <a:buFont typeface="Wingdings" panose="05000000000000000000" pitchFamily="2" charset="2"/>
        <a:buChar char="n"/>
        <a:defRPr sz="2417">
          <a:solidFill>
            <a:schemeClr val="tx1"/>
          </a:solidFill>
          <a:effectLst>
            <a:outerShdw blurRad="38100" dist="38100" dir="2700000" algn="tl">
              <a:srgbClr val="000000"/>
            </a:outerShdw>
          </a:effectLst>
          <a:latin typeface="+mn-lt"/>
          <a:cs typeface="+mn-cs"/>
        </a:defRPr>
      </a:lvl5pPr>
      <a:lvl6pPr marL="2993302" indent="-272118" algn="l" rtl="0" fontAlgn="base">
        <a:spcBef>
          <a:spcPct val="20000"/>
        </a:spcBef>
        <a:spcAft>
          <a:spcPct val="0"/>
        </a:spcAft>
        <a:buClr>
          <a:schemeClr val="folHlink"/>
        </a:buClr>
        <a:buSzPct val="60000"/>
        <a:buFont typeface="Wingdings" pitchFamily="2" charset="2"/>
        <a:buChar char="n"/>
        <a:defRPr sz="2417">
          <a:solidFill>
            <a:schemeClr val="tx1"/>
          </a:solidFill>
          <a:effectLst>
            <a:outerShdw blurRad="38100" dist="38100" dir="2700000" algn="tl">
              <a:srgbClr val="000000"/>
            </a:outerShdw>
          </a:effectLst>
          <a:latin typeface="+mn-lt"/>
          <a:cs typeface="+mn-cs"/>
        </a:defRPr>
      </a:lvl6pPr>
      <a:lvl7pPr marL="3537538" indent="-272118" algn="l" rtl="0" fontAlgn="base">
        <a:spcBef>
          <a:spcPct val="20000"/>
        </a:spcBef>
        <a:spcAft>
          <a:spcPct val="0"/>
        </a:spcAft>
        <a:buClr>
          <a:schemeClr val="folHlink"/>
        </a:buClr>
        <a:buSzPct val="60000"/>
        <a:buFont typeface="Wingdings" pitchFamily="2" charset="2"/>
        <a:buChar char="n"/>
        <a:defRPr sz="2417">
          <a:solidFill>
            <a:schemeClr val="tx1"/>
          </a:solidFill>
          <a:effectLst>
            <a:outerShdw blurRad="38100" dist="38100" dir="2700000" algn="tl">
              <a:srgbClr val="000000"/>
            </a:outerShdw>
          </a:effectLst>
          <a:latin typeface="+mn-lt"/>
          <a:cs typeface="+mn-cs"/>
        </a:defRPr>
      </a:lvl7pPr>
      <a:lvl8pPr marL="4081776" indent="-272118" algn="l" rtl="0" fontAlgn="base">
        <a:spcBef>
          <a:spcPct val="20000"/>
        </a:spcBef>
        <a:spcAft>
          <a:spcPct val="0"/>
        </a:spcAft>
        <a:buClr>
          <a:schemeClr val="folHlink"/>
        </a:buClr>
        <a:buSzPct val="60000"/>
        <a:buFont typeface="Wingdings" pitchFamily="2" charset="2"/>
        <a:buChar char="n"/>
        <a:defRPr sz="2417">
          <a:solidFill>
            <a:schemeClr val="tx1"/>
          </a:solidFill>
          <a:effectLst>
            <a:outerShdw blurRad="38100" dist="38100" dir="2700000" algn="tl">
              <a:srgbClr val="000000"/>
            </a:outerShdw>
          </a:effectLst>
          <a:latin typeface="+mn-lt"/>
          <a:cs typeface="+mn-cs"/>
        </a:defRPr>
      </a:lvl8pPr>
      <a:lvl9pPr marL="4626012" indent="-272118" algn="l" rtl="0" fontAlgn="base">
        <a:spcBef>
          <a:spcPct val="20000"/>
        </a:spcBef>
        <a:spcAft>
          <a:spcPct val="0"/>
        </a:spcAft>
        <a:buClr>
          <a:schemeClr val="folHlink"/>
        </a:buClr>
        <a:buSzPct val="60000"/>
        <a:buFont typeface="Wingdings" pitchFamily="2" charset="2"/>
        <a:buChar char="n"/>
        <a:defRPr sz="2417">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3B8-5ECE-4A46-A86C-9FDEEF37F490}"/>
              </a:ext>
            </a:extLst>
          </p:cNvPr>
          <p:cNvSpPr>
            <a:spLocks noGrp="1"/>
          </p:cNvSpPr>
          <p:nvPr>
            <p:ph type="title"/>
          </p:nvPr>
        </p:nvSpPr>
        <p:spPr>
          <a:xfrm>
            <a:off x="1509204" y="301842"/>
            <a:ext cx="9060936" cy="1583444"/>
          </a:xfrm>
        </p:spPr>
        <p:txBody>
          <a:bodyPr>
            <a:normAutofit/>
          </a:bodyPr>
          <a:lstStyle/>
          <a:p>
            <a:pPr algn="ctr"/>
            <a:r>
              <a:rPr lang="en-US" sz="3600" b="1" dirty="0"/>
              <a:t>Four Portraits, One Jesus</a:t>
            </a:r>
          </a:p>
        </p:txBody>
      </p:sp>
      <p:pic>
        <p:nvPicPr>
          <p:cNvPr id="1028" name="Picture 4" descr="Image result for four portraits, one Jesus">
            <a:extLst>
              <a:ext uri="{FF2B5EF4-FFF2-40B4-BE49-F238E27FC236}">
                <a16:creationId xmlns:a16="http://schemas.microsoft.com/office/drawing/2014/main" id="{EF551477-9F07-4A27-BA5A-F2B16AB3A8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53" y="1191617"/>
            <a:ext cx="4447428" cy="5507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EE4952-5A19-4D68-8314-544B6590CB4B}"/>
              </a:ext>
            </a:extLst>
          </p:cNvPr>
          <p:cNvSpPr txBox="1"/>
          <p:nvPr/>
        </p:nvSpPr>
        <p:spPr>
          <a:xfrm>
            <a:off x="7652551" y="1802167"/>
            <a:ext cx="3030245" cy="3724096"/>
          </a:xfrm>
          <a:prstGeom prst="rect">
            <a:avLst/>
          </a:prstGeom>
          <a:noFill/>
        </p:spPr>
        <p:txBody>
          <a:bodyPr wrap="square" rtlCol="0">
            <a:spAutoFit/>
          </a:bodyPr>
          <a:lstStyle/>
          <a:p>
            <a:r>
              <a:rPr lang="en-US" sz="4400" b="1" dirty="0"/>
              <a:t>Matthew</a:t>
            </a:r>
          </a:p>
          <a:p>
            <a:endParaRPr lang="en-US" sz="2000" b="1" dirty="0"/>
          </a:p>
          <a:p>
            <a:r>
              <a:rPr lang="en-US" sz="4400" b="1" dirty="0"/>
              <a:t>Mark</a:t>
            </a:r>
          </a:p>
          <a:p>
            <a:endParaRPr lang="en-US" sz="2000" b="1" dirty="0"/>
          </a:p>
          <a:p>
            <a:r>
              <a:rPr lang="en-US" sz="4400" b="1" dirty="0"/>
              <a:t>Luke</a:t>
            </a:r>
          </a:p>
          <a:p>
            <a:endParaRPr lang="en-US" sz="2000" b="1" dirty="0"/>
          </a:p>
          <a:p>
            <a:r>
              <a:rPr lang="en-US" sz="4400" b="1" dirty="0"/>
              <a:t>John</a:t>
            </a:r>
          </a:p>
        </p:txBody>
      </p:sp>
    </p:spTree>
    <p:extLst>
      <p:ext uri="{BB962C8B-B14F-4D97-AF65-F5344CB8AC3E}">
        <p14:creationId xmlns:p14="http://schemas.microsoft.com/office/powerpoint/2010/main" val="221449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CCE2-974C-4E55-A616-DF7C86E54B7E}"/>
              </a:ext>
            </a:extLst>
          </p:cNvPr>
          <p:cNvSpPr>
            <a:spLocks noGrp="1"/>
          </p:cNvSpPr>
          <p:nvPr>
            <p:ph type="title"/>
          </p:nvPr>
        </p:nvSpPr>
        <p:spPr>
          <a:xfrm>
            <a:off x="609865" y="277813"/>
            <a:ext cx="10947135" cy="1055688"/>
          </a:xfrm>
        </p:spPr>
        <p:txBody>
          <a:bodyPr/>
          <a:lstStyle/>
          <a:p>
            <a:pPr>
              <a:defRPr/>
            </a:pPr>
            <a:r>
              <a:rPr lang="en-US" sz="3833" b="1" dirty="0"/>
              <a:t>Mary:  The Favored of the Lord</a:t>
            </a:r>
          </a:p>
        </p:txBody>
      </p:sp>
      <p:sp>
        <p:nvSpPr>
          <p:cNvPr id="3" name="Content Placeholder 2">
            <a:extLst>
              <a:ext uri="{FF2B5EF4-FFF2-40B4-BE49-F238E27FC236}">
                <a16:creationId xmlns:a16="http://schemas.microsoft.com/office/drawing/2014/main" id="{AB234CBC-1938-47DE-BDE6-C46FC293CAAC}"/>
              </a:ext>
            </a:extLst>
          </p:cNvPr>
          <p:cNvSpPr>
            <a:spLocks noGrp="1"/>
          </p:cNvSpPr>
          <p:nvPr>
            <p:ph idx="1"/>
          </p:nvPr>
        </p:nvSpPr>
        <p:spPr>
          <a:xfrm>
            <a:off x="635001" y="1270000"/>
            <a:ext cx="11252729" cy="5359136"/>
          </a:xfrm>
        </p:spPr>
        <p:txBody>
          <a:bodyPr/>
          <a:lstStyle/>
          <a:p>
            <a:pPr marL="0" indent="0">
              <a:buNone/>
              <a:defRPr/>
            </a:pPr>
            <a:r>
              <a:rPr lang="en-US" sz="2417" b="1" dirty="0"/>
              <a:t>What does God say about Mary? Luke 1:26-28</a:t>
            </a:r>
          </a:p>
          <a:p>
            <a:pPr marL="0" indent="0">
              <a:buNone/>
              <a:defRPr/>
            </a:pPr>
            <a:endParaRPr lang="en-US" sz="667" b="1" dirty="0"/>
          </a:p>
          <a:p>
            <a:pPr marL="0" indent="0">
              <a:buNone/>
              <a:defRPr/>
            </a:pPr>
            <a:r>
              <a:rPr lang="en-US" sz="2417" b="1" dirty="0"/>
              <a:t>1. You are highly favored.</a:t>
            </a:r>
          </a:p>
          <a:p>
            <a:pPr marL="0" indent="0">
              <a:buNone/>
              <a:defRPr/>
            </a:pPr>
            <a:r>
              <a:rPr lang="en-US" sz="2417" b="1" dirty="0"/>
              <a:t>2. God is with you.</a:t>
            </a:r>
          </a:p>
          <a:p>
            <a:pPr marL="0" indent="0">
              <a:buNone/>
              <a:defRPr/>
            </a:pPr>
            <a:endParaRPr lang="en-US" sz="667" b="1" dirty="0"/>
          </a:p>
          <a:p>
            <a:pPr marL="0" indent="0">
              <a:buNone/>
              <a:defRPr/>
            </a:pPr>
            <a:r>
              <a:rPr lang="en-US" sz="2417" b="1" dirty="0"/>
              <a:t>Why Mary?  Luke 1:38  Luke 1:45 (a great memory verse)</a:t>
            </a:r>
          </a:p>
          <a:p>
            <a:pPr marL="0" indent="0">
              <a:buNone/>
              <a:defRPr/>
            </a:pPr>
            <a:endParaRPr lang="en-US" sz="667" b="1" dirty="0"/>
          </a:p>
          <a:p>
            <a:pPr marL="0" indent="0">
              <a:buNone/>
              <a:defRPr/>
            </a:pPr>
            <a:r>
              <a:rPr lang="en-US" sz="2417" b="1" dirty="0"/>
              <a:t>Good News:</a:t>
            </a:r>
          </a:p>
          <a:p>
            <a:pPr marL="0" indent="0">
              <a:buNone/>
              <a:defRPr/>
            </a:pPr>
            <a:r>
              <a:rPr lang="en-US" sz="2417" b="1" dirty="0"/>
              <a:t>The old will be productive</a:t>
            </a:r>
          </a:p>
          <a:p>
            <a:pPr marL="0" indent="0">
              <a:buNone/>
              <a:defRPr/>
            </a:pPr>
            <a:r>
              <a:rPr lang="en-US" sz="2417" b="1" dirty="0"/>
              <a:t>The barren will be fruitful</a:t>
            </a:r>
          </a:p>
          <a:p>
            <a:pPr marL="0" indent="0">
              <a:buNone/>
              <a:defRPr/>
            </a:pPr>
            <a:r>
              <a:rPr lang="en-US" sz="2417" b="1" dirty="0"/>
              <a:t>Our disgrace will be removed</a:t>
            </a:r>
          </a:p>
          <a:p>
            <a:pPr marL="0" indent="0">
              <a:buNone/>
              <a:defRPr/>
            </a:pPr>
            <a:r>
              <a:rPr lang="en-US" sz="2417" b="1" dirty="0"/>
              <a:t>We will be greatly favored and God will be with us </a:t>
            </a:r>
          </a:p>
          <a:p>
            <a:pPr marL="0" indent="0">
              <a:buNone/>
              <a:defRPr/>
            </a:pPr>
            <a:endParaRPr lang="en-US" sz="667" b="1" dirty="0"/>
          </a:p>
          <a:p>
            <a:pPr marL="0" indent="0">
              <a:buNone/>
              <a:defRPr/>
            </a:pPr>
            <a:r>
              <a:rPr lang="en-US" sz="2417" b="1" dirty="0"/>
              <a:t>If we will:    Be righteous and observant</a:t>
            </a:r>
          </a:p>
          <a:p>
            <a:pPr marL="0" indent="0">
              <a:buNone/>
              <a:defRPr/>
            </a:pPr>
            <a:r>
              <a:rPr lang="en-US" sz="2417" b="1" dirty="0"/>
              <a:t>Believe that what the Lord has said will be accomplished</a:t>
            </a:r>
          </a:p>
          <a:p>
            <a:pPr marL="0" indent="0">
              <a:buNone/>
              <a:defRPr/>
            </a:pPr>
            <a:endParaRPr lang="en-US" sz="2417"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F3B-4CCD-4349-9D02-B945D44CFC78}"/>
              </a:ext>
            </a:extLst>
          </p:cNvPr>
          <p:cNvSpPr>
            <a:spLocks noGrp="1"/>
          </p:cNvSpPr>
          <p:nvPr>
            <p:ph type="title"/>
          </p:nvPr>
        </p:nvSpPr>
        <p:spPr/>
        <p:txBody>
          <a:bodyPr/>
          <a:lstStyle/>
          <a:p>
            <a:pPr>
              <a:defRPr/>
            </a:pPr>
            <a:r>
              <a:rPr lang="en-US" sz="4250" b="1" dirty="0"/>
              <a:t>The Birth of Jesus</a:t>
            </a:r>
          </a:p>
        </p:txBody>
      </p:sp>
      <p:sp>
        <p:nvSpPr>
          <p:cNvPr id="3" name="Content Placeholder 2">
            <a:extLst>
              <a:ext uri="{FF2B5EF4-FFF2-40B4-BE49-F238E27FC236}">
                <a16:creationId xmlns:a16="http://schemas.microsoft.com/office/drawing/2014/main" id="{620C08E0-4C75-44E4-AA07-E9377ECAC189}"/>
              </a:ext>
            </a:extLst>
          </p:cNvPr>
          <p:cNvSpPr>
            <a:spLocks noGrp="1"/>
          </p:cNvSpPr>
          <p:nvPr>
            <p:ph idx="1"/>
          </p:nvPr>
        </p:nvSpPr>
        <p:spPr>
          <a:xfrm>
            <a:off x="762000" y="1600729"/>
            <a:ext cx="10820136" cy="4529667"/>
          </a:xfrm>
        </p:spPr>
        <p:txBody>
          <a:bodyPr/>
          <a:lstStyle/>
          <a:p>
            <a:pPr marL="0" indent="0">
              <a:buNone/>
              <a:defRPr/>
            </a:pPr>
            <a:r>
              <a:rPr lang="en-US" sz="2417" b="1" dirty="0"/>
              <a:t>Announced to lowly </a:t>
            </a:r>
          </a:p>
          <a:p>
            <a:pPr marL="0" indent="0">
              <a:buNone/>
              <a:defRPr/>
            </a:pPr>
            <a:r>
              <a:rPr lang="en-US" sz="2417" b="1" dirty="0"/>
              <a:t>shepherds (Luke 2:17)</a:t>
            </a:r>
          </a:p>
          <a:p>
            <a:pPr marL="0" indent="0">
              <a:buNone/>
              <a:defRPr/>
            </a:pPr>
            <a:endParaRPr lang="en-US" sz="1167" b="1" dirty="0"/>
          </a:p>
          <a:p>
            <a:pPr marL="0" indent="0">
              <a:buNone/>
              <a:defRPr/>
            </a:pPr>
            <a:r>
              <a:rPr lang="en-US" sz="2417" b="1" dirty="0"/>
              <a:t>A ministry of salvation </a:t>
            </a:r>
          </a:p>
          <a:p>
            <a:pPr marL="0" indent="0">
              <a:buNone/>
              <a:defRPr/>
            </a:pPr>
            <a:r>
              <a:rPr lang="en-US" sz="2417" b="1" dirty="0"/>
              <a:t>(Luke 2:11, 30)</a:t>
            </a:r>
          </a:p>
          <a:p>
            <a:pPr marL="0" indent="0">
              <a:buNone/>
              <a:defRPr/>
            </a:pPr>
            <a:endParaRPr lang="en-US" sz="1167" b="1" dirty="0"/>
          </a:p>
          <a:p>
            <a:pPr marL="0" indent="0">
              <a:buNone/>
              <a:defRPr/>
            </a:pPr>
            <a:r>
              <a:rPr lang="en-US" sz="2417" b="1" dirty="0"/>
              <a:t>A light to the Gentiles </a:t>
            </a:r>
          </a:p>
          <a:p>
            <a:pPr marL="0" indent="0">
              <a:buNone/>
              <a:defRPr/>
            </a:pPr>
            <a:r>
              <a:rPr lang="en-US" sz="2417" b="1" dirty="0"/>
              <a:t>(Luke 2:32)</a:t>
            </a:r>
          </a:p>
          <a:p>
            <a:pPr marL="0" indent="0">
              <a:buNone/>
              <a:defRPr/>
            </a:pPr>
            <a:endParaRPr lang="en-US" sz="1167" b="1" dirty="0"/>
          </a:p>
          <a:p>
            <a:pPr marL="0" indent="0">
              <a:buNone/>
              <a:defRPr/>
            </a:pPr>
            <a:r>
              <a:rPr lang="en-US" sz="2417" b="1" dirty="0"/>
              <a:t>A sign spoken against </a:t>
            </a:r>
          </a:p>
          <a:p>
            <a:pPr marL="0" indent="0">
              <a:buNone/>
              <a:defRPr/>
            </a:pPr>
            <a:r>
              <a:rPr lang="en-US" sz="2417" b="1" dirty="0"/>
              <a:t>(Luke 2:34)</a:t>
            </a:r>
          </a:p>
          <a:p>
            <a:pPr marL="0" indent="0">
              <a:buNone/>
              <a:defRPr/>
            </a:pPr>
            <a:endParaRPr lang="en-US" sz="2417" b="1" dirty="0"/>
          </a:p>
          <a:p>
            <a:pPr marL="0" indent="0">
              <a:buNone/>
              <a:defRPr/>
            </a:pPr>
            <a:endParaRPr lang="en-US" sz="2417" b="1" dirty="0"/>
          </a:p>
        </p:txBody>
      </p:sp>
      <p:pic>
        <p:nvPicPr>
          <p:cNvPr id="23556" name="Picture 2">
            <a:extLst>
              <a:ext uri="{FF2B5EF4-FFF2-40B4-BE49-F238E27FC236}">
                <a16:creationId xmlns:a16="http://schemas.microsoft.com/office/drawing/2014/main" id="{EE2675D4-14F0-4276-9567-48E99CAEF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1981729"/>
            <a:ext cx="5651500" cy="365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BEE2-049F-4D7F-868D-023D88376F84}"/>
              </a:ext>
            </a:extLst>
          </p:cNvPr>
          <p:cNvSpPr>
            <a:spLocks noGrp="1"/>
          </p:cNvSpPr>
          <p:nvPr>
            <p:ph type="title"/>
          </p:nvPr>
        </p:nvSpPr>
        <p:spPr/>
        <p:txBody>
          <a:bodyPr/>
          <a:lstStyle/>
          <a:p>
            <a:pPr>
              <a:defRPr/>
            </a:pPr>
            <a:r>
              <a:rPr lang="en-US" sz="3833" b="1" dirty="0"/>
              <a:t>Jesus Brings Good News</a:t>
            </a:r>
            <a:br>
              <a:rPr lang="en-US" sz="3833" b="1" dirty="0"/>
            </a:br>
            <a:r>
              <a:rPr lang="en-US" sz="3833" b="1" dirty="0"/>
              <a:t>Luke 4:18-19 Isaiah 61:1-2</a:t>
            </a:r>
          </a:p>
        </p:txBody>
      </p:sp>
      <p:sp>
        <p:nvSpPr>
          <p:cNvPr id="29699" name="Content Placeholder 2">
            <a:extLst>
              <a:ext uri="{FF2B5EF4-FFF2-40B4-BE49-F238E27FC236}">
                <a16:creationId xmlns:a16="http://schemas.microsoft.com/office/drawing/2014/main" id="{50549DAE-FD0B-493E-B3CA-52A776773847}"/>
              </a:ext>
            </a:extLst>
          </p:cNvPr>
          <p:cNvSpPr>
            <a:spLocks noGrp="1"/>
          </p:cNvSpPr>
          <p:nvPr>
            <p:ph idx="1"/>
          </p:nvPr>
        </p:nvSpPr>
        <p:spPr>
          <a:xfrm>
            <a:off x="508000" y="1600729"/>
            <a:ext cx="11074136" cy="4647407"/>
          </a:xfrm>
        </p:spPr>
        <p:txBody>
          <a:bodyPr/>
          <a:lstStyle/>
          <a:p>
            <a:pPr marL="0" indent="0">
              <a:buNone/>
            </a:pPr>
            <a:r>
              <a:rPr lang="en-US" altLang="en-US" sz="3333" b="1">
                <a:effectLst/>
              </a:rPr>
              <a:t>1.  Good news for the poor </a:t>
            </a:r>
          </a:p>
          <a:p>
            <a:pPr marL="0" indent="0">
              <a:buNone/>
            </a:pPr>
            <a:endParaRPr lang="en-US" altLang="en-US" sz="667" b="1">
              <a:effectLst/>
            </a:endParaRPr>
          </a:p>
          <a:p>
            <a:pPr marL="0" indent="0">
              <a:buNone/>
            </a:pPr>
            <a:r>
              <a:rPr lang="en-US" altLang="en-US" sz="3333" b="1">
                <a:effectLst/>
              </a:rPr>
              <a:t>2.  Freedom for prisoners </a:t>
            </a:r>
          </a:p>
          <a:p>
            <a:pPr marL="0" indent="0">
              <a:buNone/>
            </a:pPr>
            <a:endParaRPr lang="en-US" altLang="en-US" sz="667" b="1">
              <a:effectLst/>
            </a:endParaRPr>
          </a:p>
          <a:p>
            <a:pPr marL="0" indent="0">
              <a:buNone/>
            </a:pPr>
            <a:r>
              <a:rPr lang="en-US" altLang="en-US" sz="3333" b="1">
                <a:effectLst/>
              </a:rPr>
              <a:t>3.  Healing for the sick.</a:t>
            </a:r>
          </a:p>
          <a:p>
            <a:pPr marL="0" indent="0">
              <a:buNone/>
            </a:pPr>
            <a:endParaRPr lang="en-US" altLang="en-US" sz="667" b="1">
              <a:effectLst/>
            </a:endParaRPr>
          </a:p>
          <a:p>
            <a:pPr marL="0" indent="0">
              <a:buNone/>
            </a:pPr>
            <a:r>
              <a:rPr lang="en-US" altLang="en-US" sz="3333" b="1">
                <a:effectLst/>
              </a:rPr>
              <a:t>4.  Release the oppressed. </a:t>
            </a:r>
          </a:p>
          <a:p>
            <a:pPr marL="0" indent="0">
              <a:buNone/>
            </a:pPr>
            <a:endParaRPr lang="en-US" altLang="en-US" sz="667" b="1">
              <a:effectLst/>
            </a:endParaRPr>
          </a:p>
          <a:p>
            <a:pPr marL="0" indent="0">
              <a:buNone/>
            </a:pPr>
            <a:r>
              <a:rPr lang="en-US" altLang="en-US" sz="3333" b="1">
                <a:effectLst/>
              </a:rPr>
              <a:t>5.  The favor of the Lord. </a:t>
            </a:r>
          </a:p>
          <a:p>
            <a:pPr marL="0" indent="0">
              <a:buNone/>
            </a:pPr>
            <a:endParaRPr lang="en-US" altLang="en-US" sz="1167" b="1">
              <a:effectLst/>
            </a:endParaRPr>
          </a:p>
          <a:p>
            <a:pPr marL="0" indent="0" algn="r">
              <a:buNone/>
            </a:pPr>
            <a:r>
              <a:rPr lang="en-US" altLang="en-US" sz="2833" b="1">
                <a:effectLst/>
              </a:rPr>
              <a:t>Jesus: “</a:t>
            </a:r>
            <a:r>
              <a:rPr lang="en-US" altLang="en-US" sz="2833" b="1">
                <a:solidFill>
                  <a:srgbClr val="FFFF00"/>
                </a:solidFill>
                <a:effectLst/>
              </a:rPr>
              <a:t>Today</a:t>
            </a:r>
            <a:r>
              <a:rPr lang="en-US" altLang="en-US" sz="2833" b="1">
                <a:effectLst/>
              </a:rPr>
              <a:t> this Scripture is</a:t>
            </a:r>
          </a:p>
          <a:p>
            <a:pPr marL="0" indent="0" algn="r">
              <a:buNone/>
            </a:pPr>
            <a:r>
              <a:rPr lang="en-US" altLang="en-US" sz="2833" b="1">
                <a:effectLst/>
              </a:rPr>
              <a:t>fulfilled in your hearing”</a:t>
            </a:r>
            <a:r>
              <a:rPr lang="en-US" altLang="en-US" sz="3333" b="1">
                <a:effectLst/>
              </a:rPr>
              <a:t>    </a:t>
            </a:r>
          </a:p>
          <a:p>
            <a:pPr marL="0" indent="0">
              <a:buNone/>
            </a:pPr>
            <a:endParaRPr lang="en-US" altLang="en-US" sz="3333" b="1">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61A786A-A340-42E0-BEF5-46341366471F}"/>
              </a:ext>
            </a:extLst>
          </p:cNvPr>
          <p:cNvSpPr>
            <a:spLocks noGrp="1"/>
          </p:cNvSpPr>
          <p:nvPr>
            <p:ph type="title"/>
          </p:nvPr>
        </p:nvSpPr>
        <p:spPr/>
        <p:txBody>
          <a:bodyPr/>
          <a:lstStyle/>
          <a:p>
            <a:r>
              <a:rPr lang="en-US" altLang="en-US" sz="3833" b="1">
                <a:effectLst/>
              </a:rPr>
              <a:t>The People’s Response</a:t>
            </a:r>
          </a:p>
        </p:txBody>
      </p:sp>
      <p:sp>
        <p:nvSpPr>
          <p:cNvPr id="30723" name="Content Placeholder 2">
            <a:extLst>
              <a:ext uri="{FF2B5EF4-FFF2-40B4-BE49-F238E27FC236}">
                <a16:creationId xmlns:a16="http://schemas.microsoft.com/office/drawing/2014/main" id="{75CF2E60-7DF3-4A3D-920B-63A47A75B221}"/>
              </a:ext>
            </a:extLst>
          </p:cNvPr>
          <p:cNvSpPr>
            <a:spLocks noGrp="1"/>
          </p:cNvSpPr>
          <p:nvPr>
            <p:ph idx="1"/>
          </p:nvPr>
        </p:nvSpPr>
        <p:spPr/>
        <p:txBody>
          <a:bodyPr/>
          <a:lstStyle/>
          <a:p>
            <a:pPr marL="0" indent="0">
              <a:buNone/>
            </a:pPr>
            <a:r>
              <a:rPr lang="en-US" altLang="en-US" sz="2833" b="1">
                <a:effectLst/>
              </a:rPr>
              <a:t>Luke 4:22  Amazed…   “What happened to the kid we knew growing up?”</a:t>
            </a:r>
          </a:p>
          <a:p>
            <a:pPr marL="0" indent="0">
              <a:buNone/>
            </a:pPr>
            <a:endParaRPr lang="en-US" altLang="en-US" sz="1167" b="1">
              <a:effectLst/>
            </a:endParaRPr>
          </a:p>
          <a:p>
            <a:pPr marL="0" indent="0">
              <a:buNone/>
            </a:pPr>
            <a:r>
              <a:rPr lang="en-US" altLang="en-US" sz="2833" b="1">
                <a:effectLst/>
              </a:rPr>
              <a:t>Jesus (not impressed)  The Gentiles will be saved before you!</a:t>
            </a:r>
          </a:p>
          <a:p>
            <a:pPr marL="0" indent="0">
              <a:buNone/>
            </a:pPr>
            <a:endParaRPr lang="en-US" altLang="en-US" sz="1167" b="1">
              <a:effectLst/>
            </a:endParaRPr>
          </a:p>
          <a:p>
            <a:pPr marL="0" indent="0">
              <a:buNone/>
            </a:pPr>
            <a:r>
              <a:rPr lang="en-US" altLang="en-US" sz="2833" b="1">
                <a:effectLst/>
              </a:rPr>
              <a:t>Luke 4:28 Furious...</a:t>
            </a:r>
          </a:p>
          <a:p>
            <a:pPr marL="0" indent="0">
              <a:buNone/>
            </a:pPr>
            <a:endParaRPr lang="en-US" altLang="en-US" sz="1167" b="1">
              <a:effectLst/>
            </a:endParaRPr>
          </a:p>
          <a:p>
            <a:pPr marL="0" indent="0">
              <a:buNone/>
            </a:pPr>
            <a:r>
              <a:rPr lang="en-US" altLang="en-US" sz="2833" b="1">
                <a:effectLst/>
              </a:rPr>
              <a:t>This incident is a foreshadow of his entire ministry and death of Jesus of Nazareth.</a:t>
            </a:r>
          </a:p>
          <a:p>
            <a:pPr marL="0" indent="0">
              <a:buNone/>
            </a:pPr>
            <a:endParaRPr lang="en-US" altLang="en-US" sz="2833" b="1">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4E0C-A522-4723-844F-C0036E1FFA83}"/>
              </a:ext>
            </a:extLst>
          </p:cNvPr>
          <p:cNvSpPr>
            <a:spLocks noGrp="1"/>
          </p:cNvSpPr>
          <p:nvPr>
            <p:ph type="title"/>
          </p:nvPr>
        </p:nvSpPr>
        <p:spPr/>
        <p:txBody>
          <a:bodyPr/>
          <a:lstStyle/>
          <a:p>
            <a:pPr>
              <a:defRPr/>
            </a:pPr>
            <a:r>
              <a:rPr lang="en-US" sz="3833" b="1" dirty="0"/>
              <a:t>Luke 4:31-44  Jesus fulfills Isaiah 61:1-2</a:t>
            </a:r>
          </a:p>
        </p:txBody>
      </p:sp>
      <p:sp>
        <p:nvSpPr>
          <p:cNvPr id="3" name="Content Placeholder 2">
            <a:extLst>
              <a:ext uri="{FF2B5EF4-FFF2-40B4-BE49-F238E27FC236}">
                <a16:creationId xmlns:a16="http://schemas.microsoft.com/office/drawing/2014/main" id="{3C7E64CE-068F-4512-95C6-B47036E7A1C5}"/>
              </a:ext>
            </a:extLst>
          </p:cNvPr>
          <p:cNvSpPr>
            <a:spLocks noGrp="1"/>
          </p:cNvSpPr>
          <p:nvPr>
            <p:ph idx="1"/>
          </p:nvPr>
        </p:nvSpPr>
        <p:spPr>
          <a:xfrm>
            <a:off x="609865" y="1600729"/>
            <a:ext cx="11391635" cy="4529667"/>
          </a:xfrm>
        </p:spPr>
        <p:txBody>
          <a:bodyPr/>
          <a:lstStyle/>
          <a:p>
            <a:pPr marL="0" indent="0">
              <a:buNone/>
              <a:defRPr/>
            </a:pPr>
            <a:r>
              <a:rPr lang="en-US" sz="2833" b="1" dirty="0"/>
              <a:t>Jesus frees the prisoners (Luke 4:31-37) </a:t>
            </a:r>
          </a:p>
          <a:p>
            <a:pPr marL="0" indent="0">
              <a:buNone/>
              <a:defRPr/>
            </a:pPr>
            <a:endParaRPr lang="en-US" sz="917" b="1" dirty="0"/>
          </a:p>
          <a:p>
            <a:pPr marL="0" indent="0">
              <a:buNone/>
              <a:defRPr/>
            </a:pPr>
            <a:r>
              <a:rPr lang="en-US" sz="2833" b="1" dirty="0"/>
              <a:t>Jesus heals the sick (Luke 4:38-44, 5:12-14, 5:17-26).   </a:t>
            </a:r>
          </a:p>
          <a:p>
            <a:pPr marL="0" indent="0">
              <a:buNone/>
              <a:defRPr/>
            </a:pPr>
            <a:endParaRPr lang="en-US" sz="917" b="1" dirty="0"/>
          </a:p>
          <a:p>
            <a:pPr marL="0" indent="0">
              <a:buNone/>
              <a:defRPr/>
            </a:pPr>
            <a:r>
              <a:rPr lang="en-US" sz="2833" b="1" dirty="0"/>
              <a:t>Jesus releases the oppressed (Luke 4:41)</a:t>
            </a:r>
          </a:p>
          <a:p>
            <a:pPr marL="0" indent="0">
              <a:buNone/>
              <a:defRPr/>
            </a:pPr>
            <a:endParaRPr lang="en-US" sz="917" b="1" dirty="0"/>
          </a:p>
          <a:p>
            <a:pPr marL="0" indent="0">
              <a:buNone/>
              <a:defRPr/>
            </a:pPr>
            <a:r>
              <a:rPr lang="en-US" sz="2833" b="1" dirty="0"/>
              <a:t>Jesus proclaims the Lord’s favor (Luke 4:43)</a:t>
            </a:r>
          </a:p>
          <a:p>
            <a:pPr marL="0" indent="0">
              <a:buNone/>
              <a:defRPr/>
            </a:pPr>
            <a:endParaRPr lang="en-US" sz="2833" b="1" dirty="0"/>
          </a:p>
          <a:p>
            <a:pPr marL="0" indent="0">
              <a:buNone/>
              <a:defRPr/>
            </a:pPr>
            <a:r>
              <a:rPr lang="en-US" sz="2833" b="1" dirty="0"/>
              <a:t>All this is used to point to the breaking out of the Kingdom of God (Luke 4:43)</a:t>
            </a:r>
          </a:p>
          <a:p>
            <a:pPr marL="0" indent="0">
              <a:buNone/>
              <a:defRPr/>
            </a:pPr>
            <a:endParaRPr lang="en-US" sz="2833"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5DBE-40CD-41A9-9CD0-4FA9475C2DC3}"/>
              </a:ext>
            </a:extLst>
          </p:cNvPr>
          <p:cNvSpPr>
            <a:spLocks noGrp="1"/>
          </p:cNvSpPr>
          <p:nvPr>
            <p:ph type="title"/>
          </p:nvPr>
        </p:nvSpPr>
        <p:spPr/>
        <p:txBody>
          <a:bodyPr/>
          <a:lstStyle/>
          <a:p>
            <a:pPr>
              <a:defRPr/>
            </a:pPr>
            <a:r>
              <a:rPr lang="en-US" sz="3833" b="1" dirty="0"/>
              <a:t>The Poor are Saved Before the Rich</a:t>
            </a:r>
          </a:p>
        </p:txBody>
      </p:sp>
      <p:sp>
        <p:nvSpPr>
          <p:cNvPr id="37891" name="Content Placeholder 2">
            <a:extLst>
              <a:ext uri="{FF2B5EF4-FFF2-40B4-BE49-F238E27FC236}">
                <a16:creationId xmlns:a16="http://schemas.microsoft.com/office/drawing/2014/main" id="{1285F39E-4B5A-4743-9341-7384BD533196}"/>
              </a:ext>
            </a:extLst>
          </p:cNvPr>
          <p:cNvSpPr>
            <a:spLocks noGrp="1"/>
          </p:cNvSpPr>
          <p:nvPr>
            <p:ph idx="1"/>
          </p:nvPr>
        </p:nvSpPr>
        <p:spPr>
          <a:xfrm>
            <a:off x="571500" y="1651000"/>
            <a:ext cx="11010636" cy="4479396"/>
          </a:xfrm>
        </p:spPr>
        <p:txBody>
          <a:bodyPr/>
          <a:lstStyle/>
          <a:p>
            <a:pPr marL="0" indent="0">
              <a:buNone/>
            </a:pPr>
            <a:r>
              <a:rPr lang="en-US" altLang="en-US" sz="2833" b="1">
                <a:effectLst/>
              </a:rPr>
              <a:t>The rich fool Luke 12:13-21</a:t>
            </a:r>
          </a:p>
          <a:p>
            <a:pPr marL="0" indent="0">
              <a:buNone/>
            </a:pPr>
            <a:endParaRPr lang="en-US" altLang="en-US" sz="1333" b="1">
              <a:effectLst/>
            </a:endParaRPr>
          </a:p>
          <a:p>
            <a:pPr marL="0" indent="0">
              <a:buNone/>
            </a:pPr>
            <a:r>
              <a:rPr lang="en-US" altLang="en-US" sz="2833" b="1">
                <a:effectLst/>
              </a:rPr>
              <a:t>Invite the poor, the lame and the blind to your banquets.  Luke 14:12-13</a:t>
            </a:r>
          </a:p>
          <a:p>
            <a:pPr marL="0" indent="0">
              <a:buNone/>
            </a:pPr>
            <a:endParaRPr lang="en-US" altLang="en-US" sz="1333" b="1">
              <a:effectLst/>
            </a:endParaRPr>
          </a:p>
          <a:p>
            <a:pPr marL="0" indent="0">
              <a:buNone/>
            </a:pPr>
            <a:r>
              <a:rPr lang="en-US" altLang="en-US" sz="2833" b="1">
                <a:effectLst/>
              </a:rPr>
              <a:t>The Pharisees sin? They are lovers of money Luke 16:14</a:t>
            </a:r>
          </a:p>
          <a:p>
            <a:pPr marL="0" indent="0">
              <a:buNone/>
            </a:pPr>
            <a:endParaRPr lang="en-US" altLang="en-US" sz="1333" b="1">
              <a:effectLst/>
            </a:endParaRPr>
          </a:p>
          <a:p>
            <a:pPr marL="0" indent="0">
              <a:buNone/>
            </a:pPr>
            <a:r>
              <a:rPr lang="en-US" altLang="en-US" sz="2833" b="1">
                <a:effectLst/>
              </a:rPr>
              <a:t>The Parable of the rich man and Lazarus   Luke 16:19-31 </a:t>
            </a:r>
          </a:p>
          <a:p>
            <a:pPr marL="0" indent="0">
              <a:buNone/>
            </a:pPr>
            <a:endParaRPr lang="en-US" altLang="en-US" sz="2417" b="1">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4C63-7094-49D4-BCF6-BCE557843A72}"/>
              </a:ext>
            </a:extLst>
          </p:cNvPr>
          <p:cNvSpPr>
            <a:spLocks noGrp="1"/>
          </p:cNvSpPr>
          <p:nvPr>
            <p:ph type="title"/>
          </p:nvPr>
        </p:nvSpPr>
        <p:spPr/>
        <p:txBody>
          <a:bodyPr/>
          <a:lstStyle/>
          <a:p>
            <a:pPr>
              <a:defRPr/>
            </a:pPr>
            <a:r>
              <a:rPr lang="en-US" sz="3833" b="1" dirty="0"/>
              <a:t>The Samaritans are Preferred to the Jews</a:t>
            </a:r>
          </a:p>
        </p:txBody>
      </p:sp>
      <p:sp>
        <p:nvSpPr>
          <p:cNvPr id="3" name="Content Placeholder 2">
            <a:extLst>
              <a:ext uri="{FF2B5EF4-FFF2-40B4-BE49-F238E27FC236}">
                <a16:creationId xmlns:a16="http://schemas.microsoft.com/office/drawing/2014/main" id="{AAB27ECA-5E3E-435A-8C6D-9731226EAF90}"/>
              </a:ext>
            </a:extLst>
          </p:cNvPr>
          <p:cNvSpPr>
            <a:spLocks noGrp="1"/>
          </p:cNvSpPr>
          <p:nvPr>
            <p:ph idx="1"/>
          </p:nvPr>
        </p:nvSpPr>
        <p:spPr>
          <a:xfrm>
            <a:off x="609865" y="1828271"/>
            <a:ext cx="10972271" cy="4302125"/>
          </a:xfrm>
        </p:spPr>
        <p:txBody>
          <a:bodyPr/>
          <a:lstStyle/>
          <a:p>
            <a:pPr marL="0" indent="0">
              <a:buNone/>
              <a:defRPr/>
            </a:pPr>
            <a:r>
              <a:rPr lang="en-US" sz="2833" b="1" dirty="0"/>
              <a:t>James and John rebuked for calling fire down on a Samaritan village   Luke 9:51-16</a:t>
            </a:r>
          </a:p>
          <a:p>
            <a:pPr marL="0" indent="0">
              <a:buNone/>
              <a:defRPr/>
            </a:pPr>
            <a:endParaRPr lang="en-US" sz="2833" b="1" dirty="0"/>
          </a:p>
          <a:p>
            <a:pPr marL="0" indent="0">
              <a:buNone/>
              <a:defRPr/>
            </a:pPr>
            <a:r>
              <a:rPr lang="en-US" sz="2833" b="1" dirty="0"/>
              <a:t>The Parable of the Good Samaritan   Luke 10:29-37</a:t>
            </a:r>
          </a:p>
          <a:p>
            <a:pPr marL="0" indent="0">
              <a:buNone/>
              <a:defRPr/>
            </a:pPr>
            <a:endParaRPr lang="en-US" sz="2833" b="1" dirty="0"/>
          </a:p>
          <a:p>
            <a:pPr marL="0" indent="0">
              <a:buNone/>
              <a:defRPr/>
            </a:pPr>
            <a:r>
              <a:rPr lang="en-US" sz="2833" b="1" dirty="0"/>
              <a:t>The only leper who returns to thank Jesus is a Samaritan   Luke 17:11-19</a:t>
            </a:r>
          </a:p>
          <a:p>
            <a:pPr marL="0" indent="0">
              <a:buNone/>
              <a:defRPr/>
            </a:pPr>
            <a:endParaRPr lang="en-US" sz="2833"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854A-7821-47DE-8093-3E172B79CDF6}"/>
              </a:ext>
            </a:extLst>
          </p:cNvPr>
          <p:cNvSpPr>
            <a:spLocks noGrp="1"/>
          </p:cNvSpPr>
          <p:nvPr>
            <p:ph type="title"/>
          </p:nvPr>
        </p:nvSpPr>
        <p:spPr/>
        <p:txBody>
          <a:bodyPr/>
          <a:lstStyle/>
          <a:p>
            <a:pPr>
              <a:defRPr/>
            </a:pPr>
            <a:r>
              <a:rPr lang="en-US" sz="3833" b="1" dirty="0"/>
              <a:t>Women Come Into the Kingdom </a:t>
            </a:r>
            <a:br>
              <a:rPr lang="en-US" sz="3833" b="1" dirty="0"/>
            </a:br>
            <a:r>
              <a:rPr lang="en-US" sz="3833" b="1" dirty="0"/>
              <a:t>Before Men</a:t>
            </a:r>
          </a:p>
        </p:txBody>
      </p:sp>
      <p:sp>
        <p:nvSpPr>
          <p:cNvPr id="39939" name="Content Placeholder 2">
            <a:extLst>
              <a:ext uri="{FF2B5EF4-FFF2-40B4-BE49-F238E27FC236}">
                <a16:creationId xmlns:a16="http://schemas.microsoft.com/office/drawing/2014/main" id="{CF11359E-7D3F-421C-B90B-5CE6C5E8019F}"/>
              </a:ext>
            </a:extLst>
          </p:cNvPr>
          <p:cNvSpPr>
            <a:spLocks noGrp="1"/>
          </p:cNvSpPr>
          <p:nvPr>
            <p:ph idx="1"/>
          </p:nvPr>
        </p:nvSpPr>
        <p:spPr/>
        <p:txBody>
          <a:bodyPr/>
          <a:lstStyle/>
          <a:p>
            <a:pPr marL="0" indent="0">
              <a:buNone/>
            </a:pPr>
            <a:r>
              <a:rPr lang="en-US" altLang="en-US" sz="2833" b="1">
                <a:effectLst/>
              </a:rPr>
              <a:t>Luke lists 13 women not mentioned in the other Gospels</a:t>
            </a:r>
          </a:p>
          <a:p>
            <a:pPr marL="0" indent="0">
              <a:buNone/>
            </a:pPr>
            <a:endParaRPr lang="en-US" altLang="en-US" sz="917" b="1">
              <a:effectLst/>
            </a:endParaRPr>
          </a:p>
          <a:p>
            <a:pPr marL="0" indent="0">
              <a:buNone/>
            </a:pPr>
            <a:r>
              <a:rPr lang="en-US" altLang="en-US" sz="2833" b="1">
                <a:effectLst/>
              </a:rPr>
              <a:t>Women with great faith:</a:t>
            </a:r>
          </a:p>
          <a:p>
            <a:pPr marL="0" indent="0">
              <a:buNone/>
            </a:pPr>
            <a:endParaRPr lang="en-US" altLang="en-US" sz="1167" b="1">
              <a:effectLst/>
            </a:endParaRPr>
          </a:p>
          <a:p>
            <a:pPr marL="0" indent="0">
              <a:buNone/>
            </a:pPr>
            <a:r>
              <a:rPr lang="en-US" altLang="en-US" sz="2833" b="1">
                <a:effectLst/>
              </a:rPr>
              <a:t>Elizabeth</a:t>
            </a:r>
          </a:p>
          <a:p>
            <a:pPr marL="0" indent="0">
              <a:buNone/>
            </a:pPr>
            <a:r>
              <a:rPr lang="en-US" altLang="en-US" sz="2833" b="1">
                <a:effectLst/>
              </a:rPr>
              <a:t>Mary</a:t>
            </a:r>
          </a:p>
          <a:p>
            <a:pPr marL="0" indent="0">
              <a:buNone/>
            </a:pPr>
            <a:r>
              <a:rPr lang="en-US" altLang="en-US" sz="2833" b="1">
                <a:effectLst/>
              </a:rPr>
              <a:t>Ana</a:t>
            </a:r>
          </a:p>
          <a:p>
            <a:pPr marL="0" indent="0">
              <a:buNone/>
            </a:pPr>
            <a:r>
              <a:rPr lang="en-US" altLang="en-US" sz="2833" b="1">
                <a:effectLst/>
              </a:rPr>
              <a:t>Widow of Nain Luke 7:12-15</a:t>
            </a:r>
          </a:p>
          <a:p>
            <a:pPr marL="0" indent="0">
              <a:buNone/>
            </a:pPr>
            <a:r>
              <a:rPr lang="en-US" altLang="en-US" sz="2833" b="1">
                <a:effectLst/>
              </a:rPr>
              <a:t>Woman who anoints Jesus’ feet   Luke 7:36-50</a:t>
            </a:r>
          </a:p>
          <a:p>
            <a:pPr marL="0" indent="0">
              <a:buNone/>
            </a:pPr>
            <a:endParaRPr lang="en-US" altLang="en-US" sz="2833" b="1">
              <a:effectLst/>
            </a:endParaRPr>
          </a:p>
          <a:p>
            <a:pPr marL="0" indent="0">
              <a:buNone/>
            </a:pPr>
            <a:endParaRPr lang="en-US" altLang="en-US" sz="2833" b="1">
              <a:effectLst/>
            </a:endParaRPr>
          </a:p>
          <a:p>
            <a:pPr marL="0" indent="0">
              <a:buNone/>
            </a:pPr>
            <a:endParaRPr lang="en-US" altLang="en-US" sz="2833" b="1">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F1F1B02-64B7-4B59-96BC-C39E5E1029D3}"/>
              </a:ext>
            </a:extLst>
          </p:cNvPr>
          <p:cNvSpPr>
            <a:spLocks noGrp="1"/>
          </p:cNvSpPr>
          <p:nvPr>
            <p:ph type="title"/>
          </p:nvPr>
        </p:nvSpPr>
        <p:spPr>
          <a:xfrm>
            <a:off x="571500" y="277813"/>
            <a:ext cx="11010636" cy="992188"/>
          </a:xfrm>
        </p:spPr>
        <p:txBody>
          <a:bodyPr/>
          <a:lstStyle/>
          <a:p>
            <a:r>
              <a:rPr lang="en-US" altLang="en-US" sz="4250" b="1">
                <a:effectLst/>
              </a:rPr>
              <a:t>Jesus and Women</a:t>
            </a:r>
          </a:p>
        </p:txBody>
      </p:sp>
      <p:sp>
        <p:nvSpPr>
          <p:cNvPr id="40963" name="Content Placeholder 2">
            <a:extLst>
              <a:ext uri="{FF2B5EF4-FFF2-40B4-BE49-F238E27FC236}">
                <a16:creationId xmlns:a16="http://schemas.microsoft.com/office/drawing/2014/main" id="{DF3C630D-2603-4F61-BEF1-6424A7620F42}"/>
              </a:ext>
            </a:extLst>
          </p:cNvPr>
          <p:cNvSpPr>
            <a:spLocks noGrp="1"/>
          </p:cNvSpPr>
          <p:nvPr>
            <p:ph idx="1"/>
          </p:nvPr>
        </p:nvSpPr>
        <p:spPr>
          <a:xfrm>
            <a:off x="508000" y="1333500"/>
            <a:ext cx="11074136" cy="4796896"/>
          </a:xfrm>
        </p:spPr>
        <p:txBody>
          <a:bodyPr/>
          <a:lstStyle/>
          <a:p>
            <a:pPr marL="0" indent="0">
              <a:buNone/>
            </a:pPr>
            <a:r>
              <a:rPr lang="en-US" altLang="en-US" sz="2417" b="1">
                <a:effectLst/>
              </a:rPr>
              <a:t>Women supported Jesus financially   Luke 8:1-3</a:t>
            </a:r>
          </a:p>
          <a:p>
            <a:pPr marL="0" indent="0">
              <a:buNone/>
            </a:pPr>
            <a:endParaRPr lang="en-US" altLang="en-US" sz="917" b="1">
              <a:effectLst/>
            </a:endParaRPr>
          </a:p>
          <a:p>
            <a:pPr marL="0" indent="0">
              <a:buNone/>
            </a:pPr>
            <a:r>
              <a:rPr lang="en-US" altLang="en-US" sz="2417" b="1">
                <a:effectLst/>
              </a:rPr>
              <a:t>Woman healed of bleeding   Luke 8:43-48</a:t>
            </a:r>
          </a:p>
          <a:p>
            <a:pPr marL="0" indent="0">
              <a:buNone/>
            </a:pPr>
            <a:endParaRPr lang="en-US" altLang="en-US" sz="917" b="1">
              <a:effectLst/>
            </a:endParaRPr>
          </a:p>
          <a:p>
            <a:pPr marL="0" indent="0">
              <a:buNone/>
            </a:pPr>
            <a:r>
              <a:rPr lang="en-US" altLang="en-US" sz="2417" b="1">
                <a:effectLst/>
              </a:rPr>
              <a:t>Mary and Martha   Luke 10:38-42</a:t>
            </a:r>
          </a:p>
          <a:p>
            <a:pPr marL="0" indent="0">
              <a:buNone/>
            </a:pPr>
            <a:endParaRPr lang="en-US" altLang="en-US" sz="917" b="1">
              <a:effectLst/>
            </a:endParaRPr>
          </a:p>
          <a:p>
            <a:pPr marL="0" indent="0">
              <a:buNone/>
            </a:pPr>
            <a:r>
              <a:rPr lang="en-US" altLang="en-US" sz="2417" b="1">
                <a:effectLst/>
              </a:rPr>
              <a:t>Crippled woman healed on the Sabbath Luke 13:10-17</a:t>
            </a:r>
          </a:p>
          <a:p>
            <a:pPr marL="0" indent="0">
              <a:buNone/>
            </a:pPr>
            <a:endParaRPr lang="en-US" altLang="en-US" sz="917" b="1">
              <a:effectLst/>
            </a:endParaRPr>
          </a:p>
          <a:p>
            <a:pPr marL="0" indent="0">
              <a:buNone/>
            </a:pPr>
            <a:r>
              <a:rPr lang="en-US" altLang="en-US" sz="2417" b="1">
                <a:effectLst/>
              </a:rPr>
              <a:t>The poor widow   Luke 21:1-4</a:t>
            </a:r>
          </a:p>
          <a:p>
            <a:pPr marL="0" indent="0">
              <a:buNone/>
            </a:pPr>
            <a:endParaRPr lang="en-US" altLang="en-US" sz="917" b="1">
              <a:effectLst/>
            </a:endParaRPr>
          </a:p>
          <a:p>
            <a:pPr marL="0" indent="0">
              <a:buNone/>
            </a:pPr>
            <a:r>
              <a:rPr lang="en-US" altLang="en-US" sz="2417" b="1">
                <a:effectLst/>
              </a:rPr>
              <a:t>Women were the chief witnesses and comforters of Jesus at the crucifixion   Luke 23:49</a:t>
            </a:r>
          </a:p>
          <a:p>
            <a:pPr marL="0" indent="0">
              <a:buNone/>
            </a:pPr>
            <a:endParaRPr lang="en-US" altLang="en-US" sz="917" b="1">
              <a:effectLst/>
            </a:endParaRPr>
          </a:p>
          <a:p>
            <a:pPr marL="0" indent="0">
              <a:buNone/>
            </a:pPr>
            <a:r>
              <a:rPr lang="en-US" altLang="en-US" sz="2417" b="1">
                <a:effectLst/>
              </a:rPr>
              <a:t>Women were the first to witness the resurrection Luke 23:55-24:11</a:t>
            </a:r>
          </a:p>
          <a:p>
            <a:pPr marL="0" indent="0">
              <a:buNone/>
            </a:pPr>
            <a:endParaRPr lang="en-US" altLang="en-US" sz="2417" b="1">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3890-59CB-425E-B850-3B1AAACDFBC3}"/>
              </a:ext>
            </a:extLst>
          </p:cNvPr>
          <p:cNvSpPr>
            <a:spLocks noGrp="1"/>
          </p:cNvSpPr>
          <p:nvPr>
            <p:ph type="title"/>
          </p:nvPr>
        </p:nvSpPr>
        <p:spPr/>
        <p:txBody>
          <a:bodyPr/>
          <a:lstStyle/>
          <a:p>
            <a:pPr>
              <a:defRPr/>
            </a:pPr>
            <a:r>
              <a:rPr lang="en-US" sz="3333" b="1" dirty="0"/>
              <a:t>Parables about the poor, disenfranchised, disadvantaged and oppressed--Reversal</a:t>
            </a:r>
          </a:p>
        </p:txBody>
      </p:sp>
      <p:sp>
        <p:nvSpPr>
          <p:cNvPr id="3" name="Content Placeholder 2">
            <a:extLst>
              <a:ext uri="{FF2B5EF4-FFF2-40B4-BE49-F238E27FC236}">
                <a16:creationId xmlns:a16="http://schemas.microsoft.com/office/drawing/2014/main" id="{49E10731-67A5-4538-8E86-78A37CB5DF65}"/>
              </a:ext>
            </a:extLst>
          </p:cNvPr>
          <p:cNvSpPr>
            <a:spLocks noGrp="1"/>
          </p:cNvSpPr>
          <p:nvPr>
            <p:ph idx="1"/>
          </p:nvPr>
        </p:nvSpPr>
        <p:spPr/>
        <p:txBody>
          <a:bodyPr/>
          <a:lstStyle/>
          <a:p>
            <a:pPr marL="0" indent="0">
              <a:buNone/>
              <a:defRPr/>
            </a:pPr>
            <a:r>
              <a:rPr lang="en-US" sz="2167" b="1" dirty="0"/>
              <a:t>Luke 10:25-37  Parable of the Samaritan.</a:t>
            </a:r>
          </a:p>
          <a:p>
            <a:pPr marL="0" indent="0">
              <a:buNone/>
              <a:defRPr/>
            </a:pPr>
            <a:r>
              <a:rPr lang="en-US" sz="2167" b="1" dirty="0"/>
              <a:t>Luke 12:13-21  Parable of the rich fool.</a:t>
            </a:r>
          </a:p>
          <a:p>
            <a:pPr marL="0" indent="0">
              <a:buNone/>
              <a:defRPr/>
            </a:pPr>
            <a:r>
              <a:rPr lang="en-US" sz="2167" b="1" dirty="0"/>
              <a:t>Luke 13:10-17    Healing a crippled woman</a:t>
            </a:r>
          </a:p>
          <a:p>
            <a:pPr marL="0" indent="0">
              <a:buNone/>
              <a:defRPr/>
            </a:pPr>
            <a:r>
              <a:rPr lang="en-US" sz="2167" b="1" dirty="0"/>
              <a:t>Luke 14:16-24  Parable of the Great Banquet  </a:t>
            </a:r>
          </a:p>
          <a:p>
            <a:pPr marL="0" indent="0">
              <a:buNone/>
              <a:defRPr/>
            </a:pPr>
            <a:r>
              <a:rPr lang="en-US" sz="2167" b="1" dirty="0"/>
              <a:t>Luke 15:1-32  Parable of the Lost Coin, Lost Sheep and Lost(Prodigal) Son. </a:t>
            </a:r>
          </a:p>
          <a:p>
            <a:pPr marL="0" indent="0">
              <a:buNone/>
              <a:defRPr/>
            </a:pPr>
            <a:r>
              <a:rPr lang="en-US" sz="2167" b="1" dirty="0"/>
              <a:t>Luke 16:19-31  Parable of the Rich Man and Lazarus. Luke 17:11-19   Healing the lepers.  Notice, it was the Samaritan who came back and thanked him!</a:t>
            </a:r>
          </a:p>
          <a:p>
            <a:pPr marL="0" indent="0">
              <a:buNone/>
              <a:defRPr/>
            </a:pPr>
            <a:r>
              <a:rPr lang="en-US" sz="2167" b="1" dirty="0"/>
              <a:t>Luke 18:1-8  The persistent widow.</a:t>
            </a:r>
          </a:p>
          <a:p>
            <a:pPr marL="0" indent="0">
              <a:buNone/>
              <a:defRPr/>
            </a:pPr>
            <a:r>
              <a:rPr lang="en-US" sz="2167" b="1" dirty="0"/>
              <a:t>Luke 18:9-14  The Pharisee and the Tax Collector.</a:t>
            </a:r>
          </a:p>
          <a:p>
            <a:pPr marL="0" indent="0">
              <a:buNone/>
              <a:defRPr/>
            </a:pPr>
            <a:r>
              <a:rPr lang="en-US" sz="2167" b="1" dirty="0"/>
              <a:t>Luke 18:15   Let the children come to me.</a:t>
            </a:r>
          </a:p>
          <a:p>
            <a:pPr marL="0" indent="0">
              <a:buNone/>
              <a:defRPr/>
            </a:pPr>
            <a:r>
              <a:rPr lang="en-US" sz="2167" b="1" dirty="0"/>
              <a:t>Luke 18:35-43  A blind beggar receives his sight.</a:t>
            </a:r>
          </a:p>
          <a:p>
            <a:pPr marL="0" indent="0">
              <a:buNone/>
              <a:defRPr/>
            </a:pPr>
            <a:endParaRPr lang="en-US" sz="2417"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2FDE-C767-4B50-8C62-9110154D93B2}"/>
              </a:ext>
            </a:extLst>
          </p:cNvPr>
          <p:cNvSpPr>
            <a:spLocks noGrp="1"/>
          </p:cNvSpPr>
          <p:nvPr>
            <p:ph type="title"/>
          </p:nvPr>
        </p:nvSpPr>
        <p:spPr>
          <a:xfrm>
            <a:off x="1455938" y="808056"/>
            <a:ext cx="9114201" cy="630127"/>
          </a:xfrm>
        </p:spPr>
        <p:txBody>
          <a:bodyPr/>
          <a:lstStyle/>
          <a:p>
            <a:pPr algn="ctr"/>
            <a:r>
              <a:rPr lang="en-US" b="1" dirty="0"/>
              <a:t>Mark</a:t>
            </a:r>
          </a:p>
        </p:txBody>
      </p:sp>
      <p:sp>
        <p:nvSpPr>
          <p:cNvPr id="3" name="Content Placeholder 2">
            <a:extLst>
              <a:ext uri="{FF2B5EF4-FFF2-40B4-BE49-F238E27FC236}">
                <a16:creationId xmlns:a16="http://schemas.microsoft.com/office/drawing/2014/main" id="{ACE8EF0E-DD8F-4E1C-9EDE-4EC5FC91F39B}"/>
              </a:ext>
            </a:extLst>
          </p:cNvPr>
          <p:cNvSpPr>
            <a:spLocks noGrp="1"/>
          </p:cNvSpPr>
          <p:nvPr>
            <p:ph idx="1"/>
          </p:nvPr>
        </p:nvSpPr>
        <p:spPr>
          <a:xfrm>
            <a:off x="1260629" y="1438183"/>
            <a:ext cx="9309511" cy="5095781"/>
          </a:xfrm>
        </p:spPr>
        <p:txBody>
          <a:bodyPr>
            <a:normAutofit fontScale="92500"/>
          </a:bodyPr>
          <a:lstStyle/>
          <a:p>
            <a:pPr marL="0" marR="0" indent="0">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Theme of Mark:   Jesus: Messiah and Son of God: suffering servant and savior of mankind.</a:t>
            </a: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Theme verse:  Mark 10:45   For even the Son of Man did not come to be served, but to serve, and to give his life as a ransom for many.</a:t>
            </a: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1.  Very fast-paced   Greek </a:t>
            </a:r>
            <a:r>
              <a:rPr lang="en-US" sz="2800" i="1" dirty="0" err="1">
                <a:latin typeface="Calibri" panose="020F0502020204030204" pitchFamily="34" charset="0"/>
                <a:ea typeface="Calibri" panose="020F0502020204030204" pitchFamily="34" charset="0"/>
                <a:cs typeface="Times New Roman" panose="02020603050405020304" pitchFamily="18" charset="0"/>
              </a:rPr>
              <a:t>euthys</a:t>
            </a:r>
            <a:r>
              <a:rPr lang="en-US" sz="2800" dirty="0">
                <a:latin typeface="Calibri" panose="020F0502020204030204" pitchFamily="34" charset="0"/>
                <a:ea typeface="Calibri" panose="020F0502020204030204" pitchFamily="34" charset="0"/>
                <a:cs typeface="Times New Roman" panose="02020603050405020304" pitchFamily="18" charset="0"/>
              </a:rPr>
              <a:t>  immediately  Ex:  Mark 1:10,12,18,20,21,23,28,29,30,42,43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2.  People are amazed by Jesus.  Mark 1:27   Who is this? 4:41, 8:27.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3. Apostles put in a relatively negative light.   4:13,40, 6:37,52, 7:18, 8:4,32, 9:19,32,38, 10:13,37,41</a:t>
            </a:r>
            <a:endParaRPr lang="en-US" sz="2800" b="1" dirty="0"/>
          </a:p>
        </p:txBody>
      </p:sp>
    </p:spTree>
    <p:extLst>
      <p:ext uri="{BB962C8B-B14F-4D97-AF65-F5344CB8AC3E}">
        <p14:creationId xmlns:p14="http://schemas.microsoft.com/office/powerpoint/2010/main" val="319428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A782-98DC-4C70-9721-FC181D1939A7}"/>
              </a:ext>
            </a:extLst>
          </p:cNvPr>
          <p:cNvSpPr>
            <a:spLocks noGrp="1"/>
          </p:cNvSpPr>
          <p:nvPr>
            <p:ph type="title"/>
          </p:nvPr>
        </p:nvSpPr>
        <p:spPr/>
        <p:txBody>
          <a:bodyPr/>
          <a:lstStyle/>
          <a:p>
            <a:pPr>
              <a:defRPr/>
            </a:pPr>
            <a:r>
              <a:rPr lang="en-US" sz="4250" b="1" dirty="0"/>
              <a:t>Jesus and the Rich</a:t>
            </a:r>
          </a:p>
        </p:txBody>
      </p:sp>
      <p:sp>
        <p:nvSpPr>
          <p:cNvPr id="3" name="Content Placeholder 2">
            <a:extLst>
              <a:ext uri="{FF2B5EF4-FFF2-40B4-BE49-F238E27FC236}">
                <a16:creationId xmlns:a16="http://schemas.microsoft.com/office/drawing/2014/main" id="{5750D42E-A50B-4ADE-B02F-46FAD340A815}"/>
              </a:ext>
            </a:extLst>
          </p:cNvPr>
          <p:cNvSpPr>
            <a:spLocks noGrp="1"/>
          </p:cNvSpPr>
          <p:nvPr>
            <p:ph idx="1"/>
          </p:nvPr>
        </p:nvSpPr>
        <p:spPr>
          <a:xfrm>
            <a:off x="609865" y="1600729"/>
            <a:ext cx="4876271" cy="4529667"/>
          </a:xfrm>
        </p:spPr>
        <p:txBody>
          <a:bodyPr/>
          <a:lstStyle/>
          <a:p>
            <a:pPr marL="0" indent="0">
              <a:buNone/>
              <a:defRPr/>
            </a:pPr>
            <a:r>
              <a:rPr lang="en-US" b="1" dirty="0"/>
              <a:t>Luke 12:13-21</a:t>
            </a:r>
          </a:p>
          <a:p>
            <a:pPr marL="0" indent="0">
              <a:buNone/>
              <a:defRPr/>
            </a:pPr>
            <a:r>
              <a:rPr lang="en-US" b="1" dirty="0"/>
              <a:t>The Rich Fool</a:t>
            </a:r>
          </a:p>
        </p:txBody>
      </p:sp>
      <p:pic>
        <p:nvPicPr>
          <p:cNvPr id="53252" name="Picture 2" descr="http://gbcdecatur.org/files/RichFool.jpg">
            <a:extLst>
              <a:ext uri="{FF2B5EF4-FFF2-40B4-BE49-F238E27FC236}">
                <a16:creationId xmlns:a16="http://schemas.microsoft.com/office/drawing/2014/main" id="{F6745A89-C161-4F8A-B928-97BF937AF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1389063"/>
            <a:ext cx="5715000" cy="36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https://revjoezarro.files.wordpress.com/2010/08/scrooge_mcduck.jpg?w=300&amp;h=237">
            <a:extLst>
              <a:ext uri="{FF2B5EF4-FFF2-40B4-BE49-F238E27FC236}">
                <a16:creationId xmlns:a16="http://schemas.microsoft.com/office/drawing/2014/main" id="{F550CA25-559C-4639-BC29-00417A00E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03" y="3493823"/>
            <a:ext cx="458919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0E7A-E8C0-4FB0-A726-767812232CF9}"/>
              </a:ext>
            </a:extLst>
          </p:cNvPr>
          <p:cNvSpPr>
            <a:spLocks noGrp="1"/>
          </p:cNvSpPr>
          <p:nvPr>
            <p:ph type="title"/>
          </p:nvPr>
        </p:nvSpPr>
        <p:spPr>
          <a:xfrm>
            <a:off x="609865" y="277813"/>
            <a:ext cx="10972271" cy="1017323"/>
          </a:xfrm>
        </p:spPr>
        <p:txBody>
          <a:bodyPr/>
          <a:lstStyle/>
          <a:p>
            <a:pPr>
              <a:defRPr/>
            </a:pPr>
            <a:r>
              <a:rPr lang="en-US" sz="3833" b="1" dirty="0"/>
              <a:t>The Rich Fool</a:t>
            </a:r>
          </a:p>
        </p:txBody>
      </p:sp>
      <p:sp>
        <p:nvSpPr>
          <p:cNvPr id="3" name="Content Placeholder 2">
            <a:extLst>
              <a:ext uri="{FF2B5EF4-FFF2-40B4-BE49-F238E27FC236}">
                <a16:creationId xmlns:a16="http://schemas.microsoft.com/office/drawing/2014/main" id="{8A3FDBA6-39BC-4543-ABBD-2C1DB58D2C69}"/>
              </a:ext>
            </a:extLst>
          </p:cNvPr>
          <p:cNvSpPr>
            <a:spLocks noGrp="1"/>
          </p:cNvSpPr>
          <p:nvPr>
            <p:ph idx="1"/>
          </p:nvPr>
        </p:nvSpPr>
        <p:spPr>
          <a:xfrm>
            <a:off x="508000" y="1371865"/>
            <a:ext cx="11074136" cy="4758531"/>
          </a:xfrm>
        </p:spPr>
        <p:txBody>
          <a:bodyPr/>
          <a:lstStyle/>
          <a:p>
            <a:pPr marL="0" indent="0">
              <a:buNone/>
              <a:defRPr/>
            </a:pPr>
            <a:r>
              <a:rPr lang="en-US" sz="2750" b="1" dirty="0"/>
              <a:t>12:15  What are some “different kinds of greed?</a:t>
            </a:r>
          </a:p>
          <a:p>
            <a:pPr marL="0" indent="0">
              <a:buNone/>
              <a:defRPr/>
            </a:pPr>
            <a:endParaRPr lang="en-US" sz="1417" b="1" dirty="0"/>
          </a:p>
          <a:p>
            <a:pPr marL="0" indent="0">
              <a:buNone/>
              <a:defRPr/>
            </a:pPr>
            <a:r>
              <a:rPr lang="en-US" sz="2750" b="1" dirty="0"/>
              <a:t>12:15  What, then, does a man’s life consist of?</a:t>
            </a:r>
          </a:p>
          <a:p>
            <a:pPr marL="0" indent="0">
              <a:buNone/>
              <a:defRPr/>
            </a:pPr>
            <a:endParaRPr lang="en-US" sz="1417" b="1" dirty="0"/>
          </a:p>
          <a:p>
            <a:pPr marL="0" indent="0">
              <a:buNone/>
              <a:defRPr/>
            </a:pPr>
            <a:r>
              <a:rPr lang="en-US" sz="2750" b="1" dirty="0"/>
              <a:t>12:20  What was so foolish about this man?</a:t>
            </a:r>
          </a:p>
          <a:p>
            <a:pPr marL="0" indent="0">
              <a:buNone/>
              <a:defRPr/>
            </a:pPr>
            <a:endParaRPr lang="en-US" sz="1417" b="1" dirty="0"/>
          </a:p>
          <a:p>
            <a:pPr marL="0" indent="0">
              <a:buNone/>
              <a:defRPr/>
            </a:pPr>
            <a:r>
              <a:rPr lang="en-US" sz="2750" b="1" dirty="0"/>
              <a:t>How might we be like this fool?</a:t>
            </a:r>
          </a:p>
        </p:txBody>
      </p:sp>
      <p:pic>
        <p:nvPicPr>
          <p:cNvPr id="54276" name="Picture 2">
            <a:extLst>
              <a:ext uri="{FF2B5EF4-FFF2-40B4-BE49-F238E27FC236}">
                <a16:creationId xmlns:a16="http://schemas.microsoft.com/office/drawing/2014/main" id="{BFE4B00B-138D-426A-886E-C7E367554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0" y="3937001"/>
            <a:ext cx="3530865" cy="256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7" name="Picture 3">
            <a:extLst>
              <a:ext uri="{FF2B5EF4-FFF2-40B4-BE49-F238E27FC236}">
                <a16:creationId xmlns:a16="http://schemas.microsoft.com/office/drawing/2014/main" id="{DA835B92-737A-4CCA-9CC3-9C0265D96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4191000"/>
            <a:ext cx="3213365" cy="242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9677-0847-4F47-AD56-8134C72417CA}"/>
              </a:ext>
            </a:extLst>
          </p:cNvPr>
          <p:cNvSpPr>
            <a:spLocks noGrp="1"/>
          </p:cNvSpPr>
          <p:nvPr>
            <p:ph type="title"/>
          </p:nvPr>
        </p:nvSpPr>
        <p:spPr/>
        <p:txBody>
          <a:bodyPr/>
          <a:lstStyle/>
          <a:p>
            <a:pPr>
              <a:defRPr/>
            </a:pPr>
            <a:r>
              <a:rPr lang="en-US" sz="4250" b="1" dirty="0"/>
              <a:t>Jesus and the Rich</a:t>
            </a:r>
          </a:p>
        </p:txBody>
      </p:sp>
      <p:sp>
        <p:nvSpPr>
          <p:cNvPr id="3" name="Content Placeholder 2">
            <a:extLst>
              <a:ext uri="{FF2B5EF4-FFF2-40B4-BE49-F238E27FC236}">
                <a16:creationId xmlns:a16="http://schemas.microsoft.com/office/drawing/2014/main" id="{B0AFAE58-8CFE-4123-9276-5974BD2AA529}"/>
              </a:ext>
            </a:extLst>
          </p:cNvPr>
          <p:cNvSpPr>
            <a:spLocks noGrp="1"/>
          </p:cNvSpPr>
          <p:nvPr>
            <p:ph idx="1"/>
          </p:nvPr>
        </p:nvSpPr>
        <p:spPr/>
        <p:txBody>
          <a:bodyPr/>
          <a:lstStyle/>
          <a:p>
            <a:pPr marL="0" indent="0">
              <a:buNone/>
              <a:defRPr/>
            </a:pPr>
            <a:r>
              <a:rPr lang="en-US" sz="2833" b="1" dirty="0"/>
              <a:t>Luke 14:12-13  Do not invite the rich to your banquets…. Invite the poor.</a:t>
            </a:r>
          </a:p>
          <a:p>
            <a:pPr marL="0" indent="0">
              <a:buNone/>
              <a:defRPr/>
            </a:pPr>
            <a:endParaRPr lang="en-US" sz="917" b="1" dirty="0"/>
          </a:p>
          <a:p>
            <a:pPr marL="0" indent="0">
              <a:buNone/>
              <a:defRPr/>
            </a:pPr>
            <a:r>
              <a:rPr lang="en-US" sz="2833" b="1" dirty="0"/>
              <a:t>Should we take this literally?</a:t>
            </a:r>
          </a:p>
          <a:p>
            <a:pPr marL="0" indent="0">
              <a:buNone/>
              <a:defRPr/>
            </a:pPr>
            <a:endParaRPr lang="en-US" sz="833" b="1" dirty="0"/>
          </a:p>
          <a:p>
            <a:pPr marL="0" indent="0">
              <a:buNone/>
              <a:defRPr/>
            </a:pPr>
            <a:r>
              <a:rPr lang="en-US" sz="2833" b="1" dirty="0"/>
              <a:t>Luke 16:19-31  The rich man and Lazarus.</a:t>
            </a:r>
          </a:p>
          <a:p>
            <a:pPr marL="0" indent="0">
              <a:buNone/>
              <a:defRPr/>
            </a:pPr>
            <a:endParaRPr lang="en-US" sz="667" b="1" dirty="0"/>
          </a:p>
          <a:p>
            <a:pPr marL="0" indent="0">
              <a:buNone/>
              <a:defRPr/>
            </a:pPr>
            <a:r>
              <a:rPr lang="en-US" sz="2833" b="1" dirty="0"/>
              <a:t>Who would you go up and talk to?  What about Jesus?</a:t>
            </a:r>
          </a:p>
          <a:p>
            <a:pPr marL="0" indent="0">
              <a:buNone/>
              <a:defRPr/>
            </a:pPr>
            <a:endParaRPr lang="en-US" sz="1000" b="1" dirty="0"/>
          </a:p>
          <a:p>
            <a:pPr marL="0" indent="0">
              <a:buNone/>
              <a:defRPr/>
            </a:pPr>
            <a:r>
              <a:rPr lang="en-US" sz="2833" b="1" dirty="0"/>
              <a:t>Luke 18:18-30  The rich ruler.   Why is it so difficult for rich people to enter the Kingdom of God?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6612-6EE6-42E0-AD4B-2AF9BB2B2C3D}"/>
              </a:ext>
            </a:extLst>
          </p:cNvPr>
          <p:cNvSpPr>
            <a:spLocks noGrp="1"/>
          </p:cNvSpPr>
          <p:nvPr>
            <p:ph type="title"/>
          </p:nvPr>
        </p:nvSpPr>
        <p:spPr>
          <a:xfrm>
            <a:off x="1296140" y="514905"/>
            <a:ext cx="9274000" cy="949912"/>
          </a:xfrm>
        </p:spPr>
        <p:txBody>
          <a:bodyPr/>
          <a:lstStyle/>
          <a:p>
            <a:pPr algn="ctr"/>
            <a:r>
              <a:rPr lang="en-US" b="1" dirty="0"/>
              <a:t>John</a:t>
            </a:r>
          </a:p>
        </p:txBody>
      </p:sp>
      <p:sp>
        <p:nvSpPr>
          <p:cNvPr id="3" name="Content Placeholder 2">
            <a:extLst>
              <a:ext uri="{FF2B5EF4-FFF2-40B4-BE49-F238E27FC236}">
                <a16:creationId xmlns:a16="http://schemas.microsoft.com/office/drawing/2014/main" id="{2E2319A6-9B22-46DD-8986-B51FA78552E9}"/>
              </a:ext>
            </a:extLst>
          </p:cNvPr>
          <p:cNvSpPr>
            <a:spLocks noGrp="1"/>
          </p:cNvSpPr>
          <p:nvPr>
            <p:ph idx="1"/>
          </p:nvPr>
        </p:nvSpPr>
        <p:spPr>
          <a:xfrm>
            <a:off x="1136342" y="1589103"/>
            <a:ext cx="9433797" cy="4460841"/>
          </a:xfrm>
        </p:spPr>
        <p:txBody>
          <a:bodyPr>
            <a:normAutofit/>
          </a:bodyPr>
          <a:lstStyle/>
          <a:p>
            <a:pPr marL="0" indent="0">
              <a:buNone/>
            </a:pPr>
            <a:r>
              <a:rPr lang="en-US" sz="2400" b="1" dirty="0"/>
              <a:t>John:  Jesus is revealed through his miracles and through his statements about himself.  </a:t>
            </a:r>
          </a:p>
          <a:p>
            <a:pPr marL="0" indent="0">
              <a:buNone/>
            </a:pPr>
            <a:r>
              <a:rPr lang="en-US" sz="2400" b="1" dirty="0"/>
              <a:t>Central Theme:  Jesus is the divine son of God who reveals the father, providing eternal life to all who believe in him</a:t>
            </a:r>
          </a:p>
          <a:p>
            <a:pPr marL="0" indent="0">
              <a:buNone/>
            </a:pPr>
            <a:r>
              <a:rPr lang="en-US" sz="2400" b="1" dirty="0"/>
              <a:t>Key Verse: John 1:14  and/or  3:16</a:t>
            </a:r>
          </a:p>
          <a:p>
            <a:pPr marL="0" indent="0">
              <a:buNone/>
            </a:pPr>
            <a:r>
              <a:rPr lang="en-US" sz="2400" b="1" dirty="0"/>
              <a:t>John 20:30  These are written that you may believe that Jesus is the Messiah, the Son of God, and that by believing you may have life in his name.</a:t>
            </a:r>
          </a:p>
          <a:p>
            <a:pPr marL="0" indent="0">
              <a:buNone/>
            </a:pPr>
            <a:endParaRPr lang="en-US" sz="2400" b="1" dirty="0"/>
          </a:p>
        </p:txBody>
      </p:sp>
    </p:spTree>
    <p:extLst>
      <p:ext uri="{BB962C8B-B14F-4D97-AF65-F5344CB8AC3E}">
        <p14:creationId xmlns:p14="http://schemas.microsoft.com/office/powerpoint/2010/main" val="62182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0B31-6E52-4A10-AC77-ACAF65E82AD8}"/>
              </a:ext>
            </a:extLst>
          </p:cNvPr>
          <p:cNvSpPr>
            <a:spLocks noGrp="1"/>
          </p:cNvSpPr>
          <p:nvPr>
            <p:ph type="title"/>
          </p:nvPr>
        </p:nvSpPr>
        <p:spPr>
          <a:xfrm>
            <a:off x="1518082" y="808056"/>
            <a:ext cx="9052057" cy="1077229"/>
          </a:xfrm>
        </p:spPr>
        <p:txBody>
          <a:bodyPr>
            <a:normAutofit/>
          </a:bodyPr>
          <a:lstStyle/>
          <a:p>
            <a:pPr algn="ctr"/>
            <a:r>
              <a:rPr lang="en-US" sz="3600" b="1" dirty="0"/>
              <a:t>7 I AM Statements</a:t>
            </a:r>
          </a:p>
        </p:txBody>
      </p:sp>
      <p:sp>
        <p:nvSpPr>
          <p:cNvPr id="3" name="Content Placeholder 2">
            <a:extLst>
              <a:ext uri="{FF2B5EF4-FFF2-40B4-BE49-F238E27FC236}">
                <a16:creationId xmlns:a16="http://schemas.microsoft.com/office/drawing/2014/main" id="{89DAE197-1344-4732-BCC3-009C161A2D3F}"/>
              </a:ext>
            </a:extLst>
          </p:cNvPr>
          <p:cNvSpPr>
            <a:spLocks noGrp="1"/>
          </p:cNvSpPr>
          <p:nvPr>
            <p:ph idx="1"/>
          </p:nvPr>
        </p:nvSpPr>
        <p:spPr>
          <a:xfrm>
            <a:off x="1455938" y="2052116"/>
            <a:ext cx="9114201" cy="4295418"/>
          </a:xfrm>
        </p:spPr>
        <p:txBody>
          <a:bodyPr>
            <a:normAutofit lnSpcReduction="10000"/>
          </a:bodyPr>
          <a:lstStyle/>
          <a:p>
            <a:pPr marL="0" indent="0">
              <a:buNone/>
            </a:pPr>
            <a:r>
              <a:rPr lang="en-US" sz="2400" b="1" dirty="0"/>
              <a:t>I AM the bread of life  6:35</a:t>
            </a:r>
          </a:p>
          <a:p>
            <a:pPr marL="0" indent="0">
              <a:buNone/>
            </a:pPr>
            <a:r>
              <a:rPr lang="en-US" sz="2400" b="1" dirty="0"/>
              <a:t>I AM the light of the world  8:12,9:5</a:t>
            </a:r>
          </a:p>
          <a:p>
            <a:pPr marL="0" indent="0">
              <a:buNone/>
            </a:pPr>
            <a:r>
              <a:rPr lang="en-US" sz="2400" b="1" dirty="0"/>
              <a:t>I AM the door (and the gate)  10:7</a:t>
            </a:r>
          </a:p>
          <a:p>
            <a:pPr marL="0" indent="0">
              <a:buNone/>
            </a:pPr>
            <a:r>
              <a:rPr lang="en-US" sz="2400" b="1" dirty="0"/>
              <a:t>I AM the good shepherd  10:1,14</a:t>
            </a:r>
          </a:p>
          <a:p>
            <a:pPr marL="0" indent="0">
              <a:buNone/>
            </a:pPr>
            <a:r>
              <a:rPr lang="en-US" sz="2400" b="1" dirty="0"/>
              <a:t>I AM the resurrection and the life  11:25</a:t>
            </a:r>
          </a:p>
          <a:p>
            <a:pPr marL="0" indent="0">
              <a:buNone/>
            </a:pPr>
            <a:r>
              <a:rPr lang="en-US" sz="2400" b="1" dirty="0"/>
              <a:t>I AM the Way the Truth and the Life  14:6</a:t>
            </a:r>
          </a:p>
          <a:p>
            <a:pPr marL="0" indent="0">
              <a:buNone/>
            </a:pPr>
            <a:r>
              <a:rPr lang="en-US" sz="2400" b="1" dirty="0"/>
              <a:t>I AM the true vine  15:1</a:t>
            </a:r>
          </a:p>
        </p:txBody>
      </p:sp>
    </p:spTree>
    <p:extLst>
      <p:ext uri="{BB962C8B-B14F-4D97-AF65-F5344CB8AC3E}">
        <p14:creationId xmlns:p14="http://schemas.microsoft.com/office/powerpoint/2010/main" val="267205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9F7B-7007-456D-AAB2-FD91BC8DA26A}"/>
              </a:ext>
            </a:extLst>
          </p:cNvPr>
          <p:cNvSpPr>
            <a:spLocks noGrp="1"/>
          </p:cNvSpPr>
          <p:nvPr>
            <p:ph type="title"/>
          </p:nvPr>
        </p:nvSpPr>
        <p:spPr>
          <a:xfrm>
            <a:off x="1580226" y="808056"/>
            <a:ext cx="8989914" cy="1077229"/>
          </a:xfrm>
        </p:spPr>
        <p:txBody>
          <a:bodyPr>
            <a:normAutofit/>
          </a:bodyPr>
          <a:lstStyle/>
          <a:p>
            <a:pPr algn="ctr"/>
            <a:r>
              <a:rPr lang="en-US" sz="3600" b="1" dirty="0"/>
              <a:t>7 Miraculous Signs</a:t>
            </a:r>
          </a:p>
        </p:txBody>
      </p:sp>
      <p:sp>
        <p:nvSpPr>
          <p:cNvPr id="3" name="Content Placeholder 2">
            <a:extLst>
              <a:ext uri="{FF2B5EF4-FFF2-40B4-BE49-F238E27FC236}">
                <a16:creationId xmlns:a16="http://schemas.microsoft.com/office/drawing/2014/main" id="{64A72F76-C53D-4408-956E-8CC44B44D65E}"/>
              </a:ext>
            </a:extLst>
          </p:cNvPr>
          <p:cNvSpPr>
            <a:spLocks noGrp="1"/>
          </p:cNvSpPr>
          <p:nvPr>
            <p:ph idx="1"/>
          </p:nvPr>
        </p:nvSpPr>
        <p:spPr>
          <a:xfrm>
            <a:off x="1171852" y="1500326"/>
            <a:ext cx="9398287" cy="5357674"/>
          </a:xfrm>
        </p:spPr>
        <p:txBody>
          <a:bodyPr>
            <a:normAutofit/>
          </a:bodyPr>
          <a:lstStyle/>
          <a:p>
            <a:pPr marL="0" indent="0">
              <a:buNone/>
            </a:pPr>
            <a:r>
              <a:rPr lang="en-US" sz="2400" b="1" dirty="0"/>
              <a:t>Water to wine  2:1-11</a:t>
            </a:r>
          </a:p>
          <a:p>
            <a:pPr marL="0" indent="0">
              <a:buNone/>
            </a:pPr>
            <a:r>
              <a:rPr lang="en-US" sz="2400" b="1" dirty="0"/>
              <a:t>Healing of official’s son  4:43-54</a:t>
            </a:r>
          </a:p>
          <a:p>
            <a:pPr marL="0" indent="0">
              <a:buNone/>
            </a:pPr>
            <a:r>
              <a:rPr lang="en-US" sz="2400" b="1" dirty="0"/>
              <a:t>Healing at pool of Bethesda  5:1-5</a:t>
            </a:r>
          </a:p>
          <a:p>
            <a:pPr marL="0" indent="0">
              <a:buNone/>
            </a:pPr>
            <a:r>
              <a:rPr lang="en-US" sz="2400" b="1" dirty="0"/>
              <a:t>Feeding of 5000  6:1-14</a:t>
            </a:r>
          </a:p>
          <a:p>
            <a:pPr marL="0" indent="0">
              <a:buNone/>
            </a:pPr>
            <a:r>
              <a:rPr lang="en-US" sz="2400" b="1" dirty="0"/>
              <a:t>Walking on water  6:16-21</a:t>
            </a:r>
          </a:p>
          <a:p>
            <a:pPr marL="0" indent="0">
              <a:buNone/>
            </a:pPr>
            <a:r>
              <a:rPr lang="en-US" sz="2400" b="1" dirty="0"/>
              <a:t>Man born blind  9:1-12</a:t>
            </a:r>
          </a:p>
          <a:p>
            <a:pPr marL="0" indent="0">
              <a:buNone/>
            </a:pPr>
            <a:r>
              <a:rPr lang="en-US" sz="2400" b="1" dirty="0"/>
              <a:t>Resurrection of Lazarus  11:1-44</a:t>
            </a:r>
          </a:p>
        </p:txBody>
      </p:sp>
    </p:spTree>
    <p:extLst>
      <p:ext uri="{BB962C8B-B14F-4D97-AF65-F5344CB8AC3E}">
        <p14:creationId xmlns:p14="http://schemas.microsoft.com/office/powerpoint/2010/main" val="19781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91A6-E409-47B5-B7ED-F7AA56709A13}"/>
              </a:ext>
            </a:extLst>
          </p:cNvPr>
          <p:cNvSpPr>
            <a:spLocks noGrp="1"/>
          </p:cNvSpPr>
          <p:nvPr>
            <p:ph type="title"/>
          </p:nvPr>
        </p:nvSpPr>
        <p:spPr>
          <a:xfrm>
            <a:off x="1464816" y="808056"/>
            <a:ext cx="9105323" cy="1077229"/>
          </a:xfrm>
        </p:spPr>
        <p:txBody>
          <a:bodyPr>
            <a:normAutofit/>
          </a:bodyPr>
          <a:lstStyle/>
          <a:p>
            <a:pPr algn="ctr"/>
            <a:r>
              <a:rPr lang="en-US" sz="3200" b="1" dirty="0"/>
              <a:t>Jesus Works a Miracle, Makes a Claim and calls us to believe</a:t>
            </a:r>
          </a:p>
        </p:txBody>
      </p:sp>
      <p:sp>
        <p:nvSpPr>
          <p:cNvPr id="3" name="Content Placeholder 2">
            <a:extLst>
              <a:ext uri="{FF2B5EF4-FFF2-40B4-BE49-F238E27FC236}">
                <a16:creationId xmlns:a16="http://schemas.microsoft.com/office/drawing/2014/main" id="{79E93FF7-8561-4165-A02F-DC5191EF93D1}"/>
              </a:ext>
            </a:extLst>
          </p:cNvPr>
          <p:cNvSpPr>
            <a:spLocks noGrp="1"/>
          </p:cNvSpPr>
          <p:nvPr>
            <p:ph idx="1"/>
          </p:nvPr>
        </p:nvSpPr>
        <p:spPr>
          <a:xfrm>
            <a:off x="1464816" y="2052116"/>
            <a:ext cx="9105323" cy="3997828"/>
          </a:xfrm>
        </p:spPr>
        <p:txBody>
          <a:bodyPr>
            <a:normAutofit/>
          </a:bodyPr>
          <a:lstStyle/>
          <a:p>
            <a:pPr marL="0" indent="0">
              <a:buNone/>
            </a:pPr>
            <a:r>
              <a:rPr lang="en-US" sz="2800" b="1" dirty="0"/>
              <a:t>John 6:1-14  Jesus feeds 5000</a:t>
            </a:r>
          </a:p>
          <a:p>
            <a:pPr marL="0" indent="0">
              <a:buNone/>
            </a:pPr>
            <a:r>
              <a:rPr lang="en-US" sz="2800" b="1" dirty="0"/>
              <a:t>John 6:35-59 I AM the bread of life</a:t>
            </a:r>
          </a:p>
          <a:p>
            <a:pPr marL="0" indent="0">
              <a:buNone/>
            </a:pPr>
            <a:endParaRPr lang="en-US" sz="2800" b="1" dirty="0"/>
          </a:p>
          <a:p>
            <a:pPr marL="0" indent="0">
              <a:buNone/>
            </a:pPr>
            <a:r>
              <a:rPr lang="en-US" sz="2800" b="1" dirty="0"/>
              <a:t>John 11:25 I AM the resurrection and the life</a:t>
            </a:r>
          </a:p>
          <a:p>
            <a:pPr marL="0" indent="0">
              <a:buNone/>
            </a:pPr>
            <a:r>
              <a:rPr lang="en-US" sz="2800" b="1" dirty="0"/>
              <a:t>John 11:38-44 Jesus raises Lazarus</a:t>
            </a:r>
          </a:p>
        </p:txBody>
      </p:sp>
    </p:spTree>
    <p:extLst>
      <p:ext uri="{BB962C8B-B14F-4D97-AF65-F5344CB8AC3E}">
        <p14:creationId xmlns:p14="http://schemas.microsoft.com/office/powerpoint/2010/main" val="216612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31EF5E7-415B-4B3E-B69E-B1CB61AA1433}"/>
              </a:ext>
            </a:extLst>
          </p:cNvPr>
          <p:cNvSpPr>
            <a:spLocks noGrp="1" noChangeArrowheads="1"/>
          </p:cNvSpPr>
          <p:nvPr>
            <p:ph type="title"/>
          </p:nvPr>
        </p:nvSpPr>
        <p:spPr>
          <a:xfrm>
            <a:off x="1464816" y="497150"/>
            <a:ext cx="9179510" cy="772357"/>
          </a:xfrm>
        </p:spPr>
        <p:txBody>
          <a:bodyPr>
            <a:normAutofit/>
          </a:bodyPr>
          <a:lstStyle/>
          <a:p>
            <a:pPr algn="ctr" eaLnBrk="1" hangingPunct="1">
              <a:defRPr/>
            </a:pPr>
            <a:r>
              <a:rPr lang="en-US" sz="3600" dirty="0"/>
              <a:t>Jesus the Perfect High Priest</a:t>
            </a:r>
          </a:p>
        </p:txBody>
      </p:sp>
      <p:sp>
        <p:nvSpPr>
          <p:cNvPr id="60419" name="Rectangle 3">
            <a:extLst>
              <a:ext uri="{FF2B5EF4-FFF2-40B4-BE49-F238E27FC236}">
                <a16:creationId xmlns:a16="http://schemas.microsoft.com/office/drawing/2014/main" id="{D75C4AED-1B2D-45F4-9FE4-8AF85AF531F8}"/>
              </a:ext>
            </a:extLst>
          </p:cNvPr>
          <p:cNvSpPr>
            <a:spLocks noGrp="1" noChangeArrowheads="1"/>
          </p:cNvSpPr>
          <p:nvPr>
            <p:ph type="body" idx="1"/>
          </p:nvPr>
        </p:nvSpPr>
        <p:spPr>
          <a:xfrm>
            <a:off x="1305017" y="1349406"/>
            <a:ext cx="9845336" cy="4822794"/>
          </a:xfrm>
        </p:spPr>
        <p:txBody>
          <a:bodyPr>
            <a:noAutofit/>
          </a:bodyPr>
          <a:lstStyle/>
          <a:p>
            <a:pPr marL="0" indent="0" eaLnBrk="1" hangingPunct="1">
              <a:buNone/>
              <a:defRPr/>
            </a:pPr>
            <a:r>
              <a:rPr lang="en-US" sz="2400" b="1" dirty="0"/>
              <a:t>What is a priest?</a:t>
            </a:r>
          </a:p>
          <a:p>
            <a:pPr marL="0" indent="0" eaLnBrk="1" hangingPunct="1">
              <a:buNone/>
              <a:defRPr/>
            </a:pPr>
            <a:r>
              <a:rPr lang="en-US" sz="2400" b="1" dirty="0"/>
              <a:t>A </a:t>
            </a:r>
            <a:r>
              <a:rPr lang="en-US" sz="2400" b="1" i="1" dirty="0"/>
              <a:t>Pontifex</a:t>
            </a:r>
            <a:r>
              <a:rPr lang="en-US" sz="2400" b="1" dirty="0"/>
              <a:t>  Literally, a bridge-builder.  A mediator.   An advocate.   A representative.   One who give access.  One who can speak the language of both the worshipper and the one worshipped.</a:t>
            </a:r>
          </a:p>
          <a:p>
            <a:pPr marL="0" indent="0" eaLnBrk="1" hangingPunct="1">
              <a:buNone/>
              <a:defRPr/>
            </a:pPr>
            <a:r>
              <a:rPr lang="en-US" sz="2400" b="1" dirty="0"/>
              <a:t>The bridge before Jesus:</a:t>
            </a:r>
          </a:p>
          <a:p>
            <a:pPr marL="457200" lvl="1" indent="0" eaLnBrk="1" hangingPunct="1">
              <a:buNone/>
              <a:defRPr/>
            </a:pPr>
            <a:r>
              <a:rPr lang="en-US" sz="2400" b="1" dirty="0"/>
              <a:t>The Law</a:t>
            </a:r>
          </a:p>
          <a:p>
            <a:pPr marL="457200" lvl="1" indent="0" eaLnBrk="1" hangingPunct="1">
              <a:buNone/>
              <a:defRPr/>
            </a:pPr>
            <a:r>
              <a:rPr lang="en-US" sz="2400" b="1" dirty="0"/>
              <a:t>The Priest and the Sacrificial System</a:t>
            </a:r>
          </a:p>
          <a:p>
            <a:pPr marL="457200" lvl="1" indent="0" eaLnBrk="1" hangingPunct="1">
              <a:buNone/>
              <a:defRPr/>
            </a:pPr>
            <a:r>
              <a:rPr lang="en-US" sz="2400" b="1" dirty="0"/>
              <a:t>But they did not work, and that is the point of Hebrews 7-10:18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276456B-04BE-41D4-9BE3-D9227849FAB8}"/>
              </a:ext>
            </a:extLst>
          </p:cNvPr>
          <p:cNvSpPr>
            <a:spLocks noGrp="1" noChangeArrowheads="1"/>
          </p:cNvSpPr>
          <p:nvPr>
            <p:ph type="title"/>
          </p:nvPr>
        </p:nvSpPr>
        <p:spPr>
          <a:xfrm>
            <a:off x="1981200" y="274638"/>
            <a:ext cx="8229600" cy="715962"/>
          </a:xfrm>
        </p:spPr>
        <p:txBody>
          <a:bodyPr/>
          <a:lstStyle/>
          <a:p>
            <a:pPr eaLnBrk="1" hangingPunct="1">
              <a:defRPr/>
            </a:pPr>
            <a:r>
              <a:rPr lang="en-US" sz="3600" dirty="0"/>
              <a:t>Jesus the Great High Priest</a:t>
            </a:r>
          </a:p>
        </p:txBody>
      </p:sp>
      <p:sp>
        <p:nvSpPr>
          <p:cNvPr id="48131" name="Rectangle 3">
            <a:extLst>
              <a:ext uri="{FF2B5EF4-FFF2-40B4-BE49-F238E27FC236}">
                <a16:creationId xmlns:a16="http://schemas.microsoft.com/office/drawing/2014/main" id="{89B68069-9DBC-49A0-B2E0-46A29E2CD5E4}"/>
              </a:ext>
            </a:extLst>
          </p:cNvPr>
          <p:cNvSpPr>
            <a:spLocks noGrp="1" noChangeArrowheads="1"/>
          </p:cNvSpPr>
          <p:nvPr>
            <p:ph type="body" idx="1"/>
          </p:nvPr>
        </p:nvSpPr>
        <p:spPr>
          <a:xfrm>
            <a:off x="1154097" y="923278"/>
            <a:ext cx="10102788" cy="5788240"/>
          </a:xfrm>
        </p:spPr>
        <p:txBody>
          <a:bodyPr>
            <a:normAutofit fontScale="92500" lnSpcReduction="20000"/>
          </a:bodyPr>
          <a:lstStyle/>
          <a:p>
            <a:pPr eaLnBrk="1" hangingPunct="1">
              <a:defRPr/>
            </a:pPr>
            <a:r>
              <a:rPr lang="en-US" sz="2400" b="1" dirty="0"/>
              <a:t>Like a High priest:</a:t>
            </a:r>
          </a:p>
          <a:p>
            <a:pPr lvl="1" eaLnBrk="1" hangingPunct="1">
              <a:defRPr/>
            </a:pPr>
            <a:r>
              <a:rPr lang="en-US" sz="2000" b="1" dirty="0"/>
              <a:t>Can relate to us (</a:t>
            </a:r>
            <a:r>
              <a:rPr lang="en-US" sz="2000" b="1" dirty="0" err="1"/>
              <a:t>Heb</a:t>
            </a:r>
            <a:r>
              <a:rPr lang="en-US" sz="2000" b="1" dirty="0"/>
              <a:t> 4:15)</a:t>
            </a:r>
          </a:p>
          <a:p>
            <a:pPr lvl="1" eaLnBrk="1" hangingPunct="1">
              <a:defRPr/>
            </a:pPr>
            <a:r>
              <a:rPr lang="en-US" sz="2000" b="1" dirty="0"/>
              <a:t>Makes intercession before God for us (</a:t>
            </a:r>
            <a:r>
              <a:rPr lang="en-US" sz="2000" b="1" dirty="0" err="1"/>
              <a:t>Heb</a:t>
            </a:r>
            <a:r>
              <a:rPr lang="en-US" sz="2000" b="1" dirty="0"/>
              <a:t> 4:16)</a:t>
            </a:r>
          </a:p>
          <a:p>
            <a:pPr lvl="1" eaLnBrk="1" hangingPunct="1">
              <a:defRPr/>
            </a:pPr>
            <a:r>
              <a:rPr lang="en-US" sz="2000" b="1" dirty="0"/>
              <a:t>Offer gifts (fragrant offerings) and sacrifices (sin, guilt offering) (</a:t>
            </a:r>
            <a:r>
              <a:rPr lang="en-US" sz="2000" b="1" dirty="0" err="1"/>
              <a:t>Heb</a:t>
            </a:r>
            <a:r>
              <a:rPr lang="en-US" sz="2000" b="1" dirty="0"/>
              <a:t> 5:1) </a:t>
            </a:r>
          </a:p>
          <a:p>
            <a:pPr lvl="1" eaLnBrk="1" hangingPunct="1">
              <a:defRPr/>
            </a:pPr>
            <a:r>
              <a:rPr lang="en-US" sz="2000" b="1" dirty="0"/>
              <a:t>Selected by God from men (</a:t>
            </a:r>
            <a:r>
              <a:rPr lang="en-US" sz="2000" b="1" dirty="0" err="1"/>
              <a:t>Heb</a:t>
            </a:r>
            <a:r>
              <a:rPr lang="en-US" sz="2000" b="1" dirty="0"/>
              <a:t> 5:1,4-5)</a:t>
            </a:r>
          </a:p>
          <a:p>
            <a:pPr lvl="1" eaLnBrk="1" hangingPunct="1">
              <a:defRPr/>
            </a:pPr>
            <a:r>
              <a:rPr lang="en-US" sz="2000" b="1" dirty="0"/>
              <a:t>Represents man to God (</a:t>
            </a:r>
            <a:r>
              <a:rPr lang="en-US" sz="2000" b="1" dirty="0" err="1"/>
              <a:t>Heb</a:t>
            </a:r>
            <a:r>
              <a:rPr lang="en-US" sz="2000" b="1" dirty="0"/>
              <a:t> 5:1)</a:t>
            </a:r>
          </a:p>
          <a:p>
            <a:pPr lvl="1" eaLnBrk="1" hangingPunct="1">
              <a:defRPr/>
            </a:pPr>
            <a:endParaRPr lang="en-US" sz="800" b="1" dirty="0"/>
          </a:p>
          <a:p>
            <a:pPr eaLnBrk="1" hangingPunct="1">
              <a:defRPr/>
            </a:pPr>
            <a:r>
              <a:rPr lang="en-US" sz="2400" b="1" dirty="0"/>
              <a:t>Greater than any High Priest</a:t>
            </a:r>
          </a:p>
          <a:p>
            <a:pPr lvl="1" eaLnBrk="1" hangingPunct="1">
              <a:defRPr/>
            </a:pPr>
            <a:r>
              <a:rPr lang="en-US" sz="2000" b="1" dirty="0"/>
              <a:t>Serves in the Heavenly Tabernacle, not the earthly one. (</a:t>
            </a:r>
            <a:r>
              <a:rPr lang="en-US" sz="2000" b="1" dirty="0" err="1"/>
              <a:t>Heb</a:t>
            </a:r>
            <a:r>
              <a:rPr lang="en-US" sz="2000" b="1" dirty="0"/>
              <a:t> 4:14)</a:t>
            </a:r>
          </a:p>
          <a:p>
            <a:pPr lvl="1" eaLnBrk="1" hangingPunct="1">
              <a:defRPr/>
            </a:pPr>
            <a:r>
              <a:rPr lang="en-US" sz="2000" b="1" dirty="0"/>
              <a:t>Tempted, yet was without sin. (</a:t>
            </a:r>
            <a:r>
              <a:rPr lang="en-US" sz="2000" b="1" dirty="0" err="1"/>
              <a:t>Heb</a:t>
            </a:r>
            <a:r>
              <a:rPr lang="en-US" sz="2000" b="1" dirty="0"/>
              <a:t> 4:15)</a:t>
            </a:r>
          </a:p>
          <a:p>
            <a:pPr lvl="1" eaLnBrk="1" hangingPunct="1">
              <a:defRPr/>
            </a:pPr>
            <a:r>
              <a:rPr lang="en-US" sz="2000" b="1" dirty="0"/>
              <a:t>Did not need to offer sacrifices for his own sin. (</a:t>
            </a:r>
            <a:r>
              <a:rPr lang="en-US" sz="2000" b="1" dirty="0" err="1"/>
              <a:t>Heb</a:t>
            </a:r>
            <a:r>
              <a:rPr lang="en-US" sz="2000" b="1" dirty="0"/>
              <a:t> 5:3)</a:t>
            </a:r>
          </a:p>
          <a:p>
            <a:pPr lvl="1" eaLnBrk="1" hangingPunct="1">
              <a:defRPr/>
            </a:pPr>
            <a:r>
              <a:rPr lang="en-US" sz="2000" b="1" dirty="0"/>
              <a:t>A priest forever (</a:t>
            </a:r>
            <a:r>
              <a:rPr lang="en-US" sz="2000" b="1" dirty="0" err="1"/>
              <a:t>Heb</a:t>
            </a:r>
            <a:r>
              <a:rPr lang="en-US" sz="2000" b="1" dirty="0"/>
              <a:t> 5:6)</a:t>
            </a:r>
          </a:p>
          <a:p>
            <a:pPr lvl="1" eaLnBrk="1" hangingPunct="1">
              <a:defRPr/>
            </a:pPr>
            <a:r>
              <a:rPr lang="en-US" sz="2000" b="1" dirty="0"/>
              <a:t>A priest from the order of Melchizedek (Heb 5:6)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B3D9B43-78FF-4A6E-9498-0E38E3319C8D}"/>
              </a:ext>
            </a:extLst>
          </p:cNvPr>
          <p:cNvSpPr>
            <a:spLocks noGrp="1" noChangeArrowheads="1"/>
          </p:cNvSpPr>
          <p:nvPr>
            <p:ph type="title"/>
          </p:nvPr>
        </p:nvSpPr>
        <p:spPr/>
        <p:txBody>
          <a:bodyPr/>
          <a:lstStyle/>
          <a:p>
            <a:pPr algn="ctr" eaLnBrk="1" hangingPunct="1">
              <a:defRPr/>
            </a:pPr>
            <a:r>
              <a:rPr lang="en-US" sz="3200" b="1" dirty="0"/>
              <a:t>A wonderful word…</a:t>
            </a:r>
          </a:p>
        </p:txBody>
      </p:sp>
      <p:sp>
        <p:nvSpPr>
          <p:cNvPr id="49155" name="Rectangle 3">
            <a:extLst>
              <a:ext uri="{FF2B5EF4-FFF2-40B4-BE49-F238E27FC236}">
                <a16:creationId xmlns:a16="http://schemas.microsoft.com/office/drawing/2014/main" id="{191682C9-9A5A-4100-B63D-B752796E480C}"/>
              </a:ext>
            </a:extLst>
          </p:cNvPr>
          <p:cNvSpPr>
            <a:spLocks noGrp="1" noChangeArrowheads="1"/>
          </p:cNvSpPr>
          <p:nvPr>
            <p:ph type="body" idx="1"/>
          </p:nvPr>
        </p:nvSpPr>
        <p:spPr>
          <a:xfrm>
            <a:off x="1145220" y="1500325"/>
            <a:ext cx="9424920" cy="5255581"/>
          </a:xfrm>
        </p:spPr>
        <p:txBody>
          <a:bodyPr>
            <a:normAutofit/>
          </a:bodyPr>
          <a:lstStyle/>
          <a:p>
            <a:pPr marL="0" indent="0" eaLnBrk="1" hangingPunct="1">
              <a:buNone/>
              <a:defRPr/>
            </a:pPr>
            <a:r>
              <a:rPr lang="en-US" sz="2800" b="1" i="1" dirty="0" err="1"/>
              <a:t>metriopatheia</a:t>
            </a:r>
            <a:r>
              <a:rPr lang="en-US" sz="2800" dirty="0"/>
              <a:t>    </a:t>
            </a:r>
            <a:r>
              <a:rPr lang="en-US" sz="2800" b="1" dirty="0" err="1"/>
              <a:t>Heb</a:t>
            </a:r>
            <a:r>
              <a:rPr lang="en-US" sz="2800" b="1" dirty="0"/>
              <a:t> 5:2</a:t>
            </a:r>
          </a:p>
          <a:p>
            <a:pPr eaLnBrk="1" hangingPunct="1">
              <a:defRPr/>
            </a:pPr>
            <a:endParaRPr lang="en-US" sz="2800" dirty="0"/>
          </a:p>
          <a:p>
            <a:pPr marL="0" indent="0" eaLnBrk="1" hangingPunct="1">
              <a:buNone/>
              <a:defRPr/>
            </a:pPr>
            <a:r>
              <a:rPr lang="en-US" sz="2800" dirty="0"/>
              <a:t>Empathy, Sympathetic feeling, </a:t>
            </a:r>
          </a:p>
          <a:p>
            <a:pPr marL="0" indent="0" eaLnBrk="1" hangingPunct="1">
              <a:buNone/>
              <a:defRPr/>
            </a:pPr>
            <a:r>
              <a:rPr lang="en-US" sz="2800" dirty="0"/>
              <a:t>Bear with people without becoming angry</a:t>
            </a:r>
          </a:p>
          <a:p>
            <a:pPr marL="0" indent="0" eaLnBrk="1" hangingPunct="1">
              <a:buNone/>
              <a:defRPr/>
            </a:pPr>
            <a:r>
              <a:rPr lang="en-US" sz="2800" dirty="0"/>
              <a:t>Completely unlike the Greek concept of God</a:t>
            </a:r>
          </a:p>
          <a:p>
            <a:pPr marL="0" indent="0" eaLnBrk="1" hangingPunct="1">
              <a:buNone/>
              <a:defRPr/>
            </a:pPr>
            <a:r>
              <a:rPr lang="en-US" sz="2800" dirty="0"/>
              <a:t>(God cannot possibly feel anything or he is weak.)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684E-3034-48C1-A08F-C9766C5ED23C}"/>
              </a:ext>
            </a:extLst>
          </p:cNvPr>
          <p:cNvSpPr>
            <a:spLocks noGrp="1"/>
          </p:cNvSpPr>
          <p:nvPr>
            <p:ph type="title"/>
          </p:nvPr>
        </p:nvSpPr>
        <p:spPr>
          <a:xfrm>
            <a:off x="1571349" y="523784"/>
            <a:ext cx="8762260" cy="905522"/>
          </a:xfrm>
        </p:spPr>
        <p:txBody>
          <a:bodyPr>
            <a:normAutofit/>
          </a:bodyPr>
          <a:lstStyle/>
          <a:p>
            <a:pPr algn="ctr"/>
            <a:r>
              <a:rPr lang="en-US" sz="3600" b="1" dirty="0"/>
              <a:t>Matthew</a:t>
            </a:r>
          </a:p>
        </p:txBody>
      </p:sp>
      <p:sp>
        <p:nvSpPr>
          <p:cNvPr id="3" name="Content Placeholder 2">
            <a:extLst>
              <a:ext uri="{FF2B5EF4-FFF2-40B4-BE49-F238E27FC236}">
                <a16:creationId xmlns:a16="http://schemas.microsoft.com/office/drawing/2014/main" id="{FCE87817-7C2E-4786-B7F3-9E0099C596B6}"/>
              </a:ext>
            </a:extLst>
          </p:cNvPr>
          <p:cNvSpPr>
            <a:spLocks noGrp="1"/>
          </p:cNvSpPr>
          <p:nvPr>
            <p:ph idx="1"/>
          </p:nvPr>
        </p:nvSpPr>
        <p:spPr>
          <a:xfrm>
            <a:off x="1278384" y="1642369"/>
            <a:ext cx="9291755" cy="4407575"/>
          </a:xfrm>
        </p:spPr>
        <p:txBody>
          <a:bodyPr>
            <a:normAutofit fontScale="77500" lnSpcReduction="20000"/>
          </a:bodyPr>
          <a:lstStyle/>
          <a:p>
            <a:pPr marL="0" indent="0">
              <a:buNone/>
            </a:pPr>
            <a:r>
              <a:rPr lang="en-US" sz="2800" b="1" dirty="0"/>
              <a:t>Theme verse:  Matthew 5:17  I did not come to abolish the Law or the Prophets; I have not come to abolish them but to fulfill them.</a:t>
            </a:r>
          </a:p>
          <a:p>
            <a:pPr marL="0" indent="0">
              <a:buNone/>
            </a:pPr>
            <a:r>
              <a:rPr lang="en-US" sz="2800" b="1" dirty="0"/>
              <a:t>a.  In that he, unlike any human before him, he literally fulfilled all the requirements of the Law of Moses.</a:t>
            </a:r>
          </a:p>
          <a:p>
            <a:pPr marL="0" indent="0">
              <a:buNone/>
            </a:pPr>
            <a:r>
              <a:rPr lang="en-US" sz="2800" b="1" dirty="0"/>
              <a:t>b.  In that through his actions he satisfied the penalty for all of us who did not fully obey the Law of Moses.</a:t>
            </a:r>
          </a:p>
          <a:p>
            <a:pPr marL="0" indent="0">
              <a:buNone/>
            </a:pPr>
            <a:r>
              <a:rPr lang="en-US" sz="2800" b="1" dirty="0"/>
              <a:t>c.  In that his life fulfilled all the Messianic expectations in the OT (prophecies, foreshadows and prefigures</a:t>
            </a:r>
          </a:p>
          <a:p>
            <a:pPr marL="0" indent="0">
              <a:buNone/>
            </a:pPr>
            <a:r>
              <a:rPr lang="en-US" sz="2800" b="1" dirty="0"/>
              <a:t>d.  Jesus completes/explains more fully what was only implied by the Law of Moses. </a:t>
            </a:r>
          </a:p>
        </p:txBody>
      </p:sp>
    </p:spTree>
    <p:extLst>
      <p:ext uri="{BB962C8B-B14F-4D97-AF65-F5344CB8AC3E}">
        <p14:creationId xmlns:p14="http://schemas.microsoft.com/office/powerpoint/2010/main" val="1025195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151C-1FA9-4834-884B-B79D35D80B8D}"/>
              </a:ext>
            </a:extLst>
          </p:cNvPr>
          <p:cNvSpPr>
            <a:spLocks noGrp="1"/>
          </p:cNvSpPr>
          <p:nvPr>
            <p:ph type="title"/>
          </p:nvPr>
        </p:nvSpPr>
        <p:spPr/>
        <p:txBody>
          <a:bodyPr/>
          <a:lstStyle/>
          <a:p>
            <a:pPr algn="ctr">
              <a:defRPr/>
            </a:pPr>
            <a:r>
              <a:rPr lang="en-US" sz="3600" b="1" dirty="0"/>
              <a:t>Hebrews 5:2 cont.</a:t>
            </a:r>
          </a:p>
        </p:txBody>
      </p:sp>
      <p:sp>
        <p:nvSpPr>
          <p:cNvPr id="3" name="Content Placeholder 2">
            <a:extLst>
              <a:ext uri="{FF2B5EF4-FFF2-40B4-BE49-F238E27FC236}">
                <a16:creationId xmlns:a16="http://schemas.microsoft.com/office/drawing/2014/main" id="{9B530033-D21A-4360-A2E3-EF68A00870F5}"/>
              </a:ext>
            </a:extLst>
          </p:cNvPr>
          <p:cNvSpPr>
            <a:spLocks noGrp="1"/>
          </p:cNvSpPr>
          <p:nvPr>
            <p:ph idx="1"/>
          </p:nvPr>
        </p:nvSpPr>
        <p:spPr>
          <a:xfrm>
            <a:off x="1411550" y="1695635"/>
            <a:ext cx="9818702" cy="4856085"/>
          </a:xfrm>
        </p:spPr>
        <p:txBody>
          <a:bodyPr>
            <a:normAutofit fontScale="92500" lnSpcReduction="10000"/>
          </a:bodyPr>
          <a:lstStyle/>
          <a:p>
            <a:pPr marL="0" indent="0">
              <a:buNone/>
              <a:defRPr/>
            </a:pPr>
            <a:r>
              <a:rPr lang="en-US" sz="2800" b="1" dirty="0"/>
              <a:t>“He deals gently with those who are ignorant and going astray.”  This is accidental sin, not willful sin.</a:t>
            </a:r>
          </a:p>
          <a:p>
            <a:pPr marL="0" indent="0">
              <a:buNone/>
              <a:defRPr/>
            </a:pPr>
            <a:endParaRPr lang="en-US" sz="800" b="1" dirty="0"/>
          </a:p>
          <a:p>
            <a:pPr marL="0" indent="0">
              <a:buNone/>
              <a:defRPr/>
            </a:pPr>
            <a:r>
              <a:rPr lang="en-US" sz="2800" b="1" dirty="0"/>
              <a:t>There was no sacrifice for willful sin in the Law of Moses.   Hebrews 10:26, Leviticus 4:13, Numbers 15:30-31</a:t>
            </a:r>
          </a:p>
          <a:p>
            <a:pPr marL="0" indent="0">
              <a:buNone/>
              <a:defRPr/>
            </a:pPr>
            <a:endParaRPr lang="en-US" sz="800" b="1" dirty="0"/>
          </a:p>
          <a:p>
            <a:pPr marL="0" indent="0">
              <a:buNone/>
              <a:defRPr/>
            </a:pPr>
            <a:r>
              <a:rPr lang="en-US" sz="2800" b="1" dirty="0"/>
              <a:t>Willful sin is defiance, rebellion, willful (obviously)</a:t>
            </a:r>
          </a:p>
          <a:p>
            <a:pPr marL="0" indent="0">
              <a:buNone/>
              <a:defRPr/>
            </a:pPr>
            <a:endParaRPr lang="en-US" sz="800" b="1" dirty="0"/>
          </a:p>
          <a:p>
            <a:pPr marL="0" indent="0">
              <a:buNone/>
              <a:defRPr/>
            </a:pPr>
            <a:r>
              <a:rPr lang="en-US" sz="2800" b="1" dirty="0" err="1"/>
              <a:t>Unwillful</a:t>
            </a:r>
            <a:r>
              <a:rPr lang="en-US" sz="2800" b="1" dirty="0"/>
              <a:t> sin is an act of impulse or thoughtlessness or ignorance.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B9A8-86E5-45C9-AC0F-C4763A6F6541}"/>
              </a:ext>
            </a:extLst>
          </p:cNvPr>
          <p:cNvSpPr>
            <a:spLocks noGrp="1"/>
          </p:cNvSpPr>
          <p:nvPr>
            <p:ph type="title"/>
          </p:nvPr>
        </p:nvSpPr>
        <p:spPr>
          <a:xfrm>
            <a:off x="2210540" y="585926"/>
            <a:ext cx="8359599" cy="1299359"/>
          </a:xfrm>
        </p:spPr>
        <p:txBody>
          <a:bodyPr/>
          <a:lstStyle/>
          <a:p>
            <a:pPr algn="ctr">
              <a:defRPr/>
            </a:pPr>
            <a:r>
              <a:rPr lang="en-US" b="1" dirty="0"/>
              <a:t>Willful Sin</a:t>
            </a:r>
          </a:p>
        </p:txBody>
      </p:sp>
      <p:pic>
        <p:nvPicPr>
          <p:cNvPr id="20483" name="Picture 2">
            <a:extLst>
              <a:ext uri="{FF2B5EF4-FFF2-40B4-BE49-F238E27FC236}">
                <a16:creationId xmlns:a16="http://schemas.microsoft.com/office/drawing/2014/main" id="{76D6DC20-909B-495D-974D-5991AF80F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93662"/>
            <a:ext cx="7467600" cy="495458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19C0-5AEC-408B-B6FA-7070B23EEDE2}"/>
              </a:ext>
            </a:extLst>
          </p:cNvPr>
          <p:cNvSpPr>
            <a:spLocks noGrp="1"/>
          </p:cNvSpPr>
          <p:nvPr>
            <p:ph type="title"/>
          </p:nvPr>
        </p:nvSpPr>
        <p:spPr/>
        <p:txBody>
          <a:bodyPr/>
          <a:lstStyle/>
          <a:p>
            <a:pPr algn="ctr">
              <a:defRPr/>
            </a:pPr>
            <a:r>
              <a:rPr lang="en-US" b="1" dirty="0"/>
              <a:t>Hebrews 5:8-9</a:t>
            </a:r>
          </a:p>
        </p:txBody>
      </p:sp>
      <p:sp>
        <p:nvSpPr>
          <p:cNvPr id="3" name="Content Placeholder 2">
            <a:extLst>
              <a:ext uri="{FF2B5EF4-FFF2-40B4-BE49-F238E27FC236}">
                <a16:creationId xmlns:a16="http://schemas.microsoft.com/office/drawing/2014/main" id="{66E6BABA-A73D-420D-9761-371CDD3E2480}"/>
              </a:ext>
            </a:extLst>
          </p:cNvPr>
          <p:cNvSpPr>
            <a:spLocks noGrp="1"/>
          </p:cNvSpPr>
          <p:nvPr>
            <p:ph idx="1"/>
          </p:nvPr>
        </p:nvSpPr>
        <p:spPr>
          <a:xfrm>
            <a:off x="1677880" y="2052116"/>
            <a:ext cx="8892259" cy="3997828"/>
          </a:xfrm>
        </p:spPr>
        <p:txBody>
          <a:bodyPr/>
          <a:lstStyle/>
          <a:p>
            <a:pPr marL="0" indent="0">
              <a:buNone/>
              <a:defRPr/>
            </a:pPr>
            <a:r>
              <a:rPr lang="en-US" sz="2800" b="1" dirty="0"/>
              <a:t>5:8  Jesus learned obedience through suffering.</a:t>
            </a:r>
          </a:p>
          <a:p>
            <a:pPr marL="0" indent="0">
              <a:buNone/>
              <a:defRPr/>
            </a:pPr>
            <a:endParaRPr lang="en-US" sz="2800" b="1" dirty="0"/>
          </a:p>
          <a:p>
            <a:pPr marL="0" indent="0">
              <a:buNone/>
              <a:defRPr/>
            </a:pPr>
            <a:r>
              <a:rPr lang="en-US" sz="2800" b="1" dirty="0"/>
              <a:t>“learned” in the sense of experiencing.</a:t>
            </a:r>
          </a:p>
          <a:p>
            <a:pPr marL="0" indent="0">
              <a:buNone/>
              <a:defRPr/>
            </a:pPr>
            <a:endParaRPr lang="en-US" sz="2800" b="1" dirty="0"/>
          </a:p>
          <a:p>
            <a:pPr marL="0" indent="0">
              <a:buNone/>
              <a:defRPr/>
            </a:pPr>
            <a:r>
              <a:rPr lang="en-US" sz="2800" b="1" dirty="0"/>
              <a:t>5:9  once made perfect (</a:t>
            </a:r>
            <a:r>
              <a:rPr lang="en-US" sz="2800" b="1" dirty="0" err="1"/>
              <a:t>teleio</a:t>
            </a:r>
            <a:r>
              <a:rPr lang="en-US" sz="2800" b="1" dirty="0"/>
              <a:t>) = complete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5A54-33CA-4D73-B85D-C8A32DC29718}"/>
              </a:ext>
            </a:extLst>
          </p:cNvPr>
          <p:cNvSpPr>
            <a:spLocks noGrp="1"/>
          </p:cNvSpPr>
          <p:nvPr>
            <p:ph type="title"/>
          </p:nvPr>
        </p:nvSpPr>
        <p:spPr>
          <a:xfrm>
            <a:off x="1544716" y="808056"/>
            <a:ext cx="9025424" cy="1077229"/>
          </a:xfrm>
        </p:spPr>
        <p:txBody>
          <a:bodyPr>
            <a:normAutofit/>
          </a:bodyPr>
          <a:lstStyle/>
          <a:p>
            <a:pPr algn="ctr"/>
            <a:r>
              <a:rPr lang="en-US" sz="3200" b="1" dirty="0"/>
              <a:t>2020 Bakersfield Church of Christ</a:t>
            </a:r>
            <a:br>
              <a:rPr lang="en-US" sz="3200" b="1" dirty="0"/>
            </a:br>
            <a:r>
              <a:rPr lang="en-US" sz="3200" b="1" dirty="0"/>
              <a:t>Congregational Workshop</a:t>
            </a:r>
          </a:p>
        </p:txBody>
      </p:sp>
      <p:pic>
        <p:nvPicPr>
          <p:cNvPr id="5" name="Content Placeholder 4">
            <a:extLst>
              <a:ext uri="{FF2B5EF4-FFF2-40B4-BE49-F238E27FC236}">
                <a16:creationId xmlns:a16="http://schemas.microsoft.com/office/drawing/2014/main" id="{E287C5F3-A7D2-41C3-9B72-6232C482699D}"/>
              </a:ext>
            </a:extLst>
          </p:cNvPr>
          <p:cNvPicPr>
            <a:picLocks noGrp="1" noChangeAspect="1"/>
          </p:cNvPicPr>
          <p:nvPr>
            <p:ph idx="1"/>
          </p:nvPr>
        </p:nvPicPr>
        <p:blipFill>
          <a:blip r:embed="rId2"/>
          <a:stretch>
            <a:fillRect/>
          </a:stretch>
        </p:blipFill>
        <p:spPr>
          <a:xfrm>
            <a:off x="1961967" y="2000426"/>
            <a:ext cx="7989901" cy="4623282"/>
          </a:xfrm>
        </p:spPr>
      </p:pic>
    </p:spTree>
    <p:extLst>
      <p:ext uri="{BB962C8B-B14F-4D97-AF65-F5344CB8AC3E}">
        <p14:creationId xmlns:p14="http://schemas.microsoft.com/office/powerpoint/2010/main" val="232373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F4AA-AA67-40DD-BEED-81E92A8ECA18}"/>
              </a:ext>
            </a:extLst>
          </p:cNvPr>
          <p:cNvSpPr>
            <a:spLocks noGrp="1"/>
          </p:cNvSpPr>
          <p:nvPr>
            <p:ph type="title"/>
          </p:nvPr>
        </p:nvSpPr>
        <p:spPr>
          <a:xfrm>
            <a:off x="1562470" y="381741"/>
            <a:ext cx="9007669" cy="807868"/>
          </a:xfrm>
        </p:spPr>
        <p:txBody>
          <a:bodyPr>
            <a:normAutofit fontScale="90000"/>
          </a:bodyPr>
          <a:lstStyle/>
          <a:p>
            <a:pPr algn="ctr"/>
            <a:r>
              <a:rPr lang="en-US" sz="3600" b="1" dirty="0"/>
              <a:t>Jesus fulfills messianic prophecy</a:t>
            </a:r>
            <a:br>
              <a:rPr lang="en-US" sz="2400" dirty="0"/>
            </a:br>
            <a:r>
              <a:rPr lang="en-US" sz="2400" dirty="0"/>
              <a:t>* = Matthew uses the “this was to fulfill” formula.  </a:t>
            </a:r>
            <a:br>
              <a:rPr lang="en-US" dirty="0"/>
            </a:br>
            <a:endParaRPr lang="en-US" sz="3200" b="1" dirty="0"/>
          </a:p>
        </p:txBody>
      </p:sp>
      <p:sp>
        <p:nvSpPr>
          <p:cNvPr id="3" name="Content Placeholder 2">
            <a:extLst>
              <a:ext uri="{FF2B5EF4-FFF2-40B4-BE49-F238E27FC236}">
                <a16:creationId xmlns:a16="http://schemas.microsoft.com/office/drawing/2014/main" id="{6D436E93-8B72-4ED9-AF2B-045BAE746D03}"/>
              </a:ext>
            </a:extLst>
          </p:cNvPr>
          <p:cNvSpPr>
            <a:spLocks noGrp="1"/>
          </p:cNvSpPr>
          <p:nvPr>
            <p:ph idx="1"/>
          </p:nvPr>
        </p:nvSpPr>
        <p:spPr>
          <a:xfrm>
            <a:off x="1154097" y="1562470"/>
            <a:ext cx="9416042" cy="4487474"/>
          </a:xfrm>
        </p:spPr>
        <p:txBody>
          <a:bodyPr>
            <a:normAutofit/>
          </a:bodyPr>
          <a:lstStyle/>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*1:22-23  Isaiah 7:14 virgin birth</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2:5-6   Micah 5:2 Birth in Bethlehem</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*2:15 Out of Egypt I called my son. </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*2:17-18   Jeremiah 31:15  Tears in Ramah for the death of children.  </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*2:23   He will be called a Nazarene   </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3:3  As in Mark, JTB fulfills Isaiah 40:3 in preparing the way for Jesus.</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*4:14-16  Jesus is from Zebulun/Naphtali </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*8:17  Jesus fulfills Isaiah 53:4 by healing many.</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10:34-35    Jesus fulfills Micah 7:6 when families divide over the gospel.</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11:2-6  John the Baptist prepares the way for the Messiah/Jesus Mal 3:1.</a:t>
            </a:r>
          </a:p>
          <a:p>
            <a:pPr marL="0" marR="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*12:17-21  The Messiah a humble and gentle servant.  Isaiah 42:2</a:t>
            </a:r>
            <a:endParaRPr lang="en-US" dirty="0"/>
          </a:p>
        </p:txBody>
      </p:sp>
    </p:spTree>
    <p:extLst>
      <p:ext uri="{BB962C8B-B14F-4D97-AF65-F5344CB8AC3E}">
        <p14:creationId xmlns:p14="http://schemas.microsoft.com/office/powerpoint/2010/main" val="169661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FADD-55E3-45F1-BE2F-5E8C5C67BB88}"/>
              </a:ext>
            </a:extLst>
          </p:cNvPr>
          <p:cNvSpPr>
            <a:spLocks noGrp="1"/>
          </p:cNvSpPr>
          <p:nvPr>
            <p:ph type="title"/>
          </p:nvPr>
        </p:nvSpPr>
        <p:spPr>
          <a:xfrm>
            <a:off x="1642370" y="808056"/>
            <a:ext cx="8927770" cy="674515"/>
          </a:xfrm>
        </p:spPr>
        <p:txBody>
          <a:bodyPr>
            <a:normAutofit/>
          </a:bodyPr>
          <a:lstStyle/>
          <a:p>
            <a:pPr algn="ctr"/>
            <a:r>
              <a:rPr lang="en-US" sz="2800" b="1" dirty="0"/>
              <a:t>More Prophecies fulfilled in Matthew</a:t>
            </a:r>
          </a:p>
        </p:txBody>
      </p:sp>
      <p:sp>
        <p:nvSpPr>
          <p:cNvPr id="3" name="Content Placeholder 2">
            <a:extLst>
              <a:ext uri="{FF2B5EF4-FFF2-40B4-BE49-F238E27FC236}">
                <a16:creationId xmlns:a16="http://schemas.microsoft.com/office/drawing/2014/main" id="{623C063C-1069-4ED9-A7F4-82668CFFA8A3}"/>
              </a:ext>
            </a:extLst>
          </p:cNvPr>
          <p:cNvSpPr>
            <a:spLocks noGrp="1"/>
          </p:cNvSpPr>
          <p:nvPr>
            <p:ph idx="1"/>
          </p:nvPr>
        </p:nvSpPr>
        <p:spPr>
          <a:xfrm>
            <a:off x="1296140" y="2052115"/>
            <a:ext cx="9273999" cy="4543993"/>
          </a:xfrm>
        </p:spPr>
        <p:txBody>
          <a:bodyPr>
            <a:normAutofit/>
          </a:bodyPr>
          <a:lstStyle/>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13:14-15  Parables not to be understood by the hard-hearted  Isaiah 6:9</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*13:35  Messiah to speak in parables Psalm 78:2</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15:7-9  Disobedience  Isaiah 29:13</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*21:4-5  Jesus enters Jerusalem on a colt, the foal of a donkey </a:t>
            </a:r>
            <a:r>
              <a:rPr lang="en-US" sz="2400" b="1" dirty="0" err="1">
                <a:latin typeface="Calibri" panose="020F0502020204030204" pitchFamily="34" charset="0"/>
                <a:ea typeface="Calibri" panose="020F0502020204030204" pitchFamily="34" charset="0"/>
                <a:cs typeface="Times New Roman" panose="02020603050405020304" pitchFamily="18" charset="0"/>
              </a:rPr>
              <a:t>Zech</a:t>
            </a:r>
            <a:r>
              <a:rPr lang="en-US" sz="2400" b="1" dirty="0">
                <a:latin typeface="Calibri" panose="020F0502020204030204" pitchFamily="34" charset="0"/>
                <a:ea typeface="Calibri" panose="020F0502020204030204" pitchFamily="34" charset="0"/>
                <a:cs typeface="Times New Roman" panose="02020603050405020304" pitchFamily="18" charset="0"/>
              </a:rPr>
              <a:t> 9:9</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21:13  The temple a den of robbers  Isaiah 56:7  </a:t>
            </a:r>
            <a:r>
              <a:rPr lang="en-US" sz="2400" b="1" dirty="0" err="1">
                <a:latin typeface="Calibri" panose="020F0502020204030204" pitchFamily="34" charset="0"/>
                <a:ea typeface="Calibri" panose="020F0502020204030204" pitchFamily="34" charset="0"/>
                <a:cs typeface="Times New Roman" panose="02020603050405020304" pitchFamily="18" charset="0"/>
              </a:rPr>
              <a:t>Jer</a:t>
            </a:r>
            <a:r>
              <a:rPr lang="en-US" sz="2400" b="1" dirty="0">
                <a:latin typeface="Calibri" panose="020F0502020204030204" pitchFamily="34" charset="0"/>
                <a:ea typeface="Calibri" panose="020F0502020204030204" pitchFamily="34" charset="0"/>
                <a:cs typeface="Times New Roman" panose="02020603050405020304" pitchFamily="18" charset="0"/>
              </a:rPr>
              <a:t> 7:11</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21:16  Praise from the lips of children Psalm 8:2</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21:42  Jesus rejected and becomes the capstone Ps 118:22</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26:31  Shepherd struck and sheep scattered Zechariah 13:7</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*27:9-10  Betrayed for 30 pieces of silver Zechariah 11:12-13</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b="1" dirty="0"/>
          </a:p>
        </p:txBody>
      </p:sp>
    </p:spTree>
    <p:extLst>
      <p:ext uri="{BB962C8B-B14F-4D97-AF65-F5344CB8AC3E}">
        <p14:creationId xmlns:p14="http://schemas.microsoft.com/office/powerpoint/2010/main" val="262392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CCBC-99DE-4607-92F5-92B851029C6E}"/>
              </a:ext>
            </a:extLst>
          </p:cNvPr>
          <p:cNvSpPr>
            <a:spLocks noGrp="1"/>
          </p:cNvSpPr>
          <p:nvPr>
            <p:ph type="title"/>
          </p:nvPr>
        </p:nvSpPr>
        <p:spPr>
          <a:xfrm>
            <a:off x="1615736" y="808057"/>
            <a:ext cx="8954403" cy="763292"/>
          </a:xfrm>
        </p:spPr>
        <p:txBody>
          <a:bodyPr>
            <a:normAutofit/>
          </a:bodyPr>
          <a:lstStyle/>
          <a:p>
            <a:pPr algn="ctr"/>
            <a:r>
              <a:rPr lang="en-US" sz="3600" b="1" dirty="0"/>
              <a:t>Luke</a:t>
            </a:r>
          </a:p>
        </p:txBody>
      </p:sp>
      <p:sp>
        <p:nvSpPr>
          <p:cNvPr id="3" name="Content Placeholder 2">
            <a:extLst>
              <a:ext uri="{FF2B5EF4-FFF2-40B4-BE49-F238E27FC236}">
                <a16:creationId xmlns:a16="http://schemas.microsoft.com/office/drawing/2014/main" id="{EFA10E12-F51E-455E-9B45-7D7DD116DB33}"/>
              </a:ext>
            </a:extLst>
          </p:cNvPr>
          <p:cNvSpPr>
            <a:spLocks noGrp="1"/>
          </p:cNvSpPr>
          <p:nvPr>
            <p:ph idx="1"/>
          </p:nvPr>
        </p:nvSpPr>
        <p:spPr>
          <a:xfrm>
            <a:off x="1305017" y="2052116"/>
            <a:ext cx="9265122" cy="3997828"/>
          </a:xfrm>
        </p:spPr>
        <p:txBody>
          <a:bodyPr>
            <a:normAutofit/>
          </a:bodyPr>
          <a:lstStyle/>
          <a:p>
            <a:pPr marL="0" indent="0">
              <a:buNone/>
            </a:pPr>
            <a:r>
              <a:rPr lang="en-US" sz="2800" b="1" dirty="0"/>
              <a:t>Theme:   God’s salvation, as predicted by the prophets has arrived in the coming of the Messiah—Jesus of Nazareth.   He is the savior of the world and this salvation is now spreading throughout the world (including that of the Gentiles, of course).</a:t>
            </a:r>
          </a:p>
          <a:p>
            <a:pPr marL="0" indent="0">
              <a:buNone/>
            </a:pPr>
            <a:r>
              <a:rPr lang="en-US" sz="2800" b="1" dirty="0"/>
              <a:t>Theme verses:  Luke 2:11, Luke 19:9-10 </a:t>
            </a:r>
          </a:p>
        </p:txBody>
      </p:sp>
    </p:spTree>
    <p:extLst>
      <p:ext uri="{BB962C8B-B14F-4D97-AF65-F5344CB8AC3E}">
        <p14:creationId xmlns:p14="http://schemas.microsoft.com/office/powerpoint/2010/main" val="246464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D8FE3-62EF-46DE-A4C0-6323827B363C}"/>
              </a:ext>
            </a:extLst>
          </p:cNvPr>
          <p:cNvSpPr>
            <a:spLocks noGrp="1"/>
          </p:cNvSpPr>
          <p:nvPr>
            <p:ph idx="1"/>
          </p:nvPr>
        </p:nvSpPr>
        <p:spPr>
          <a:xfrm>
            <a:off x="1367161" y="772357"/>
            <a:ext cx="9202978" cy="5277587"/>
          </a:xfrm>
        </p:spPr>
        <p:txBody>
          <a:bodyPr>
            <a:normAutofit/>
          </a:bodyPr>
          <a:lstStyle/>
          <a:p>
            <a:pPr marL="0" indent="0">
              <a:buNone/>
            </a:pPr>
            <a:r>
              <a:rPr lang="en-US" sz="2400" b="1" dirty="0"/>
              <a:t>Jesus is revealed as Messiah primarily through his ministry to the sick, downtrodden, women, the outcast and the Gentile.   </a:t>
            </a:r>
          </a:p>
          <a:p>
            <a:pPr marL="0" indent="0">
              <a:buNone/>
            </a:pPr>
            <a:r>
              <a:rPr lang="en-US" sz="2400" b="1" dirty="0"/>
              <a:t>Theme verse:  Luke 2:11 (to lowly shepherds) Today in the town of David a Savior has been born to you; he is Christ the Lord.</a:t>
            </a:r>
          </a:p>
        </p:txBody>
      </p:sp>
    </p:spTree>
    <p:extLst>
      <p:ext uri="{BB962C8B-B14F-4D97-AF65-F5344CB8AC3E}">
        <p14:creationId xmlns:p14="http://schemas.microsoft.com/office/powerpoint/2010/main" val="410554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80C4-A308-4340-9EDB-641E9B7C5B97}"/>
              </a:ext>
            </a:extLst>
          </p:cNvPr>
          <p:cNvSpPr>
            <a:spLocks noGrp="1"/>
          </p:cNvSpPr>
          <p:nvPr>
            <p:ph type="title"/>
          </p:nvPr>
        </p:nvSpPr>
        <p:spPr>
          <a:xfrm>
            <a:off x="1242874" y="656948"/>
            <a:ext cx="9327265" cy="772357"/>
          </a:xfrm>
        </p:spPr>
        <p:txBody>
          <a:bodyPr>
            <a:normAutofit/>
          </a:bodyPr>
          <a:lstStyle/>
          <a:p>
            <a:pPr algn="ctr"/>
            <a:r>
              <a:rPr lang="en-US" sz="3600" b="1" dirty="0"/>
              <a:t>Luke</a:t>
            </a:r>
          </a:p>
        </p:txBody>
      </p:sp>
      <p:sp>
        <p:nvSpPr>
          <p:cNvPr id="3" name="Content Placeholder 2">
            <a:extLst>
              <a:ext uri="{FF2B5EF4-FFF2-40B4-BE49-F238E27FC236}">
                <a16:creationId xmlns:a16="http://schemas.microsoft.com/office/drawing/2014/main" id="{A1B876D3-549B-45EB-885A-DA2D91807BB7}"/>
              </a:ext>
            </a:extLst>
          </p:cNvPr>
          <p:cNvSpPr>
            <a:spLocks noGrp="1"/>
          </p:cNvSpPr>
          <p:nvPr>
            <p:ph idx="1"/>
          </p:nvPr>
        </p:nvSpPr>
        <p:spPr>
          <a:xfrm>
            <a:off x="1242874" y="1367161"/>
            <a:ext cx="9327265" cy="5157926"/>
          </a:xfrm>
        </p:spPr>
        <p:txBody>
          <a:bodyPr>
            <a:normAutofit/>
          </a:bodyPr>
          <a:lstStyle/>
          <a:p>
            <a:pPr marL="0" indent="0">
              <a:buNone/>
            </a:pPr>
            <a:r>
              <a:rPr lang="en-US" sz="2400" b="1" dirty="0"/>
              <a:t>Jesus is revealed as Messiah primarily through his ministry to the sick, downtrodden, women, the outcast and the Gentile.   Theme verse:  Luke 2:11 (to lowly shepherds) Today in the town of David a Savior has been born to you; he is Christ the Lord.</a:t>
            </a:r>
          </a:p>
          <a:p>
            <a:pPr marL="0" indent="0">
              <a:buNone/>
            </a:pPr>
            <a:r>
              <a:rPr lang="en-US" sz="2400" b="1" dirty="0"/>
              <a:t>Jesus’ concern for outsiders, the poor, “sinners”,  Samaritans</a:t>
            </a:r>
          </a:p>
          <a:p>
            <a:pPr marL="0" indent="0">
              <a:buNone/>
            </a:pPr>
            <a:r>
              <a:rPr lang="en-US" sz="2400" b="1" dirty="0"/>
              <a:t>Reversal of fortune (poor become rich, rich become poor)</a:t>
            </a:r>
          </a:p>
          <a:p>
            <a:pPr marL="0" indent="0">
              <a:buNone/>
            </a:pPr>
            <a:r>
              <a:rPr lang="en-US" sz="2400" b="1" dirty="0"/>
              <a:t>Emphasis on role of women in Jesus’ life and ministry</a:t>
            </a:r>
          </a:p>
        </p:txBody>
      </p:sp>
    </p:spTree>
    <p:extLst>
      <p:ext uri="{BB962C8B-B14F-4D97-AF65-F5344CB8AC3E}">
        <p14:creationId xmlns:p14="http://schemas.microsoft.com/office/powerpoint/2010/main" val="262573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A1A1-464D-4302-BD2E-A0E1995774A5}"/>
              </a:ext>
            </a:extLst>
          </p:cNvPr>
          <p:cNvSpPr>
            <a:spLocks noGrp="1"/>
          </p:cNvSpPr>
          <p:nvPr>
            <p:ph type="title"/>
          </p:nvPr>
        </p:nvSpPr>
        <p:spPr/>
        <p:txBody>
          <a:bodyPr/>
          <a:lstStyle/>
          <a:p>
            <a:pPr>
              <a:defRPr/>
            </a:pPr>
            <a:r>
              <a:rPr lang="en-US" sz="3833" b="1" dirty="0"/>
              <a:t>Mary:  The Favored of the Lord</a:t>
            </a:r>
          </a:p>
        </p:txBody>
      </p:sp>
      <p:sp>
        <p:nvSpPr>
          <p:cNvPr id="3" name="Content Placeholder 2">
            <a:extLst>
              <a:ext uri="{FF2B5EF4-FFF2-40B4-BE49-F238E27FC236}">
                <a16:creationId xmlns:a16="http://schemas.microsoft.com/office/drawing/2014/main" id="{976B69F8-BF24-4DF6-8260-EB9AE54EF41E}"/>
              </a:ext>
            </a:extLst>
          </p:cNvPr>
          <p:cNvSpPr>
            <a:spLocks noGrp="1"/>
          </p:cNvSpPr>
          <p:nvPr>
            <p:ph idx="1"/>
          </p:nvPr>
        </p:nvSpPr>
        <p:spPr/>
        <p:txBody>
          <a:bodyPr/>
          <a:lstStyle/>
          <a:p>
            <a:pPr marL="0" indent="0">
              <a:buNone/>
              <a:defRPr/>
            </a:pPr>
            <a:r>
              <a:rPr lang="en-US" sz="2833" b="1" dirty="0"/>
              <a:t>Facts about Mary:</a:t>
            </a:r>
          </a:p>
          <a:p>
            <a:pPr marL="0" indent="0">
              <a:buNone/>
              <a:defRPr/>
            </a:pPr>
            <a:endParaRPr lang="en-US" sz="917" b="1" dirty="0">
              <a:effectLst/>
            </a:endParaRPr>
          </a:p>
          <a:p>
            <a:pPr marL="0" indent="0">
              <a:buNone/>
              <a:defRPr/>
            </a:pPr>
            <a:r>
              <a:rPr lang="en-US" sz="2833" b="1" dirty="0"/>
              <a:t>1. She was very young.</a:t>
            </a:r>
          </a:p>
          <a:p>
            <a:pPr marL="0" indent="0">
              <a:buNone/>
              <a:defRPr/>
            </a:pPr>
            <a:r>
              <a:rPr lang="en-US" sz="2833" b="1" dirty="0"/>
              <a:t>2. She was female.</a:t>
            </a:r>
          </a:p>
          <a:p>
            <a:pPr marL="0" indent="0">
              <a:buNone/>
              <a:defRPr/>
            </a:pPr>
            <a:r>
              <a:rPr lang="en-US" sz="2833" b="1" dirty="0"/>
              <a:t>3. She was poor.</a:t>
            </a:r>
          </a:p>
          <a:p>
            <a:pPr marL="0" indent="0">
              <a:buNone/>
              <a:defRPr/>
            </a:pPr>
            <a:r>
              <a:rPr lang="en-US" sz="2833" b="1" dirty="0"/>
              <a:t>4. She was defenseless </a:t>
            </a:r>
          </a:p>
          <a:p>
            <a:pPr marL="0" indent="0">
              <a:buNone/>
              <a:defRPr/>
            </a:pPr>
            <a:r>
              <a:rPr lang="en-US" sz="2833" b="1" dirty="0"/>
              <a:t>    and vulnerable</a:t>
            </a:r>
          </a:p>
          <a:p>
            <a:pPr marL="0" indent="0">
              <a:buNone/>
              <a:defRPr/>
            </a:pPr>
            <a:endParaRPr lang="en-US" sz="2833" b="1" dirty="0"/>
          </a:p>
        </p:txBody>
      </p:sp>
      <p:pic>
        <p:nvPicPr>
          <p:cNvPr id="17412" name="Picture 4">
            <a:extLst>
              <a:ext uri="{FF2B5EF4-FFF2-40B4-BE49-F238E27FC236}">
                <a16:creationId xmlns:a16="http://schemas.microsoft.com/office/drawing/2014/main" id="{8D563682-F7C3-4E00-B967-7753A9B12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136" y="2229115"/>
            <a:ext cx="4737364"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1_Globe">
  <a:themeElements>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653</TotalTime>
  <Words>1974</Words>
  <Application>Microsoft Office PowerPoint</Application>
  <PresentationFormat>Widescreen</PresentationFormat>
  <Paragraphs>266</Paragraphs>
  <Slides>33</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MS Shell Dlg 2</vt:lpstr>
      <vt:lpstr>Times New Roman</vt:lpstr>
      <vt:lpstr>Verdana</vt:lpstr>
      <vt:lpstr>Wingdings</vt:lpstr>
      <vt:lpstr>Wingdings 3</vt:lpstr>
      <vt:lpstr>Madison</vt:lpstr>
      <vt:lpstr>1_Globe</vt:lpstr>
      <vt:lpstr>Four Portraits, One Jesus</vt:lpstr>
      <vt:lpstr>Mark</vt:lpstr>
      <vt:lpstr>Matthew</vt:lpstr>
      <vt:lpstr>Jesus fulfills messianic prophecy * = Matthew uses the “this was to fulfill” formula.   </vt:lpstr>
      <vt:lpstr>More Prophecies fulfilled in Matthew</vt:lpstr>
      <vt:lpstr>Luke</vt:lpstr>
      <vt:lpstr>PowerPoint Presentation</vt:lpstr>
      <vt:lpstr>Luke</vt:lpstr>
      <vt:lpstr>Mary:  The Favored of the Lord</vt:lpstr>
      <vt:lpstr>Mary:  The Favored of the Lord</vt:lpstr>
      <vt:lpstr>The Birth of Jesus</vt:lpstr>
      <vt:lpstr>Jesus Brings Good News Luke 4:18-19 Isaiah 61:1-2</vt:lpstr>
      <vt:lpstr>The People’s Response</vt:lpstr>
      <vt:lpstr>Luke 4:31-44  Jesus fulfills Isaiah 61:1-2</vt:lpstr>
      <vt:lpstr>The Poor are Saved Before the Rich</vt:lpstr>
      <vt:lpstr>The Samaritans are Preferred to the Jews</vt:lpstr>
      <vt:lpstr>Women Come Into the Kingdom  Before Men</vt:lpstr>
      <vt:lpstr>Jesus and Women</vt:lpstr>
      <vt:lpstr>Parables about the poor, disenfranchised, disadvantaged and oppressed--Reversal</vt:lpstr>
      <vt:lpstr>Jesus and the Rich</vt:lpstr>
      <vt:lpstr>The Rich Fool</vt:lpstr>
      <vt:lpstr>Jesus and the Rich</vt:lpstr>
      <vt:lpstr>John</vt:lpstr>
      <vt:lpstr>7 I AM Statements</vt:lpstr>
      <vt:lpstr>7 Miraculous Signs</vt:lpstr>
      <vt:lpstr>Jesus Works a Miracle, Makes a Claim and calls us to believe</vt:lpstr>
      <vt:lpstr>Jesus the Perfect High Priest</vt:lpstr>
      <vt:lpstr>Jesus the Great High Priest</vt:lpstr>
      <vt:lpstr>A wonderful word…</vt:lpstr>
      <vt:lpstr>Hebrews 5:2 cont.</vt:lpstr>
      <vt:lpstr>Willful Sin</vt:lpstr>
      <vt:lpstr>Hebrews 5:8-9</vt:lpstr>
      <vt:lpstr>2020 Bakersfield Church of Christ Congregational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29</cp:revision>
  <dcterms:created xsi:type="dcterms:W3CDTF">2020-01-17T18:13:19Z</dcterms:created>
  <dcterms:modified xsi:type="dcterms:W3CDTF">2020-02-21T02:22:54Z</dcterms:modified>
</cp:coreProperties>
</file>