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sldIdLst>
    <p:sldId id="362" r:id="rId3"/>
    <p:sldId id="366" r:id="rId4"/>
    <p:sldId id="350" r:id="rId5"/>
    <p:sldId id="382" r:id="rId6"/>
    <p:sldId id="375" r:id="rId7"/>
    <p:sldId id="376" r:id="rId8"/>
    <p:sldId id="377" r:id="rId9"/>
    <p:sldId id="379" r:id="rId10"/>
    <p:sldId id="387" r:id="rId11"/>
    <p:sldId id="380" r:id="rId12"/>
    <p:sldId id="388" r:id="rId13"/>
    <p:sldId id="389" r:id="rId14"/>
    <p:sldId id="390" r:id="rId15"/>
    <p:sldId id="395" r:id="rId16"/>
    <p:sldId id="396" r:id="rId17"/>
    <p:sldId id="397" r:id="rId18"/>
    <p:sldId id="398" r:id="rId19"/>
    <p:sldId id="394" r:id="rId20"/>
    <p:sldId id="408" r:id="rId21"/>
    <p:sldId id="401" r:id="rId22"/>
    <p:sldId id="409" r:id="rId23"/>
    <p:sldId id="410" r:id="rId24"/>
    <p:sldId id="399" r:id="rId25"/>
    <p:sldId id="411" r:id="rId26"/>
    <p:sldId id="405" r:id="rId27"/>
    <p:sldId id="406" r:id="rId28"/>
    <p:sldId id="407" r:id="rId29"/>
    <p:sldId id="412" r:id="rId30"/>
    <p:sldId id="462" r:id="rId31"/>
    <p:sldId id="526" r:id="rId32"/>
    <p:sldId id="527" r:id="rId33"/>
    <p:sldId id="528" r:id="rId34"/>
    <p:sldId id="466" r:id="rId35"/>
    <p:sldId id="529" r:id="rId36"/>
    <p:sldId id="467" r:id="rId37"/>
    <p:sldId id="530" r:id="rId38"/>
    <p:sldId id="470" r:id="rId39"/>
    <p:sldId id="573" r:id="rId40"/>
    <p:sldId id="574" r:id="rId41"/>
    <p:sldId id="575" r:id="rId42"/>
    <p:sldId id="473" r:id="rId43"/>
    <p:sldId id="474" r:id="rId44"/>
    <p:sldId id="475" r:id="rId45"/>
    <p:sldId id="572" r:id="rId46"/>
    <p:sldId id="476" r:id="rId4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362"/>
            <p14:sldId id="366"/>
            <p14:sldId id="350"/>
            <p14:sldId id="382"/>
            <p14:sldId id="375"/>
            <p14:sldId id="376"/>
            <p14:sldId id="377"/>
            <p14:sldId id="379"/>
            <p14:sldId id="387"/>
            <p14:sldId id="380"/>
            <p14:sldId id="388"/>
            <p14:sldId id="389"/>
            <p14:sldId id="390"/>
            <p14:sldId id="395"/>
            <p14:sldId id="396"/>
            <p14:sldId id="397"/>
            <p14:sldId id="398"/>
            <p14:sldId id="394"/>
            <p14:sldId id="408"/>
            <p14:sldId id="401"/>
            <p14:sldId id="409"/>
            <p14:sldId id="410"/>
            <p14:sldId id="399"/>
            <p14:sldId id="411"/>
            <p14:sldId id="405"/>
            <p14:sldId id="406"/>
            <p14:sldId id="407"/>
            <p14:sldId id="412"/>
            <p14:sldId id="462"/>
            <p14:sldId id="526"/>
            <p14:sldId id="527"/>
            <p14:sldId id="528"/>
            <p14:sldId id="466"/>
            <p14:sldId id="529"/>
            <p14:sldId id="467"/>
            <p14:sldId id="530"/>
            <p14:sldId id="470"/>
            <p14:sldId id="573"/>
            <p14:sldId id="574"/>
            <p14:sldId id="575"/>
            <p14:sldId id="473"/>
            <p14:sldId id="474"/>
            <p14:sldId id="475"/>
            <p14:sldId id="572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2980" autoAdjust="0"/>
  </p:normalViewPr>
  <p:slideViewPr>
    <p:cSldViewPr>
      <p:cViewPr varScale="1">
        <p:scale>
          <a:sx n="80" d="100"/>
          <a:sy n="80" d="100"/>
        </p:scale>
        <p:origin x="123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4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F2BD31-7695-47DA-9B15-3DD72B1F2521}" type="datetimeFigureOut">
              <a:rPr lang="en-US" smtClean="0">
                <a:solidFill>
                  <a:srgbClr val="ECE9C6"/>
                </a:solidFill>
              </a:rPr>
              <a:pPr/>
              <a:t>1/19/2020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AE38A9-278C-43E4-9D84-CDAD43C3DAB9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7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3140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0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9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55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391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0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4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8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159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73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1/19/2020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3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Ezekiel I  God Calls a Prophet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94671"/>
            <a:ext cx="6248400" cy="49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IV. The Watchman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096000" cy="4776986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Ezekiel 3:16-21  Ezekiel a watchman</a:t>
            </a:r>
          </a:p>
          <a:p>
            <a:pPr marL="114300" indent="0">
              <a:buNone/>
            </a:pPr>
            <a:r>
              <a:rPr lang="en-US" b="1" dirty="0"/>
              <a:t>Q:  Are you willing to be God’s watchman?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Eph 2:1-3 </a:t>
            </a:r>
            <a:r>
              <a:rPr lang="en-US" b="1" i="1" dirty="0"/>
              <a:t>and</a:t>
            </a:r>
            <a:r>
              <a:rPr lang="en-US" b="1" dirty="0"/>
              <a:t> Eph 2:4-10.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We need to see God</a:t>
            </a:r>
          </a:p>
          <a:p>
            <a:pPr marL="114300" indent="0">
              <a:buNone/>
            </a:pPr>
            <a:r>
              <a:rPr lang="en-US" b="1" dirty="0"/>
              <a:t>We need to stand up for God</a:t>
            </a:r>
          </a:p>
          <a:p>
            <a:pPr marL="114300" indent="0">
              <a:buNone/>
            </a:pPr>
            <a:r>
              <a:rPr lang="en-US" b="1" dirty="0"/>
              <a:t>We need to eat the scroll</a:t>
            </a:r>
          </a:p>
          <a:p>
            <a:pPr marL="114300" indent="0">
              <a:buNone/>
            </a:pPr>
            <a:r>
              <a:rPr lang="en-US" b="1" dirty="0"/>
              <a:t>We need to be </a:t>
            </a:r>
            <a:r>
              <a:rPr lang="en-US" b="1"/>
              <a:t>God’s watchman</a:t>
            </a:r>
            <a:endParaRPr lang="en-US" b="1" dirty="0"/>
          </a:p>
          <a:p>
            <a:pPr marL="114300" indent="0">
              <a:buNone/>
            </a:pPr>
            <a:endParaRPr lang="en-US" sz="800" b="1" dirty="0"/>
          </a:p>
        </p:txBody>
      </p:sp>
      <p:pic>
        <p:nvPicPr>
          <p:cNvPr id="2050" name="Picture 2" descr="Image result for ezekiel chapter 3 watc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06075"/>
            <a:ext cx="3048000" cy="47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2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4 &amp; 5</a:t>
            </a:r>
            <a:br>
              <a:rPr lang="en-US" b="1" dirty="0"/>
            </a:br>
            <a:r>
              <a:rPr lang="en-US" b="1" dirty="0"/>
              <a:t>Dramatic 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Ezek 4:1-3  Ezekiel acts out the siege of Jerusalem (588-586 BC)</a:t>
            </a:r>
          </a:p>
          <a:p>
            <a:pPr marL="114300" indent="0">
              <a:buNone/>
            </a:pPr>
            <a:r>
              <a:rPr lang="en-US" sz="2000" b="1" dirty="0"/>
              <a:t>	a. Draws the city</a:t>
            </a:r>
          </a:p>
          <a:p>
            <a:pPr marL="114300" indent="0">
              <a:buNone/>
            </a:pPr>
            <a:r>
              <a:rPr lang="en-US" sz="2000" b="1" dirty="0"/>
              <a:t>	b. Siege works: Babylon</a:t>
            </a:r>
          </a:p>
          <a:p>
            <a:pPr marL="114300" indent="0">
              <a:buNone/>
            </a:pPr>
            <a:r>
              <a:rPr lang="en-US" sz="2000" b="1" dirty="0"/>
              <a:t>	c. Iron pan   God is against Jerusalem and will not hear </a:t>
            </a:r>
          </a:p>
          <a:p>
            <a:pPr marL="114300" indent="0">
              <a:buNone/>
            </a:pPr>
            <a:r>
              <a:rPr lang="en-US" sz="2000" b="1" dirty="0"/>
              <a:t>                their prayers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4:4-7   430 Days = 430 years = symbolically, length of captivity in                 Egypt</a:t>
            </a:r>
          </a:p>
          <a:p>
            <a:pPr marL="114300" indent="0">
              <a:buNone/>
            </a:pPr>
            <a:r>
              <a:rPr lang="en-US" sz="2000" b="1" dirty="0"/>
              <a:t>	390 days for sin of Ephraim/Samaria/Northern Kingdom</a:t>
            </a:r>
          </a:p>
          <a:p>
            <a:pPr marL="114300" indent="0">
              <a:buNone/>
            </a:pPr>
            <a:r>
              <a:rPr lang="en-US" sz="2000" b="1" dirty="0"/>
              <a:t>	40 days for sin of Judah </a:t>
            </a:r>
          </a:p>
          <a:p>
            <a:pPr marL="114300" indent="0">
              <a:buNone/>
            </a:pPr>
            <a:r>
              <a:rPr lang="en-US" sz="2000" b="1" dirty="0"/>
              <a:t>	v. 4  “bear their sin” = bear the consequences</a:t>
            </a:r>
          </a:p>
          <a:p>
            <a:pPr marL="114300" indent="0">
              <a:buNone/>
            </a:pPr>
            <a:r>
              <a:rPr lang="en-US" sz="2000" b="1" dirty="0"/>
              <a:t>4:9-11  mixing, weighing grain = shortage of food during siege.</a:t>
            </a:r>
          </a:p>
          <a:p>
            <a:pPr marL="114300" indent="0">
              <a:buNone/>
            </a:pPr>
            <a:r>
              <a:rPr lang="en-US" sz="2000" b="1" dirty="0"/>
              <a:t>4:12  cook over human dung = unclean during exile.	</a:t>
            </a:r>
          </a:p>
        </p:txBody>
      </p:sp>
    </p:spTree>
    <p:extLst>
      <p:ext uri="{BB962C8B-B14F-4D97-AF65-F5344CB8AC3E}">
        <p14:creationId xmlns:p14="http://schemas.microsoft.com/office/powerpoint/2010/main" val="303178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11F5-5F6E-4680-B8CF-8F1E8E52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5E38-863A-4C86-8259-E75C6847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44196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ezekiel 4">
            <a:extLst>
              <a:ext uri="{FF2B5EF4-FFF2-40B4-BE49-F238E27FC236}">
                <a16:creationId xmlns:a16="http://schemas.microsoft.com/office/drawing/2014/main" id="{9B3CA172-BC1E-47EE-B324-8202CC5E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2" y="533400"/>
            <a:ext cx="45148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BB2A0-FC46-422E-9BFA-E3E36E80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727" y="466187"/>
            <a:ext cx="4364273" cy="60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5  Ezekiel gets a haircut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dirty="0"/>
              <a:t>A haircut:   The point: From those to whom much has been given, much will be expected.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Cutting off hair and beard a big deal for Jews.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  fire, sword and exile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3  The remnant motif  (but even some of them will suffer v. 4)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5 I have set you in the center of the nations.  Great responsibility.</a:t>
            </a:r>
          </a:p>
          <a:p>
            <a:pPr marL="114300" indent="0">
              <a:buNone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94691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7  Cursed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Ezekiel 7:19-22   They will throw their silver into the streets.    On the Day of Judgment, what the world holds to be valuable will be abominable.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Things you can buy        Things you cannot buy</a:t>
            </a:r>
          </a:p>
          <a:p>
            <a:pPr marL="114300" indent="0">
              <a:buNone/>
            </a:pPr>
            <a:r>
              <a:rPr lang="en-US" b="1" dirty="0"/>
              <a:t>Medicine			health</a:t>
            </a:r>
          </a:p>
          <a:p>
            <a:pPr marL="114300" indent="0">
              <a:buNone/>
            </a:pPr>
            <a:r>
              <a:rPr lang="en-US" b="1" dirty="0"/>
              <a:t>Books			knowledge of God, wisdom</a:t>
            </a:r>
          </a:p>
          <a:p>
            <a:pPr marL="114300" indent="0">
              <a:buNone/>
            </a:pPr>
            <a:r>
              <a:rPr lang="en-US" b="1" dirty="0"/>
              <a:t>Position			favor with God</a:t>
            </a:r>
          </a:p>
          <a:p>
            <a:pPr marL="114300" indent="0">
              <a:buNone/>
            </a:pPr>
            <a:r>
              <a:rPr lang="en-US" b="1" dirty="0"/>
              <a:t>Attention			love</a:t>
            </a:r>
          </a:p>
        </p:txBody>
      </p:sp>
    </p:spTree>
    <p:extLst>
      <p:ext uri="{BB962C8B-B14F-4D97-AF65-F5344CB8AC3E}">
        <p14:creationId xmlns:p14="http://schemas.microsoft.com/office/powerpoint/2010/main" val="71649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97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9:1 Executioners from North (Babylon).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9:2 Put a mark on the foreheads of those who grieve and lament.  Rev 7:1-17   Mark = protect from eternal judgment. (note: not protected from temporal judgment  </a:t>
            </a:r>
            <a:r>
              <a:rPr lang="en-US" sz="2800" b="1" dirty="0" err="1"/>
              <a:t>Ezek</a:t>
            </a:r>
            <a:r>
              <a:rPr lang="en-US" sz="2800" b="1" dirty="0"/>
              <a:t> 21:3-4)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For us, the mark is the Holy Spirit </a:t>
            </a:r>
            <a:r>
              <a:rPr lang="en-US" sz="2800" b="1" dirty="0" err="1"/>
              <a:t>Eph</a:t>
            </a:r>
            <a:r>
              <a:rPr lang="en-US" sz="2800" b="1" dirty="0"/>
              <a:t> 1:13-14.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92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9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2973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9:5  Kill without pity or compassion.  Whew!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9:6  Begin at my sanctuary (leaders, the church)     (1 Pet 4:17)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9:9-10  They brought this on themselves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9:11 It (God’s wrath) is accomplished!</a:t>
            </a:r>
          </a:p>
        </p:txBody>
      </p:sp>
    </p:spTree>
    <p:extLst>
      <p:ext uri="{BB962C8B-B14F-4D97-AF65-F5344CB8AC3E}">
        <p14:creationId xmlns:p14="http://schemas.microsoft.com/office/powerpoint/2010/main" val="357747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10,11  Necessity of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838324"/>
            <a:ext cx="5060272" cy="471487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/>
              <a:t>Ezek 10:1  God on a sapphire throne with the cherubim.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Ezek 10:18  The Lord departs from the temple.  Jerusalem is doomed.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Ezekiel 11:22-23  The end of the road for Jerusalem.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But… Good news in Ezekiel 43:1-5  God will return to his temple.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8C444-9A39-463E-8730-CDA0F9FF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319" y="2438400"/>
            <a:ext cx="3086765" cy="40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3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Ezekiel 12   Acting out the destruction of Jerusalem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12:3  Son of man, pack your bags…   A visual prophecy.   Hopefully we, like Ezekiel, have packed our bags (</a:t>
            </a:r>
            <a:r>
              <a:rPr lang="en-US" sz="2000" b="1" dirty="0" err="1"/>
              <a:t>Heb</a:t>
            </a:r>
            <a:r>
              <a:rPr lang="en-US" sz="2000" b="1" dirty="0"/>
              <a:t> 11:13f)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12:5-10  A prophecy about Zedekiah.    Dig through wall (v. 5)  Cover your face (v. 6)  At night (v. 7).   Zedekiah (v. 10-14)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All fulfilled in detail.  Jeremiah 52:4-11, 2 Kings 25:1-7  Ezekiel is a prophet!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12:16  But I will spare a remnant.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12:28  God replies:  No more delay!</a:t>
            </a:r>
          </a:p>
        </p:txBody>
      </p:sp>
    </p:spTree>
    <p:extLst>
      <p:ext uri="{BB962C8B-B14F-4D97-AF65-F5344CB8AC3E}">
        <p14:creationId xmlns:p14="http://schemas.microsoft.com/office/powerpoint/2010/main" val="98857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930C-E0BD-4660-A5ED-FFC3F90E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conclusion so 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EEF4-4CC4-47F2-A5BC-AF6E5A70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2286000"/>
            <a:ext cx="8260672" cy="38401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If we are in a relationship with God but become unfaithful, he will come in judgment.  If the Holy Spirit leaves us we are lost.  “Once saved always saved is not biblical!”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But… God will always save a remnant, no matter how bad it gets.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This is a pattern throughout the Bible.</a:t>
            </a:r>
          </a:p>
        </p:txBody>
      </p:sp>
    </p:spTree>
    <p:extLst>
      <p:ext uri="{BB962C8B-B14F-4D97-AF65-F5344CB8AC3E}">
        <p14:creationId xmlns:p14="http://schemas.microsoft.com/office/powerpoint/2010/main" val="351099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1. The Sovereignty/glory of God</a:t>
            </a:r>
          </a:p>
          <a:p>
            <a:pPr marL="114300" indent="0">
              <a:buNone/>
            </a:pPr>
            <a:r>
              <a:rPr lang="en-US" b="1" dirty="0"/>
              <a:t>	a. Theodicy: Free will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2. The utter sinfulness of humanity/Judah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3. The inescapability of God’s justice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4. The Messiah is coming/ The restoration of God’s Remnant.</a:t>
            </a:r>
          </a:p>
          <a:p>
            <a:pPr marL="5715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I. Genesis 1  God created the universe and the earth.  It was very good.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II. Genesis 2  God created man so that we could have an intimate relationship with him.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III.  Genesis 3 and 4  We messed up very badly—destroying that relationship.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IV.  Genesis 5-Rev 20  God is repairing the damage done by sin.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V.  Rev 21-22  God has fixed the problem and we are back in a relationship with him.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An Outline of the Bible</a:t>
            </a:r>
          </a:p>
        </p:txBody>
      </p:sp>
    </p:spTree>
    <p:extLst>
      <p:ext uri="{BB962C8B-B14F-4D97-AF65-F5344CB8AC3E}">
        <p14:creationId xmlns:p14="http://schemas.microsoft.com/office/powerpoint/2010/main" val="382109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694E2A-31EB-47A4-99AF-C0820C83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401"/>
            <a:ext cx="7454152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Q: Is God a just God?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If so, what is his justice like?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Theodicy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0B2DE6-718D-41F1-A689-E93B9CFD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Ezekiel 18  God’s Justice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01954-E9C5-4DD5-8313-549FB24B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983705"/>
            <a:ext cx="5181600" cy="28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9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Ezekiel 18  Individual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981200"/>
            <a:ext cx="8260672" cy="41449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/>
              <a:t>Ezek 18:2  A proverb:  Sour grapes.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/>
              <a:t>The exiles:  It is not our fault.  Blame it on our fathers!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/>
              <a:t>Ezek 18:3  God:  Wrong!  Everyone is accountable for their own actions.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18:4  All souls are mine.  All can be saved (Rom 8:28-30)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18:5-18  God’s justice.  (does this contradict Exodus 20:4?)</a:t>
            </a:r>
          </a:p>
        </p:txBody>
      </p:sp>
    </p:spTree>
    <p:extLst>
      <p:ext uri="{BB962C8B-B14F-4D97-AF65-F5344CB8AC3E}">
        <p14:creationId xmlns:p14="http://schemas.microsoft.com/office/powerpoint/2010/main" val="124939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 individual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18:21-24  Our final state determines our eternal destiny (but be aware of Hebrews 6:4-6 and 2 Peter 2:20-22)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18:22  For the righteous:  None of his offenses will be remembered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18:24  For the unrighteous:  None of his good deeds will be remembered.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18:25-29  Godly vs human justice.  (Matthew 20:1-16 exp. v. 14)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18:30  The bottom line:  Each will be judged by their ways.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18:32  The bottom line for God.  He wants all to be saved.  </a:t>
            </a:r>
          </a:p>
        </p:txBody>
      </p:sp>
    </p:spTree>
    <p:extLst>
      <p:ext uri="{BB962C8B-B14F-4D97-AF65-F5344CB8AC3E}">
        <p14:creationId xmlns:p14="http://schemas.microsoft.com/office/powerpoint/2010/main" val="306161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 The End of the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086600" cy="13716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Ezek 21:18-24 A signpost.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800" b="1" dirty="0"/>
              <a:t>Ezekiel 21:27  A ruin!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3302C-1BCE-4570-B0F5-9B814FE54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1"/>
            <a:ext cx="7467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91828"/>
          </a:xfrm>
        </p:spPr>
        <p:txBody>
          <a:bodyPr>
            <a:normAutofit/>
          </a:bodyPr>
          <a:lstStyle/>
          <a:p>
            <a:r>
              <a:rPr lang="en-US" sz="2800" b="1" dirty="0"/>
              <a:t>Ezekiel 23   </a:t>
            </a:r>
            <a:r>
              <a:rPr lang="en-US" sz="2800" b="1" dirty="0" err="1"/>
              <a:t>Oholah</a:t>
            </a:r>
            <a:r>
              <a:rPr lang="en-US" sz="2800" b="1" dirty="0"/>
              <a:t> and </a:t>
            </a:r>
            <a:r>
              <a:rPr lang="en-US" sz="2800" b="1" dirty="0" err="1"/>
              <a:t>oholibah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 err="1"/>
              <a:t>Oholah</a:t>
            </a:r>
            <a:r>
              <a:rPr lang="en-US" b="1" dirty="0"/>
              <a:t> (Heb: her tent) is Samaria/Northern Kingdom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Oholibah</a:t>
            </a:r>
            <a:r>
              <a:rPr lang="en-US" b="1" dirty="0"/>
              <a:t> (Heb: my tent is in her) is Jerusalem/Judah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/>
              <a:t>Ezek 23:5-10 </a:t>
            </a:r>
            <a:r>
              <a:rPr lang="en-US" b="1" dirty="0" err="1"/>
              <a:t>Oholah</a:t>
            </a:r>
            <a:r>
              <a:rPr lang="en-US" b="1" dirty="0"/>
              <a:t> prostituted herself with Egypt and Assyria.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Q: What have you given yourself to?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23:11-27 </a:t>
            </a:r>
            <a:r>
              <a:rPr lang="en-US" b="1" dirty="0" err="1"/>
              <a:t>Oholibah</a:t>
            </a:r>
            <a:r>
              <a:rPr lang="en-US" b="1" dirty="0"/>
              <a:t> was worse than her sister!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Their mistake:  They were not satisfied with God.  1 Tim 6:8  Are you satisfied with what God has for you?</a:t>
            </a:r>
          </a:p>
        </p:txBody>
      </p:sp>
    </p:spTree>
    <p:extLst>
      <p:ext uri="{BB962C8B-B14F-4D97-AF65-F5344CB8AC3E}">
        <p14:creationId xmlns:p14="http://schemas.microsoft.com/office/powerpoint/2010/main" val="385396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Oholah</a:t>
            </a:r>
            <a:r>
              <a:rPr lang="en-US" sz="3200" b="1" dirty="0"/>
              <a:t> and </a:t>
            </a:r>
            <a:r>
              <a:rPr lang="en-US" sz="3200" b="1" dirty="0" err="1"/>
              <a:t>Oholibah</a:t>
            </a:r>
            <a:r>
              <a:rPr lang="en-US" sz="3200" b="1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23:22  The take-home lesson:  I will give you over to what you give yourself to.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23:28  I will give you over to the very thing you hate.  This is what sin does.  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/>
              <a:t>Summary:  23:49  Then you will know that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335347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24  The cauldron  Ezekiel refuses to mourn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 Ezekiel 24:1    Jan 588 BC  Mark it down.  Jerusalem was put under siege.     Ezekiel a prophet.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Ezek 24:6  A cauldron with encrusted layers of unrepented sin.  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Ezek 24:11-14  When God’s wrath is poured out, it will get hot.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24:14 I will not have pity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24:15-24  God to Ezekiel:  Do not mourn when your wife dies.  I will take away the delight of your eyes.  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God does not want to judge Judah, but he will, without mercy.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24:27  Ezekiel will be silent for two years.</a:t>
            </a:r>
          </a:p>
        </p:txBody>
      </p:sp>
    </p:spTree>
    <p:extLst>
      <p:ext uri="{BB962C8B-B14F-4D97-AF65-F5344CB8AC3E}">
        <p14:creationId xmlns:p14="http://schemas.microsoft.com/office/powerpoint/2010/main" val="33990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33  Jerusalem has fallen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Ezekiel 33 is a transition from </a:t>
            </a:r>
            <a:r>
              <a:rPr lang="en-US" b="1" dirty="0" err="1"/>
              <a:t>Ch</a:t>
            </a:r>
            <a:r>
              <a:rPr lang="en-US" b="1" dirty="0"/>
              <a:t> 1-24 to </a:t>
            </a:r>
            <a:r>
              <a:rPr lang="en-US" b="1" dirty="0" err="1"/>
              <a:t>Ch</a:t>
            </a:r>
            <a:r>
              <a:rPr lang="en-US" b="1" dirty="0"/>
              <a:t> 34-48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God’s judgment has now been completed, so the message will turn from principally rebuke to principally encouragement.  The Messiah is coming.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33:21 A messenger  arrives (as prophesied in Ezek 24:26).  Jerusalem has fallen!!!  Ezekiel is vindicated as a prophet.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34790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V  </a:t>
            </a:r>
            <a:r>
              <a:rPr lang="en-US" sz="3200" b="1" dirty="0" err="1"/>
              <a:t>ezekiel</a:t>
            </a:r>
            <a:r>
              <a:rPr lang="en-US" sz="3200" b="1" dirty="0"/>
              <a:t> 34-48  The Messiah is coming!  God is saving a remnant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The tone shifts toward comfort, now that God’s wrath  has been completed. 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There is much double (or even triple) prophecy in this section.  </a:t>
            </a:r>
          </a:p>
          <a:p>
            <a:pPr marL="114300" indent="0">
              <a:buNone/>
            </a:pPr>
            <a:r>
              <a:rPr lang="en-US" b="1" dirty="0"/>
              <a:t>1. The restoration of Judah under Zerubbabel.</a:t>
            </a:r>
          </a:p>
          <a:p>
            <a:pPr marL="114300" indent="0">
              <a:buNone/>
            </a:pPr>
            <a:r>
              <a:rPr lang="en-US" b="1" dirty="0"/>
              <a:t>2. The Church</a:t>
            </a:r>
          </a:p>
          <a:p>
            <a:pPr marL="114300" indent="0">
              <a:buNone/>
            </a:pPr>
            <a:r>
              <a:rPr lang="en-US" b="1" dirty="0"/>
              <a:t>3. The final kingdom of God—heaven.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59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/>
              <a:t>Ezekiel’s Place in History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15" y="1600200"/>
            <a:ext cx="6894285" cy="5181600"/>
          </a:xfrm>
        </p:spPr>
      </p:pic>
    </p:spTree>
    <p:extLst>
      <p:ext uri="{BB962C8B-B14F-4D97-AF65-F5344CB8AC3E}">
        <p14:creationId xmlns:p14="http://schemas.microsoft.com/office/powerpoint/2010/main" val="1331365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34  </a:t>
            </a:r>
            <a:br>
              <a:rPr lang="en-US" sz="2800" b="1" dirty="0"/>
            </a:br>
            <a:r>
              <a:rPr lang="en-US" sz="2800" b="1" dirty="0"/>
              <a:t>The Messiah: A better shepherd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The job of a shepherd:</a:t>
            </a:r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34:2  To care for the flock, not for yourself.  </a:t>
            </a:r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34:4  To care for the weak</a:t>
            </a:r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34:4  To bring back the strays.</a:t>
            </a:r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34:4  To bring in the lost.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God’s charge:  You treated my sheep harshly.  The result is the sheep are scattered.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34:7-10  I will hold you accountable.  </a:t>
            </a:r>
          </a:p>
          <a:p>
            <a:pPr marL="114300" indent="0">
              <a:buNone/>
            </a:pPr>
            <a:r>
              <a:rPr lang="en-US" sz="2000" b="1" dirty="0"/>
              <a:t>I will remove you from leading my flock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2459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will Shepherd my flock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34:11-22  I will shepherd the flock myself.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34:13-16  Q:  Is he talking about Judah restored to the Promised Land, or is he talking about the us, restored to a relationship with God?</a:t>
            </a:r>
          </a:p>
          <a:p>
            <a:pPr marL="114300" indent="0">
              <a:buNone/>
            </a:pPr>
            <a:r>
              <a:rPr lang="en-US" sz="2800" b="1" dirty="0"/>
              <a:t>  v. 17-20   Even in the absence of good shepherds, the sheep have some responsibilities.</a:t>
            </a:r>
          </a:p>
          <a:p>
            <a:pPr marL="11430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989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34  The Good shepherd is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57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34:23f  God’s shepherd is coming.  “My servant David.”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John 10:1-18   I am the good shepherd.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34:26  Showers of blessings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34:27  Much fruit, Security, Freedom (John 8:31f)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34:29  Spiritual food, the bread of life.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1" y="2032000"/>
            <a:ext cx="409786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6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Ezek</a:t>
            </a:r>
            <a:r>
              <a:rPr lang="en-US" sz="3200" b="1" dirty="0"/>
              <a:t> 36  a new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36:24f  A remnant devoted to God.   A New Covenant.</a:t>
            </a:r>
          </a:p>
          <a:p>
            <a:pPr marL="114300" indent="0">
              <a:buNone/>
            </a:pPr>
            <a:r>
              <a:rPr lang="en-US" sz="2000" b="1" dirty="0"/>
              <a:t>v. 24  all nations</a:t>
            </a:r>
          </a:p>
          <a:p>
            <a:pPr marL="114300" indent="0">
              <a:buNone/>
            </a:pPr>
            <a:r>
              <a:rPr lang="en-US" sz="2000" b="1" dirty="0"/>
              <a:t>v. 25  cleansed by water</a:t>
            </a:r>
          </a:p>
          <a:p>
            <a:pPr marL="114300" indent="0">
              <a:buNone/>
            </a:pPr>
            <a:r>
              <a:rPr lang="en-US" sz="2000" b="1" dirty="0"/>
              <a:t>v. 26   a new heart and a new spirit</a:t>
            </a:r>
          </a:p>
          <a:p>
            <a:pPr marL="114300" indent="0">
              <a:buNone/>
            </a:pPr>
            <a:r>
              <a:rPr lang="en-US" sz="2000" b="1" dirty="0"/>
              <a:t>v. 27  receive the Holy Spirit</a:t>
            </a:r>
          </a:p>
          <a:p>
            <a:pPr marL="114300" indent="0">
              <a:buNone/>
            </a:pPr>
            <a:r>
              <a:rPr lang="en-US" sz="2000" b="1" dirty="0"/>
              <a:t>v. 29-30  blessings</a:t>
            </a:r>
          </a:p>
          <a:p>
            <a:pPr marL="114300" indent="0">
              <a:buNone/>
            </a:pPr>
            <a:r>
              <a:rPr lang="en-US" sz="2000" b="1" dirty="0"/>
              <a:t>v. 31  repentance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No wonder Jesus challenged Nicodemus he should have known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v. 32  not because you are awesome</a:t>
            </a:r>
          </a:p>
        </p:txBody>
      </p:sp>
    </p:spTree>
    <p:extLst>
      <p:ext uri="{BB962C8B-B14F-4D97-AF65-F5344CB8AC3E}">
        <p14:creationId xmlns:p14="http://schemas.microsoft.com/office/powerpoint/2010/main" val="731033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new </a:t>
            </a:r>
            <a:r>
              <a:rPr lang="en-US" b="1" dirty="0" err="1"/>
              <a:t>eden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514601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v. 33 much fruit</a:t>
            </a:r>
          </a:p>
          <a:p>
            <a:pPr marL="114300" indent="0">
              <a:buNone/>
            </a:pPr>
            <a:r>
              <a:rPr lang="en-US" b="1" dirty="0"/>
              <a:t>v. 35  imagery from the Garden of Eden.  The Kingdom of God    Isaiah 65:19-25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36  When people see how God has blessed us, “Then they will know that I am the Lord”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33975"/>
            <a:ext cx="8610601" cy="2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83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37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14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The promise of resurrection (on many levels and in many ways)   God creates a remnant—something from nothing.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904744"/>
            <a:ext cx="4437585" cy="35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799" y="3962400"/>
            <a:ext cx="198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He’s Alive!</a:t>
            </a:r>
          </a:p>
        </p:txBody>
      </p:sp>
    </p:spTree>
    <p:extLst>
      <p:ext uri="{BB962C8B-B14F-4D97-AF65-F5344CB8AC3E}">
        <p14:creationId xmlns:p14="http://schemas.microsoft.com/office/powerpoint/2010/main" val="3962810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37 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37:2  The bones are “very dry”   No hope!!!   God specializes in this kind of situation.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37:11-14  Primary application is to Israel.  God will bring them back to life in Canaan.   (but it is a double prophecy)</a:t>
            </a:r>
          </a:p>
          <a:p>
            <a:pPr marL="114300" indent="0">
              <a:buNone/>
            </a:pP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03B45-85D6-4732-9F41-D853FCF8C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72" y="3603886"/>
            <a:ext cx="4810228" cy="30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3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Ezekiel 38:1-6  </a:t>
            </a:r>
            <a:r>
              <a:rPr lang="en-US" sz="3200" b="1" dirty="0" err="1"/>
              <a:t>gog</a:t>
            </a:r>
            <a:r>
              <a:rPr lang="en-US" sz="3200" b="1" dirty="0"/>
              <a:t> and </a:t>
            </a:r>
            <a:r>
              <a:rPr lang="en-US" sz="3200" b="1" dirty="0" err="1"/>
              <a:t>magog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This is an idealized vision of enemies attacking God’s people and God defending them</a:t>
            </a: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Jim </a:t>
            </a:r>
            <a:r>
              <a:rPr lang="en-US" b="1" dirty="0" err="1"/>
              <a:t>McGuiggan</a:t>
            </a:r>
            <a:r>
              <a:rPr lang="en-US" b="1" dirty="0"/>
              <a:t>:  “Gog is a grand illustration of any and all who oppose God’s people.”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Gog, Magog, </a:t>
            </a:r>
            <a:r>
              <a:rPr lang="en-US" b="1" dirty="0" err="1"/>
              <a:t>Meshech</a:t>
            </a:r>
            <a:r>
              <a:rPr lang="en-US" b="1" dirty="0"/>
              <a:t>, Tubal, Cush, Persia Put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God’s people are surrounded!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Q:Have you ever felt surrounded and outnumbered by Satan?</a:t>
            </a:r>
          </a:p>
          <a:p>
            <a:pPr marL="11430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28172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8E46-C114-42AD-B56D-10E8546E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Meshech</a:t>
            </a:r>
            <a:r>
              <a:rPr lang="en-US" b="1" dirty="0"/>
              <a:t>, Tubal and Magog</a:t>
            </a:r>
          </a:p>
        </p:txBody>
      </p:sp>
      <p:pic>
        <p:nvPicPr>
          <p:cNvPr id="1026" name="Picture 2" descr="Image result for Meshech and tubal">
            <a:extLst>
              <a:ext uri="{FF2B5EF4-FFF2-40B4-BE49-F238E27FC236}">
                <a16:creationId xmlns:a16="http://schemas.microsoft.com/office/drawing/2014/main" id="{297B1B06-2417-428A-B9F9-70D61B76B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5" y="1600200"/>
            <a:ext cx="6918269" cy="5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85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71DD-4F00-4CDE-BEB6-69E9970B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38 &amp; 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3D10-C8CF-4C62-87E2-B137D9CD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v. 8   You will invade the Promised Land “gathered from many nations to the mountains of Israel”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11  unwalled cities.   God’s people living in security.    No problem.  God will destroy them without a shot.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Ezekiel 39:1-10  God will defeat our enemies.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b="1" dirty="0"/>
              <a:t>2 Cor 10:3-5  We have powerful weapons. </a:t>
            </a:r>
          </a:p>
          <a:p>
            <a:pPr marL="114300" indent="0">
              <a:buNone/>
            </a:pPr>
            <a:r>
              <a:rPr lang="en-US" b="1" dirty="0"/>
              <a:t>Hebrews 13:5-6    What can man do to me?</a:t>
            </a:r>
          </a:p>
          <a:p>
            <a:pPr marL="114300" indent="0">
              <a:buNone/>
            </a:pPr>
            <a:r>
              <a:rPr lang="en-US" b="1" dirty="0"/>
              <a:t>Eph 6:10-20   Full armor.  Mighty power.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0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AEA4-3AC4-4C8E-8025-0B0AD3A6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 1:1-3  The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37C99-00B1-4975-8026-9B0C4928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905000"/>
            <a:ext cx="8260672" cy="42211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Judah defeated by Nebuchadnezzar 597 BC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2800" b="1" dirty="0"/>
              <a:t>10,000 in Exile “the cream of the crop”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2800" b="1" dirty="0"/>
              <a:t>Jeremiah 30 years old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2800" b="1" dirty="0"/>
              <a:t>5</a:t>
            </a:r>
            <a:r>
              <a:rPr lang="en-US" sz="2800" b="1" baseline="30000" dirty="0"/>
              <a:t>th</a:t>
            </a:r>
            <a:r>
              <a:rPr lang="en-US" sz="2800" b="1" dirty="0"/>
              <a:t> year of the exile 592 BC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Has Judah been humbled?</a:t>
            </a:r>
          </a:p>
        </p:txBody>
      </p:sp>
    </p:spTree>
    <p:extLst>
      <p:ext uri="{BB962C8B-B14F-4D97-AF65-F5344CB8AC3E}">
        <p14:creationId xmlns:p14="http://schemas.microsoft.com/office/powerpoint/2010/main" val="2697074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3017-A036-4E3E-981D-C6AA347A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39:25-29</a:t>
            </a:r>
            <a:br>
              <a:rPr lang="en-US" b="1" dirty="0"/>
            </a:br>
            <a:r>
              <a:rPr lang="en-US" b="1" dirty="0"/>
              <a:t>If God is for us….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7F24-F3B4-4A66-AB8B-BEA41015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v. 26  We can forget our shame and our unfaithfulness.</a:t>
            </a:r>
          </a:p>
          <a:p>
            <a:pPr marL="114300" indent="0">
              <a:buNone/>
            </a:pPr>
            <a:r>
              <a:rPr lang="en-US" sz="2800" b="1" dirty="0"/>
              <a:t>v. 27  God will prove himself holy through us.</a:t>
            </a:r>
          </a:p>
          <a:p>
            <a:pPr marL="114300" indent="0">
              <a:buNone/>
            </a:pPr>
            <a:r>
              <a:rPr lang="en-US" sz="2800" b="1" dirty="0"/>
              <a:t>v. 28  Sure, I sent them into exile, but I will restore them to their proper place with me.</a:t>
            </a:r>
          </a:p>
          <a:p>
            <a:pPr marL="114300" indent="0">
              <a:buNone/>
            </a:pPr>
            <a:r>
              <a:rPr lang="en-US" sz="2800" b="1" dirty="0"/>
              <a:t>v. 29  I will pour out my Holy Spirit on them.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Q: What will God do for you?</a:t>
            </a:r>
          </a:p>
        </p:txBody>
      </p:sp>
    </p:spTree>
    <p:extLst>
      <p:ext uri="{BB962C8B-B14F-4D97-AF65-F5344CB8AC3E}">
        <p14:creationId xmlns:p14="http://schemas.microsoft.com/office/powerpoint/2010/main" val="4076562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40-48  The Temple rebuilt</a:t>
            </a:r>
            <a:br>
              <a:rPr lang="en-US" sz="2800" b="1" dirty="0"/>
            </a:br>
            <a:r>
              <a:rPr lang="en-US" sz="2800" b="1" dirty="0"/>
              <a:t>the remnant Has been restored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000" b="1" dirty="0"/>
              <a:t>Is it about restoration and the rebuilding of temple in 516 BC?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Is it about the church and us as God’s tabernacle?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Is it about the Kingdom of God/Heaven? Yes.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000" b="1" dirty="0"/>
              <a:t>Hebrews 8:3-6   “See to it  that you make everything according to the pattern shown you on the mountain.” (or in Ezekiel 40-48).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Ultimately, it is about God’s holiness—his perfection.</a:t>
            </a:r>
          </a:p>
        </p:txBody>
      </p:sp>
    </p:spTree>
    <p:extLst>
      <p:ext uri="{BB962C8B-B14F-4D97-AF65-F5344CB8AC3E}">
        <p14:creationId xmlns:p14="http://schemas.microsoft.com/office/powerpoint/2010/main" val="2750488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Ezekiel 43  God returns to the Temple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40:1   The twenty-fifth year of the exile (572 BC)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Ezek 43:1-7 The glory of the Lord returns to the temple (after leaving it Ezekiel 8:6).  He enters through the East Gate (as he had exited it through the East Gate).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43:10   Why all the details? “that they may be ashamed of their sins.”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We do not need to feel ashamed, but we should remember the shame.</a:t>
            </a:r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256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We are the </a:t>
            </a:r>
            <a:r>
              <a:rPr lang="en-US" sz="3200" b="1" dirty="0" err="1"/>
              <a:t>zadokites</a:t>
            </a:r>
            <a:r>
              <a:rPr lang="en-US" sz="3200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44:15f  Only the </a:t>
            </a:r>
            <a:r>
              <a:rPr lang="en-US" b="1" dirty="0" err="1"/>
              <a:t>Zadokites</a:t>
            </a:r>
            <a:r>
              <a:rPr lang="en-US" b="1" dirty="0"/>
              <a:t> (also 43:19) can minister in the temple. 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16 We are the </a:t>
            </a:r>
            <a:r>
              <a:rPr lang="en-US" b="1" dirty="0" err="1"/>
              <a:t>Zadokites</a:t>
            </a:r>
            <a:r>
              <a:rPr lang="en-US" b="1" dirty="0"/>
              <a:t> (1 Pet 2:9)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23  We are to teach difference between the holy and common.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28  I am to be their only inheritance.   They will have no possessions in the land.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04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 in the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497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Ezekiel 47    The river from the temple.  (Revelation 22:1-5, </a:t>
            </a:r>
            <a:r>
              <a:rPr lang="en-US" b="1" dirty="0" err="1"/>
              <a:t>Zech</a:t>
            </a:r>
            <a:r>
              <a:rPr lang="en-US" b="1" dirty="0"/>
              <a:t> 14:8-9)  Imagery from the Garden of Eden.</a:t>
            </a:r>
          </a:p>
          <a:p>
            <a:pPr marL="114300" indent="0">
              <a:buNone/>
            </a:pPr>
            <a:r>
              <a:rPr lang="en-US" b="1" dirty="0"/>
              <a:t>It comes from the temple—from God.</a:t>
            </a:r>
          </a:p>
          <a:p>
            <a:pPr marL="114300" indent="0">
              <a:buNone/>
            </a:pPr>
            <a:r>
              <a:rPr lang="en-US" b="1" dirty="0"/>
              <a:t>It cleanses (</a:t>
            </a:r>
            <a:r>
              <a:rPr lang="en-US" b="1" dirty="0" err="1"/>
              <a:t>Zech</a:t>
            </a:r>
            <a:r>
              <a:rPr lang="en-US" b="1" dirty="0"/>
              <a:t> 13:1) </a:t>
            </a:r>
          </a:p>
          <a:p>
            <a:pPr marL="114300" indent="0">
              <a:buNone/>
            </a:pPr>
            <a:r>
              <a:rPr lang="en-US" b="1" dirty="0"/>
              <a:t>It is living water (</a:t>
            </a:r>
            <a:r>
              <a:rPr lang="en-US" b="1" dirty="0" err="1"/>
              <a:t>Zech</a:t>
            </a:r>
            <a:r>
              <a:rPr lang="en-US" b="1" dirty="0"/>
              <a:t> 14:8, John 7:37-39)</a:t>
            </a:r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40756"/>
            <a:ext cx="6172200" cy="31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25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Summary of </a:t>
            </a:r>
            <a:r>
              <a:rPr lang="en-US" sz="2800" b="1" dirty="0" err="1"/>
              <a:t>Ezek</a:t>
            </a:r>
            <a:r>
              <a:rPr lang="en-US" sz="2800" b="1" dirty="0"/>
              <a:t> 40-48 (and perhaps of the entire book of </a:t>
            </a:r>
            <a:r>
              <a:rPr lang="en-US" sz="2800" b="1" dirty="0" err="1"/>
              <a:t>ezekiel</a:t>
            </a:r>
            <a:r>
              <a:rPr lang="en-US" sz="2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Ezekiel 48:35    And the name of the city from that time on will be: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THE LORD IS THERE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We are back in the Garden if Eden—in the fully realized Kingdom of God, where God intended us to be all along.</a:t>
            </a:r>
          </a:p>
        </p:txBody>
      </p:sp>
    </p:spTree>
    <p:extLst>
      <p:ext uri="{BB962C8B-B14F-4D97-AF65-F5344CB8AC3E}">
        <p14:creationId xmlns:p14="http://schemas.microsoft.com/office/powerpoint/2010/main" val="247476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1:4-28 </a:t>
            </a:r>
            <a:br>
              <a:rPr lang="en-US" b="1" dirty="0"/>
            </a:br>
            <a:r>
              <a:rPr lang="en-US" b="1" dirty="0"/>
              <a:t>I. We need to see god’s glory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054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Ezek 1:4-28  Ezekiel sees the glory of God—a prerequisite for being a prophet.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On the throne, surrounded by the cherubim (Rev 4:6f). </a:t>
            </a:r>
          </a:p>
          <a:p>
            <a:pPr marL="114300" indent="0">
              <a:buNone/>
            </a:pPr>
            <a:r>
              <a:rPr lang="en-US" b="1" dirty="0"/>
              <a:t>The cherubim are the ones who guard God’s holiness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600200"/>
            <a:ext cx="3505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2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Ezekiel’s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1:4 cloud, flash of lightening  =  judgment    From the North  =  Babylon</a:t>
            </a:r>
          </a:p>
          <a:p>
            <a:pPr marL="114300" indent="0">
              <a:buNone/>
            </a:pPr>
            <a:r>
              <a:rPr lang="en-US" b="1" dirty="0"/>
              <a:t>v. 5 four living creatures = cherubim   Rev 4:6b-8  Ezek 10:1</a:t>
            </a:r>
          </a:p>
          <a:p>
            <a:pPr marL="114300" indent="0">
              <a:buNone/>
            </a:pPr>
            <a:r>
              <a:rPr lang="en-US" b="1" dirty="0"/>
              <a:t>v. 10 four faces  man, lion, ox, eagle    </a:t>
            </a:r>
          </a:p>
          <a:p>
            <a:pPr marL="114300" indent="0">
              <a:buNone/>
            </a:pPr>
            <a:r>
              <a:rPr lang="en-US" b="1" dirty="0"/>
              <a:t>v. 12, 17  move    God’s judgment coming  like a chariot</a:t>
            </a:r>
          </a:p>
          <a:p>
            <a:pPr marL="114300" indent="0">
              <a:buNone/>
            </a:pPr>
            <a:r>
              <a:rPr lang="en-US" b="1" dirty="0"/>
              <a:t>v. 15-18  Wheels in wheels, eyes  to protect God’s holiness</a:t>
            </a:r>
          </a:p>
          <a:p>
            <a:pPr marL="114300" indent="0">
              <a:buNone/>
            </a:pPr>
            <a:r>
              <a:rPr lang="en-US" b="1" dirty="0"/>
              <a:t>v. 22-28  The throne of God.    </a:t>
            </a:r>
          </a:p>
          <a:p>
            <a:pPr marL="114300" indent="0">
              <a:buNone/>
            </a:pPr>
            <a:r>
              <a:rPr lang="en-US" b="1" dirty="0"/>
              <a:t>v. 28 rainbow = hope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b="1" dirty="0"/>
              <a:t>Q: How do you see God in your own vision?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0935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Commissioned</a:t>
            </a:r>
            <a:br>
              <a:rPr lang="en-US" b="1" dirty="0"/>
            </a:br>
            <a:r>
              <a:rPr lang="en-US" b="1" dirty="0"/>
              <a:t>II. We need to stand up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5257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Ezek 2:1-7   Ezekiel’s mission </a:t>
            </a:r>
          </a:p>
          <a:p>
            <a:pPr marL="114300" indent="0">
              <a:buNone/>
            </a:pPr>
            <a:r>
              <a:rPr lang="en-US" b="1" dirty="0"/>
              <a:t>v. 4  say to them: this is what the Lord says.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b="1" dirty="0"/>
              <a:t>2:1 “Son of man”  (ben-</a:t>
            </a:r>
            <a:r>
              <a:rPr lang="en-US" b="1" dirty="0" err="1"/>
              <a:t>adam</a:t>
            </a:r>
            <a:r>
              <a:rPr lang="en-US" b="1" dirty="0"/>
              <a:t>) stresses his humanness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2:1 Stand on your feet. 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b="1" dirty="0"/>
              <a:t>v. 4  Ezekiel needs to be obstinate and stubborn.  Why?   Because the people are obstinate and stubborn.   2 Tim 4:3-4 teachers to say what their itching ears want to hear.      </a:t>
            </a:r>
            <a:r>
              <a:rPr lang="en-US" b="1" dirty="0" err="1"/>
              <a:t>Jer</a:t>
            </a:r>
            <a:r>
              <a:rPr lang="en-US" b="1" dirty="0"/>
              <a:t> 7:4  </a:t>
            </a:r>
            <a:r>
              <a:rPr lang="en-US" b="1" dirty="0" err="1"/>
              <a:t>Jer</a:t>
            </a:r>
            <a:r>
              <a:rPr lang="en-US" b="1" dirty="0"/>
              <a:t> 6:13-14</a:t>
            </a:r>
          </a:p>
        </p:txBody>
      </p:sp>
    </p:spTree>
    <p:extLst>
      <p:ext uri="{BB962C8B-B14F-4D97-AF65-F5344CB8AC3E}">
        <p14:creationId xmlns:p14="http://schemas.microsoft.com/office/powerpoint/2010/main" val="305195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2"/>
            <a:ext cx="8686800" cy="1039427"/>
          </a:xfrm>
        </p:spPr>
        <p:txBody>
          <a:bodyPr>
            <a:normAutofit/>
          </a:bodyPr>
          <a:lstStyle/>
          <a:p>
            <a:r>
              <a:rPr lang="en-US" sz="2800" b="1" dirty="0"/>
              <a:t>Ezekiel’s Commission: Our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2133600"/>
            <a:ext cx="8260672" cy="3992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Ezek 2:5  Whether they listen or fail to listen….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Jim </a:t>
            </a:r>
            <a:r>
              <a:rPr lang="en-US" b="1" dirty="0" err="1"/>
              <a:t>McGuiggan</a:t>
            </a:r>
            <a:r>
              <a:rPr lang="en-US" b="1" dirty="0"/>
              <a:t>:  Successful evangelism is faithful proclamation by word and life.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5  They will know a prophet had been among them….         How?</a:t>
            </a:r>
          </a:p>
          <a:p>
            <a:pPr marL="114300" indent="0">
              <a:buNone/>
            </a:pPr>
            <a:r>
              <a:rPr lang="en-US" b="1" dirty="0"/>
              <a:t>             Because we declared the full counsel of God.</a:t>
            </a:r>
          </a:p>
          <a:p>
            <a:pPr marL="114300" indent="0">
              <a:buNone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2947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7249-3967-45FD-B3E3-87BBD5DE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III. We need to eat the scroll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A445-D290-415A-B86C-E24B66EED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Ezek 2:8-3:3  Ezekiel eats the scroll.   To be God’s prophet we must:</a:t>
            </a:r>
          </a:p>
          <a:p>
            <a:pPr marL="114300" indent="0">
              <a:buNone/>
            </a:pPr>
            <a:r>
              <a:rPr lang="en-US" b="1" dirty="0"/>
              <a:t>I. Have a personal encounter with God  </a:t>
            </a:r>
          </a:p>
          <a:p>
            <a:pPr marL="114300" indent="0">
              <a:buNone/>
            </a:pPr>
            <a:r>
              <a:rPr lang="en-US" b="1" dirty="0"/>
              <a:t>II. Stand up for God</a:t>
            </a:r>
          </a:p>
          <a:p>
            <a:pPr marL="114300" indent="0">
              <a:buNone/>
            </a:pPr>
            <a:r>
              <a:rPr lang="en-US" b="1" dirty="0"/>
              <a:t>III. Digest his Words    (Jeremiah 15:16,  Rev 10:9-11)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Ezek 3:4-9   They have heard it all before.  They are very religious.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3:8  God’s solution:   We need to be as hard and stubborn as they are.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847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11048</TotalTime>
  <Words>2713</Words>
  <Application>Microsoft Office PowerPoint</Application>
  <PresentationFormat>On-screen Show (4:3)</PresentationFormat>
  <Paragraphs>351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Book Antiqua</vt:lpstr>
      <vt:lpstr>Calibri</vt:lpstr>
      <vt:lpstr>Century Gothic</vt:lpstr>
      <vt:lpstr>Wingdings</vt:lpstr>
      <vt:lpstr>Apothecary</vt:lpstr>
      <vt:lpstr>1_Hardcover</vt:lpstr>
      <vt:lpstr>Ezekiel I  God Calls a Prophet</vt:lpstr>
      <vt:lpstr>Themes in Ezekiel</vt:lpstr>
      <vt:lpstr>Ezekiel’s Place in History</vt:lpstr>
      <vt:lpstr>Ezek 1:1-3  The Setting</vt:lpstr>
      <vt:lpstr>Ezekiel 1:4-28  I. We need to see god’s glory</vt:lpstr>
      <vt:lpstr>Ezekiel’s vision</vt:lpstr>
      <vt:lpstr>Ezekiel Commissioned II. We need to stand up for god</vt:lpstr>
      <vt:lpstr>Ezekiel’s Commission: Our Commission</vt:lpstr>
      <vt:lpstr>III. We need to eat the scroll</vt:lpstr>
      <vt:lpstr>IV. The Watchman of Israel</vt:lpstr>
      <vt:lpstr>Ezekiel 4 &amp; 5 Dramatic symbolism</vt:lpstr>
      <vt:lpstr>PowerPoint Presentation</vt:lpstr>
      <vt:lpstr>Ezekiel 5  Ezekiel gets a haircut</vt:lpstr>
      <vt:lpstr>Ezekiel 7  Cursed Money</vt:lpstr>
      <vt:lpstr>Ezekiel 9</vt:lpstr>
      <vt:lpstr>Ezekiel 9 (cont.)</vt:lpstr>
      <vt:lpstr>Ezekiel 10,11  Necessity of Judgment</vt:lpstr>
      <vt:lpstr>Ezekiel 12   Acting out the destruction of Jerusalem</vt:lpstr>
      <vt:lpstr> conclusion so far</vt:lpstr>
      <vt:lpstr>An Outline of the Bible</vt:lpstr>
      <vt:lpstr>Ezekiel 18  God’s Justice</vt:lpstr>
      <vt:lpstr>Ezekiel 18  Individual Righteousness</vt:lpstr>
      <vt:lpstr> individual righteousness</vt:lpstr>
      <vt:lpstr>IV. The End of the road</vt:lpstr>
      <vt:lpstr>Ezekiel 23   Oholah and oholibah</vt:lpstr>
      <vt:lpstr>Oholah and Oholibah cont.</vt:lpstr>
      <vt:lpstr>Ezekiel 24  The cauldron  Ezekiel refuses to mourn</vt:lpstr>
      <vt:lpstr>Ezekiel 33  Jerusalem has fallen</vt:lpstr>
      <vt:lpstr>V  ezekiel 34-48  The Messiah is coming!  God is saving a remnant</vt:lpstr>
      <vt:lpstr>Ezekiel 34   The Messiah: A better shepherd</vt:lpstr>
      <vt:lpstr>I will Shepherd my flock</vt:lpstr>
      <vt:lpstr>Ezek 34  The Good shepherd is coming</vt:lpstr>
      <vt:lpstr>Ezek 36  a new covenant</vt:lpstr>
      <vt:lpstr>A new eden</vt:lpstr>
      <vt:lpstr>Ezekiel 37 the valley of dry bones</vt:lpstr>
      <vt:lpstr>Ezek 37  The valley of dry bones</vt:lpstr>
      <vt:lpstr>Ezekiel 38:1-6  gog and magog</vt:lpstr>
      <vt:lpstr>Meshech, Tubal and Magog</vt:lpstr>
      <vt:lpstr>Ezekiel 38 &amp; 39</vt:lpstr>
      <vt:lpstr>Ezekiel 39:25-29 If God is for us….</vt:lpstr>
      <vt:lpstr>Ezekiel 40-48  The Temple rebuilt the remnant Has been restored</vt:lpstr>
      <vt:lpstr>Ezekiel 43  God returns to the Temple</vt:lpstr>
      <vt:lpstr>We are the zadokites!</vt:lpstr>
      <vt:lpstr>Back in the garden</vt:lpstr>
      <vt:lpstr>Summary of Ezek 40-48 (and perhaps of the entire book of ezekiel)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254</cp:revision>
  <cp:lastPrinted>2012-05-31T00:05:14Z</cp:lastPrinted>
  <dcterms:created xsi:type="dcterms:W3CDTF">2012-03-18T21:08:42Z</dcterms:created>
  <dcterms:modified xsi:type="dcterms:W3CDTF">2020-01-20T02:57:40Z</dcterms:modified>
</cp:coreProperties>
</file>