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84" r:id="rId2"/>
    <p:sldMasterId id="2147483997" r:id="rId3"/>
    <p:sldMasterId id="2147484010" r:id="rId4"/>
    <p:sldMasterId id="2147484037" r:id="rId5"/>
    <p:sldMasterId id="2147484051" r:id="rId6"/>
    <p:sldMasterId id="2147484103" r:id="rId7"/>
    <p:sldMasterId id="2147484116" r:id="rId8"/>
    <p:sldMasterId id="2147484129" r:id="rId9"/>
    <p:sldMasterId id="2147484142" r:id="rId10"/>
    <p:sldMasterId id="2147484155" r:id="rId11"/>
  </p:sldMasterIdLst>
  <p:notesMasterIdLst>
    <p:notesMasterId r:id="rId66"/>
  </p:notesMasterIdLst>
  <p:sldIdLst>
    <p:sldId id="282" r:id="rId12"/>
    <p:sldId id="270" r:id="rId13"/>
    <p:sldId id="267" r:id="rId14"/>
    <p:sldId id="283" r:id="rId15"/>
    <p:sldId id="284" r:id="rId16"/>
    <p:sldId id="302" r:id="rId17"/>
    <p:sldId id="272" r:id="rId18"/>
    <p:sldId id="285" r:id="rId19"/>
    <p:sldId id="286" r:id="rId20"/>
    <p:sldId id="258" r:id="rId21"/>
    <p:sldId id="287" r:id="rId22"/>
    <p:sldId id="288" r:id="rId23"/>
    <p:sldId id="273" r:id="rId24"/>
    <p:sldId id="292" r:id="rId25"/>
    <p:sldId id="293" r:id="rId26"/>
    <p:sldId id="294" r:id="rId27"/>
    <p:sldId id="296" r:id="rId28"/>
    <p:sldId id="297" r:id="rId29"/>
    <p:sldId id="259" r:id="rId30"/>
    <p:sldId id="298" r:id="rId31"/>
    <p:sldId id="269" r:id="rId32"/>
    <p:sldId id="260" r:id="rId33"/>
    <p:sldId id="262" r:id="rId34"/>
    <p:sldId id="335" r:id="rId35"/>
    <p:sldId id="336" r:id="rId36"/>
    <p:sldId id="337" r:id="rId37"/>
    <p:sldId id="338" r:id="rId38"/>
    <p:sldId id="339" r:id="rId39"/>
    <p:sldId id="301" r:id="rId40"/>
    <p:sldId id="340" r:id="rId41"/>
    <p:sldId id="303" r:id="rId42"/>
    <p:sldId id="304" r:id="rId43"/>
    <p:sldId id="305" r:id="rId44"/>
    <p:sldId id="307" r:id="rId45"/>
    <p:sldId id="308" r:id="rId46"/>
    <p:sldId id="341" r:id="rId47"/>
    <p:sldId id="263" r:id="rId48"/>
    <p:sldId id="343" r:id="rId49"/>
    <p:sldId id="281" r:id="rId50"/>
    <p:sldId id="355" r:id="rId51"/>
    <p:sldId id="280" r:id="rId52"/>
    <p:sldId id="356" r:id="rId53"/>
    <p:sldId id="344" r:id="rId54"/>
    <p:sldId id="345" r:id="rId55"/>
    <p:sldId id="357" r:id="rId56"/>
    <p:sldId id="358" r:id="rId57"/>
    <p:sldId id="359" r:id="rId58"/>
    <p:sldId id="360" r:id="rId59"/>
    <p:sldId id="354" r:id="rId60"/>
    <p:sldId id="346" r:id="rId61"/>
    <p:sldId id="348" r:id="rId62"/>
    <p:sldId id="347" r:id="rId63"/>
    <p:sldId id="350" r:id="rId64"/>
    <p:sldId id="361" r:id="rId65"/>
  </p:sldIdLst>
  <p:sldSz cx="9144000" cy="6858000" type="screen4x3"/>
  <p:notesSz cx="6858000" cy="9144000"/>
  <p:defaultTextStyle>
    <a:defPPr>
      <a:defRPr lang="es-MX"/>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akes" initials="JO" lastIdx="1" clrIdx="0">
    <p:extLst>
      <p:ext uri="{19B8F6BF-5375-455C-9EA6-DF929625EA0E}">
        <p15:presenceInfo xmlns:p15="http://schemas.microsoft.com/office/powerpoint/2012/main" userId="1a36f0057432ea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4" autoAdjust="0"/>
  </p:normalViewPr>
  <p:slideViewPr>
    <p:cSldViewPr>
      <p:cViewPr varScale="1">
        <p:scale>
          <a:sx n="82" d="100"/>
          <a:sy n="82" d="100"/>
        </p:scale>
        <p:origin x="893" y="5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137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C27B5866-939C-4B4D-8145-7A81A0CDB7F7}" type="slidenum">
              <a:rPr lang="en-US"/>
              <a:pPr>
                <a:defRPr/>
              </a:pPr>
              <a:t>‹#›</a:t>
            </a:fld>
            <a:endParaRPr lang="en-US"/>
          </a:p>
        </p:txBody>
      </p:sp>
    </p:spTree>
    <p:extLst>
      <p:ext uri="{BB962C8B-B14F-4D97-AF65-F5344CB8AC3E}">
        <p14:creationId xmlns:p14="http://schemas.microsoft.com/office/powerpoint/2010/main" val="3925056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DB1ABE1-B260-45CD-8767-0EABECDC0821}" type="slidenum">
              <a:rPr lang="en-US" altLang="en-US" smtClean="0">
                <a:latin typeface="Times New Roman" pitchFamily="18" charset="0"/>
              </a:rPr>
              <a:pPr/>
              <a:t>1</a:t>
            </a:fld>
            <a:endParaRPr lang="en-US" altLang="en-US">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74EA87A-BDE9-4D0F-9AB6-40DA2BADF026}" type="slidenum">
              <a:rPr lang="en-US">
                <a:latin typeface="Times New Roman" pitchFamily="18" charset="0"/>
              </a:rPr>
              <a:pPr/>
              <a:t>21</a:t>
            </a:fld>
            <a:endParaRPr lang="en-US">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6169FDF-4418-4A28-AF2B-7D2FB7FD0B37}" type="slidenum">
              <a:rPr lang="en-US">
                <a:latin typeface="Times New Roman" pitchFamily="18" charset="0"/>
              </a:rPr>
              <a:pPr/>
              <a:t>22</a:t>
            </a:fld>
            <a:endParaRPr lang="en-US">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409BFB2-8B02-4504-BF54-F353D645EB9D}" type="slidenum">
              <a:rPr lang="en-US">
                <a:latin typeface="Times New Roman" pitchFamily="18" charset="0"/>
              </a:rPr>
              <a:pPr/>
              <a:t>23</a:t>
            </a:fld>
            <a:endParaRPr lang="en-US">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p:spPr>
        <p:txBody>
          <a:bodyPr/>
          <a:lstStyle/>
          <a:p>
            <a:endParaRPr lang="en-US" altLang="en-US"/>
          </a:p>
        </p:txBody>
      </p:sp>
      <p:sp>
        <p:nvSpPr>
          <p:cNvPr id="198660"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045638-8C3A-4E73-A073-2EF39A7CB997}"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p:spPr>
        <p:txBody>
          <a:bodyPr/>
          <a:lstStyle/>
          <a:p>
            <a:endParaRPr lang="en-US" altLang="en-US"/>
          </a:p>
        </p:txBody>
      </p:sp>
      <p:sp>
        <p:nvSpPr>
          <p:cNvPr id="19968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989602-E3FD-4D4E-A106-B43D6C6A186C}"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p:spPr>
        <p:txBody>
          <a:bodyPr/>
          <a:lstStyle/>
          <a:p>
            <a:endParaRPr lang="en-US" altLang="en-US"/>
          </a:p>
        </p:txBody>
      </p:sp>
      <p:sp>
        <p:nvSpPr>
          <p:cNvPr id="20070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1AB21D-A390-46B6-B6DE-ACDCB026A1E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p:spPr>
        <p:txBody>
          <a:bodyPr/>
          <a:lstStyle/>
          <a:p>
            <a:endParaRPr lang="en-US" altLang="en-US"/>
          </a:p>
        </p:txBody>
      </p:sp>
      <p:sp>
        <p:nvSpPr>
          <p:cNvPr id="201732"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31BC6-C614-4DD5-9D2C-30758D41C55A}"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p:spPr>
        <p:txBody>
          <a:bodyPr/>
          <a:lstStyle/>
          <a:p>
            <a:endParaRPr lang="en-US" altLang="en-US"/>
          </a:p>
        </p:txBody>
      </p:sp>
      <p:sp>
        <p:nvSpPr>
          <p:cNvPr id="202756"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4ED635-73DF-42F9-B4C2-B927A47B2C15}"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p:spPr>
        <p:txBody>
          <a:bodyPr/>
          <a:lstStyle/>
          <a:p>
            <a:endParaRPr lang="en-US" altLang="en-US"/>
          </a:p>
        </p:txBody>
      </p:sp>
      <p:sp>
        <p:nvSpPr>
          <p:cNvPr id="203780"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294A13-A460-43BF-93D1-E22D84936315}"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p:spPr>
        <p:txBody>
          <a:bodyPr/>
          <a:lstStyle/>
          <a:p>
            <a:endParaRPr lang="en-US" altLang="en-US"/>
          </a:p>
        </p:txBody>
      </p:sp>
      <p:sp>
        <p:nvSpPr>
          <p:cNvPr id="20480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0B7890-5DC4-4BCF-9A22-D1DF5AB22B33}"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05E3B95-687D-4BA5-B7B1-F2D99307C468}" type="slidenum">
              <a:rPr lang="en-US">
                <a:latin typeface="Times New Roman" pitchFamily="18" charset="0"/>
              </a:rPr>
              <a:pPr/>
              <a:t>2</a:t>
            </a:fld>
            <a:endParaRPr lang="en-US">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p:spPr>
        <p:txBody>
          <a:bodyPr/>
          <a:lstStyle/>
          <a:p>
            <a:endParaRPr lang="en-US" altLang="en-US"/>
          </a:p>
        </p:txBody>
      </p:sp>
      <p:sp>
        <p:nvSpPr>
          <p:cNvPr id="20582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6B2070-A4C5-48E0-894C-B0E5C7B7341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p:spPr>
        <p:txBody>
          <a:bodyPr/>
          <a:lstStyle/>
          <a:p>
            <a:endParaRPr lang="en-US" altLang="en-US"/>
          </a:p>
        </p:txBody>
      </p:sp>
      <p:sp>
        <p:nvSpPr>
          <p:cNvPr id="206852"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83C70A-5E37-4217-8498-851139A0017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p:spPr>
        <p:txBody>
          <a:bodyPr/>
          <a:lstStyle/>
          <a:p>
            <a:endParaRPr lang="en-US" altLang="en-US"/>
          </a:p>
        </p:txBody>
      </p:sp>
      <p:sp>
        <p:nvSpPr>
          <p:cNvPr id="207876"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1E342D-7CB9-4034-964B-1CBF05C7A0A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p:spPr>
        <p:txBody>
          <a:bodyPr/>
          <a:lstStyle/>
          <a:p>
            <a:endParaRPr lang="en-US" altLang="en-US"/>
          </a:p>
        </p:txBody>
      </p:sp>
      <p:sp>
        <p:nvSpPr>
          <p:cNvPr id="20992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4502B0-CD96-4099-B0AD-005FEFAE1163}"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p:spPr>
        <p:txBody>
          <a:bodyPr/>
          <a:lstStyle/>
          <a:p>
            <a:endParaRPr lang="en-US" altLang="en-US"/>
          </a:p>
        </p:txBody>
      </p:sp>
      <p:sp>
        <p:nvSpPr>
          <p:cNvPr id="21094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5B42D1-D7A5-4BC8-99C6-F7E628BA841B}"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C464F98-4A60-4B79-ADF5-61641E174CC6}" type="slidenum">
              <a:rPr lang="en-US">
                <a:latin typeface="Times New Roman" pitchFamily="18" charset="0"/>
              </a:rPr>
              <a:pPr/>
              <a:t>37</a:t>
            </a:fld>
            <a:endParaRPr lang="en-US">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4ADF143-829D-4B0F-8EE2-78EECAD642A2}"/>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F4C8F1D0-6894-4F66-BD9A-EDD049BA100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BE0AE06-4478-4E45-ADBC-0BD191BEFC43}"/>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E88D11D3-3835-4933-917D-A9D4A6BBB1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9A8EACCF-9B5A-4AE2-A136-17EDC7859DBD}"/>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21734A5A-EC6F-46CD-A291-7EB23168CF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0F5B8CA-7994-4886-A747-F4452E12E25D}"/>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5E0F57E-94E3-486F-8051-E73D3112EA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274DBF-5A96-4101-B38B-02141611BB59}" type="slidenum">
              <a:rPr lang="en-US">
                <a:latin typeface="Times New Roman" pitchFamily="18" charset="0"/>
              </a:rPr>
              <a:pPr/>
              <a:t>3</a:t>
            </a:fld>
            <a:endParaRPr lang="en-US">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ACBD74F-5D52-487B-BFCB-84F57E80662E}"/>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1AABE616-F1A6-4B81-9C93-C3450BEF3C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5025451-0477-47E2-9249-CAB665A7B990}"/>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7BFC6111-45E9-41BD-B6D4-1F9A96D1EF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F7B4DBC5-9E39-4EF2-B409-DC8A933C6D13}"/>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C4934F4F-AE10-4609-87E6-19CBA95397D5}"/>
              </a:ext>
            </a:extLst>
          </p:cNvPr>
          <p:cNvSpPr>
            <a:spLocks noGrp="1" noChangeArrowheads="1"/>
          </p:cNvSpPr>
          <p:nvPr>
            <p:ph type="body" idx="1"/>
          </p:nvPr>
        </p:nvSpPr>
        <p:spPr>
          <a:noFill/>
        </p:spPr>
        <p:txBody>
          <a:bodyPr/>
          <a:lstStyle/>
          <a:p>
            <a:endParaRPr lang="en-US" altLang="en-US"/>
          </a:p>
        </p:txBody>
      </p:sp>
      <p:sp>
        <p:nvSpPr>
          <p:cNvPr id="108548" name="Slide Number Placeholder 3">
            <a:extLst>
              <a:ext uri="{FF2B5EF4-FFF2-40B4-BE49-F238E27FC236}">
                <a16:creationId xmlns:a16="http://schemas.microsoft.com/office/drawing/2014/main" id="{76B49908-8EC5-44AC-A8AA-759506874061}"/>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10A0C2-1F26-417D-8A7C-3BB5A60929B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BBFEE68C-C85B-400A-A070-44C0DE258AA7}"/>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9423D7E0-3486-4144-8C82-6C2169507CF5}"/>
              </a:ext>
            </a:extLst>
          </p:cNvPr>
          <p:cNvSpPr>
            <a:spLocks noGrp="1" noChangeArrowheads="1"/>
          </p:cNvSpPr>
          <p:nvPr>
            <p:ph type="body" idx="1"/>
          </p:nvPr>
        </p:nvSpPr>
        <p:spPr>
          <a:noFill/>
        </p:spPr>
        <p:txBody>
          <a:bodyPr/>
          <a:lstStyle/>
          <a:p>
            <a:endParaRPr lang="en-US" altLang="en-US"/>
          </a:p>
        </p:txBody>
      </p:sp>
      <p:sp>
        <p:nvSpPr>
          <p:cNvPr id="110596" name="Slide Number Placeholder 3">
            <a:extLst>
              <a:ext uri="{FF2B5EF4-FFF2-40B4-BE49-F238E27FC236}">
                <a16:creationId xmlns:a16="http://schemas.microsoft.com/office/drawing/2014/main" id="{782906DD-6F82-4C67-97A1-24B29EAF461E}"/>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8B63BA-2CEE-42E3-B3BF-F8F3B80D013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96647B88-417D-487F-9C68-5DD38610A0B4}"/>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D69241BA-97F1-488F-9A83-38E865BF25A4}"/>
              </a:ext>
            </a:extLst>
          </p:cNvPr>
          <p:cNvSpPr>
            <a:spLocks noGrp="1" noChangeArrowheads="1"/>
          </p:cNvSpPr>
          <p:nvPr>
            <p:ph type="body" idx="1"/>
          </p:nvPr>
        </p:nvSpPr>
        <p:spPr>
          <a:noFill/>
        </p:spPr>
        <p:txBody>
          <a:bodyPr/>
          <a:lstStyle/>
          <a:p>
            <a:endParaRPr lang="en-US" altLang="en-US"/>
          </a:p>
        </p:txBody>
      </p:sp>
      <p:sp>
        <p:nvSpPr>
          <p:cNvPr id="112644" name="Slide Number Placeholder 3">
            <a:extLst>
              <a:ext uri="{FF2B5EF4-FFF2-40B4-BE49-F238E27FC236}">
                <a16:creationId xmlns:a16="http://schemas.microsoft.com/office/drawing/2014/main" id="{23F673E2-8410-4E46-B8D1-43637964BBAF}"/>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32BB72-6188-4DE9-9C0E-50D939C862F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6AEAB57-F4FF-4186-97A0-96D17E46E96F}"/>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84545226-A5B7-4630-A9A2-DC9F27EF61A1}"/>
              </a:ext>
            </a:extLst>
          </p:cNvPr>
          <p:cNvSpPr>
            <a:spLocks noGrp="1" noChangeArrowheads="1"/>
          </p:cNvSpPr>
          <p:nvPr>
            <p:ph type="body" idx="1"/>
          </p:nvPr>
        </p:nvSpPr>
        <p:spPr>
          <a:noFill/>
        </p:spPr>
        <p:txBody>
          <a:bodyPr/>
          <a:lstStyle/>
          <a:p>
            <a:endParaRPr lang="en-US" altLang="en-US"/>
          </a:p>
        </p:txBody>
      </p:sp>
      <p:sp>
        <p:nvSpPr>
          <p:cNvPr id="114692" name="Slide Number Placeholder 3">
            <a:extLst>
              <a:ext uri="{FF2B5EF4-FFF2-40B4-BE49-F238E27FC236}">
                <a16:creationId xmlns:a16="http://schemas.microsoft.com/office/drawing/2014/main" id="{744E83DC-7FF9-4EFA-8CDC-8E372B71BE2A}"/>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707BAE6-EC24-4847-B624-949BC16B4610}" type="slidenum">
              <a:rPr lang="en-US" altLang="en-US">
                <a:solidFill>
                  <a:srgbClr val="000000"/>
                </a:solidFill>
                <a:latin typeface="Times New Roman" panose="02020603050405020304" pitchFamily="18" charset="0"/>
              </a:rPr>
              <a:pPr/>
              <a:t>53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C8B8515-BC19-41A6-B21C-2E8A1DB9D7EA}" type="slidenum">
              <a:rPr lang="en-US" altLang="en-US" smtClean="0">
                <a:latin typeface="Times New Roman" pitchFamily="18" charset="0"/>
              </a:rPr>
              <a:pPr/>
              <a:t>4</a:t>
            </a:fld>
            <a:endParaRPr lang="en-US" altLang="en-US">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F016BF1-B429-41FB-9D65-AD0BAF1573DF}" type="slidenum">
              <a:rPr lang="en-US">
                <a:latin typeface="Times New Roman" pitchFamily="18" charset="0"/>
              </a:rPr>
              <a:pPr/>
              <a:t>7</a:t>
            </a:fld>
            <a:endParaRPr lang="en-US">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D6778E9-CC92-4DC2-A021-168D1B96725D}" type="slidenum">
              <a:rPr lang="en-US">
                <a:latin typeface="Times New Roman" pitchFamily="18" charset="0"/>
              </a:rPr>
              <a:pPr/>
              <a:t>10</a:t>
            </a:fld>
            <a:endParaRPr lang="en-US">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C008668-B3BE-42C0-8424-014AE12F1FDC}" type="slidenum">
              <a:rPr lang="en-US">
                <a:latin typeface="Times New Roman" pitchFamily="18" charset="0"/>
              </a:rPr>
              <a:pPr/>
              <a:t>13</a:t>
            </a:fld>
            <a:endParaRPr lang="en-US">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2DEE60-B7C8-4017-A5F7-1045AF1E9186}" type="slidenum">
              <a:rPr lang="en-US" altLang="en-US">
                <a:solidFill>
                  <a:srgbClr val="000000"/>
                </a:solidFill>
                <a:latin typeface="Times New Roman" pitchFamily="18" charset="0"/>
              </a:rPr>
              <a:pPr/>
              <a:t>17</a:t>
            </a:fld>
            <a:endParaRPr lang="en-US" altLang="en-US">
              <a:solidFill>
                <a:srgbClr val="000000"/>
              </a:solidFill>
              <a:latin typeface="Times New Roman" pitchFamily="18"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0725BF-96E7-4803-8016-6B5E4ECC5F91}" type="slidenum">
              <a:rPr lang="en-US">
                <a:latin typeface="Times New Roman" pitchFamily="18" charset="0"/>
              </a:rPr>
              <a:pPr/>
              <a:t>19</a:t>
            </a:fld>
            <a:endParaRPr lang="en-US">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CCFEDE-97C7-43BC-8446-9909B483C03E}" type="slidenum">
              <a:rPr lang="en-US"/>
              <a:pPr>
                <a:defRPr/>
              </a:pPr>
              <a:t>‹#›</a:t>
            </a:fld>
            <a:endParaRPr lang="en-US"/>
          </a:p>
        </p:txBody>
      </p:sp>
    </p:spTree>
    <p:extLst>
      <p:ext uri="{BB962C8B-B14F-4D97-AF65-F5344CB8AC3E}">
        <p14:creationId xmlns:p14="http://schemas.microsoft.com/office/powerpoint/2010/main" val="354342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0598E-3BAB-48BD-A9DD-E0A499576912}" type="slidenum">
              <a:rPr lang="en-US"/>
              <a:pPr>
                <a:defRPr/>
              </a:pPr>
              <a:t>‹#›</a:t>
            </a:fld>
            <a:endParaRPr lang="en-US"/>
          </a:p>
        </p:txBody>
      </p:sp>
    </p:spTree>
    <p:extLst>
      <p:ext uri="{BB962C8B-B14F-4D97-AF65-F5344CB8AC3E}">
        <p14:creationId xmlns:p14="http://schemas.microsoft.com/office/powerpoint/2010/main" val="32929481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2CF6CA-8430-4B79-A420-90444971BF1D}"/>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F57A1C84-B923-4DA7-9AFE-692D8539B8B8}"/>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B2BB5F87-94D0-4F7F-AA55-C6E48E11AE73}"/>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2F7C9749-E8A9-4653-87DF-BAB21C38C8E0}"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DB6D9A9E-0147-429A-8778-BF51A9E83ABB}"/>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73639552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BD6771-E0B3-434B-8DBC-886F467AC65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E222908-4A67-45EA-8BFF-7460DFC24CF9}"/>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0599B014-CC7A-4771-95D4-AAD07C84B496}"/>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D5D3FCFD-A015-434A-886F-8DF7A693625B}"/>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132FCC88-360D-4BF0-AF35-F28915CE5190}" type="slidenum">
              <a:rPr lang="en-US" altLang="en-US"/>
              <a:pPr>
                <a:defRPr/>
              </a:pPr>
              <a:t>‹#›</a:t>
            </a:fld>
            <a:endParaRPr lang="en-US" altLang="en-US"/>
          </a:p>
        </p:txBody>
      </p:sp>
    </p:spTree>
    <p:extLst>
      <p:ext uri="{BB962C8B-B14F-4D97-AF65-F5344CB8AC3E}">
        <p14:creationId xmlns:p14="http://schemas.microsoft.com/office/powerpoint/2010/main" val="15353091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D76F34-F148-4F03-B7B7-54EDF05B6B12}"/>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92E06AD5-7093-4F3A-9B20-228BD24FFD33}"/>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CDFEBBEB-C482-4EC9-B4D9-A367A418ABC7}"/>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A4DC28F3-483F-4262-A95D-C6FD842702EA}"/>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05083DA7-1B18-4165-9685-D035539EF775}"/>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61D1F0E2-7D52-4594-8BAC-30BB10752799}" type="slidenum">
              <a:rPr lang="en-US" altLang="en-US"/>
              <a:pPr>
                <a:defRPr/>
              </a:pPr>
              <a:t>‹#›</a:t>
            </a:fld>
            <a:endParaRPr lang="en-US" altLang="en-US"/>
          </a:p>
        </p:txBody>
      </p:sp>
    </p:spTree>
    <p:extLst>
      <p:ext uri="{BB962C8B-B14F-4D97-AF65-F5344CB8AC3E}">
        <p14:creationId xmlns:p14="http://schemas.microsoft.com/office/powerpoint/2010/main" val="38214348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DE1393-9369-4412-9D28-0517DB4A47BD}"/>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DE45D693-81C8-4471-A9B9-ECA6B90FB309}"/>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44AF7E84-4911-40B8-B3DE-DF2765AEFB80}"/>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0E4BC6FB-C82B-47A9-9CA3-D374DD771E10}"/>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CAFAD8CE-880B-4284-BE42-122E61EA6382}" type="slidenum">
              <a:rPr lang="en-US" altLang="en-US"/>
              <a:pPr>
                <a:defRPr/>
              </a:pPr>
              <a:t>‹#›</a:t>
            </a:fld>
            <a:endParaRPr lang="en-US" altLang="en-US"/>
          </a:p>
        </p:txBody>
      </p:sp>
    </p:spTree>
    <p:extLst>
      <p:ext uri="{BB962C8B-B14F-4D97-AF65-F5344CB8AC3E}">
        <p14:creationId xmlns:p14="http://schemas.microsoft.com/office/powerpoint/2010/main" val="6390472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8CD869C2-B580-497B-B20D-70702AFF02E5}"/>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9B987E8B-D82E-4C5D-91E5-8FB3A430E4D3}"/>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1E0203CA-7E00-4130-B96F-CFDF5C7901C2}"/>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E4B21C96-39CB-4838-82C2-C0A8F2BBB895}" type="slidenum">
              <a:rPr lang="en-US" altLang="en-US"/>
              <a:pPr>
                <a:defRPr/>
              </a:pPr>
              <a:t>‹#›</a:t>
            </a:fld>
            <a:endParaRPr lang="en-US" altLang="en-US"/>
          </a:p>
        </p:txBody>
      </p:sp>
    </p:spTree>
    <p:extLst>
      <p:ext uri="{BB962C8B-B14F-4D97-AF65-F5344CB8AC3E}">
        <p14:creationId xmlns:p14="http://schemas.microsoft.com/office/powerpoint/2010/main" val="4148954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FAF6FE-550F-4402-A826-FE0966916EA9}"/>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8E6EC9BF-272C-4CA4-BF34-85DE89B8CFD8}"/>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1D98A6CD-CEA2-4D5F-B073-9D9BB63BECA6}"/>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B14364D2-B044-4E21-AA69-437EAC8B9614}"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07A3EA9B-A3BB-42F5-B103-C485D8C137B4}"/>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469984502"/>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DEB93944-6961-4D28-83B2-FB62447E6841}"/>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CB17EC77-6C4D-4726-807F-2FB89C580AD6}"/>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124E348E-5AD4-439F-927C-AE0884F35BC3}"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397018EE-61D7-4B30-BB38-C1853FB11978}"/>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0393747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CBE86FB-F10B-48AD-BF43-2980D104FD08}"/>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65CC9F37-7EFF-4537-B5F9-46AF4E450293}"/>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FFE26116-46C1-49FE-A995-872577DF0DA0}"/>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AA2FE375-1732-4C61-A30A-E77A2F953C95}" type="slidenum">
              <a:rPr lang="en-US" altLang="en-US"/>
              <a:pPr>
                <a:defRPr/>
              </a:pPr>
              <a:t>‹#›</a:t>
            </a:fld>
            <a:endParaRPr lang="en-US" altLang="en-US"/>
          </a:p>
        </p:txBody>
      </p:sp>
    </p:spTree>
    <p:extLst>
      <p:ext uri="{BB962C8B-B14F-4D97-AF65-F5344CB8AC3E}">
        <p14:creationId xmlns:p14="http://schemas.microsoft.com/office/powerpoint/2010/main" val="12986313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4DC28BC-65F8-4ED7-ABFB-2FFCF5E1EC61}"/>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4CA0D851-E85C-42C1-9807-02D15A69004F}"/>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1C5E02F0-062E-4386-8D6C-DB94DEA99D9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E3CA6CFF-C67D-4326-86FF-2E00E5E0CB4D}" type="slidenum">
              <a:rPr lang="en-US" altLang="en-US"/>
              <a:pPr>
                <a:defRPr/>
              </a:pPr>
              <a:t>‹#›</a:t>
            </a:fld>
            <a:endParaRPr lang="en-US" altLang="en-US"/>
          </a:p>
        </p:txBody>
      </p:sp>
    </p:spTree>
    <p:extLst>
      <p:ext uri="{BB962C8B-B14F-4D97-AF65-F5344CB8AC3E}">
        <p14:creationId xmlns:p14="http://schemas.microsoft.com/office/powerpoint/2010/main" val="12595353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7EAB0D8-3147-4444-8BD1-316BC9C111F4}"/>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13C655D6-61FD-4376-85E8-F7D07286BD56}"/>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41FE6BEF-C8A2-4181-A1E1-5A24391102B1}"/>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4775B691-AFFE-48A2-B1B9-B0DB8F73E203}" type="slidenum">
              <a:rPr lang="en-US" altLang="en-US"/>
              <a:pPr>
                <a:defRPr/>
              </a:pPr>
              <a:t>‹#›</a:t>
            </a:fld>
            <a:endParaRPr lang="en-US" altLang="en-US"/>
          </a:p>
        </p:txBody>
      </p:sp>
    </p:spTree>
    <p:extLst>
      <p:ext uri="{BB962C8B-B14F-4D97-AF65-F5344CB8AC3E}">
        <p14:creationId xmlns:p14="http://schemas.microsoft.com/office/powerpoint/2010/main" val="263234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6929E-8611-405C-B537-8781ED02D7A2}" type="slidenum">
              <a:rPr lang="en-US"/>
              <a:pPr>
                <a:defRPr/>
              </a:pPr>
              <a:t>‹#›</a:t>
            </a:fld>
            <a:endParaRPr lang="en-US"/>
          </a:p>
        </p:txBody>
      </p:sp>
    </p:spTree>
    <p:extLst>
      <p:ext uri="{BB962C8B-B14F-4D97-AF65-F5344CB8AC3E}">
        <p14:creationId xmlns:p14="http://schemas.microsoft.com/office/powerpoint/2010/main" val="5269576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AA7DE603-E7E8-4FC1-B184-A06BD37B6E24}"/>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89020FB3-5522-47FA-9B2C-FDD8FE18CDDD}"/>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C51E8E3C-DFF7-42D4-A9FE-CE84BD255303}"/>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E6032037-F141-4C55-B42E-8B08B5EAC0E4}"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E0E5D90E-82E4-49F7-B96B-FB22628171F7}"/>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2561540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B86312-E85B-4ECF-A089-447CC9FCDB2D}"/>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9BE1881-1946-4D52-AA1F-5AD3E273C974}"/>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3CCC7589-8F35-4917-9E81-332BC0F4D411}"/>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14F55C60-674D-4B7D-AD40-94A1FA9D5258}"/>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6E34E72D-3F0D-4EF5-865F-75FA5339EF0C}" type="slidenum">
              <a:rPr lang="en-US" altLang="en-US"/>
              <a:pPr>
                <a:defRPr/>
              </a:pPr>
              <a:t>‹#›</a:t>
            </a:fld>
            <a:endParaRPr lang="en-US" altLang="en-US"/>
          </a:p>
        </p:txBody>
      </p:sp>
    </p:spTree>
    <p:extLst>
      <p:ext uri="{BB962C8B-B14F-4D97-AF65-F5344CB8AC3E}">
        <p14:creationId xmlns:p14="http://schemas.microsoft.com/office/powerpoint/2010/main" val="1589215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159333-FBCF-48E1-9285-2B1048BBBB70}"/>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ED4902E6-4ABE-437B-A17C-134DA8F0EF8A}"/>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7D923549-56A0-4B56-9E9B-4790F7742FF5}"/>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FD51B8CD-32F3-48CF-BC46-739A9900757E}"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1AB3DA25-F245-492C-9575-51488BB1262E}"/>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109526682"/>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8EC146-3E08-4562-A207-C526A6F57230}"/>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EE45850F-745C-49CA-BC86-83B0F3087E98}"/>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D780239D-FB1F-4267-8307-2D862C203E4A}"/>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09F5AC31-0DAE-4FD4-9202-FA3802B8AD57}"/>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EB09251A-5634-4E37-8268-D9783FF0F8FC}" type="slidenum">
              <a:rPr lang="en-US" altLang="en-US"/>
              <a:pPr>
                <a:defRPr/>
              </a:pPr>
              <a:t>‹#›</a:t>
            </a:fld>
            <a:endParaRPr lang="en-US" altLang="en-US"/>
          </a:p>
        </p:txBody>
      </p:sp>
    </p:spTree>
    <p:extLst>
      <p:ext uri="{BB962C8B-B14F-4D97-AF65-F5344CB8AC3E}">
        <p14:creationId xmlns:p14="http://schemas.microsoft.com/office/powerpoint/2010/main" val="11522928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D74108-E977-45BC-824F-621AACA710B2}"/>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70806B3D-DA35-44B0-B5D1-1AA87C72A041}"/>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90C335F7-FA9F-4B7D-BBBB-8B1645ED67F1}"/>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1656E5A3-B1B3-475C-B04B-E291DD7FEC56}"/>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1D1B0D77-E52C-4BB7-9E31-28E260AAAA55}"/>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31A627CB-40AA-41BB-AAC1-AE3C6F0EB051}" type="slidenum">
              <a:rPr lang="en-US" altLang="en-US"/>
              <a:pPr>
                <a:defRPr/>
              </a:pPr>
              <a:t>‹#›</a:t>
            </a:fld>
            <a:endParaRPr lang="en-US" altLang="en-US"/>
          </a:p>
        </p:txBody>
      </p:sp>
    </p:spTree>
    <p:extLst>
      <p:ext uri="{BB962C8B-B14F-4D97-AF65-F5344CB8AC3E}">
        <p14:creationId xmlns:p14="http://schemas.microsoft.com/office/powerpoint/2010/main" val="23191856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326698-6C9F-4436-91EA-E414B244C78B}"/>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1E38A472-0CB6-4384-AF86-6AB87D53BB8E}"/>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136D9800-9BD4-4584-92E7-81F985C2CE45}"/>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243D0626-9504-41C7-944E-CA9ED916B40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614948D-CC22-4F5B-97C6-D1811D6A2201}" type="slidenum">
              <a:rPr lang="en-US" altLang="en-US"/>
              <a:pPr>
                <a:defRPr/>
              </a:pPr>
              <a:t>‹#›</a:t>
            </a:fld>
            <a:endParaRPr lang="en-US" altLang="en-US"/>
          </a:p>
        </p:txBody>
      </p:sp>
    </p:spTree>
    <p:extLst>
      <p:ext uri="{BB962C8B-B14F-4D97-AF65-F5344CB8AC3E}">
        <p14:creationId xmlns:p14="http://schemas.microsoft.com/office/powerpoint/2010/main" val="8723743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26A74582-4D46-44B7-96F0-5465ABD8AF81}"/>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F9DC4EA8-9F03-4ACC-B4A3-C7E558E68665}"/>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61E180C8-866D-4232-9333-2DDBD53E2CF6}"/>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255A925C-880C-4582-8E93-62EF959F14C9}" type="slidenum">
              <a:rPr lang="en-US" altLang="en-US"/>
              <a:pPr>
                <a:defRPr/>
              </a:pPr>
              <a:t>‹#›</a:t>
            </a:fld>
            <a:endParaRPr lang="en-US" altLang="en-US"/>
          </a:p>
        </p:txBody>
      </p:sp>
    </p:spTree>
    <p:extLst>
      <p:ext uri="{BB962C8B-B14F-4D97-AF65-F5344CB8AC3E}">
        <p14:creationId xmlns:p14="http://schemas.microsoft.com/office/powerpoint/2010/main" val="33724877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9A0FA5-9F14-4F89-9E49-37A2F6069D6C}"/>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15FB8822-DC3E-4771-8B00-A76D0FF815E2}"/>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9DA36BC1-393C-4F31-8867-511E1607C570}"/>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EC86C7D4-7298-484F-9FD3-224B047275EB}"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CBE1C65F-281B-450E-A73B-99332C960AA8}"/>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2053587119"/>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24933016-5BBA-4D22-8B13-783FCC84EE8C}"/>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2B81EDE5-A5A4-4AA7-8DEB-F8D6D78D5AA9}"/>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0842DFF0-36B4-4038-AF75-8DD6B82F0674}"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4897DFC9-C6D7-45EC-A9FD-D304F1FED4BA}"/>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28069960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16206802-B44E-412B-A10D-5A93DB7F9240}"/>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F76FDBC3-09C8-4593-8812-DFFE4F0A4777}"/>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2B7E5B1A-3A05-4721-812D-47D78AB1ED4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AEF523D2-C2D4-47B2-B20E-872EFEA47443}" type="slidenum">
              <a:rPr lang="en-US" altLang="en-US"/>
              <a:pPr>
                <a:defRPr/>
              </a:pPr>
              <a:t>‹#›</a:t>
            </a:fld>
            <a:endParaRPr lang="en-US" altLang="en-US"/>
          </a:p>
        </p:txBody>
      </p:sp>
    </p:spTree>
    <p:extLst>
      <p:ext uri="{BB962C8B-B14F-4D97-AF65-F5344CB8AC3E}">
        <p14:creationId xmlns:p14="http://schemas.microsoft.com/office/powerpoint/2010/main" val="40209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E6595B-76F4-41DC-9157-2C78EFF4AAEB}" type="slidenum">
              <a:rPr lang="en-US"/>
              <a:pPr>
                <a:defRPr/>
              </a:pPr>
              <a:t>‹#›</a:t>
            </a:fld>
            <a:endParaRPr lang="en-US"/>
          </a:p>
        </p:txBody>
      </p:sp>
    </p:spTree>
    <p:extLst>
      <p:ext uri="{BB962C8B-B14F-4D97-AF65-F5344CB8AC3E}">
        <p14:creationId xmlns:p14="http://schemas.microsoft.com/office/powerpoint/2010/main" val="42910134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067B56BB-56EF-4D19-88B9-1ABB41B0EEBC}"/>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003B1834-BACD-4653-A996-EE36F6AD29F7}"/>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629901ED-9C11-498B-8C6B-FE288EA3FDB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8C804903-B377-4485-A0CD-C03530F684E1}" type="slidenum">
              <a:rPr lang="en-US" altLang="en-US"/>
              <a:pPr>
                <a:defRPr/>
              </a:pPr>
              <a:t>‹#›</a:t>
            </a:fld>
            <a:endParaRPr lang="en-US" altLang="en-US"/>
          </a:p>
        </p:txBody>
      </p:sp>
    </p:spTree>
    <p:extLst>
      <p:ext uri="{BB962C8B-B14F-4D97-AF65-F5344CB8AC3E}">
        <p14:creationId xmlns:p14="http://schemas.microsoft.com/office/powerpoint/2010/main" val="41829342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01F7B66-EF7F-4978-B31A-A3F7702B396D}"/>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F7C7F2AE-C73E-4765-91D2-3B7DA8026202}"/>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9DFA9033-F929-4A53-BEA9-3337EF52E289}"/>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66D52CE8-A5D5-4338-9EC5-A0FDAD397D39}" type="slidenum">
              <a:rPr lang="en-US" altLang="en-US"/>
              <a:pPr>
                <a:defRPr/>
              </a:pPr>
              <a:t>‹#›</a:t>
            </a:fld>
            <a:endParaRPr lang="en-US" altLang="en-US"/>
          </a:p>
        </p:txBody>
      </p:sp>
    </p:spTree>
    <p:extLst>
      <p:ext uri="{BB962C8B-B14F-4D97-AF65-F5344CB8AC3E}">
        <p14:creationId xmlns:p14="http://schemas.microsoft.com/office/powerpoint/2010/main" val="40914022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7">
            <a:extLst>
              <a:ext uri="{FF2B5EF4-FFF2-40B4-BE49-F238E27FC236}">
                <a16:creationId xmlns:a16="http://schemas.microsoft.com/office/drawing/2014/main" id="{36216D66-CF86-4D60-832E-6D3FC311EB70}"/>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AD28A479-5294-4DA7-9C6B-7633D1C4F6B9}" type="datetimeFigureOut">
              <a:rPr lang="en-US"/>
              <a:pPr>
                <a:defRPr/>
              </a:pPr>
              <a:t>6/30/2019</a:t>
            </a:fld>
            <a:endParaRPr lang="en-US"/>
          </a:p>
        </p:txBody>
      </p:sp>
      <p:sp>
        <p:nvSpPr>
          <p:cNvPr id="5" name="Footer Placeholder 16">
            <a:extLst>
              <a:ext uri="{FF2B5EF4-FFF2-40B4-BE49-F238E27FC236}">
                <a16:creationId xmlns:a16="http://schemas.microsoft.com/office/drawing/2014/main" id="{E6840E70-1F9F-4BD9-9F55-F23B2B417FAA}"/>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28">
            <a:extLst>
              <a:ext uri="{FF2B5EF4-FFF2-40B4-BE49-F238E27FC236}">
                <a16:creationId xmlns:a16="http://schemas.microsoft.com/office/drawing/2014/main" id="{51DA8787-AE3A-407B-8C77-9DB62C0D871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E873DBC7-FA57-4FDA-95F7-085C7F5B3E17}" type="slidenum">
              <a:rPr lang="en-US" altLang="en-US"/>
              <a:pPr>
                <a:defRPr/>
              </a:pPr>
              <a:t>‹#›</a:t>
            </a:fld>
            <a:endParaRPr lang="en-US" altLang="en-US"/>
          </a:p>
        </p:txBody>
      </p:sp>
    </p:spTree>
    <p:extLst>
      <p:ext uri="{BB962C8B-B14F-4D97-AF65-F5344CB8AC3E}">
        <p14:creationId xmlns:p14="http://schemas.microsoft.com/office/powerpoint/2010/main" val="1686831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194D2-BB31-4EDA-B2E9-6A5554BE82D9}"/>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669AF050-7272-47C3-BDA6-0D37DAA3D77A}" type="datetimeFigureOut">
              <a:rPr lang="en-US"/>
              <a:pPr>
                <a:defRPr/>
              </a:pPr>
              <a:t>6/30/2019</a:t>
            </a:fld>
            <a:endParaRPr lang="en-US"/>
          </a:p>
        </p:txBody>
      </p:sp>
      <p:sp>
        <p:nvSpPr>
          <p:cNvPr id="5" name="Footer Placeholder 4">
            <a:extLst>
              <a:ext uri="{FF2B5EF4-FFF2-40B4-BE49-F238E27FC236}">
                <a16:creationId xmlns:a16="http://schemas.microsoft.com/office/drawing/2014/main" id="{00D1E657-1C43-4025-BDF5-551BC3BBD26F}"/>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235BD50-174F-448C-9F07-4DE4A4F66F98}"/>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BC8C1A0E-182D-4721-B6BB-4688FD9B6981}" type="slidenum">
              <a:rPr lang="en-US" altLang="en-US"/>
              <a:pPr>
                <a:defRPr/>
              </a:pPr>
              <a:t>‹#›</a:t>
            </a:fld>
            <a:endParaRPr lang="en-US" altLang="en-US"/>
          </a:p>
        </p:txBody>
      </p:sp>
    </p:spTree>
    <p:extLst>
      <p:ext uri="{BB962C8B-B14F-4D97-AF65-F5344CB8AC3E}">
        <p14:creationId xmlns:p14="http://schemas.microsoft.com/office/powerpoint/2010/main" val="7401957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DE4B7B0-3691-4F8A-9790-BDD9320509D8}"/>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79D69485-3534-4378-B1FD-6419BF85B11B}" type="datetimeFigureOut">
              <a:rPr lang="en-US"/>
              <a:pPr>
                <a:defRPr/>
              </a:pPr>
              <a:t>6/30/2019</a:t>
            </a:fld>
            <a:endParaRPr lang="en-US"/>
          </a:p>
        </p:txBody>
      </p:sp>
      <p:sp>
        <p:nvSpPr>
          <p:cNvPr id="5" name="Footer Placeholder 4">
            <a:extLst>
              <a:ext uri="{FF2B5EF4-FFF2-40B4-BE49-F238E27FC236}">
                <a16:creationId xmlns:a16="http://schemas.microsoft.com/office/drawing/2014/main" id="{ABE8D87B-72BE-45C9-8143-46746CCAF152}"/>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A606384-66F3-4140-8DFC-A8028467C6E1}"/>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6BC23848-463E-4309-BA28-34AB260412AA}" type="slidenum">
              <a:rPr lang="en-US" altLang="en-US"/>
              <a:pPr>
                <a:defRPr/>
              </a:pPr>
              <a:t>‹#›</a:t>
            </a:fld>
            <a:endParaRPr lang="en-US" altLang="en-US"/>
          </a:p>
        </p:txBody>
      </p:sp>
    </p:spTree>
    <p:extLst>
      <p:ext uri="{BB962C8B-B14F-4D97-AF65-F5344CB8AC3E}">
        <p14:creationId xmlns:p14="http://schemas.microsoft.com/office/powerpoint/2010/main" val="3748970383"/>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36604D-D66B-40C9-B0CE-FA62C712FDAF}"/>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1FACE8F2-D81D-4017-9C4C-D7ABF0DD7C72}" type="datetimeFigureOut">
              <a:rPr lang="en-US"/>
              <a:pPr>
                <a:defRPr/>
              </a:pPr>
              <a:t>6/30/2019</a:t>
            </a:fld>
            <a:endParaRPr lang="en-US"/>
          </a:p>
        </p:txBody>
      </p:sp>
      <p:sp>
        <p:nvSpPr>
          <p:cNvPr id="6" name="Footer Placeholder 5">
            <a:extLst>
              <a:ext uri="{FF2B5EF4-FFF2-40B4-BE49-F238E27FC236}">
                <a16:creationId xmlns:a16="http://schemas.microsoft.com/office/drawing/2014/main" id="{CF2D9E43-B5F7-434C-B367-EBDA397D1144}"/>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47FCB92-F753-4D88-AF25-3C4651ECA309}"/>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BC07E66D-40E2-4469-8E94-B5AD07A1A650}" type="slidenum">
              <a:rPr lang="en-US" altLang="en-US"/>
              <a:pPr>
                <a:defRPr/>
              </a:pPr>
              <a:t>‹#›</a:t>
            </a:fld>
            <a:endParaRPr lang="en-US" altLang="en-US"/>
          </a:p>
        </p:txBody>
      </p:sp>
    </p:spTree>
    <p:extLst>
      <p:ext uri="{BB962C8B-B14F-4D97-AF65-F5344CB8AC3E}">
        <p14:creationId xmlns:p14="http://schemas.microsoft.com/office/powerpoint/2010/main" val="33819128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E1EF40-70DD-4325-86A6-E074BF40C851}"/>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126E72D5-C4F2-4F41-9466-601CAB4A4484}" type="datetimeFigureOut">
              <a:rPr lang="en-US"/>
              <a:pPr>
                <a:defRPr/>
              </a:pPr>
              <a:t>6/30/2019</a:t>
            </a:fld>
            <a:endParaRPr lang="en-US"/>
          </a:p>
        </p:txBody>
      </p:sp>
      <p:sp>
        <p:nvSpPr>
          <p:cNvPr id="8" name="Footer Placeholder 7">
            <a:extLst>
              <a:ext uri="{FF2B5EF4-FFF2-40B4-BE49-F238E27FC236}">
                <a16:creationId xmlns:a16="http://schemas.microsoft.com/office/drawing/2014/main" id="{02C29DC0-2A2C-4EB7-8EC4-B7F48CCDE496}"/>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9811F060-1F0C-414A-AF94-B45D2D33E0FB}"/>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1B1027A-211B-4EA8-A850-E52C0C9D903C}" type="slidenum">
              <a:rPr lang="en-US" altLang="en-US"/>
              <a:pPr>
                <a:defRPr/>
              </a:pPr>
              <a:t>‹#›</a:t>
            </a:fld>
            <a:endParaRPr lang="en-US" altLang="en-US"/>
          </a:p>
        </p:txBody>
      </p:sp>
    </p:spTree>
    <p:extLst>
      <p:ext uri="{BB962C8B-B14F-4D97-AF65-F5344CB8AC3E}">
        <p14:creationId xmlns:p14="http://schemas.microsoft.com/office/powerpoint/2010/main" val="5570254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CD3D2D-B97A-46D6-A0CC-CE6A256E5422}"/>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F604CFC8-051E-4A4D-AC78-E896DF1A20C9}" type="datetimeFigureOut">
              <a:rPr lang="en-US"/>
              <a:pPr>
                <a:defRPr/>
              </a:pPr>
              <a:t>6/30/2019</a:t>
            </a:fld>
            <a:endParaRPr lang="en-US"/>
          </a:p>
        </p:txBody>
      </p:sp>
      <p:sp>
        <p:nvSpPr>
          <p:cNvPr id="4" name="Footer Placeholder 3">
            <a:extLst>
              <a:ext uri="{FF2B5EF4-FFF2-40B4-BE49-F238E27FC236}">
                <a16:creationId xmlns:a16="http://schemas.microsoft.com/office/drawing/2014/main" id="{5F0334EF-E4B9-4607-86F8-21F0D47DBF24}"/>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A9DA1163-BCD0-4319-BC94-F6BE23B91512}"/>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AF57A0A0-73C9-4A8B-A4D8-90691B17A9DD}" type="slidenum">
              <a:rPr lang="en-US" altLang="en-US"/>
              <a:pPr>
                <a:defRPr/>
              </a:pPr>
              <a:t>‹#›</a:t>
            </a:fld>
            <a:endParaRPr lang="en-US" altLang="en-US"/>
          </a:p>
        </p:txBody>
      </p:sp>
    </p:spTree>
    <p:extLst>
      <p:ext uri="{BB962C8B-B14F-4D97-AF65-F5344CB8AC3E}">
        <p14:creationId xmlns:p14="http://schemas.microsoft.com/office/powerpoint/2010/main" val="14181283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EDD3E-FF2B-4986-87DF-4C57330E71C6}"/>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7D235A08-6AD7-4768-9E15-5A2589FBCDBD}" type="datetimeFigureOut">
              <a:rPr lang="en-US"/>
              <a:pPr>
                <a:defRPr/>
              </a:pPr>
              <a:t>6/30/2019</a:t>
            </a:fld>
            <a:endParaRPr lang="en-US"/>
          </a:p>
        </p:txBody>
      </p:sp>
      <p:sp>
        <p:nvSpPr>
          <p:cNvPr id="3" name="Footer Placeholder 2">
            <a:extLst>
              <a:ext uri="{FF2B5EF4-FFF2-40B4-BE49-F238E27FC236}">
                <a16:creationId xmlns:a16="http://schemas.microsoft.com/office/drawing/2014/main" id="{6172E05D-FCAF-4B8E-A8C0-273D9AD19CBF}"/>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9B9F0C83-1ECB-4C81-B79C-3E20C42CB5F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E5D2766-F2BD-4AE6-9042-AC6EE3342F2A}" type="slidenum">
              <a:rPr lang="en-US" altLang="en-US"/>
              <a:pPr>
                <a:defRPr/>
              </a:pPr>
              <a:t>‹#›</a:t>
            </a:fld>
            <a:endParaRPr lang="en-US" altLang="en-US"/>
          </a:p>
        </p:txBody>
      </p:sp>
    </p:spTree>
    <p:extLst>
      <p:ext uri="{BB962C8B-B14F-4D97-AF65-F5344CB8AC3E}">
        <p14:creationId xmlns:p14="http://schemas.microsoft.com/office/powerpoint/2010/main" val="23621806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44B3F-8A0A-45C1-A66C-7A0278666150}"/>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CAE07198-7380-4487-B272-B203608B177F}" type="datetimeFigureOut">
              <a:rPr lang="en-US"/>
              <a:pPr>
                <a:defRPr/>
              </a:pPr>
              <a:t>6/30/2019</a:t>
            </a:fld>
            <a:endParaRPr lang="en-US"/>
          </a:p>
        </p:txBody>
      </p:sp>
      <p:sp>
        <p:nvSpPr>
          <p:cNvPr id="6" name="Footer Placeholder 5">
            <a:extLst>
              <a:ext uri="{FF2B5EF4-FFF2-40B4-BE49-F238E27FC236}">
                <a16:creationId xmlns:a16="http://schemas.microsoft.com/office/drawing/2014/main" id="{8EC638BB-FB39-46A3-907B-DEA955ECFC5B}"/>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8CC539B-99B9-44B8-9B05-EADA2BEDDCDE}"/>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2369AF5F-A65E-4FC3-BADA-49611D44F58B}" type="slidenum">
              <a:rPr lang="en-US" altLang="en-US"/>
              <a:pPr>
                <a:defRPr/>
              </a:pPr>
              <a:t>‹#›</a:t>
            </a:fld>
            <a:endParaRPr lang="en-US" altLang="en-US"/>
          </a:p>
        </p:txBody>
      </p:sp>
    </p:spTree>
    <p:extLst>
      <p:ext uri="{BB962C8B-B14F-4D97-AF65-F5344CB8AC3E}">
        <p14:creationId xmlns:p14="http://schemas.microsoft.com/office/powerpoint/2010/main" val="390081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34825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E3A2B34F-8AE2-4B1D-A8C8-A5A4A8C3FCDC}"/>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EF850ABD-BE1B-4CE4-888C-404B328416E6}" type="datetimeFigureOut">
              <a:rPr lang="en-US"/>
              <a:pPr>
                <a:defRPr/>
              </a:pPr>
              <a:t>6/30/2019</a:t>
            </a:fld>
            <a:endParaRPr lang="en-US"/>
          </a:p>
        </p:txBody>
      </p:sp>
      <p:sp>
        <p:nvSpPr>
          <p:cNvPr id="6" name="Footer Placeholder 5">
            <a:extLst>
              <a:ext uri="{FF2B5EF4-FFF2-40B4-BE49-F238E27FC236}">
                <a16:creationId xmlns:a16="http://schemas.microsoft.com/office/drawing/2014/main" id="{B75A4AB5-5138-4E8E-A04A-EEE28EED8ECC}"/>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0468B936-C5DE-47B2-A1C5-C3FA49BADC0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B27A188D-673F-4D25-AC17-9B767C3B1E2D}" type="slidenum">
              <a:rPr lang="en-US" altLang="en-US"/>
              <a:pPr>
                <a:defRPr/>
              </a:pPr>
              <a:t>‹#›</a:t>
            </a:fld>
            <a:endParaRPr lang="en-US" altLang="en-US"/>
          </a:p>
        </p:txBody>
      </p:sp>
    </p:spTree>
    <p:extLst>
      <p:ext uri="{BB962C8B-B14F-4D97-AF65-F5344CB8AC3E}">
        <p14:creationId xmlns:p14="http://schemas.microsoft.com/office/powerpoint/2010/main" val="14923407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9ECBA-10AB-4279-A81D-0C88D8F4B274}"/>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4AAFDB39-B0FC-453C-9876-034F7CEAC4F1}" type="datetimeFigureOut">
              <a:rPr lang="en-US"/>
              <a:pPr>
                <a:defRPr/>
              </a:pPr>
              <a:t>6/30/2019</a:t>
            </a:fld>
            <a:endParaRPr lang="en-US"/>
          </a:p>
        </p:txBody>
      </p:sp>
      <p:sp>
        <p:nvSpPr>
          <p:cNvPr id="5" name="Footer Placeholder 4">
            <a:extLst>
              <a:ext uri="{FF2B5EF4-FFF2-40B4-BE49-F238E27FC236}">
                <a16:creationId xmlns:a16="http://schemas.microsoft.com/office/drawing/2014/main" id="{559C100E-23EE-4508-ABDC-206475527811}"/>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ABD0B66-30B0-470D-BA1C-D162A42F65D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D7D2D976-04DE-4D7C-A26E-3B10465B2CFB}" type="slidenum">
              <a:rPr lang="en-US" altLang="en-US"/>
              <a:pPr>
                <a:defRPr/>
              </a:pPr>
              <a:t>‹#›</a:t>
            </a:fld>
            <a:endParaRPr lang="en-US" altLang="en-US"/>
          </a:p>
        </p:txBody>
      </p:sp>
    </p:spTree>
    <p:extLst>
      <p:ext uri="{BB962C8B-B14F-4D97-AF65-F5344CB8AC3E}">
        <p14:creationId xmlns:p14="http://schemas.microsoft.com/office/powerpoint/2010/main" val="24206014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5CF1E-A504-4D27-A6F2-618B3C163307}"/>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268C7CE1-CDA2-47A0-8E90-5B95EB31EB58}" type="datetimeFigureOut">
              <a:rPr lang="en-US"/>
              <a:pPr>
                <a:defRPr/>
              </a:pPr>
              <a:t>6/30/2019</a:t>
            </a:fld>
            <a:endParaRPr lang="en-US"/>
          </a:p>
        </p:txBody>
      </p:sp>
      <p:sp>
        <p:nvSpPr>
          <p:cNvPr id="5" name="Footer Placeholder 4">
            <a:extLst>
              <a:ext uri="{FF2B5EF4-FFF2-40B4-BE49-F238E27FC236}">
                <a16:creationId xmlns:a16="http://schemas.microsoft.com/office/drawing/2014/main" id="{73EE8595-A199-490A-AD1B-C569FD866C3A}"/>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60CADBBE-252F-422B-91A7-32F8BA82A469}"/>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C6772651-8744-45D1-8716-28E72C1E328D}" type="slidenum">
              <a:rPr lang="en-US" altLang="en-US"/>
              <a:pPr>
                <a:defRPr/>
              </a:pPr>
              <a:t>‹#›</a:t>
            </a:fld>
            <a:endParaRPr lang="en-US" altLang="en-US"/>
          </a:p>
        </p:txBody>
      </p:sp>
    </p:spTree>
    <p:extLst>
      <p:ext uri="{BB962C8B-B14F-4D97-AF65-F5344CB8AC3E}">
        <p14:creationId xmlns:p14="http://schemas.microsoft.com/office/powerpoint/2010/main" val="3875265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1499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477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5141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9436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9046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158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320958-C787-4572-A084-163476327697}" type="slidenum">
              <a:rPr lang="en-US"/>
              <a:pPr>
                <a:defRPr/>
              </a:pPr>
              <a:t>‹#›</a:t>
            </a:fld>
            <a:endParaRPr lang="en-US"/>
          </a:p>
        </p:txBody>
      </p:sp>
    </p:spTree>
    <p:extLst>
      <p:ext uri="{BB962C8B-B14F-4D97-AF65-F5344CB8AC3E}">
        <p14:creationId xmlns:p14="http://schemas.microsoft.com/office/powerpoint/2010/main" val="2380897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063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4913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6753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9654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758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1213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706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6518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1667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353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FBDE72-C9CF-4C62-BA3F-9172EDB75FE5}" type="slidenum">
              <a:rPr lang="en-US"/>
              <a:pPr>
                <a:defRPr/>
              </a:pPr>
              <a:t>‹#›</a:t>
            </a:fld>
            <a:endParaRPr lang="en-US"/>
          </a:p>
        </p:txBody>
      </p:sp>
    </p:spTree>
    <p:extLst>
      <p:ext uri="{BB962C8B-B14F-4D97-AF65-F5344CB8AC3E}">
        <p14:creationId xmlns:p14="http://schemas.microsoft.com/office/powerpoint/2010/main" val="1593215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3019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1799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51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4541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9849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7901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008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643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550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292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3538D-70DA-48E2-B69E-B6820B24886B}" type="slidenum">
              <a:rPr lang="en-US"/>
              <a:pPr>
                <a:defRPr/>
              </a:pPr>
              <a:t>‹#›</a:t>
            </a:fld>
            <a:endParaRPr lang="en-US"/>
          </a:p>
        </p:txBody>
      </p:sp>
    </p:spTree>
    <p:extLst>
      <p:ext uri="{BB962C8B-B14F-4D97-AF65-F5344CB8AC3E}">
        <p14:creationId xmlns:p14="http://schemas.microsoft.com/office/powerpoint/2010/main" val="1238663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5731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6532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208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9079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3728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4001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6248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4222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1053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Garamond" pitchFamily="18"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9" name="Freeform 7"/>
            <p:cNvSpPr>
              <a:spLocks/>
            </p:cNvSpPr>
            <p:nvPr userDrawn="1"/>
          </p:nvSpPr>
          <p:spPr bwMode="hidden">
            <a:xfrm>
              <a:off x="3599" y="2477"/>
              <a:ext cx="186" cy="120"/>
            </a:xfrm>
            <a:custGeom>
              <a:avLst/>
              <a:gdLst>
                <a:gd name="T0" fmla="*/ 199 w 185"/>
                <a:gd name="T1" fmla="*/ 0 h 120"/>
                <a:gd name="T2" fmla="*/ 199 w 185"/>
                <a:gd name="T3" fmla="*/ 6 h 120"/>
                <a:gd name="T4" fmla="*/ 199 w 185"/>
                <a:gd name="T5" fmla="*/ 18 h 120"/>
                <a:gd name="T6" fmla="*/ 199 w 185"/>
                <a:gd name="T7" fmla="*/ 36 h 120"/>
                <a:gd name="T8" fmla="*/ 193 w 185"/>
                <a:gd name="T9" fmla="*/ 54 h 120"/>
                <a:gd name="T10" fmla="*/ 175 w 185"/>
                <a:gd name="T11" fmla="*/ 72 h 120"/>
                <a:gd name="T12" fmla="*/ 151 w 185"/>
                <a:gd name="T13" fmla="*/ 96 h 120"/>
                <a:gd name="T14" fmla="*/ 115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9 w 185"/>
                <a:gd name="T29" fmla="*/ 0 h 120"/>
                <a:gd name="T30" fmla="*/ 199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1 w 526"/>
                <a:gd name="T17" fmla="*/ 179 h 275"/>
                <a:gd name="T18" fmla="*/ 223 w 526"/>
                <a:gd name="T19" fmla="*/ 143 h 275"/>
                <a:gd name="T20" fmla="*/ 265 w 526"/>
                <a:gd name="T21" fmla="*/ 120 h 275"/>
                <a:gd name="T22" fmla="*/ 313 w 526"/>
                <a:gd name="T23" fmla="*/ 96 h 275"/>
                <a:gd name="T24" fmla="*/ 421 w 526"/>
                <a:gd name="T25" fmla="*/ 48 h 275"/>
                <a:gd name="T26" fmla="*/ 470 w 526"/>
                <a:gd name="T27" fmla="*/ 30 h 275"/>
                <a:gd name="T28" fmla="*/ 506 w 526"/>
                <a:gd name="T29" fmla="*/ 12 h 275"/>
                <a:gd name="T30" fmla="*/ 530 w 526"/>
                <a:gd name="T31" fmla="*/ 6 h 275"/>
                <a:gd name="T32" fmla="*/ 548 w 526"/>
                <a:gd name="T33" fmla="*/ 0 h 275"/>
                <a:gd name="T34" fmla="*/ 554 w 526"/>
                <a:gd name="T35" fmla="*/ 0 h 275"/>
                <a:gd name="T36" fmla="*/ 548 w 526"/>
                <a:gd name="T37" fmla="*/ 6 h 275"/>
                <a:gd name="T38" fmla="*/ 536 w 526"/>
                <a:gd name="T39" fmla="*/ 12 h 275"/>
                <a:gd name="T40" fmla="*/ 512 w 526"/>
                <a:gd name="T41" fmla="*/ 24 h 275"/>
                <a:gd name="T42" fmla="*/ 488 w 526"/>
                <a:gd name="T43" fmla="*/ 42 h 275"/>
                <a:gd name="T44" fmla="*/ 464 w 526"/>
                <a:gd name="T45" fmla="*/ 54 h 275"/>
                <a:gd name="T46" fmla="*/ 421 w 526"/>
                <a:gd name="T47" fmla="*/ 78 h 275"/>
                <a:gd name="T48" fmla="*/ 354 w 526"/>
                <a:gd name="T49" fmla="*/ 108 h 275"/>
                <a:gd name="T50" fmla="*/ 28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4 w 718"/>
                <a:gd name="T17" fmla="*/ 228 h 306"/>
                <a:gd name="T18" fmla="*/ 140 w 718"/>
                <a:gd name="T19" fmla="*/ 228 h 306"/>
                <a:gd name="T20" fmla="*/ 158 w 718"/>
                <a:gd name="T21" fmla="*/ 222 h 306"/>
                <a:gd name="T22" fmla="*/ 182 w 718"/>
                <a:gd name="T23" fmla="*/ 216 h 306"/>
                <a:gd name="T24" fmla="*/ 212 w 718"/>
                <a:gd name="T25" fmla="*/ 204 h 306"/>
                <a:gd name="T26" fmla="*/ 289 w 718"/>
                <a:gd name="T27" fmla="*/ 180 h 306"/>
                <a:gd name="T28" fmla="*/ 399 w 718"/>
                <a:gd name="T29" fmla="*/ 156 h 306"/>
                <a:gd name="T30" fmla="*/ 489 w 718"/>
                <a:gd name="T31" fmla="*/ 126 h 306"/>
                <a:gd name="T32" fmla="*/ 572 w 718"/>
                <a:gd name="T33" fmla="*/ 102 h 306"/>
                <a:gd name="T34" fmla="*/ 603 w 718"/>
                <a:gd name="T35" fmla="*/ 90 h 306"/>
                <a:gd name="T36" fmla="*/ 646 w 718"/>
                <a:gd name="T37" fmla="*/ 84 h 306"/>
                <a:gd name="T38" fmla="*/ 664 w 718"/>
                <a:gd name="T39" fmla="*/ 78 h 306"/>
                <a:gd name="T40" fmla="*/ 670 w 718"/>
                <a:gd name="T41" fmla="*/ 72 h 306"/>
                <a:gd name="T42" fmla="*/ 676 w 718"/>
                <a:gd name="T43" fmla="*/ 66 h 306"/>
                <a:gd name="T44" fmla="*/ 694 w 718"/>
                <a:gd name="T45" fmla="*/ 60 h 306"/>
                <a:gd name="T46" fmla="*/ 736 w 718"/>
                <a:gd name="T47" fmla="*/ 30 h 306"/>
                <a:gd name="T48" fmla="*/ 754 w 718"/>
                <a:gd name="T49" fmla="*/ 18 h 306"/>
                <a:gd name="T50" fmla="*/ 760 w 718"/>
                <a:gd name="T51" fmla="*/ 6 h 306"/>
                <a:gd name="T52" fmla="*/ 754 w 718"/>
                <a:gd name="T53" fmla="*/ 0 h 306"/>
                <a:gd name="T54" fmla="*/ 730 w 718"/>
                <a:gd name="T55" fmla="*/ 0 h 306"/>
                <a:gd name="T56" fmla="*/ 670 w 718"/>
                <a:gd name="T57" fmla="*/ 0 h 306"/>
                <a:gd name="T58" fmla="*/ 612 w 718"/>
                <a:gd name="T59" fmla="*/ 0 h 306"/>
                <a:gd name="T60" fmla="*/ 572 w 718"/>
                <a:gd name="T61" fmla="*/ 0 h 306"/>
                <a:gd name="T62" fmla="*/ 542 w 718"/>
                <a:gd name="T63" fmla="*/ 18 h 306"/>
                <a:gd name="T64" fmla="*/ 513 w 718"/>
                <a:gd name="T65" fmla="*/ 42 h 306"/>
                <a:gd name="T66" fmla="*/ 495 w 718"/>
                <a:gd name="T67" fmla="*/ 54 h 306"/>
                <a:gd name="T68" fmla="*/ 477 w 718"/>
                <a:gd name="T69" fmla="*/ 60 h 306"/>
                <a:gd name="T70" fmla="*/ 453 w 718"/>
                <a:gd name="T71" fmla="*/ 60 h 306"/>
                <a:gd name="T72" fmla="*/ 417 w 718"/>
                <a:gd name="T73" fmla="*/ 66 h 306"/>
                <a:gd name="T74" fmla="*/ 363 w 718"/>
                <a:gd name="T75" fmla="*/ 84 h 306"/>
                <a:gd name="T76" fmla="*/ 325 w 718"/>
                <a:gd name="T77" fmla="*/ 108 h 306"/>
                <a:gd name="T78" fmla="*/ 301 w 718"/>
                <a:gd name="T79" fmla="*/ 126 h 306"/>
                <a:gd name="T80" fmla="*/ 289 w 718"/>
                <a:gd name="T81" fmla="*/ 132 h 306"/>
                <a:gd name="T82" fmla="*/ 271 w 718"/>
                <a:gd name="T83" fmla="*/ 138 h 306"/>
                <a:gd name="T84" fmla="*/ 235 w 718"/>
                <a:gd name="T85" fmla="*/ 138 h 306"/>
                <a:gd name="T86" fmla="*/ 200 w 718"/>
                <a:gd name="T87" fmla="*/ 138 h 306"/>
                <a:gd name="T88" fmla="*/ 194 w 718"/>
                <a:gd name="T89" fmla="*/ 138 h 306"/>
                <a:gd name="T90" fmla="*/ 188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3" name="Freeform 11"/>
            <p:cNvSpPr>
              <a:spLocks/>
            </p:cNvSpPr>
            <p:nvPr userDrawn="1"/>
          </p:nvSpPr>
          <p:spPr bwMode="hidden">
            <a:xfrm>
              <a:off x="3358" y="1890"/>
              <a:ext cx="2400" cy="881"/>
            </a:xfrm>
            <a:custGeom>
              <a:avLst/>
              <a:gdLst>
                <a:gd name="T0" fmla="*/ 2341 w 2392"/>
                <a:gd name="T1" fmla="*/ 54 h 881"/>
                <a:gd name="T2" fmla="*/ 2293 w 2392"/>
                <a:gd name="T3" fmla="*/ 54 h 881"/>
                <a:gd name="T4" fmla="*/ 2245 w 2392"/>
                <a:gd name="T5" fmla="*/ 66 h 881"/>
                <a:gd name="T6" fmla="*/ 2119 w 2392"/>
                <a:gd name="T7" fmla="*/ 101 h 881"/>
                <a:gd name="T8" fmla="*/ 2054 w 2392"/>
                <a:gd name="T9" fmla="*/ 119 h 881"/>
                <a:gd name="T10" fmla="*/ 1944 w 2392"/>
                <a:gd name="T11" fmla="*/ 167 h 881"/>
                <a:gd name="T12" fmla="*/ 1920 w 2392"/>
                <a:gd name="T13" fmla="*/ 245 h 881"/>
                <a:gd name="T14" fmla="*/ 1926 w 2392"/>
                <a:gd name="T15" fmla="*/ 305 h 881"/>
                <a:gd name="T16" fmla="*/ 1842 w 2392"/>
                <a:gd name="T17" fmla="*/ 317 h 881"/>
                <a:gd name="T18" fmla="*/ 1671 w 2392"/>
                <a:gd name="T19" fmla="*/ 263 h 881"/>
                <a:gd name="T20" fmla="*/ 1577 w 2392"/>
                <a:gd name="T21" fmla="*/ 257 h 881"/>
                <a:gd name="T22" fmla="*/ 1469 w 2392"/>
                <a:gd name="T23" fmla="*/ 311 h 881"/>
                <a:gd name="T24" fmla="*/ 1401 w 2392"/>
                <a:gd name="T25" fmla="*/ 353 h 881"/>
                <a:gd name="T26" fmla="*/ 1371 w 2392"/>
                <a:gd name="T27" fmla="*/ 359 h 881"/>
                <a:gd name="T28" fmla="*/ 1270 w 2392"/>
                <a:gd name="T29" fmla="*/ 371 h 881"/>
                <a:gd name="T30" fmla="*/ 1216 w 2392"/>
                <a:gd name="T31" fmla="*/ 365 h 881"/>
                <a:gd name="T32" fmla="*/ 1109 w 2392"/>
                <a:gd name="T33" fmla="*/ 371 h 881"/>
                <a:gd name="T34" fmla="*/ 999 w 2392"/>
                <a:gd name="T35" fmla="*/ 383 h 881"/>
                <a:gd name="T36" fmla="*/ 963 w 2392"/>
                <a:gd name="T37" fmla="*/ 401 h 881"/>
                <a:gd name="T38" fmla="*/ 861 w 2392"/>
                <a:gd name="T39" fmla="*/ 419 h 881"/>
                <a:gd name="T40" fmla="*/ 820 w 2392"/>
                <a:gd name="T41" fmla="*/ 419 h 881"/>
                <a:gd name="T42" fmla="*/ 692 w 2392"/>
                <a:gd name="T43" fmla="*/ 437 h 881"/>
                <a:gd name="T44" fmla="*/ 626 w 2392"/>
                <a:gd name="T45" fmla="*/ 473 h 881"/>
                <a:gd name="T46" fmla="*/ 531 w 2392"/>
                <a:gd name="T47" fmla="*/ 467 h 881"/>
                <a:gd name="T48" fmla="*/ 445 w 2392"/>
                <a:gd name="T49" fmla="*/ 491 h 881"/>
                <a:gd name="T50" fmla="*/ 427 w 2392"/>
                <a:gd name="T51" fmla="*/ 539 h 881"/>
                <a:gd name="T52" fmla="*/ 361 w 2392"/>
                <a:gd name="T53" fmla="*/ 569 h 881"/>
                <a:gd name="T54" fmla="*/ 236 w 2392"/>
                <a:gd name="T55" fmla="*/ 599 h 881"/>
                <a:gd name="T56" fmla="*/ 138 w 2392"/>
                <a:gd name="T57" fmla="*/ 647 h 881"/>
                <a:gd name="T58" fmla="*/ 108 w 2392"/>
                <a:gd name="T59" fmla="*/ 659 h 881"/>
                <a:gd name="T60" fmla="*/ 0 w 2392"/>
                <a:gd name="T61" fmla="*/ 671 h 881"/>
                <a:gd name="T62" fmla="*/ 84 w 2392"/>
                <a:gd name="T63" fmla="*/ 695 h 881"/>
                <a:gd name="T64" fmla="*/ 277 w 2392"/>
                <a:gd name="T65" fmla="*/ 653 h 881"/>
                <a:gd name="T66" fmla="*/ 501 w 2392"/>
                <a:gd name="T67" fmla="*/ 569 h 881"/>
                <a:gd name="T68" fmla="*/ 596 w 2392"/>
                <a:gd name="T69" fmla="*/ 521 h 881"/>
                <a:gd name="T70" fmla="*/ 674 w 2392"/>
                <a:gd name="T71" fmla="*/ 515 h 881"/>
                <a:gd name="T72" fmla="*/ 915 w 2392"/>
                <a:gd name="T73" fmla="*/ 461 h 881"/>
                <a:gd name="T74" fmla="*/ 1204 w 2392"/>
                <a:gd name="T75" fmla="*/ 425 h 881"/>
                <a:gd name="T76" fmla="*/ 1348 w 2392"/>
                <a:gd name="T77" fmla="*/ 461 h 881"/>
                <a:gd name="T78" fmla="*/ 1487 w 2392"/>
                <a:gd name="T79" fmla="*/ 533 h 881"/>
                <a:gd name="T80" fmla="*/ 1505 w 2392"/>
                <a:gd name="T81" fmla="*/ 617 h 881"/>
                <a:gd name="T82" fmla="*/ 1446 w 2392"/>
                <a:gd name="T83" fmla="*/ 653 h 881"/>
                <a:gd name="T84" fmla="*/ 1282 w 2392"/>
                <a:gd name="T85" fmla="*/ 701 h 881"/>
                <a:gd name="T86" fmla="*/ 1168 w 2392"/>
                <a:gd name="T87" fmla="*/ 755 h 881"/>
                <a:gd name="T88" fmla="*/ 1121 w 2392"/>
                <a:gd name="T89" fmla="*/ 809 h 881"/>
                <a:gd name="T90" fmla="*/ 1133 w 2392"/>
                <a:gd name="T91" fmla="*/ 869 h 881"/>
                <a:gd name="T92" fmla="*/ 1162 w 2392"/>
                <a:gd name="T93" fmla="*/ 881 h 881"/>
                <a:gd name="T94" fmla="*/ 1264 w 2392"/>
                <a:gd name="T95" fmla="*/ 869 h 881"/>
                <a:gd name="T96" fmla="*/ 1458 w 2392"/>
                <a:gd name="T97" fmla="*/ 857 h 881"/>
                <a:gd name="T98" fmla="*/ 1511 w 2392"/>
                <a:gd name="T99" fmla="*/ 851 h 881"/>
                <a:gd name="T100" fmla="*/ 1553 w 2392"/>
                <a:gd name="T101" fmla="*/ 833 h 881"/>
                <a:gd name="T102" fmla="*/ 1759 w 2392"/>
                <a:gd name="T103" fmla="*/ 743 h 881"/>
                <a:gd name="T104" fmla="*/ 1890 w 2392"/>
                <a:gd name="T105" fmla="*/ 689 h 881"/>
                <a:gd name="T106" fmla="*/ 1972 w 2392"/>
                <a:gd name="T107" fmla="*/ 581 h 881"/>
                <a:gd name="T108" fmla="*/ 2137 w 2392"/>
                <a:gd name="T109" fmla="*/ 389 h 881"/>
                <a:gd name="T110" fmla="*/ 2313 w 2392"/>
                <a:gd name="T111" fmla="*/ 269 h 881"/>
                <a:gd name="T112" fmla="*/ 2361 w 2392"/>
                <a:gd name="T113" fmla="*/ 239 h 881"/>
                <a:gd name="T114" fmla="*/ 2504 w 2392"/>
                <a:gd name="T115" fmla="*/ 0 h 881"/>
                <a:gd name="T116" fmla="*/ 241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20" name="Rectangle 20"/>
          <p:cNvSpPr>
            <a:spLocks noGrp="1" noChangeArrowheads="1"/>
          </p:cNvSpPr>
          <p:nvPr>
            <p:ph type="dt" sz="quarter" idx="10"/>
          </p:nvPr>
        </p:nvSpPr>
        <p:spPr/>
        <p:txBody>
          <a:bodyPr/>
          <a:lstStyle>
            <a:lvl1pPr>
              <a:defRPr>
                <a:latin typeface="Tahoma" pitchFamily="34" charset="0"/>
              </a:defRPr>
            </a:lvl1pPr>
          </a:lstStyle>
          <a:p>
            <a:pPr>
              <a:defRPr/>
            </a:pPr>
            <a:endParaRPr lang="en-US"/>
          </a:p>
        </p:txBody>
      </p:sp>
      <p:sp>
        <p:nvSpPr>
          <p:cNvPr id="21" name="Rectangle 21"/>
          <p:cNvSpPr>
            <a:spLocks noGrp="1" noChangeArrowheads="1"/>
          </p:cNvSpPr>
          <p:nvPr>
            <p:ph type="ftr" sz="quarter" idx="11"/>
          </p:nvPr>
        </p:nvSpPr>
        <p:spPr/>
        <p:txBody>
          <a:bodyPr/>
          <a:lstStyle>
            <a:lvl1pPr algn="l">
              <a:defRPr>
                <a:latin typeface="Tahoma" pitchFamily="34" charset="0"/>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atin typeface="Tahoma" pitchFamily="34" charset="0"/>
              </a:defRPr>
            </a:lvl1pPr>
          </a:lstStyle>
          <a:p>
            <a:pPr>
              <a:defRPr/>
            </a:pPr>
            <a:fld id="{C1FE8052-AE75-4273-9CA6-0BF88F4E4DF4}" type="slidenum">
              <a:rPr lang="en-US"/>
              <a:pPr>
                <a:defRPr/>
              </a:pPr>
              <a:t>‹#›</a:t>
            </a:fld>
            <a:endParaRPr lang="en-US"/>
          </a:p>
        </p:txBody>
      </p:sp>
    </p:spTree>
    <p:extLst>
      <p:ext uri="{BB962C8B-B14F-4D97-AF65-F5344CB8AC3E}">
        <p14:creationId xmlns:p14="http://schemas.microsoft.com/office/powerpoint/2010/main" val="143975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F685D5-680F-48A2-81AF-5CBCCEBDAE41}" type="slidenum">
              <a:rPr lang="en-US"/>
              <a:pPr>
                <a:defRPr/>
              </a:pPr>
              <a:t>‹#›</a:t>
            </a:fld>
            <a:endParaRPr lang="en-US"/>
          </a:p>
        </p:txBody>
      </p:sp>
    </p:spTree>
    <p:extLst>
      <p:ext uri="{BB962C8B-B14F-4D97-AF65-F5344CB8AC3E}">
        <p14:creationId xmlns:p14="http://schemas.microsoft.com/office/powerpoint/2010/main" val="1602628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1720C91D-5E41-4D9F-ADE2-FC056394E19A}" type="slidenum">
              <a:rPr lang="en-US"/>
              <a:pPr>
                <a:defRPr/>
              </a:pPr>
              <a:t>‹#›</a:t>
            </a:fld>
            <a:endParaRPr lang="en-US"/>
          </a:p>
        </p:txBody>
      </p:sp>
    </p:spTree>
    <p:extLst>
      <p:ext uri="{BB962C8B-B14F-4D97-AF65-F5344CB8AC3E}">
        <p14:creationId xmlns:p14="http://schemas.microsoft.com/office/powerpoint/2010/main" val="2965520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611AB1F9-5DD1-41E8-BBEB-663B0C06F90E}" type="slidenum">
              <a:rPr lang="en-US"/>
              <a:pPr>
                <a:defRPr/>
              </a:pPr>
              <a:t>‹#›</a:t>
            </a:fld>
            <a:endParaRPr lang="en-US"/>
          </a:p>
        </p:txBody>
      </p:sp>
    </p:spTree>
    <p:extLst>
      <p:ext uri="{BB962C8B-B14F-4D97-AF65-F5344CB8AC3E}">
        <p14:creationId xmlns:p14="http://schemas.microsoft.com/office/powerpoint/2010/main" val="4029867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151291BB-4B70-4B22-882E-E6FD4468AD58}" type="slidenum">
              <a:rPr lang="en-US"/>
              <a:pPr>
                <a:defRPr/>
              </a:pPr>
              <a:t>‹#›</a:t>
            </a:fld>
            <a:endParaRPr lang="en-US"/>
          </a:p>
        </p:txBody>
      </p:sp>
    </p:spTree>
    <p:extLst>
      <p:ext uri="{BB962C8B-B14F-4D97-AF65-F5344CB8AC3E}">
        <p14:creationId xmlns:p14="http://schemas.microsoft.com/office/powerpoint/2010/main" val="894639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ahoma"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ahoma" pitchFamily="34" charset="0"/>
              </a:defRPr>
            </a:lvl1pPr>
          </a:lstStyle>
          <a:p>
            <a:pPr>
              <a:defRPr/>
            </a:pPr>
            <a:fld id="{F611798F-6879-4C12-BA13-FC8AE1E3611D}" type="slidenum">
              <a:rPr lang="en-US"/>
              <a:pPr>
                <a:defRPr/>
              </a:pPr>
              <a:t>‹#›</a:t>
            </a:fld>
            <a:endParaRPr lang="en-US"/>
          </a:p>
        </p:txBody>
      </p:sp>
    </p:spTree>
    <p:extLst>
      <p:ext uri="{BB962C8B-B14F-4D97-AF65-F5344CB8AC3E}">
        <p14:creationId xmlns:p14="http://schemas.microsoft.com/office/powerpoint/2010/main" val="3116899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B972076E-3A3F-4891-A578-09CA674FD5A0}" type="slidenum">
              <a:rPr lang="en-US"/>
              <a:pPr>
                <a:defRPr/>
              </a:pPr>
              <a:t>‹#›</a:t>
            </a:fld>
            <a:endParaRPr lang="en-US"/>
          </a:p>
        </p:txBody>
      </p:sp>
    </p:spTree>
    <p:extLst>
      <p:ext uri="{BB962C8B-B14F-4D97-AF65-F5344CB8AC3E}">
        <p14:creationId xmlns:p14="http://schemas.microsoft.com/office/powerpoint/2010/main" val="2039730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ahoma" pitchFamily="34" charset="0"/>
              </a:defRPr>
            </a:lvl1pPr>
          </a:lstStyle>
          <a:p>
            <a:pPr>
              <a:defRPr/>
            </a:pPr>
            <a:fld id="{6D25DF96-1B0E-453E-8C12-4BB9CDB840CE}" type="slidenum">
              <a:rPr lang="en-US"/>
              <a:pPr>
                <a:defRPr/>
              </a:pPr>
              <a:t>‹#›</a:t>
            </a:fld>
            <a:endParaRPr lang="en-US"/>
          </a:p>
        </p:txBody>
      </p:sp>
    </p:spTree>
    <p:extLst>
      <p:ext uri="{BB962C8B-B14F-4D97-AF65-F5344CB8AC3E}">
        <p14:creationId xmlns:p14="http://schemas.microsoft.com/office/powerpoint/2010/main" val="2448803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6C893879-6357-427D-9250-7106492FF9D9}" type="slidenum">
              <a:rPr lang="en-US"/>
              <a:pPr>
                <a:defRPr/>
              </a:pPr>
              <a:t>‹#›</a:t>
            </a:fld>
            <a:endParaRPr lang="en-US"/>
          </a:p>
        </p:txBody>
      </p:sp>
    </p:spTree>
    <p:extLst>
      <p:ext uri="{BB962C8B-B14F-4D97-AF65-F5344CB8AC3E}">
        <p14:creationId xmlns:p14="http://schemas.microsoft.com/office/powerpoint/2010/main" val="40805855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625E8312-A3A0-4D6C-B3E5-84DC790A15B0}" type="slidenum">
              <a:rPr lang="en-US"/>
              <a:pPr>
                <a:defRPr/>
              </a:pPr>
              <a:t>‹#›</a:t>
            </a:fld>
            <a:endParaRPr lang="en-US"/>
          </a:p>
        </p:txBody>
      </p:sp>
    </p:spTree>
    <p:extLst>
      <p:ext uri="{BB962C8B-B14F-4D97-AF65-F5344CB8AC3E}">
        <p14:creationId xmlns:p14="http://schemas.microsoft.com/office/powerpoint/2010/main" val="26155305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0F4C3436-9DF4-4C79-88DD-78906294ADA3}" type="slidenum">
              <a:rPr lang="en-US"/>
              <a:pPr>
                <a:defRPr/>
              </a:pPr>
              <a:t>‹#›</a:t>
            </a:fld>
            <a:endParaRPr lang="en-US"/>
          </a:p>
        </p:txBody>
      </p:sp>
    </p:spTree>
    <p:extLst>
      <p:ext uri="{BB962C8B-B14F-4D97-AF65-F5344CB8AC3E}">
        <p14:creationId xmlns:p14="http://schemas.microsoft.com/office/powerpoint/2010/main" val="38709354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55FD9758-80FE-451A-9769-122BBB71567E}" type="slidenum">
              <a:rPr lang="en-US"/>
              <a:pPr>
                <a:defRPr/>
              </a:pPr>
              <a:t>‹#›</a:t>
            </a:fld>
            <a:endParaRPr lang="en-US"/>
          </a:p>
        </p:txBody>
      </p:sp>
    </p:spTree>
    <p:extLst>
      <p:ext uri="{BB962C8B-B14F-4D97-AF65-F5344CB8AC3E}">
        <p14:creationId xmlns:p14="http://schemas.microsoft.com/office/powerpoint/2010/main" val="354133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4E8E9F-98BF-4904-B2B1-4F9D1C7DD528}" type="slidenum">
              <a:rPr lang="en-US"/>
              <a:pPr>
                <a:defRPr/>
              </a:pPr>
              <a:t>‹#›</a:t>
            </a:fld>
            <a:endParaRPr lang="en-US"/>
          </a:p>
        </p:txBody>
      </p:sp>
    </p:spTree>
    <p:extLst>
      <p:ext uri="{BB962C8B-B14F-4D97-AF65-F5344CB8AC3E}">
        <p14:creationId xmlns:p14="http://schemas.microsoft.com/office/powerpoint/2010/main" val="510735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12259E36-B92E-4C4C-B2D0-D677E94E357F}" type="slidenum">
              <a:rPr lang="en-US"/>
              <a:pPr>
                <a:defRPr/>
              </a:pPr>
              <a:t>‹#›</a:t>
            </a:fld>
            <a:endParaRPr lang="en-US"/>
          </a:p>
        </p:txBody>
      </p:sp>
    </p:spTree>
    <p:extLst>
      <p:ext uri="{BB962C8B-B14F-4D97-AF65-F5344CB8AC3E}">
        <p14:creationId xmlns:p14="http://schemas.microsoft.com/office/powerpoint/2010/main" val="850801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DA91FDFC-DD85-41A9-AB10-0A01917C67C4}" type="slidenum">
              <a:rPr lang="en-US"/>
              <a:pPr>
                <a:defRPr/>
              </a:pPr>
              <a:t>‹#›</a:t>
            </a:fld>
            <a:endParaRPr lang="en-US"/>
          </a:p>
        </p:txBody>
      </p:sp>
    </p:spTree>
    <p:extLst>
      <p:ext uri="{BB962C8B-B14F-4D97-AF65-F5344CB8AC3E}">
        <p14:creationId xmlns:p14="http://schemas.microsoft.com/office/powerpoint/2010/main" val="3345612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3362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155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29081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3711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03953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00401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6541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124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50610D-F978-46CF-9252-7D44E903C970}" type="slidenum">
              <a:rPr lang="en-US"/>
              <a:pPr>
                <a:defRPr/>
              </a:pPr>
              <a:t>‹#›</a:t>
            </a:fld>
            <a:endParaRPr lang="en-US"/>
          </a:p>
        </p:txBody>
      </p:sp>
    </p:spTree>
    <p:extLst>
      <p:ext uri="{BB962C8B-B14F-4D97-AF65-F5344CB8AC3E}">
        <p14:creationId xmlns:p14="http://schemas.microsoft.com/office/powerpoint/2010/main" val="21977673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1797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8932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7580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79281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7FD97081-DE69-4B38-8EBB-2E7F6ED8A42B}"/>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49EF7135-8B57-4049-B956-5F510960A001}"/>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96D273F7-6F71-4533-8AEA-2DA2BF08373C}"/>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62E9852D-7955-42BF-BC01-CF58664CBB2B}"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59E72B56-1877-4820-9696-71172C67D64E}"/>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0089289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EC2152-D0BD-4ED7-B385-7B015288D964}"/>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9A0D0E7-347B-4B93-A194-892992E4D002}"/>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8DF8CA64-1B5A-43A5-83DF-A8352301E877}"/>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1ECCC389-6533-4CE0-B7BD-53E028EE701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978805BE-9A6B-48F6-ACCF-92486666AFDF}" type="slidenum">
              <a:rPr lang="en-US" altLang="en-US"/>
              <a:pPr>
                <a:defRPr/>
              </a:pPr>
              <a:t>‹#›</a:t>
            </a:fld>
            <a:endParaRPr lang="en-US" altLang="en-US"/>
          </a:p>
        </p:txBody>
      </p:sp>
    </p:spTree>
    <p:extLst>
      <p:ext uri="{BB962C8B-B14F-4D97-AF65-F5344CB8AC3E}">
        <p14:creationId xmlns:p14="http://schemas.microsoft.com/office/powerpoint/2010/main" val="12392330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64D206-CDCA-4469-8017-CB7A57C237F7}"/>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3423D536-D3C1-4A42-AE1E-CF28E26E786B}"/>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172B48F7-A9F4-4AFD-AC19-2374DC097A59}"/>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72754F33-3B73-41F0-8CCF-9400CA492F7D}"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691CFFB8-32C6-4FC3-9612-61DB1713E8CD}"/>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78394962"/>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B6912F-C057-47F9-B3E5-6492FFB23432}"/>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42EA4F7-C7CE-4BA8-ABF8-08AAAFBFA058}"/>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70A023B6-1B04-478A-B8FB-5270FA814447}"/>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125C7FBA-BC71-45C3-B761-B127835D3861}"/>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4BAC48A9-1235-4EF4-BD47-BC5E8BE6E867}" type="slidenum">
              <a:rPr lang="en-US" altLang="en-US"/>
              <a:pPr>
                <a:defRPr/>
              </a:pPr>
              <a:t>‹#›</a:t>
            </a:fld>
            <a:endParaRPr lang="en-US" altLang="en-US"/>
          </a:p>
        </p:txBody>
      </p:sp>
    </p:spTree>
    <p:extLst>
      <p:ext uri="{BB962C8B-B14F-4D97-AF65-F5344CB8AC3E}">
        <p14:creationId xmlns:p14="http://schemas.microsoft.com/office/powerpoint/2010/main" val="6568656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C9CDE8-8EE3-4613-8F6E-84D5C97A789E}"/>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3A9DC592-0C82-469F-9F10-E190F3D5966A}"/>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2D5F1A6E-AFFA-4000-96EA-9796C705FF8F}"/>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C19070F4-920D-4970-ACE5-C72A0E887431}"/>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CAA23536-EE85-4D87-94B5-DF38415EBD61}"/>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5652F71B-0EFD-4154-9243-09B437169A2D}" type="slidenum">
              <a:rPr lang="en-US" altLang="en-US"/>
              <a:pPr>
                <a:defRPr/>
              </a:pPr>
              <a:t>‹#›</a:t>
            </a:fld>
            <a:endParaRPr lang="en-US" altLang="en-US"/>
          </a:p>
        </p:txBody>
      </p:sp>
    </p:spTree>
    <p:extLst>
      <p:ext uri="{BB962C8B-B14F-4D97-AF65-F5344CB8AC3E}">
        <p14:creationId xmlns:p14="http://schemas.microsoft.com/office/powerpoint/2010/main" val="14423929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4335F0-9838-4299-B1A6-24E6982CDB7C}"/>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50B52018-3299-4003-9738-8F1270AD3B62}"/>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282F4E21-6BDE-4A41-9F1E-153994F7128D}"/>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D1C6EEF4-7DC1-4EA0-A374-F3435A4467C6}"/>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37208FB5-C0D7-4B3D-82E8-185240955E4A}" type="slidenum">
              <a:rPr lang="en-US" altLang="en-US"/>
              <a:pPr>
                <a:defRPr/>
              </a:pPr>
              <a:t>‹#›</a:t>
            </a:fld>
            <a:endParaRPr lang="en-US" altLang="en-US"/>
          </a:p>
        </p:txBody>
      </p:sp>
    </p:spTree>
    <p:extLst>
      <p:ext uri="{BB962C8B-B14F-4D97-AF65-F5344CB8AC3E}">
        <p14:creationId xmlns:p14="http://schemas.microsoft.com/office/powerpoint/2010/main" val="91367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44DE6A-C2EB-4514-B925-EE94C1D74E7F}" type="slidenum">
              <a:rPr lang="en-US"/>
              <a:pPr>
                <a:defRPr/>
              </a:pPr>
              <a:t>‹#›</a:t>
            </a:fld>
            <a:endParaRPr lang="en-US"/>
          </a:p>
        </p:txBody>
      </p:sp>
    </p:spTree>
    <p:extLst>
      <p:ext uri="{BB962C8B-B14F-4D97-AF65-F5344CB8AC3E}">
        <p14:creationId xmlns:p14="http://schemas.microsoft.com/office/powerpoint/2010/main" val="2508893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2991A2CB-9761-4740-AC8E-05939F606234}"/>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248A018D-F0E7-4D5B-AAC3-D9DC344D153A}"/>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F0AEC13A-3D7C-4A63-97FD-5DFBFCD71A80}"/>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63E9053-733B-47C7-AC30-7901D19BDF12}" type="slidenum">
              <a:rPr lang="en-US" altLang="en-US"/>
              <a:pPr>
                <a:defRPr/>
              </a:pPr>
              <a:t>‹#›</a:t>
            </a:fld>
            <a:endParaRPr lang="en-US" altLang="en-US"/>
          </a:p>
        </p:txBody>
      </p:sp>
    </p:spTree>
    <p:extLst>
      <p:ext uri="{BB962C8B-B14F-4D97-AF65-F5344CB8AC3E}">
        <p14:creationId xmlns:p14="http://schemas.microsoft.com/office/powerpoint/2010/main" val="3212635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4DA043-564B-478D-A729-76AEB89D8983}"/>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3D9FEBCF-50C4-41F3-B267-BC3393E257E3}"/>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EF9E0E1B-546D-461E-A99F-9101E377A147}"/>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D344AE38-7992-4D6F-9C47-87927CAD2577}"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6065BB26-99FF-415D-B1E7-DC6FC9186FF4}"/>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4231819675"/>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6CC03C32-E40B-4D51-A026-C9EC59811416}"/>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3F4ABEA6-8808-4909-8FFA-D70CA47C9728}"/>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CB5C2524-D0B8-4CD3-8D08-09254791FF97}"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7F8B45B5-9E9A-44C2-84EA-03FBE96CBB70}"/>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8301650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AFB665ED-3D4F-4B27-A4D8-DD44301E7660}"/>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F8200C71-7063-4F9F-997D-FEA6C5AABE3B}"/>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B2BF18C2-E7FF-4693-BA4E-3C6ECC82BB05}"/>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105AF37C-CD6B-4B9E-AD4A-4713CE8DC2D7}" type="slidenum">
              <a:rPr lang="en-US" altLang="en-US"/>
              <a:pPr>
                <a:defRPr/>
              </a:pPr>
              <a:t>‹#›</a:t>
            </a:fld>
            <a:endParaRPr lang="en-US" altLang="en-US"/>
          </a:p>
        </p:txBody>
      </p:sp>
    </p:spTree>
    <p:extLst>
      <p:ext uri="{BB962C8B-B14F-4D97-AF65-F5344CB8AC3E}">
        <p14:creationId xmlns:p14="http://schemas.microsoft.com/office/powerpoint/2010/main" val="17919680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39971B41-09DF-40FE-96B9-F1A657967425}"/>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00971156-447B-4335-B516-EE862093EC21}"/>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C614DDBC-FB6C-4F04-9DFB-FF9C688AFDD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54265CAC-4F8F-47E8-BEB8-4E549F0A3CBC}" type="slidenum">
              <a:rPr lang="en-US" altLang="en-US"/>
              <a:pPr>
                <a:defRPr/>
              </a:pPr>
              <a:t>‹#›</a:t>
            </a:fld>
            <a:endParaRPr lang="en-US" altLang="en-US"/>
          </a:p>
        </p:txBody>
      </p:sp>
    </p:spTree>
    <p:extLst>
      <p:ext uri="{BB962C8B-B14F-4D97-AF65-F5344CB8AC3E}">
        <p14:creationId xmlns:p14="http://schemas.microsoft.com/office/powerpoint/2010/main" val="22121754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ECC243B-24C3-47D0-98BA-BCECF8202079}"/>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074E0476-1816-45F8-9502-2F951E288B4C}"/>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3FF688E-C91A-44D1-9127-7FA6F4C580FD}"/>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0FC382C0-1230-42F2-A836-311C78DF3FD5}" type="slidenum">
              <a:rPr lang="en-US" altLang="en-US"/>
              <a:pPr>
                <a:defRPr/>
              </a:pPr>
              <a:t>‹#›</a:t>
            </a:fld>
            <a:endParaRPr lang="en-US" altLang="en-US"/>
          </a:p>
        </p:txBody>
      </p:sp>
    </p:spTree>
    <p:extLst>
      <p:ext uri="{BB962C8B-B14F-4D97-AF65-F5344CB8AC3E}">
        <p14:creationId xmlns:p14="http://schemas.microsoft.com/office/powerpoint/2010/main" val="26055569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79C4782F-8B77-4A95-8F29-FC88A163A161}"/>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1BD3E91D-EC04-4873-A77B-1EF89F9EA650}"/>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DE5987EF-F024-4D76-A9AC-A7F15E3FA3F9}"/>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DE422DE5-97DD-438C-9128-6E6F9D5EA8E9}"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B5B38255-594F-413C-8579-BEBADE48270A}"/>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8437742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2BAADF-38C9-4F37-BED7-8EFC4E04DA79}"/>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01B9E58-FBED-4907-A017-DEFB0D20C6C7}"/>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D08602B2-216E-444E-BA5D-F8C2AF2AB405}"/>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AFC0D5EC-E86A-48F4-B20F-D2AE01570CD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CCFC3758-B07E-4D6E-AA2E-BFF635A5558C}" type="slidenum">
              <a:rPr lang="en-US" altLang="en-US"/>
              <a:pPr>
                <a:defRPr/>
              </a:pPr>
              <a:t>‹#›</a:t>
            </a:fld>
            <a:endParaRPr lang="en-US" altLang="en-US"/>
          </a:p>
        </p:txBody>
      </p:sp>
    </p:spTree>
    <p:extLst>
      <p:ext uri="{BB962C8B-B14F-4D97-AF65-F5344CB8AC3E}">
        <p14:creationId xmlns:p14="http://schemas.microsoft.com/office/powerpoint/2010/main" val="2240875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68D47-AE23-42D0-9FEE-52F1D4A81C2E}"/>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27EF2D84-8201-4884-83FC-4FF546DB7AF6}"/>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58BB9E17-4F67-4AB4-908F-EF570E420AB4}"/>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259DFE66-9369-4304-838F-F71333ABDD8A}"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097E2000-2DB2-4891-AE48-9C97BE8878C3}"/>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149024766"/>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9FE48B-A2CB-4FC3-BA65-FCAB713E163A}"/>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3F5D9B7-D7BF-443B-B6EE-BF58798D8212}"/>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82374F44-D336-43A1-A494-4F734B053B8F}"/>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6B43C9B9-AFD7-450C-949D-B0F3BE79BB0E}"/>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89A911E9-141D-47EC-B29D-1D680FAA77CB}" type="slidenum">
              <a:rPr lang="en-US" altLang="en-US"/>
              <a:pPr>
                <a:defRPr/>
              </a:pPr>
              <a:t>‹#›</a:t>
            </a:fld>
            <a:endParaRPr lang="en-US" altLang="en-US"/>
          </a:p>
        </p:txBody>
      </p:sp>
    </p:spTree>
    <p:extLst>
      <p:ext uri="{BB962C8B-B14F-4D97-AF65-F5344CB8AC3E}">
        <p14:creationId xmlns:p14="http://schemas.microsoft.com/office/powerpoint/2010/main" val="388150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77F9E4-8F69-446F-AE07-0659ABF228EE}" type="slidenum">
              <a:rPr lang="en-US"/>
              <a:pPr>
                <a:defRPr/>
              </a:pPr>
              <a:t>‹#›</a:t>
            </a:fld>
            <a:endParaRPr lang="en-US"/>
          </a:p>
        </p:txBody>
      </p:sp>
    </p:spTree>
    <p:extLst>
      <p:ext uri="{BB962C8B-B14F-4D97-AF65-F5344CB8AC3E}">
        <p14:creationId xmlns:p14="http://schemas.microsoft.com/office/powerpoint/2010/main" val="24995429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29C18F-A196-4DE3-9172-BE1D908EB869}"/>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A60F4E06-2AB3-4E1F-9BE0-1BE731B22F68}"/>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C846B623-65CA-4758-A029-0CB28C430BF3}"/>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BB00169F-7766-42B6-B355-95A5CF7D369F}"/>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E834E754-0647-4251-AF70-812D3016BB3F}"/>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F930A22D-ED20-45C8-9861-352F34E37A7F}" type="slidenum">
              <a:rPr lang="en-US" altLang="en-US"/>
              <a:pPr>
                <a:defRPr/>
              </a:pPr>
              <a:t>‹#›</a:t>
            </a:fld>
            <a:endParaRPr lang="en-US" altLang="en-US"/>
          </a:p>
        </p:txBody>
      </p:sp>
    </p:spTree>
    <p:extLst>
      <p:ext uri="{BB962C8B-B14F-4D97-AF65-F5344CB8AC3E}">
        <p14:creationId xmlns:p14="http://schemas.microsoft.com/office/powerpoint/2010/main" val="26392744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1DBA9F-F7F6-4982-A7FB-3B3385386355}"/>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9B353F88-8621-46A9-9A4A-0F2F4D03F314}"/>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D8A39800-5EE1-4E00-8C8A-E3880DEB26B8}"/>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4913F6DE-00D7-42E9-9C53-92E9B751D6F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86CF8FC9-B443-42AF-9002-D99197A0E65C}" type="slidenum">
              <a:rPr lang="en-US" altLang="en-US"/>
              <a:pPr>
                <a:defRPr/>
              </a:pPr>
              <a:t>‹#›</a:t>
            </a:fld>
            <a:endParaRPr lang="en-US" altLang="en-US"/>
          </a:p>
        </p:txBody>
      </p:sp>
    </p:spTree>
    <p:extLst>
      <p:ext uri="{BB962C8B-B14F-4D97-AF65-F5344CB8AC3E}">
        <p14:creationId xmlns:p14="http://schemas.microsoft.com/office/powerpoint/2010/main" val="35179833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149EE02B-7D15-404C-951C-3F6C61A325DC}"/>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5C524F4D-EDA9-45AF-A734-0E27FCC8BB6B}"/>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E2EA01CE-8681-4000-A7D4-C470C51079A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D9644B48-DAF7-4823-8E5E-7DADF1ACBCD0}" type="slidenum">
              <a:rPr lang="en-US" altLang="en-US"/>
              <a:pPr>
                <a:defRPr/>
              </a:pPr>
              <a:t>‹#›</a:t>
            </a:fld>
            <a:endParaRPr lang="en-US" altLang="en-US"/>
          </a:p>
        </p:txBody>
      </p:sp>
    </p:spTree>
    <p:extLst>
      <p:ext uri="{BB962C8B-B14F-4D97-AF65-F5344CB8AC3E}">
        <p14:creationId xmlns:p14="http://schemas.microsoft.com/office/powerpoint/2010/main" val="30797491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F139AA-E08B-4009-B289-28E108A332B9}"/>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8E3A39B4-2E80-4C4A-8C2F-23008AFE00C1}"/>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BDBC4BEE-E258-4B10-B9C3-31F52D3A72A3}"/>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415C3E9D-DDF7-448B-9839-51F8E5232A3D}"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5698E762-87F9-462E-9ACB-AFFCD9048353}"/>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98407497"/>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4C929969-32F2-44F9-A63C-95C135087BAD}"/>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AC97A496-2491-404E-AFDE-E4E8D26AA4C6}"/>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5B7127B4-8E26-4F31-A67E-EE4D8054864F}"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2FDFF7F4-1C62-426B-BBCE-3EB94B78AF5F}"/>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4136728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7768BC51-00EC-4B5A-B200-76E0F1EEAE63}"/>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FE77CCF2-87C7-4851-A301-FA92C278E34F}"/>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4F45FB81-5D42-4C10-BE23-39830A66D97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D686A917-0EB0-4B6A-BA68-E5A5B650D6EC}" type="slidenum">
              <a:rPr lang="en-US" altLang="en-US"/>
              <a:pPr>
                <a:defRPr/>
              </a:pPr>
              <a:t>‹#›</a:t>
            </a:fld>
            <a:endParaRPr lang="en-US" altLang="en-US"/>
          </a:p>
        </p:txBody>
      </p:sp>
    </p:spTree>
    <p:extLst>
      <p:ext uri="{BB962C8B-B14F-4D97-AF65-F5344CB8AC3E}">
        <p14:creationId xmlns:p14="http://schemas.microsoft.com/office/powerpoint/2010/main" val="9305137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A126A1E7-AB03-471F-9CB0-6F0C9E425496}"/>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5FF36E5F-DF6E-4A10-A569-79A1872F6DC1}"/>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A920C44A-7B78-40F0-AEFE-EBCE501A20FC}"/>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1BA48EA7-47F8-4AF4-BA74-0A80B752A666}" type="slidenum">
              <a:rPr lang="en-US" altLang="en-US"/>
              <a:pPr>
                <a:defRPr/>
              </a:pPr>
              <a:t>‹#›</a:t>
            </a:fld>
            <a:endParaRPr lang="en-US" altLang="en-US"/>
          </a:p>
        </p:txBody>
      </p:sp>
    </p:spTree>
    <p:extLst>
      <p:ext uri="{BB962C8B-B14F-4D97-AF65-F5344CB8AC3E}">
        <p14:creationId xmlns:p14="http://schemas.microsoft.com/office/powerpoint/2010/main" val="9824338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8842F83-F5E9-49DE-878A-8DB094B24AF4}"/>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48F17A0B-3D73-4A11-840F-399FCC29AE3B}"/>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BBE4EF7F-F66B-4106-A3ED-006467D630CC}"/>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BACFB3F9-5B74-453D-B57D-31BF3E48CD7A}" type="slidenum">
              <a:rPr lang="en-US" altLang="en-US"/>
              <a:pPr>
                <a:defRPr/>
              </a:pPr>
              <a:t>‹#›</a:t>
            </a:fld>
            <a:endParaRPr lang="en-US" altLang="en-US"/>
          </a:p>
        </p:txBody>
      </p:sp>
    </p:spTree>
    <p:extLst>
      <p:ext uri="{BB962C8B-B14F-4D97-AF65-F5344CB8AC3E}">
        <p14:creationId xmlns:p14="http://schemas.microsoft.com/office/powerpoint/2010/main" val="594859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303938F9-02B9-46DD-8D69-A43C50DF22A7}"/>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662B31C0-261E-462A-A1FC-02DFAC8A585D}"/>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29133248-E0C9-47DA-8EF9-F840C51F55D7}"/>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3269E40D-F6F5-4AC0-B15D-4578CFA2F02C}"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20661955-DC07-418C-9707-4F97C3D13616}"/>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6430405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38C5AA-CEE7-4A61-A87D-75E2055C437B}"/>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5FBEA91-C169-4187-BCF3-5B4674F3C6F7}"/>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EB94EF92-C84E-4BF9-BAD7-8E72B6F5A9E5}"/>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06D37D29-61BA-495E-B2A2-FA9F655D21BC}"/>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7EB82BB6-4332-46A9-88C9-20BAE8B7D740}" type="slidenum">
              <a:rPr lang="en-US" altLang="en-US"/>
              <a:pPr>
                <a:defRPr/>
              </a:pPr>
              <a:t>‹#›</a:t>
            </a:fld>
            <a:endParaRPr lang="en-US" altLang="en-US"/>
          </a:p>
        </p:txBody>
      </p:sp>
    </p:spTree>
    <p:extLst>
      <p:ext uri="{BB962C8B-B14F-4D97-AF65-F5344CB8AC3E}">
        <p14:creationId xmlns:p14="http://schemas.microsoft.com/office/powerpoint/2010/main" val="226794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5.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1.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31C4CB6A-69DB-4483-A999-8187DC01F51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223F818E-BC8E-40BF-813B-82773CFCEB3C}"/>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7BFB4969-8965-43E7-9A28-A5FA3638E5BD}"/>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F82CF7C9-67A8-441D-BBB4-FE9534A9DD4E}"/>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5D146640-91BA-4666-AC06-560AACA86AE5}"/>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2EAB2613-7612-4628-B9C3-F27A0077BC0F}"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ED185AAC-3FF5-4507-B35D-8CBA137C4339}"/>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3081" name="Text Placeholder 12">
            <a:extLst>
              <a:ext uri="{FF2B5EF4-FFF2-40B4-BE49-F238E27FC236}">
                <a16:creationId xmlns:a16="http://schemas.microsoft.com/office/drawing/2014/main" id="{6934E098-BE7D-474E-B01B-864CBB1D1882}"/>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11037014"/>
      </p:ext>
    </p:extLst>
  </p:cSld>
  <p:clrMap bg1="dk1" tx1="lt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E89CE938-C3EE-480A-8E5F-FAC6D0634580}"/>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6147" name="Text Placeholder 12">
            <a:extLst>
              <a:ext uri="{FF2B5EF4-FFF2-40B4-BE49-F238E27FC236}">
                <a16:creationId xmlns:a16="http://schemas.microsoft.com/office/drawing/2014/main" id="{269B9B4E-645B-475D-B245-817CB2E3B6A7}"/>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5673FDE6-A349-4FDD-BE62-01483C77A3FF}"/>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prstClr val="white">
                    <a:shade val="50000"/>
                  </a:prstClr>
                </a:solidFill>
                <a:latin typeface="Book Antiqua"/>
              </a:defRPr>
            </a:lvl1pPr>
          </a:lstStyle>
          <a:p>
            <a:pPr>
              <a:defRPr/>
            </a:pPr>
            <a:fld id="{FB79068A-0AAD-4491-998D-802156C2DCFB}" type="datetimeFigureOut">
              <a:rPr lang="en-US"/>
              <a:pPr>
                <a:defRPr/>
              </a:pPr>
              <a:t>6/30/2019</a:t>
            </a:fld>
            <a:endParaRPr lang="en-US"/>
          </a:p>
        </p:txBody>
      </p:sp>
      <p:sp>
        <p:nvSpPr>
          <p:cNvPr id="3" name="Footer Placeholder 2">
            <a:extLst>
              <a:ext uri="{FF2B5EF4-FFF2-40B4-BE49-F238E27FC236}">
                <a16:creationId xmlns:a16="http://schemas.microsoft.com/office/drawing/2014/main" id="{71E833E7-8350-4E75-A3F1-194075D0951B}"/>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Book Antiqua"/>
              </a:defRPr>
            </a:lvl1pPr>
          </a:lstStyle>
          <a:p>
            <a:pPr>
              <a:defRPr/>
            </a:pPr>
            <a:endParaRPr lang="en-US"/>
          </a:p>
        </p:txBody>
      </p:sp>
      <p:sp>
        <p:nvSpPr>
          <p:cNvPr id="23" name="Slide Number Placeholder 22">
            <a:extLst>
              <a:ext uri="{FF2B5EF4-FFF2-40B4-BE49-F238E27FC236}">
                <a16:creationId xmlns:a16="http://schemas.microsoft.com/office/drawing/2014/main" id="{EC527F4B-59D5-4166-A3AE-612D7774C5B8}"/>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a:defRPr/>
            </a:pPr>
            <a:fld id="{3877D157-DEF2-4909-B66F-05C9B7DE67C3}" type="slidenum">
              <a:rPr lang="en-US" altLang="en-US"/>
              <a:pPr>
                <a:defRPr/>
              </a:pPr>
              <a:t>‹#›</a:t>
            </a:fld>
            <a:endParaRPr lang="en-US" altLang="en-US"/>
          </a:p>
        </p:txBody>
      </p:sp>
    </p:spTree>
    <p:extLst>
      <p:ext uri="{BB962C8B-B14F-4D97-AF65-F5344CB8AC3E}">
        <p14:creationId xmlns:p14="http://schemas.microsoft.com/office/powerpoint/2010/main" val="184017597"/>
      </p:ext>
    </p:extLst>
  </p:cSld>
  <p:clrMap bg1="dk1" tx1="lt1" bg2="dk2" tx2="lt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3645797"/>
      </p:ext>
    </p:extLst>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7593642"/>
      </p:ext>
    </p:extLst>
  </p:cSld>
  <p:clrMap bg1="dk2" tx1="lt1" bg2="dk1"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0567838"/>
      </p:ext>
    </p:extLst>
  </p:cSld>
  <p:clrMap bg1="dk2" tx1="lt1" bg2="dk1"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438400"/>
            <a:ext cx="9144000" cy="4046538"/>
            <a:chOff x="0" y="1536"/>
            <a:chExt cx="5760" cy="2549"/>
          </a:xfrm>
        </p:grpSpPr>
        <p:sp>
          <p:nvSpPr>
            <p:cNvPr id="409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Garamond" pitchFamily="18" charset="0"/>
              </a:endParaRPr>
            </a:p>
          </p:txBody>
        </p:sp>
        <p:sp>
          <p:nvSpPr>
            <p:cNvPr id="3081"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082"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2"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84" name="Freeform 7"/>
            <p:cNvSpPr>
              <a:spLocks/>
            </p:cNvSpPr>
            <p:nvPr userDrawn="1"/>
          </p:nvSpPr>
          <p:spPr bwMode="hidden">
            <a:xfrm>
              <a:off x="3599" y="2477"/>
              <a:ext cx="186" cy="120"/>
            </a:xfrm>
            <a:custGeom>
              <a:avLst/>
              <a:gdLst>
                <a:gd name="T0" fmla="*/ 199 w 185"/>
                <a:gd name="T1" fmla="*/ 0 h 120"/>
                <a:gd name="T2" fmla="*/ 199 w 185"/>
                <a:gd name="T3" fmla="*/ 6 h 120"/>
                <a:gd name="T4" fmla="*/ 199 w 185"/>
                <a:gd name="T5" fmla="*/ 18 h 120"/>
                <a:gd name="T6" fmla="*/ 199 w 185"/>
                <a:gd name="T7" fmla="*/ 36 h 120"/>
                <a:gd name="T8" fmla="*/ 193 w 185"/>
                <a:gd name="T9" fmla="*/ 54 h 120"/>
                <a:gd name="T10" fmla="*/ 175 w 185"/>
                <a:gd name="T11" fmla="*/ 72 h 120"/>
                <a:gd name="T12" fmla="*/ 151 w 185"/>
                <a:gd name="T13" fmla="*/ 96 h 120"/>
                <a:gd name="T14" fmla="*/ 115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9 w 185"/>
                <a:gd name="T29" fmla="*/ 0 h 120"/>
                <a:gd name="T30" fmla="*/ 199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5"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6"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1 w 526"/>
                <a:gd name="T17" fmla="*/ 179 h 275"/>
                <a:gd name="T18" fmla="*/ 223 w 526"/>
                <a:gd name="T19" fmla="*/ 143 h 275"/>
                <a:gd name="T20" fmla="*/ 265 w 526"/>
                <a:gd name="T21" fmla="*/ 120 h 275"/>
                <a:gd name="T22" fmla="*/ 313 w 526"/>
                <a:gd name="T23" fmla="*/ 96 h 275"/>
                <a:gd name="T24" fmla="*/ 421 w 526"/>
                <a:gd name="T25" fmla="*/ 48 h 275"/>
                <a:gd name="T26" fmla="*/ 470 w 526"/>
                <a:gd name="T27" fmla="*/ 30 h 275"/>
                <a:gd name="T28" fmla="*/ 506 w 526"/>
                <a:gd name="T29" fmla="*/ 12 h 275"/>
                <a:gd name="T30" fmla="*/ 530 w 526"/>
                <a:gd name="T31" fmla="*/ 6 h 275"/>
                <a:gd name="T32" fmla="*/ 548 w 526"/>
                <a:gd name="T33" fmla="*/ 0 h 275"/>
                <a:gd name="T34" fmla="*/ 554 w 526"/>
                <a:gd name="T35" fmla="*/ 0 h 275"/>
                <a:gd name="T36" fmla="*/ 548 w 526"/>
                <a:gd name="T37" fmla="*/ 6 h 275"/>
                <a:gd name="T38" fmla="*/ 536 w 526"/>
                <a:gd name="T39" fmla="*/ 12 h 275"/>
                <a:gd name="T40" fmla="*/ 512 w 526"/>
                <a:gd name="T41" fmla="*/ 24 h 275"/>
                <a:gd name="T42" fmla="*/ 488 w 526"/>
                <a:gd name="T43" fmla="*/ 42 h 275"/>
                <a:gd name="T44" fmla="*/ 464 w 526"/>
                <a:gd name="T45" fmla="*/ 54 h 275"/>
                <a:gd name="T46" fmla="*/ 421 w 526"/>
                <a:gd name="T47" fmla="*/ 78 h 275"/>
                <a:gd name="T48" fmla="*/ 354 w 526"/>
                <a:gd name="T49" fmla="*/ 108 h 275"/>
                <a:gd name="T50" fmla="*/ 28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7"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4 w 718"/>
                <a:gd name="T17" fmla="*/ 228 h 306"/>
                <a:gd name="T18" fmla="*/ 140 w 718"/>
                <a:gd name="T19" fmla="*/ 228 h 306"/>
                <a:gd name="T20" fmla="*/ 158 w 718"/>
                <a:gd name="T21" fmla="*/ 222 h 306"/>
                <a:gd name="T22" fmla="*/ 182 w 718"/>
                <a:gd name="T23" fmla="*/ 216 h 306"/>
                <a:gd name="T24" fmla="*/ 212 w 718"/>
                <a:gd name="T25" fmla="*/ 204 h 306"/>
                <a:gd name="T26" fmla="*/ 289 w 718"/>
                <a:gd name="T27" fmla="*/ 180 h 306"/>
                <a:gd name="T28" fmla="*/ 399 w 718"/>
                <a:gd name="T29" fmla="*/ 156 h 306"/>
                <a:gd name="T30" fmla="*/ 489 w 718"/>
                <a:gd name="T31" fmla="*/ 126 h 306"/>
                <a:gd name="T32" fmla="*/ 572 w 718"/>
                <a:gd name="T33" fmla="*/ 102 h 306"/>
                <a:gd name="T34" fmla="*/ 603 w 718"/>
                <a:gd name="T35" fmla="*/ 90 h 306"/>
                <a:gd name="T36" fmla="*/ 646 w 718"/>
                <a:gd name="T37" fmla="*/ 84 h 306"/>
                <a:gd name="T38" fmla="*/ 664 w 718"/>
                <a:gd name="T39" fmla="*/ 78 h 306"/>
                <a:gd name="T40" fmla="*/ 670 w 718"/>
                <a:gd name="T41" fmla="*/ 72 h 306"/>
                <a:gd name="T42" fmla="*/ 676 w 718"/>
                <a:gd name="T43" fmla="*/ 66 h 306"/>
                <a:gd name="T44" fmla="*/ 694 w 718"/>
                <a:gd name="T45" fmla="*/ 60 h 306"/>
                <a:gd name="T46" fmla="*/ 736 w 718"/>
                <a:gd name="T47" fmla="*/ 30 h 306"/>
                <a:gd name="T48" fmla="*/ 754 w 718"/>
                <a:gd name="T49" fmla="*/ 18 h 306"/>
                <a:gd name="T50" fmla="*/ 760 w 718"/>
                <a:gd name="T51" fmla="*/ 6 h 306"/>
                <a:gd name="T52" fmla="*/ 754 w 718"/>
                <a:gd name="T53" fmla="*/ 0 h 306"/>
                <a:gd name="T54" fmla="*/ 730 w 718"/>
                <a:gd name="T55" fmla="*/ 0 h 306"/>
                <a:gd name="T56" fmla="*/ 670 w 718"/>
                <a:gd name="T57" fmla="*/ 0 h 306"/>
                <a:gd name="T58" fmla="*/ 612 w 718"/>
                <a:gd name="T59" fmla="*/ 0 h 306"/>
                <a:gd name="T60" fmla="*/ 572 w 718"/>
                <a:gd name="T61" fmla="*/ 0 h 306"/>
                <a:gd name="T62" fmla="*/ 542 w 718"/>
                <a:gd name="T63" fmla="*/ 18 h 306"/>
                <a:gd name="T64" fmla="*/ 513 w 718"/>
                <a:gd name="T65" fmla="*/ 42 h 306"/>
                <a:gd name="T66" fmla="*/ 495 w 718"/>
                <a:gd name="T67" fmla="*/ 54 h 306"/>
                <a:gd name="T68" fmla="*/ 477 w 718"/>
                <a:gd name="T69" fmla="*/ 60 h 306"/>
                <a:gd name="T70" fmla="*/ 453 w 718"/>
                <a:gd name="T71" fmla="*/ 60 h 306"/>
                <a:gd name="T72" fmla="*/ 417 w 718"/>
                <a:gd name="T73" fmla="*/ 66 h 306"/>
                <a:gd name="T74" fmla="*/ 363 w 718"/>
                <a:gd name="T75" fmla="*/ 84 h 306"/>
                <a:gd name="T76" fmla="*/ 325 w 718"/>
                <a:gd name="T77" fmla="*/ 108 h 306"/>
                <a:gd name="T78" fmla="*/ 301 w 718"/>
                <a:gd name="T79" fmla="*/ 126 h 306"/>
                <a:gd name="T80" fmla="*/ 289 w 718"/>
                <a:gd name="T81" fmla="*/ 132 h 306"/>
                <a:gd name="T82" fmla="*/ 271 w 718"/>
                <a:gd name="T83" fmla="*/ 138 h 306"/>
                <a:gd name="T84" fmla="*/ 235 w 718"/>
                <a:gd name="T85" fmla="*/ 138 h 306"/>
                <a:gd name="T86" fmla="*/ 200 w 718"/>
                <a:gd name="T87" fmla="*/ 138 h 306"/>
                <a:gd name="T88" fmla="*/ 194 w 718"/>
                <a:gd name="T89" fmla="*/ 138 h 306"/>
                <a:gd name="T90" fmla="*/ 188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8" name="Freeform 11"/>
            <p:cNvSpPr>
              <a:spLocks/>
            </p:cNvSpPr>
            <p:nvPr userDrawn="1"/>
          </p:nvSpPr>
          <p:spPr bwMode="hidden">
            <a:xfrm>
              <a:off x="3358" y="1890"/>
              <a:ext cx="2400" cy="881"/>
            </a:xfrm>
            <a:custGeom>
              <a:avLst/>
              <a:gdLst>
                <a:gd name="T0" fmla="*/ 2341 w 2392"/>
                <a:gd name="T1" fmla="*/ 54 h 881"/>
                <a:gd name="T2" fmla="*/ 2293 w 2392"/>
                <a:gd name="T3" fmla="*/ 54 h 881"/>
                <a:gd name="T4" fmla="*/ 2245 w 2392"/>
                <a:gd name="T5" fmla="*/ 66 h 881"/>
                <a:gd name="T6" fmla="*/ 2119 w 2392"/>
                <a:gd name="T7" fmla="*/ 101 h 881"/>
                <a:gd name="T8" fmla="*/ 2054 w 2392"/>
                <a:gd name="T9" fmla="*/ 119 h 881"/>
                <a:gd name="T10" fmla="*/ 1944 w 2392"/>
                <a:gd name="T11" fmla="*/ 167 h 881"/>
                <a:gd name="T12" fmla="*/ 1920 w 2392"/>
                <a:gd name="T13" fmla="*/ 245 h 881"/>
                <a:gd name="T14" fmla="*/ 1926 w 2392"/>
                <a:gd name="T15" fmla="*/ 305 h 881"/>
                <a:gd name="T16" fmla="*/ 1842 w 2392"/>
                <a:gd name="T17" fmla="*/ 317 h 881"/>
                <a:gd name="T18" fmla="*/ 1671 w 2392"/>
                <a:gd name="T19" fmla="*/ 263 h 881"/>
                <a:gd name="T20" fmla="*/ 1577 w 2392"/>
                <a:gd name="T21" fmla="*/ 257 h 881"/>
                <a:gd name="T22" fmla="*/ 1469 w 2392"/>
                <a:gd name="T23" fmla="*/ 311 h 881"/>
                <a:gd name="T24" fmla="*/ 1401 w 2392"/>
                <a:gd name="T25" fmla="*/ 353 h 881"/>
                <a:gd name="T26" fmla="*/ 1371 w 2392"/>
                <a:gd name="T27" fmla="*/ 359 h 881"/>
                <a:gd name="T28" fmla="*/ 1270 w 2392"/>
                <a:gd name="T29" fmla="*/ 371 h 881"/>
                <a:gd name="T30" fmla="*/ 1216 w 2392"/>
                <a:gd name="T31" fmla="*/ 365 h 881"/>
                <a:gd name="T32" fmla="*/ 1109 w 2392"/>
                <a:gd name="T33" fmla="*/ 371 h 881"/>
                <a:gd name="T34" fmla="*/ 999 w 2392"/>
                <a:gd name="T35" fmla="*/ 383 h 881"/>
                <a:gd name="T36" fmla="*/ 963 w 2392"/>
                <a:gd name="T37" fmla="*/ 401 h 881"/>
                <a:gd name="T38" fmla="*/ 861 w 2392"/>
                <a:gd name="T39" fmla="*/ 419 h 881"/>
                <a:gd name="T40" fmla="*/ 820 w 2392"/>
                <a:gd name="T41" fmla="*/ 419 h 881"/>
                <a:gd name="T42" fmla="*/ 692 w 2392"/>
                <a:gd name="T43" fmla="*/ 437 h 881"/>
                <a:gd name="T44" fmla="*/ 626 w 2392"/>
                <a:gd name="T45" fmla="*/ 473 h 881"/>
                <a:gd name="T46" fmla="*/ 531 w 2392"/>
                <a:gd name="T47" fmla="*/ 467 h 881"/>
                <a:gd name="T48" fmla="*/ 445 w 2392"/>
                <a:gd name="T49" fmla="*/ 491 h 881"/>
                <a:gd name="T50" fmla="*/ 427 w 2392"/>
                <a:gd name="T51" fmla="*/ 539 h 881"/>
                <a:gd name="T52" fmla="*/ 361 w 2392"/>
                <a:gd name="T53" fmla="*/ 569 h 881"/>
                <a:gd name="T54" fmla="*/ 236 w 2392"/>
                <a:gd name="T55" fmla="*/ 599 h 881"/>
                <a:gd name="T56" fmla="*/ 138 w 2392"/>
                <a:gd name="T57" fmla="*/ 647 h 881"/>
                <a:gd name="T58" fmla="*/ 108 w 2392"/>
                <a:gd name="T59" fmla="*/ 659 h 881"/>
                <a:gd name="T60" fmla="*/ 0 w 2392"/>
                <a:gd name="T61" fmla="*/ 671 h 881"/>
                <a:gd name="T62" fmla="*/ 84 w 2392"/>
                <a:gd name="T63" fmla="*/ 695 h 881"/>
                <a:gd name="T64" fmla="*/ 277 w 2392"/>
                <a:gd name="T65" fmla="*/ 653 h 881"/>
                <a:gd name="T66" fmla="*/ 501 w 2392"/>
                <a:gd name="T67" fmla="*/ 569 h 881"/>
                <a:gd name="T68" fmla="*/ 596 w 2392"/>
                <a:gd name="T69" fmla="*/ 521 h 881"/>
                <a:gd name="T70" fmla="*/ 674 w 2392"/>
                <a:gd name="T71" fmla="*/ 515 h 881"/>
                <a:gd name="T72" fmla="*/ 915 w 2392"/>
                <a:gd name="T73" fmla="*/ 461 h 881"/>
                <a:gd name="T74" fmla="*/ 1204 w 2392"/>
                <a:gd name="T75" fmla="*/ 425 h 881"/>
                <a:gd name="T76" fmla="*/ 1348 w 2392"/>
                <a:gd name="T77" fmla="*/ 461 h 881"/>
                <a:gd name="T78" fmla="*/ 1487 w 2392"/>
                <a:gd name="T79" fmla="*/ 533 h 881"/>
                <a:gd name="T80" fmla="*/ 1505 w 2392"/>
                <a:gd name="T81" fmla="*/ 617 h 881"/>
                <a:gd name="T82" fmla="*/ 1446 w 2392"/>
                <a:gd name="T83" fmla="*/ 653 h 881"/>
                <a:gd name="T84" fmla="*/ 1282 w 2392"/>
                <a:gd name="T85" fmla="*/ 701 h 881"/>
                <a:gd name="T86" fmla="*/ 1168 w 2392"/>
                <a:gd name="T87" fmla="*/ 755 h 881"/>
                <a:gd name="T88" fmla="*/ 1121 w 2392"/>
                <a:gd name="T89" fmla="*/ 809 h 881"/>
                <a:gd name="T90" fmla="*/ 1133 w 2392"/>
                <a:gd name="T91" fmla="*/ 869 h 881"/>
                <a:gd name="T92" fmla="*/ 1162 w 2392"/>
                <a:gd name="T93" fmla="*/ 881 h 881"/>
                <a:gd name="T94" fmla="*/ 1264 w 2392"/>
                <a:gd name="T95" fmla="*/ 869 h 881"/>
                <a:gd name="T96" fmla="*/ 1458 w 2392"/>
                <a:gd name="T97" fmla="*/ 857 h 881"/>
                <a:gd name="T98" fmla="*/ 1511 w 2392"/>
                <a:gd name="T99" fmla="*/ 851 h 881"/>
                <a:gd name="T100" fmla="*/ 1553 w 2392"/>
                <a:gd name="T101" fmla="*/ 833 h 881"/>
                <a:gd name="T102" fmla="*/ 1759 w 2392"/>
                <a:gd name="T103" fmla="*/ 743 h 881"/>
                <a:gd name="T104" fmla="*/ 1890 w 2392"/>
                <a:gd name="T105" fmla="*/ 689 h 881"/>
                <a:gd name="T106" fmla="*/ 1972 w 2392"/>
                <a:gd name="T107" fmla="*/ 581 h 881"/>
                <a:gd name="T108" fmla="*/ 2137 w 2392"/>
                <a:gd name="T109" fmla="*/ 389 h 881"/>
                <a:gd name="T110" fmla="*/ 2313 w 2392"/>
                <a:gd name="T111" fmla="*/ 269 h 881"/>
                <a:gd name="T112" fmla="*/ 2361 w 2392"/>
                <a:gd name="T113" fmla="*/ 239 h 881"/>
                <a:gd name="T114" fmla="*/ 2504 w 2392"/>
                <a:gd name="T115" fmla="*/ 0 h 881"/>
                <a:gd name="T116" fmla="*/ 241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8"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90"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10"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4111"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4112"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94"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4114"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15"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rgbClr val="FFFFFF"/>
                </a:solidFill>
                <a:latin typeface="Garamond" pitchFamily="18" charset="0"/>
              </a:defRPr>
            </a:lvl1pPr>
          </a:lstStyle>
          <a:p>
            <a:pPr>
              <a:defRPr/>
            </a:pPr>
            <a:endParaRPr lang="en-US"/>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Garamond" pitchFamily="18" charset="0"/>
              </a:defRPr>
            </a:lvl1pPr>
          </a:lstStyle>
          <a:p>
            <a:pPr>
              <a:defRPr/>
            </a:pPr>
            <a:endParaRPr lang="en-US"/>
          </a:p>
        </p:txBody>
      </p:sp>
      <p:sp>
        <p:nvSpPr>
          <p:cNvPr id="4117"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Garamond" pitchFamily="18" charset="0"/>
              </a:defRPr>
            </a:lvl1pPr>
          </a:lstStyle>
          <a:p>
            <a:pPr>
              <a:defRPr/>
            </a:pPr>
            <a:fld id="{F5F34D06-C1DF-4466-B4EE-E468E5734A7B}" type="slidenum">
              <a:rPr lang="en-US"/>
              <a:pPr>
                <a:defRPr/>
              </a:pPr>
              <a:t>‹#›</a:t>
            </a:fld>
            <a:endParaRPr lang="en-US"/>
          </a:p>
        </p:txBody>
      </p:sp>
      <p:sp>
        <p:nvSpPr>
          <p:cNvPr id="4118"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3813081"/>
      </p:ext>
    </p:extLst>
  </p:cSld>
  <p:clrMap bg1="dk2" tx1="lt1" bg2="dk1"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1021708"/>
      </p:ext>
    </p:extLst>
  </p:cSld>
  <p:clrMap bg1="dk2" tx1="lt1" bg2="dk1" tx2="lt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B4191DD2-B92E-4B18-9852-0C19CA9DB7E5}"/>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09004AAA-8384-460A-BEB8-1390D706C43B}"/>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F411E99B-E4F8-47AD-8C27-93659E5308DC}"/>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C3F47587-75C3-4C5C-942E-0E1F41A0C1F6}"/>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C3C72FE3-EBB2-4299-8D7E-E99987E7697A}"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A7E78576-5269-4217-8CE6-6BEDF467B6BC}"/>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5129" name="Text Placeholder 12">
            <a:extLst>
              <a:ext uri="{FF2B5EF4-FFF2-40B4-BE49-F238E27FC236}">
                <a16:creationId xmlns:a16="http://schemas.microsoft.com/office/drawing/2014/main" id="{FC0D426D-07F9-4FA4-B675-8B32DD60F1FA}"/>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28464382"/>
      </p:ext>
    </p:extLst>
  </p:cSld>
  <p:clrMap bg1="dk1" tx1="lt1" bg2="dk2" tx2="lt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AB1D0532-DF7B-4E84-BFC5-9CFD7BFF4F54}"/>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B827880A-FE84-4012-AFFF-82FF8622994D}"/>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0D9F6F84-47A4-4FAC-BF56-7231A40F6E39}"/>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BD232CDB-CA55-46A1-AAD8-66EE75A30445}"/>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A3DA6C75-5738-4D64-AF18-FFC1A0EB3849}"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EA32AF4D-A042-4163-9E64-259F64CBC1F1}"/>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4105" name="Text Placeholder 12">
            <a:extLst>
              <a:ext uri="{FF2B5EF4-FFF2-40B4-BE49-F238E27FC236}">
                <a16:creationId xmlns:a16="http://schemas.microsoft.com/office/drawing/2014/main" id="{24AD9F23-60D6-407E-92CB-75C4F3E1CD12}"/>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56927938"/>
      </p:ext>
    </p:extLst>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7D8E49E7-CD9F-4F29-8854-FC04171E8C17}"/>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B9AD98F7-1655-42AD-A42B-6518CC1B7B54}"/>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A00F1871-A32F-45C2-B85A-DD87FD73325D}"/>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50152D02-58CB-4210-960A-260DCB5ABCBD}"/>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5F0578F2-0F08-42A4-8060-FED5DED0E702}"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FA41AEE9-13D9-4224-9862-DA9782CA17AF}"/>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2057" name="Text Placeholder 12">
            <a:extLst>
              <a:ext uri="{FF2B5EF4-FFF2-40B4-BE49-F238E27FC236}">
                <a16:creationId xmlns:a16="http://schemas.microsoft.com/office/drawing/2014/main" id="{9F896E69-A80A-4D99-833C-8590B84AC675}"/>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50869162"/>
      </p:ext>
    </p:extLst>
  </p:cSld>
  <p:clrMap bg1="dk1" tx1="lt1" bg2="dk2" tx2="lt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5.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8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9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11.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23.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762000"/>
            <a:ext cx="6705600" cy="2667000"/>
          </a:xfrm>
        </p:spPr>
        <p:txBody>
          <a:bodyPr/>
          <a:lstStyle/>
          <a:p>
            <a:pPr eaLnBrk="1" hangingPunct="1">
              <a:defRPr/>
            </a:pPr>
            <a:r>
              <a:rPr lang="en-US" b="1" dirty="0">
                <a:solidFill>
                  <a:srgbClr val="FFFF66"/>
                </a:solidFill>
              </a:rPr>
              <a:t>Jesus in the Old Testament:</a:t>
            </a:r>
            <a:br>
              <a:rPr lang="en-US" b="1" dirty="0">
                <a:solidFill>
                  <a:srgbClr val="FFFF66"/>
                </a:solidFill>
              </a:rPr>
            </a:br>
            <a:r>
              <a:rPr lang="en-US" b="1" dirty="0">
                <a:solidFill>
                  <a:srgbClr val="FFFF66"/>
                </a:solidFill>
              </a:rPr>
              <a:t>From Shadow</a:t>
            </a:r>
            <a:br>
              <a:rPr lang="en-US" b="1" dirty="0">
                <a:solidFill>
                  <a:srgbClr val="FFFF66"/>
                </a:solidFill>
              </a:rPr>
            </a:br>
            <a:r>
              <a:rPr lang="en-US" b="1" dirty="0">
                <a:solidFill>
                  <a:srgbClr val="FFFF66"/>
                </a:solidFill>
              </a:rPr>
              <a:t>to </a:t>
            </a:r>
            <a:br>
              <a:rPr lang="en-US" b="1" dirty="0">
                <a:solidFill>
                  <a:srgbClr val="FFFF66"/>
                </a:solidFill>
              </a:rPr>
            </a:br>
            <a:r>
              <a:rPr lang="en-US" b="1" dirty="0">
                <a:solidFill>
                  <a:srgbClr val="FFFF66"/>
                </a:solidFill>
              </a:rPr>
              <a:t>Reality</a:t>
            </a:r>
            <a:endParaRPr lang="es-MX" b="1" dirty="0">
              <a:solidFill>
                <a:srgbClr val="FFFF66"/>
              </a:solidFill>
            </a:endParaRPr>
          </a:p>
        </p:txBody>
      </p:sp>
      <p:sp>
        <p:nvSpPr>
          <p:cNvPr id="3075" name="Rectangle 3"/>
          <p:cNvSpPr>
            <a:spLocks noGrp="1" noChangeArrowheads="1"/>
          </p:cNvSpPr>
          <p:nvPr>
            <p:ph type="subTitle" idx="1"/>
          </p:nvPr>
        </p:nvSpPr>
        <p:spPr>
          <a:xfrm>
            <a:off x="1371600" y="4648200"/>
            <a:ext cx="7010400" cy="1295400"/>
          </a:xfrm>
        </p:spPr>
        <p:txBody>
          <a:bodyPr/>
          <a:lstStyle/>
          <a:p>
            <a:pPr algn="r" eaLnBrk="1" hangingPunct="1">
              <a:defRPr/>
            </a:pPr>
            <a:r>
              <a:rPr lang="es-MX" sz="2800" b="1" dirty="0">
                <a:solidFill>
                  <a:srgbClr val="FFFF66"/>
                </a:solidFill>
              </a:rPr>
              <a:t>John </a:t>
            </a:r>
            <a:r>
              <a:rPr lang="es-MX" sz="2800" b="1" dirty="0" err="1">
                <a:solidFill>
                  <a:srgbClr val="FFFF66"/>
                </a:solidFill>
              </a:rPr>
              <a:t>Oakes</a:t>
            </a:r>
            <a:endParaRPr lang="es-MX" sz="2800" b="1" dirty="0">
              <a:solidFill>
                <a:srgbClr val="FFFF66"/>
              </a:solidFill>
            </a:endParaRPr>
          </a:p>
        </p:txBody>
      </p:sp>
      <p:pic>
        <p:nvPicPr>
          <p:cNvPr id="112644" name="Picture 5" descr="https://encrypted-tbn0.gstatic.com/images?q=tbn:ANd9GcQJBWHuTuoEYgXeqHpxVP_pLB0z_6tRd_VaypG3G1KhslSeDAS1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24125"/>
            <a:ext cx="3124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79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175" y="603250"/>
            <a:ext cx="91440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r>
              <a:rPr lang="es-MX" sz="1400" b="1">
                <a:solidFill>
                  <a:srgbClr val="000000"/>
                </a:solidFill>
                <a:latin typeface="Book Antiqua" pitchFamily="18" charset="0"/>
                <a:cs typeface="Times New Roman" pitchFamily="18" charset="0"/>
              </a:rPr>
              <a:t>        </a:t>
            </a:r>
            <a:r>
              <a:rPr lang="en-US" sz="1400" b="1">
                <a:solidFill>
                  <a:srgbClr val="000000"/>
                </a:solidFill>
                <a:latin typeface="Book Antiqua" pitchFamily="18" charset="0"/>
                <a:cs typeface="Times New Roman" pitchFamily="18" charset="0"/>
              </a:rPr>
              <a:t>     </a:t>
            </a:r>
            <a:r>
              <a:rPr lang="es-MX" sz="1400" b="1">
                <a:solidFill>
                  <a:srgbClr val="000000"/>
                </a:solidFill>
                <a:latin typeface="Book Antiqua" pitchFamily="18" charset="0"/>
                <a:cs typeface="Times New Roman" pitchFamily="18" charset="0"/>
              </a:rPr>
              <a:t> </a:t>
            </a:r>
            <a:r>
              <a:rPr lang="es-MX" sz="3200" b="1">
                <a:solidFill>
                  <a:srgbClr val="FFFF66"/>
                </a:solidFill>
                <a:latin typeface="Book Antiqua" pitchFamily="18" charset="0"/>
                <a:cs typeface="Times New Roman" pitchFamily="18" charset="0"/>
              </a:rPr>
              <a:t>Historical type/antitype in the Exodus</a:t>
            </a:r>
            <a:endParaRPr lang="es-MX" sz="3200">
              <a:solidFill>
                <a:srgbClr val="FFFF66"/>
              </a:solidFill>
              <a:latin typeface="Book Antiqua" pitchFamily="18" charset="0"/>
            </a:endParaRPr>
          </a:p>
        </p:txBody>
      </p:sp>
      <p:grpSp>
        <p:nvGrpSpPr>
          <p:cNvPr id="117763" name="Group 29"/>
          <p:cNvGrpSpPr>
            <a:grpSpLocks/>
          </p:cNvGrpSpPr>
          <p:nvPr/>
        </p:nvGrpSpPr>
        <p:grpSpPr bwMode="auto">
          <a:xfrm>
            <a:off x="1524000" y="1600200"/>
            <a:ext cx="5410200" cy="3857625"/>
            <a:chOff x="-3" y="631"/>
            <a:chExt cx="1798" cy="2430"/>
          </a:xfrm>
        </p:grpSpPr>
        <p:grpSp>
          <p:nvGrpSpPr>
            <p:cNvPr id="117765" name="Group 27"/>
            <p:cNvGrpSpPr>
              <a:grpSpLocks/>
            </p:cNvGrpSpPr>
            <p:nvPr/>
          </p:nvGrpSpPr>
          <p:grpSpPr bwMode="auto">
            <a:xfrm>
              <a:off x="0" y="634"/>
              <a:ext cx="1792" cy="2424"/>
              <a:chOff x="0" y="634"/>
              <a:chExt cx="1792" cy="2424"/>
            </a:xfrm>
          </p:grpSpPr>
          <p:grpSp>
            <p:nvGrpSpPr>
              <p:cNvPr id="117767" name="Group 12"/>
              <p:cNvGrpSpPr>
                <a:grpSpLocks/>
              </p:cNvGrpSpPr>
              <p:nvPr/>
            </p:nvGrpSpPr>
            <p:grpSpPr bwMode="auto">
              <a:xfrm>
                <a:off x="0" y="634"/>
                <a:ext cx="885" cy="606"/>
                <a:chOff x="0" y="634"/>
                <a:chExt cx="885" cy="606"/>
              </a:xfrm>
            </p:grpSpPr>
            <p:sp>
              <p:nvSpPr>
                <p:cNvPr id="117789" name="Rectangle 3"/>
                <p:cNvSpPr>
                  <a:spLocks noChangeArrowheads="1"/>
                </p:cNvSpPr>
                <p:nvPr/>
              </p:nvSpPr>
              <p:spPr bwMode="auto">
                <a:xfrm>
                  <a:off x="43" y="634"/>
                  <a:ext cx="799"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dirty="0">
                      <a:solidFill>
                        <a:srgbClr val="FFFF66"/>
                      </a:solidFill>
                      <a:latin typeface="Book Antiqua" pitchFamily="18" charset="0"/>
                      <a:cs typeface="Times New Roman" pitchFamily="18" charset="0"/>
                    </a:rPr>
                    <a:t>OLD TESTAMENT TYPE</a:t>
                  </a:r>
                  <a:endParaRPr lang="es-MX" b="1" i="1" dirty="0">
                    <a:solidFill>
                      <a:srgbClr val="FFFF66"/>
                    </a:solidFill>
                    <a:latin typeface="Book Antiqua" pitchFamily="18" charset="0"/>
                    <a:cs typeface="Times New Roman" pitchFamily="18" charset="0"/>
                  </a:endParaRPr>
                </a:p>
                <a:p>
                  <a:pPr>
                    <a:tabLst>
                      <a:tab pos="-571500" algn="l"/>
                    </a:tabLst>
                  </a:pPr>
                  <a:endParaRPr lang="es-MX" dirty="0">
                    <a:solidFill>
                      <a:srgbClr val="FFFF66"/>
                    </a:solidFill>
                    <a:latin typeface="Times New Roman" pitchFamily="18" charset="0"/>
                  </a:endParaRPr>
                </a:p>
              </p:txBody>
            </p:sp>
            <p:sp>
              <p:nvSpPr>
                <p:cNvPr id="117790" name="Rectangle 11"/>
                <p:cNvSpPr>
                  <a:spLocks noChangeArrowheads="1"/>
                </p:cNvSpPr>
                <p:nvPr/>
              </p:nvSpPr>
              <p:spPr bwMode="auto">
                <a:xfrm>
                  <a:off x="0" y="634"/>
                  <a:ext cx="885"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68" name="Group 14"/>
              <p:cNvGrpSpPr>
                <a:grpSpLocks/>
              </p:cNvGrpSpPr>
              <p:nvPr/>
            </p:nvGrpSpPr>
            <p:grpSpPr bwMode="auto">
              <a:xfrm>
                <a:off x="885" y="634"/>
                <a:ext cx="907" cy="606"/>
                <a:chOff x="885" y="634"/>
                <a:chExt cx="907" cy="606"/>
              </a:xfrm>
            </p:grpSpPr>
            <p:sp>
              <p:nvSpPr>
                <p:cNvPr id="117787" name="Rectangle 4"/>
                <p:cNvSpPr>
                  <a:spLocks noChangeArrowheads="1"/>
                </p:cNvSpPr>
                <p:nvPr/>
              </p:nvSpPr>
              <p:spPr bwMode="auto">
                <a:xfrm>
                  <a:off x="928" y="634"/>
                  <a:ext cx="82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n-US" b="1">
                      <a:solidFill>
                        <a:srgbClr val="FFFF66"/>
                      </a:solidFill>
                      <a:latin typeface="Book Antiqua" pitchFamily="18" charset="0"/>
                      <a:cs typeface="Times New Roman" pitchFamily="18" charset="0"/>
                    </a:rPr>
                    <a:t>N</a:t>
                  </a:r>
                  <a:r>
                    <a:rPr lang="es-MX" b="1">
                      <a:solidFill>
                        <a:srgbClr val="FFFF66"/>
                      </a:solidFill>
                      <a:latin typeface="Book Antiqua" pitchFamily="18" charset="0"/>
                      <a:cs typeface="Times New Roman" pitchFamily="18" charset="0"/>
                    </a:rPr>
                    <a:t>EW TESTAMENT ANTITYPE</a:t>
                  </a:r>
                </a:p>
                <a:p>
                  <a:pPr>
                    <a:tabLst>
                      <a:tab pos="-571500" algn="l"/>
                    </a:tabLst>
                  </a:pPr>
                  <a:endParaRPr lang="es-MX" sz="2400">
                    <a:latin typeface="Times New Roman" pitchFamily="18" charset="0"/>
                  </a:endParaRPr>
                </a:p>
              </p:txBody>
            </p:sp>
            <p:sp>
              <p:nvSpPr>
                <p:cNvPr id="117788" name="Rectangle 13"/>
                <p:cNvSpPr>
                  <a:spLocks noChangeArrowheads="1"/>
                </p:cNvSpPr>
                <p:nvPr/>
              </p:nvSpPr>
              <p:spPr bwMode="auto">
                <a:xfrm>
                  <a:off x="885" y="634"/>
                  <a:ext cx="907"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69" name="Group 16"/>
              <p:cNvGrpSpPr>
                <a:grpSpLocks/>
              </p:cNvGrpSpPr>
              <p:nvPr/>
            </p:nvGrpSpPr>
            <p:grpSpPr bwMode="auto">
              <a:xfrm>
                <a:off x="0" y="1240"/>
                <a:ext cx="885" cy="500"/>
                <a:chOff x="0" y="1240"/>
                <a:chExt cx="885" cy="500"/>
              </a:xfrm>
            </p:grpSpPr>
            <p:sp>
              <p:nvSpPr>
                <p:cNvPr id="117785" name="Rectangle 5"/>
                <p:cNvSpPr>
                  <a:spLocks noChangeArrowheads="1"/>
                </p:cNvSpPr>
                <p:nvPr/>
              </p:nvSpPr>
              <p:spPr bwMode="auto">
                <a:xfrm>
                  <a:off x="43" y="1240"/>
                  <a:ext cx="799"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2000" b="1">
                      <a:solidFill>
                        <a:srgbClr val="FFFF66"/>
                      </a:solidFill>
                      <a:latin typeface="Book Antiqua" pitchFamily="18" charset="0"/>
                      <a:cs typeface="Times New Roman" pitchFamily="18" charset="0"/>
                    </a:rPr>
                    <a:t>SLAVERY IN EGYPT</a:t>
                  </a:r>
                  <a:endParaRPr lang="es-MX" sz="2000" b="1" i="1">
                    <a:solidFill>
                      <a:srgbClr val="FFFF66"/>
                    </a:solidFill>
                    <a:latin typeface="Book Antiqua" pitchFamily="18" charset="0"/>
                    <a:cs typeface="Times New Roman" pitchFamily="18" charset="0"/>
                  </a:endParaRPr>
                </a:p>
                <a:p>
                  <a:pPr>
                    <a:tabLst>
                      <a:tab pos="-571500" algn="l"/>
                    </a:tabLst>
                  </a:pPr>
                  <a:endParaRPr lang="es-MX" sz="2000">
                    <a:solidFill>
                      <a:srgbClr val="FFFF66"/>
                    </a:solidFill>
                    <a:latin typeface="Book Antiqua" pitchFamily="18" charset="0"/>
                  </a:endParaRPr>
                </a:p>
              </p:txBody>
            </p:sp>
            <p:sp>
              <p:nvSpPr>
                <p:cNvPr id="117786" name="Rectangle 15"/>
                <p:cNvSpPr>
                  <a:spLocks noChangeArrowheads="1"/>
                </p:cNvSpPr>
                <p:nvPr/>
              </p:nvSpPr>
              <p:spPr bwMode="auto">
                <a:xfrm>
                  <a:off x="0" y="1240"/>
                  <a:ext cx="885"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0" name="Group 18"/>
              <p:cNvGrpSpPr>
                <a:grpSpLocks/>
              </p:cNvGrpSpPr>
              <p:nvPr/>
            </p:nvGrpSpPr>
            <p:grpSpPr bwMode="auto">
              <a:xfrm>
                <a:off x="885" y="1240"/>
                <a:ext cx="907" cy="500"/>
                <a:chOff x="885" y="1240"/>
                <a:chExt cx="907" cy="500"/>
              </a:xfrm>
            </p:grpSpPr>
            <p:sp>
              <p:nvSpPr>
                <p:cNvPr id="117783" name="Rectangle 6"/>
                <p:cNvSpPr>
                  <a:spLocks noChangeArrowheads="1"/>
                </p:cNvSpPr>
                <p:nvPr/>
              </p:nvSpPr>
              <p:spPr bwMode="auto">
                <a:xfrm>
                  <a:off x="928" y="1240"/>
                  <a:ext cx="821"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LOST, SLAVE TO SIN</a:t>
                  </a:r>
                  <a:endParaRPr lang="es-MX" b="1" i="1">
                    <a:solidFill>
                      <a:srgbClr val="FFFF66"/>
                    </a:solidFill>
                    <a:latin typeface="Book Antiqua" pitchFamily="18" charset="0"/>
                    <a:cs typeface="Times New Roman" pitchFamily="18" charset="0"/>
                  </a:endParaRPr>
                </a:p>
                <a:p>
                  <a:pPr>
                    <a:tabLst>
                      <a:tab pos="-571500" algn="l"/>
                    </a:tabLst>
                  </a:pPr>
                  <a:endParaRPr lang="es-MX">
                    <a:solidFill>
                      <a:srgbClr val="FFFF66"/>
                    </a:solidFill>
                    <a:latin typeface="Times New Roman" pitchFamily="18" charset="0"/>
                  </a:endParaRPr>
                </a:p>
              </p:txBody>
            </p:sp>
            <p:sp>
              <p:nvSpPr>
                <p:cNvPr id="117784" name="Rectangle 17"/>
                <p:cNvSpPr>
                  <a:spLocks noChangeArrowheads="1"/>
                </p:cNvSpPr>
                <p:nvPr/>
              </p:nvSpPr>
              <p:spPr bwMode="auto">
                <a:xfrm>
                  <a:off x="885" y="1240"/>
                  <a:ext cx="907"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1" name="Group 20"/>
              <p:cNvGrpSpPr>
                <a:grpSpLocks/>
              </p:cNvGrpSpPr>
              <p:nvPr/>
            </p:nvGrpSpPr>
            <p:grpSpPr bwMode="auto">
              <a:xfrm>
                <a:off x="0" y="1740"/>
                <a:ext cx="885" cy="712"/>
                <a:chOff x="0" y="1740"/>
                <a:chExt cx="885" cy="712"/>
              </a:xfrm>
            </p:grpSpPr>
            <p:sp>
              <p:nvSpPr>
                <p:cNvPr id="117781" name="Rectangle 7"/>
                <p:cNvSpPr>
                  <a:spLocks noChangeArrowheads="1"/>
                </p:cNvSpPr>
                <p:nvPr/>
              </p:nvSpPr>
              <p:spPr bwMode="auto">
                <a:xfrm>
                  <a:off x="43" y="1740"/>
                  <a:ext cx="799"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WANDERING IN THE WILDERNESS</a:t>
                  </a:r>
                  <a:endParaRPr lang="es-MX" b="1">
                    <a:solidFill>
                      <a:srgbClr val="FFFF66"/>
                    </a:solidFill>
                    <a:latin typeface="Book Antiqua" pitchFamily="18" charset="0"/>
                  </a:endParaRPr>
                </a:p>
              </p:txBody>
            </p:sp>
            <p:sp>
              <p:nvSpPr>
                <p:cNvPr id="117782" name="Rectangle 19"/>
                <p:cNvSpPr>
                  <a:spLocks noChangeArrowheads="1"/>
                </p:cNvSpPr>
                <p:nvPr/>
              </p:nvSpPr>
              <p:spPr bwMode="auto">
                <a:xfrm>
                  <a:off x="0" y="1740"/>
                  <a:ext cx="885" cy="71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2" name="Group 22"/>
              <p:cNvGrpSpPr>
                <a:grpSpLocks/>
              </p:cNvGrpSpPr>
              <p:nvPr/>
            </p:nvGrpSpPr>
            <p:grpSpPr bwMode="auto">
              <a:xfrm>
                <a:off x="885" y="1740"/>
                <a:ext cx="907" cy="712"/>
                <a:chOff x="885" y="1740"/>
                <a:chExt cx="907" cy="712"/>
              </a:xfrm>
            </p:grpSpPr>
            <p:sp>
              <p:nvSpPr>
                <p:cNvPr id="117779" name="Rectangle 8"/>
                <p:cNvSpPr>
                  <a:spLocks noChangeArrowheads="1"/>
                </p:cNvSpPr>
                <p:nvPr/>
              </p:nvSpPr>
              <p:spPr bwMode="auto">
                <a:xfrm>
                  <a:off x="928" y="1740"/>
                  <a:ext cx="821"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SAVED, BUT LIVING THE LIFE OF A DISCIPLE</a:t>
                  </a:r>
                </a:p>
                <a:p>
                  <a:pPr>
                    <a:tabLst>
                      <a:tab pos="-571500" algn="l"/>
                    </a:tabLst>
                  </a:pPr>
                  <a:endParaRPr lang="es-MX" sz="2400">
                    <a:latin typeface="Times New Roman" pitchFamily="18" charset="0"/>
                  </a:endParaRPr>
                </a:p>
              </p:txBody>
            </p:sp>
            <p:sp>
              <p:nvSpPr>
                <p:cNvPr id="117780" name="Rectangle 21"/>
                <p:cNvSpPr>
                  <a:spLocks noChangeArrowheads="1"/>
                </p:cNvSpPr>
                <p:nvPr/>
              </p:nvSpPr>
              <p:spPr bwMode="auto">
                <a:xfrm>
                  <a:off x="885" y="1740"/>
                  <a:ext cx="907" cy="71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3" name="Group 24"/>
              <p:cNvGrpSpPr>
                <a:grpSpLocks/>
              </p:cNvGrpSpPr>
              <p:nvPr/>
            </p:nvGrpSpPr>
            <p:grpSpPr bwMode="auto">
              <a:xfrm>
                <a:off x="0" y="2452"/>
                <a:ext cx="885" cy="606"/>
                <a:chOff x="0" y="2452"/>
                <a:chExt cx="885" cy="606"/>
              </a:xfrm>
            </p:grpSpPr>
            <p:sp>
              <p:nvSpPr>
                <p:cNvPr id="117777" name="Rectangle 9"/>
                <p:cNvSpPr>
                  <a:spLocks noChangeArrowheads="1"/>
                </p:cNvSpPr>
                <p:nvPr/>
              </p:nvSpPr>
              <p:spPr bwMode="auto">
                <a:xfrm>
                  <a:off x="43" y="2452"/>
                  <a:ext cx="799"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ENTERING THE PROMISED LAND</a:t>
                  </a:r>
                </a:p>
                <a:p>
                  <a:pPr>
                    <a:tabLst>
                      <a:tab pos="-571500" algn="l"/>
                    </a:tabLst>
                  </a:pPr>
                  <a:endParaRPr lang="es-MX" sz="2400">
                    <a:latin typeface="Times New Roman" pitchFamily="18" charset="0"/>
                  </a:endParaRPr>
                </a:p>
              </p:txBody>
            </p:sp>
            <p:sp>
              <p:nvSpPr>
                <p:cNvPr id="117778" name="Rectangle 23"/>
                <p:cNvSpPr>
                  <a:spLocks noChangeArrowheads="1"/>
                </p:cNvSpPr>
                <p:nvPr/>
              </p:nvSpPr>
              <p:spPr bwMode="auto">
                <a:xfrm>
                  <a:off x="0" y="2452"/>
                  <a:ext cx="885"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4" name="Group 26"/>
              <p:cNvGrpSpPr>
                <a:grpSpLocks/>
              </p:cNvGrpSpPr>
              <p:nvPr/>
            </p:nvGrpSpPr>
            <p:grpSpPr bwMode="auto">
              <a:xfrm>
                <a:off x="885" y="2452"/>
                <a:ext cx="907" cy="606"/>
                <a:chOff x="885" y="2452"/>
                <a:chExt cx="907" cy="606"/>
              </a:xfrm>
            </p:grpSpPr>
            <p:sp>
              <p:nvSpPr>
                <p:cNvPr id="117775" name="Rectangle 10"/>
                <p:cNvSpPr>
                  <a:spLocks noChangeArrowheads="1"/>
                </p:cNvSpPr>
                <p:nvPr/>
              </p:nvSpPr>
              <p:spPr bwMode="auto">
                <a:xfrm>
                  <a:off x="928" y="2452"/>
                  <a:ext cx="82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ENTERING HEAVEN</a:t>
                  </a:r>
                  <a:endParaRPr lang="es-MX" b="1" i="1">
                    <a:solidFill>
                      <a:srgbClr val="FFFF66"/>
                    </a:solidFill>
                    <a:latin typeface="Book Antiqua" pitchFamily="18" charset="0"/>
                    <a:cs typeface="Times New Roman" pitchFamily="18" charset="0"/>
                  </a:endParaRPr>
                </a:p>
                <a:p>
                  <a:pPr>
                    <a:tabLst>
                      <a:tab pos="-571500" algn="l"/>
                    </a:tabLst>
                  </a:pPr>
                  <a:endParaRPr lang="es-MX" b="1">
                    <a:solidFill>
                      <a:srgbClr val="FFFF66"/>
                    </a:solidFill>
                    <a:latin typeface="Times New Roman" pitchFamily="18" charset="0"/>
                  </a:endParaRPr>
                </a:p>
              </p:txBody>
            </p:sp>
            <p:sp>
              <p:nvSpPr>
                <p:cNvPr id="117776" name="Rectangle 25"/>
                <p:cNvSpPr>
                  <a:spLocks noChangeArrowheads="1"/>
                </p:cNvSpPr>
                <p:nvPr/>
              </p:nvSpPr>
              <p:spPr bwMode="auto">
                <a:xfrm>
                  <a:off x="885" y="2452"/>
                  <a:ext cx="907"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7766" name="Rectangle 28"/>
            <p:cNvSpPr>
              <a:spLocks noChangeArrowheads="1"/>
            </p:cNvSpPr>
            <p:nvPr/>
          </p:nvSpPr>
          <p:spPr bwMode="auto">
            <a:xfrm>
              <a:off x="-3" y="631"/>
              <a:ext cx="1798" cy="2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64" name="Rectangle 30"/>
          <p:cNvSpPr>
            <a:spLocks noChangeArrowheads="1"/>
          </p:cNvSpPr>
          <p:nvPr/>
        </p:nvSpPr>
        <p:spPr bwMode="auto">
          <a:xfrm>
            <a:off x="3175" y="5462588"/>
            <a:ext cx="91440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endParaRPr lang="es-MX" sz="240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200" b="1" dirty="0"/>
              <a:t>Foreshadows in the Exodus</a:t>
            </a:r>
          </a:p>
        </p:txBody>
      </p:sp>
      <p:sp>
        <p:nvSpPr>
          <p:cNvPr id="3" name="Content Placeholder 2"/>
          <p:cNvSpPr>
            <a:spLocks noGrp="1"/>
          </p:cNvSpPr>
          <p:nvPr>
            <p:ph idx="1"/>
          </p:nvPr>
        </p:nvSpPr>
        <p:spPr>
          <a:xfrm>
            <a:off x="457200" y="1676400"/>
            <a:ext cx="3581400" cy="4648200"/>
          </a:xfrm>
        </p:spPr>
        <p:txBody>
          <a:bodyPr/>
          <a:lstStyle/>
          <a:p>
            <a:pPr marL="0" indent="0">
              <a:buFont typeface="Wingdings" pitchFamily="2" charset="2"/>
              <a:buNone/>
              <a:defRPr/>
            </a:pPr>
            <a:r>
              <a:rPr lang="en-US" sz="2400" b="1" dirty="0"/>
              <a:t>Exodus 3:7-10  The people are enslaved:  God sends a savior.</a:t>
            </a:r>
          </a:p>
          <a:p>
            <a:pPr marL="0" indent="0">
              <a:buFont typeface="Wingdings" pitchFamily="2" charset="2"/>
              <a:buNone/>
              <a:defRPr/>
            </a:pPr>
            <a:endParaRPr lang="en-US" sz="2400" b="1" dirty="0"/>
          </a:p>
          <a:p>
            <a:pPr marL="0" indent="0">
              <a:buFont typeface="Wingdings" pitchFamily="2" charset="2"/>
              <a:buNone/>
              <a:defRPr/>
            </a:pPr>
            <a:r>
              <a:rPr lang="en-US" sz="2400" b="1" dirty="0"/>
              <a:t>Moses = Jesus</a:t>
            </a:r>
          </a:p>
          <a:p>
            <a:pPr marL="0" indent="0">
              <a:buFont typeface="Wingdings" pitchFamily="2" charset="2"/>
              <a:buNone/>
              <a:defRPr/>
            </a:pPr>
            <a:r>
              <a:rPr lang="en-US" sz="2400" b="1" dirty="0"/>
              <a:t>Pharaoh = Satan</a:t>
            </a:r>
          </a:p>
          <a:p>
            <a:pPr marL="0" indent="0">
              <a:buFont typeface="Wingdings" pitchFamily="2" charset="2"/>
              <a:buNone/>
              <a:defRPr/>
            </a:pPr>
            <a:endParaRPr lang="en-US" sz="2400" b="1" dirty="0"/>
          </a:p>
          <a:p>
            <a:pPr marL="0" indent="0">
              <a:buFont typeface="Wingdings" pitchFamily="2" charset="2"/>
              <a:buNone/>
              <a:defRPr/>
            </a:pPr>
            <a:r>
              <a:rPr lang="en-US" sz="2400" b="1" dirty="0"/>
              <a:t>Plague #10: A death sentence</a:t>
            </a:r>
          </a:p>
          <a:p>
            <a:pPr marL="0" indent="0">
              <a:buFont typeface="Wingdings" pitchFamily="2" charset="2"/>
              <a:buNone/>
              <a:defRPr/>
            </a:pPr>
            <a:endParaRPr lang="en-US" sz="1600" b="1" dirty="0"/>
          </a:p>
          <a:p>
            <a:pPr marL="0" indent="0">
              <a:buFont typeface="Wingdings" pitchFamily="2" charset="2"/>
              <a:buNone/>
              <a:defRPr/>
            </a:pPr>
            <a:r>
              <a:rPr lang="en-US" sz="2400" b="1" dirty="0"/>
              <a:t>1 </a:t>
            </a:r>
            <a:r>
              <a:rPr lang="en-US" sz="2400" b="1" dirty="0" err="1"/>
              <a:t>Cor</a:t>
            </a:r>
            <a:r>
              <a:rPr lang="en-US" sz="2400" b="1" dirty="0"/>
              <a:t> 5:7</a:t>
            </a:r>
          </a:p>
          <a:p>
            <a:pPr marL="0" indent="0">
              <a:buFont typeface="Wingdings" pitchFamily="2" charset="2"/>
              <a:buNone/>
              <a:defRPr/>
            </a:pPr>
            <a:endParaRPr lang="en-US" sz="2400" b="1" dirty="0"/>
          </a:p>
          <a:p>
            <a:pPr marL="0" indent="0">
              <a:buFont typeface="Wingdings" pitchFamily="2" charset="2"/>
              <a:buNone/>
              <a:defRPr/>
            </a:pPr>
            <a:endParaRPr lang="en-US" sz="2400" b="1" dirty="0"/>
          </a:p>
        </p:txBody>
      </p:sp>
      <p:pic>
        <p:nvPicPr>
          <p:cNvPr id="1259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514600"/>
            <a:ext cx="5003800" cy="383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51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Passing Through the Red Sea</a:t>
            </a:r>
          </a:p>
        </p:txBody>
      </p:sp>
      <p:sp>
        <p:nvSpPr>
          <p:cNvPr id="3" name="Content Placeholder 2"/>
          <p:cNvSpPr>
            <a:spLocks noGrp="1"/>
          </p:cNvSpPr>
          <p:nvPr>
            <p:ph idx="1"/>
          </p:nvPr>
        </p:nvSpPr>
        <p:spPr>
          <a:xfrm>
            <a:off x="5562600" y="1905000"/>
            <a:ext cx="3124200" cy="4191000"/>
          </a:xfrm>
        </p:spPr>
        <p:txBody>
          <a:bodyPr/>
          <a:lstStyle/>
          <a:p>
            <a:pPr marL="0" indent="0">
              <a:buFont typeface="Wingdings" pitchFamily="2" charset="2"/>
              <a:buNone/>
              <a:defRPr/>
            </a:pPr>
            <a:r>
              <a:rPr lang="en-US" sz="2400" b="1" dirty="0"/>
              <a:t>We’re free!!!</a:t>
            </a:r>
          </a:p>
          <a:p>
            <a:pPr marL="0" indent="0">
              <a:buFont typeface="Wingdings" pitchFamily="2" charset="2"/>
              <a:buNone/>
              <a:defRPr/>
            </a:pPr>
            <a:endParaRPr lang="en-US" sz="2400" b="1" dirty="0"/>
          </a:p>
          <a:p>
            <a:pPr marL="0" indent="0">
              <a:buFont typeface="Wingdings" pitchFamily="2" charset="2"/>
              <a:buNone/>
              <a:defRPr/>
            </a:pPr>
            <a:r>
              <a:rPr lang="en-US" sz="2400" b="1" dirty="0"/>
              <a:t>Not yet!!!</a:t>
            </a:r>
          </a:p>
          <a:p>
            <a:pPr marL="0" indent="0">
              <a:buFont typeface="Wingdings" pitchFamily="2" charset="2"/>
              <a:buNone/>
              <a:defRPr/>
            </a:pPr>
            <a:endParaRPr lang="en-US" sz="2400" b="1" dirty="0"/>
          </a:p>
          <a:p>
            <a:pPr marL="0" indent="0">
              <a:buFont typeface="Wingdings" pitchFamily="2" charset="2"/>
              <a:buNone/>
              <a:defRPr/>
            </a:pPr>
            <a:r>
              <a:rPr lang="en-US" sz="2400" b="1" dirty="0"/>
              <a:t>1 </a:t>
            </a:r>
            <a:r>
              <a:rPr lang="en-US" sz="2400" b="1" dirty="0" err="1"/>
              <a:t>Cor</a:t>
            </a:r>
            <a:r>
              <a:rPr lang="en-US" sz="2400" b="1" dirty="0"/>
              <a:t> 10:1-4</a:t>
            </a:r>
          </a:p>
        </p:txBody>
      </p:sp>
      <p:pic>
        <p:nvPicPr>
          <p:cNvPr id="1269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905000"/>
            <a:ext cx="51816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91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81000"/>
            <a:ext cx="8229600" cy="762000"/>
          </a:xfrm>
        </p:spPr>
        <p:txBody>
          <a:bodyPr/>
          <a:lstStyle/>
          <a:p>
            <a:pPr eaLnBrk="1" hangingPunct="1">
              <a:defRPr/>
            </a:pPr>
            <a:r>
              <a:rPr lang="en-US" sz="2800" b="1" dirty="0"/>
              <a:t>Prefigures of Jesus Christ</a:t>
            </a:r>
          </a:p>
        </p:txBody>
      </p:sp>
      <p:sp>
        <p:nvSpPr>
          <p:cNvPr id="52227" name="Rectangle 3"/>
          <p:cNvSpPr>
            <a:spLocks noGrp="1" noChangeArrowheads="1"/>
          </p:cNvSpPr>
          <p:nvPr>
            <p:ph type="body" idx="1"/>
          </p:nvPr>
        </p:nvSpPr>
        <p:spPr>
          <a:xfrm>
            <a:off x="685800" y="1676400"/>
            <a:ext cx="8229600" cy="4572000"/>
          </a:xfrm>
        </p:spPr>
        <p:txBody>
          <a:bodyPr/>
          <a:lstStyle/>
          <a:p>
            <a:pPr eaLnBrk="1" hangingPunct="1">
              <a:defRPr/>
            </a:pPr>
            <a:r>
              <a:rPr lang="en-US" sz="2400" b="1" dirty="0"/>
              <a:t>Adam </a:t>
            </a:r>
          </a:p>
          <a:p>
            <a:pPr eaLnBrk="1" hangingPunct="1">
              <a:defRPr/>
            </a:pPr>
            <a:r>
              <a:rPr lang="en-US" sz="2400" b="1" dirty="0"/>
              <a:t>Melchizedek, Isaac, Joseph</a:t>
            </a:r>
          </a:p>
          <a:p>
            <a:pPr eaLnBrk="1" hangingPunct="1">
              <a:defRPr/>
            </a:pPr>
            <a:r>
              <a:rPr lang="en-US" sz="2400" b="1" dirty="0"/>
              <a:t>Moses</a:t>
            </a:r>
          </a:p>
          <a:p>
            <a:pPr eaLnBrk="1" hangingPunct="1">
              <a:defRPr/>
            </a:pPr>
            <a:r>
              <a:rPr lang="en-US" sz="2400" b="1" dirty="0"/>
              <a:t>Joshua </a:t>
            </a:r>
          </a:p>
          <a:p>
            <a:pPr eaLnBrk="1" hangingPunct="1">
              <a:defRPr/>
            </a:pPr>
            <a:r>
              <a:rPr lang="en-US" sz="2400" b="1" dirty="0"/>
              <a:t>Deborah, Samson, Saul</a:t>
            </a:r>
          </a:p>
          <a:p>
            <a:pPr eaLnBrk="1" hangingPunct="1">
              <a:defRPr/>
            </a:pPr>
            <a:r>
              <a:rPr lang="en-US" sz="2400" b="1" dirty="0"/>
              <a:t>David</a:t>
            </a:r>
          </a:p>
          <a:p>
            <a:pPr eaLnBrk="1" hangingPunct="1">
              <a:defRPr/>
            </a:pPr>
            <a:r>
              <a:rPr lang="en-US" sz="2400" b="1" dirty="0"/>
              <a:t>Elijah, Jonah</a:t>
            </a:r>
          </a:p>
          <a:p>
            <a:pPr eaLnBrk="1" hangingPunct="1">
              <a:defRPr/>
            </a:pPr>
            <a:r>
              <a:rPr lang="en-US" sz="2400" b="1" dirty="0"/>
              <a:t>Daniel, Cyrus</a:t>
            </a:r>
          </a:p>
          <a:p>
            <a:pPr eaLnBrk="1" hangingPunct="1">
              <a:defRPr/>
            </a:pPr>
            <a:r>
              <a:rPr lang="en-US" sz="2400" b="1" dirty="0"/>
              <a:t>Joshua the priest, Esther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a:t>To Be a Prefigure of the Messiah</a:t>
            </a:r>
          </a:p>
        </p:txBody>
      </p:sp>
      <p:sp>
        <p:nvSpPr>
          <p:cNvPr id="3" name="Content Placeholder 2"/>
          <p:cNvSpPr>
            <a:spLocks noGrp="1"/>
          </p:cNvSpPr>
          <p:nvPr>
            <p:ph idx="1"/>
          </p:nvPr>
        </p:nvSpPr>
        <p:spPr>
          <a:xfrm>
            <a:off x="457200" y="2438400"/>
            <a:ext cx="8305800" cy="3657600"/>
          </a:xfrm>
        </p:spPr>
        <p:txBody>
          <a:bodyPr/>
          <a:lstStyle/>
          <a:p>
            <a:pPr marL="0" indent="0">
              <a:buFont typeface="Wingdings" pitchFamily="2" charset="2"/>
              <a:buNone/>
              <a:defRPr/>
            </a:pPr>
            <a:r>
              <a:rPr lang="en-US" sz="2800" b="1" dirty="0"/>
              <a:t>Prophet, Priest or King (or prince…)</a:t>
            </a:r>
          </a:p>
          <a:p>
            <a:pPr marL="0" indent="0">
              <a:buFont typeface="Wingdings" pitchFamily="2" charset="2"/>
              <a:buNone/>
              <a:defRPr/>
            </a:pPr>
            <a:endParaRPr lang="en-US" sz="2800" b="1" dirty="0"/>
          </a:p>
          <a:p>
            <a:pPr marL="0" indent="0">
              <a:buFont typeface="Wingdings" pitchFamily="2" charset="2"/>
              <a:buNone/>
              <a:defRPr/>
            </a:pPr>
            <a:r>
              <a:rPr lang="en-US" sz="2800" b="1" dirty="0"/>
              <a:t>Save Israel (or Gentiles)</a:t>
            </a:r>
          </a:p>
        </p:txBody>
      </p:sp>
    </p:spTree>
    <p:extLst>
      <p:ext uri="{BB962C8B-B14F-4D97-AF65-F5344CB8AC3E}">
        <p14:creationId xmlns:p14="http://schemas.microsoft.com/office/powerpoint/2010/main" val="137675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600" b="1" dirty="0"/>
              <a:t>Jonah</a:t>
            </a:r>
          </a:p>
        </p:txBody>
      </p:sp>
      <p:sp>
        <p:nvSpPr>
          <p:cNvPr id="3" name="Content Placeholder 2"/>
          <p:cNvSpPr>
            <a:spLocks noGrp="1"/>
          </p:cNvSpPr>
          <p:nvPr>
            <p:ph idx="1"/>
          </p:nvPr>
        </p:nvSpPr>
        <p:spPr>
          <a:xfrm>
            <a:off x="304800" y="1371600"/>
            <a:ext cx="4876800" cy="4724400"/>
          </a:xfrm>
        </p:spPr>
        <p:txBody>
          <a:bodyPr/>
          <a:lstStyle/>
          <a:p>
            <a:pPr marL="0" indent="0">
              <a:buFont typeface="Wingdings" pitchFamily="2" charset="2"/>
              <a:buNone/>
              <a:defRPr/>
            </a:pPr>
            <a:r>
              <a:rPr lang="en-US" sz="2400" b="1" dirty="0"/>
              <a:t>John 7:52  No prophet ever came from Galilee…</a:t>
            </a:r>
          </a:p>
          <a:p>
            <a:pPr marL="0" indent="0">
              <a:buFont typeface="Wingdings" pitchFamily="2" charset="2"/>
              <a:buNone/>
              <a:defRPr/>
            </a:pPr>
            <a:endParaRPr lang="en-US" sz="800" b="1" dirty="0"/>
          </a:p>
          <a:p>
            <a:pPr marL="0" indent="0">
              <a:buFont typeface="Wingdings" pitchFamily="2" charset="2"/>
              <a:buNone/>
              <a:defRPr/>
            </a:pPr>
            <a:r>
              <a:rPr lang="en-US" sz="2400" b="1" dirty="0"/>
              <a:t>Matthew 12:39,40  Three days and three nights</a:t>
            </a:r>
          </a:p>
          <a:p>
            <a:pPr marL="0" indent="0">
              <a:buFont typeface="Wingdings" pitchFamily="2" charset="2"/>
              <a:buNone/>
              <a:defRPr/>
            </a:pPr>
            <a:endParaRPr lang="en-US" sz="800" b="1" dirty="0"/>
          </a:p>
          <a:p>
            <a:pPr marL="0" indent="0">
              <a:buFont typeface="Wingdings" pitchFamily="2" charset="2"/>
              <a:buNone/>
              <a:defRPr/>
            </a:pPr>
            <a:r>
              <a:rPr lang="en-US" sz="2400" b="1" dirty="0"/>
              <a:t>Luke 11:30-32  Offered salvation to the Gentiles</a:t>
            </a:r>
          </a:p>
          <a:p>
            <a:pPr marL="0" indent="0">
              <a:buFont typeface="Wingdings" pitchFamily="2" charset="2"/>
              <a:buNone/>
              <a:defRPr/>
            </a:pPr>
            <a:endParaRPr lang="en-US" sz="800" b="1" dirty="0"/>
          </a:p>
          <a:p>
            <a:pPr marL="0" indent="0">
              <a:buFont typeface="Wingdings" pitchFamily="2" charset="2"/>
              <a:buNone/>
              <a:defRPr/>
            </a:pPr>
            <a:r>
              <a:rPr lang="en-US" sz="2400" b="1" dirty="0"/>
              <a:t>Jonah 1:7  Gambling</a:t>
            </a:r>
          </a:p>
          <a:p>
            <a:pPr marL="0" indent="0">
              <a:buFont typeface="Wingdings" pitchFamily="2" charset="2"/>
              <a:buNone/>
              <a:defRPr/>
            </a:pPr>
            <a:endParaRPr lang="en-US" sz="800" b="1" dirty="0"/>
          </a:p>
          <a:p>
            <a:pPr marL="0" indent="0">
              <a:buFont typeface="Wingdings" pitchFamily="2" charset="2"/>
              <a:buNone/>
              <a:defRPr/>
            </a:pPr>
            <a:r>
              <a:rPr lang="en-US" sz="2400" b="1" dirty="0"/>
              <a:t>Jonah 1:12 Willingly offered his life to save </a:t>
            </a:r>
            <a:r>
              <a:rPr lang="en-US" sz="2400" b="1"/>
              <a:t>the Gentiles</a:t>
            </a:r>
          </a:p>
          <a:p>
            <a:pPr marL="0" indent="0">
              <a:buFont typeface="Wingdings" pitchFamily="2" charset="2"/>
              <a:buNone/>
              <a:defRPr/>
            </a:pPr>
            <a:endParaRPr lang="en-US" sz="800" b="1" dirty="0"/>
          </a:p>
          <a:p>
            <a:pPr marL="0" indent="0">
              <a:buFont typeface="Wingdings" pitchFamily="2" charset="2"/>
              <a:buNone/>
              <a:defRPr/>
            </a:pPr>
            <a:r>
              <a:rPr lang="en-US" sz="2400" b="1" dirty="0"/>
              <a:t>Jonah calmed a storm</a:t>
            </a:r>
          </a:p>
          <a:p>
            <a:pPr marL="0" indent="0">
              <a:buFont typeface="Wingdings" pitchFamily="2" charset="2"/>
              <a:buNone/>
              <a:defRPr/>
            </a:pPr>
            <a:endParaRPr lang="en-US" sz="2400" b="1" dirty="0"/>
          </a:p>
          <a:p>
            <a:pPr marL="0" indent="0">
              <a:buFont typeface="Wingdings" pitchFamily="2" charset="2"/>
              <a:buNone/>
              <a:defRPr/>
            </a:pPr>
            <a:endParaRPr lang="en-US" sz="2400" b="1" dirty="0"/>
          </a:p>
        </p:txBody>
      </p:sp>
      <p:pic>
        <p:nvPicPr>
          <p:cNvPr id="164868" name="Picture 2" descr="http://www.gardenofpraise.com/images/j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1371600"/>
            <a:ext cx="3848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58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http://bleon1.files.wordpress.com/2011/10/gath-hep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3386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4" descr="http://holylandarchive.com/section_images/555_Nazareth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7576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Box 1"/>
          <p:cNvSpPr txBox="1">
            <a:spLocks noChangeArrowheads="1"/>
          </p:cNvSpPr>
          <p:nvPr/>
        </p:nvSpPr>
        <p:spPr bwMode="auto">
          <a:xfrm>
            <a:off x="838200" y="5360988"/>
            <a:ext cx="7542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800" b="1">
                <a:solidFill>
                  <a:srgbClr val="FFFFFF"/>
                </a:solidFill>
              </a:rPr>
              <a:t>Gath Hepher and Nazreth 3 miles apart</a:t>
            </a:r>
          </a:p>
        </p:txBody>
      </p:sp>
    </p:spTree>
    <p:extLst>
      <p:ext uri="{BB962C8B-B14F-4D97-AF65-F5344CB8AC3E}">
        <p14:creationId xmlns:p14="http://schemas.microsoft.com/office/powerpoint/2010/main" val="253651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z="3200"/>
              <a:t>Melchizedek: Prefigure of Christ</a:t>
            </a:r>
          </a:p>
        </p:txBody>
      </p:sp>
      <p:sp>
        <p:nvSpPr>
          <p:cNvPr id="61443" name="Rectangle 3"/>
          <p:cNvSpPr>
            <a:spLocks noGrp="1" noChangeArrowheads="1"/>
          </p:cNvSpPr>
          <p:nvPr>
            <p:ph type="body" idx="1"/>
          </p:nvPr>
        </p:nvSpPr>
        <p:spPr>
          <a:xfrm>
            <a:off x="457200" y="1447800"/>
            <a:ext cx="8229600" cy="4953000"/>
          </a:xfrm>
        </p:spPr>
        <p:txBody>
          <a:bodyPr/>
          <a:lstStyle/>
          <a:p>
            <a:pPr eaLnBrk="1" hangingPunct="1">
              <a:lnSpc>
                <a:spcPct val="90000"/>
              </a:lnSpc>
              <a:defRPr/>
            </a:pPr>
            <a:r>
              <a:rPr lang="en-US" sz="2800" b="1" dirty="0"/>
              <a:t>Melchizedek means King of Righteousness.</a:t>
            </a:r>
          </a:p>
          <a:p>
            <a:pPr eaLnBrk="1" hangingPunct="1">
              <a:lnSpc>
                <a:spcPct val="90000"/>
              </a:lnSpc>
              <a:defRPr/>
            </a:pPr>
            <a:r>
              <a:rPr lang="en-US" sz="2800" b="1" dirty="0"/>
              <a:t>King of Salem means King (prince?) of Peace.</a:t>
            </a:r>
          </a:p>
          <a:p>
            <a:pPr eaLnBrk="1" hangingPunct="1">
              <a:lnSpc>
                <a:spcPct val="90000"/>
              </a:lnSpc>
              <a:defRPr/>
            </a:pPr>
            <a:r>
              <a:rPr lang="en-US" sz="2800" b="1" dirty="0"/>
              <a:t>He blessed Abraham. (Genesis 14:19)</a:t>
            </a:r>
          </a:p>
          <a:p>
            <a:pPr eaLnBrk="1" hangingPunct="1">
              <a:lnSpc>
                <a:spcPct val="90000"/>
              </a:lnSpc>
              <a:defRPr/>
            </a:pPr>
            <a:r>
              <a:rPr lang="en-US" sz="2800" b="1" dirty="0"/>
              <a:t>Abraham offered him a tithe/sacrifice (Genesis 14:20).</a:t>
            </a:r>
          </a:p>
          <a:p>
            <a:pPr eaLnBrk="1" hangingPunct="1">
              <a:lnSpc>
                <a:spcPct val="90000"/>
              </a:lnSpc>
              <a:defRPr/>
            </a:pPr>
            <a:r>
              <a:rPr lang="en-US" sz="2800" b="1" dirty="0"/>
              <a:t>High Priest because of his character, not by descent. </a:t>
            </a:r>
            <a:r>
              <a:rPr lang="en-US" sz="2800" b="1" dirty="0" err="1"/>
              <a:t>Heb</a:t>
            </a:r>
            <a:r>
              <a:rPr lang="en-US" sz="2800" b="1" dirty="0"/>
              <a:t> 7:15-16</a:t>
            </a:r>
          </a:p>
          <a:p>
            <a:pPr eaLnBrk="1" hangingPunct="1">
              <a:lnSpc>
                <a:spcPct val="90000"/>
              </a:lnSpc>
              <a:defRPr/>
            </a:pPr>
            <a:r>
              <a:rPr lang="en-US" sz="2800" b="1" dirty="0"/>
              <a:t>Greater than Abraham </a:t>
            </a:r>
            <a:r>
              <a:rPr lang="en-US" sz="2800" b="1" dirty="0" err="1"/>
              <a:t>Heb</a:t>
            </a:r>
            <a:r>
              <a:rPr lang="en-US" sz="2800" b="1" dirty="0"/>
              <a:t> 7:4.</a:t>
            </a:r>
          </a:p>
          <a:p>
            <a:pPr eaLnBrk="1" hangingPunct="1">
              <a:lnSpc>
                <a:spcPct val="90000"/>
              </a:lnSpc>
              <a:defRPr/>
            </a:pPr>
            <a:r>
              <a:rPr lang="en-US" sz="2800" b="1" dirty="0"/>
              <a:t>Gave Abraham bread and wine (last supper, Lord’s Supper)</a:t>
            </a:r>
          </a:p>
          <a:p>
            <a:pPr eaLnBrk="1" hangingPunct="1">
              <a:lnSpc>
                <a:spcPct val="90000"/>
              </a:lnSpc>
              <a:defRPr/>
            </a:pPr>
            <a:r>
              <a:rPr lang="en-US" sz="2800" b="1" dirty="0"/>
              <a:t>A priest for everyone; not just for the Jews.</a:t>
            </a:r>
          </a:p>
          <a:p>
            <a:pPr marL="0" indent="0" eaLnBrk="1" hangingPunct="1">
              <a:lnSpc>
                <a:spcPct val="90000"/>
              </a:lnSpc>
              <a:buFontTx/>
              <a:buNone/>
              <a:defRPr/>
            </a:pPr>
            <a:endParaRPr lang="en-US" sz="2800" b="1" dirty="0"/>
          </a:p>
        </p:txBody>
      </p:sp>
    </p:spTree>
    <p:extLst>
      <p:ext uri="{BB962C8B-B14F-4D97-AF65-F5344CB8AC3E}">
        <p14:creationId xmlns:p14="http://schemas.microsoft.com/office/powerpoint/2010/main" val="169122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Joseph: Savior of Israel</a:t>
            </a:r>
          </a:p>
        </p:txBody>
      </p:sp>
      <p:sp>
        <p:nvSpPr>
          <p:cNvPr id="3" name="Content Placeholder 2"/>
          <p:cNvSpPr>
            <a:spLocks noGrp="1"/>
          </p:cNvSpPr>
          <p:nvPr>
            <p:ph idx="1"/>
          </p:nvPr>
        </p:nvSpPr>
        <p:spPr>
          <a:xfrm>
            <a:off x="304800" y="1676400"/>
            <a:ext cx="5257800" cy="4800600"/>
          </a:xfrm>
        </p:spPr>
        <p:txBody>
          <a:bodyPr/>
          <a:lstStyle/>
          <a:p>
            <a:pPr marL="0" indent="0">
              <a:buFontTx/>
              <a:buNone/>
              <a:defRPr/>
            </a:pPr>
            <a:r>
              <a:rPr lang="en-US" sz="2400" b="1" dirty="0"/>
              <a:t>From the right hand of his father, he became a slave in Egypt and was later raised to the right hand of the king</a:t>
            </a:r>
          </a:p>
          <a:p>
            <a:pPr marL="0" indent="0">
              <a:buFontTx/>
              <a:buNone/>
              <a:defRPr/>
            </a:pPr>
            <a:endParaRPr lang="en-US" sz="800" b="1" dirty="0"/>
          </a:p>
          <a:p>
            <a:pPr marL="0" indent="0">
              <a:buFontTx/>
              <a:buNone/>
              <a:defRPr/>
            </a:pPr>
            <a:r>
              <a:rPr lang="en-US" sz="2400" b="1" dirty="0"/>
              <a:t>A shepherd</a:t>
            </a:r>
          </a:p>
          <a:p>
            <a:pPr marL="0" indent="0">
              <a:buFontTx/>
              <a:buNone/>
              <a:defRPr/>
            </a:pPr>
            <a:endParaRPr lang="en-US" sz="800" b="1" dirty="0"/>
          </a:p>
          <a:p>
            <a:pPr marL="0" indent="0">
              <a:buFontTx/>
              <a:buNone/>
              <a:defRPr/>
            </a:pPr>
            <a:r>
              <a:rPr lang="en-US" sz="2400" b="1" dirty="0"/>
              <a:t>A dream:  You will be King of the Jews</a:t>
            </a:r>
          </a:p>
          <a:p>
            <a:pPr marL="0" indent="0">
              <a:buFontTx/>
              <a:buNone/>
              <a:defRPr/>
            </a:pPr>
            <a:endParaRPr lang="en-US" sz="800" b="1" dirty="0"/>
          </a:p>
          <a:p>
            <a:pPr marL="0" indent="0">
              <a:buFontTx/>
              <a:buNone/>
              <a:defRPr/>
            </a:pPr>
            <a:r>
              <a:rPr lang="en-US" sz="2400" b="1" dirty="0"/>
              <a:t>Jealous brothers decided to kill him</a:t>
            </a:r>
          </a:p>
          <a:p>
            <a:pPr marL="0" indent="0">
              <a:buFontTx/>
              <a:buNone/>
              <a:defRPr/>
            </a:pPr>
            <a:endParaRPr lang="en-US" sz="800" b="1" dirty="0"/>
          </a:p>
          <a:p>
            <a:pPr marL="0" indent="0">
              <a:buFontTx/>
              <a:buNone/>
              <a:defRPr/>
            </a:pPr>
            <a:r>
              <a:rPr lang="en-US" sz="2400" b="1" dirty="0"/>
              <a:t>Betrayed for 20 pieces of silver</a:t>
            </a:r>
          </a:p>
          <a:p>
            <a:pPr marL="0" indent="0">
              <a:buFontTx/>
              <a:buNone/>
              <a:defRPr/>
            </a:pPr>
            <a:endParaRPr lang="en-US" sz="800" b="1" dirty="0"/>
          </a:p>
          <a:p>
            <a:pPr marL="0" indent="0">
              <a:buFontTx/>
              <a:buNone/>
              <a:defRPr/>
            </a:pPr>
            <a:r>
              <a:rPr lang="en-US" sz="2400" b="1" dirty="0"/>
              <a:t>Went down to Egypt</a:t>
            </a:r>
          </a:p>
          <a:p>
            <a:pPr marL="0" indent="0">
              <a:buFontTx/>
              <a:buNone/>
              <a:defRPr/>
            </a:pPr>
            <a:endParaRPr lang="en-US" sz="800" b="1" dirty="0"/>
          </a:p>
          <a:p>
            <a:pPr marL="0" indent="0">
              <a:buFontTx/>
              <a:buNone/>
              <a:defRPr/>
            </a:pPr>
            <a:r>
              <a:rPr lang="en-US" sz="2400" b="1" dirty="0"/>
              <a:t>Saved Israel</a:t>
            </a:r>
          </a:p>
          <a:p>
            <a:pPr marL="0" indent="0">
              <a:buFontTx/>
              <a:buNone/>
              <a:defRPr/>
            </a:pPr>
            <a:endParaRPr lang="en-US" sz="2400" b="1" dirty="0"/>
          </a:p>
          <a:p>
            <a:pPr marL="0" indent="0">
              <a:buFontTx/>
              <a:buNone/>
              <a:defRPr/>
            </a:pPr>
            <a:endParaRPr lang="en-US" sz="2400" b="1" dirty="0"/>
          </a:p>
        </p:txBody>
      </p:sp>
      <p:pic>
        <p:nvPicPr>
          <p:cNvPr id="168964" name="Picture 2" descr="http://www.gutenberg.org/files/30218/30218-h/images/fron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1676400"/>
            <a:ext cx="3463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49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295400" y="0"/>
            <a:ext cx="6705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just" eaLnBrk="1" hangingPunct="1">
              <a:tabLst>
                <a:tab pos="-571500" algn="l"/>
              </a:tabLst>
            </a:pPr>
            <a:r>
              <a:rPr lang="es-MX" sz="2000" b="1">
                <a:solidFill>
                  <a:srgbClr val="FFFF66"/>
                </a:solidFill>
                <a:latin typeface="Book Antiqua" pitchFamily="18" charset="0"/>
                <a:cs typeface="Times New Roman" pitchFamily="18" charset="0"/>
              </a:rPr>
              <a:t>Parallels Between Moses and Jesus</a:t>
            </a:r>
            <a:endParaRPr lang="es-MX" sz="2000" b="1" i="1">
              <a:solidFill>
                <a:srgbClr val="FFFF66"/>
              </a:solidFill>
              <a:latin typeface="Book Antiqua" pitchFamily="18" charset="0"/>
              <a:cs typeface="Times New Roman" pitchFamily="18" charset="0"/>
            </a:endParaRPr>
          </a:p>
          <a:p>
            <a:pPr indent="457200" algn="just">
              <a:tabLst>
                <a:tab pos="-571500" algn="l"/>
              </a:tabLst>
            </a:pPr>
            <a:r>
              <a:rPr lang="es-MX" sz="1100">
                <a:solidFill>
                  <a:srgbClr val="000000"/>
                </a:solidFill>
                <a:latin typeface="Book Antiqua" pitchFamily="18" charset="0"/>
                <a:cs typeface="Times New Roman" pitchFamily="18" charset="0"/>
              </a:rPr>
              <a:t> </a:t>
            </a:r>
            <a:endParaRPr lang="es-MX" sz="2400">
              <a:latin typeface="Times New Roman" pitchFamily="18" charset="0"/>
            </a:endParaRPr>
          </a:p>
        </p:txBody>
      </p:sp>
      <p:grpSp>
        <p:nvGrpSpPr>
          <p:cNvPr id="122883" name="Group 71"/>
          <p:cNvGrpSpPr>
            <a:grpSpLocks/>
          </p:cNvGrpSpPr>
          <p:nvPr/>
        </p:nvGrpSpPr>
        <p:grpSpPr bwMode="auto">
          <a:xfrm>
            <a:off x="990600" y="762000"/>
            <a:ext cx="6705600" cy="5867400"/>
            <a:chOff x="-3" y="525"/>
            <a:chExt cx="2230" cy="6063"/>
          </a:xfrm>
        </p:grpSpPr>
        <p:grpSp>
          <p:nvGrpSpPr>
            <p:cNvPr id="122884" name="Group 69"/>
            <p:cNvGrpSpPr>
              <a:grpSpLocks/>
            </p:cNvGrpSpPr>
            <p:nvPr/>
          </p:nvGrpSpPr>
          <p:grpSpPr bwMode="auto">
            <a:xfrm>
              <a:off x="0" y="528"/>
              <a:ext cx="2224" cy="6057"/>
              <a:chOff x="0" y="528"/>
              <a:chExt cx="2224" cy="6057"/>
            </a:xfrm>
          </p:grpSpPr>
          <p:grpSp>
            <p:nvGrpSpPr>
              <p:cNvPr id="122886" name="Group 26"/>
              <p:cNvGrpSpPr>
                <a:grpSpLocks/>
              </p:cNvGrpSpPr>
              <p:nvPr/>
            </p:nvGrpSpPr>
            <p:grpSpPr bwMode="auto">
              <a:xfrm>
                <a:off x="0" y="528"/>
                <a:ext cx="1130" cy="509"/>
                <a:chOff x="0" y="528"/>
                <a:chExt cx="1130" cy="509"/>
              </a:xfrm>
            </p:grpSpPr>
            <p:sp>
              <p:nvSpPr>
                <p:cNvPr id="122950" name="Rectangle 3"/>
                <p:cNvSpPr>
                  <a:spLocks noChangeArrowheads="1"/>
                </p:cNvSpPr>
                <p:nvPr/>
              </p:nvSpPr>
              <p:spPr bwMode="auto">
                <a:xfrm>
                  <a:off x="43" y="528"/>
                  <a:ext cx="104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sz="2000" b="1">
                      <a:solidFill>
                        <a:srgbClr val="FFFF66"/>
                      </a:solidFill>
                      <a:latin typeface="Book Antiqua" pitchFamily="18" charset="0"/>
                      <a:cs typeface="Times New Roman" pitchFamily="18" charset="0"/>
                    </a:rPr>
                    <a:t>Moses</a:t>
                  </a:r>
                  <a:endParaRPr lang="es-MX" sz="2000" b="1" i="1">
                    <a:solidFill>
                      <a:srgbClr val="FFFF66"/>
                    </a:solidFill>
                    <a:latin typeface="Book Antiqua" pitchFamily="18" charset="0"/>
                    <a:cs typeface="Times New Roman" pitchFamily="18" charset="0"/>
                  </a:endParaRPr>
                </a:p>
                <a:p>
                  <a:pPr algn="just">
                    <a:tabLst>
                      <a:tab pos="-571500" algn="l"/>
                    </a:tabLst>
                  </a:pPr>
                  <a:r>
                    <a:rPr lang="es-MX" sz="1200" i="1">
                      <a:solidFill>
                        <a:srgbClr val="000000"/>
                      </a:solidFill>
                      <a:latin typeface="Book Antiqua" pitchFamily="18" charset="0"/>
                      <a:cs typeface="Times New Roman" pitchFamily="18" charset="0"/>
                    </a:rPr>
                    <a:t> </a:t>
                  </a:r>
                </a:p>
                <a:p>
                  <a:pPr algn="just">
                    <a:tabLst>
                      <a:tab pos="-571500" algn="l"/>
                    </a:tabLst>
                  </a:pPr>
                  <a:endParaRPr lang="es-MX" sz="2400">
                    <a:latin typeface="Times New Roman" pitchFamily="18" charset="0"/>
                  </a:endParaRPr>
                </a:p>
              </p:txBody>
            </p:sp>
            <p:sp>
              <p:nvSpPr>
                <p:cNvPr id="122951" name="Rectangle 25"/>
                <p:cNvSpPr>
                  <a:spLocks noChangeArrowheads="1"/>
                </p:cNvSpPr>
                <p:nvPr/>
              </p:nvSpPr>
              <p:spPr bwMode="auto">
                <a:xfrm>
                  <a:off x="0" y="528"/>
                  <a:ext cx="113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7" name="Group 28"/>
              <p:cNvGrpSpPr>
                <a:grpSpLocks/>
              </p:cNvGrpSpPr>
              <p:nvPr/>
            </p:nvGrpSpPr>
            <p:grpSpPr bwMode="auto">
              <a:xfrm>
                <a:off x="1130" y="528"/>
                <a:ext cx="1094" cy="509"/>
                <a:chOff x="1130" y="528"/>
                <a:chExt cx="1094" cy="509"/>
              </a:xfrm>
            </p:grpSpPr>
            <p:sp>
              <p:nvSpPr>
                <p:cNvPr id="122948" name="Rectangle 4"/>
                <p:cNvSpPr>
                  <a:spLocks noChangeArrowheads="1"/>
                </p:cNvSpPr>
                <p:nvPr/>
              </p:nvSpPr>
              <p:spPr bwMode="auto">
                <a:xfrm>
                  <a:off x="1173" y="528"/>
                  <a:ext cx="1008"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sz="2000" b="1">
                      <a:solidFill>
                        <a:srgbClr val="FFFF66"/>
                      </a:solidFill>
                      <a:latin typeface="Book Antiqua" pitchFamily="18" charset="0"/>
                      <a:cs typeface="Times New Roman" pitchFamily="18" charset="0"/>
                    </a:rPr>
                    <a:t>Jesus</a:t>
                  </a:r>
                  <a:endParaRPr lang="es-MX" sz="2000" b="1" i="1">
                    <a:solidFill>
                      <a:srgbClr val="FFFF66"/>
                    </a:solidFill>
                    <a:latin typeface="Book Antiqua" pitchFamily="18" charset="0"/>
                    <a:cs typeface="Times New Roman" pitchFamily="18" charset="0"/>
                  </a:endParaRPr>
                </a:p>
                <a:p>
                  <a:pPr algn="just">
                    <a:tabLst>
                      <a:tab pos="-571500" algn="l"/>
                    </a:tabLst>
                  </a:pPr>
                  <a:endParaRPr lang="es-MX" sz="2000" b="1">
                    <a:solidFill>
                      <a:srgbClr val="FFFF66"/>
                    </a:solidFill>
                    <a:latin typeface="Book Antiqua" pitchFamily="18" charset="0"/>
                  </a:endParaRPr>
                </a:p>
              </p:txBody>
            </p:sp>
            <p:sp>
              <p:nvSpPr>
                <p:cNvPr id="122949" name="Rectangle 27"/>
                <p:cNvSpPr>
                  <a:spLocks noChangeArrowheads="1"/>
                </p:cNvSpPr>
                <p:nvPr/>
              </p:nvSpPr>
              <p:spPr bwMode="auto">
                <a:xfrm>
                  <a:off x="1130" y="528"/>
                  <a:ext cx="1094"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8" name="Group 30"/>
              <p:cNvGrpSpPr>
                <a:grpSpLocks/>
              </p:cNvGrpSpPr>
              <p:nvPr/>
            </p:nvGrpSpPr>
            <p:grpSpPr bwMode="auto">
              <a:xfrm>
                <a:off x="0" y="1037"/>
                <a:ext cx="1130" cy="615"/>
                <a:chOff x="0" y="1037"/>
                <a:chExt cx="1130" cy="615"/>
              </a:xfrm>
            </p:grpSpPr>
            <p:sp>
              <p:nvSpPr>
                <p:cNvPr id="122946" name="Rectangle 5"/>
                <p:cNvSpPr>
                  <a:spLocks noChangeArrowheads="1"/>
                </p:cNvSpPr>
                <p:nvPr/>
              </p:nvSpPr>
              <p:spPr bwMode="auto">
                <a:xfrm>
                  <a:off x="43" y="1037"/>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Pharaoh tried to kill him</a:t>
                  </a:r>
                  <a:endParaRPr lang="es-MX" sz="1600" b="1" i="1">
                    <a:solidFill>
                      <a:srgbClr val="FFFF66"/>
                    </a:solidFill>
                    <a:latin typeface="Book Antiqua" pitchFamily="18" charset="0"/>
                    <a:cs typeface="Times New Roman" pitchFamily="18" charset="0"/>
                  </a:endParaRPr>
                </a:p>
                <a:p>
                  <a:pPr>
                    <a:tabLst>
                      <a:tab pos="-571500" algn="l"/>
                    </a:tabLst>
                  </a:pPr>
                  <a:r>
                    <a:rPr lang="es-MX" sz="1200" i="1">
                      <a:solidFill>
                        <a:srgbClr val="000000"/>
                      </a:solidFill>
                      <a:latin typeface="Book Antiqua" pitchFamily="18" charset="0"/>
                      <a:cs typeface="Times New Roman" pitchFamily="18" charset="0"/>
                    </a:rPr>
                    <a:t> </a:t>
                  </a:r>
                </a:p>
                <a:p>
                  <a:pPr>
                    <a:tabLst>
                      <a:tab pos="-571500" algn="l"/>
                    </a:tabLst>
                  </a:pPr>
                  <a:endParaRPr lang="es-MX" sz="2400">
                    <a:latin typeface="Times New Roman" pitchFamily="18" charset="0"/>
                  </a:endParaRPr>
                </a:p>
              </p:txBody>
            </p:sp>
            <p:sp>
              <p:nvSpPr>
                <p:cNvPr id="122947" name="Rectangle 29"/>
                <p:cNvSpPr>
                  <a:spLocks noChangeArrowheads="1"/>
                </p:cNvSpPr>
                <p:nvPr/>
              </p:nvSpPr>
              <p:spPr bwMode="auto">
                <a:xfrm>
                  <a:off x="0" y="1037"/>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9" name="Group 32"/>
              <p:cNvGrpSpPr>
                <a:grpSpLocks/>
              </p:cNvGrpSpPr>
              <p:nvPr/>
            </p:nvGrpSpPr>
            <p:grpSpPr bwMode="auto">
              <a:xfrm>
                <a:off x="1130" y="1037"/>
                <a:ext cx="1094" cy="615"/>
                <a:chOff x="1130" y="1037"/>
                <a:chExt cx="1094" cy="615"/>
              </a:xfrm>
            </p:grpSpPr>
            <p:sp>
              <p:nvSpPr>
                <p:cNvPr id="122944" name="Rectangle 6"/>
                <p:cNvSpPr>
                  <a:spLocks noChangeArrowheads="1"/>
                </p:cNvSpPr>
                <p:nvPr/>
              </p:nvSpPr>
              <p:spPr bwMode="auto">
                <a:xfrm>
                  <a:off x="1173" y="1037"/>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Herod tried to kill him</a:t>
                  </a:r>
                </a:p>
                <a:p>
                  <a:pPr>
                    <a:tabLst>
                      <a:tab pos="-571500" algn="l"/>
                    </a:tabLst>
                  </a:pPr>
                  <a:endParaRPr lang="es-MX" sz="2400">
                    <a:latin typeface="Times New Roman" pitchFamily="18" charset="0"/>
                  </a:endParaRPr>
                </a:p>
              </p:txBody>
            </p:sp>
            <p:sp>
              <p:nvSpPr>
                <p:cNvPr id="122945" name="Rectangle 31"/>
                <p:cNvSpPr>
                  <a:spLocks noChangeArrowheads="1"/>
                </p:cNvSpPr>
                <p:nvPr/>
              </p:nvSpPr>
              <p:spPr bwMode="auto">
                <a:xfrm>
                  <a:off x="1130" y="1037"/>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0" name="Group 34"/>
              <p:cNvGrpSpPr>
                <a:grpSpLocks/>
              </p:cNvGrpSpPr>
              <p:nvPr/>
            </p:nvGrpSpPr>
            <p:grpSpPr bwMode="auto">
              <a:xfrm>
                <a:off x="0" y="1652"/>
                <a:ext cx="1130" cy="500"/>
                <a:chOff x="0" y="1652"/>
                <a:chExt cx="1130" cy="500"/>
              </a:xfrm>
            </p:grpSpPr>
            <p:sp>
              <p:nvSpPr>
                <p:cNvPr id="122942" name="Rectangle 7"/>
                <p:cNvSpPr>
                  <a:spLocks noChangeArrowheads="1"/>
                </p:cNvSpPr>
                <p:nvPr/>
              </p:nvSpPr>
              <p:spPr bwMode="auto">
                <a:xfrm>
                  <a:off x="43" y="1652"/>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Called by God to leave Egypt</a:t>
                  </a:r>
                </a:p>
                <a:p>
                  <a:pPr>
                    <a:tabLst>
                      <a:tab pos="-571500" algn="l"/>
                    </a:tabLst>
                  </a:pPr>
                  <a:endParaRPr lang="es-MX" sz="2400">
                    <a:latin typeface="Times New Roman" pitchFamily="18" charset="0"/>
                  </a:endParaRPr>
                </a:p>
              </p:txBody>
            </p:sp>
            <p:sp>
              <p:nvSpPr>
                <p:cNvPr id="122943" name="Rectangle 33"/>
                <p:cNvSpPr>
                  <a:spLocks noChangeArrowheads="1"/>
                </p:cNvSpPr>
                <p:nvPr/>
              </p:nvSpPr>
              <p:spPr bwMode="auto">
                <a:xfrm>
                  <a:off x="0" y="1652"/>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1" name="Group 36"/>
              <p:cNvGrpSpPr>
                <a:grpSpLocks/>
              </p:cNvGrpSpPr>
              <p:nvPr/>
            </p:nvGrpSpPr>
            <p:grpSpPr bwMode="auto">
              <a:xfrm>
                <a:off x="1130" y="1652"/>
                <a:ext cx="1094" cy="500"/>
                <a:chOff x="1130" y="1652"/>
                <a:chExt cx="1094" cy="500"/>
              </a:xfrm>
            </p:grpSpPr>
            <p:sp>
              <p:nvSpPr>
                <p:cNvPr id="122940" name="Rectangle 8"/>
                <p:cNvSpPr>
                  <a:spLocks noChangeArrowheads="1"/>
                </p:cNvSpPr>
                <p:nvPr/>
              </p:nvSpPr>
              <p:spPr bwMode="auto">
                <a:xfrm>
                  <a:off x="1173" y="1652"/>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Carried out of Egypt</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41" name="Rectangle 35"/>
                <p:cNvSpPr>
                  <a:spLocks noChangeArrowheads="1"/>
                </p:cNvSpPr>
                <p:nvPr/>
              </p:nvSpPr>
              <p:spPr bwMode="auto">
                <a:xfrm>
                  <a:off x="1130" y="1652"/>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2" name="Group 38"/>
              <p:cNvGrpSpPr>
                <a:grpSpLocks/>
              </p:cNvGrpSpPr>
              <p:nvPr/>
            </p:nvGrpSpPr>
            <p:grpSpPr bwMode="auto">
              <a:xfrm>
                <a:off x="0" y="2152"/>
                <a:ext cx="1130" cy="606"/>
                <a:chOff x="0" y="2152"/>
                <a:chExt cx="1130" cy="606"/>
              </a:xfrm>
            </p:grpSpPr>
            <p:sp>
              <p:nvSpPr>
                <p:cNvPr id="122938" name="Rectangle 9"/>
                <p:cNvSpPr>
                  <a:spLocks noChangeArrowheads="1"/>
                </p:cNvSpPr>
                <p:nvPr/>
              </p:nvSpPr>
              <p:spPr bwMode="auto">
                <a:xfrm>
                  <a:off x="43" y="2152"/>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Forty years in the wilderness to prepare for his ministry</a:t>
                  </a:r>
                </a:p>
                <a:p>
                  <a:pPr>
                    <a:tabLst>
                      <a:tab pos="-571500" algn="l"/>
                    </a:tabLst>
                  </a:pPr>
                  <a:endParaRPr lang="es-MX" sz="2400">
                    <a:latin typeface="Times New Roman" pitchFamily="18" charset="0"/>
                  </a:endParaRPr>
                </a:p>
              </p:txBody>
            </p:sp>
            <p:sp>
              <p:nvSpPr>
                <p:cNvPr id="122939" name="Rectangle 37"/>
                <p:cNvSpPr>
                  <a:spLocks noChangeArrowheads="1"/>
                </p:cNvSpPr>
                <p:nvPr/>
              </p:nvSpPr>
              <p:spPr bwMode="auto">
                <a:xfrm>
                  <a:off x="0" y="2152"/>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3" name="Group 40"/>
              <p:cNvGrpSpPr>
                <a:grpSpLocks/>
              </p:cNvGrpSpPr>
              <p:nvPr/>
            </p:nvGrpSpPr>
            <p:grpSpPr bwMode="auto">
              <a:xfrm>
                <a:off x="1130" y="2152"/>
                <a:ext cx="1094" cy="606"/>
                <a:chOff x="1130" y="2152"/>
                <a:chExt cx="1094" cy="606"/>
              </a:xfrm>
            </p:grpSpPr>
            <p:sp>
              <p:nvSpPr>
                <p:cNvPr id="122936" name="Rectangle 10"/>
                <p:cNvSpPr>
                  <a:spLocks noChangeArrowheads="1"/>
                </p:cNvSpPr>
                <p:nvPr/>
              </p:nvSpPr>
              <p:spPr bwMode="auto">
                <a:xfrm>
                  <a:off x="1173" y="2152"/>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Forty days in the wilderness to prepare for his ministry</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37" name="Rectangle 39"/>
                <p:cNvSpPr>
                  <a:spLocks noChangeArrowheads="1"/>
                </p:cNvSpPr>
                <p:nvPr/>
              </p:nvSpPr>
              <p:spPr bwMode="auto">
                <a:xfrm>
                  <a:off x="1130" y="2152"/>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4" name="Group 42"/>
              <p:cNvGrpSpPr>
                <a:grpSpLocks/>
              </p:cNvGrpSpPr>
              <p:nvPr/>
            </p:nvGrpSpPr>
            <p:grpSpPr bwMode="auto">
              <a:xfrm>
                <a:off x="0" y="2758"/>
                <a:ext cx="1130" cy="606"/>
                <a:chOff x="0" y="2758"/>
                <a:chExt cx="1130" cy="606"/>
              </a:xfrm>
            </p:grpSpPr>
            <p:sp>
              <p:nvSpPr>
                <p:cNvPr id="122934" name="Rectangle 11"/>
                <p:cNvSpPr>
                  <a:spLocks noChangeArrowheads="1"/>
                </p:cNvSpPr>
                <p:nvPr/>
              </p:nvSpPr>
              <p:spPr bwMode="auto">
                <a:xfrm>
                  <a:off x="43" y="2758"/>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Left his position with the king of Egypt to dwell with the Jews</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35" name="Rectangle 41"/>
                <p:cNvSpPr>
                  <a:spLocks noChangeArrowheads="1"/>
                </p:cNvSpPr>
                <p:nvPr/>
              </p:nvSpPr>
              <p:spPr bwMode="auto">
                <a:xfrm>
                  <a:off x="0" y="2758"/>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5" name="Group 44"/>
              <p:cNvGrpSpPr>
                <a:grpSpLocks/>
              </p:cNvGrpSpPr>
              <p:nvPr/>
            </p:nvGrpSpPr>
            <p:grpSpPr bwMode="auto">
              <a:xfrm>
                <a:off x="1130" y="2758"/>
                <a:ext cx="1094" cy="606"/>
                <a:chOff x="1130" y="2758"/>
                <a:chExt cx="1094" cy="606"/>
              </a:xfrm>
            </p:grpSpPr>
            <p:sp>
              <p:nvSpPr>
                <p:cNvPr id="122932" name="Rectangle 12"/>
                <p:cNvSpPr>
                  <a:spLocks noChangeArrowheads="1"/>
                </p:cNvSpPr>
                <p:nvPr/>
              </p:nvSpPr>
              <p:spPr bwMode="auto">
                <a:xfrm>
                  <a:off x="1173" y="2758"/>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Left the right hand of the Father to life with the Jews</a:t>
                  </a:r>
                </a:p>
                <a:p>
                  <a:pPr>
                    <a:tabLst>
                      <a:tab pos="-571500" algn="l"/>
                    </a:tabLst>
                  </a:pPr>
                  <a:endParaRPr lang="es-MX" sz="2400">
                    <a:latin typeface="Times New Roman" pitchFamily="18" charset="0"/>
                  </a:endParaRPr>
                </a:p>
              </p:txBody>
            </p:sp>
            <p:sp>
              <p:nvSpPr>
                <p:cNvPr id="122933" name="Rectangle 43"/>
                <p:cNvSpPr>
                  <a:spLocks noChangeArrowheads="1"/>
                </p:cNvSpPr>
                <p:nvPr/>
              </p:nvSpPr>
              <p:spPr bwMode="auto">
                <a:xfrm>
                  <a:off x="1130" y="2758"/>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6" name="Group 46"/>
              <p:cNvGrpSpPr>
                <a:grpSpLocks/>
              </p:cNvGrpSpPr>
              <p:nvPr/>
            </p:nvGrpSpPr>
            <p:grpSpPr bwMode="auto">
              <a:xfrm>
                <a:off x="0" y="3364"/>
                <a:ext cx="1130" cy="500"/>
                <a:chOff x="0" y="3364"/>
                <a:chExt cx="1130" cy="500"/>
              </a:xfrm>
            </p:grpSpPr>
            <p:sp>
              <p:nvSpPr>
                <p:cNvPr id="122930" name="Rectangle 13"/>
                <p:cNvSpPr>
                  <a:spLocks noChangeArrowheads="1"/>
                </p:cNvSpPr>
                <p:nvPr/>
              </p:nvSpPr>
              <p:spPr bwMode="auto">
                <a:xfrm>
                  <a:off x="43" y="3364"/>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Led Israel out of slavery in Egypt</a:t>
                  </a:r>
                </a:p>
                <a:p>
                  <a:pPr>
                    <a:tabLst>
                      <a:tab pos="-571500" algn="l"/>
                    </a:tabLst>
                  </a:pPr>
                  <a:endParaRPr lang="es-MX" sz="2400">
                    <a:latin typeface="Times New Roman" pitchFamily="18" charset="0"/>
                  </a:endParaRPr>
                </a:p>
              </p:txBody>
            </p:sp>
            <p:sp>
              <p:nvSpPr>
                <p:cNvPr id="122931" name="Rectangle 45"/>
                <p:cNvSpPr>
                  <a:spLocks noChangeArrowheads="1"/>
                </p:cNvSpPr>
                <p:nvPr/>
              </p:nvSpPr>
              <p:spPr bwMode="auto">
                <a:xfrm>
                  <a:off x="0" y="3364"/>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7" name="Group 48"/>
              <p:cNvGrpSpPr>
                <a:grpSpLocks/>
              </p:cNvGrpSpPr>
              <p:nvPr/>
            </p:nvGrpSpPr>
            <p:grpSpPr bwMode="auto">
              <a:xfrm>
                <a:off x="1130" y="3364"/>
                <a:ext cx="1094" cy="500"/>
                <a:chOff x="1130" y="3364"/>
                <a:chExt cx="1094" cy="500"/>
              </a:xfrm>
            </p:grpSpPr>
            <p:sp>
              <p:nvSpPr>
                <p:cNvPr id="122928" name="Rectangle 14"/>
                <p:cNvSpPr>
                  <a:spLocks noChangeArrowheads="1"/>
                </p:cNvSpPr>
                <p:nvPr/>
              </p:nvSpPr>
              <p:spPr bwMode="auto">
                <a:xfrm>
                  <a:off x="1173" y="3364"/>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Leads Spiritual Israel out of sin</a:t>
                  </a:r>
                </a:p>
                <a:p>
                  <a:pPr>
                    <a:tabLst>
                      <a:tab pos="-571500" algn="l"/>
                    </a:tabLst>
                  </a:pPr>
                  <a:endParaRPr lang="es-MX" sz="1400">
                    <a:latin typeface="Times New Roman" pitchFamily="18" charset="0"/>
                  </a:endParaRPr>
                </a:p>
              </p:txBody>
            </p:sp>
            <p:sp>
              <p:nvSpPr>
                <p:cNvPr id="122929" name="Rectangle 47"/>
                <p:cNvSpPr>
                  <a:spLocks noChangeArrowheads="1"/>
                </p:cNvSpPr>
                <p:nvPr/>
              </p:nvSpPr>
              <p:spPr bwMode="auto">
                <a:xfrm>
                  <a:off x="1130" y="3364"/>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8" name="Group 50"/>
              <p:cNvGrpSpPr>
                <a:grpSpLocks/>
              </p:cNvGrpSpPr>
              <p:nvPr/>
            </p:nvGrpSpPr>
            <p:grpSpPr bwMode="auto">
              <a:xfrm>
                <a:off x="0" y="3864"/>
                <a:ext cx="1130" cy="615"/>
                <a:chOff x="0" y="3864"/>
                <a:chExt cx="1130" cy="615"/>
              </a:xfrm>
            </p:grpSpPr>
            <p:sp>
              <p:nvSpPr>
                <p:cNvPr id="122926" name="Rectangle 15"/>
                <p:cNvSpPr>
                  <a:spLocks noChangeArrowheads="1"/>
                </p:cNvSpPr>
                <p:nvPr/>
              </p:nvSpPr>
              <p:spPr bwMode="auto">
                <a:xfrm>
                  <a:off x="43" y="3864"/>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Aaron prepared the way</a:t>
                  </a:r>
                  <a:endParaRPr lang="es-MX" sz="1600" b="1" i="1">
                    <a:solidFill>
                      <a:srgbClr val="FFFF66"/>
                    </a:solidFill>
                    <a:latin typeface="Book Antiqua" pitchFamily="18" charset="0"/>
                    <a:cs typeface="Times New Roman" pitchFamily="18" charset="0"/>
                  </a:endParaRPr>
                </a:p>
                <a:p>
                  <a:pPr>
                    <a:tabLst>
                      <a:tab pos="-571500" algn="l"/>
                    </a:tabLst>
                  </a:pPr>
                  <a:r>
                    <a:rPr lang="es-MX" sz="1600" b="1" i="1">
                      <a:solidFill>
                        <a:srgbClr val="FFFF66"/>
                      </a:solidFill>
                      <a:latin typeface="Book Antiqua" pitchFamily="18" charset="0"/>
                      <a:cs typeface="Times New Roman" pitchFamily="18" charset="0"/>
                    </a:rPr>
                    <a:t> </a:t>
                  </a:r>
                </a:p>
                <a:p>
                  <a:pPr>
                    <a:tabLst>
                      <a:tab pos="-571500" algn="l"/>
                    </a:tabLst>
                  </a:pPr>
                  <a:endParaRPr lang="es-MX" sz="1600" b="1">
                    <a:solidFill>
                      <a:srgbClr val="FFFF66"/>
                    </a:solidFill>
                    <a:latin typeface="Book Antiqua" pitchFamily="18" charset="0"/>
                  </a:endParaRPr>
                </a:p>
              </p:txBody>
            </p:sp>
            <p:sp>
              <p:nvSpPr>
                <p:cNvPr id="122927" name="Rectangle 49"/>
                <p:cNvSpPr>
                  <a:spLocks noChangeArrowheads="1"/>
                </p:cNvSpPr>
                <p:nvPr/>
              </p:nvSpPr>
              <p:spPr bwMode="auto">
                <a:xfrm>
                  <a:off x="0" y="3864"/>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9" name="Group 52"/>
              <p:cNvGrpSpPr>
                <a:grpSpLocks/>
              </p:cNvGrpSpPr>
              <p:nvPr/>
            </p:nvGrpSpPr>
            <p:grpSpPr bwMode="auto">
              <a:xfrm>
                <a:off x="1130" y="3864"/>
                <a:ext cx="1094" cy="615"/>
                <a:chOff x="1130" y="3864"/>
                <a:chExt cx="1094" cy="615"/>
              </a:xfrm>
            </p:grpSpPr>
            <p:sp>
              <p:nvSpPr>
                <p:cNvPr id="122924" name="Rectangle 16"/>
                <p:cNvSpPr>
                  <a:spLocks noChangeArrowheads="1"/>
                </p:cNvSpPr>
                <p:nvPr/>
              </p:nvSpPr>
              <p:spPr bwMode="auto">
                <a:xfrm>
                  <a:off x="1173" y="3864"/>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John the Baptist prepared the way</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25" name="Rectangle 51"/>
                <p:cNvSpPr>
                  <a:spLocks noChangeArrowheads="1"/>
                </p:cNvSpPr>
                <p:nvPr/>
              </p:nvSpPr>
              <p:spPr bwMode="auto">
                <a:xfrm>
                  <a:off x="1130" y="3864"/>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0" name="Group 54"/>
              <p:cNvGrpSpPr>
                <a:grpSpLocks/>
              </p:cNvGrpSpPr>
              <p:nvPr/>
            </p:nvGrpSpPr>
            <p:grpSpPr bwMode="auto">
              <a:xfrm>
                <a:off x="0" y="4479"/>
                <a:ext cx="1130" cy="606"/>
                <a:chOff x="0" y="4479"/>
                <a:chExt cx="1130" cy="606"/>
              </a:xfrm>
            </p:grpSpPr>
            <p:sp>
              <p:nvSpPr>
                <p:cNvPr id="122922" name="Rectangle 17"/>
                <p:cNvSpPr>
                  <a:spLocks noChangeArrowheads="1"/>
                </p:cNvSpPr>
                <p:nvPr/>
              </p:nvSpPr>
              <p:spPr bwMode="auto">
                <a:xfrm>
                  <a:off x="43" y="4479"/>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Baptized Israel in the Red Sea in order to free them</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23" name="Rectangle 53"/>
                <p:cNvSpPr>
                  <a:spLocks noChangeArrowheads="1"/>
                </p:cNvSpPr>
                <p:nvPr/>
              </p:nvSpPr>
              <p:spPr bwMode="auto">
                <a:xfrm>
                  <a:off x="0" y="4479"/>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1" name="Group 56"/>
              <p:cNvGrpSpPr>
                <a:grpSpLocks/>
              </p:cNvGrpSpPr>
              <p:nvPr/>
            </p:nvGrpSpPr>
            <p:grpSpPr bwMode="auto">
              <a:xfrm>
                <a:off x="1130" y="4479"/>
                <a:ext cx="1094" cy="606"/>
                <a:chOff x="1130" y="4479"/>
                <a:chExt cx="1094" cy="606"/>
              </a:xfrm>
            </p:grpSpPr>
            <p:sp>
              <p:nvSpPr>
                <p:cNvPr id="122920" name="Rectangle 18"/>
                <p:cNvSpPr>
                  <a:spLocks noChangeArrowheads="1"/>
                </p:cNvSpPr>
                <p:nvPr/>
              </p:nvSpPr>
              <p:spPr bwMode="auto">
                <a:xfrm>
                  <a:off x="1173" y="4479"/>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Commands baptism in water for freedom from sin</a:t>
                  </a:r>
                </a:p>
                <a:p>
                  <a:pPr>
                    <a:tabLst>
                      <a:tab pos="-571500" algn="l"/>
                    </a:tabLst>
                  </a:pPr>
                  <a:endParaRPr lang="es-MX" sz="2400">
                    <a:latin typeface="Times New Roman" pitchFamily="18" charset="0"/>
                  </a:endParaRPr>
                </a:p>
              </p:txBody>
            </p:sp>
            <p:sp>
              <p:nvSpPr>
                <p:cNvPr id="122921" name="Rectangle 55"/>
                <p:cNvSpPr>
                  <a:spLocks noChangeArrowheads="1"/>
                </p:cNvSpPr>
                <p:nvPr/>
              </p:nvSpPr>
              <p:spPr bwMode="auto">
                <a:xfrm>
                  <a:off x="1130" y="4479"/>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2" name="Group 58"/>
              <p:cNvGrpSpPr>
                <a:grpSpLocks/>
              </p:cNvGrpSpPr>
              <p:nvPr/>
            </p:nvGrpSpPr>
            <p:grpSpPr bwMode="auto">
              <a:xfrm>
                <a:off x="0" y="5085"/>
                <a:ext cx="1130" cy="500"/>
                <a:chOff x="0" y="5085"/>
                <a:chExt cx="1130" cy="500"/>
              </a:xfrm>
            </p:grpSpPr>
            <p:sp>
              <p:nvSpPr>
                <p:cNvPr id="122918" name="Rectangle 19"/>
                <p:cNvSpPr>
                  <a:spLocks noChangeArrowheads="1"/>
                </p:cNvSpPr>
                <p:nvPr/>
              </p:nvSpPr>
              <p:spPr bwMode="auto">
                <a:xfrm>
                  <a:off x="43" y="5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Gave manna in the wilderness </a:t>
                  </a:r>
                  <a:endParaRPr lang="en-US" sz="1400" b="1">
                    <a:solidFill>
                      <a:srgbClr val="FFFF66"/>
                    </a:solidFill>
                    <a:latin typeface="Book Antiqua" pitchFamily="18" charset="0"/>
                    <a:cs typeface="Times New Roman" pitchFamily="18" charset="0"/>
                  </a:endParaRPr>
                </a:p>
                <a:p>
                  <a:pPr eaLnBrk="1" hangingPunct="1">
                    <a:tabLst>
                      <a:tab pos="-571500" algn="l"/>
                    </a:tabLst>
                  </a:pPr>
                  <a:r>
                    <a:rPr lang="es-MX" sz="1400" b="1">
                      <a:solidFill>
                        <a:srgbClr val="FFFF66"/>
                      </a:solidFill>
                      <a:latin typeface="Book Antiqua" pitchFamily="18" charset="0"/>
                      <a:cs typeface="Times New Roman" pitchFamily="18" charset="0"/>
                    </a:rPr>
                    <a:t>(sort of)</a:t>
                  </a:r>
                  <a:endParaRPr lang="es-MX" sz="1400" b="1" i="1">
                    <a:solidFill>
                      <a:srgbClr val="FFFF66"/>
                    </a:solidFill>
                    <a:latin typeface="Book Antiqua" pitchFamily="18" charset="0"/>
                    <a:cs typeface="Times New Roman" pitchFamily="18" charset="0"/>
                  </a:endParaRPr>
                </a:p>
                <a:p>
                  <a:pPr>
                    <a:tabLst>
                      <a:tab pos="-571500" algn="l"/>
                    </a:tabLst>
                  </a:pPr>
                  <a:endParaRPr lang="es-MX" sz="1400" b="1">
                    <a:solidFill>
                      <a:srgbClr val="FFFF66"/>
                    </a:solidFill>
                    <a:latin typeface="Book Antiqua" pitchFamily="18" charset="0"/>
                  </a:endParaRPr>
                </a:p>
              </p:txBody>
            </p:sp>
            <p:sp>
              <p:nvSpPr>
                <p:cNvPr id="122919" name="Rectangle 57"/>
                <p:cNvSpPr>
                  <a:spLocks noChangeArrowheads="1"/>
                </p:cNvSpPr>
                <p:nvPr/>
              </p:nvSpPr>
              <p:spPr bwMode="auto">
                <a:xfrm>
                  <a:off x="0" y="5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3" name="Group 60"/>
              <p:cNvGrpSpPr>
                <a:grpSpLocks/>
              </p:cNvGrpSpPr>
              <p:nvPr/>
            </p:nvGrpSpPr>
            <p:grpSpPr bwMode="auto">
              <a:xfrm>
                <a:off x="1130" y="5085"/>
                <a:ext cx="1094" cy="500"/>
                <a:chOff x="1130" y="5085"/>
                <a:chExt cx="1094" cy="500"/>
              </a:xfrm>
            </p:grpSpPr>
            <p:sp>
              <p:nvSpPr>
                <p:cNvPr id="122916" name="Rectangle 20"/>
                <p:cNvSpPr>
                  <a:spLocks noChangeArrowheads="1"/>
                </p:cNvSpPr>
                <p:nvPr/>
              </p:nvSpPr>
              <p:spPr bwMode="auto">
                <a:xfrm>
                  <a:off x="1173" y="5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Gives spiritual bread to all who hunger</a:t>
                  </a:r>
                </a:p>
                <a:p>
                  <a:pPr>
                    <a:tabLst>
                      <a:tab pos="-571500" algn="l"/>
                    </a:tabLst>
                  </a:pPr>
                  <a:endParaRPr lang="es-MX" sz="2400">
                    <a:latin typeface="Times New Roman" pitchFamily="18" charset="0"/>
                  </a:endParaRPr>
                </a:p>
              </p:txBody>
            </p:sp>
            <p:sp>
              <p:nvSpPr>
                <p:cNvPr id="122917" name="Rectangle 59"/>
                <p:cNvSpPr>
                  <a:spLocks noChangeArrowheads="1"/>
                </p:cNvSpPr>
                <p:nvPr/>
              </p:nvSpPr>
              <p:spPr bwMode="auto">
                <a:xfrm>
                  <a:off x="1130" y="5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4" name="Group 62"/>
              <p:cNvGrpSpPr>
                <a:grpSpLocks/>
              </p:cNvGrpSpPr>
              <p:nvPr/>
            </p:nvGrpSpPr>
            <p:grpSpPr bwMode="auto">
              <a:xfrm>
                <a:off x="0" y="5585"/>
                <a:ext cx="1130" cy="500"/>
                <a:chOff x="0" y="5585"/>
                <a:chExt cx="1130" cy="500"/>
              </a:xfrm>
            </p:grpSpPr>
            <p:sp>
              <p:nvSpPr>
                <p:cNvPr id="122914" name="Rectangle 21"/>
                <p:cNvSpPr>
                  <a:spLocks noChangeArrowheads="1"/>
                </p:cNvSpPr>
                <p:nvPr/>
              </p:nvSpPr>
              <p:spPr bwMode="auto">
                <a:xfrm>
                  <a:off x="43" y="55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Gave water to the people in the desert</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15" name="Rectangle 61"/>
                <p:cNvSpPr>
                  <a:spLocks noChangeArrowheads="1"/>
                </p:cNvSpPr>
                <p:nvPr/>
              </p:nvSpPr>
              <p:spPr bwMode="auto">
                <a:xfrm>
                  <a:off x="0" y="55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5" name="Group 64"/>
              <p:cNvGrpSpPr>
                <a:grpSpLocks/>
              </p:cNvGrpSpPr>
              <p:nvPr/>
            </p:nvGrpSpPr>
            <p:grpSpPr bwMode="auto">
              <a:xfrm>
                <a:off x="1130" y="5585"/>
                <a:ext cx="1094" cy="500"/>
                <a:chOff x="1130" y="5585"/>
                <a:chExt cx="1094" cy="500"/>
              </a:xfrm>
            </p:grpSpPr>
            <p:sp>
              <p:nvSpPr>
                <p:cNvPr id="122912" name="Rectangle 22"/>
                <p:cNvSpPr>
                  <a:spLocks noChangeArrowheads="1"/>
                </p:cNvSpPr>
                <p:nvPr/>
              </p:nvSpPr>
              <p:spPr bwMode="auto">
                <a:xfrm>
                  <a:off x="1173" y="55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Gives spiritual water: the Holy Spirit</a:t>
                  </a:r>
                </a:p>
                <a:p>
                  <a:pPr>
                    <a:tabLst>
                      <a:tab pos="-571500" algn="l"/>
                    </a:tabLst>
                  </a:pPr>
                  <a:endParaRPr lang="es-MX" sz="2400">
                    <a:latin typeface="Times New Roman" pitchFamily="18" charset="0"/>
                  </a:endParaRPr>
                </a:p>
              </p:txBody>
            </p:sp>
            <p:sp>
              <p:nvSpPr>
                <p:cNvPr id="122913" name="Rectangle 63"/>
                <p:cNvSpPr>
                  <a:spLocks noChangeArrowheads="1"/>
                </p:cNvSpPr>
                <p:nvPr/>
              </p:nvSpPr>
              <p:spPr bwMode="auto">
                <a:xfrm>
                  <a:off x="1130" y="55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6" name="Group 66"/>
              <p:cNvGrpSpPr>
                <a:grpSpLocks/>
              </p:cNvGrpSpPr>
              <p:nvPr/>
            </p:nvGrpSpPr>
            <p:grpSpPr bwMode="auto">
              <a:xfrm>
                <a:off x="0" y="6085"/>
                <a:ext cx="1130" cy="500"/>
                <a:chOff x="0" y="6085"/>
                <a:chExt cx="1130" cy="500"/>
              </a:xfrm>
            </p:grpSpPr>
            <p:sp>
              <p:nvSpPr>
                <p:cNvPr id="122910" name="Rectangle 23"/>
                <p:cNvSpPr>
                  <a:spLocks noChangeArrowheads="1"/>
                </p:cNvSpPr>
                <p:nvPr/>
              </p:nvSpPr>
              <p:spPr bwMode="auto">
                <a:xfrm>
                  <a:off x="43" y="6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Spoke to God on Mt. Sinai</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11" name="Rectangle 65"/>
                <p:cNvSpPr>
                  <a:spLocks noChangeArrowheads="1"/>
                </p:cNvSpPr>
                <p:nvPr/>
              </p:nvSpPr>
              <p:spPr bwMode="auto">
                <a:xfrm>
                  <a:off x="0" y="6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7" name="Group 68"/>
              <p:cNvGrpSpPr>
                <a:grpSpLocks/>
              </p:cNvGrpSpPr>
              <p:nvPr/>
            </p:nvGrpSpPr>
            <p:grpSpPr bwMode="auto">
              <a:xfrm>
                <a:off x="1130" y="6085"/>
                <a:ext cx="1094" cy="500"/>
                <a:chOff x="1130" y="6085"/>
                <a:chExt cx="1094" cy="500"/>
              </a:xfrm>
            </p:grpSpPr>
            <p:sp>
              <p:nvSpPr>
                <p:cNvPr id="122908" name="Rectangle 24"/>
                <p:cNvSpPr>
                  <a:spLocks noChangeArrowheads="1"/>
                </p:cNvSpPr>
                <p:nvPr/>
              </p:nvSpPr>
              <p:spPr bwMode="auto">
                <a:xfrm>
                  <a:off x="1173" y="6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Spoke to God on Mt. Hermon</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09" name="Rectangle 67"/>
                <p:cNvSpPr>
                  <a:spLocks noChangeArrowheads="1"/>
                </p:cNvSpPr>
                <p:nvPr/>
              </p:nvSpPr>
              <p:spPr bwMode="auto">
                <a:xfrm>
                  <a:off x="1130" y="6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2885" name="Rectangle 70"/>
            <p:cNvSpPr>
              <a:spLocks noChangeArrowheads="1"/>
            </p:cNvSpPr>
            <p:nvPr/>
          </p:nvSpPr>
          <p:spPr bwMode="auto">
            <a:xfrm>
              <a:off x="-3" y="525"/>
              <a:ext cx="2230" cy="606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09600" y="838200"/>
            <a:ext cx="7772400" cy="5257800"/>
          </a:xfrm>
        </p:spPr>
        <p:txBody>
          <a:bodyPr/>
          <a:lstStyle/>
          <a:p>
            <a:pPr eaLnBrk="1" hangingPunct="1">
              <a:lnSpc>
                <a:spcPct val="90000"/>
              </a:lnSpc>
              <a:defRPr/>
            </a:pPr>
            <a:r>
              <a:rPr lang="en-US" sz="2800" b="1">
                <a:solidFill>
                  <a:srgbClr val="FFFF66"/>
                </a:solidFill>
              </a:rPr>
              <a:t>John 5:39-40  You diligently study the Scriptures because you think that by them you possess eternal life. These are the Scriptures that testify about me, yet you refuse to come to me to have life.</a:t>
            </a:r>
          </a:p>
          <a:p>
            <a:pPr eaLnBrk="1" hangingPunct="1">
              <a:lnSpc>
                <a:spcPct val="90000"/>
              </a:lnSpc>
              <a:defRPr/>
            </a:pPr>
            <a:endParaRPr lang="en-US" sz="2800" b="1">
              <a:solidFill>
                <a:srgbClr val="FFFF66"/>
              </a:solidFill>
            </a:endParaRPr>
          </a:p>
          <a:p>
            <a:pPr eaLnBrk="1" hangingPunct="1">
              <a:lnSpc>
                <a:spcPct val="90000"/>
              </a:lnSpc>
              <a:defRPr/>
            </a:pPr>
            <a:r>
              <a:rPr lang="en-US" sz="2800" b="1">
                <a:solidFill>
                  <a:srgbClr val="FFFF66"/>
                </a:solidFill>
              </a:rPr>
              <a:t>Old Testament like a play….</a:t>
            </a:r>
          </a:p>
          <a:p>
            <a:pPr eaLnBrk="1" hangingPunct="1">
              <a:lnSpc>
                <a:spcPct val="90000"/>
              </a:lnSpc>
              <a:defRPr/>
            </a:pPr>
            <a:endParaRPr lang="en-US" sz="2800" b="1">
              <a:solidFill>
                <a:srgbClr val="FFFF66"/>
              </a:solidFill>
            </a:endParaRPr>
          </a:p>
          <a:p>
            <a:pPr eaLnBrk="1" hangingPunct="1">
              <a:lnSpc>
                <a:spcPct val="90000"/>
              </a:lnSpc>
              <a:defRPr/>
            </a:pPr>
            <a:r>
              <a:rPr lang="en-US" sz="2800" b="1">
                <a:solidFill>
                  <a:srgbClr val="FFFF66"/>
                </a:solidFill>
              </a:rPr>
              <a:t>Old Testament like a mystery….</a:t>
            </a:r>
          </a:p>
          <a:p>
            <a:pPr eaLnBrk="1" hangingPunct="1">
              <a:lnSpc>
                <a:spcPct val="90000"/>
              </a:lnSpc>
              <a:defRPr/>
            </a:pPr>
            <a:endParaRPr lang="en-US" sz="2800" b="1">
              <a:solidFill>
                <a:srgbClr val="FFFF66"/>
              </a:solidFill>
            </a:endParaRPr>
          </a:p>
          <a:p>
            <a:pPr eaLnBrk="1" hangingPunct="1">
              <a:lnSpc>
                <a:spcPct val="90000"/>
              </a:lnSpc>
              <a:defRPr/>
            </a:pPr>
            <a:endParaRPr lang="es-MX" sz="3600" b="1">
              <a:solidFill>
                <a:srgbClr val="FFFF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defRPr/>
            </a:pPr>
            <a:r>
              <a:rPr lang="en-US" sz="3600" b="1" dirty="0"/>
              <a:t>David My Servant (</a:t>
            </a:r>
            <a:r>
              <a:rPr lang="en-US" sz="3600" b="1" dirty="0" err="1"/>
              <a:t>Ezek</a:t>
            </a:r>
            <a:r>
              <a:rPr lang="en-US" sz="3600" b="1" dirty="0"/>
              <a:t> 37:24-25)</a:t>
            </a:r>
          </a:p>
        </p:txBody>
      </p:sp>
      <p:sp>
        <p:nvSpPr>
          <p:cNvPr id="3" name="Content Placeholder 2"/>
          <p:cNvSpPr>
            <a:spLocks noGrp="1"/>
          </p:cNvSpPr>
          <p:nvPr>
            <p:ph idx="1"/>
          </p:nvPr>
        </p:nvSpPr>
        <p:spPr>
          <a:xfrm>
            <a:off x="457200" y="1524000"/>
            <a:ext cx="8229600" cy="4572000"/>
          </a:xfrm>
        </p:spPr>
        <p:txBody>
          <a:bodyPr/>
          <a:lstStyle/>
          <a:p>
            <a:pPr marL="0" indent="0">
              <a:buFont typeface="Wingdings" pitchFamily="2" charset="2"/>
              <a:buNone/>
              <a:defRPr/>
            </a:pPr>
            <a:r>
              <a:rPr lang="en-US" sz="2400" b="1" dirty="0"/>
              <a:t>Born in Bethlehem  Micah 5:2</a:t>
            </a:r>
          </a:p>
          <a:p>
            <a:pPr marL="0" indent="0">
              <a:buFont typeface="Wingdings" pitchFamily="2" charset="2"/>
              <a:buNone/>
              <a:defRPr/>
            </a:pPr>
            <a:endParaRPr lang="en-US" sz="800" b="1" dirty="0"/>
          </a:p>
          <a:p>
            <a:pPr marL="0" indent="0">
              <a:buFont typeface="Wingdings" pitchFamily="2" charset="2"/>
              <a:buNone/>
              <a:defRPr/>
            </a:pPr>
            <a:r>
              <a:rPr lang="en-US" sz="2400" b="1" dirty="0"/>
              <a:t>A very good shepherd   John 10:11</a:t>
            </a:r>
          </a:p>
          <a:p>
            <a:pPr marL="0" indent="0">
              <a:buFont typeface="Wingdings" pitchFamily="2" charset="2"/>
              <a:buNone/>
              <a:defRPr/>
            </a:pPr>
            <a:endParaRPr lang="en-US" sz="800" b="1" dirty="0"/>
          </a:p>
          <a:p>
            <a:pPr marL="0" indent="0">
              <a:buFont typeface="Wingdings" pitchFamily="2" charset="2"/>
              <a:buNone/>
              <a:defRPr/>
            </a:pPr>
            <a:r>
              <a:rPr lang="en-US" sz="2400" b="1" dirty="0"/>
              <a:t>Anointed king (parallel to Jesus’ baptism) 1 Sam 16:13</a:t>
            </a:r>
          </a:p>
          <a:p>
            <a:pPr marL="0" indent="0">
              <a:buFont typeface="Wingdings" pitchFamily="2" charset="2"/>
              <a:buNone/>
              <a:defRPr/>
            </a:pPr>
            <a:r>
              <a:rPr lang="en-US" sz="2400" b="1" dirty="0"/>
              <a:t>Physical king of physical Jerusalem</a:t>
            </a:r>
          </a:p>
          <a:p>
            <a:pPr marL="0" indent="0">
              <a:buFont typeface="Wingdings" pitchFamily="2" charset="2"/>
              <a:buNone/>
              <a:defRPr/>
            </a:pPr>
            <a:endParaRPr lang="en-US" sz="800" b="1" dirty="0"/>
          </a:p>
          <a:p>
            <a:pPr marL="0" indent="0">
              <a:buFont typeface="Wingdings" pitchFamily="2" charset="2"/>
              <a:buNone/>
              <a:defRPr/>
            </a:pPr>
            <a:r>
              <a:rPr lang="en-US" sz="2400" b="1" dirty="0"/>
              <a:t>Brought God (the ark) to Jerusalem (Palm Sunday)</a:t>
            </a:r>
          </a:p>
          <a:p>
            <a:pPr marL="0" indent="0">
              <a:buFont typeface="Wingdings" pitchFamily="2" charset="2"/>
              <a:buNone/>
              <a:defRPr/>
            </a:pPr>
            <a:endParaRPr lang="en-US" sz="800" b="1" dirty="0"/>
          </a:p>
          <a:p>
            <a:pPr marL="0" indent="0">
              <a:buFont typeface="Wingdings" pitchFamily="2" charset="2"/>
              <a:buNone/>
              <a:defRPr/>
            </a:pPr>
            <a:r>
              <a:rPr lang="en-US" sz="2400" b="1" dirty="0"/>
              <a:t>Saved Israel from slavery to Philistia</a:t>
            </a:r>
          </a:p>
          <a:p>
            <a:pPr marL="0" indent="0">
              <a:buFont typeface="Wingdings" pitchFamily="2" charset="2"/>
              <a:buNone/>
              <a:defRPr/>
            </a:pPr>
            <a:endParaRPr lang="en-US" sz="800" b="1" dirty="0"/>
          </a:p>
          <a:p>
            <a:pPr marL="0" indent="0">
              <a:buFont typeface="Wingdings" pitchFamily="2" charset="2"/>
              <a:buNone/>
              <a:defRPr/>
            </a:pPr>
            <a:r>
              <a:rPr lang="en-US" sz="2400" b="1" dirty="0"/>
              <a:t>Offered a sacrifice on Mt. Moriah that saved Israel</a:t>
            </a:r>
          </a:p>
          <a:p>
            <a:pPr marL="0" indent="0">
              <a:buFont typeface="Wingdings" pitchFamily="2" charset="2"/>
              <a:buNone/>
              <a:defRPr/>
            </a:pPr>
            <a:endParaRPr lang="en-US" sz="2400" b="1" dirty="0"/>
          </a:p>
          <a:p>
            <a:pPr marL="0" indent="0">
              <a:buFont typeface="Wingdings" pitchFamily="2" charset="2"/>
              <a:buNone/>
              <a:defRPr/>
            </a:pPr>
            <a:endParaRPr lang="en-US" sz="2400" b="1" dirty="0"/>
          </a:p>
          <a:p>
            <a:pPr marL="0" indent="0">
              <a:buFont typeface="Wingdings" pitchFamily="2" charset="2"/>
              <a:buNone/>
              <a:defRPr/>
            </a:pPr>
            <a:endParaRPr lang="en-US" sz="800" b="1" dirty="0"/>
          </a:p>
          <a:p>
            <a:pPr marL="0" indent="0">
              <a:buFont typeface="Wingdings" pitchFamily="2" charset="2"/>
              <a:buNone/>
              <a:defRPr/>
            </a:pPr>
            <a:endParaRPr lang="en-US" sz="2800" b="1" dirty="0"/>
          </a:p>
        </p:txBody>
      </p:sp>
    </p:spTree>
    <p:extLst>
      <p:ext uri="{BB962C8B-B14F-4D97-AF65-F5344CB8AC3E}">
        <p14:creationId xmlns:p14="http://schemas.microsoft.com/office/powerpoint/2010/main" val="2940572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5" descr="Tabrnl9"/>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95400" y="1295400"/>
            <a:ext cx="6629400" cy="5154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907" name="Text Box 6"/>
          <p:cNvSpPr txBox="1">
            <a:spLocks noChangeArrowheads="1"/>
          </p:cNvSpPr>
          <p:nvPr/>
        </p:nvSpPr>
        <p:spPr bwMode="auto">
          <a:xfrm>
            <a:off x="1905000" y="152400"/>
            <a:ext cx="57150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800">
                <a:solidFill>
                  <a:srgbClr val="FFFF66"/>
                </a:solidFill>
                <a:latin typeface="Times New Roman" pitchFamily="18" charset="0"/>
              </a:rPr>
              <a:t>Model of The Jewish Tabernacle</a:t>
            </a:r>
          </a:p>
          <a:p>
            <a:pPr algn="ctr" eaLnBrk="1" hangingPunct="1">
              <a:spcBef>
                <a:spcPct val="50000"/>
              </a:spcBef>
            </a:pPr>
            <a:r>
              <a:rPr lang="en-US">
                <a:solidFill>
                  <a:srgbClr val="FFFF66"/>
                </a:solidFill>
                <a:latin typeface="Times New Roman" pitchFamily="18" charset="0"/>
              </a:rPr>
              <a:t>Hebrews 10:19-20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09600" y="228600"/>
            <a:ext cx="7848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ctr" eaLnBrk="1" hangingPunct="1">
              <a:tabLst>
                <a:tab pos="-571500" algn="l"/>
                <a:tab pos="2800350" algn="l"/>
              </a:tabLst>
            </a:pPr>
            <a:r>
              <a:rPr lang="es-MX" sz="1400" b="1">
                <a:solidFill>
                  <a:srgbClr val="000000"/>
                </a:solidFill>
                <a:latin typeface="Book Antiqua" pitchFamily="18" charset="0"/>
                <a:cs typeface="Times New Roman" pitchFamily="18" charset="0"/>
              </a:rPr>
              <a:t>  </a:t>
            </a:r>
            <a:r>
              <a:rPr lang="es-MX" sz="2000" b="1">
                <a:solidFill>
                  <a:srgbClr val="FFFF66"/>
                </a:solidFill>
                <a:latin typeface="Book Antiqua" pitchFamily="18" charset="0"/>
                <a:cs typeface="Times New Roman" pitchFamily="18" charset="0"/>
              </a:rPr>
              <a:t>Type/Antitype Relationships in the Tabernacle</a:t>
            </a:r>
            <a:endParaRPr lang="es-MX" sz="2000" b="1" i="1">
              <a:solidFill>
                <a:srgbClr val="FFFF66"/>
              </a:solidFill>
              <a:latin typeface="Book Antiqua" pitchFamily="18" charset="0"/>
              <a:cs typeface="Times New Roman" pitchFamily="18" charset="0"/>
            </a:endParaRPr>
          </a:p>
          <a:p>
            <a:pPr indent="457200" algn="just">
              <a:tabLst>
                <a:tab pos="-571500" algn="l"/>
                <a:tab pos="2800350" algn="l"/>
              </a:tabLst>
            </a:pPr>
            <a:r>
              <a:rPr lang="es-MX" sz="1100">
                <a:solidFill>
                  <a:srgbClr val="000000"/>
                </a:solidFill>
                <a:latin typeface="Book Antiqua" pitchFamily="18" charset="0"/>
                <a:cs typeface="Times New Roman" pitchFamily="18" charset="0"/>
              </a:rPr>
              <a:t> </a:t>
            </a:r>
            <a:endParaRPr lang="es-MX" sz="2400">
              <a:latin typeface="Times New Roman" pitchFamily="18" charset="0"/>
            </a:endParaRPr>
          </a:p>
        </p:txBody>
      </p:sp>
      <p:grpSp>
        <p:nvGrpSpPr>
          <p:cNvPr id="124931" name="Group 113"/>
          <p:cNvGrpSpPr>
            <a:grpSpLocks/>
          </p:cNvGrpSpPr>
          <p:nvPr/>
        </p:nvGrpSpPr>
        <p:grpSpPr bwMode="auto">
          <a:xfrm>
            <a:off x="838200" y="762000"/>
            <a:ext cx="7924800" cy="6096000"/>
            <a:chOff x="-3" y="525"/>
            <a:chExt cx="2826" cy="6378"/>
          </a:xfrm>
        </p:grpSpPr>
        <p:grpSp>
          <p:nvGrpSpPr>
            <p:cNvPr id="124940" name="Group 111"/>
            <p:cNvGrpSpPr>
              <a:grpSpLocks/>
            </p:cNvGrpSpPr>
            <p:nvPr/>
          </p:nvGrpSpPr>
          <p:grpSpPr bwMode="auto">
            <a:xfrm>
              <a:off x="0" y="528"/>
              <a:ext cx="2820" cy="6372"/>
              <a:chOff x="0" y="528"/>
              <a:chExt cx="2820" cy="6372"/>
            </a:xfrm>
          </p:grpSpPr>
          <p:grpSp>
            <p:nvGrpSpPr>
              <p:cNvPr id="124942" name="Group 40"/>
              <p:cNvGrpSpPr>
                <a:grpSpLocks/>
              </p:cNvGrpSpPr>
              <p:nvPr/>
            </p:nvGrpSpPr>
            <p:grpSpPr bwMode="auto">
              <a:xfrm>
                <a:off x="0" y="528"/>
                <a:ext cx="940" cy="721"/>
                <a:chOff x="0" y="528"/>
                <a:chExt cx="940" cy="721"/>
              </a:xfrm>
            </p:grpSpPr>
            <p:sp>
              <p:nvSpPr>
                <p:cNvPr id="125048" name="Rectangle 3"/>
                <p:cNvSpPr>
                  <a:spLocks noChangeArrowheads="1"/>
                </p:cNvSpPr>
                <p:nvPr/>
              </p:nvSpPr>
              <p:spPr bwMode="auto">
                <a:xfrm>
                  <a:off x="4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ITEM IN TABERNACLE OR TEMPLE</a:t>
                  </a:r>
                  <a:endParaRPr lang="es-MX" sz="1400" b="1" i="1">
                    <a:solidFill>
                      <a:srgbClr val="FFFF66"/>
                    </a:solidFill>
                    <a:latin typeface="Book Antiqua" pitchFamily="18" charset="0"/>
                    <a:cs typeface="Times New Roman" pitchFamily="18" charset="0"/>
                  </a:endParaRPr>
                </a:p>
                <a:p>
                  <a:pPr>
                    <a:tabLst>
                      <a:tab pos="-571500" algn="l"/>
                      <a:tab pos="2800350" algn="l"/>
                    </a:tabLst>
                  </a:pPr>
                  <a:r>
                    <a:rPr lang="es-MX" sz="1200" i="1">
                      <a:solidFill>
                        <a:srgbClr val="000000"/>
                      </a:solidFill>
                      <a:latin typeface="Book Antiqua" pitchFamily="18" charset="0"/>
                      <a:cs typeface="Times New Roman" pitchFamily="18" charset="0"/>
                    </a:rPr>
                    <a:t> </a:t>
                  </a:r>
                </a:p>
                <a:p>
                  <a:pPr>
                    <a:tabLst>
                      <a:tab pos="-571500" algn="l"/>
                      <a:tab pos="2800350" algn="l"/>
                    </a:tabLst>
                  </a:pPr>
                  <a:endParaRPr lang="es-MX" sz="2400">
                    <a:latin typeface="Times New Roman" pitchFamily="18" charset="0"/>
                  </a:endParaRPr>
                </a:p>
              </p:txBody>
            </p:sp>
            <p:sp>
              <p:nvSpPr>
                <p:cNvPr id="125049" name="Rectangle 39"/>
                <p:cNvSpPr>
                  <a:spLocks noChangeArrowheads="1"/>
                </p:cNvSpPr>
                <p:nvPr/>
              </p:nvSpPr>
              <p:spPr bwMode="auto">
                <a:xfrm>
                  <a:off x="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3" name="Group 42"/>
              <p:cNvGrpSpPr>
                <a:grpSpLocks/>
              </p:cNvGrpSpPr>
              <p:nvPr/>
            </p:nvGrpSpPr>
            <p:grpSpPr bwMode="auto">
              <a:xfrm>
                <a:off x="940" y="528"/>
                <a:ext cx="940" cy="721"/>
                <a:chOff x="940" y="528"/>
                <a:chExt cx="940" cy="721"/>
              </a:xfrm>
            </p:grpSpPr>
            <p:sp>
              <p:nvSpPr>
                <p:cNvPr id="125046" name="Rectangle 4"/>
                <p:cNvSpPr>
                  <a:spLocks noChangeArrowheads="1"/>
                </p:cNvSpPr>
                <p:nvPr/>
              </p:nvSpPr>
              <p:spPr bwMode="auto">
                <a:xfrm>
                  <a:off x="98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ANTITYPE IN THE NEW COVENANT</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47" name="Rectangle 41"/>
                <p:cNvSpPr>
                  <a:spLocks noChangeArrowheads="1"/>
                </p:cNvSpPr>
                <p:nvPr/>
              </p:nvSpPr>
              <p:spPr bwMode="auto">
                <a:xfrm>
                  <a:off x="94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4" name="Group 44"/>
              <p:cNvGrpSpPr>
                <a:grpSpLocks/>
              </p:cNvGrpSpPr>
              <p:nvPr/>
            </p:nvGrpSpPr>
            <p:grpSpPr bwMode="auto">
              <a:xfrm>
                <a:off x="1880" y="528"/>
                <a:ext cx="940" cy="721"/>
                <a:chOff x="1880" y="528"/>
                <a:chExt cx="940" cy="721"/>
              </a:xfrm>
            </p:grpSpPr>
            <p:sp>
              <p:nvSpPr>
                <p:cNvPr id="125044" name="Rectangle 5"/>
                <p:cNvSpPr>
                  <a:spLocks noChangeArrowheads="1"/>
                </p:cNvSpPr>
                <p:nvPr/>
              </p:nvSpPr>
              <p:spPr bwMode="auto">
                <a:xfrm>
                  <a:off x="192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n-US" sz="1400" b="1">
                      <a:solidFill>
                        <a:srgbClr val="FFFF66"/>
                      </a:solidFill>
                      <a:latin typeface="Book Antiqua" pitchFamily="18" charset="0"/>
                      <a:cs typeface="Times New Roman" pitchFamily="18" charset="0"/>
                    </a:rPr>
                    <a:t>S</a:t>
                  </a:r>
                  <a:r>
                    <a:rPr lang="es-MX" sz="1400" b="1">
                      <a:solidFill>
                        <a:srgbClr val="FFFF66"/>
                      </a:solidFill>
                      <a:latin typeface="Book Antiqua" pitchFamily="18" charset="0"/>
                      <a:cs typeface="Times New Roman" pitchFamily="18" charset="0"/>
                    </a:rPr>
                    <a:t>CRIPTURE  REFERENCE</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Times New Roman" pitchFamily="18" charset="0"/>
                  </a:endParaRPr>
                </a:p>
              </p:txBody>
            </p:sp>
            <p:sp>
              <p:nvSpPr>
                <p:cNvPr id="125045" name="Rectangle 43"/>
                <p:cNvSpPr>
                  <a:spLocks noChangeArrowheads="1"/>
                </p:cNvSpPr>
                <p:nvPr/>
              </p:nvSpPr>
              <p:spPr bwMode="auto">
                <a:xfrm>
                  <a:off x="188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5" name="Group 46"/>
              <p:cNvGrpSpPr>
                <a:grpSpLocks/>
              </p:cNvGrpSpPr>
              <p:nvPr/>
            </p:nvGrpSpPr>
            <p:grpSpPr bwMode="auto">
              <a:xfrm>
                <a:off x="0" y="1249"/>
                <a:ext cx="940" cy="500"/>
                <a:chOff x="0" y="1249"/>
                <a:chExt cx="940" cy="500"/>
              </a:xfrm>
            </p:grpSpPr>
            <p:sp>
              <p:nvSpPr>
                <p:cNvPr id="125042" name="Rectangle 6"/>
                <p:cNvSpPr>
                  <a:spLocks noChangeArrowheads="1"/>
                </p:cNvSpPr>
                <p:nvPr/>
              </p:nvSpPr>
              <p:spPr bwMode="auto">
                <a:xfrm>
                  <a:off x="4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tabernacle itself</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43" name="Rectangle 45"/>
                <p:cNvSpPr>
                  <a:spLocks noChangeArrowheads="1"/>
                </p:cNvSpPr>
                <p:nvPr/>
              </p:nvSpPr>
              <p:spPr bwMode="auto">
                <a:xfrm>
                  <a:off x="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6" name="Group 48"/>
              <p:cNvGrpSpPr>
                <a:grpSpLocks/>
              </p:cNvGrpSpPr>
              <p:nvPr/>
            </p:nvGrpSpPr>
            <p:grpSpPr bwMode="auto">
              <a:xfrm>
                <a:off x="940" y="1249"/>
                <a:ext cx="940" cy="500"/>
                <a:chOff x="940" y="1249"/>
                <a:chExt cx="940" cy="500"/>
              </a:xfrm>
            </p:grpSpPr>
            <p:sp>
              <p:nvSpPr>
                <p:cNvPr id="125040" name="Rectangle 7"/>
                <p:cNvSpPr>
                  <a:spLocks noChangeArrowheads="1"/>
                </p:cNvSpPr>
                <p:nvPr/>
              </p:nvSpPr>
              <p:spPr bwMode="auto">
                <a:xfrm>
                  <a:off x="98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God dwelling with his people</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41" name="Rectangle 47"/>
                <p:cNvSpPr>
                  <a:spLocks noChangeArrowheads="1"/>
                </p:cNvSpPr>
                <p:nvPr/>
              </p:nvSpPr>
              <p:spPr bwMode="auto">
                <a:xfrm>
                  <a:off x="94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7" name="Group 50"/>
              <p:cNvGrpSpPr>
                <a:grpSpLocks/>
              </p:cNvGrpSpPr>
              <p:nvPr/>
            </p:nvGrpSpPr>
            <p:grpSpPr bwMode="auto">
              <a:xfrm>
                <a:off x="1880" y="1249"/>
                <a:ext cx="940" cy="500"/>
                <a:chOff x="1880" y="1249"/>
                <a:chExt cx="940" cy="500"/>
              </a:xfrm>
            </p:grpSpPr>
            <p:sp>
              <p:nvSpPr>
                <p:cNvPr id="125038" name="Rectangle 8"/>
                <p:cNvSpPr>
                  <a:spLocks noChangeArrowheads="1"/>
                </p:cNvSpPr>
                <p:nvPr/>
              </p:nvSpPr>
              <p:spPr bwMode="auto">
                <a:xfrm>
                  <a:off x="192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n-US" sz="1400" b="1">
                      <a:solidFill>
                        <a:srgbClr val="FFFF66"/>
                      </a:solidFill>
                      <a:latin typeface="Book Antiqua" pitchFamily="18" charset="0"/>
                      <a:cs typeface="Times New Roman" pitchFamily="18" charset="0"/>
                    </a:rPr>
                    <a:t>J</a:t>
                  </a:r>
                  <a:r>
                    <a:rPr lang="es-MX" sz="1400" b="1">
                      <a:solidFill>
                        <a:srgbClr val="FFFF66"/>
                      </a:solidFill>
                      <a:latin typeface="Book Antiqua" pitchFamily="18" charset="0"/>
                      <a:cs typeface="Times New Roman" pitchFamily="18" charset="0"/>
                    </a:rPr>
                    <a:t>ohn 14:1-3, John 1:14J. Rev 1:13</a:t>
                  </a:r>
                </a:p>
                <a:p>
                  <a:pPr algn="just">
                    <a:tabLst>
                      <a:tab pos="-571500" algn="l"/>
                      <a:tab pos="2800350" algn="l"/>
                    </a:tabLst>
                  </a:pPr>
                  <a:endParaRPr lang="es-MX" sz="2400">
                    <a:latin typeface="Times New Roman" pitchFamily="18" charset="0"/>
                  </a:endParaRPr>
                </a:p>
              </p:txBody>
            </p:sp>
            <p:sp>
              <p:nvSpPr>
                <p:cNvPr id="125039" name="Rectangle 49"/>
                <p:cNvSpPr>
                  <a:spLocks noChangeArrowheads="1"/>
                </p:cNvSpPr>
                <p:nvPr/>
              </p:nvSpPr>
              <p:spPr bwMode="auto">
                <a:xfrm>
                  <a:off x="188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8" name="Group 52"/>
              <p:cNvGrpSpPr>
                <a:grpSpLocks/>
              </p:cNvGrpSpPr>
              <p:nvPr/>
            </p:nvGrpSpPr>
            <p:grpSpPr bwMode="auto">
              <a:xfrm>
                <a:off x="0" y="1749"/>
                <a:ext cx="940" cy="500"/>
                <a:chOff x="0" y="1749"/>
                <a:chExt cx="940" cy="500"/>
              </a:xfrm>
            </p:grpSpPr>
            <p:sp>
              <p:nvSpPr>
                <p:cNvPr id="125036" name="Rectangle 9"/>
                <p:cNvSpPr>
                  <a:spLocks noChangeArrowheads="1"/>
                </p:cNvSpPr>
                <p:nvPr/>
              </p:nvSpPr>
              <p:spPr bwMode="auto">
                <a:xfrm>
                  <a:off x="4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bronze altar of sacrifice</a:t>
                  </a:r>
                </a:p>
                <a:p>
                  <a:pPr algn="just">
                    <a:tabLst>
                      <a:tab pos="-571500" algn="l"/>
                      <a:tab pos="2800350" algn="l"/>
                    </a:tabLst>
                  </a:pPr>
                  <a:endParaRPr lang="es-MX" sz="2400">
                    <a:latin typeface="Times New Roman" pitchFamily="18" charset="0"/>
                  </a:endParaRPr>
                </a:p>
              </p:txBody>
            </p:sp>
            <p:sp>
              <p:nvSpPr>
                <p:cNvPr id="125037" name="Rectangle 51"/>
                <p:cNvSpPr>
                  <a:spLocks noChangeArrowheads="1"/>
                </p:cNvSpPr>
                <p:nvPr/>
              </p:nvSpPr>
              <p:spPr bwMode="auto">
                <a:xfrm>
                  <a:off x="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9" name="Group 54"/>
              <p:cNvGrpSpPr>
                <a:grpSpLocks/>
              </p:cNvGrpSpPr>
              <p:nvPr/>
            </p:nvGrpSpPr>
            <p:grpSpPr bwMode="auto">
              <a:xfrm>
                <a:off x="940" y="1749"/>
                <a:ext cx="940" cy="500"/>
                <a:chOff x="940" y="1749"/>
                <a:chExt cx="940" cy="500"/>
              </a:xfrm>
            </p:grpSpPr>
            <p:sp>
              <p:nvSpPr>
                <p:cNvPr id="125034" name="Rectangle 10"/>
                <p:cNvSpPr>
                  <a:spLocks noChangeArrowheads="1"/>
                </p:cNvSpPr>
                <p:nvPr/>
              </p:nvSpPr>
              <p:spPr bwMode="auto">
                <a:xfrm>
                  <a:off x="98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sacrifice of Jesus for sins</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35" name="Rectangle 53"/>
                <p:cNvSpPr>
                  <a:spLocks noChangeArrowheads="1"/>
                </p:cNvSpPr>
                <p:nvPr/>
              </p:nvSpPr>
              <p:spPr bwMode="auto">
                <a:xfrm>
                  <a:off x="94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0" name="Group 56"/>
              <p:cNvGrpSpPr>
                <a:grpSpLocks/>
              </p:cNvGrpSpPr>
              <p:nvPr/>
            </p:nvGrpSpPr>
            <p:grpSpPr bwMode="auto">
              <a:xfrm>
                <a:off x="1880" y="1749"/>
                <a:ext cx="940" cy="500"/>
                <a:chOff x="1880" y="1749"/>
                <a:chExt cx="940" cy="500"/>
              </a:xfrm>
            </p:grpSpPr>
            <p:sp>
              <p:nvSpPr>
                <p:cNvPr id="125032" name="Rectangle 11"/>
                <p:cNvSpPr>
                  <a:spLocks noChangeArrowheads="1"/>
                </p:cNvSpPr>
                <p:nvPr/>
              </p:nvSpPr>
              <p:spPr bwMode="auto">
                <a:xfrm>
                  <a:off x="192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33" name="Rectangle 55"/>
                <p:cNvSpPr>
                  <a:spLocks noChangeArrowheads="1"/>
                </p:cNvSpPr>
                <p:nvPr/>
              </p:nvSpPr>
              <p:spPr bwMode="auto">
                <a:xfrm>
                  <a:off x="188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1" name="Group 58"/>
              <p:cNvGrpSpPr>
                <a:grpSpLocks/>
              </p:cNvGrpSpPr>
              <p:nvPr/>
            </p:nvGrpSpPr>
            <p:grpSpPr bwMode="auto">
              <a:xfrm>
                <a:off x="0" y="2249"/>
                <a:ext cx="940" cy="509"/>
                <a:chOff x="0" y="2249"/>
                <a:chExt cx="940" cy="509"/>
              </a:xfrm>
            </p:grpSpPr>
            <p:sp>
              <p:nvSpPr>
                <p:cNvPr id="125030" name="Rectangle 12"/>
                <p:cNvSpPr>
                  <a:spLocks noChangeArrowheads="1"/>
                </p:cNvSpPr>
                <p:nvPr/>
              </p:nvSpPr>
              <p:spPr bwMode="auto">
                <a:xfrm>
                  <a:off x="4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basin/laver</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31" name="Rectangle 57"/>
                <p:cNvSpPr>
                  <a:spLocks noChangeArrowheads="1"/>
                </p:cNvSpPr>
                <p:nvPr/>
              </p:nvSpPr>
              <p:spPr bwMode="auto">
                <a:xfrm>
                  <a:off x="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2" name="Group 60"/>
              <p:cNvGrpSpPr>
                <a:grpSpLocks/>
              </p:cNvGrpSpPr>
              <p:nvPr/>
            </p:nvGrpSpPr>
            <p:grpSpPr bwMode="auto">
              <a:xfrm>
                <a:off x="940" y="2249"/>
                <a:ext cx="940" cy="509"/>
                <a:chOff x="940" y="2249"/>
                <a:chExt cx="940" cy="509"/>
              </a:xfrm>
            </p:grpSpPr>
            <p:sp>
              <p:nvSpPr>
                <p:cNvPr id="125028" name="Rectangle 13"/>
                <p:cNvSpPr>
                  <a:spLocks noChangeArrowheads="1"/>
                </p:cNvSpPr>
                <p:nvPr/>
              </p:nvSpPr>
              <p:spPr bwMode="auto">
                <a:xfrm>
                  <a:off x="98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b="1">
                      <a:solidFill>
                        <a:srgbClr val="FFFF66"/>
                      </a:solidFill>
                      <a:latin typeface="Book Antiqua" pitchFamily="18" charset="0"/>
                      <a:cs typeface="Times New Roman" pitchFamily="18" charset="0"/>
                    </a:rPr>
                    <a:t>Baptism</a:t>
                  </a:r>
                  <a:endParaRPr lang="es-MX" sz="1200" b="1" i="1">
                    <a:solidFill>
                      <a:srgbClr val="FFFF66"/>
                    </a:solidFill>
                    <a:latin typeface="Book Antiqua" pitchFamily="18" charset="0"/>
                    <a:cs typeface="Times New Roman" pitchFamily="18" charset="0"/>
                  </a:endParaRPr>
                </a:p>
                <a:p>
                  <a:pPr algn="just">
                    <a:tabLst>
                      <a:tab pos="-571500" algn="l"/>
                      <a:tab pos="2800350" algn="l"/>
                    </a:tabLst>
                  </a:pPr>
                  <a:endParaRPr lang="es-MX" sz="1200" b="1">
                    <a:solidFill>
                      <a:srgbClr val="FFFF66"/>
                    </a:solidFill>
                    <a:latin typeface="Book Antiqua" pitchFamily="18" charset="0"/>
                  </a:endParaRPr>
                </a:p>
              </p:txBody>
            </p:sp>
            <p:sp>
              <p:nvSpPr>
                <p:cNvPr id="125029" name="Rectangle 59"/>
                <p:cNvSpPr>
                  <a:spLocks noChangeArrowheads="1"/>
                </p:cNvSpPr>
                <p:nvPr/>
              </p:nvSpPr>
              <p:spPr bwMode="auto">
                <a:xfrm>
                  <a:off x="94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3" name="Group 62"/>
              <p:cNvGrpSpPr>
                <a:grpSpLocks/>
              </p:cNvGrpSpPr>
              <p:nvPr/>
            </p:nvGrpSpPr>
            <p:grpSpPr bwMode="auto">
              <a:xfrm>
                <a:off x="1880" y="2249"/>
                <a:ext cx="940" cy="509"/>
                <a:chOff x="1880" y="2249"/>
                <a:chExt cx="940" cy="509"/>
              </a:xfrm>
            </p:grpSpPr>
            <p:sp>
              <p:nvSpPr>
                <p:cNvPr id="125026" name="Rectangle 14"/>
                <p:cNvSpPr>
                  <a:spLocks noChangeArrowheads="1"/>
                </p:cNvSpPr>
                <p:nvPr/>
              </p:nvSpPr>
              <p:spPr bwMode="auto">
                <a:xfrm>
                  <a:off x="192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27" name="Rectangle 61"/>
                <p:cNvSpPr>
                  <a:spLocks noChangeArrowheads="1"/>
                </p:cNvSpPr>
                <p:nvPr/>
              </p:nvSpPr>
              <p:spPr bwMode="auto">
                <a:xfrm>
                  <a:off x="188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4" name="Group 64"/>
              <p:cNvGrpSpPr>
                <a:grpSpLocks/>
              </p:cNvGrpSpPr>
              <p:nvPr/>
            </p:nvGrpSpPr>
            <p:grpSpPr bwMode="auto">
              <a:xfrm>
                <a:off x="0" y="2758"/>
                <a:ext cx="940" cy="509"/>
                <a:chOff x="0" y="2758"/>
                <a:chExt cx="940" cy="509"/>
              </a:xfrm>
            </p:grpSpPr>
            <p:sp>
              <p:nvSpPr>
                <p:cNvPr id="125024" name="Rectangle 15"/>
                <p:cNvSpPr>
                  <a:spLocks noChangeArrowheads="1"/>
                </p:cNvSpPr>
                <p:nvPr/>
              </p:nvSpPr>
              <p:spPr bwMode="auto">
                <a:xfrm>
                  <a:off x="4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show bread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25" name="Rectangle 63"/>
                <p:cNvSpPr>
                  <a:spLocks noChangeArrowheads="1"/>
                </p:cNvSpPr>
                <p:nvPr/>
              </p:nvSpPr>
              <p:spPr bwMode="auto">
                <a:xfrm>
                  <a:off x="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5" name="Group 66"/>
              <p:cNvGrpSpPr>
                <a:grpSpLocks/>
              </p:cNvGrpSpPr>
              <p:nvPr/>
            </p:nvGrpSpPr>
            <p:grpSpPr bwMode="auto">
              <a:xfrm>
                <a:off x="940" y="2758"/>
                <a:ext cx="940" cy="509"/>
                <a:chOff x="940" y="2758"/>
                <a:chExt cx="940" cy="509"/>
              </a:xfrm>
            </p:grpSpPr>
            <p:sp>
              <p:nvSpPr>
                <p:cNvPr id="125022" name="Rectangle 16"/>
                <p:cNvSpPr>
                  <a:spLocks noChangeArrowheads="1"/>
                </p:cNvSpPr>
                <p:nvPr/>
              </p:nvSpPr>
              <p:spPr bwMode="auto">
                <a:xfrm>
                  <a:off x="98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bread of life, Jesus Christ</a:t>
                  </a:r>
                </a:p>
                <a:p>
                  <a:pPr>
                    <a:tabLst>
                      <a:tab pos="-571500" algn="l"/>
                      <a:tab pos="2800350" algn="l"/>
                    </a:tabLst>
                  </a:pPr>
                  <a:endParaRPr lang="es-MX" sz="2400">
                    <a:latin typeface="Times New Roman" pitchFamily="18" charset="0"/>
                  </a:endParaRPr>
                </a:p>
              </p:txBody>
            </p:sp>
            <p:sp>
              <p:nvSpPr>
                <p:cNvPr id="125023" name="Rectangle 65"/>
                <p:cNvSpPr>
                  <a:spLocks noChangeArrowheads="1"/>
                </p:cNvSpPr>
                <p:nvPr/>
              </p:nvSpPr>
              <p:spPr bwMode="auto">
                <a:xfrm>
                  <a:off x="94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6" name="Group 68"/>
              <p:cNvGrpSpPr>
                <a:grpSpLocks/>
              </p:cNvGrpSpPr>
              <p:nvPr/>
            </p:nvGrpSpPr>
            <p:grpSpPr bwMode="auto">
              <a:xfrm>
                <a:off x="1880" y="2758"/>
                <a:ext cx="940" cy="509"/>
                <a:chOff x="1880" y="2758"/>
                <a:chExt cx="940" cy="509"/>
              </a:xfrm>
            </p:grpSpPr>
            <p:sp>
              <p:nvSpPr>
                <p:cNvPr id="125020" name="Rectangle 17"/>
                <p:cNvSpPr>
                  <a:spLocks noChangeArrowheads="1"/>
                </p:cNvSpPr>
                <p:nvPr/>
              </p:nvSpPr>
              <p:spPr bwMode="auto">
                <a:xfrm>
                  <a:off x="192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21" name="Rectangle 67"/>
                <p:cNvSpPr>
                  <a:spLocks noChangeArrowheads="1"/>
                </p:cNvSpPr>
                <p:nvPr/>
              </p:nvSpPr>
              <p:spPr bwMode="auto">
                <a:xfrm>
                  <a:off x="188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7" name="Group 70"/>
              <p:cNvGrpSpPr>
                <a:grpSpLocks/>
              </p:cNvGrpSpPr>
              <p:nvPr/>
            </p:nvGrpSpPr>
            <p:grpSpPr bwMode="auto">
              <a:xfrm>
                <a:off x="0" y="3267"/>
                <a:ext cx="940" cy="509"/>
                <a:chOff x="0" y="3267"/>
                <a:chExt cx="940" cy="509"/>
              </a:xfrm>
            </p:grpSpPr>
            <p:sp>
              <p:nvSpPr>
                <p:cNvPr id="125018" name="Rectangle 18"/>
                <p:cNvSpPr>
                  <a:spLocks noChangeArrowheads="1"/>
                </p:cNvSpPr>
                <p:nvPr/>
              </p:nvSpPr>
              <p:spPr bwMode="auto">
                <a:xfrm>
                  <a:off x="4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lampstand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19" name="Rectangle 69"/>
                <p:cNvSpPr>
                  <a:spLocks noChangeArrowheads="1"/>
                </p:cNvSpPr>
                <p:nvPr/>
              </p:nvSpPr>
              <p:spPr bwMode="auto">
                <a:xfrm>
                  <a:off x="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8" name="Group 72"/>
              <p:cNvGrpSpPr>
                <a:grpSpLocks/>
              </p:cNvGrpSpPr>
              <p:nvPr/>
            </p:nvGrpSpPr>
            <p:grpSpPr bwMode="auto">
              <a:xfrm>
                <a:off x="940" y="3267"/>
                <a:ext cx="940" cy="509"/>
                <a:chOff x="940" y="3267"/>
                <a:chExt cx="940" cy="509"/>
              </a:xfrm>
            </p:grpSpPr>
            <p:sp>
              <p:nvSpPr>
                <p:cNvPr id="125016" name="Rectangle 19"/>
                <p:cNvSpPr>
                  <a:spLocks noChangeArrowheads="1"/>
                </p:cNvSpPr>
                <p:nvPr/>
              </p:nvSpPr>
              <p:spPr bwMode="auto">
                <a:xfrm>
                  <a:off x="98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b="1">
                      <a:solidFill>
                        <a:srgbClr val="FFFF66"/>
                      </a:solidFill>
                      <a:latin typeface="Book Antiqua" pitchFamily="18" charset="0"/>
                      <a:cs typeface="Times New Roman" pitchFamily="18" charset="0"/>
                    </a:rPr>
                    <a:t>The Holy Spirit</a:t>
                  </a:r>
                  <a:endParaRPr lang="es-MX" sz="1200" b="1" i="1">
                    <a:solidFill>
                      <a:srgbClr val="FFFF66"/>
                    </a:solidFill>
                    <a:latin typeface="Book Antiqua" pitchFamily="18" charset="0"/>
                    <a:cs typeface="Times New Roman" pitchFamily="18" charset="0"/>
                  </a:endParaRPr>
                </a:p>
                <a:p>
                  <a:pPr algn="just">
                    <a:tabLst>
                      <a:tab pos="-571500" algn="l"/>
                      <a:tab pos="2800350" algn="l"/>
                    </a:tabLst>
                  </a:pPr>
                  <a:endParaRPr lang="es-MX" sz="1200" b="1">
                    <a:solidFill>
                      <a:srgbClr val="FFFF66"/>
                    </a:solidFill>
                    <a:latin typeface="Book Antiqua" pitchFamily="18" charset="0"/>
                  </a:endParaRPr>
                </a:p>
              </p:txBody>
            </p:sp>
            <p:sp>
              <p:nvSpPr>
                <p:cNvPr id="125017" name="Rectangle 71"/>
                <p:cNvSpPr>
                  <a:spLocks noChangeArrowheads="1"/>
                </p:cNvSpPr>
                <p:nvPr/>
              </p:nvSpPr>
              <p:spPr bwMode="auto">
                <a:xfrm>
                  <a:off x="94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9" name="Group 74"/>
              <p:cNvGrpSpPr>
                <a:grpSpLocks/>
              </p:cNvGrpSpPr>
              <p:nvPr/>
            </p:nvGrpSpPr>
            <p:grpSpPr bwMode="auto">
              <a:xfrm>
                <a:off x="1880" y="3267"/>
                <a:ext cx="940" cy="509"/>
                <a:chOff x="1880" y="3267"/>
                <a:chExt cx="940" cy="509"/>
              </a:xfrm>
            </p:grpSpPr>
            <p:sp>
              <p:nvSpPr>
                <p:cNvPr id="125014" name="Rectangle 20"/>
                <p:cNvSpPr>
                  <a:spLocks noChangeArrowheads="1"/>
                </p:cNvSpPr>
                <p:nvPr/>
              </p:nvSpPr>
              <p:spPr bwMode="auto">
                <a:xfrm>
                  <a:off x="192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Zechariah 4:1-6</a:t>
                  </a:r>
                </a:p>
                <a:p>
                  <a:pPr algn="just">
                    <a:tabLst>
                      <a:tab pos="-571500" algn="l"/>
                      <a:tab pos="2800350" algn="l"/>
                    </a:tabLst>
                  </a:pPr>
                  <a:endParaRPr lang="es-MX" sz="1400" b="1">
                    <a:latin typeface="Times New Roman" pitchFamily="18" charset="0"/>
                  </a:endParaRPr>
                </a:p>
              </p:txBody>
            </p:sp>
            <p:sp>
              <p:nvSpPr>
                <p:cNvPr id="125015" name="Rectangle 73"/>
                <p:cNvSpPr>
                  <a:spLocks noChangeArrowheads="1"/>
                </p:cNvSpPr>
                <p:nvPr/>
              </p:nvSpPr>
              <p:spPr bwMode="auto">
                <a:xfrm>
                  <a:off x="188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0" name="Group 76"/>
              <p:cNvGrpSpPr>
                <a:grpSpLocks/>
              </p:cNvGrpSpPr>
              <p:nvPr/>
            </p:nvGrpSpPr>
            <p:grpSpPr bwMode="auto">
              <a:xfrm>
                <a:off x="0" y="3776"/>
                <a:ext cx="940" cy="500"/>
                <a:chOff x="0" y="3776"/>
                <a:chExt cx="940" cy="500"/>
              </a:xfrm>
            </p:grpSpPr>
            <p:sp>
              <p:nvSpPr>
                <p:cNvPr id="125012" name="Rectangle 21"/>
                <p:cNvSpPr>
                  <a:spLocks noChangeArrowheads="1"/>
                </p:cNvSpPr>
                <p:nvPr/>
              </p:nvSpPr>
              <p:spPr bwMode="auto">
                <a:xfrm>
                  <a:off x="4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altar of incense</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13" name="Rectangle 75"/>
                <p:cNvSpPr>
                  <a:spLocks noChangeArrowheads="1"/>
                </p:cNvSpPr>
                <p:nvPr/>
              </p:nvSpPr>
              <p:spPr bwMode="auto">
                <a:xfrm>
                  <a:off x="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1" name="Group 78"/>
              <p:cNvGrpSpPr>
                <a:grpSpLocks/>
              </p:cNvGrpSpPr>
              <p:nvPr/>
            </p:nvGrpSpPr>
            <p:grpSpPr bwMode="auto">
              <a:xfrm>
                <a:off x="940" y="3776"/>
                <a:ext cx="940" cy="500"/>
                <a:chOff x="940" y="3776"/>
                <a:chExt cx="940" cy="500"/>
              </a:xfrm>
            </p:grpSpPr>
            <p:sp>
              <p:nvSpPr>
                <p:cNvPr id="125010" name="Rectangle 22"/>
                <p:cNvSpPr>
                  <a:spLocks noChangeArrowheads="1"/>
                </p:cNvSpPr>
                <p:nvPr/>
              </p:nvSpPr>
              <p:spPr bwMode="auto">
                <a:xfrm>
                  <a:off x="98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prayers of the saints</a:t>
                  </a:r>
                </a:p>
                <a:p>
                  <a:pPr>
                    <a:tabLst>
                      <a:tab pos="-571500" algn="l"/>
                      <a:tab pos="2800350" algn="l"/>
                    </a:tabLst>
                  </a:pPr>
                  <a:endParaRPr lang="es-MX" sz="1400" b="1">
                    <a:latin typeface="Times New Roman" pitchFamily="18" charset="0"/>
                  </a:endParaRPr>
                </a:p>
              </p:txBody>
            </p:sp>
            <p:sp>
              <p:nvSpPr>
                <p:cNvPr id="125011" name="Rectangle 77"/>
                <p:cNvSpPr>
                  <a:spLocks noChangeArrowheads="1"/>
                </p:cNvSpPr>
                <p:nvPr/>
              </p:nvSpPr>
              <p:spPr bwMode="auto">
                <a:xfrm>
                  <a:off x="94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2" name="Group 80"/>
              <p:cNvGrpSpPr>
                <a:grpSpLocks/>
              </p:cNvGrpSpPr>
              <p:nvPr/>
            </p:nvGrpSpPr>
            <p:grpSpPr bwMode="auto">
              <a:xfrm>
                <a:off x="1880" y="3776"/>
                <a:ext cx="940" cy="500"/>
                <a:chOff x="1880" y="3776"/>
                <a:chExt cx="940" cy="500"/>
              </a:xfrm>
            </p:grpSpPr>
            <p:sp>
              <p:nvSpPr>
                <p:cNvPr id="125008" name="Rectangle 23"/>
                <p:cNvSpPr>
                  <a:spLocks noChangeArrowheads="1"/>
                </p:cNvSpPr>
                <p:nvPr/>
              </p:nvSpPr>
              <p:spPr bwMode="auto">
                <a:xfrm>
                  <a:off x="192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Revelation 5:8</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09" name="Rectangle 79"/>
                <p:cNvSpPr>
                  <a:spLocks noChangeArrowheads="1"/>
                </p:cNvSpPr>
                <p:nvPr/>
              </p:nvSpPr>
              <p:spPr bwMode="auto">
                <a:xfrm>
                  <a:off x="188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3" name="Group 82"/>
              <p:cNvGrpSpPr>
                <a:grpSpLocks/>
              </p:cNvGrpSpPr>
              <p:nvPr/>
            </p:nvGrpSpPr>
            <p:grpSpPr bwMode="auto">
              <a:xfrm>
                <a:off x="0" y="4276"/>
                <a:ext cx="940" cy="606"/>
                <a:chOff x="0" y="4276"/>
                <a:chExt cx="940" cy="606"/>
              </a:xfrm>
            </p:grpSpPr>
            <p:sp>
              <p:nvSpPr>
                <p:cNvPr id="125006" name="Rectangle 24"/>
                <p:cNvSpPr>
                  <a:spLocks noChangeArrowheads="1"/>
                </p:cNvSpPr>
                <p:nvPr/>
              </p:nvSpPr>
              <p:spPr bwMode="auto">
                <a:xfrm>
                  <a:off x="4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blue, purple and scarlet yarn</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07" name="Rectangle 81"/>
                <p:cNvSpPr>
                  <a:spLocks noChangeArrowheads="1"/>
                </p:cNvSpPr>
                <p:nvPr/>
              </p:nvSpPr>
              <p:spPr bwMode="auto">
                <a:xfrm>
                  <a:off x="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4" name="Group 84"/>
              <p:cNvGrpSpPr>
                <a:grpSpLocks/>
              </p:cNvGrpSpPr>
              <p:nvPr/>
            </p:nvGrpSpPr>
            <p:grpSpPr bwMode="auto">
              <a:xfrm>
                <a:off x="940" y="4276"/>
                <a:ext cx="940" cy="606"/>
                <a:chOff x="940" y="4276"/>
                <a:chExt cx="940" cy="606"/>
              </a:xfrm>
            </p:grpSpPr>
            <p:sp>
              <p:nvSpPr>
                <p:cNvPr id="125004" name="Rectangle 25"/>
                <p:cNvSpPr>
                  <a:spLocks noChangeArrowheads="1"/>
                </p:cNvSpPr>
                <p:nvPr/>
              </p:nvSpPr>
              <p:spPr bwMode="auto">
                <a:xfrm>
                  <a:off x="98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heavens, the kingship of God, the blood of Jesus</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05" name="Rectangle 83"/>
                <p:cNvSpPr>
                  <a:spLocks noChangeArrowheads="1"/>
                </p:cNvSpPr>
                <p:nvPr/>
              </p:nvSpPr>
              <p:spPr bwMode="auto">
                <a:xfrm>
                  <a:off x="94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5" name="Group 86"/>
              <p:cNvGrpSpPr>
                <a:grpSpLocks/>
              </p:cNvGrpSpPr>
              <p:nvPr/>
            </p:nvGrpSpPr>
            <p:grpSpPr bwMode="auto">
              <a:xfrm>
                <a:off x="1880" y="4276"/>
                <a:ext cx="940" cy="606"/>
                <a:chOff x="1880" y="4276"/>
                <a:chExt cx="940" cy="606"/>
              </a:xfrm>
            </p:grpSpPr>
            <p:sp>
              <p:nvSpPr>
                <p:cNvPr id="125002" name="Rectangle 26"/>
                <p:cNvSpPr>
                  <a:spLocks noChangeArrowheads="1"/>
                </p:cNvSpPr>
                <p:nvPr/>
              </p:nvSpPr>
              <p:spPr bwMode="auto">
                <a:xfrm>
                  <a:off x="192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03" name="Rectangle 85"/>
                <p:cNvSpPr>
                  <a:spLocks noChangeArrowheads="1"/>
                </p:cNvSpPr>
                <p:nvPr/>
              </p:nvSpPr>
              <p:spPr bwMode="auto">
                <a:xfrm>
                  <a:off x="188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6" name="Group 88"/>
              <p:cNvGrpSpPr>
                <a:grpSpLocks/>
              </p:cNvGrpSpPr>
              <p:nvPr/>
            </p:nvGrpSpPr>
            <p:grpSpPr bwMode="auto">
              <a:xfrm>
                <a:off x="0" y="4882"/>
                <a:ext cx="940" cy="500"/>
                <a:chOff x="0" y="4882"/>
                <a:chExt cx="940" cy="500"/>
              </a:xfrm>
            </p:grpSpPr>
            <p:sp>
              <p:nvSpPr>
                <p:cNvPr id="125000" name="Rectangle 27"/>
                <p:cNvSpPr>
                  <a:spLocks noChangeArrowheads="1"/>
                </p:cNvSpPr>
                <p:nvPr/>
              </p:nvSpPr>
              <p:spPr bwMode="auto">
                <a:xfrm>
                  <a:off x="4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curtain</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01" name="Rectangle 87"/>
                <p:cNvSpPr>
                  <a:spLocks noChangeArrowheads="1"/>
                </p:cNvSpPr>
                <p:nvPr/>
              </p:nvSpPr>
              <p:spPr bwMode="auto">
                <a:xfrm>
                  <a:off x="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7" name="Group 90"/>
              <p:cNvGrpSpPr>
                <a:grpSpLocks/>
              </p:cNvGrpSpPr>
              <p:nvPr/>
            </p:nvGrpSpPr>
            <p:grpSpPr bwMode="auto">
              <a:xfrm>
                <a:off x="940" y="4882"/>
                <a:ext cx="940" cy="500"/>
                <a:chOff x="940" y="4882"/>
                <a:chExt cx="940" cy="500"/>
              </a:xfrm>
            </p:grpSpPr>
            <p:sp>
              <p:nvSpPr>
                <p:cNvPr id="124998" name="Rectangle 28"/>
                <p:cNvSpPr>
                  <a:spLocks noChangeArrowheads="1"/>
                </p:cNvSpPr>
                <p:nvPr/>
              </p:nvSpPr>
              <p:spPr bwMode="auto">
                <a:xfrm>
                  <a:off x="98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Separation from God</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4999" name="Rectangle 89"/>
                <p:cNvSpPr>
                  <a:spLocks noChangeArrowheads="1"/>
                </p:cNvSpPr>
                <p:nvPr/>
              </p:nvSpPr>
              <p:spPr bwMode="auto">
                <a:xfrm>
                  <a:off x="94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8" name="Group 92"/>
              <p:cNvGrpSpPr>
                <a:grpSpLocks/>
              </p:cNvGrpSpPr>
              <p:nvPr/>
            </p:nvGrpSpPr>
            <p:grpSpPr bwMode="auto">
              <a:xfrm>
                <a:off x="1880" y="4882"/>
                <a:ext cx="940" cy="500"/>
                <a:chOff x="1880" y="4882"/>
                <a:chExt cx="940" cy="500"/>
              </a:xfrm>
            </p:grpSpPr>
            <p:sp>
              <p:nvSpPr>
                <p:cNvPr id="124996" name="Rectangle 29"/>
                <p:cNvSpPr>
                  <a:spLocks noChangeArrowheads="1"/>
                </p:cNvSpPr>
                <p:nvPr/>
              </p:nvSpPr>
              <p:spPr bwMode="auto">
                <a:xfrm>
                  <a:off x="192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Matthew 27:51</a:t>
                  </a:r>
                </a:p>
                <a:p>
                  <a:pPr algn="just">
                    <a:tabLst>
                      <a:tab pos="-571500" algn="l"/>
                      <a:tab pos="2800350" algn="l"/>
                    </a:tabLst>
                  </a:pPr>
                  <a:endParaRPr lang="es-MX" sz="2400">
                    <a:latin typeface="Times New Roman" pitchFamily="18" charset="0"/>
                  </a:endParaRPr>
                </a:p>
              </p:txBody>
            </p:sp>
            <p:sp>
              <p:nvSpPr>
                <p:cNvPr id="124997" name="Rectangle 91"/>
                <p:cNvSpPr>
                  <a:spLocks noChangeArrowheads="1"/>
                </p:cNvSpPr>
                <p:nvPr/>
              </p:nvSpPr>
              <p:spPr bwMode="auto">
                <a:xfrm>
                  <a:off x="188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9" name="Group 94"/>
              <p:cNvGrpSpPr>
                <a:grpSpLocks/>
              </p:cNvGrpSpPr>
              <p:nvPr/>
            </p:nvGrpSpPr>
            <p:grpSpPr bwMode="auto">
              <a:xfrm>
                <a:off x="0" y="5382"/>
                <a:ext cx="940" cy="500"/>
                <a:chOff x="0" y="5382"/>
                <a:chExt cx="940" cy="500"/>
              </a:xfrm>
            </p:grpSpPr>
            <p:sp>
              <p:nvSpPr>
                <p:cNvPr id="124994" name="Rectangle 30"/>
                <p:cNvSpPr>
                  <a:spLocks noChangeArrowheads="1"/>
                </p:cNvSpPr>
                <p:nvPr/>
              </p:nvSpPr>
              <p:spPr bwMode="auto">
                <a:xfrm>
                  <a:off x="4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ark of the covenant</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4995" name="Rectangle 93"/>
                <p:cNvSpPr>
                  <a:spLocks noChangeArrowheads="1"/>
                </p:cNvSpPr>
                <p:nvPr/>
              </p:nvSpPr>
              <p:spPr bwMode="auto">
                <a:xfrm>
                  <a:off x="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0" name="Group 96"/>
              <p:cNvGrpSpPr>
                <a:grpSpLocks/>
              </p:cNvGrpSpPr>
              <p:nvPr/>
            </p:nvGrpSpPr>
            <p:grpSpPr bwMode="auto">
              <a:xfrm>
                <a:off x="940" y="5382"/>
                <a:ext cx="940" cy="500"/>
                <a:chOff x="940" y="5382"/>
                <a:chExt cx="940" cy="500"/>
              </a:xfrm>
            </p:grpSpPr>
            <p:sp>
              <p:nvSpPr>
                <p:cNvPr id="124992" name="Rectangle 31"/>
                <p:cNvSpPr>
                  <a:spLocks noChangeArrowheads="1"/>
                </p:cNvSpPr>
                <p:nvPr/>
              </p:nvSpPr>
              <p:spPr bwMode="auto">
                <a:xfrm>
                  <a:off x="98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presence of God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4993" name="Rectangle 95"/>
                <p:cNvSpPr>
                  <a:spLocks noChangeArrowheads="1"/>
                </p:cNvSpPr>
                <p:nvPr/>
              </p:nvSpPr>
              <p:spPr bwMode="auto">
                <a:xfrm>
                  <a:off x="94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1" name="Group 98"/>
              <p:cNvGrpSpPr>
                <a:grpSpLocks/>
              </p:cNvGrpSpPr>
              <p:nvPr/>
            </p:nvGrpSpPr>
            <p:grpSpPr bwMode="auto">
              <a:xfrm>
                <a:off x="1880" y="5382"/>
                <a:ext cx="940" cy="500"/>
                <a:chOff x="1880" y="5382"/>
                <a:chExt cx="940" cy="500"/>
              </a:xfrm>
            </p:grpSpPr>
            <p:sp>
              <p:nvSpPr>
                <p:cNvPr id="124990" name="Rectangle 32"/>
                <p:cNvSpPr>
                  <a:spLocks noChangeArrowheads="1"/>
                </p:cNvSpPr>
                <p:nvPr/>
              </p:nvSpPr>
              <p:spPr bwMode="auto">
                <a:xfrm>
                  <a:off x="192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91" name="Rectangle 97"/>
                <p:cNvSpPr>
                  <a:spLocks noChangeArrowheads="1"/>
                </p:cNvSpPr>
                <p:nvPr/>
              </p:nvSpPr>
              <p:spPr bwMode="auto">
                <a:xfrm>
                  <a:off x="188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2" name="Group 100"/>
              <p:cNvGrpSpPr>
                <a:grpSpLocks/>
              </p:cNvGrpSpPr>
              <p:nvPr/>
            </p:nvGrpSpPr>
            <p:grpSpPr bwMode="auto">
              <a:xfrm>
                <a:off x="0" y="5882"/>
                <a:ext cx="940" cy="509"/>
                <a:chOff x="0" y="5882"/>
                <a:chExt cx="940" cy="509"/>
              </a:xfrm>
            </p:grpSpPr>
            <p:sp>
              <p:nvSpPr>
                <p:cNvPr id="124988" name="Rectangle 33"/>
                <p:cNvSpPr>
                  <a:spLocks noChangeArrowheads="1"/>
                </p:cNvSpPr>
                <p:nvPr/>
              </p:nvSpPr>
              <p:spPr bwMode="auto">
                <a:xfrm>
                  <a:off x="4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Mercy Seat</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9" name="Rectangle 99"/>
                <p:cNvSpPr>
                  <a:spLocks noChangeArrowheads="1"/>
                </p:cNvSpPr>
                <p:nvPr/>
              </p:nvSpPr>
              <p:spPr bwMode="auto">
                <a:xfrm>
                  <a:off x="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3" name="Group 102"/>
              <p:cNvGrpSpPr>
                <a:grpSpLocks/>
              </p:cNvGrpSpPr>
              <p:nvPr/>
            </p:nvGrpSpPr>
            <p:grpSpPr bwMode="auto">
              <a:xfrm>
                <a:off x="940" y="5882"/>
                <a:ext cx="940" cy="509"/>
                <a:chOff x="940" y="5882"/>
                <a:chExt cx="940" cy="509"/>
              </a:xfrm>
            </p:grpSpPr>
            <p:sp>
              <p:nvSpPr>
                <p:cNvPr id="124986" name="Rectangle 34"/>
                <p:cNvSpPr>
                  <a:spLocks noChangeArrowheads="1"/>
                </p:cNvSpPr>
                <p:nvPr/>
              </p:nvSpPr>
              <p:spPr bwMode="auto">
                <a:xfrm>
                  <a:off x="98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grace of God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4987" name="Rectangle 101"/>
                <p:cNvSpPr>
                  <a:spLocks noChangeArrowheads="1"/>
                </p:cNvSpPr>
                <p:nvPr/>
              </p:nvSpPr>
              <p:spPr bwMode="auto">
                <a:xfrm>
                  <a:off x="94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4" name="Group 104"/>
              <p:cNvGrpSpPr>
                <a:grpSpLocks/>
              </p:cNvGrpSpPr>
              <p:nvPr/>
            </p:nvGrpSpPr>
            <p:grpSpPr bwMode="auto">
              <a:xfrm>
                <a:off x="1880" y="5882"/>
                <a:ext cx="940" cy="509"/>
                <a:chOff x="1880" y="5882"/>
                <a:chExt cx="940" cy="509"/>
              </a:xfrm>
            </p:grpSpPr>
            <p:sp>
              <p:nvSpPr>
                <p:cNvPr id="124984" name="Rectangle 35"/>
                <p:cNvSpPr>
                  <a:spLocks noChangeArrowheads="1"/>
                </p:cNvSpPr>
                <p:nvPr/>
              </p:nvSpPr>
              <p:spPr bwMode="auto">
                <a:xfrm>
                  <a:off x="192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5" name="Rectangle 103"/>
                <p:cNvSpPr>
                  <a:spLocks noChangeArrowheads="1"/>
                </p:cNvSpPr>
                <p:nvPr/>
              </p:nvSpPr>
              <p:spPr bwMode="auto">
                <a:xfrm>
                  <a:off x="188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5" name="Group 106"/>
              <p:cNvGrpSpPr>
                <a:grpSpLocks/>
              </p:cNvGrpSpPr>
              <p:nvPr/>
            </p:nvGrpSpPr>
            <p:grpSpPr bwMode="auto">
              <a:xfrm>
                <a:off x="0" y="6391"/>
                <a:ext cx="940" cy="509"/>
                <a:chOff x="0" y="6391"/>
                <a:chExt cx="940" cy="509"/>
              </a:xfrm>
            </p:grpSpPr>
            <p:sp>
              <p:nvSpPr>
                <p:cNvPr id="124982" name="Rectangle 36"/>
                <p:cNvSpPr>
                  <a:spLocks noChangeArrowheads="1"/>
                </p:cNvSpPr>
                <p:nvPr/>
              </p:nvSpPr>
              <p:spPr bwMode="auto">
                <a:xfrm>
                  <a:off x="4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Cherubim</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3" name="Rectangle 105"/>
                <p:cNvSpPr>
                  <a:spLocks noChangeArrowheads="1"/>
                </p:cNvSpPr>
                <p:nvPr/>
              </p:nvSpPr>
              <p:spPr bwMode="auto">
                <a:xfrm>
                  <a:off x="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6" name="Group 108"/>
              <p:cNvGrpSpPr>
                <a:grpSpLocks/>
              </p:cNvGrpSpPr>
              <p:nvPr/>
            </p:nvGrpSpPr>
            <p:grpSpPr bwMode="auto">
              <a:xfrm>
                <a:off x="940" y="6391"/>
                <a:ext cx="940" cy="509"/>
                <a:chOff x="940" y="6391"/>
                <a:chExt cx="940" cy="509"/>
              </a:xfrm>
            </p:grpSpPr>
            <p:sp>
              <p:nvSpPr>
                <p:cNvPr id="124980" name="Rectangle 37"/>
                <p:cNvSpPr>
                  <a:spLocks noChangeArrowheads="1"/>
                </p:cNvSpPr>
                <p:nvPr/>
              </p:nvSpPr>
              <p:spPr bwMode="auto">
                <a:xfrm>
                  <a:off x="98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1" name="Rectangle 107"/>
                <p:cNvSpPr>
                  <a:spLocks noChangeArrowheads="1"/>
                </p:cNvSpPr>
                <p:nvPr/>
              </p:nvSpPr>
              <p:spPr bwMode="auto">
                <a:xfrm>
                  <a:off x="94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7" name="Group 110"/>
              <p:cNvGrpSpPr>
                <a:grpSpLocks/>
              </p:cNvGrpSpPr>
              <p:nvPr/>
            </p:nvGrpSpPr>
            <p:grpSpPr bwMode="auto">
              <a:xfrm>
                <a:off x="1880" y="6391"/>
                <a:ext cx="940" cy="509"/>
                <a:chOff x="1880" y="6391"/>
                <a:chExt cx="940" cy="509"/>
              </a:xfrm>
            </p:grpSpPr>
            <p:sp>
              <p:nvSpPr>
                <p:cNvPr id="124978" name="Rectangle 38"/>
                <p:cNvSpPr>
                  <a:spLocks noChangeArrowheads="1"/>
                </p:cNvSpPr>
                <p:nvPr/>
              </p:nvSpPr>
              <p:spPr bwMode="auto">
                <a:xfrm>
                  <a:off x="192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79" name="Rectangle 109"/>
                <p:cNvSpPr>
                  <a:spLocks noChangeArrowheads="1"/>
                </p:cNvSpPr>
                <p:nvPr/>
              </p:nvSpPr>
              <p:spPr bwMode="auto">
                <a:xfrm>
                  <a:off x="188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4941" name="Rectangle 112"/>
            <p:cNvSpPr>
              <a:spLocks noChangeArrowheads="1"/>
            </p:cNvSpPr>
            <p:nvPr/>
          </p:nvSpPr>
          <p:spPr bwMode="auto">
            <a:xfrm>
              <a:off x="-3" y="525"/>
              <a:ext cx="2826" cy="6378"/>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932" name="Rectangle 114"/>
          <p:cNvSpPr>
            <a:spLocks noChangeArrowheads="1"/>
          </p:cNvSpPr>
          <p:nvPr/>
        </p:nvSpPr>
        <p:spPr bwMode="auto">
          <a:xfrm>
            <a:off x="3175" y="8596313"/>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tabLst>
                <a:tab pos="-571500" algn="l"/>
                <a:tab pos="280035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 pos="2800350" algn="l"/>
              </a:tabLst>
            </a:pPr>
            <a:endParaRPr lang="es-MX" sz="2400">
              <a:latin typeface="Times New Roman" pitchFamily="18" charset="0"/>
            </a:endParaRPr>
          </a:p>
        </p:txBody>
      </p:sp>
      <p:sp>
        <p:nvSpPr>
          <p:cNvPr id="124933" name="Text Box 116"/>
          <p:cNvSpPr txBox="1">
            <a:spLocks noChangeArrowheads="1"/>
          </p:cNvSpPr>
          <p:nvPr/>
        </p:nvSpPr>
        <p:spPr bwMode="auto">
          <a:xfrm>
            <a:off x="6324600" y="19812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Hebrews 9:14</a:t>
            </a:r>
          </a:p>
        </p:txBody>
      </p:sp>
      <p:sp>
        <p:nvSpPr>
          <p:cNvPr id="124934" name="Text Box 117"/>
          <p:cNvSpPr txBox="1">
            <a:spLocks noChangeArrowheads="1"/>
          </p:cNvSpPr>
          <p:nvPr/>
        </p:nvSpPr>
        <p:spPr bwMode="auto">
          <a:xfrm>
            <a:off x="6324600" y="24384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Titus 3:5</a:t>
            </a:r>
          </a:p>
        </p:txBody>
      </p:sp>
      <p:sp>
        <p:nvSpPr>
          <p:cNvPr id="124935" name="Text Box 118"/>
          <p:cNvSpPr txBox="1">
            <a:spLocks noChangeArrowheads="1"/>
          </p:cNvSpPr>
          <p:nvPr/>
        </p:nvSpPr>
        <p:spPr bwMode="auto">
          <a:xfrm>
            <a:off x="6324600" y="29718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John 6:48-51</a:t>
            </a:r>
          </a:p>
        </p:txBody>
      </p:sp>
      <p:sp>
        <p:nvSpPr>
          <p:cNvPr id="124936" name="Text Box 119"/>
          <p:cNvSpPr txBox="1">
            <a:spLocks noChangeArrowheads="1"/>
          </p:cNvSpPr>
          <p:nvPr/>
        </p:nvSpPr>
        <p:spPr bwMode="auto">
          <a:xfrm>
            <a:off x="6324600" y="54864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1400">
              <a:solidFill>
                <a:srgbClr val="FFFF66"/>
              </a:solidFill>
              <a:latin typeface="Times New Roman" pitchFamily="18" charset="0"/>
            </a:endParaRPr>
          </a:p>
        </p:txBody>
      </p:sp>
      <p:sp>
        <p:nvSpPr>
          <p:cNvPr id="124937" name="Text Box 120"/>
          <p:cNvSpPr txBox="1">
            <a:spLocks noChangeArrowheads="1"/>
          </p:cNvSpPr>
          <p:nvPr/>
        </p:nvSpPr>
        <p:spPr bwMode="auto">
          <a:xfrm>
            <a:off x="6248400" y="54102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Psalm 132:7,8</a:t>
            </a:r>
          </a:p>
        </p:txBody>
      </p:sp>
      <p:sp>
        <p:nvSpPr>
          <p:cNvPr id="124938" name="Text Box 121"/>
          <p:cNvSpPr txBox="1">
            <a:spLocks noChangeArrowheads="1"/>
          </p:cNvSpPr>
          <p:nvPr/>
        </p:nvSpPr>
        <p:spPr bwMode="auto">
          <a:xfrm>
            <a:off x="3657600" y="6400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The angels in heaven</a:t>
            </a:r>
          </a:p>
        </p:txBody>
      </p:sp>
      <p:sp>
        <p:nvSpPr>
          <p:cNvPr id="124939" name="Text Box 122"/>
          <p:cNvSpPr txBox="1">
            <a:spLocks noChangeArrowheads="1"/>
          </p:cNvSpPr>
          <p:nvPr/>
        </p:nvSpPr>
        <p:spPr bwMode="auto">
          <a:xfrm>
            <a:off x="6324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Ezekiel 10:15-22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838200" y="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s-MX" sz="2400" b="1">
                <a:solidFill>
                  <a:srgbClr val="FFFF00"/>
                </a:solidFill>
                <a:latin typeface="Times New Roman" pitchFamily="18" charset="0"/>
                <a:cs typeface="Times New Roman" pitchFamily="18" charset="0"/>
              </a:rPr>
              <a:t>Sacrificial Type and Antitype</a:t>
            </a:r>
            <a:endParaRPr lang="es-MX" sz="2400">
              <a:latin typeface="Times New Roman" pitchFamily="18" charset="0"/>
            </a:endParaRPr>
          </a:p>
        </p:txBody>
      </p:sp>
      <p:grpSp>
        <p:nvGrpSpPr>
          <p:cNvPr id="126979" name="Group 77"/>
          <p:cNvGrpSpPr>
            <a:grpSpLocks/>
          </p:cNvGrpSpPr>
          <p:nvPr/>
        </p:nvGrpSpPr>
        <p:grpSpPr bwMode="auto">
          <a:xfrm>
            <a:off x="762000" y="914400"/>
            <a:ext cx="7848600" cy="5410200"/>
            <a:chOff x="-3" y="534"/>
            <a:chExt cx="3122" cy="4322"/>
          </a:xfrm>
        </p:grpSpPr>
        <p:grpSp>
          <p:nvGrpSpPr>
            <p:cNvPr id="126981" name="Group 75"/>
            <p:cNvGrpSpPr>
              <a:grpSpLocks/>
            </p:cNvGrpSpPr>
            <p:nvPr/>
          </p:nvGrpSpPr>
          <p:grpSpPr bwMode="auto">
            <a:xfrm>
              <a:off x="0" y="537"/>
              <a:ext cx="3116" cy="4316"/>
              <a:chOff x="0" y="537"/>
              <a:chExt cx="3116" cy="4316"/>
            </a:xfrm>
          </p:grpSpPr>
          <p:grpSp>
            <p:nvGrpSpPr>
              <p:cNvPr id="126983" name="Group 28"/>
              <p:cNvGrpSpPr>
                <a:grpSpLocks/>
              </p:cNvGrpSpPr>
              <p:nvPr/>
            </p:nvGrpSpPr>
            <p:grpSpPr bwMode="auto">
              <a:xfrm>
                <a:off x="0" y="537"/>
                <a:ext cx="590" cy="518"/>
                <a:chOff x="0" y="537"/>
                <a:chExt cx="590" cy="518"/>
              </a:xfrm>
            </p:grpSpPr>
            <p:sp>
              <p:nvSpPr>
                <p:cNvPr id="127053" name="Rectangle 3"/>
                <p:cNvSpPr>
                  <a:spLocks noChangeArrowheads="1"/>
                </p:cNvSpPr>
                <p:nvPr/>
              </p:nvSpPr>
              <p:spPr bwMode="auto">
                <a:xfrm>
                  <a:off x="43" y="537"/>
                  <a:ext cx="50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200">
                      <a:solidFill>
                        <a:srgbClr val="FFFF00"/>
                      </a:solidFill>
                      <a:latin typeface="Times New Roman" pitchFamily="18" charset="0"/>
                      <a:cs typeface="Times New Roman" pitchFamily="18" charset="0"/>
                    </a:rPr>
                    <a:t> </a:t>
                  </a:r>
                  <a:endParaRPr lang="es-MX" sz="1200">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54" name="Rectangle 27"/>
                <p:cNvSpPr>
                  <a:spLocks noChangeArrowheads="1"/>
                </p:cNvSpPr>
                <p:nvPr/>
              </p:nvSpPr>
              <p:spPr bwMode="auto">
                <a:xfrm>
                  <a:off x="0" y="537"/>
                  <a:ext cx="59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4" name="Group 30"/>
              <p:cNvGrpSpPr>
                <a:grpSpLocks/>
              </p:cNvGrpSpPr>
              <p:nvPr/>
            </p:nvGrpSpPr>
            <p:grpSpPr bwMode="auto">
              <a:xfrm>
                <a:off x="590" y="537"/>
                <a:ext cx="806" cy="518"/>
                <a:chOff x="590" y="537"/>
                <a:chExt cx="806" cy="518"/>
              </a:xfrm>
            </p:grpSpPr>
            <p:sp>
              <p:nvSpPr>
                <p:cNvPr id="127051" name="Rectangle 4"/>
                <p:cNvSpPr>
                  <a:spLocks noChangeArrowheads="1"/>
                </p:cNvSpPr>
                <p:nvPr/>
              </p:nvSpPr>
              <p:spPr bwMode="auto">
                <a:xfrm>
                  <a:off x="633" y="537"/>
                  <a:ext cx="7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s-MX" sz="1600" b="1">
                      <a:solidFill>
                        <a:srgbClr val="FFFF00"/>
                      </a:solidFill>
                      <a:latin typeface="Times New Roman" pitchFamily="18" charset="0"/>
                      <a:cs typeface="Times New Roman" pitchFamily="18" charset="0"/>
                    </a:rPr>
                    <a:t>Old Testament Sacrifice</a:t>
                  </a:r>
                  <a:endParaRPr lang="es-MX" sz="1600" b="1">
                    <a:latin typeface="Times New Roman" pitchFamily="18" charset="0"/>
                    <a:cs typeface="Times New Roman" pitchFamily="18" charset="0"/>
                  </a:endParaRPr>
                </a:p>
                <a:p>
                  <a:pPr algn="ctr"/>
                  <a:endParaRPr lang="es-MX" sz="2400">
                    <a:latin typeface="Times New Roman" pitchFamily="18" charset="0"/>
                  </a:endParaRPr>
                </a:p>
              </p:txBody>
            </p:sp>
            <p:sp>
              <p:nvSpPr>
                <p:cNvPr id="127052" name="Rectangle 29"/>
                <p:cNvSpPr>
                  <a:spLocks noChangeArrowheads="1"/>
                </p:cNvSpPr>
                <p:nvPr/>
              </p:nvSpPr>
              <p:spPr bwMode="auto">
                <a:xfrm>
                  <a:off x="590" y="537"/>
                  <a:ext cx="80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5" name="Group 32"/>
              <p:cNvGrpSpPr>
                <a:grpSpLocks/>
              </p:cNvGrpSpPr>
              <p:nvPr/>
            </p:nvGrpSpPr>
            <p:grpSpPr bwMode="auto">
              <a:xfrm>
                <a:off x="1396" y="537"/>
                <a:ext cx="878" cy="518"/>
                <a:chOff x="1396" y="537"/>
                <a:chExt cx="878" cy="518"/>
              </a:xfrm>
            </p:grpSpPr>
            <p:sp>
              <p:nvSpPr>
                <p:cNvPr id="127049" name="Rectangle 5"/>
                <p:cNvSpPr>
                  <a:spLocks noChangeArrowheads="1"/>
                </p:cNvSpPr>
                <p:nvPr/>
              </p:nvSpPr>
              <p:spPr bwMode="auto">
                <a:xfrm>
                  <a:off x="1439" y="537"/>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s-MX" sz="1400" b="1">
                      <a:solidFill>
                        <a:srgbClr val="FFFF00"/>
                      </a:solidFill>
                      <a:latin typeface="Times New Roman" pitchFamily="18" charset="0"/>
                      <a:cs typeface="Times New Roman" pitchFamily="18" charset="0"/>
                    </a:rPr>
                    <a:t>New Testament fulfillment</a:t>
                  </a:r>
                  <a:endParaRPr lang="es-MX" sz="1400" b="1">
                    <a:latin typeface="Times New Roman" pitchFamily="18" charset="0"/>
                    <a:cs typeface="Times New Roman" pitchFamily="18" charset="0"/>
                  </a:endParaRPr>
                </a:p>
                <a:p>
                  <a:pPr algn="ctr"/>
                  <a:endParaRPr lang="es-MX" sz="2400">
                    <a:latin typeface="Times New Roman" pitchFamily="18" charset="0"/>
                  </a:endParaRPr>
                </a:p>
              </p:txBody>
            </p:sp>
            <p:sp>
              <p:nvSpPr>
                <p:cNvPr id="127050" name="Rectangle 31"/>
                <p:cNvSpPr>
                  <a:spLocks noChangeArrowheads="1"/>
                </p:cNvSpPr>
                <p:nvPr/>
              </p:nvSpPr>
              <p:spPr bwMode="auto">
                <a:xfrm>
                  <a:off x="1396" y="537"/>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6" name="Group 34"/>
              <p:cNvGrpSpPr>
                <a:grpSpLocks/>
              </p:cNvGrpSpPr>
              <p:nvPr/>
            </p:nvGrpSpPr>
            <p:grpSpPr bwMode="auto">
              <a:xfrm>
                <a:off x="2274" y="537"/>
                <a:ext cx="842" cy="518"/>
                <a:chOff x="2274" y="537"/>
                <a:chExt cx="842" cy="518"/>
              </a:xfrm>
            </p:grpSpPr>
            <p:sp>
              <p:nvSpPr>
                <p:cNvPr id="127047" name="Rectangle 6"/>
                <p:cNvSpPr>
                  <a:spLocks noChangeArrowheads="1"/>
                </p:cNvSpPr>
                <p:nvPr/>
              </p:nvSpPr>
              <p:spPr bwMode="auto">
                <a:xfrm>
                  <a:off x="2317" y="537"/>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200">
                      <a:solidFill>
                        <a:srgbClr val="FFFF00"/>
                      </a:solidFill>
                      <a:latin typeface="Times New Roman" pitchFamily="18" charset="0"/>
                      <a:cs typeface="Times New Roman" pitchFamily="18" charset="0"/>
                    </a:rPr>
                    <a:t>    </a:t>
                  </a:r>
                  <a:r>
                    <a:rPr lang="es-MX" sz="1400" b="1">
                      <a:solidFill>
                        <a:srgbClr val="FFFF00"/>
                      </a:solidFill>
                      <a:latin typeface="Times New Roman" pitchFamily="18" charset="0"/>
                      <a:cs typeface="Times New Roman" pitchFamily="18" charset="0"/>
                    </a:rPr>
                    <a:t>Scriptures</a:t>
                  </a:r>
                  <a:endParaRPr lang="es-MX" sz="1400" b="1">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48" name="Rectangle 33"/>
                <p:cNvSpPr>
                  <a:spLocks noChangeArrowheads="1"/>
                </p:cNvSpPr>
                <p:nvPr/>
              </p:nvSpPr>
              <p:spPr bwMode="auto">
                <a:xfrm>
                  <a:off x="2274" y="537"/>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7" name="Group 36"/>
              <p:cNvGrpSpPr>
                <a:grpSpLocks/>
              </p:cNvGrpSpPr>
              <p:nvPr/>
            </p:nvGrpSpPr>
            <p:grpSpPr bwMode="auto">
              <a:xfrm>
                <a:off x="0" y="1055"/>
                <a:ext cx="590" cy="2532"/>
                <a:chOff x="0" y="1055"/>
                <a:chExt cx="590" cy="2532"/>
              </a:xfrm>
            </p:grpSpPr>
            <p:sp>
              <p:nvSpPr>
                <p:cNvPr id="127045" name="Rectangle 7"/>
                <p:cNvSpPr>
                  <a:spLocks noChangeArrowheads="1"/>
                </p:cNvSpPr>
                <p:nvPr/>
              </p:nvSpPr>
              <p:spPr bwMode="auto">
                <a:xfrm>
                  <a:off x="43" y="1055"/>
                  <a:ext cx="504" cy="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Sweet Savor Sacrifices</a:t>
                  </a:r>
                  <a:endParaRPr lang="es-MX" sz="1600" b="1">
                    <a:latin typeface="Times New Roman" pitchFamily="18" charset="0"/>
                    <a:cs typeface="Times New Roman" pitchFamily="18" charset="0"/>
                  </a:endParaRPr>
                </a:p>
                <a:p>
                  <a:endParaRPr lang="es-MX" sz="2400">
                    <a:latin typeface="Times New Roman" pitchFamily="18" charset="0"/>
                  </a:endParaRPr>
                </a:p>
              </p:txBody>
            </p:sp>
            <p:sp>
              <p:nvSpPr>
                <p:cNvPr id="127046" name="Rectangle 35"/>
                <p:cNvSpPr>
                  <a:spLocks noChangeArrowheads="1"/>
                </p:cNvSpPr>
                <p:nvPr/>
              </p:nvSpPr>
              <p:spPr bwMode="auto">
                <a:xfrm>
                  <a:off x="0" y="1055"/>
                  <a:ext cx="590" cy="253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8" name="Group 38"/>
              <p:cNvGrpSpPr>
                <a:grpSpLocks/>
              </p:cNvGrpSpPr>
              <p:nvPr/>
            </p:nvGrpSpPr>
            <p:grpSpPr bwMode="auto">
              <a:xfrm>
                <a:off x="590" y="1055"/>
                <a:ext cx="806" cy="633"/>
                <a:chOff x="590" y="1055"/>
                <a:chExt cx="806" cy="633"/>
              </a:xfrm>
            </p:grpSpPr>
            <p:sp>
              <p:nvSpPr>
                <p:cNvPr id="127043" name="Rectangle 8"/>
                <p:cNvSpPr>
                  <a:spLocks noChangeArrowheads="1"/>
                </p:cNvSpPr>
                <p:nvPr/>
              </p:nvSpPr>
              <p:spPr bwMode="auto">
                <a:xfrm>
                  <a:off x="633" y="1055"/>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The Burnt Offering</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44" name="Rectangle 37"/>
                <p:cNvSpPr>
                  <a:spLocks noChangeArrowheads="1"/>
                </p:cNvSpPr>
                <p:nvPr/>
              </p:nvSpPr>
              <p:spPr bwMode="auto">
                <a:xfrm>
                  <a:off x="590" y="1055"/>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9" name="Group 40"/>
              <p:cNvGrpSpPr>
                <a:grpSpLocks/>
              </p:cNvGrpSpPr>
              <p:nvPr/>
            </p:nvGrpSpPr>
            <p:grpSpPr bwMode="auto">
              <a:xfrm>
                <a:off x="1396" y="1055"/>
                <a:ext cx="878" cy="633"/>
                <a:chOff x="1396" y="1055"/>
                <a:chExt cx="878" cy="633"/>
              </a:xfrm>
            </p:grpSpPr>
            <p:sp>
              <p:nvSpPr>
                <p:cNvPr id="127041" name="Rectangle 9"/>
                <p:cNvSpPr>
                  <a:spLocks noChangeArrowheads="1"/>
                </p:cNvSpPr>
                <p:nvPr/>
              </p:nvSpPr>
              <p:spPr bwMode="auto">
                <a:xfrm>
                  <a:off x="1439" y="1055"/>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Jesus’ and our devotion to God</a:t>
                  </a:r>
                  <a:endParaRPr lang="es-MX" sz="1600" b="1">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42" name="Rectangle 39"/>
                <p:cNvSpPr>
                  <a:spLocks noChangeArrowheads="1"/>
                </p:cNvSpPr>
                <p:nvPr/>
              </p:nvSpPr>
              <p:spPr bwMode="auto">
                <a:xfrm>
                  <a:off x="1396" y="1055"/>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0" name="Group 42"/>
              <p:cNvGrpSpPr>
                <a:grpSpLocks/>
              </p:cNvGrpSpPr>
              <p:nvPr/>
            </p:nvGrpSpPr>
            <p:grpSpPr bwMode="auto">
              <a:xfrm>
                <a:off x="2274" y="1055"/>
                <a:ext cx="842" cy="633"/>
                <a:chOff x="2274" y="1055"/>
                <a:chExt cx="842" cy="633"/>
              </a:xfrm>
            </p:grpSpPr>
            <p:sp>
              <p:nvSpPr>
                <p:cNvPr id="127039" name="Rectangle 10"/>
                <p:cNvSpPr>
                  <a:spLocks noChangeArrowheads="1"/>
                </p:cNvSpPr>
                <p:nvPr/>
              </p:nvSpPr>
              <p:spPr bwMode="auto">
                <a:xfrm>
                  <a:off x="2317" y="1055"/>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Ephesians 5:1,2 Romans 12:1,2</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40" name="Rectangle 41"/>
                <p:cNvSpPr>
                  <a:spLocks noChangeArrowheads="1"/>
                </p:cNvSpPr>
                <p:nvPr/>
              </p:nvSpPr>
              <p:spPr bwMode="auto">
                <a:xfrm>
                  <a:off x="2274" y="1055"/>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1" name="Group 44"/>
              <p:cNvGrpSpPr>
                <a:grpSpLocks/>
              </p:cNvGrpSpPr>
              <p:nvPr/>
            </p:nvGrpSpPr>
            <p:grpSpPr bwMode="auto">
              <a:xfrm>
                <a:off x="590" y="1688"/>
                <a:ext cx="806" cy="633"/>
                <a:chOff x="590" y="1688"/>
                <a:chExt cx="806" cy="633"/>
              </a:xfrm>
            </p:grpSpPr>
            <p:sp>
              <p:nvSpPr>
                <p:cNvPr id="127037" name="Rectangle 11"/>
                <p:cNvSpPr>
                  <a:spLocks noChangeArrowheads="1"/>
                </p:cNvSpPr>
                <p:nvPr/>
              </p:nvSpPr>
              <p:spPr bwMode="auto">
                <a:xfrm>
                  <a:off x="633" y="1688"/>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Grain Offering</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38" name="Rectangle 43"/>
                <p:cNvSpPr>
                  <a:spLocks noChangeArrowheads="1"/>
                </p:cNvSpPr>
                <p:nvPr/>
              </p:nvSpPr>
              <p:spPr bwMode="auto">
                <a:xfrm>
                  <a:off x="590" y="1688"/>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2" name="Group 46"/>
              <p:cNvGrpSpPr>
                <a:grpSpLocks/>
              </p:cNvGrpSpPr>
              <p:nvPr/>
            </p:nvGrpSpPr>
            <p:grpSpPr bwMode="auto">
              <a:xfrm>
                <a:off x="1396" y="1688"/>
                <a:ext cx="878" cy="633"/>
                <a:chOff x="1396" y="1688"/>
                <a:chExt cx="878" cy="633"/>
              </a:xfrm>
            </p:grpSpPr>
            <p:sp>
              <p:nvSpPr>
                <p:cNvPr id="127035" name="Rectangle 12"/>
                <p:cNvSpPr>
                  <a:spLocks noChangeArrowheads="1"/>
                </p:cNvSpPr>
                <p:nvPr/>
              </p:nvSpPr>
              <p:spPr bwMode="auto">
                <a:xfrm>
                  <a:off x="1439" y="1688"/>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Giving back a contribution to God</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36" name="Rectangle 45"/>
                <p:cNvSpPr>
                  <a:spLocks noChangeArrowheads="1"/>
                </p:cNvSpPr>
                <p:nvPr/>
              </p:nvSpPr>
              <p:spPr bwMode="auto">
                <a:xfrm>
                  <a:off x="1396" y="1688"/>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3" name="Group 48"/>
              <p:cNvGrpSpPr>
                <a:grpSpLocks/>
              </p:cNvGrpSpPr>
              <p:nvPr/>
            </p:nvGrpSpPr>
            <p:grpSpPr bwMode="auto">
              <a:xfrm>
                <a:off x="2274" y="1688"/>
                <a:ext cx="842" cy="633"/>
                <a:chOff x="2274" y="1688"/>
                <a:chExt cx="842" cy="633"/>
              </a:xfrm>
            </p:grpSpPr>
            <p:sp>
              <p:nvSpPr>
                <p:cNvPr id="127033" name="Rectangle 13"/>
                <p:cNvSpPr>
                  <a:spLocks noChangeArrowheads="1"/>
                </p:cNvSpPr>
                <p:nvPr/>
              </p:nvSpPr>
              <p:spPr bwMode="auto">
                <a:xfrm>
                  <a:off x="2317" y="1688"/>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Matthew 6:19-21</a:t>
                  </a:r>
                  <a:endParaRPr lang="es-MX" sz="1600" b="1">
                    <a:latin typeface="Times New Roman" pitchFamily="18" charset="0"/>
                    <a:cs typeface="Times New Roman" pitchFamily="18" charset="0"/>
                  </a:endParaRPr>
                </a:p>
                <a:p>
                  <a:r>
                    <a:rPr lang="es-MX" sz="1600" b="1">
                      <a:solidFill>
                        <a:srgbClr val="FFFF00"/>
                      </a:solidFill>
                      <a:latin typeface="Times New Roman" pitchFamily="18" charset="0"/>
                      <a:cs typeface="Times New Roman" pitchFamily="18" charset="0"/>
                    </a:rPr>
                    <a:t>Romans 8,9</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34" name="Rectangle 47"/>
                <p:cNvSpPr>
                  <a:spLocks noChangeArrowheads="1"/>
                </p:cNvSpPr>
                <p:nvPr/>
              </p:nvSpPr>
              <p:spPr bwMode="auto">
                <a:xfrm>
                  <a:off x="2274" y="1688"/>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4" name="Group 50"/>
              <p:cNvGrpSpPr>
                <a:grpSpLocks/>
              </p:cNvGrpSpPr>
              <p:nvPr/>
            </p:nvGrpSpPr>
            <p:grpSpPr bwMode="auto">
              <a:xfrm>
                <a:off x="590" y="2321"/>
                <a:ext cx="806" cy="633"/>
                <a:chOff x="590" y="2321"/>
                <a:chExt cx="806" cy="633"/>
              </a:xfrm>
            </p:grpSpPr>
            <p:sp>
              <p:nvSpPr>
                <p:cNvPr id="127031" name="Rectangle 14"/>
                <p:cNvSpPr>
                  <a:spLocks noChangeArrowheads="1"/>
                </p:cNvSpPr>
                <p:nvPr/>
              </p:nvSpPr>
              <p:spPr bwMode="auto">
                <a:xfrm>
                  <a:off x="633" y="2321"/>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Drink Offering</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32" name="Rectangle 49"/>
                <p:cNvSpPr>
                  <a:spLocks noChangeArrowheads="1"/>
                </p:cNvSpPr>
                <p:nvPr/>
              </p:nvSpPr>
              <p:spPr bwMode="auto">
                <a:xfrm>
                  <a:off x="590" y="2321"/>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5" name="Group 52"/>
              <p:cNvGrpSpPr>
                <a:grpSpLocks/>
              </p:cNvGrpSpPr>
              <p:nvPr/>
            </p:nvGrpSpPr>
            <p:grpSpPr bwMode="auto">
              <a:xfrm>
                <a:off x="1396" y="2321"/>
                <a:ext cx="878" cy="633"/>
                <a:chOff x="1396" y="2321"/>
                <a:chExt cx="878" cy="633"/>
              </a:xfrm>
            </p:grpSpPr>
            <p:sp>
              <p:nvSpPr>
                <p:cNvPr id="127029" name="Rectangle 15"/>
                <p:cNvSpPr>
                  <a:spLocks noChangeArrowheads="1"/>
                </p:cNvSpPr>
                <p:nvPr/>
              </p:nvSpPr>
              <p:spPr bwMode="auto">
                <a:xfrm>
                  <a:off x="1439" y="2321"/>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Pouring out our life for God</a:t>
                  </a:r>
                  <a:endParaRPr lang="es-MX" sz="1400" b="1">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30" name="Rectangle 51"/>
                <p:cNvSpPr>
                  <a:spLocks noChangeArrowheads="1"/>
                </p:cNvSpPr>
                <p:nvPr/>
              </p:nvSpPr>
              <p:spPr bwMode="auto">
                <a:xfrm>
                  <a:off x="1396" y="2321"/>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6" name="Group 54"/>
              <p:cNvGrpSpPr>
                <a:grpSpLocks/>
              </p:cNvGrpSpPr>
              <p:nvPr/>
            </p:nvGrpSpPr>
            <p:grpSpPr bwMode="auto">
              <a:xfrm>
                <a:off x="2274" y="2321"/>
                <a:ext cx="842" cy="633"/>
                <a:chOff x="2274" y="2321"/>
                <a:chExt cx="842" cy="633"/>
              </a:xfrm>
            </p:grpSpPr>
            <p:sp>
              <p:nvSpPr>
                <p:cNvPr id="127027" name="Rectangle 16"/>
                <p:cNvSpPr>
                  <a:spLocks noChangeArrowheads="1"/>
                </p:cNvSpPr>
                <p:nvPr/>
              </p:nvSpPr>
              <p:spPr bwMode="auto">
                <a:xfrm>
                  <a:off x="2317" y="2321"/>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Luke 22:20  Philippians 2:16</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28" name="Rectangle 53"/>
                <p:cNvSpPr>
                  <a:spLocks noChangeArrowheads="1"/>
                </p:cNvSpPr>
                <p:nvPr/>
              </p:nvSpPr>
              <p:spPr bwMode="auto">
                <a:xfrm>
                  <a:off x="2274" y="2321"/>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7" name="Group 56"/>
              <p:cNvGrpSpPr>
                <a:grpSpLocks/>
              </p:cNvGrpSpPr>
              <p:nvPr/>
            </p:nvGrpSpPr>
            <p:grpSpPr bwMode="auto">
              <a:xfrm>
                <a:off x="590" y="2954"/>
                <a:ext cx="806" cy="633"/>
                <a:chOff x="590" y="2954"/>
                <a:chExt cx="806" cy="633"/>
              </a:xfrm>
            </p:grpSpPr>
            <p:sp>
              <p:nvSpPr>
                <p:cNvPr id="127025" name="Rectangle 17"/>
                <p:cNvSpPr>
                  <a:spLocks noChangeArrowheads="1"/>
                </p:cNvSpPr>
                <p:nvPr/>
              </p:nvSpPr>
              <p:spPr bwMode="auto">
                <a:xfrm>
                  <a:off x="633" y="2954"/>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Fellowship Offering</a:t>
                  </a:r>
                  <a:endParaRPr lang="es-MX" sz="1400" b="1">
                    <a:latin typeface="Times New Roman" pitchFamily="18" charset="0"/>
                    <a:cs typeface="Times New Roman" pitchFamily="18" charset="0"/>
                  </a:endParaRPr>
                </a:p>
                <a:p>
                  <a:endParaRPr lang="es-MX" sz="2400">
                    <a:latin typeface="Times New Roman" pitchFamily="18" charset="0"/>
                  </a:endParaRPr>
                </a:p>
              </p:txBody>
            </p:sp>
            <p:sp>
              <p:nvSpPr>
                <p:cNvPr id="127026" name="Rectangle 55"/>
                <p:cNvSpPr>
                  <a:spLocks noChangeArrowheads="1"/>
                </p:cNvSpPr>
                <p:nvPr/>
              </p:nvSpPr>
              <p:spPr bwMode="auto">
                <a:xfrm>
                  <a:off x="590" y="2954"/>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8" name="Group 58"/>
              <p:cNvGrpSpPr>
                <a:grpSpLocks/>
              </p:cNvGrpSpPr>
              <p:nvPr/>
            </p:nvGrpSpPr>
            <p:grpSpPr bwMode="auto">
              <a:xfrm>
                <a:off x="1396" y="2954"/>
                <a:ext cx="878" cy="633"/>
                <a:chOff x="1396" y="2954"/>
                <a:chExt cx="878" cy="633"/>
              </a:xfrm>
            </p:grpSpPr>
            <p:sp>
              <p:nvSpPr>
                <p:cNvPr id="127023" name="Rectangle 18"/>
                <p:cNvSpPr>
                  <a:spLocks noChangeArrowheads="1"/>
                </p:cNvSpPr>
                <p:nvPr/>
              </p:nvSpPr>
              <p:spPr bwMode="auto">
                <a:xfrm>
                  <a:off x="1439" y="2954"/>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Celebrating our blessings from God</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24" name="Rectangle 57"/>
                <p:cNvSpPr>
                  <a:spLocks noChangeArrowheads="1"/>
                </p:cNvSpPr>
                <p:nvPr/>
              </p:nvSpPr>
              <p:spPr bwMode="auto">
                <a:xfrm>
                  <a:off x="1396" y="2954"/>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9" name="Group 60"/>
              <p:cNvGrpSpPr>
                <a:grpSpLocks/>
              </p:cNvGrpSpPr>
              <p:nvPr/>
            </p:nvGrpSpPr>
            <p:grpSpPr bwMode="auto">
              <a:xfrm>
                <a:off x="2274" y="2954"/>
                <a:ext cx="842" cy="633"/>
                <a:chOff x="2274" y="2954"/>
                <a:chExt cx="842" cy="633"/>
              </a:xfrm>
            </p:grpSpPr>
            <p:sp>
              <p:nvSpPr>
                <p:cNvPr id="127021" name="Rectangle 19"/>
                <p:cNvSpPr>
                  <a:spLocks noChangeArrowheads="1"/>
                </p:cNvSpPr>
                <p:nvPr/>
              </p:nvSpPr>
              <p:spPr bwMode="auto">
                <a:xfrm>
                  <a:off x="2317" y="2954"/>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John 10:10</a:t>
                  </a:r>
                  <a:endParaRPr lang="es-MX" sz="1600" b="1">
                    <a:latin typeface="Times New Roman" pitchFamily="18" charset="0"/>
                    <a:cs typeface="Times New Roman" pitchFamily="18" charset="0"/>
                  </a:endParaRPr>
                </a:p>
                <a:p>
                  <a:r>
                    <a:rPr lang="es-MX" sz="1600" b="1">
                      <a:solidFill>
                        <a:srgbClr val="FFFF00"/>
                      </a:solidFill>
                      <a:latin typeface="Times New Roman" pitchFamily="18" charset="0"/>
                      <a:cs typeface="Times New Roman" pitchFamily="18" charset="0"/>
                    </a:rPr>
                    <a:t>1 Thess 5:16</a:t>
                  </a:r>
                  <a:endParaRPr lang="es-MX" sz="1600" b="1">
                    <a:latin typeface="Times New Roman" pitchFamily="18" charset="0"/>
                    <a:cs typeface="Times New Roman" pitchFamily="18" charset="0"/>
                  </a:endParaRPr>
                </a:p>
                <a:p>
                  <a:endParaRPr lang="es-MX" sz="2400">
                    <a:latin typeface="Times New Roman" pitchFamily="18" charset="0"/>
                  </a:endParaRPr>
                </a:p>
              </p:txBody>
            </p:sp>
            <p:sp>
              <p:nvSpPr>
                <p:cNvPr id="127022" name="Rectangle 59"/>
                <p:cNvSpPr>
                  <a:spLocks noChangeArrowheads="1"/>
                </p:cNvSpPr>
                <p:nvPr/>
              </p:nvSpPr>
              <p:spPr bwMode="auto">
                <a:xfrm>
                  <a:off x="2274" y="2954"/>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0" name="Group 62"/>
              <p:cNvGrpSpPr>
                <a:grpSpLocks/>
              </p:cNvGrpSpPr>
              <p:nvPr/>
            </p:nvGrpSpPr>
            <p:grpSpPr bwMode="auto">
              <a:xfrm>
                <a:off x="0" y="3587"/>
                <a:ext cx="590" cy="1266"/>
                <a:chOff x="0" y="3587"/>
                <a:chExt cx="590" cy="1266"/>
              </a:xfrm>
            </p:grpSpPr>
            <p:sp>
              <p:nvSpPr>
                <p:cNvPr id="127019" name="Rectangle 20"/>
                <p:cNvSpPr>
                  <a:spLocks noChangeArrowheads="1"/>
                </p:cNvSpPr>
                <p:nvPr/>
              </p:nvSpPr>
              <p:spPr bwMode="auto">
                <a:xfrm>
                  <a:off x="43" y="3587"/>
                  <a:ext cx="504" cy="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Blood Sacrifices</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20" name="Rectangle 61"/>
                <p:cNvSpPr>
                  <a:spLocks noChangeArrowheads="1"/>
                </p:cNvSpPr>
                <p:nvPr/>
              </p:nvSpPr>
              <p:spPr bwMode="auto">
                <a:xfrm>
                  <a:off x="0" y="3587"/>
                  <a:ext cx="590" cy="126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1" name="Group 64"/>
              <p:cNvGrpSpPr>
                <a:grpSpLocks/>
              </p:cNvGrpSpPr>
              <p:nvPr/>
            </p:nvGrpSpPr>
            <p:grpSpPr bwMode="auto">
              <a:xfrm>
                <a:off x="590" y="3587"/>
                <a:ext cx="806" cy="633"/>
                <a:chOff x="590" y="3587"/>
                <a:chExt cx="806" cy="633"/>
              </a:xfrm>
            </p:grpSpPr>
            <p:sp>
              <p:nvSpPr>
                <p:cNvPr id="127017" name="Rectangle 21"/>
                <p:cNvSpPr>
                  <a:spLocks noChangeArrowheads="1"/>
                </p:cNvSpPr>
                <p:nvPr/>
              </p:nvSpPr>
              <p:spPr bwMode="auto">
                <a:xfrm>
                  <a:off x="633" y="3587"/>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Sin Offering</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18" name="Rectangle 63"/>
                <p:cNvSpPr>
                  <a:spLocks noChangeArrowheads="1"/>
                </p:cNvSpPr>
                <p:nvPr/>
              </p:nvSpPr>
              <p:spPr bwMode="auto">
                <a:xfrm>
                  <a:off x="590" y="3587"/>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2" name="Group 66"/>
              <p:cNvGrpSpPr>
                <a:grpSpLocks/>
              </p:cNvGrpSpPr>
              <p:nvPr/>
            </p:nvGrpSpPr>
            <p:grpSpPr bwMode="auto">
              <a:xfrm>
                <a:off x="1396" y="3587"/>
                <a:ext cx="878" cy="633"/>
                <a:chOff x="1396" y="3587"/>
                <a:chExt cx="878" cy="633"/>
              </a:xfrm>
            </p:grpSpPr>
            <p:sp>
              <p:nvSpPr>
                <p:cNvPr id="127015" name="Rectangle 22"/>
                <p:cNvSpPr>
                  <a:spLocks noChangeArrowheads="1"/>
                </p:cNvSpPr>
                <p:nvPr/>
              </p:nvSpPr>
              <p:spPr bwMode="auto">
                <a:xfrm>
                  <a:off x="1439" y="3587"/>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Jesus’ sacrifice for our sins</a:t>
                  </a:r>
                  <a:endParaRPr lang="es-MX" sz="1600" b="1">
                    <a:latin typeface="Times New Roman" pitchFamily="18" charset="0"/>
                    <a:cs typeface="Times New Roman" pitchFamily="18" charset="0"/>
                  </a:endParaRPr>
                </a:p>
                <a:p>
                  <a:r>
                    <a:rPr lang="es-MX" sz="1600" b="1">
                      <a:latin typeface="Times New Roman" pitchFamily="18" charset="0"/>
                      <a:cs typeface="Times New Roman" pitchFamily="18" charset="0"/>
                    </a:rPr>
                    <a:t> </a:t>
                  </a:r>
                </a:p>
                <a:p>
                  <a:endParaRPr lang="es-MX" sz="1600" b="1">
                    <a:latin typeface="Times New Roman" pitchFamily="18" charset="0"/>
                  </a:endParaRPr>
                </a:p>
              </p:txBody>
            </p:sp>
            <p:sp>
              <p:nvSpPr>
                <p:cNvPr id="127016" name="Rectangle 65"/>
                <p:cNvSpPr>
                  <a:spLocks noChangeArrowheads="1"/>
                </p:cNvSpPr>
                <p:nvPr/>
              </p:nvSpPr>
              <p:spPr bwMode="auto">
                <a:xfrm>
                  <a:off x="1396" y="3587"/>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3" name="Group 68"/>
              <p:cNvGrpSpPr>
                <a:grpSpLocks/>
              </p:cNvGrpSpPr>
              <p:nvPr/>
            </p:nvGrpSpPr>
            <p:grpSpPr bwMode="auto">
              <a:xfrm>
                <a:off x="2274" y="3587"/>
                <a:ext cx="842" cy="633"/>
                <a:chOff x="2274" y="3587"/>
                <a:chExt cx="842" cy="633"/>
              </a:xfrm>
            </p:grpSpPr>
            <p:sp>
              <p:nvSpPr>
                <p:cNvPr id="127013" name="Rectangle 23"/>
                <p:cNvSpPr>
                  <a:spLocks noChangeArrowheads="1"/>
                </p:cNvSpPr>
                <p:nvPr/>
              </p:nvSpPr>
              <p:spPr bwMode="auto">
                <a:xfrm>
                  <a:off x="2317" y="3587"/>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1 Peter 1:18,19</a:t>
                  </a:r>
                  <a:endParaRPr lang="es-MX" sz="1600" b="1">
                    <a:latin typeface="Times New Roman" pitchFamily="18" charset="0"/>
                    <a:cs typeface="Times New Roman" pitchFamily="18" charset="0"/>
                  </a:endParaRPr>
                </a:p>
                <a:p>
                  <a:r>
                    <a:rPr lang="es-MX" sz="1600" b="1">
                      <a:solidFill>
                        <a:srgbClr val="FFFF00"/>
                      </a:solidFill>
                      <a:latin typeface="Times New Roman" pitchFamily="18" charset="0"/>
                      <a:cs typeface="Times New Roman" pitchFamily="18" charset="0"/>
                    </a:rPr>
                    <a:t>2 Corinthians 5:21</a:t>
                  </a:r>
                  <a:endParaRPr lang="es-MX" sz="1600" b="1">
                    <a:latin typeface="Times New Roman" pitchFamily="18" charset="0"/>
                    <a:cs typeface="Times New Roman" pitchFamily="18" charset="0"/>
                  </a:endParaRPr>
                </a:p>
                <a:p>
                  <a:endParaRPr lang="es-MX" sz="2400">
                    <a:latin typeface="Times New Roman" pitchFamily="18" charset="0"/>
                  </a:endParaRPr>
                </a:p>
              </p:txBody>
            </p:sp>
            <p:sp>
              <p:nvSpPr>
                <p:cNvPr id="127014" name="Rectangle 67"/>
                <p:cNvSpPr>
                  <a:spLocks noChangeArrowheads="1"/>
                </p:cNvSpPr>
                <p:nvPr/>
              </p:nvSpPr>
              <p:spPr bwMode="auto">
                <a:xfrm>
                  <a:off x="2274" y="3587"/>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4" name="Group 70"/>
              <p:cNvGrpSpPr>
                <a:grpSpLocks/>
              </p:cNvGrpSpPr>
              <p:nvPr/>
            </p:nvGrpSpPr>
            <p:grpSpPr bwMode="auto">
              <a:xfrm>
                <a:off x="590" y="4220"/>
                <a:ext cx="806" cy="633"/>
                <a:chOff x="590" y="4220"/>
                <a:chExt cx="806" cy="633"/>
              </a:xfrm>
            </p:grpSpPr>
            <p:sp>
              <p:nvSpPr>
                <p:cNvPr id="127011" name="Rectangle 24"/>
                <p:cNvSpPr>
                  <a:spLocks noChangeArrowheads="1"/>
                </p:cNvSpPr>
                <p:nvPr/>
              </p:nvSpPr>
              <p:spPr bwMode="auto">
                <a:xfrm>
                  <a:off x="633" y="4220"/>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The Guilt Offering</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12" name="Rectangle 69"/>
                <p:cNvSpPr>
                  <a:spLocks noChangeArrowheads="1"/>
                </p:cNvSpPr>
                <p:nvPr/>
              </p:nvSpPr>
              <p:spPr bwMode="auto">
                <a:xfrm>
                  <a:off x="590" y="4220"/>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5" name="Group 72"/>
              <p:cNvGrpSpPr>
                <a:grpSpLocks/>
              </p:cNvGrpSpPr>
              <p:nvPr/>
            </p:nvGrpSpPr>
            <p:grpSpPr bwMode="auto">
              <a:xfrm>
                <a:off x="1396" y="4220"/>
                <a:ext cx="878" cy="633"/>
                <a:chOff x="1396" y="4220"/>
                <a:chExt cx="878" cy="633"/>
              </a:xfrm>
            </p:grpSpPr>
            <p:sp>
              <p:nvSpPr>
                <p:cNvPr id="127009" name="Rectangle 25"/>
                <p:cNvSpPr>
                  <a:spLocks noChangeArrowheads="1"/>
                </p:cNvSpPr>
                <p:nvPr/>
              </p:nvSpPr>
              <p:spPr bwMode="auto">
                <a:xfrm>
                  <a:off x="1439" y="4220"/>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Maintaining a relationship with one another</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10" name="Rectangle 71"/>
                <p:cNvSpPr>
                  <a:spLocks noChangeArrowheads="1"/>
                </p:cNvSpPr>
                <p:nvPr/>
              </p:nvSpPr>
              <p:spPr bwMode="auto">
                <a:xfrm>
                  <a:off x="1396" y="4220"/>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6" name="Group 74"/>
              <p:cNvGrpSpPr>
                <a:grpSpLocks/>
              </p:cNvGrpSpPr>
              <p:nvPr/>
            </p:nvGrpSpPr>
            <p:grpSpPr bwMode="auto">
              <a:xfrm>
                <a:off x="2274" y="4220"/>
                <a:ext cx="842" cy="633"/>
                <a:chOff x="2274" y="4220"/>
                <a:chExt cx="842" cy="633"/>
              </a:xfrm>
            </p:grpSpPr>
            <p:sp>
              <p:nvSpPr>
                <p:cNvPr id="127007" name="Rectangle 26"/>
                <p:cNvSpPr>
                  <a:spLocks noChangeArrowheads="1"/>
                </p:cNvSpPr>
                <p:nvPr/>
              </p:nvSpPr>
              <p:spPr bwMode="auto">
                <a:xfrm>
                  <a:off x="2317" y="4220"/>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Matthew 5:23,24</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08" name="Rectangle 73"/>
                <p:cNvSpPr>
                  <a:spLocks noChangeArrowheads="1"/>
                </p:cNvSpPr>
                <p:nvPr/>
              </p:nvSpPr>
              <p:spPr bwMode="auto">
                <a:xfrm>
                  <a:off x="2274" y="4220"/>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6982" name="Rectangle 76"/>
            <p:cNvSpPr>
              <a:spLocks noChangeArrowheads="1"/>
            </p:cNvSpPr>
            <p:nvPr/>
          </p:nvSpPr>
          <p:spPr bwMode="auto">
            <a:xfrm>
              <a:off x="-3" y="534"/>
              <a:ext cx="3122" cy="432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6980" name="Rectangle 78"/>
          <p:cNvSpPr>
            <a:spLocks noChangeArrowheads="1"/>
          </p:cNvSpPr>
          <p:nvPr/>
        </p:nvSpPr>
        <p:spPr bwMode="auto">
          <a:xfrm>
            <a:off x="3175" y="6964363"/>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s-MX" sz="1200">
                <a:solidFill>
                  <a:srgbClr val="FFFF00"/>
                </a:solidFill>
                <a:latin typeface="Times New Roman" pitchFamily="18" charset="0"/>
                <a:cs typeface="Times New Roman" pitchFamily="18" charset="0"/>
              </a:rPr>
              <a:t> </a:t>
            </a:r>
            <a:endParaRPr lang="es-MX" sz="1200">
              <a:latin typeface="Times New Roman" pitchFamily="18" charset="0"/>
              <a:cs typeface="Times New Roman" pitchFamily="18" charset="0"/>
            </a:endParaRPr>
          </a:p>
          <a:p>
            <a:endParaRPr lang="es-MX" sz="240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pPr>
              <a:defRPr/>
            </a:pPr>
            <a:r>
              <a:rPr lang="en-US" sz="2800" b="1" dirty="0"/>
              <a:t>Gifts/Offerings/Sweet Smelling Sacrifices</a:t>
            </a:r>
          </a:p>
        </p:txBody>
      </p:sp>
      <p:sp>
        <p:nvSpPr>
          <p:cNvPr id="3" name="Content Placeholder 2"/>
          <p:cNvSpPr>
            <a:spLocks noGrp="1"/>
          </p:cNvSpPr>
          <p:nvPr>
            <p:ph idx="1"/>
          </p:nvPr>
        </p:nvSpPr>
        <p:spPr>
          <a:xfrm>
            <a:off x="457200" y="1828800"/>
            <a:ext cx="8229600" cy="4267200"/>
          </a:xfrm>
        </p:spPr>
        <p:txBody>
          <a:bodyPr/>
          <a:lstStyle/>
          <a:p>
            <a:pPr>
              <a:defRPr/>
            </a:pPr>
            <a:r>
              <a:rPr lang="en-US" sz="2800" b="1" dirty="0"/>
              <a:t>The Burnt Offering </a:t>
            </a:r>
            <a:r>
              <a:rPr lang="en-US" sz="2800" b="1" i="1" dirty="0" err="1"/>
              <a:t>olah</a:t>
            </a:r>
            <a:r>
              <a:rPr lang="en-US" sz="2800" b="1" i="1" dirty="0"/>
              <a:t>   </a:t>
            </a:r>
            <a:r>
              <a:rPr lang="en-US" sz="2800" b="1" dirty="0"/>
              <a:t>Leviticus 1</a:t>
            </a:r>
            <a:endParaRPr lang="en-US" sz="2800" b="1" i="1" dirty="0"/>
          </a:p>
          <a:p>
            <a:pPr>
              <a:defRPr/>
            </a:pPr>
            <a:endParaRPr lang="en-US" sz="2800" b="1" i="1" dirty="0"/>
          </a:p>
          <a:p>
            <a:pPr>
              <a:defRPr/>
            </a:pPr>
            <a:r>
              <a:rPr lang="en-US" sz="2800" b="1" dirty="0"/>
              <a:t>The Grain Offering </a:t>
            </a:r>
            <a:r>
              <a:rPr lang="en-US" sz="2800" b="1" i="1" dirty="0" err="1"/>
              <a:t>minchah</a:t>
            </a:r>
            <a:r>
              <a:rPr lang="en-US" sz="2800" b="1" i="1" dirty="0"/>
              <a:t>  </a:t>
            </a:r>
            <a:r>
              <a:rPr lang="en-US" sz="2800" b="1" dirty="0"/>
              <a:t>Leviticus 2</a:t>
            </a:r>
          </a:p>
          <a:p>
            <a:pPr>
              <a:defRPr/>
            </a:pPr>
            <a:endParaRPr lang="en-US" sz="2800" b="1" dirty="0"/>
          </a:p>
          <a:p>
            <a:pPr>
              <a:defRPr/>
            </a:pPr>
            <a:r>
              <a:rPr lang="en-US" sz="2800" b="1" dirty="0"/>
              <a:t>The Drink Offering  </a:t>
            </a:r>
            <a:r>
              <a:rPr lang="en-US" sz="2800" b="1" i="1" dirty="0" err="1"/>
              <a:t>nesek</a:t>
            </a:r>
            <a:r>
              <a:rPr lang="en-US" sz="2800" b="1" dirty="0"/>
              <a:t>  Leviticus 23</a:t>
            </a:r>
          </a:p>
          <a:p>
            <a:pPr>
              <a:defRPr/>
            </a:pPr>
            <a:endParaRPr lang="en-US" sz="2800" b="1" dirty="0"/>
          </a:p>
          <a:p>
            <a:pPr>
              <a:defRPr/>
            </a:pPr>
            <a:r>
              <a:rPr lang="en-US" sz="2800" b="1" dirty="0"/>
              <a:t>The Fellowship Offering  </a:t>
            </a:r>
            <a:r>
              <a:rPr lang="en-US" sz="2800" b="1" i="1" dirty="0" err="1"/>
              <a:t>shelem</a:t>
            </a:r>
            <a:r>
              <a:rPr lang="en-US" sz="2800" b="1" i="1" dirty="0"/>
              <a:t>  </a:t>
            </a:r>
            <a:r>
              <a:rPr lang="en-US" sz="2800" b="1" dirty="0"/>
              <a:t>Lev 3</a:t>
            </a:r>
            <a:endParaRPr lang="en-US" sz="2800" b="1" i="1" dirty="0"/>
          </a:p>
        </p:txBody>
      </p:sp>
    </p:spTree>
    <p:extLst>
      <p:ext uri="{BB962C8B-B14F-4D97-AF65-F5344CB8AC3E}">
        <p14:creationId xmlns:p14="http://schemas.microsoft.com/office/powerpoint/2010/main" val="2106029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200" b="1" dirty="0"/>
              <a:t>The Burnt Offering  Leviticus 1</a:t>
            </a:r>
          </a:p>
        </p:txBody>
      </p:sp>
      <p:sp>
        <p:nvSpPr>
          <p:cNvPr id="3" name="Content Placeholder 2"/>
          <p:cNvSpPr>
            <a:spLocks noGrp="1"/>
          </p:cNvSpPr>
          <p:nvPr>
            <p:ph idx="1"/>
          </p:nvPr>
        </p:nvSpPr>
        <p:spPr>
          <a:xfrm>
            <a:off x="457200" y="1524000"/>
            <a:ext cx="4191000" cy="4572000"/>
          </a:xfrm>
        </p:spPr>
        <p:txBody>
          <a:bodyPr/>
          <a:lstStyle/>
          <a:p>
            <a:pPr>
              <a:defRPr/>
            </a:pPr>
            <a:r>
              <a:rPr lang="en-US" sz="2400" b="1" dirty="0"/>
              <a:t>Lay hands on the animal.</a:t>
            </a:r>
          </a:p>
          <a:p>
            <a:pPr>
              <a:defRPr/>
            </a:pPr>
            <a:endParaRPr lang="en-US" sz="800" b="1" dirty="0"/>
          </a:p>
          <a:p>
            <a:pPr>
              <a:defRPr/>
            </a:pPr>
            <a:r>
              <a:rPr lang="en-US" sz="2400" b="1" dirty="0"/>
              <a:t>Sacrifice the animal</a:t>
            </a:r>
          </a:p>
          <a:p>
            <a:pPr>
              <a:defRPr/>
            </a:pPr>
            <a:endParaRPr lang="en-US" sz="800" b="1" dirty="0"/>
          </a:p>
          <a:p>
            <a:pPr>
              <a:defRPr/>
            </a:pPr>
            <a:r>
              <a:rPr lang="en-US" sz="2400" b="1" dirty="0"/>
              <a:t>Clean the body but not the head</a:t>
            </a:r>
          </a:p>
          <a:p>
            <a:pPr>
              <a:defRPr/>
            </a:pPr>
            <a:endParaRPr lang="en-US" sz="800" b="1" dirty="0"/>
          </a:p>
          <a:p>
            <a:pPr>
              <a:defRPr/>
            </a:pPr>
            <a:r>
              <a:rPr lang="en-US" sz="2400" b="1" dirty="0"/>
              <a:t>Burn them on the altar</a:t>
            </a:r>
          </a:p>
          <a:p>
            <a:pPr>
              <a:defRPr/>
            </a:pPr>
            <a:endParaRPr lang="en-US" sz="800" b="1" dirty="0"/>
          </a:p>
          <a:p>
            <a:pPr>
              <a:defRPr/>
            </a:pPr>
            <a:r>
              <a:rPr lang="en-US" sz="2400" b="1" dirty="0"/>
              <a:t>Meaning:  Total commitment of one’s life to God.</a:t>
            </a:r>
          </a:p>
          <a:p>
            <a:pPr>
              <a:defRPr/>
            </a:pPr>
            <a:endParaRPr lang="en-US" sz="2800" b="1" dirty="0"/>
          </a:p>
        </p:txBody>
      </p:sp>
      <p:pic>
        <p:nvPicPr>
          <p:cNvPr id="161796" name="Picture 5" descr="http://3.bp.blogspot.com/--ADqQm1lN3s/UfP35kkRkyI/AAAAAAAABK0/3F5vEN8ZB4c/s1600/temple+sacrifice5+ol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2133600"/>
            <a:ext cx="43259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45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Burnt Offering</a:t>
            </a:r>
          </a:p>
        </p:txBody>
      </p:sp>
      <p:sp>
        <p:nvSpPr>
          <p:cNvPr id="3" name="Content Placeholder 2"/>
          <p:cNvSpPr>
            <a:spLocks noGrp="1"/>
          </p:cNvSpPr>
          <p:nvPr>
            <p:ph idx="1"/>
          </p:nvPr>
        </p:nvSpPr>
        <p:spPr>
          <a:xfrm>
            <a:off x="457200" y="1752600"/>
            <a:ext cx="8077200" cy="4343400"/>
          </a:xfrm>
        </p:spPr>
        <p:txBody>
          <a:bodyPr/>
          <a:lstStyle/>
          <a:p>
            <a:pPr>
              <a:defRPr/>
            </a:pPr>
            <a:r>
              <a:rPr lang="en-US" sz="2400" b="1" dirty="0"/>
              <a:t>Jesus gave a burnt offering:   Ephesians 5:1-2</a:t>
            </a:r>
          </a:p>
          <a:p>
            <a:pPr>
              <a:defRPr/>
            </a:pPr>
            <a:endParaRPr lang="en-US" sz="2400" b="1" dirty="0"/>
          </a:p>
          <a:p>
            <a:pPr>
              <a:defRPr/>
            </a:pPr>
            <a:r>
              <a:rPr lang="en-US" sz="2400" b="1" dirty="0"/>
              <a:t>God calls us to give a burnt offering.    Romans 12:1-2  … in view of God’s mercy. Phil 1:20-22</a:t>
            </a:r>
          </a:p>
          <a:p>
            <a:pPr marL="0" indent="0">
              <a:buFont typeface="Wingdings" pitchFamily="2" charset="2"/>
              <a:buNone/>
              <a:defRPr/>
            </a:pPr>
            <a:endParaRPr lang="en-US" sz="2400" b="1" dirty="0"/>
          </a:p>
          <a:p>
            <a:pPr>
              <a:defRPr/>
            </a:pPr>
            <a:r>
              <a:rPr lang="en-US" sz="2400" b="1" dirty="0"/>
              <a:t>Isaiah 6:8   Here am I, send me</a:t>
            </a:r>
          </a:p>
          <a:p>
            <a:pPr>
              <a:defRPr/>
            </a:pPr>
            <a:endParaRPr lang="en-US" sz="2400" b="1" dirty="0"/>
          </a:p>
          <a:p>
            <a:pPr>
              <a:defRPr/>
            </a:pPr>
            <a:r>
              <a:rPr lang="en-US" sz="2400" b="1" dirty="0"/>
              <a:t>What will you lay on the altar?  </a:t>
            </a:r>
          </a:p>
          <a:p>
            <a:pPr marL="0" indent="0">
              <a:buFont typeface="Wingdings" pitchFamily="2" charset="2"/>
              <a:buNone/>
              <a:defRPr/>
            </a:pPr>
            <a:endParaRPr lang="en-US" sz="2400" b="1" dirty="0"/>
          </a:p>
          <a:p>
            <a:pPr marL="0" indent="0">
              <a:buFont typeface="Wingdings" pitchFamily="2" charset="2"/>
              <a:buNone/>
              <a:defRPr/>
            </a:pPr>
            <a:endParaRPr lang="en-US" sz="2400" b="1" dirty="0"/>
          </a:p>
          <a:p>
            <a:pPr marL="0" indent="0">
              <a:buFont typeface="Wingdings" pitchFamily="2" charset="2"/>
              <a:buNone/>
              <a:defRPr/>
            </a:pPr>
            <a:endParaRPr lang="en-US" sz="2400" b="1" dirty="0"/>
          </a:p>
        </p:txBody>
      </p:sp>
    </p:spTree>
    <p:extLst>
      <p:ext uri="{BB962C8B-B14F-4D97-AF65-F5344CB8AC3E}">
        <p14:creationId xmlns:p14="http://schemas.microsoft.com/office/powerpoint/2010/main" val="201221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Grain Offering</a:t>
            </a:r>
          </a:p>
        </p:txBody>
      </p:sp>
      <p:sp>
        <p:nvSpPr>
          <p:cNvPr id="3" name="Content Placeholder 2"/>
          <p:cNvSpPr>
            <a:spLocks noGrp="1"/>
          </p:cNvSpPr>
          <p:nvPr>
            <p:ph idx="1"/>
          </p:nvPr>
        </p:nvSpPr>
        <p:spPr>
          <a:xfrm>
            <a:off x="457200" y="1447800"/>
            <a:ext cx="5334000" cy="4953000"/>
          </a:xfrm>
        </p:spPr>
        <p:txBody>
          <a:bodyPr/>
          <a:lstStyle/>
          <a:p>
            <a:pPr>
              <a:defRPr/>
            </a:pPr>
            <a:r>
              <a:rPr lang="en-US" sz="2400" b="1" dirty="0"/>
              <a:t>Give the </a:t>
            </a:r>
            <a:r>
              <a:rPr lang="en-US" sz="2400" b="1" dirty="0">
                <a:solidFill>
                  <a:srgbClr val="FFFF00"/>
                </a:solidFill>
              </a:rPr>
              <a:t>FIRST FRUITS </a:t>
            </a:r>
            <a:r>
              <a:rPr lang="en-US" sz="2400" b="1" dirty="0"/>
              <a:t>of what God has blessed you with.</a:t>
            </a:r>
          </a:p>
          <a:p>
            <a:pPr>
              <a:defRPr/>
            </a:pPr>
            <a:endParaRPr lang="en-US" sz="800" b="1" dirty="0"/>
          </a:p>
          <a:p>
            <a:pPr>
              <a:defRPr/>
            </a:pPr>
            <a:r>
              <a:rPr lang="en-US" sz="2400" b="1" dirty="0">
                <a:solidFill>
                  <a:srgbClr val="FFFF00"/>
                </a:solidFill>
              </a:rPr>
              <a:t>NOT</a:t>
            </a:r>
            <a:r>
              <a:rPr lang="en-US" sz="2400" b="1" dirty="0"/>
              <a:t> voluntary.</a:t>
            </a:r>
          </a:p>
          <a:p>
            <a:pPr>
              <a:defRPr/>
            </a:pPr>
            <a:endParaRPr lang="en-US" sz="800" b="1" dirty="0"/>
          </a:p>
          <a:p>
            <a:pPr>
              <a:defRPr/>
            </a:pPr>
            <a:r>
              <a:rPr lang="en-US" sz="2400" b="1" dirty="0"/>
              <a:t>Grain = hard work</a:t>
            </a:r>
          </a:p>
          <a:p>
            <a:pPr>
              <a:defRPr/>
            </a:pPr>
            <a:r>
              <a:rPr lang="en-US" sz="2400" b="1" dirty="0"/>
              <a:t>Oil  = joy</a:t>
            </a:r>
          </a:p>
          <a:p>
            <a:pPr>
              <a:defRPr/>
            </a:pPr>
            <a:r>
              <a:rPr lang="en-US" sz="2400" b="1" dirty="0"/>
              <a:t>Incense =  prayer</a:t>
            </a:r>
          </a:p>
          <a:p>
            <a:pPr>
              <a:defRPr/>
            </a:pPr>
            <a:r>
              <a:rPr lang="en-US" sz="2400" b="1" dirty="0"/>
              <a:t>Salt =  eternal blessings, “treasures in heaven”</a:t>
            </a:r>
          </a:p>
          <a:p>
            <a:pPr>
              <a:defRPr/>
            </a:pPr>
            <a:endParaRPr lang="en-US" sz="800" b="1" dirty="0"/>
          </a:p>
          <a:p>
            <a:pPr>
              <a:defRPr/>
            </a:pPr>
            <a:r>
              <a:rPr lang="en-US" sz="2400" b="1" dirty="0"/>
              <a:t>No yeast!!!   1 </a:t>
            </a:r>
            <a:r>
              <a:rPr lang="en-US" sz="2400" b="1" dirty="0" err="1"/>
              <a:t>Cor</a:t>
            </a:r>
            <a:r>
              <a:rPr lang="en-US" sz="2400" b="1" dirty="0"/>
              <a:t> 5:6-8  (or honey)</a:t>
            </a:r>
          </a:p>
        </p:txBody>
      </p:sp>
      <p:pic>
        <p:nvPicPr>
          <p:cNvPr id="163844" name="Picture 5" descr="http://www.keyway.ca/jpg/whe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588" y="2209800"/>
            <a:ext cx="33734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302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defRPr/>
            </a:pPr>
            <a:r>
              <a:rPr lang="en-US" sz="3200" b="1" dirty="0"/>
              <a:t>The Grain Offering</a:t>
            </a:r>
          </a:p>
        </p:txBody>
      </p:sp>
      <p:sp>
        <p:nvSpPr>
          <p:cNvPr id="3" name="Content Placeholder 2"/>
          <p:cNvSpPr>
            <a:spLocks noGrp="1"/>
          </p:cNvSpPr>
          <p:nvPr>
            <p:ph idx="1"/>
          </p:nvPr>
        </p:nvSpPr>
        <p:spPr>
          <a:xfrm>
            <a:off x="457200" y="1600200"/>
            <a:ext cx="8229600" cy="4495800"/>
          </a:xfrm>
        </p:spPr>
        <p:txBody>
          <a:bodyPr/>
          <a:lstStyle/>
          <a:p>
            <a:pPr>
              <a:defRPr/>
            </a:pPr>
            <a:r>
              <a:rPr lang="en-US" sz="2400" b="1" dirty="0"/>
              <a:t>Application:  Our contribution to God  2 </a:t>
            </a:r>
            <a:r>
              <a:rPr lang="en-US" sz="2400" b="1" dirty="0" err="1"/>
              <a:t>Cor</a:t>
            </a:r>
            <a:r>
              <a:rPr lang="en-US" sz="2400" b="1" dirty="0"/>
              <a:t> 8,9</a:t>
            </a:r>
          </a:p>
          <a:p>
            <a:pPr>
              <a:defRPr/>
            </a:pPr>
            <a:endParaRPr lang="en-US" sz="2400" b="1" dirty="0"/>
          </a:p>
          <a:p>
            <a:pPr>
              <a:defRPr/>
            </a:pPr>
            <a:r>
              <a:rPr lang="en-US" sz="2400" b="1" dirty="0"/>
              <a:t>For us, 10% is not mandatory, but giving sacrificially is.</a:t>
            </a:r>
          </a:p>
          <a:p>
            <a:pPr>
              <a:defRPr/>
            </a:pPr>
            <a:endParaRPr lang="en-US" sz="2400" b="1" dirty="0"/>
          </a:p>
          <a:p>
            <a:pPr>
              <a:defRPr/>
            </a:pPr>
            <a:r>
              <a:rPr lang="en-US" sz="2400" b="1" dirty="0"/>
              <a:t>Malachi 3:7-10</a:t>
            </a:r>
          </a:p>
          <a:p>
            <a:pPr>
              <a:defRPr/>
            </a:pPr>
            <a:endParaRPr lang="en-US" sz="2400" b="1" dirty="0"/>
          </a:p>
          <a:p>
            <a:pPr>
              <a:defRPr/>
            </a:pPr>
            <a:r>
              <a:rPr lang="en-US" sz="2400" b="1" dirty="0"/>
              <a:t>Matthew 5:20</a:t>
            </a:r>
          </a:p>
          <a:p>
            <a:pPr>
              <a:defRPr/>
            </a:pPr>
            <a:endParaRPr lang="en-US" sz="2400" b="1" dirty="0"/>
          </a:p>
        </p:txBody>
      </p:sp>
    </p:spTree>
    <p:extLst>
      <p:ext uri="{BB962C8B-B14F-4D97-AF65-F5344CB8AC3E}">
        <p14:creationId xmlns:p14="http://schemas.microsoft.com/office/powerpoint/2010/main" val="3936913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Drink Offering</a:t>
            </a:r>
          </a:p>
        </p:txBody>
      </p:sp>
      <p:sp>
        <p:nvSpPr>
          <p:cNvPr id="3" name="Content Placeholder 2"/>
          <p:cNvSpPr>
            <a:spLocks noGrp="1"/>
          </p:cNvSpPr>
          <p:nvPr>
            <p:ph idx="1"/>
          </p:nvPr>
        </p:nvSpPr>
        <p:spPr>
          <a:xfrm>
            <a:off x="457200" y="1676400"/>
            <a:ext cx="8229600" cy="4419600"/>
          </a:xfrm>
        </p:spPr>
        <p:txBody>
          <a:bodyPr/>
          <a:lstStyle/>
          <a:p>
            <a:pPr>
              <a:defRPr/>
            </a:pPr>
            <a:r>
              <a:rPr lang="en-US" sz="2400" b="1" dirty="0"/>
              <a:t>Drink Poured out on the altar.</a:t>
            </a:r>
          </a:p>
          <a:p>
            <a:pPr>
              <a:defRPr/>
            </a:pPr>
            <a:endParaRPr lang="en-US" sz="2400" b="1" dirty="0"/>
          </a:p>
          <a:p>
            <a:pPr>
              <a:defRPr/>
            </a:pPr>
            <a:r>
              <a:rPr lang="en-US" sz="2400" b="1" dirty="0"/>
              <a:t>Application:  Pouring out our life on the altar.</a:t>
            </a:r>
          </a:p>
          <a:p>
            <a:pPr>
              <a:defRPr/>
            </a:pPr>
            <a:endParaRPr lang="en-US" sz="2400" b="1" dirty="0"/>
          </a:p>
          <a:p>
            <a:pPr>
              <a:defRPr/>
            </a:pPr>
            <a:r>
              <a:rPr lang="en-US" sz="2400" b="1" dirty="0"/>
              <a:t>Usually given with the grain offering.</a:t>
            </a:r>
          </a:p>
          <a:p>
            <a:pPr>
              <a:defRPr/>
            </a:pPr>
            <a:endParaRPr lang="en-US" sz="2400" b="1" dirty="0"/>
          </a:p>
          <a:p>
            <a:pPr>
              <a:defRPr/>
            </a:pPr>
            <a:r>
              <a:rPr lang="en-US" sz="2400" b="1" dirty="0"/>
              <a:t>Application:  We give our tithe, but God wants much more.   He wants us to be “all in.”</a:t>
            </a:r>
          </a:p>
        </p:txBody>
      </p:sp>
    </p:spTree>
    <p:extLst>
      <p:ext uri="{BB962C8B-B14F-4D97-AF65-F5344CB8AC3E}">
        <p14:creationId xmlns:p14="http://schemas.microsoft.com/office/powerpoint/2010/main" val="77730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685800" y="457200"/>
            <a:ext cx="79248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800" b="1">
                <a:solidFill>
                  <a:srgbClr val="FFFF66"/>
                </a:solidFill>
                <a:latin typeface="Times New Roman" pitchFamily="18" charset="0"/>
              </a:rPr>
              <a:t>Foreshadow:    An object, event, person or situation which stands for something similar, but of greater significance in the future.</a:t>
            </a:r>
          </a:p>
          <a:p>
            <a:pPr eaLnBrk="1" hangingPunct="1">
              <a:spcBef>
                <a:spcPct val="50000"/>
              </a:spcBef>
            </a:pPr>
            <a:endParaRPr lang="en-US" sz="2800" b="1">
              <a:solidFill>
                <a:srgbClr val="FFFF66"/>
              </a:solidFill>
              <a:latin typeface="Times New Roman" pitchFamily="18" charset="0"/>
            </a:endParaRPr>
          </a:p>
          <a:p>
            <a:pPr eaLnBrk="1" hangingPunct="1">
              <a:spcBef>
                <a:spcPct val="50000"/>
              </a:spcBef>
            </a:pPr>
            <a:r>
              <a:rPr lang="en-US" sz="2800" b="1">
                <a:solidFill>
                  <a:srgbClr val="FFFF66"/>
                </a:solidFill>
                <a:latin typeface="Times New Roman" pitchFamily="18" charset="0"/>
              </a:rPr>
              <a:t>Prefigure:  A specific thing which stands for another specific thing similar to it in the future.</a:t>
            </a:r>
          </a:p>
          <a:p>
            <a:pPr eaLnBrk="1" hangingPunct="1">
              <a:spcBef>
                <a:spcPct val="50000"/>
              </a:spcBef>
            </a:pPr>
            <a:endParaRPr lang="en-US" sz="2800" b="1">
              <a:solidFill>
                <a:srgbClr val="FFFF66"/>
              </a:solidFill>
              <a:latin typeface="Times New Roman" pitchFamily="18" charset="0"/>
            </a:endParaRPr>
          </a:p>
          <a:p>
            <a:pPr eaLnBrk="1" hangingPunct="1">
              <a:spcBef>
                <a:spcPct val="50000"/>
              </a:spcBef>
            </a:pPr>
            <a:r>
              <a:rPr lang="en-US" sz="2800" b="1">
                <a:solidFill>
                  <a:srgbClr val="FFFF66"/>
                </a:solidFill>
                <a:latin typeface="Times New Roman" pitchFamily="18" charset="0"/>
              </a:rPr>
              <a:t>Type and Antitype:  A person or thing regarded as the symbol of someone or something which is yet to appear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14400"/>
          </a:xfrm>
        </p:spPr>
        <p:txBody>
          <a:bodyPr/>
          <a:lstStyle/>
          <a:p>
            <a:pPr>
              <a:defRPr/>
            </a:pPr>
            <a:r>
              <a:rPr lang="en-US" sz="3200" b="1" dirty="0"/>
              <a:t>The Drink Offering</a:t>
            </a:r>
          </a:p>
        </p:txBody>
      </p:sp>
      <p:sp>
        <p:nvSpPr>
          <p:cNvPr id="3" name="Content Placeholder 2"/>
          <p:cNvSpPr>
            <a:spLocks noGrp="1"/>
          </p:cNvSpPr>
          <p:nvPr>
            <p:ph idx="1"/>
          </p:nvPr>
        </p:nvSpPr>
        <p:spPr>
          <a:xfrm>
            <a:off x="609600" y="1600200"/>
            <a:ext cx="8077200" cy="3657600"/>
          </a:xfrm>
        </p:spPr>
        <p:txBody>
          <a:bodyPr/>
          <a:lstStyle/>
          <a:p>
            <a:pPr>
              <a:defRPr/>
            </a:pPr>
            <a:r>
              <a:rPr lang="en-US" sz="2800" b="1" dirty="0"/>
              <a:t>Jesus gave a drink offering  Luke 22:20</a:t>
            </a:r>
          </a:p>
          <a:p>
            <a:pPr>
              <a:defRPr/>
            </a:pPr>
            <a:endParaRPr lang="en-US" sz="1400" b="1" dirty="0"/>
          </a:p>
          <a:p>
            <a:pPr>
              <a:defRPr/>
            </a:pPr>
            <a:r>
              <a:rPr lang="en-US" sz="2800" b="1" dirty="0"/>
              <a:t>Paul gave a drink offering  Phil 2:16-17      2 Tim 4:6,7</a:t>
            </a:r>
          </a:p>
          <a:p>
            <a:pPr>
              <a:defRPr/>
            </a:pPr>
            <a:endParaRPr lang="en-US" sz="1400" b="1" dirty="0"/>
          </a:p>
          <a:p>
            <a:pPr>
              <a:defRPr/>
            </a:pPr>
            <a:r>
              <a:rPr lang="en-US" sz="2800" b="1" dirty="0"/>
              <a:t>Haggai 1:3   What are you saving for?</a:t>
            </a:r>
          </a:p>
          <a:p>
            <a:pPr>
              <a:defRPr/>
            </a:pPr>
            <a:endParaRPr lang="en-US" sz="1400" b="1" dirty="0"/>
          </a:p>
          <a:p>
            <a:pPr>
              <a:defRPr/>
            </a:pPr>
            <a:r>
              <a:rPr lang="en-US" sz="2800" b="1" dirty="0"/>
              <a:t>1 Tim 6:6-10  Are you content?</a:t>
            </a:r>
          </a:p>
          <a:p>
            <a:pPr>
              <a:defRPr/>
            </a:pPr>
            <a:endParaRPr lang="en-US" sz="1400" b="1" dirty="0"/>
          </a:p>
          <a:p>
            <a:pPr>
              <a:defRPr/>
            </a:pPr>
            <a:r>
              <a:rPr lang="en-US" sz="2800" b="1" dirty="0"/>
              <a:t>The greatest joy comes from giving a drink offering.</a:t>
            </a:r>
          </a:p>
        </p:txBody>
      </p:sp>
    </p:spTree>
    <p:extLst>
      <p:ext uri="{BB962C8B-B14F-4D97-AF65-F5344CB8AC3E}">
        <p14:creationId xmlns:p14="http://schemas.microsoft.com/office/powerpoint/2010/main" val="3204497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Fellowship Offering</a:t>
            </a:r>
          </a:p>
        </p:txBody>
      </p:sp>
      <p:sp>
        <p:nvSpPr>
          <p:cNvPr id="3" name="Content Placeholder 2"/>
          <p:cNvSpPr>
            <a:spLocks noGrp="1"/>
          </p:cNvSpPr>
          <p:nvPr>
            <p:ph idx="1"/>
          </p:nvPr>
        </p:nvSpPr>
        <p:spPr>
          <a:xfrm>
            <a:off x="457200" y="1524000"/>
            <a:ext cx="8229600" cy="4572000"/>
          </a:xfrm>
        </p:spPr>
        <p:txBody>
          <a:bodyPr/>
          <a:lstStyle/>
          <a:p>
            <a:pPr>
              <a:defRPr/>
            </a:pPr>
            <a:r>
              <a:rPr lang="en-US" sz="2400" b="1" dirty="0"/>
              <a:t>Party Time!!!!!   Celebrate the blessings of God.</a:t>
            </a:r>
          </a:p>
          <a:p>
            <a:pPr>
              <a:defRPr/>
            </a:pPr>
            <a:endParaRPr lang="en-US" sz="1400" b="1" dirty="0"/>
          </a:p>
          <a:p>
            <a:pPr>
              <a:defRPr/>
            </a:pPr>
            <a:r>
              <a:rPr lang="en-US" sz="2400" b="1" dirty="0"/>
              <a:t>Voluntary</a:t>
            </a:r>
          </a:p>
          <a:p>
            <a:pPr>
              <a:defRPr/>
            </a:pPr>
            <a:endParaRPr lang="en-US" sz="1400" b="1" dirty="0"/>
          </a:p>
          <a:p>
            <a:pPr>
              <a:defRPr/>
            </a:pPr>
            <a:r>
              <a:rPr lang="en-US" sz="2400" b="1" dirty="0"/>
              <a:t>Vow Offering  Leviticus 11:16</a:t>
            </a:r>
          </a:p>
          <a:p>
            <a:pPr lvl="1">
              <a:defRPr/>
            </a:pPr>
            <a:r>
              <a:rPr lang="en-US" sz="2000" b="1" dirty="0"/>
              <a:t>Blessings hoped for      </a:t>
            </a:r>
            <a:r>
              <a:rPr lang="en-US" sz="2000" b="1" dirty="0">
                <a:solidFill>
                  <a:srgbClr val="FFFF00"/>
                </a:solidFill>
              </a:rPr>
              <a:t>Future</a:t>
            </a:r>
          </a:p>
          <a:p>
            <a:pPr lvl="1">
              <a:defRPr/>
            </a:pPr>
            <a:endParaRPr lang="en-US" sz="1000" b="1" dirty="0"/>
          </a:p>
          <a:p>
            <a:pPr>
              <a:defRPr/>
            </a:pPr>
            <a:r>
              <a:rPr lang="en-US" sz="2400" b="1" dirty="0"/>
              <a:t>Thank Offering  Leviticus 7:11-15</a:t>
            </a:r>
          </a:p>
          <a:p>
            <a:pPr lvl="1">
              <a:defRPr/>
            </a:pPr>
            <a:r>
              <a:rPr lang="en-US" sz="2000" b="1" dirty="0"/>
              <a:t>Blessings already received.      </a:t>
            </a:r>
            <a:r>
              <a:rPr lang="en-US" sz="2000" b="1" dirty="0">
                <a:solidFill>
                  <a:srgbClr val="FFFF00"/>
                </a:solidFill>
              </a:rPr>
              <a:t>Past</a:t>
            </a:r>
            <a:endParaRPr lang="en-US" sz="800" b="1" dirty="0">
              <a:solidFill>
                <a:srgbClr val="FFFF00"/>
              </a:solidFill>
            </a:endParaRPr>
          </a:p>
          <a:p>
            <a:pPr lvl="1">
              <a:defRPr/>
            </a:pPr>
            <a:endParaRPr lang="en-US" sz="2000" b="1" dirty="0"/>
          </a:p>
          <a:p>
            <a:pPr>
              <a:defRPr/>
            </a:pPr>
            <a:r>
              <a:rPr lang="en-US" sz="2400" b="1" dirty="0"/>
              <a:t>Free Will Offering  Leviticus 22:23</a:t>
            </a:r>
          </a:p>
          <a:p>
            <a:pPr lvl="1">
              <a:defRPr/>
            </a:pPr>
            <a:r>
              <a:rPr lang="en-US" sz="2000" b="1" dirty="0"/>
              <a:t>Thankful for blessings in general     </a:t>
            </a:r>
            <a:r>
              <a:rPr lang="en-US" sz="2000" b="1" dirty="0">
                <a:solidFill>
                  <a:srgbClr val="FFFF00"/>
                </a:solidFill>
              </a:rPr>
              <a:t>Present</a:t>
            </a:r>
          </a:p>
          <a:p>
            <a:pPr>
              <a:defRPr/>
            </a:pPr>
            <a:endParaRPr lang="en-US" sz="2400" b="1" dirty="0"/>
          </a:p>
        </p:txBody>
      </p:sp>
    </p:spTree>
    <p:extLst>
      <p:ext uri="{BB962C8B-B14F-4D97-AF65-F5344CB8AC3E}">
        <p14:creationId xmlns:p14="http://schemas.microsoft.com/office/powerpoint/2010/main" val="520199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The Fellowship Offering</a:t>
            </a:r>
          </a:p>
        </p:txBody>
      </p:sp>
      <p:sp>
        <p:nvSpPr>
          <p:cNvPr id="3" name="Content Placeholder 2"/>
          <p:cNvSpPr>
            <a:spLocks noGrp="1"/>
          </p:cNvSpPr>
          <p:nvPr>
            <p:ph idx="1"/>
          </p:nvPr>
        </p:nvSpPr>
        <p:spPr>
          <a:xfrm>
            <a:off x="3505200" y="1828800"/>
            <a:ext cx="5486400" cy="4267200"/>
          </a:xfrm>
        </p:spPr>
        <p:txBody>
          <a:bodyPr/>
          <a:lstStyle/>
          <a:p>
            <a:pPr>
              <a:defRPr/>
            </a:pPr>
            <a:r>
              <a:rPr lang="en-US" sz="2400" b="1" dirty="0"/>
              <a:t>Application I </a:t>
            </a:r>
            <a:r>
              <a:rPr lang="en-US" sz="2400" b="1" dirty="0" err="1"/>
              <a:t>Thess</a:t>
            </a:r>
            <a:r>
              <a:rPr lang="en-US" sz="2400" b="1" dirty="0"/>
              <a:t> 5:16-18</a:t>
            </a:r>
          </a:p>
          <a:p>
            <a:pPr lvl="1">
              <a:defRPr/>
            </a:pPr>
            <a:r>
              <a:rPr lang="en-US" sz="2000" b="1" dirty="0"/>
              <a:t>Rejoice always (free will offering)</a:t>
            </a:r>
          </a:p>
          <a:p>
            <a:pPr lvl="1">
              <a:defRPr/>
            </a:pPr>
            <a:r>
              <a:rPr lang="en-US" sz="2000" b="1" dirty="0"/>
              <a:t>Pray continually (vow offering)</a:t>
            </a:r>
          </a:p>
          <a:p>
            <a:pPr lvl="1">
              <a:defRPr/>
            </a:pPr>
            <a:r>
              <a:rPr lang="en-US" sz="2000" b="1" dirty="0"/>
              <a:t>Give thanks in all circumstances  (thank offering)</a:t>
            </a:r>
          </a:p>
          <a:p>
            <a:pPr lvl="1">
              <a:defRPr/>
            </a:pPr>
            <a:endParaRPr lang="en-US" sz="2000" b="1" dirty="0"/>
          </a:p>
          <a:p>
            <a:pPr>
              <a:defRPr/>
            </a:pPr>
            <a:r>
              <a:rPr lang="en-US" sz="2400" b="1" dirty="0"/>
              <a:t>Placed on top of the burnt offering  </a:t>
            </a:r>
          </a:p>
        </p:txBody>
      </p:sp>
      <p:pic>
        <p:nvPicPr>
          <p:cNvPr id="168964" name="Picture 5" descr="http://media-cache-ec0.pinimg.com/236x/52/45/2f/52452f118f9728ea0268d3eeebe64ec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9313"/>
            <a:ext cx="30622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393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Blood Sacrifices</a:t>
            </a:r>
          </a:p>
        </p:txBody>
      </p:sp>
      <p:sp>
        <p:nvSpPr>
          <p:cNvPr id="3" name="Content Placeholder 2"/>
          <p:cNvSpPr>
            <a:spLocks noGrp="1"/>
          </p:cNvSpPr>
          <p:nvPr>
            <p:ph idx="1"/>
          </p:nvPr>
        </p:nvSpPr>
        <p:spPr/>
        <p:txBody>
          <a:bodyPr/>
          <a:lstStyle/>
          <a:p>
            <a:pPr>
              <a:defRPr/>
            </a:pPr>
            <a:r>
              <a:rPr lang="en-US" sz="2800" b="1" dirty="0"/>
              <a:t>The Sin Offering  </a:t>
            </a:r>
            <a:r>
              <a:rPr lang="en-US" sz="2800" b="1" i="1" dirty="0" err="1"/>
              <a:t>chatat</a:t>
            </a:r>
            <a:r>
              <a:rPr lang="en-US" sz="2800" b="1" i="1" dirty="0"/>
              <a:t>  </a:t>
            </a:r>
            <a:r>
              <a:rPr lang="en-US" sz="2800" b="1" dirty="0"/>
              <a:t>Leviticus 4</a:t>
            </a:r>
          </a:p>
          <a:p>
            <a:pPr lvl="1">
              <a:defRPr/>
            </a:pPr>
            <a:r>
              <a:rPr lang="en-US" sz="2400" b="1" dirty="0"/>
              <a:t>For sins against God   </a:t>
            </a:r>
          </a:p>
          <a:p>
            <a:pPr lvl="1">
              <a:defRPr/>
            </a:pPr>
            <a:endParaRPr lang="en-US" sz="800" b="1" dirty="0"/>
          </a:p>
          <a:p>
            <a:pPr>
              <a:defRPr/>
            </a:pPr>
            <a:r>
              <a:rPr lang="en-US" sz="2800" b="1" dirty="0"/>
              <a:t>The Guilt Offering  </a:t>
            </a:r>
            <a:r>
              <a:rPr lang="en-US" sz="2800" b="1" i="1" dirty="0" err="1"/>
              <a:t>asham</a:t>
            </a:r>
            <a:r>
              <a:rPr lang="en-US" sz="2800" b="1" i="1" dirty="0"/>
              <a:t>  </a:t>
            </a:r>
            <a:r>
              <a:rPr lang="en-US" sz="2800" b="1" dirty="0"/>
              <a:t>Leviticus 5</a:t>
            </a:r>
          </a:p>
          <a:p>
            <a:pPr lvl="1">
              <a:defRPr/>
            </a:pPr>
            <a:r>
              <a:rPr lang="en-US" sz="2400" b="1" dirty="0"/>
              <a:t>For offenses against a fellow Jew</a:t>
            </a:r>
          </a:p>
          <a:p>
            <a:pPr>
              <a:defRPr/>
            </a:pPr>
            <a:endParaRPr lang="en-US" sz="1200" b="1" dirty="0"/>
          </a:p>
          <a:p>
            <a:pPr>
              <a:defRPr/>
            </a:pPr>
            <a:r>
              <a:rPr lang="en-US" sz="2800" b="1" dirty="0"/>
              <a:t>Hebrews 9:13-14</a:t>
            </a:r>
          </a:p>
          <a:p>
            <a:pPr>
              <a:defRPr/>
            </a:pPr>
            <a:endParaRPr lang="en-US" sz="1200" b="1" dirty="0"/>
          </a:p>
          <a:p>
            <a:pPr>
              <a:defRPr/>
            </a:pPr>
            <a:r>
              <a:rPr lang="en-US" sz="2800" b="1" dirty="0"/>
              <a:t>No sacrifice for willful sin!  </a:t>
            </a:r>
            <a:r>
              <a:rPr lang="en-US" sz="2800" b="1"/>
              <a:t>Lev 4:13-14  </a:t>
            </a:r>
            <a:r>
              <a:rPr lang="en-US" sz="2800" b="1" dirty="0"/>
              <a:t>(</a:t>
            </a:r>
            <a:r>
              <a:rPr lang="en-US" sz="2800" b="1" dirty="0" err="1"/>
              <a:t>Heb</a:t>
            </a:r>
            <a:r>
              <a:rPr lang="en-US" sz="2800" b="1" dirty="0"/>
              <a:t> 10:26)</a:t>
            </a:r>
          </a:p>
          <a:p>
            <a:pPr>
              <a:defRPr/>
            </a:pPr>
            <a:endParaRPr lang="en-US" sz="2800" b="1" dirty="0"/>
          </a:p>
          <a:p>
            <a:pPr>
              <a:defRPr/>
            </a:pPr>
            <a:endParaRPr lang="en-US" sz="2800" b="1" dirty="0"/>
          </a:p>
        </p:txBody>
      </p:sp>
    </p:spTree>
    <p:extLst>
      <p:ext uri="{BB962C8B-B14F-4D97-AF65-F5344CB8AC3E}">
        <p14:creationId xmlns:p14="http://schemas.microsoft.com/office/powerpoint/2010/main" val="13085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200" b="1" dirty="0"/>
              <a:t>The Sin Offering </a:t>
            </a:r>
            <a:r>
              <a:rPr lang="en-US" sz="2800" b="1" dirty="0"/>
              <a:t>Lev 4:1-5:13</a:t>
            </a:r>
            <a:endParaRPr lang="en-US" sz="3200" b="1" dirty="0"/>
          </a:p>
        </p:txBody>
      </p:sp>
      <p:sp>
        <p:nvSpPr>
          <p:cNvPr id="3" name="Content Placeholder 2"/>
          <p:cNvSpPr>
            <a:spLocks noGrp="1"/>
          </p:cNvSpPr>
          <p:nvPr>
            <p:ph idx="1"/>
          </p:nvPr>
        </p:nvSpPr>
        <p:spPr>
          <a:xfrm>
            <a:off x="228600" y="1524000"/>
            <a:ext cx="8229600" cy="4419600"/>
          </a:xfrm>
        </p:spPr>
        <p:txBody>
          <a:bodyPr/>
          <a:lstStyle/>
          <a:p>
            <a:pPr>
              <a:defRPr/>
            </a:pPr>
            <a:r>
              <a:rPr lang="en-US" sz="2400" b="1" dirty="0"/>
              <a:t>Unblemished bull or goat (like Jesus)</a:t>
            </a:r>
          </a:p>
          <a:p>
            <a:pPr>
              <a:defRPr/>
            </a:pPr>
            <a:endParaRPr lang="en-US" sz="1600" b="1" dirty="0"/>
          </a:p>
          <a:p>
            <a:pPr>
              <a:defRPr/>
            </a:pPr>
            <a:r>
              <a:rPr lang="en-US" sz="2400" b="1" dirty="0"/>
              <a:t>Offender laid their hands on the animal (God put our sins on Jesus on the cross)  Isaiah 53:6</a:t>
            </a:r>
          </a:p>
          <a:p>
            <a:pPr>
              <a:defRPr/>
            </a:pPr>
            <a:endParaRPr lang="en-US" sz="1600" b="1" dirty="0"/>
          </a:p>
        </p:txBody>
      </p:sp>
      <p:pic>
        <p:nvPicPr>
          <p:cNvPr id="172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505200"/>
            <a:ext cx="451485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3400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a:t>The Sin Offering (cont.)</a:t>
            </a:r>
          </a:p>
        </p:txBody>
      </p:sp>
      <p:sp>
        <p:nvSpPr>
          <p:cNvPr id="3" name="Content Placeholder 2"/>
          <p:cNvSpPr>
            <a:spLocks noGrp="1"/>
          </p:cNvSpPr>
          <p:nvPr>
            <p:ph idx="1"/>
          </p:nvPr>
        </p:nvSpPr>
        <p:spPr>
          <a:xfrm>
            <a:off x="457200" y="1600200"/>
            <a:ext cx="8229600" cy="4495800"/>
          </a:xfrm>
        </p:spPr>
        <p:txBody>
          <a:bodyPr/>
          <a:lstStyle/>
          <a:p>
            <a:pPr>
              <a:defRPr/>
            </a:pPr>
            <a:r>
              <a:rPr lang="en-US" sz="2800" b="1" dirty="0"/>
              <a:t>Offender killed the animal.  (We killed Jesus)    Matt 27:25</a:t>
            </a:r>
          </a:p>
          <a:p>
            <a:pPr>
              <a:defRPr/>
            </a:pPr>
            <a:endParaRPr lang="en-US" sz="1200" b="1" dirty="0"/>
          </a:p>
          <a:p>
            <a:pPr>
              <a:defRPr/>
            </a:pPr>
            <a:r>
              <a:rPr lang="en-US" sz="2800" b="1" dirty="0"/>
              <a:t>Blood sprinkled on the altar, as well as on the curtain.</a:t>
            </a:r>
          </a:p>
          <a:p>
            <a:pPr marL="0" indent="0">
              <a:buFont typeface="Wingdings" pitchFamily="2" charset="2"/>
              <a:buNone/>
              <a:defRPr/>
            </a:pPr>
            <a:endParaRPr lang="en-US" sz="1200" b="1" dirty="0"/>
          </a:p>
          <a:p>
            <a:pPr>
              <a:defRPr/>
            </a:pPr>
            <a:r>
              <a:rPr lang="en-US" sz="2800" b="1" dirty="0"/>
              <a:t>Body burned outside the camp (like Jesus) </a:t>
            </a:r>
            <a:r>
              <a:rPr lang="en-US" sz="2800" b="1" dirty="0" err="1"/>
              <a:t>Heb</a:t>
            </a:r>
            <a:r>
              <a:rPr lang="en-US" sz="2800" b="1" dirty="0"/>
              <a:t> 13:11-13</a:t>
            </a:r>
          </a:p>
          <a:p>
            <a:pPr>
              <a:defRPr/>
            </a:pPr>
            <a:endParaRPr lang="en-US" dirty="0"/>
          </a:p>
        </p:txBody>
      </p:sp>
    </p:spTree>
    <p:extLst>
      <p:ext uri="{BB962C8B-B14F-4D97-AF65-F5344CB8AC3E}">
        <p14:creationId xmlns:p14="http://schemas.microsoft.com/office/powerpoint/2010/main" val="4272584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defRPr/>
            </a:pPr>
            <a:r>
              <a:rPr lang="en-US" sz="3200" b="1" dirty="0"/>
              <a:t>The Guilt Offering  </a:t>
            </a:r>
            <a:r>
              <a:rPr lang="en-US" sz="2800" b="1" dirty="0"/>
              <a:t>Lev 5:14-6:7</a:t>
            </a:r>
          </a:p>
        </p:txBody>
      </p:sp>
      <p:sp>
        <p:nvSpPr>
          <p:cNvPr id="3" name="Content Placeholder 2"/>
          <p:cNvSpPr>
            <a:spLocks noGrp="1"/>
          </p:cNvSpPr>
          <p:nvPr>
            <p:ph idx="1"/>
          </p:nvPr>
        </p:nvSpPr>
        <p:spPr>
          <a:xfrm>
            <a:off x="457200" y="1828800"/>
            <a:ext cx="8229600" cy="4267200"/>
          </a:xfrm>
        </p:spPr>
        <p:txBody>
          <a:bodyPr/>
          <a:lstStyle/>
          <a:p>
            <a:pPr>
              <a:defRPr/>
            </a:pPr>
            <a:r>
              <a:rPr lang="en-US" sz="2400" b="1" dirty="0"/>
              <a:t>Only for offenses of individuals, not groups.</a:t>
            </a:r>
          </a:p>
          <a:p>
            <a:pPr>
              <a:defRPr/>
            </a:pPr>
            <a:endParaRPr lang="en-US" sz="1000" b="1" dirty="0"/>
          </a:p>
          <a:p>
            <a:pPr>
              <a:defRPr/>
            </a:pPr>
            <a:r>
              <a:rPr lang="en-US" sz="2400" b="1" dirty="0"/>
              <a:t>Offender must make restitution first before bringing the sacrifice.  (Matthew 5:23-24)</a:t>
            </a:r>
          </a:p>
          <a:p>
            <a:pPr>
              <a:defRPr/>
            </a:pPr>
            <a:endParaRPr lang="en-US" sz="2400" b="1" dirty="0"/>
          </a:p>
          <a:p>
            <a:pPr>
              <a:defRPr/>
            </a:pPr>
            <a:r>
              <a:rPr lang="en-US" sz="2400" b="1" dirty="0"/>
              <a:t>Is 53:10  Jesus offered himself as a guilt offering.</a:t>
            </a:r>
          </a:p>
          <a:p>
            <a:pPr>
              <a:defRPr/>
            </a:pPr>
            <a:endParaRPr lang="en-US" sz="1000" b="1" dirty="0"/>
          </a:p>
          <a:p>
            <a:pPr>
              <a:defRPr/>
            </a:pPr>
            <a:r>
              <a:rPr lang="en-US" sz="2400" b="1" dirty="0"/>
              <a:t>But….</a:t>
            </a:r>
          </a:p>
          <a:p>
            <a:pPr>
              <a:defRPr/>
            </a:pPr>
            <a:endParaRPr lang="en-US" sz="1000" b="1" dirty="0"/>
          </a:p>
          <a:p>
            <a:pPr>
              <a:defRPr/>
            </a:pPr>
            <a:r>
              <a:rPr lang="en-US" sz="2400" b="1" dirty="0"/>
              <a:t>God wants us to be confident  </a:t>
            </a:r>
            <a:r>
              <a:rPr lang="en-US" sz="2400" b="1" dirty="0" err="1"/>
              <a:t>Heb</a:t>
            </a:r>
            <a:r>
              <a:rPr lang="en-US" sz="2400" b="1" dirty="0"/>
              <a:t> 10:19-22</a:t>
            </a:r>
          </a:p>
          <a:p>
            <a:pPr>
              <a:defRPr/>
            </a:pPr>
            <a:endParaRPr lang="en-US" sz="2400" b="1" dirty="0"/>
          </a:p>
        </p:txBody>
      </p:sp>
    </p:spTree>
    <p:extLst>
      <p:ext uri="{BB962C8B-B14F-4D97-AF65-F5344CB8AC3E}">
        <p14:creationId xmlns:p14="http://schemas.microsoft.com/office/powerpoint/2010/main" val="3571649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175" y="306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ctr" eaLnBrk="1" hangingPunct="1">
              <a:tabLst>
                <a:tab pos="-571500" algn="l"/>
              </a:tabLst>
            </a:pPr>
            <a:r>
              <a:rPr lang="es-MX" sz="2400" b="1">
                <a:solidFill>
                  <a:srgbClr val="FFFF00"/>
                </a:solidFill>
                <a:latin typeface="Times New Roman" pitchFamily="18" charset="0"/>
                <a:cs typeface="Times New Roman" pitchFamily="18" charset="0"/>
              </a:rPr>
              <a:t>First Covenant Festivals as Types</a:t>
            </a:r>
            <a:endParaRPr lang="es-MX" sz="2400">
              <a:latin typeface="Times New Roman" pitchFamily="18" charset="0"/>
            </a:endParaRPr>
          </a:p>
        </p:txBody>
      </p:sp>
      <p:grpSp>
        <p:nvGrpSpPr>
          <p:cNvPr id="130051" name="Group 53"/>
          <p:cNvGrpSpPr>
            <a:grpSpLocks/>
          </p:cNvGrpSpPr>
          <p:nvPr/>
        </p:nvGrpSpPr>
        <p:grpSpPr bwMode="auto">
          <a:xfrm>
            <a:off x="609600" y="914400"/>
            <a:ext cx="7848600" cy="5791200"/>
            <a:chOff x="-3" y="649"/>
            <a:chExt cx="2742" cy="4265"/>
          </a:xfrm>
        </p:grpSpPr>
        <p:grpSp>
          <p:nvGrpSpPr>
            <p:cNvPr id="130052" name="Group 51"/>
            <p:cNvGrpSpPr>
              <a:grpSpLocks/>
            </p:cNvGrpSpPr>
            <p:nvPr/>
          </p:nvGrpSpPr>
          <p:grpSpPr bwMode="auto">
            <a:xfrm>
              <a:off x="0" y="652"/>
              <a:ext cx="2736" cy="4259"/>
              <a:chOff x="0" y="652"/>
              <a:chExt cx="2736" cy="4259"/>
            </a:xfrm>
          </p:grpSpPr>
          <p:grpSp>
            <p:nvGrpSpPr>
              <p:cNvPr id="130054" name="Group 20"/>
              <p:cNvGrpSpPr>
                <a:grpSpLocks/>
              </p:cNvGrpSpPr>
              <p:nvPr/>
            </p:nvGrpSpPr>
            <p:grpSpPr bwMode="auto">
              <a:xfrm>
                <a:off x="0" y="652"/>
                <a:ext cx="1368" cy="518"/>
                <a:chOff x="0" y="652"/>
                <a:chExt cx="1368" cy="518"/>
              </a:xfrm>
            </p:grpSpPr>
            <p:sp>
              <p:nvSpPr>
                <p:cNvPr id="130100" name="Rectangle 3"/>
                <p:cNvSpPr>
                  <a:spLocks noChangeArrowheads="1"/>
                </p:cNvSpPr>
                <p:nvPr/>
              </p:nvSpPr>
              <p:spPr bwMode="auto">
                <a:xfrm>
                  <a:off x="43" y="652"/>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b="1">
                      <a:solidFill>
                        <a:srgbClr val="FFFF00"/>
                      </a:solidFill>
                      <a:latin typeface="Book Antiqua" pitchFamily="18" charset="0"/>
                      <a:cs typeface="Times New Roman" pitchFamily="18" charset="0"/>
                    </a:rPr>
                    <a:t>Jewish Festival</a:t>
                  </a:r>
                  <a:endParaRPr lang="es-MX" b="1" i="1">
                    <a:solidFill>
                      <a:srgbClr val="000000"/>
                    </a:solidFill>
                    <a:latin typeface="Book Antiqua" pitchFamily="18" charset="0"/>
                    <a:cs typeface="Times New Roman" pitchFamily="18" charset="0"/>
                  </a:endParaRPr>
                </a:p>
                <a:p>
                  <a:pPr algn="ctr">
                    <a:tabLst>
                      <a:tab pos="-571500" algn="l"/>
                    </a:tabLst>
                  </a:pPr>
                  <a:endParaRPr lang="es-MX" b="1">
                    <a:latin typeface="Times New Roman" pitchFamily="18" charset="0"/>
                  </a:endParaRPr>
                </a:p>
              </p:txBody>
            </p:sp>
            <p:sp>
              <p:nvSpPr>
                <p:cNvPr id="130101" name="Rectangle 19"/>
                <p:cNvSpPr>
                  <a:spLocks noChangeArrowheads="1"/>
                </p:cNvSpPr>
                <p:nvPr/>
              </p:nvSpPr>
              <p:spPr bwMode="auto">
                <a:xfrm>
                  <a:off x="0" y="652"/>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5" name="Group 22"/>
              <p:cNvGrpSpPr>
                <a:grpSpLocks/>
              </p:cNvGrpSpPr>
              <p:nvPr/>
            </p:nvGrpSpPr>
            <p:grpSpPr bwMode="auto">
              <a:xfrm>
                <a:off x="1368" y="652"/>
                <a:ext cx="1368" cy="518"/>
                <a:chOff x="1368" y="652"/>
                <a:chExt cx="1368" cy="518"/>
              </a:xfrm>
            </p:grpSpPr>
            <p:sp>
              <p:nvSpPr>
                <p:cNvPr id="130098" name="Rectangle 4"/>
                <p:cNvSpPr>
                  <a:spLocks noChangeArrowheads="1"/>
                </p:cNvSpPr>
                <p:nvPr/>
              </p:nvSpPr>
              <p:spPr bwMode="auto">
                <a:xfrm>
                  <a:off x="1411" y="652"/>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b="1">
                      <a:solidFill>
                        <a:srgbClr val="FFFF00"/>
                      </a:solidFill>
                      <a:latin typeface="Book Antiqua" pitchFamily="18" charset="0"/>
                      <a:cs typeface="Times New Roman" pitchFamily="18" charset="0"/>
                    </a:rPr>
                    <a:t>Antitype in the Christian Life</a:t>
                  </a:r>
                  <a:endParaRPr lang="es-MX" b="1" i="1">
                    <a:solidFill>
                      <a:srgbClr val="000000"/>
                    </a:solidFill>
                    <a:latin typeface="Book Antiqua" pitchFamily="18" charset="0"/>
                    <a:cs typeface="Times New Roman" pitchFamily="18" charset="0"/>
                  </a:endParaRPr>
                </a:p>
                <a:p>
                  <a:pPr algn="ctr">
                    <a:tabLst>
                      <a:tab pos="-571500" algn="l"/>
                    </a:tabLst>
                  </a:pPr>
                  <a:endParaRPr lang="es-MX" b="1">
                    <a:latin typeface="Times New Roman" pitchFamily="18" charset="0"/>
                  </a:endParaRPr>
                </a:p>
              </p:txBody>
            </p:sp>
            <p:sp>
              <p:nvSpPr>
                <p:cNvPr id="130099" name="Rectangle 21"/>
                <p:cNvSpPr>
                  <a:spLocks noChangeArrowheads="1"/>
                </p:cNvSpPr>
                <p:nvPr/>
              </p:nvSpPr>
              <p:spPr bwMode="auto">
                <a:xfrm>
                  <a:off x="1368" y="652"/>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6" name="Group 24"/>
              <p:cNvGrpSpPr>
                <a:grpSpLocks/>
              </p:cNvGrpSpPr>
              <p:nvPr/>
            </p:nvGrpSpPr>
            <p:grpSpPr bwMode="auto">
              <a:xfrm>
                <a:off x="0" y="1170"/>
                <a:ext cx="1368" cy="518"/>
                <a:chOff x="0" y="1170"/>
                <a:chExt cx="1368" cy="518"/>
              </a:xfrm>
            </p:grpSpPr>
            <p:sp>
              <p:nvSpPr>
                <p:cNvPr id="130096" name="Rectangle 5"/>
                <p:cNvSpPr>
                  <a:spLocks noChangeArrowheads="1"/>
                </p:cNvSpPr>
                <p:nvPr/>
              </p:nvSpPr>
              <p:spPr bwMode="auto">
                <a:xfrm>
                  <a:off x="43" y="1170"/>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Passover (</a:t>
                  </a:r>
                  <a:r>
                    <a:rPr lang="es-MX" b="1" i="1">
                      <a:solidFill>
                        <a:srgbClr val="FFFF00"/>
                      </a:solidFill>
                      <a:latin typeface="Book Antiqua" pitchFamily="18" charset="0"/>
                      <a:cs typeface="Times New Roman" pitchFamily="18" charset="0"/>
                    </a:rPr>
                    <a:t>pesach</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97" name="Rectangle 23"/>
                <p:cNvSpPr>
                  <a:spLocks noChangeArrowheads="1"/>
                </p:cNvSpPr>
                <p:nvPr/>
              </p:nvSpPr>
              <p:spPr bwMode="auto">
                <a:xfrm>
                  <a:off x="0" y="1170"/>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7" name="Group 26"/>
              <p:cNvGrpSpPr>
                <a:grpSpLocks/>
              </p:cNvGrpSpPr>
              <p:nvPr/>
            </p:nvGrpSpPr>
            <p:grpSpPr bwMode="auto">
              <a:xfrm>
                <a:off x="1368" y="1170"/>
                <a:ext cx="1368" cy="518"/>
                <a:chOff x="1368" y="1170"/>
                <a:chExt cx="1368" cy="518"/>
              </a:xfrm>
            </p:grpSpPr>
            <p:sp>
              <p:nvSpPr>
                <p:cNvPr id="130094" name="Rectangle 6"/>
                <p:cNvSpPr>
                  <a:spLocks noChangeArrowheads="1"/>
                </p:cNvSpPr>
                <p:nvPr/>
              </p:nvSpPr>
              <p:spPr bwMode="auto">
                <a:xfrm>
                  <a:off x="1411" y="1170"/>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00"/>
                      </a:solidFill>
                      <a:latin typeface="Book Antiqua" pitchFamily="18" charset="0"/>
                      <a:cs typeface="Times New Roman" pitchFamily="18" charset="0"/>
                    </a:rPr>
                    <a:t>The Sacrificial Death of Jesus Christ</a:t>
                  </a:r>
                  <a:endParaRPr lang="es-MX" sz="1600" b="1" i="1">
                    <a:solidFill>
                      <a:srgbClr val="000000"/>
                    </a:solidFill>
                    <a:latin typeface="Book Antiqua" pitchFamily="18" charset="0"/>
                    <a:cs typeface="Times New Roman" pitchFamily="18" charset="0"/>
                  </a:endParaRPr>
                </a:p>
                <a:p>
                  <a:pPr>
                    <a:tabLst>
                      <a:tab pos="-571500" algn="l"/>
                    </a:tabLst>
                  </a:pPr>
                  <a:endParaRPr lang="es-MX" sz="1600" b="1">
                    <a:latin typeface="Times New Roman" pitchFamily="18" charset="0"/>
                  </a:endParaRPr>
                </a:p>
              </p:txBody>
            </p:sp>
            <p:sp>
              <p:nvSpPr>
                <p:cNvPr id="130095" name="Rectangle 25"/>
                <p:cNvSpPr>
                  <a:spLocks noChangeArrowheads="1"/>
                </p:cNvSpPr>
                <p:nvPr/>
              </p:nvSpPr>
              <p:spPr bwMode="auto">
                <a:xfrm>
                  <a:off x="1368" y="1170"/>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8" name="Group 28"/>
              <p:cNvGrpSpPr>
                <a:grpSpLocks/>
              </p:cNvGrpSpPr>
              <p:nvPr/>
            </p:nvGrpSpPr>
            <p:grpSpPr bwMode="auto">
              <a:xfrm>
                <a:off x="0" y="1688"/>
                <a:ext cx="1368" cy="518"/>
                <a:chOff x="0" y="1688"/>
                <a:chExt cx="1368" cy="518"/>
              </a:xfrm>
            </p:grpSpPr>
            <p:sp>
              <p:nvSpPr>
                <p:cNvPr id="130092" name="Rectangle 7"/>
                <p:cNvSpPr>
                  <a:spLocks noChangeArrowheads="1"/>
                </p:cNvSpPr>
                <p:nvPr/>
              </p:nvSpPr>
              <p:spPr bwMode="auto">
                <a:xfrm>
                  <a:off x="43" y="1688"/>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Feast of Firstfruits</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93" name="Rectangle 27"/>
                <p:cNvSpPr>
                  <a:spLocks noChangeArrowheads="1"/>
                </p:cNvSpPr>
                <p:nvPr/>
              </p:nvSpPr>
              <p:spPr bwMode="auto">
                <a:xfrm>
                  <a:off x="0" y="1688"/>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9" name="Group 30"/>
              <p:cNvGrpSpPr>
                <a:grpSpLocks/>
              </p:cNvGrpSpPr>
              <p:nvPr/>
            </p:nvGrpSpPr>
            <p:grpSpPr bwMode="auto">
              <a:xfrm>
                <a:off x="1368" y="1688"/>
                <a:ext cx="1368" cy="518"/>
                <a:chOff x="1368" y="1688"/>
                <a:chExt cx="1368" cy="518"/>
              </a:xfrm>
            </p:grpSpPr>
            <p:sp>
              <p:nvSpPr>
                <p:cNvPr id="130090" name="Rectangle 8"/>
                <p:cNvSpPr>
                  <a:spLocks noChangeArrowheads="1"/>
                </p:cNvSpPr>
                <p:nvPr/>
              </p:nvSpPr>
              <p:spPr bwMode="auto">
                <a:xfrm>
                  <a:off x="1411" y="1688"/>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The Resurrection of Jesus Christ</a:t>
                  </a:r>
                  <a:endParaRPr lang="es-MX" b="1" i="1">
                    <a:solidFill>
                      <a:srgbClr val="000000"/>
                    </a:solidFill>
                    <a:latin typeface="Book Antiqua" pitchFamily="18" charset="0"/>
                    <a:cs typeface="Times New Roman" pitchFamily="18" charset="0"/>
                  </a:endParaRPr>
                </a:p>
                <a:p>
                  <a:pPr>
                    <a:tabLst>
                      <a:tab pos="-571500" algn="l"/>
                    </a:tabLst>
                  </a:pPr>
                  <a:endParaRPr lang="es-MX">
                    <a:latin typeface="Times New Roman" pitchFamily="18" charset="0"/>
                  </a:endParaRPr>
                </a:p>
              </p:txBody>
            </p:sp>
            <p:sp>
              <p:nvSpPr>
                <p:cNvPr id="130091" name="Rectangle 29"/>
                <p:cNvSpPr>
                  <a:spLocks noChangeArrowheads="1"/>
                </p:cNvSpPr>
                <p:nvPr/>
              </p:nvSpPr>
              <p:spPr bwMode="auto">
                <a:xfrm>
                  <a:off x="1368" y="1688"/>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0" name="Group 32"/>
              <p:cNvGrpSpPr>
                <a:grpSpLocks/>
              </p:cNvGrpSpPr>
              <p:nvPr/>
            </p:nvGrpSpPr>
            <p:grpSpPr bwMode="auto">
              <a:xfrm>
                <a:off x="0" y="2206"/>
                <a:ext cx="1368" cy="518"/>
                <a:chOff x="0" y="2206"/>
                <a:chExt cx="1368" cy="518"/>
              </a:xfrm>
            </p:grpSpPr>
            <p:sp>
              <p:nvSpPr>
                <p:cNvPr id="130088" name="Rectangle 9"/>
                <p:cNvSpPr>
                  <a:spLocks noChangeArrowheads="1"/>
                </p:cNvSpPr>
                <p:nvPr/>
              </p:nvSpPr>
              <p:spPr bwMode="auto">
                <a:xfrm>
                  <a:off x="43" y="2206"/>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Feast of Unleavened Bread</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89" name="Rectangle 31"/>
                <p:cNvSpPr>
                  <a:spLocks noChangeArrowheads="1"/>
                </p:cNvSpPr>
                <p:nvPr/>
              </p:nvSpPr>
              <p:spPr bwMode="auto">
                <a:xfrm>
                  <a:off x="0" y="2206"/>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1" name="Group 34"/>
              <p:cNvGrpSpPr>
                <a:grpSpLocks/>
              </p:cNvGrpSpPr>
              <p:nvPr/>
            </p:nvGrpSpPr>
            <p:grpSpPr bwMode="auto">
              <a:xfrm>
                <a:off x="1368" y="2206"/>
                <a:ext cx="1368" cy="518"/>
                <a:chOff x="1368" y="2206"/>
                <a:chExt cx="1368" cy="518"/>
              </a:xfrm>
            </p:grpSpPr>
            <p:sp>
              <p:nvSpPr>
                <p:cNvPr id="130086" name="Rectangle 10"/>
                <p:cNvSpPr>
                  <a:spLocks noChangeArrowheads="1"/>
                </p:cNvSpPr>
                <p:nvPr/>
              </p:nvSpPr>
              <p:spPr bwMode="auto">
                <a:xfrm>
                  <a:off x="1411" y="2206"/>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Celebrating Being Free of Sin in Our Lives</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87" name="Rectangle 33"/>
                <p:cNvSpPr>
                  <a:spLocks noChangeArrowheads="1"/>
                </p:cNvSpPr>
                <p:nvPr/>
              </p:nvSpPr>
              <p:spPr bwMode="auto">
                <a:xfrm>
                  <a:off x="1368" y="2206"/>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2" name="Group 36"/>
              <p:cNvGrpSpPr>
                <a:grpSpLocks/>
              </p:cNvGrpSpPr>
              <p:nvPr/>
            </p:nvGrpSpPr>
            <p:grpSpPr bwMode="auto">
              <a:xfrm>
                <a:off x="0" y="2724"/>
                <a:ext cx="1368" cy="633"/>
                <a:chOff x="0" y="2724"/>
                <a:chExt cx="1368" cy="633"/>
              </a:xfrm>
            </p:grpSpPr>
            <p:sp>
              <p:nvSpPr>
                <p:cNvPr id="130084" name="Rectangle 11"/>
                <p:cNvSpPr>
                  <a:spLocks noChangeArrowheads="1"/>
                </p:cNvSpPr>
                <p:nvPr/>
              </p:nvSpPr>
              <p:spPr bwMode="auto">
                <a:xfrm>
                  <a:off x="43" y="2724"/>
                  <a:ext cx="128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Feast of Weeks/Pentecost (</a:t>
                  </a:r>
                  <a:r>
                    <a:rPr lang="es-MX" b="1" i="1">
                      <a:solidFill>
                        <a:srgbClr val="FFFF00"/>
                      </a:solidFill>
                      <a:latin typeface="Book Antiqua" pitchFamily="18" charset="0"/>
                      <a:cs typeface="Times New Roman" pitchFamily="18" charset="0"/>
                    </a:rPr>
                    <a:t>shavoat</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85" name="Rectangle 35"/>
                <p:cNvSpPr>
                  <a:spLocks noChangeArrowheads="1"/>
                </p:cNvSpPr>
                <p:nvPr/>
              </p:nvSpPr>
              <p:spPr bwMode="auto">
                <a:xfrm>
                  <a:off x="0" y="2724"/>
                  <a:ext cx="136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3" name="Group 38"/>
              <p:cNvGrpSpPr>
                <a:grpSpLocks/>
              </p:cNvGrpSpPr>
              <p:nvPr/>
            </p:nvGrpSpPr>
            <p:grpSpPr bwMode="auto">
              <a:xfrm>
                <a:off x="1368" y="2724"/>
                <a:ext cx="1368" cy="633"/>
                <a:chOff x="1368" y="2724"/>
                <a:chExt cx="1368" cy="633"/>
              </a:xfrm>
            </p:grpSpPr>
            <p:sp>
              <p:nvSpPr>
                <p:cNvPr id="130082" name="Rectangle 12"/>
                <p:cNvSpPr>
                  <a:spLocks noChangeArrowheads="1"/>
                </p:cNvSpPr>
                <p:nvPr/>
              </p:nvSpPr>
              <p:spPr bwMode="auto">
                <a:xfrm>
                  <a:off x="1411" y="2724"/>
                  <a:ext cx="128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The Giving of the Holy Spirit and the Initiation of the Church </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83" name="Rectangle 37"/>
                <p:cNvSpPr>
                  <a:spLocks noChangeArrowheads="1"/>
                </p:cNvSpPr>
                <p:nvPr/>
              </p:nvSpPr>
              <p:spPr bwMode="auto">
                <a:xfrm>
                  <a:off x="1368" y="2724"/>
                  <a:ext cx="136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4" name="Group 40"/>
              <p:cNvGrpSpPr>
                <a:grpSpLocks/>
              </p:cNvGrpSpPr>
              <p:nvPr/>
            </p:nvGrpSpPr>
            <p:grpSpPr bwMode="auto">
              <a:xfrm>
                <a:off x="0" y="3357"/>
                <a:ext cx="1368" cy="518"/>
                <a:chOff x="0" y="3357"/>
                <a:chExt cx="1368" cy="518"/>
              </a:xfrm>
            </p:grpSpPr>
            <p:sp>
              <p:nvSpPr>
                <p:cNvPr id="130080" name="Rectangle 13"/>
                <p:cNvSpPr>
                  <a:spLocks noChangeArrowheads="1"/>
                </p:cNvSpPr>
                <p:nvPr/>
              </p:nvSpPr>
              <p:spPr bwMode="auto">
                <a:xfrm>
                  <a:off x="43" y="3357"/>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Feast of Trumpets (</a:t>
                  </a:r>
                  <a:r>
                    <a:rPr lang="es-MX" b="1" i="1">
                      <a:solidFill>
                        <a:srgbClr val="FFFF00"/>
                      </a:solidFill>
                      <a:latin typeface="Book Antiqua" pitchFamily="18" charset="0"/>
                      <a:cs typeface="Times New Roman" pitchFamily="18" charset="0"/>
                    </a:rPr>
                    <a:t>rosh hashanah</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81" name="Rectangle 39"/>
                <p:cNvSpPr>
                  <a:spLocks noChangeArrowheads="1"/>
                </p:cNvSpPr>
                <p:nvPr/>
              </p:nvSpPr>
              <p:spPr bwMode="auto">
                <a:xfrm>
                  <a:off x="0" y="3357"/>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5" name="Group 42"/>
              <p:cNvGrpSpPr>
                <a:grpSpLocks/>
              </p:cNvGrpSpPr>
              <p:nvPr/>
            </p:nvGrpSpPr>
            <p:grpSpPr bwMode="auto">
              <a:xfrm>
                <a:off x="1368" y="3357"/>
                <a:ext cx="1368" cy="518"/>
                <a:chOff x="1368" y="3357"/>
                <a:chExt cx="1368" cy="518"/>
              </a:xfrm>
            </p:grpSpPr>
            <p:sp>
              <p:nvSpPr>
                <p:cNvPr id="130078" name="Rectangle 14"/>
                <p:cNvSpPr>
                  <a:spLocks noChangeArrowheads="1"/>
                </p:cNvSpPr>
                <p:nvPr/>
              </p:nvSpPr>
              <p:spPr bwMode="auto">
                <a:xfrm>
                  <a:off x="1411" y="3357"/>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Judgement Day, Jesus Coming Back</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79" name="Rectangle 41"/>
                <p:cNvSpPr>
                  <a:spLocks noChangeArrowheads="1"/>
                </p:cNvSpPr>
                <p:nvPr/>
              </p:nvSpPr>
              <p:spPr bwMode="auto">
                <a:xfrm>
                  <a:off x="1368" y="3357"/>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6" name="Group 44"/>
              <p:cNvGrpSpPr>
                <a:grpSpLocks/>
              </p:cNvGrpSpPr>
              <p:nvPr/>
            </p:nvGrpSpPr>
            <p:grpSpPr bwMode="auto">
              <a:xfrm>
                <a:off x="0" y="3875"/>
                <a:ext cx="1368" cy="518"/>
                <a:chOff x="0" y="3875"/>
                <a:chExt cx="1368" cy="518"/>
              </a:xfrm>
            </p:grpSpPr>
            <p:sp>
              <p:nvSpPr>
                <p:cNvPr id="130076" name="Rectangle 15"/>
                <p:cNvSpPr>
                  <a:spLocks noChangeArrowheads="1"/>
                </p:cNvSpPr>
                <p:nvPr/>
              </p:nvSpPr>
              <p:spPr bwMode="auto">
                <a:xfrm>
                  <a:off x="43" y="3875"/>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Day of Atonement (</a:t>
                  </a:r>
                  <a:r>
                    <a:rPr lang="es-MX" b="1" i="1">
                      <a:solidFill>
                        <a:srgbClr val="FFFF00"/>
                      </a:solidFill>
                      <a:latin typeface="Book Antiqua" pitchFamily="18" charset="0"/>
                      <a:cs typeface="Times New Roman" pitchFamily="18" charset="0"/>
                    </a:rPr>
                    <a:t>yom kippur</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77" name="Rectangle 43"/>
                <p:cNvSpPr>
                  <a:spLocks noChangeArrowheads="1"/>
                </p:cNvSpPr>
                <p:nvPr/>
              </p:nvSpPr>
              <p:spPr bwMode="auto">
                <a:xfrm>
                  <a:off x="0" y="3875"/>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7" name="Group 46"/>
              <p:cNvGrpSpPr>
                <a:grpSpLocks/>
              </p:cNvGrpSpPr>
              <p:nvPr/>
            </p:nvGrpSpPr>
            <p:grpSpPr bwMode="auto">
              <a:xfrm>
                <a:off x="1368" y="3875"/>
                <a:ext cx="1368" cy="518"/>
                <a:chOff x="1368" y="3875"/>
                <a:chExt cx="1368" cy="518"/>
              </a:xfrm>
            </p:grpSpPr>
            <p:sp>
              <p:nvSpPr>
                <p:cNvPr id="130074" name="Rectangle 16"/>
                <p:cNvSpPr>
                  <a:spLocks noChangeArrowheads="1"/>
                </p:cNvSpPr>
                <p:nvPr/>
              </p:nvSpPr>
              <p:spPr bwMode="auto">
                <a:xfrm>
                  <a:off x="1411" y="3875"/>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The Day We Were Saved—Spiritual Birthday</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75" name="Rectangle 45"/>
                <p:cNvSpPr>
                  <a:spLocks noChangeArrowheads="1"/>
                </p:cNvSpPr>
                <p:nvPr/>
              </p:nvSpPr>
              <p:spPr bwMode="auto">
                <a:xfrm>
                  <a:off x="1368" y="3875"/>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8" name="Group 48"/>
              <p:cNvGrpSpPr>
                <a:grpSpLocks/>
              </p:cNvGrpSpPr>
              <p:nvPr/>
            </p:nvGrpSpPr>
            <p:grpSpPr bwMode="auto">
              <a:xfrm>
                <a:off x="0" y="4393"/>
                <a:ext cx="1368" cy="518"/>
                <a:chOff x="0" y="4393"/>
                <a:chExt cx="1368" cy="518"/>
              </a:xfrm>
            </p:grpSpPr>
            <p:sp>
              <p:nvSpPr>
                <p:cNvPr id="130072" name="Rectangle 17"/>
                <p:cNvSpPr>
                  <a:spLocks noChangeArrowheads="1"/>
                </p:cNvSpPr>
                <p:nvPr/>
              </p:nvSpPr>
              <p:spPr bwMode="auto">
                <a:xfrm>
                  <a:off x="43" y="4393"/>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dirty="0" err="1">
                      <a:solidFill>
                        <a:srgbClr val="FFFF00"/>
                      </a:solidFill>
                      <a:latin typeface="Book Antiqua" pitchFamily="18" charset="0"/>
                      <a:cs typeface="Times New Roman" pitchFamily="18" charset="0"/>
                    </a:rPr>
                    <a:t>Feast</a:t>
                  </a:r>
                  <a:r>
                    <a:rPr lang="es-MX" b="1" dirty="0">
                      <a:solidFill>
                        <a:srgbClr val="FFFF00"/>
                      </a:solidFill>
                      <a:latin typeface="Book Antiqua" pitchFamily="18" charset="0"/>
                      <a:cs typeface="Times New Roman" pitchFamily="18" charset="0"/>
                    </a:rPr>
                    <a:t> of </a:t>
                  </a:r>
                  <a:r>
                    <a:rPr lang="es-MX" b="1" dirty="0" err="1">
                      <a:solidFill>
                        <a:srgbClr val="FFFF00"/>
                      </a:solidFill>
                      <a:latin typeface="Book Antiqua" pitchFamily="18" charset="0"/>
                      <a:cs typeface="Times New Roman" pitchFamily="18" charset="0"/>
                    </a:rPr>
                    <a:t>Booths</a:t>
                  </a:r>
                  <a:endParaRPr lang="es-MX" b="1" i="1" dirty="0">
                    <a:solidFill>
                      <a:srgbClr val="000000"/>
                    </a:solidFill>
                    <a:latin typeface="Book Antiqua" pitchFamily="18" charset="0"/>
                    <a:cs typeface="Times New Roman" pitchFamily="18" charset="0"/>
                  </a:endParaRPr>
                </a:p>
                <a:p>
                  <a:pPr algn="just">
                    <a:tabLst>
                      <a:tab pos="-571500" algn="l"/>
                    </a:tabLst>
                  </a:pPr>
                  <a:r>
                    <a:rPr lang="es-MX" b="1" dirty="0">
                      <a:solidFill>
                        <a:srgbClr val="FFFF00"/>
                      </a:solidFill>
                      <a:latin typeface="Book Antiqua" pitchFamily="18" charset="0"/>
                      <a:cs typeface="Times New Roman" pitchFamily="18" charset="0"/>
                    </a:rPr>
                    <a:t>                (</a:t>
                  </a:r>
                  <a:r>
                    <a:rPr lang="es-MX" b="1">
                      <a:solidFill>
                        <a:srgbClr val="FFFF00"/>
                      </a:solidFill>
                      <a:latin typeface="Book Antiqua" pitchFamily="18" charset="0"/>
                      <a:cs typeface="Times New Roman" pitchFamily="18" charset="0"/>
                    </a:rPr>
                    <a:t>Tabernacles</a:t>
                  </a:r>
                  <a:r>
                    <a:rPr lang="es-MX" b="1" dirty="0">
                      <a:solidFill>
                        <a:srgbClr val="FFFF00"/>
                      </a:solidFill>
                      <a:latin typeface="Book Antiqua" pitchFamily="18" charset="0"/>
                      <a:cs typeface="Times New Roman" pitchFamily="18" charset="0"/>
                    </a:rPr>
                    <a:t>)</a:t>
                  </a:r>
                  <a:endParaRPr lang="es-MX" b="1" i="1" dirty="0">
                    <a:solidFill>
                      <a:srgbClr val="000000"/>
                    </a:solidFill>
                    <a:latin typeface="Book Antiqua" pitchFamily="18" charset="0"/>
                    <a:cs typeface="Times New Roman" pitchFamily="18" charset="0"/>
                  </a:endParaRPr>
                </a:p>
                <a:p>
                  <a:pPr algn="just">
                    <a:tabLst>
                      <a:tab pos="-571500" algn="l"/>
                    </a:tabLst>
                  </a:pPr>
                  <a:endParaRPr lang="es-MX" b="1" dirty="0">
                    <a:latin typeface="Times New Roman" pitchFamily="18" charset="0"/>
                  </a:endParaRPr>
                </a:p>
              </p:txBody>
            </p:sp>
            <p:sp>
              <p:nvSpPr>
                <p:cNvPr id="130073" name="Rectangle 47"/>
                <p:cNvSpPr>
                  <a:spLocks noChangeArrowheads="1"/>
                </p:cNvSpPr>
                <p:nvPr/>
              </p:nvSpPr>
              <p:spPr bwMode="auto">
                <a:xfrm>
                  <a:off x="0" y="4393"/>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9" name="Group 50"/>
              <p:cNvGrpSpPr>
                <a:grpSpLocks/>
              </p:cNvGrpSpPr>
              <p:nvPr/>
            </p:nvGrpSpPr>
            <p:grpSpPr bwMode="auto">
              <a:xfrm>
                <a:off x="1368" y="4393"/>
                <a:ext cx="1368" cy="518"/>
                <a:chOff x="1368" y="4393"/>
                <a:chExt cx="1368" cy="518"/>
              </a:xfrm>
            </p:grpSpPr>
            <p:sp>
              <p:nvSpPr>
                <p:cNvPr id="130070" name="Rectangle 18"/>
                <p:cNvSpPr>
                  <a:spLocks noChangeArrowheads="1"/>
                </p:cNvSpPr>
                <p:nvPr/>
              </p:nvSpPr>
              <p:spPr bwMode="auto">
                <a:xfrm>
                  <a:off x="1411" y="4393"/>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Celebrating Life in Fellowship with God</a:t>
                  </a:r>
                  <a:endParaRPr lang="es-MX" b="1" i="1">
                    <a:solidFill>
                      <a:srgbClr val="000000"/>
                    </a:solidFill>
                    <a:latin typeface="Book Antiqua" pitchFamily="18" charset="0"/>
                    <a:cs typeface="Times New Roman" pitchFamily="18" charset="0"/>
                  </a:endParaRPr>
                </a:p>
                <a:p>
                  <a:pPr>
                    <a:tabLst>
                      <a:tab pos="-571500" algn="l"/>
                    </a:tabLst>
                  </a:pPr>
                  <a:endParaRPr lang="es-MX" sz="2400">
                    <a:latin typeface="Times New Roman" pitchFamily="18" charset="0"/>
                  </a:endParaRPr>
                </a:p>
              </p:txBody>
            </p:sp>
            <p:sp>
              <p:nvSpPr>
                <p:cNvPr id="130071" name="Rectangle 49"/>
                <p:cNvSpPr>
                  <a:spLocks noChangeArrowheads="1"/>
                </p:cNvSpPr>
                <p:nvPr/>
              </p:nvSpPr>
              <p:spPr bwMode="auto">
                <a:xfrm>
                  <a:off x="1368" y="4393"/>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30053" name="Rectangle 52"/>
            <p:cNvSpPr>
              <a:spLocks noChangeArrowheads="1"/>
            </p:cNvSpPr>
            <p:nvPr/>
          </p:nvSpPr>
          <p:spPr bwMode="auto">
            <a:xfrm>
              <a:off x="-3" y="649"/>
              <a:ext cx="2742" cy="4265"/>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E5B40E9-64B4-493B-852B-547405FC6032}"/>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a:solidFill>
                  <a:srgbClr val="FFFF00"/>
                </a:solidFill>
                <a:effectLst/>
              </a:rPr>
              <a:t>Passover/Pesach (Exodus 12:24-28)</a:t>
            </a:r>
          </a:p>
        </p:txBody>
      </p:sp>
      <p:sp>
        <p:nvSpPr>
          <p:cNvPr id="89091" name="Rectangle 3">
            <a:extLst>
              <a:ext uri="{FF2B5EF4-FFF2-40B4-BE49-F238E27FC236}">
                <a16:creationId xmlns:a16="http://schemas.microsoft.com/office/drawing/2014/main" id="{476D2CEE-D1C9-4695-BCE3-3FDC2C6D7561}"/>
              </a:ext>
            </a:extLst>
          </p:cNvPr>
          <p:cNvSpPr>
            <a:spLocks noGrp="1"/>
          </p:cNvSpPr>
          <p:nvPr>
            <p:ph type="body" idx="4294967295"/>
          </p:nvPr>
        </p:nvSpPr>
        <p:spPr>
          <a:xfrm>
            <a:off x="4267200" y="1752600"/>
            <a:ext cx="4419600" cy="4876800"/>
          </a:xfrm>
        </p:spPr>
        <p:txBody>
          <a:bodyPr/>
          <a:lstStyle/>
          <a:p>
            <a:pPr>
              <a:lnSpc>
                <a:spcPct val="80000"/>
              </a:lnSpc>
            </a:pPr>
            <a:r>
              <a:rPr lang="en-US" altLang="en-US" sz="2400"/>
              <a:t>Under a death sentence</a:t>
            </a:r>
          </a:p>
          <a:p>
            <a:pPr>
              <a:lnSpc>
                <a:spcPct val="80000"/>
              </a:lnSpc>
            </a:pPr>
            <a:endParaRPr lang="en-US" altLang="en-US" sz="2400"/>
          </a:p>
          <a:p>
            <a:pPr>
              <a:lnSpc>
                <a:spcPct val="80000"/>
              </a:lnSpc>
            </a:pPr>
            <a:r>
              <a:rPr lang="en-US" altLang="en-US" sz="2400"/>
              <a:t>Pure, undefiled Passover lamb (1 Cor 5:7-8, Rev 13:8)</a:t>
            </a:r>
          </a:p>
          <a:p>
            <a:pPr>
              <a:lnSpc>
                <a:spcPct val="80000"/>
              </a:lnSpc>
            </a:pPr>
            <a:endParaRPr lang="en-US" altLang="en-US" sz="2400"/>
          </a:p>
          <a:p>
            <a:pPr>
              <a:lnSpc>
                <a:spcPct val="80000"/>
              </a:lnSpc>
            </a:pPr>
            <a:r>
              <a:rPr lang="en-US" altLang="en-US" sz="2400"/>
              <a:t>Blood sprinkled on the wooden beam above the door.</a:t>
            </a:r>
          </a:p>
          <a:p>
            <a:pPr>
              <a:lnSpc>
                <a:spcPct val="80000"/>
              </a:lnSpc>
            </a:pPr>
            <a:endParaRPr lang="en-US" altLang="en-US" sz="2400"/>
          </a:p>
        </p:txBody>
      </p:sp>
      <p:pic>
        <p:nvPicPr>
          <p:cNvPr id="89092" name="Picture 3">
            <a:extLst>
              <a:ext uri="{FF2B5EF4-FFF2-40B4-BE49-F238E27FC236}">
                <a16:creationId xmlns:a16="http://schemas.microsoft.com/office/drawing/2014/main" id="{55AE778F-96CD-4AEC-8306-EFABF1EFE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3657600" cy="447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D80A15E-438F-4944-AE4D-4D16B78872D9}"/>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a:solidFill>
                  <a:srgbClr val="FFFF00"/>
                </a:solidFill>
                <a:effectLst/>
              </a:rPr>
              <a:t>Passover/Pesach (Exodus 12:24-28)</a:t>
            </a:r>
          </a:p>
        </p:txBody>
      </p:sp>
      <p:sp>
        <p:nvSpPr>
          <p:cNvPr id="91139" name="Rectangle 3">
            <a:extLst>
              <a:ext uri="{FF2B5EF4-FFF2-40B4-BE49-F238E27FC236}">
                <a16:creationId xmlns:a16="http://schemas.microsoft.com/office/drawing/2014/main" id="{409AA212-D381-4898-B29A-18865E4C62F2}"/>
              </a:ext>
            </a:extLst>
          </p:cNvPr>
          <p:cNvSpPr>
            <a:spLocks noGrp="1"/>
          </p:cNvSpPr>
          <p:nvPr>
            <p:ph type="body" idx="4294967295"/>
          </p:nvPr>
        </p:nvSpPr>
        <p:spPr>
          <a:xfrm>
            <a:off x="457200" y="1828800"/>
            <a:ext cx="8229600" cy="4800600"/>
          </a:xfrm>
        </p:spPr>
        <p:txBody>
          <a:bodyPr/>
          <a:lstStyle/>
          <a:p>
            <a:pPr>
              <a:lnSpc>
                <a:spcPct val="80000"/>
              </a:lnSpc>
            </a:pPr>
            <a:r>
              <a:rPr lang="en-US" altLang="en-US" sz="2400"/>
              <a:t>A remembrance of salvation from death</a:t>
            </a:r>
          </a:p>
          <a:p>
            <a:pPr>
              <a:lnSpc>
                <a:spcPct val="80000"/>
              </a:lnSpc>
            </a:pPr>
            <a:endParaRPr lang="en-US" altLang="en-US" sz="1000"/>
          </a:p>
          <a:p>
            <a:pPr>
              <a:lnSpc>
                <a:spcPct val="80000"/>
              </a:lnSpc>
            </a:pPr>
            <a:r>
              <a:rPr lang="en-US" altLang="en-US" sz="2400"/>
              <a:t>A remembrance of salvation from slavery</a:t>
            </a:r>
          </a:p>
          <a:p>
            <a:pPr>
              <a:lnSpc>
                <a:spcPct val="80000"/>
              </a:lnSpc>
            </a:pPr>
            <a:endParaRPr lang="en-US" altLang="en-US" sz="1000"/>
          </a:p>
          <a:p>
            <a:pPr>
              <a:lnSpc>
                <a:spcPct val="80000"/>
              </a:lnSpc>
            </a:pPr>
            <a:r>
              <a:rPr lang="en-US" altLang="en-US" sz="2400"/>
              <a:t>No bone broken (Exodus 12:46  Psalm 22:17 Jn 19:31-33</a:t>
            </a:r>
          </a:p>
          <a:p>
            <a:pPr>
              <a:lnSpc>
                <a:spcPct val="80000"/>
              </a:lnSpc>
            </a:pPr>
            <a:endParaRPr lang="en-US" altLang="en-US" sz="1000"/>
          </a:p>
          <a:p>
            <a:pPr>
              <a:lnSpc>
                <a:spcPct val="80000"/>
              </a:lnSpc>
            </a:pPr>
            <a:r>
              <a:rPr lang="en-US" altLang="en-US" sz="2400"/>
              <a:t>Remove all the leaven (1 Cor 5:7)</a:t>
            </a:r>
          </a:p>
          <a:p>
            <a:pPr>
              <a:lnSpc>
                <a:spcPct val="80000"/>
              </a:lnSpc>
            </a:pPr>
            <a:endParaRPr lang="en-US" altLang="en-US" sz="2400"/>
          </a:p>
          <a:p>
            <a:pPr>
              <a:lnSpc>
                <a:spcPct val="80000"/>
              </a:lnSpc>
            </a:pPr>
            <a:r>
              <a:rPr lang="en-US" altLang="en-US" sz="2400"/>
              <a:t>Bitter herbs</a:t>
            </a:r>
          </a:p>
          <a:p>
            <a:pPr>
              <a:lnSpc>
                <a:spcPct val="80000"/>
              </a:lnSpc>
            </a:pPr>
            <a:endParaRPr lang="en-US" altLang="en-US" sz="1000"/>
          </a:p>
          <a:p>
            <a:pPr>
              <a:lnSpc>
                <a:spcPct val="80000"/>
              </a:lnSpc>
            </a:pPr>
            <a:r>
              <a:rPr lang="en-US" altLang="en-US" sz="2400"/>
              <a:t>The third cup: </a:t>
            </a:r>
          </a:p>
          <a:p>
            <a:pPr>
              <a:lnSpc>
                <a:spcPct val="80000"/>
              </a:lnSpc>
            </a:pPr>
            <a:r>
              <a:rPr lang="en-US" altLang="en-US" sz="2400"/>
              <a:t> the cup of redemption.</a:t>
            </a:r>
          </a:p>
          <a:p>
            <a:pPr>
              <a:lnSpc>
                <a:spcPct val="80000"/>
              </a:lnSpc>
            </a:pPr>
            <a:endParaRPr lang="en-US" altLang="en-US" sz="2400"/>
          </a:p>
        </p:txBody>
      </p:sp>
      <p:pic>
        <p:nvPicPr>
          <p:cNvPr id="91140" name="Picture 4">
            <a:extLst>
              <a:ext uri="{FF2B5EF4-FFF2-40B4-BE49-F238E27FC236}">
                <a16:creationId xmlns:a16="http://schemas.microsoft.com/office/drawing/2014/main" id="{83C5DC00-A31B-4F60-9B84-6FDC73431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06850"/>
            <a:ext cx="4191000" cy="285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914400"/>
          </a:xfrm>
        </p:spPr>
        <p:txBody>
          <a:bodyPr/>
          <a:lstStyle/>
          <a:p>
            <a:pPr eaLnBrk="1" hangingPunct="1">
              <a:defRPr/>
            </a:pPr>
            <a:r>
              <a:rPr lang="en-US" sz="2800" b="1" dirty="0">
                <a:solidFill>
                  <a:srgbClr val="FFFF66"/>
                </a:solidFill>
              </a:rPr>
              <a:t>Historical Foreshadows</a:t>
            </a:r>
          </a:p>
        </p:txBody>
      </p:sp>
      <p:sp>
        <p:nvSpPr>
          <p:cNvPr id="41987" name="Rectangle 3"/>
          <p:cNvSpPr>
            <a:spLocks noGrp="1" noChangeArrowheads="1"/>
          </p:cNvSpPr>
          <p:nvPr>
            <p:ph type="body" idx="1"/>
          </p:nvPr>
        </p:nvSpPr>
        <p:spPr>
          <a:xfrm>
            <a:off x="457200" y="1295400"/>
            <a:ext cx="8229600" cy="2362200"/>
          </a:xfrm>
        </p:spPr>
        <p:txBody>
          <a:bodyPr/>
          <a:lstStyle/>
          <a:p>
            <a:pPr marL="0" indent="0" eaLnBrk="1" hangingPunct="1">
              <a:buFont typeface="Wingdings" pitchFamily="2" charset="2"/>
              <a:buNone/>
              <a:defRPr/>
            </a:pPr>
            <a:r>
              <a:rPr lang="en-US" sz="2400" b="1" dirty="0">
                <a:solidFill>
                  <a:srgbClr val="FFFF66"/>
                </a:solidFill>
              </a:rPr>
              <a:t>1 Corinthians 10:11    These things happened to them as examples and were written down as warnings for us, on whom the </a:t>
            </a:r>
            <a:r>
              <a:rPr lang="en-US" sz="2400" b="1" i="1" dirty="0">
                <a:solidFill>
                  <a:srgbClr val="FFFF66"/>
                </a:solidFill>
              </a:rPr>
              <a:t>fulfillment</a:t>
            </a:r>
            <a:r>
              <a:rPr lang="en-US" sz="2400" b="1" dirty="0">
                <a:solidFill>
                  <a:srgbClr val="FFFF66"/>
                </a:solidFill>
              </a:rPr>
              <a:t> of the ages has come.</a:t>
            </a:r>
          </a:p>
          <a:p>
            <a:pPr marL="0" indent="0" eaLnBrk="1" hangingPunct="1">
              <a:buFont typeface="Wingdings" pitchFamily="2" charset="2"/>
              <a:buNone/>
              <a:defRPr/>
            </a:pPr>
            <a:endParaRPr lang="en-US" sz="2400" b="1" dirty="0">
              <a:solidFill>
                <a:srgbClr val="FFFF66"/>
              </a:solidFill>
            </a:endParaRPr>
          </a:p>
        </p:txBody>
      </p:sp>
      <p:pic>
        <p:nvPicPr>
          <p:cNvPr id="117764" name="Picture 5" descr="http://4.bp.blogspot.com/_IM9Blz0yVvc/TMXMuh2I5yI/AAAAAAAAA34/oLagyk4VAQI/s1600/Moses+Crossing+the+Red+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718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206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F82B-C053-4141-BE77-0C9A9050BAB4}"/>
              </a:ext>
            </a:extLst>
          </p:cNvPr>
          <p:cNvSpPr>
            <a:spLocks noGrp="1"/>
          </p:cNvSpPr>
          <p:nvPr>
            <p:ph type="title"/>
          </p:nvPr>
        </p:nvSpPr>
        <p:spPr/>
        <p:txBody>
          <a:bodyPr/>
          <a:lstStyle/>
          <a:p>
            <a:pPr algn="ctr">
              <a:defRPr/>
            </a:pPr>
            <a:r>
              <a:rPr lang="en-US" sz="4400" b="1" dirty="0"/>
              <a:t>PASSOVER</a:t>
            </a:r>
          </a:p>
        </p:txBody>
      </p:sp>
      <p:sp>
        <p:nvSpPr>
          <p:cNvPr id="93187" name="Content Placeholder 2">
            <a:extLst>
              <a:ext uri="{FF2B5EF4-FFF2-40B4-BE49-F238E27FC236}">
                <a16:creationId xmlns:a16="http://schemas.microsoft.com/office/drawing/2014/main" id="{458F3DA4-0C5F-41CB-A7BE-E9EE5E3CEFAB}"/>
              </a:ext>
            </a:extLst>
          </p:cNvPr>
          <p:cNvSpPr>
            <a:spLocks noGrp="1"/>
          </p:cNvSpPr>
          <p:nvPr>
            <p:ph idx="1"/>
          </p:nvPr>
        </p:nvSpPr>
        <p:spPr>
          <a:xfrm>
            <a:off x="457200" y="1981200"/>
            <a:ext cx="8229600" cy="4191000"/>
          </a:xfrm>
        </p:spPr>
        <p:txBody>
          <a:bodyPr/>
          <a:lstStyle/>
          <a:p>
            <a:pPr marL="0" indent="0" algn="ctr">
              <a:buFont typeface="Wingdings 2" panose="05020102010507070707" pitchFamily="18" charset="2"/>
              <a:buNone/>
            </a:pPr>
            <a:r>
              <a:rPr lang="en-US" altLang="en-US" sz="4400" b="1">
                <a:solidFill>
                  <a:srgbClr val="FFFF00"/>
                </a:solidFill>
              </a:rPr>
              <a:t>CELEBRATE BEING FREED FROM OUR SINS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740E2B8C-6A39-43EB-BB1D-002F2524FC56}"/>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600" dirty="0">
                <a:solidFill>
                  <a:srgbClr val="FFFF00"/>
                </a:solidFill>
                <a:effectLst/>
              </a:rPr>
              <a:t>Feast of </a:t>
            </a:r>
            <a:r>
              <a:rPr lang="en-US" sz="3600" dirty="0" err="1">
                <a:solidFill>
                  <a:srgbClr val="FFFF00"/>
                </a:solidFill>
                <a:effectLst/>
              </a:rPr>
              <a:t>Firstfruits</a:t>
            </a:r>
            <a:r>
              <a:rPr lang="en-US" sz="3600" dirty="0">
                <a:solidFill>
                  <a:srgbClr val="FFFF00"/>
                </a:solidFill>
                <a:effectLst/>
              </a:rPr>
              <a:t>  Lev 23:9-14</a:t>
            </a:r>
          </a:p>
        </p:txBody>
      </p:sp>
      <p:sp>
        <p:nvSpPr>
          <p:cNvPr id="94211" name="Rectangle 3">
            <a:extLst>
              <a:ext uri="{FF2B5EF4-FFF2-40B4-BE49-F238E27FC236}">
                <a16:creationId xmlns:a16="http://schemas.microsoft.com/office/drawing/2014/main" id="{AD16CC7E-F155-43C2-AB46-706C2D37C305}"/>
              </a:ext>
            </a:extLst>
          </p:cNvPr>
          <p:cNvSpPr>
            <a:spLocks noGrp="1"/>
          </p:cNvSpPr>
          <p:nvPr>
            <p:ph type="body" idx="4294967295"/>
          </p:nvPr>
        </p:nvSpPr>
        <p:spPr>
          <a:xfrm>
            <a:off x="457200" y="1646238"/>
            <a:ext cx="5181600" cy="4525962"/>
          </a:xfrm>
        </p:spPr>
        <p:txBody>
          <a:bodyPr/>
          <a:lstStyle/>
          <a:p>
            <a:endParaRPr lang="en-US" altLang="en-US" sz="2400"/>
          </a:p>
          <a:p>
            <a:r>
              <a:rPr lang="en-US" altLang="en-US" sz="2400"/>
              <a:t>A harvest festival when there was no harvest.</a:t>
            </a:r>
          </a:p>
          <a:p>
            <a:endParaRPr lang="en-US" altLang="en-US" sz="1000"/>
          </a:p>
          <a:p>
            <a:r>
              <a:rPr lang="en-US" altLang="en-US" sz="2400"/>
              <a:t>A promise of a future harvest.</a:t>
            </a:r>
          </a:p>
          <a:p>
            <a:endParaRPr lang="en-US" altLang="en-US" sz="1000"/>
          </a:p>
          <a:p>
            <a:r>
              <a:rPr lang="en-US" altLang="en-US" sz="2400"/>
              <a:t>A foreshadow of the final resurrection.</a:t>
            </a:r>
          </a:p>
          <a:p>
            <a:endParaRPr lang="en-US" altLang="en-US" sz="1000"/>
          </a:p>
          <a:p>
            <a:r>
              <a:rPr lang="en-US" altLang="en-US" sz="2400"/>
              <a:t>A prefigure of the resurrection of Jesus.   1Cor 15:20-21</a:t>
            </a:r>
          </a:p>
          <a:p>
            <a:endParaRPr lang="en-US" altLang="en-US" sz="1000"/>
          </a:p>
          <a:p>
            <a:r>
              <a:rPr lang="en-US" altLang="en-US" sz="2400"/>
              <a:t>Coll 1:18    The first born from among the dead.</a:t>
            </a:r>
          </a:p>
        </p:txBody>
      </p:sp>
      <p:sp>
        <p:nvSpPr>
          <p:cNvPr id="94212" name="AutoShape 5" descr="data:image/jpeg;base64,/9j/4AAQSkZJRgABAQAAAQABAAD/2wCEAAkGBxQTEhUUExQVFhUXFxgXGBcYFxQUFhoXGBoWGBccFxgYHCggGBolHBQUITIiKCksLi4uGB8zODMsNygtLisBCgoKDg0OGxAQGywkICUsLywsLCwsLCwsLywsNCwsLCwvLCwwLCwsLSwsLCwsLCwsLCwsLCwsLCwsLCwsLCwsLP/AABEIALwAyAMBIgACEQEDEQH/xAAcAAACAgMBAQAAAAAAAAAAAAAEBQMGAAECBwj/xABAEAACAQIDBAcECAQFBQAAAAABAgMAEQQSIQUxQVEGEyIyYXGBkaGx0RQjQlJTcpLBBxVi4TNDgrLxFnOiwvD/xAAZAQACAwEAAAAAAAAAAAAAAAABAgADBAX/xAAwEQACAQMCBAUDAwUBAAAAAAAAAQIDESESMQQTQVEUImFxkTJSoQXB0SOB4fDxQv/aAAwDAQACEQMRAD8A9a2fg4zFHeJCciXORfujwqVsJEP8qP8AQvyqodFOl1pTh57rp9WWGU6Eg+akZSD41eZFuKWjVjUEqU5QBxg4fw4/0L8q6+gxfhR/oX5VoR2qdBVzSRUpMh+gRfhR/oX5Vw2EhH+VH+hflRbLXHUigrBbYIuFiP8AlR/oX5V22Bj/AAo/0L8qLVAK3UdiZFzYOP8ACj/QvyrmTBR/hp+hflTIitZaZNC2YtTZ8f4afpX5UQmzovw4/wBK/KiglbOlCUgpMHGAi/Cj/Qvyrf8AL4vwo/0L8qnQ3F67FKWIG/l8X4Uf6F+Va+gRfhR/oX5UUTUTyVLEbsDPgovwo/0L8qiOFj/Dj/QvyqSSWo71aoFdzBhYvwo/0L8q7XCRfhR/oX5VyKlWo4ol2YMFF+FH+hflW/oMX4Uf6F+VSqlbNV2DdkBwUX4Uf6F+VRtgovwo/wBC/Kp2eonemUSahE2HQRlci3USqTlF+ypsfOxBrK3tJ8rPyZCw88rI3/pW6TbA6yiudK+icrJFiMOwsEVnjZrWOUXaJj3b8V3HfUPRbplL9KMUwsuUALffYgZl4HTlXo2DiV8OisAytGoIIuCCorzbph0RlwaibAGUoGu8XfKjmhtfL4G9c/iaEk+ZT3NdKomtEj0jAY+OYMUN8psef/FGV4X0J6UdVJM0k3akv2MpFra63OlekdC+lqYmAM5swuL3vfiPW1Glxq+mrh9+gtThWvNDK/JbKy1R4bELIodDdTuNS1uTTV0ZWrYZqstWVujdAszVZXOfW1dUFJPYjVjKr3TLaZijCq2VpNAePAbvWrAzAak2FecBGxO11uQUiLNl5AWt77GsvFyelU1vJ2/kuoRV9T6HoyLYADgLVpjXZrg1sRQyGRzQ7vRLkVCRVsRGyAVIprdq2sV6ZsFzFeplauRDW2Wldgq531tcF6iIrKGlE1HZFRkVomuc1MkBsVdJYrRhvukg+TC3xArKK2omaGQH7pPs1/asqqpB3wy2nLA02YPqY/8Atp/tFE5qg2b/AIMX/bT/AGiibUobFU6a7AmxMWXDGFGPezRi7eT27PsrylsZi8Mzxs0aMCAYheMMeYBUC19b31r6BtSrbfR3DYsAYiJXtuO5h5MNay1+GVQ0UqzhhnnH8P8ApWyJkmYBsxLg66btCNPHyFerJiUJChhci4HMaG49orxTp30RbBO0scB+i5e/E7llN982fMbHmNK5X+ILL1YVSj2UDUsQBpftbri1Y4zq8M9KV1f472NEoQreZbnq3TCPENCFwy5mLWOuWw53onYME6xgYhlLADd77nnRkcuYXBuDxBvU61vdCDnzepj5rtoFmKxAWUXvmt2QOPj6UxBoCcMZNALW7x3jhYeNb2hiMirY/aANLRdpTv3DUV1EXdM9oiPDuoIDEc9y86Vfw1wv1ck5GshsHPeYC+vgutgByvVW6UYxsZOiJdme8YVfBje/prXq2Cw4jjRBoFUL7BVFB86u6nRYQ9X+nSUOrJia4KVJXEj2BrpIxmurriUqouTpQ+CxOZL+JpVtvHBWCk6KC7DnbcPM0lWpog5seFPVLSPoACAaltSXo5tESQg31Gh8Dy8wKZmejSlzIKS6iz8smgi9cOKHOIrkz1ZoYupErWqJjQU2LJlWNeRd/AblHqb+yiDenihWzZNRq1724VIooOSURvrub40lWpy0pdOo1OGu66neNU9W/wCRvgays25Nlgcjlb26fvWUtSoky2nTbRPsfaSFETMLhF8QRYA+oIsRTMSa2415NtjYe0EWN8OsTILuOqUq4zanrMzFn38OIrj/AK4bDxp1jO84axBieP6vS4u9sxB13VzXxFWm7Sjc1qhGf0s9erKpGz+niOiyMrIC6xnMCFJNyGS+/kR5VZG2uhQsjBrDh47q0U+JpzdkyidGcdyfGIkoaFxmVlKsPA7xXmGJ/hnLBLfDypKl7qkos9+C5gLHhY6bq9G2UpALN3m1NR47Fi6he0/3RyHE8hUrxg4ef/I1OTUrRK//AAsx0kkM4luMkuUKd4Nu1f194NXV5gtr8ao2KBw+JLocseJsH5JN9k/la5HnbnTeLanWoUP+IjWIqqlVjCGjtt+w04OUtQZi2F2ysb5939VtPTdSzpFi1jwykm9mIvvu2u71qTH7RAkMbqw0LZl1vHaxII3EbvWkXSTFufo8MKg9kvY91VJtdudgD7axOpd1NPXHyy9Q+m5N/DjZzMz4plyKQVjHFie+3lpYetX3MBVSwGIxcaDJ9FEI3HLIth4It6k/6klzMHjSNRaztmHWA8Ei1e/pxrRTrx4eCg4tfH8lU6TqycrloEgNQTuCp8qruE6axsAXjZOGXVnvzCgbvE0zg2zC4ucy77ZlKAjwzb/StEeOo9WVvhpp7EOwsQDDc6WJ+NVbpHODE7aXkYKt9wAO/wB9W6DDxtGQjWVwSDobX8K876bI6dVDE2YJq7Dlvv8AGsnGV1KnGMX/AL/y5dQp2k20WvoBhsuDS5uWZmbzP/FOHlyNZu6dx5UP0SwixYSIKc11zFubNqfThTGZlY5G411KCaoxXoYp2dSTJViFYyKBdiAALknkN9CYUmK4Juv2edKekeIcqkKm0mJbID9yId9vZpSVuIlGONxo0VfOwuwvSyNOslCC8rEoTreNNE0Gu7MfWpY+n6G2aB9eIVjodxtwFMY+ow4Cw4bdoCEF+RN6hPSRA1mjdb6XKm1YlTlHMqjX9sGq6eFD8h+zNtrP3I3AG9mGUel99d7XizxkDvDUUPFteN2CoQeduFGtXRoKNSDi5aujZlqNwknaxXNrbQz4bLfUMoPoRWVBtPAiLOV1VmuQfHx8DasrFTuvLN5WP4/Bq9Uty0YSULHGOca/7RQ+E2YkiHr0V8xJ7QB9h3ih2nsIPFAPcKZ4nE5EJGtq1txu3LoZs4S6lL6Qfwvik7UDuo39S0jZCeGV9WTXzpR/KtoYNeuRFYJ/ixiUysyDcVBFrDXTfrXoc2KMkSunGq/tTbNvqoGVpQwFjx/tXM4uVKErafVW9TZRc2t/caYbbgmEf0ftGTU30CAb83le1qcYPArGCd7HVmO8n9hVcwGzmw6h4gMx1kjHdYn7n3G8tDxp5hdoLIoKnQ+h8QRwI3EVr4eOl3qvzft6fuUVc4hsKduYbMGRxo4IHP05HjSLA454pBLIDmHYl/MPtW8RY+tW7a8Yk3G2UaVXpB9f9YPq5AImP9WuQ/FfUVz6lOWtZ3d16GiMlb2HG0VfI0kbaneCMwKnfYcDSAZmTOoYgJkF9+pNWjBx2iyHgoHspVsZSjTI2qgKATxOt6Lpf1I3xdZ90v8AANWHYmwm0CkRsNALX3AG2pNawmIESCSQ5pHOa4BvbgBxFDpkxEnVoCUTtMbZV9v2iacoyjUgG1WcO5VnKo3thfyLUtC0bb5ZFtSCSVVyZQh3gjUf/a0kx2wIStjmZ7glmZzoPs79AfCn8O0gDZj3vdUG0sOV1todxp/InLmZfqLeWNOEVrGbJxYdDBIgFrZUVYco5Je49WvVf6Qo0kuUMR3UYXXcN9zoLnXXdpV4xM3V5Sb7xfyqj7PwqvjFLtcElip4spNk8d/uNYKqg6iUFZ/g1QctN5HomC21D1aCMkgABRvIsNxt4ULi9pDrY3U9km3tpbtDYsWGdJ8MJFka91F2QX71r9wVLi5Io+q64hXlbRBuvvLf0j9zWmHGSp3pyd7bMqlQjLzRW5ZZ1HeJ0G6gTDmxxdv8uJY0HLMSzt69kehpJtTpOucJCFlWwChXF3kJtlPIAVDsbDYiV5JMRnjJO7rBfTgAt7LVs+LlVmo0o9eoioKMW5voXVp14WNQMQQSwFqghQDQa8hUeNmBjkBNjlPnXT5ulXqNX7GXRfEQTauFSNTLGoVgQTbjReDx4YA++l8U4kgUMT3bGoNiygxEgdkEqKxxrp1lOOE18tFzp2hZ5aZnSlc0aGxuHFiN3C+bwrVQbdmzxhVJBDKdOV9b1lO2nUbXoNBeVXO8TOxMOW9gBf2Cm8OINiG4g60rixGRQbZ9BceFFYSdH+sDHKNMp+9XJXGSjOT7l/JTSNvI0cXVKQrEHtEXAFItgyxxysrHO9+/aj9qbQHVsx0JuATuvwpbsbZrCEm9mY5r7/ZWWdZys+qLowsh8u09bSaDhUEj9W3Wqewx7fgdwfy4H0NQ7VgdiDYWtr41Js5QVsd261HxE9mxeWtxxi5+yObe61AbSUPEyjvEaeY1B9ooI/Vu0dyctrXN+we767x6CiUBDE+ApnxdR3v7A5SCsBjS8aniUa/gw3j23pHtDHZFtxdrk8LDmaZ7PAWWVTuK9anro49oU+tJZNnmXEg6siqGvuS/L+o1XOrOVk2PGCTHfRZGUEuQcwFhusOFvbRWNkyDn5VxP2FBXeDr5V3kzgG++nhVnGOmIsoqTuxZBjUckDvD7J0NM1xbMOrIHZFwTzoDEwoQez2huYVvEyKImLX7up40kq0pO7ZFBLYWyTs69lrsSylj3QTv9AL0p6I4dOseZmuqsVS1+0d7H2bh40e4U4MpqjZSQb2Avexvz1pBPieqEUGElJYKQQou5ka2oNv6babhSwu9ty2wwxnSr6RCY1aRZDdVVIy5JBJ1N926uMXsrE4mMSSMSBoqlVuNBrYElRp50w6P7KEEpL5jPlBLsQbE94LbQU9k2WYUMokK5zqOFvKrNvpA5C3ovsqBJIssIVg/bz9pw4GoueA3i3OmELMS9ufxqHB4wLIkuW+a+c+H2Wt/SPcfCusPCRI9zYEihzpJJpiaE3keYrCNH2wdyj2mk2Ys/a10pxtfENKREgN9L2HDxJpHiI+pJeVgiEWBNz8KsrVJOpqV/cWEfLZgGPdlXKp7zac/Gm+zIgIWXdxofAbKJfOSGAGhDA5r8R4VmIBZyimygdrn5GqnKSyx7LYT47GggBTqWUXvYWvr51laxWCuwUCwGo/0m/7VldL9PleLuymvZND3ZsgnCoGiDKCCBcMLbswO+4412YsrZbZUG4bvM+NL8NgFAVgSkhJs66NrqPMVJFiMRmyzsZo+DAKCvoK5c2m33uXIXdIMC0hijF8hbtW32qxREogWNVsNNa4mmAIK6ixt/euMM5As2+kv0G3C+vdrqyppqLe+oEIDd0L8K00mV1PPSgMbIVdwdw+FBybIkC4rFFpixWzqDmHNR5eAv6U6y3FwfLxFJ9ixN1zZTnFu9oSQSeFM8KeqzJIcoSwA3sQ3ct7x6VErhdjeLbJ1UnJmRvyyC3xAqeF4kABbM9tw9pqPFxGSN1IZTvAJB11I3eIrjDYmIIrIqyO1s4F86XHKnjuK9icOpHZ48DUUMjAlSLG9xu3VH/MYJCAhMbj7LaV08LGRXGnBjvuPCg07kJYmUg3GoofaWYRNlte3G3Hzo98E+YWQgE94iw99D9IMHG0NzOiWYA3dcu/UEijy59gakKNsqowqgqSpVrm3LLYW8S1B9E+jRjZnlGRjoqq18o8W4mmcu1sPJZVaR0sD2IJSLg8zbTs0ThsZGWPbci/4MoPrRSlFWDc7WLI1jr4nfRW3iWgC3AUkL7d/uvUcmJjJPaX/AFZoz/5gVmMx7xxlkCm1jcqX719FKm19B7aMcXT2FYNs9UjUMjJIbEFQyl7EWCqtLp9vQRRPIFlfqtHDERMvIAMDmPl60cmynfK80rFypByWTKrC5VSBddw3UsxGwUKDq0zSKwdSxLlipuVObgdaKcVYKyE4Db000iKLFJSCVaICaOO17507JY8BQ/8ALT1uIMbfVyDKsblpRGRcM5Vjq5G7lT2WVWWKSMADvAAWt4em6poyjgyKLX7w8aZ1G9twbAXR3YSfR1Bz9hSIwrsoQchrc3OpJoDBxsrAyEnMbBzYG/BZLeO5vbTOKRlvYkC9CxKXSzag3BB4jjVcqmpIZI006mQpvbK58tDWVzhSoEoA+sAtnI7TR62PsFj4itV0/wBOXll7lFfdG537KnkF91qL64ZSedKBtAM/VoO6vaPC9G46cKUsLhuHKuTPE37l6V0jrrApU8xU7oCb0HOOyt+BqaSWy3qsYHxOKJcKvDU0ZM4y9aVzDL2hvuNx+NBQtaxsMxoxZLQsxFyhuo4FuAPhR3IcbCPVM/VKWmZQRHuEafZDH7xo/FQsGjeUqWa6EDcp3pbnY39tA9GEZUaWTSRzc23ktu91EbVnzXtw1HmutW67RsK15jnAS3ZkJJKEEki199JTLLCQ6NZQ1mGW7ADiOY5inmAt2m4sRr76HwkV5LDjr86q1O+B7EOzhHixwMgvmuuX1B3GrDBs1MNEXMqrYZiWswHlc1DBPhMIoEoWNnLZQxF7HVrfhivP8XsVdoM5iZ0iuMzOzXsdctidABz51ujGMLSl198FOZY6DnavS/GEpE0Uf1wB7BJIjt2t/Ei1jpvorYGwQEbPHGLtnAYgqmlgBm0J5kbzRUccaXKgM5t2zusAAAo5AAWofH4VXCl2ZrXYXY2FrHQbuFUTrankdK2FgOw2ELNclQHJVST9mMW95JtUn8gmQkCxvuIIv7DVfXAiRFu7jO2a4OqkbrctTQkUUyyMy4qYOuma+bTlY6UseXs/9/BGpdGPm2uesMeKQwyWAzHuMeBB4AjnQ2F2e4kaSQlQTdQjFdCBYkryFA7fw07KjPPnZSAt1BF20/8Ahu0o3o/tWVbRyrci4LizLY374v2abDymCwzixDg8JB45Uf0YdlvUDzqTA6yAi/Z1IIsy77Zl4ee6tSKRILhQCdMu718aXvC980bWZbm5JBHPKeHkRY1XfNmGxxJN1TBWNlcFlHAEntDw1PvoxJera62y/aBqv9J8dJNAjdWY5Y2uwy2zJp24/K2oqyfR7qGuGVhc+ouL0ZJrKCZi2Fgu7NqKBhexCMdxOvA+dFyw3VcguVa1hyO7QetC4oIokEpnGXtN1cTOQDzYjKtFRcngF0kLsE8sjyy3uFugUD7B0Pz9K1Rk+2Y1HVQzSLcC8SRxOQG39c9iRfjrWV1+AilFmes7sh2dCFN7asxvz42pLtHMcTEoYlRw3WsavOzzHOqqp+tUWvlABtpb0qn4fAEYuZnW+Xum+gPG1cmcdM236mmEsDFZSwN+BqQOSLcqBimIDW3763s+djmLHfVFiwOgOZdeHwo5kGTIdbqWI8f+KR4Wf61U4MwFPITnZiPukD10+FSwrJc3Vqi27qlj+1BxzWCnfrXGInOaW/DKg9N9DFHNgoJuajWSLYZ7K4KNe1YftRuLxH0BVYoJJXJsoIBCDVsvkOdhS7C4hI0CpIWlkveRR9XGAO0wc7yADu3mqbtDElsWZC8st+wpkJ7twWDAWCAjKLDhWqlBQy9+hW7ydug2w0UmI66acARMQL3LMiFc1lZt7Elb1HFtFIJOrV0eO3cTUg82bi1SbXw8uKBXOI0QglVGUOSBmNhu3AAeFB7P2TCi5UFiTq3E0rlFjJFpwzIbWci40zKR/wAVm1YSIi2hFsoIN9+lA7PgZbhiWtexJubV3jMURopswZTfxGvrWfFxrGbNdeyH3dq1uJ0tQbm0rjnRskImaN1sjpdgo7IY7jbkd2ldNgwbPe1+8Tw/vRZCPaMl3hQcmkPpZV+JqbGdHfpK6XSW2jobOBybgw8DUmHheWSYxL3bJ42QXNvElvdXBibtKC6k6GxINNF6WmKsoA2JjHifqsW6aCy3zLJcHiCPfuprmAZmQFl1v+/xqu7WwUksYjd27LaBt4O7vEEiu9j7VXC54JWkVidGYKQG3XuN49BpVjUZbBGPSWVnjzxkqygMvhaoOjc4l+tjZ0NhniBOQNwIX7ppomJhkhDOjdpQpZDmAOovblVJ2LI2GxbBGNh3BuzLyI58PUUVG8WC5fIMRIcyIsakg3bPIHbwUC3xqv4mN3uJJXZdCEBKoDzPFjpvJo/EYoACQbrgjgd/Hx3iudoreRiN9s1uanW48RSKTtZEtkIwcUcUJsiqDuAG823nmfE1quNorljjHhr5msrp/p2YMz1lkAwWKKLIRvBNvDfU+zJS8gYm5ca+NRz4EorkkXZbhRyPOotjMRJGPCuXU+p+5oWyMEY7bA+a1DhnuQBU2I0law410+HK5XykBvC1KMiLCx2kaTgisfW1h8ab4GTKFvx3+QFKRJaGQ8yo9p/tTBkuoPJSfbYUGQlaLsueGcn0oLE7XfKUgJRToz5crHwDHcPIUzxSEqqjeRc0p+jlVKkWHuoxlpyR2tk3sGM6SOwZs6oLXCKttFReHDWj8fECsosLtmtpy1J8ybeylez2Iie3CVfgaZPic0jX3bh5EXoSbbDYAw0pIa3HL8KAgZs55A3qWN8o9ldw8W8aNyDmNwEc8eFAYnXedbm/oP70wxaZQqkWNgaWYnT3/wDrSLciCsrZ4wpAW3a8r0Ti1LMrA9lDdhzB3N47rUuxeJKKBY9pRfyufnW8ZMVhEi6dnLbic3ZI9hporoK8K5X9p4maR48PDK6l7yS5WKi7nNrbXQWFXrBYgoAHuwFgDvYeIJ3+tV98NFG7vGBqi5W45eHr8qLlmOQG/KrJzvZIiiN9s4gTfVlAJFsyPpaRL6lTz5g7qT7Y2GjlS6aSX7WpGm644VLhJCz9WTrfPCfuvbtL+VgPaKdYbFaCNrkOCRu7LDUj30XK7uDbBQf5i2HcQPHZb2SRPu6X017PhXHSHBFHE0Z6xlHWBgbXym+n3lNvMU46TYQBshsctqhWJYyFOkZ3cozxsPuNxHDfTRnb3C8h+JmWeMSxiyS9u3J7XYeRGvmGqHGFiMOwNjYC/ip+VR9HYSqyQX3n6vlfUpbwuCPWioUBROSuSPAML29CLUkrXwQY4/D51LZ0UC2hNjm35QKyleJCtJIH4MCPzDd8q1XU/Tvpl7matugOOQ5pAxJuNL+61TjGiPIgUF3Wwc7lFaC3JvyNB4ogvD5H3Vy5fWzR/wCUN9j4zLMet7SoLkkceFT7Q2m0/aK5UBsByPjSfbU3VKo4ubnyG6u9mYvK2Vu6+h8+BFDNrE9TvEi0QB4yfD/mm86WzX0ARR770u2kLCMf1H4/2ojac/1ch8vdSMJ3jWzhbG3ZNjQ8OIYJlvfnepQPqoz4UNiiENT0CgnBIFEhP3gR5kEfvQcpyyAHnb9qMyfVX4sb+lcY+EF/G4PtApVuMhPjmsDbgw9hA/vTLYsQJUcN5pZiz2QTxA9xI+VF7Le4ka9gq1Y1dCtjDaOMLEG+mYioEGZhfddifIEUFsl88eupD/GiVkyq3Mkj30slZhjsdY9gwB/pNvaajZg8MY5F2P8ApGnvIrHsSg/p/c1mzoTIZQoJIQKAObXJ/wBopkLIkwwEkBFtU3flO/2Ee+unAMTZjpWtmnq8qv8AaureF9DfyofFgrGykXsbH0peoxy0pBQqdbAg+VNcViSXBI79pEHDMveA9GpBKdEt4inM0v1SnjDklH5b5JR7Mp9Ke18Csn21ADKHvcMBe+8FeFIMdKS4A17JvTq98S6Hcy6E8DbQ0j2thmUng24j40I75J0G+BjTKpdsoj1U8bbwD5EaedFYRg0rILWJWRfJtT771W+l20rhIoVAB3ka66caN2XJlaGRWv2Sr+DK2o9jXFM4Wjcj7G2kDSvr9u/vrKUYNystjqxex8NayutwCspGeq72PTm6Hx/fk/8AH5VE3QmI27Umm7UfKroVrWWt/hqP2r4MvMn3KdjehkUts7SG27UDd6VGeg8RN80mniPlV1y1mWp4aj9q+Ccyfcqc3RVGtd37O7u/KtTdEkZSpd7H8vyq25azLU8LR+xfBOZPuVUdF1y5c723fZ+VQy9D42tdn0/L8quGWsy1PC0fsXwTmT7lWHRlbBc72Fvu8PSuX6LIWzF3vp93hu4Va8tZloeFo/YvgPNn3ZTZOhcRFi0nHivHXlWouhMSq6hpLP3tR8queWsy0fDUftXwDmT7lNwnQuKMEK0ljzIP7V0eh0f3n4n7PH0q4ZazLU8NR+xfBOZPuU89D47g5n0/L8qJi6OKsbxozIH7xQKrbgO9a40FWfLWZaK4aktor4JzJdyqRdFlUKBJJZRlAJUi3src3RhGuSzXO/RdfdVqy1mWh4Wj9i+A82fdlM/6KisBmk0N94+VTr0UQG+Z+6y/ZtlbeCLVbMtZlqeGo/avgHMn3Ke/Q+MtmLyXtl3jd7KkxHRVHYMzOSLfd4c9NatmWsy1PDUftXwTmT7lEh/h7Ar5w0t731YEey1FQdDYkzZWftXv3Tv9NKuOWsy0Xw9J7xXwTmS7lJXoDB1hfNJmJB3jePC1aq72rKeNOEfpVgOTe7P/2Q==">
            <a:extLst>
              <a:ext uri="{FF2B5EF4-FFF2-40B4-BE49-F238E27FC236}">
                <a16:creationId xmlns:a16="http://schemas.microsoft.com/office/drawing/2014/main" id="{66BFF88B-8EDD-4488-B13E-3242CD35D5B1}"/>
              </a:ext>
            </a:extLst>
          </p:cNvPr>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pic>
        <p:nvPicPr>
          <p:cNvPr id="94213" name="Picture 6">
            <a:extLst>
              <a:ext uri="{FF2B5EF4-FFF2-40B4-BE49-F238E27FC236}">
                <a16:creationId xmlns:a16="http://schemas.microsoft.com/office/drawing/2014/main" id="{946344F4-F06E-48DA-8137-9FE3EB4AE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3" y="2133600"/>
            <a:ext cx="30003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0AE1-A46D-4160-98B1-A17E8D99A0B5}"/>
              </a:ext>
            </a:extLst>
          </p:cNvPr>
          <p:cNvSpPr>
            <a:spLocks noGrp="1"/>
          </p:cNvSpPr>
          <p:nvPr>
            <p:ph type="title"/>
          </p:nvPr>
        </p:nvSpPr>
        <p:spPr/>
        <p:txBody>
          <a:bodyPr/>
          <a:lstStyle/>
          <a:p>
            <a:pPr algn="ctr">
              <a:defRPr/>
            </a:pPr>
            <a:r>
              <a:rPr lang="en-US" sz="4000" b="1" dirty="0"/>
              <a:t>FEAST OF FIRSTFRUITS</a:t>
            </a:r>
          </a:p>
        </p:txBody>
      </p:sp>
      <p:sp>
        <p:nvSpPr>
          <p:cNvPr id="96259" name="Content Placeholder 2">
            <a:extLst>
              <a:ext uri="{FF2B5EF4-FFF2-40B4-BE49-F238E27FC236}">
                <a16:creationId xmlns:a16="http://schemas.microsoft.com/office/drawing/2014/main" id="{2990C90D-F225-4285-A620-C0523AC9962A}"/>
              </a:ext>
            </a:extLst>
          </p:cNvPr>
          <p:cNvSpPr>
            <a:spLocks noGrp="1"/>
          </p:cNvSpPr>
          <p:nvPr>
            <p:ph idx="1"/>
          </p:nvPr>
        </p:nvSpPr>
        <p:spPr>
          <a:xfrm>
            <a:off x="457200" y="2362200"/>
            <a:ext cx="8229600" cy="3810000"/>
          </a:xfrm>
        </p:spPr>
        <p:txBody>
          <a:bodyPr/>
          <a:lstStyle/>
          <a:p>
            <a:pPr marL="0" indent="0" algn="ctr">
              <a:buFont typeface="Wingdings 2" panose="05020102010507070707" pitchFamily="18" charset="2"/>
              <a:buNone/>
            </a:pPr>
            <a:r>
              <a:rPr lang="en-US" altLang="en-US" sz="4000" b="1">
                <a:solidFill>
                  <a:srgbClr val="FFFF00"/>
                </a:solidFill>
              </a:rPr>
              <a:t>CELEBRATE OUR PRESENT AND FUTURE RESURRECTION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5A7E-EAA9-4099-9E16-99468A6EC749}"/>
              </a:ext>
            </a:extLst>
          </p:cNvPr>
          <p:cNvSpPr>
            <a:spLocks noGrp="1"/>
          </p:cNvSpPr>
          <p:nvPr>
            <p:ph type="title"/>
          </p:nvPr>
        </p:nvSpPr>
        <p:spPr/>
        <p:txBody>
          <a:bodyPr/>
          <a:lstStyle/>
          <a:p>
            <a:pPr algn="ctr">
              <a:defRPr/>
            </a:pPr>
            <a:r>
              <a:rPr lang="en-US" sz="3200" b="1" dirty="0"/>
              <a:t>Feast of Unleavened Bread  </a:t>
            </a:r>
          </a:p>
        </p:txBody>
      </p:sp>
      <p:sp>
        <p:nvSpPr>
          <p:cNvPr id="97283" name="Content Placeholder 2">
            <a:extLst>
              <a:ext uri="{FF2B5EF4-FFF2-40B4-BE49-F238E27FC236}">
                <a16:creationId xmlns:a16="http://schemas.microsoft.com/office/drawing/2014/main" id="{03F26B10-4B01-4ACD-B6D8-0690A0C0737E}"/>
              </a:ext>
            </a:extLst>
          </p:cNvPr>
          <p:cNvSpPr>
            <a:spLocks noGrp="1"/>
          </p:cNvSpPr>
          <p:nvPr>
            <p:ph idx="1"/>
          </p:nvPr>
        </p:nvSpPr>
        <p:spPr>
          <a:xfrm>
            <a:off x="381000" y="1752600"/>
            <a:ext cx="8305800" cy="1295400"/>
          </a:xfrm>
        </p:spPr>
        <p:txBody>
          <a:bodyPr/>
          <a:lstStyle/>
          <a:p>
            <a:pPr marL="0" indent="0">
              <a:buFont typeface="Wingdings 2" panose="05020102010507070707" pitchFamily="18" charset="2"/>
              <a:buNone/>
            </a:pPr>
            <a:r>
              <a:rPr lang="en-US" altLang="en-US" sz="2800" b="1"/>
              <a:t>Exodus 12:17-19   Celebrating a life of freedom in Christ.  Freedom from sin.</a:t>
            </a:r>
          </a:p>
        </p:txBody>
      </p:sp>
      <p:pic>
        <p:nvPicPr>
          <p:cNvPr id="97284" name="Picture 2" descr="http://www.ucg.org/files/images/articleimages/how-much-do-you-know-feast-unleavened-bread.jpg.crop_display.jpg">
            <a:extLst>
              <a:ext uri="{FF2B5EF4-FFF2-40B4-BE49-F238E27FC236}">
                <a16:creationId xmlns:a16="http://schemas.microsoft.com/office/drawing/2014/main" id="{91496F06-69D7-4FBC-A4B3-82BFDE0A4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450" y="30480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59377-D72C-4CAD-B7D6-A789AD43C8AE}"/>
              </a:ext>
            </a:extLst>
          </p:cNvPr>
          <p:cNvSpPr>
            <a:spLocks noGrp="1"/>
          </p:cNvSpPr>
          <p:nvPr>
            <p:ph type="title"/>
          </p:nvPr>
        </p:nvSpPr>
        <p:spPr/>
        <p:txBody>
          <a:bodyPr/>
          <a:lstStyle/>
          <a:p>
            <a:pPr algn="ctr">
              <a:defRPr/>
            </a:pPr>
            <a:r>
              <a:rPr lang="en-US" sz="3200" b="1" dirty="0"/>
              <a:t>The Feast of Weeks/Pentecost/Shavuot</a:t>
            </a:r>
          </a:p>
        </p:txBody>
      </p:sp>
      <p:sp>
        <p:nvSpPr>
          <p:cNvPr id="3" name="Content Placeholder 2">
            <a:extLst>
              <a:ext uri="{FF2B5EF4-FFF2-40B4-BE49-F238E27FC236}">
                <a16:creationId xmlns:a16="http://schemas.microsoft.com/office/drawing/2014/main" id="{EC85B888-3288-4E82-8D02-C462DF8D6AA9}"/>
              </a:ext>
            </a:extLst>
          </p:cNvPr>
          <p:cNvSpPr>
            <a:spLocks noGrp="1"/>
          </p:cNvSpPr>
          <p:nvPr>
            <p:ph idx="1"/>
          </p:nvPr>
        </p:nvSpPr>
        <p:spPr/>
        <p:txBody>
          <a:bodyPr/>
          <a:lstStyle/>
          <a:p>
            <a:pPr>
              <a:defRPr/>
            </a:pPr>
            <a:r>
              <a:rPr lang="en-US" sz="2400" b="1" dirty="0"/>
              <a:t>50 days after the Passover 49 days (7 weeks) after the Feast of </a:t>
            </a:r>
            <a:r>
              <a:rPr lang="en-US" sz="2400" b="1" dirty="0" err="1"/>
              <a:t>Firstfruits</a:t>
            </a:r>
            <a:r>
              <a:rPr lang="en-US" sz="2400" b="1" dirty="0"/>
              <a:t>.</a:t>
            </a:r>
          </a:p>
          <a:p>
            <a:pPr>
              <a:defRPr/>
            </a:pPr>
            <a:endParaRPr lang="en-US" sz="2400" b="1" dirty="0"/>
          </a:p>
          <a:p>
            <a:pPr>
              <a:defRPr/>
            </a:pPr>
            <a:r>
              <a:rPr lang="en-US" sz="2400" b="1" dirty="0"/>
              <a:t>Leviticus 23:15-17</a:t>
            </a:r>
          </a:p>
          <a:p>
            <a:pPr>
              <a:defRPr/>
            </a:pPr>
            <a:endParaRPr lang="en-US" sz="2400" b="1" dirty="0"/>
          </a:p>
          <a:p>
            <a:pPr>
              <a:defRPr/>
            </a:pPr>
            <a:r>
              <a:rPr lang="en-US" sz="2400" b="1" dirty="0"/>
              <a:t>Celebrating the harvest</a:t>
            </a:r>
          </a:p>
          <a:p>
            <a:pPr marL="0" indent="0">
              <a:buFont typeface="Wingdings 2" panose="05020102010507070707" pitchFamily="18" charset="2"/>
              <a:buNone/>
              <a:defRPr/>
            </a:pPr>
            <a:r>
              <a:rPr lang="en-US" sz="2400" b="1" dirty="0"/>
              <a:t>    of souls for eternity</a:t>
            </a:r>
          </a:p>
          <a:p>
            <a:pPr>
              <a:defRPr/>
            </a:pPr>
            <a:endParaRPr lang="en-US" sz="2400" b="1" dirty="0"/>
          </a:p>
          <a:p>
            <a:pPr>
              <a:defRPr/>
            </a:pPr>
            <a:r>
              <a:rPr lang="en-US" sz="2400" b="1" dirty="0"/>
              <a:t>1 </a:t>
            </a:r>
            <a:r>
              <a:rPr lang="en-US" sz="2400" b="1" dirty="0" err="1"/>
              <a:t>Cor</a:t>
            </a:r>
            <a:r>
              <a:rPr lang="en-US" sz="2400" b="1" dirty="0"/>
              <a:t> 3:5-9  The harvest</a:t>
            </a:r>
          </a:p>
          <a:p>
            <a:pPr marL="0" indent="0">
              <a:buFont typeface="Wingdings 2" panose="05020102010507070707" pitchFamily="18" charset="2"/>
              <a:buNone/>
              <a:defRPr/>
            </a:pPr>
            <a:r>
              <a:rPr lang="en-US" sz="2400" b="1" dirty="0"/>
              <a:t>     is the Lord’s</a:t>
            </a:r>
          </a:p>
        </p:txBody>
      </p:sp>
      <p:pic>
        <p:nvPicPr>
          <p:cNvPr id="98308" name="Picture 2">
            <a:extLst>
              <a:ext uri="{FF2B5EF4-FFF2-40B4-BE49-F238E27FC236}">
                <a16:creationId xmlns:a16="http://schemas.microsoft.com/office/drawing/2014/main" id="{04E1972F-968E-4F97-8780-264638370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713" y="2743200"/>
            <a:ext cx="470693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73A8-9736-42A7-836D-64C1E2CF753B}"/>
              </a:ext>
            </a:extLst>
          </p:cNvPr>
          <p:cNvSpPr>
            <a:spLocks noGrp="1"/>
          </p:cNvSpPr>
          <p:nvPr>
            <p:ph type="title"/>
          </p:nvPr>
        </p:nvSpPr>
        <p:spPr/>
        <p:txBody>
          <a:bodyPr/>
          <a:lstStyle/>
          <a:p>
            <a:pPr algn="ctr">
              <a:defRPr/>
            </a:pPr>
            <a:r>
              <a:rPr lang="en-US" sz="4000" b="1" dirty="0"/>
              <a:t>FEAST OF WEEKS/PENTECOST</a:t>
            </a:r>
          </a:p>
        </p:txBody>
      </p:sp>
      <p:sp>
        <p:nvSpPr>
          <p:cNvPr id="99331" name="Content Placeholder 2">
            <a:extLst>
              <a:ext uri="{FF2B5EF4-FFF2-40B4-BE49-F238E27FC236}">
                <a16:creationId xmlns:a16="http://schemas.microsoft.com/office/drawing/2014/main" id="{F63CB0E5-D700-4128-9953-2FD4A71BBBC0}"/>
              </a:ext>
            </a:extLst>
          </p:cNvPr>
          <p:cNvSpPr>
            <a:spLocks noGrp="1"/>
          </p:cNvSpPr>
          <p:nvPr>
            <p:ph idx="1"/>
          </p:nvPr>
        </p:nvSpPr>
        <p:spPr>
          <a:xfrm>
            <a:off x="457200" y="1676400"/>
            <a:ext cx="4495800" cy="4495800"/>
          </a:xfrm>
        </p:spPr>
        <p:txBody>
          <a:bodyPr/>
          <a:lstStyle/>
          <a:p>
            <a:pPr marL="0" indent="0" algn="ctr">
              <a:buFont typeface="Wingdings 2" panose="05020102010507070707" pitchFamily="18" charset="2"/>
              <a:buNone/>
            </a:pPr>
            <a:r>
              <a:rPr lang="en-US" altLang="en-US" sz="4000" b="1">
                <a:solidFill>
                  <a:srgbClr val="FFFF00"/>
                </a:solidFill>
              </a:rPr>
              <a:t>CELEBRATING OUR OWN SALVATION AND THAT OF OTHERS</a:t>
            </a:r>
          </a:p>
        </p:txBody>
      </p:sp>
      <p:pic>
        <p:nvPicPr>
          <p:cNvPr id="99332" name="Picture 2" descr="C:\Users\John\Desktop\pictures\Kate's baptism\katie%20baptism[1].jpg">
            <a:extLst>
              <a:ext uri="{FF2B5EF4-FFF2-40B4-BE49-F238E27FC236}">
                <a16:creationId xmlns:a16="http://schemas.microsoft.com/office/drawing/2014/main" id="{4B72D55D-09E2-4DF2-AF88-2E0005DE8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4C6CE0B2-5F38-4CB7-B6F8-A8E8C86327B9}"/>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Feast of Trumpets </a:t>
            </a:r>
            <a:r>
              <a:rPr lang="en-US" sz="2800" i="1">
                <a:solidFill>
                  <a:srgbClr val="FFFF00"/>
                </a:solidFill>
                <a:effectLst/>
              </a:rPr>
              <a:t> Rosh  Hashanah/Yom Teruah</a:t>
            </a:r>
            <a:endParaRPr lang="en-US" sz="2800">
              <a:solidFill>
                <a:srgbClr val="FFFF00"/>
              </a:solidFill>
              <a:effectLst/>
            </a:endParaRPr>
          </a:p>
        </p:txBody>
      </p:sp>
      <p:sp>
        <p:nvSpPr>
          <p:cNvPr id="100355" name="Rectangle 3">
            <a:extLst>
              <a:ext uri="{FF2B5EF4-FFF2-40B4-BE49-F238E27FC236}">
                <a16:creationId xmlns:a16="http://schemas.microsoft.com/office/drawing/2014/main" id="{C64AA14A-49E9-4BA7-BE87-7EF32F528312}"/>
              </a:ext>
            </a:extLst>
          </p:cNvPr>
          <p:cNvSpPr>
            <a:spLocks noGrp="1"/>
          </p:cNvSpPr>
          <p:nvPr>
            <p:ph type="body" idx="4294967295"/>
          </p:nvPr>
        </p:nvSpPr>
        <p:spPr>
          <a:xfrm>
            <a:off x="457200" y="2057400"/>
            <a:ext cx="8229600" cy="4114800"/>
          </a:xfrm>
        </p:spPr>
        <p:txBody>
          <a:bodyPr/>
          <a:lstStyle/>
          <a:p>
            <a:r>
              <a:rPr lang="en-US" altLang="en-US" sz="2400"/>
              <a:t>Leviticus 23:23-25    A Harvest festival.</a:t>
            </a:r>
          </a:p>
          <a:p>
            <a:endParaRPr lang="en-US" altLang="en-US" sz="1000"/>
          </a:p>
          <a:p>
            <a:r>
              <a:rPr lang="en-US" altLang="en-US" sz="2400"/>
              <a:t>A foreshadow of the Return of Jesus. </a:t>
            </a:r>
          </a:p>
          <a:p>
            <a:pPr lvl="1"/>
            <a:r>
              <a:rPr lang="en-US" altLang="en-US" sz="2000"/>
              <a:t>Matt 25:30-31, I Thess 4:13-14  Trumpet call.</a:t>
            </a:r>
          </a:p>
          <a:p>
            <a:endParaRPr lang="en-US" altLang="en-US" sz="1000"/>
          </a:p>
          <a:p>
            <a:r>
              <a:rPr lang="en-US" altLang="en-US" sz="2400"/>
              <a:t>A foreshadow of Judgment Day</a:t>
            </a:r>
          </a:p>
          <a:p>
            <a:endParaRPr lang="en-US" altLang="en-US" sz="1000"/>
          </a:p>
          <a:p>
            <a:r>
              <a:rPr lang="en-US" altLang="en-US" sz="2400"/>
              <a:t>Rabbis:  Stay awake all night so you will be prepared.</a:t>
            </a:r>
          </a:p>
        </p:txBody>
      </p:sp>
      <p:pic>
        <p:nvPicPr>
          <p:cNvPr id="100356" name="Picture 5" descr="image005">
            <a:extLst>
              <a:ext uri="{FF2B5EF4-FFF2-40B4-BE49-F238E27FC236}">
                <a16:creationId xmlns:a16="http://schemas.microsoft.com/office/drawing/2014/main" id="{305A7012-CA83-4C8E-B3FD-A06C7483F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953000"/>
            <a:ext cx="4724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9EF9-F39F-431C-A1F3-93C88EBE5413}"/>
              </a:ext>
            </a:extLst>
          </p:cNvPr>
          <p:cNvSpPr>
            <a:spLocks noGrp="1"/>
          </p:cNvSpPr>
          <p:nvPr>
            <p:ph type="title"/>
          </p:nvPr>
        </p:nvSpPr>
        <p:spPr/>
        <p:txBody>
          <a:bodyPr/>
          <a:lstStyle/>
          <a:p>
            <a:pPr algn="ctr">
              <a:defRPr/>
            </a:pPr>
            <a:r>
              <a:rPr lang="en-US" sz="4000" b="1" dirty="0"/>
              <a:t>FEAST OF TRUPMETS</a:t>
            </a:r>
          </a:p>
        </p:txBody>
      </p:sp>
      <p:sp>
        <p:nvSpPr>
          <p:cNvPr id="102403" name="Content Placeholder 2">
            <a:extLst>
              <a:ext uri="{FF2B5EF4-FFF2-40B4-BE49-F238E27FC236}">
                <a16:creationId xmlns:a16="http://schemas.microsoft.com/office/drawing/2014/main" id="{62401FDE-4495-4F72-B7ED-7E2F7B3992C4}"/>
              </a:ext>
            </a:extLst>
          </p:cNvPr>
          <p:cNvSpPr>
            <a:spLocks noGrp="1"/>
          </p:cNvSpPr>
          <p:nvPr>
            <p:ph idx="1"/>
          </p:nvPr>
        </p:nvSpPr>
        <p:spPr>
          <a:xfrm>
            <a:off x="457200" y="2057400"/>
            <a:ext cx="8229600" cy="4114800"/>
          </a:xfrm>
        </p:spPr>
        <p:txBody>
          <a:bodyPr/>
          <a:lstStyle/>
          <a:p>
            <a:pPr marL="0" indent="0" algn="ctr">
              <a:buFont typeface="Wingdings 2" panose="05020102010507070707" pitchFamily="18" charset="2"/>
              <a:buNone/>
            </a:pPr>
            <a:r>
              <a:rPr lang="en-US" altLang="en-US" sz="4000" b="1">
                <a:solidFill>
                  <a:srgbClr val="FFFF00"/>
                </a:solidFill>
              </a:rPr>
              <a:t>LET US REFLECT ON OUR LIVES AND BE PREPARED FOR THE COMING OF JESUS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74D22588-64B2-456B-A920-4869DACBF7AC}"/>
              </a:ext>
            </a:extLst>
          </p:cNvPr>
          <p:cNvSpPr>
            <a:spLocks noGrp="1"/>
          </p:cNvSpPr>
          <p:nvPr>
            <p:ph type="title" idx="4294967295"/>
          </p:nvPr>
        </p:nvSpPr>
        <p:spPr bwMode="auto">
          <a:xfrm>
            <a:off x="457200"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The Day of Atonement </a:t>
            </a:r>
            <a:r>
              <a:rPr lang="en-US" sz="2800" i="1">
                <a:solidFill>
                  <a:srgbClr val="FFFF00"/>
                </a:solidFill>
                <a:effectLst/>
              </a:rPr>
              <a:t>Yom Kippur</a:t>
            </a:r>
          </a:p>
        </p:txBody>
      </p:sp>
      <p:sp>
        <p:nvSpPr>
          <p:cNvPr id="103427" name="Rectangle 3">
            <a:extLst>
              <a:ext uri="{FF2B5EF4-FFF2-40B4-BE49-F238E27FC236}">
                <a16:creationId xmlns:a16="http://schemas.microsoft.com/office/drawing/2014/main" id="{9C38DFA1-AA07-498C-88A3-FEADE964EDFF}"/>
              </a:ext>
            </a:extLst>
          </p:cNvPr>
          <p:cNvSpPr>
            <a:spLocks noGrp="1"/>
          </p:cNvSpPr>
          <p:nvPr>
            <p:ph type="body" idx="4294967295"/>
          </p:nvPr>
        </p:nvSpPr>
        <p:spPr>
          <a:xfrm>
            <a:off x="457200" y="1676400"/>
            <a:ext cx="8229600" cy="4525963"/>
          </a:xfrm>
        </p:spPr>
        <p:txBody>
          <a:bodyPr/>
          <a:lstStyle/>
          <a:p>
            <a:endParaRPr lang="en-US" altLang="en-US" sz="2400"/>
          </a:p>
          <a:p>
            <a:endParaRPr lang="en-US" altLang="en-US" sz="2400"/>
          </a:p>
        </p:txBody>
      </p:sp>
      <p:pic>
        <p:nvPicPr>
          <p:cNvPr id="103428" name="Picture 5" descr="torn">
            <a:extLst>
              <a:ext uri="{FF2B5EF4-FFF2-40B4-BE49-F238E27FC236}">
                <a16:creationId xmlns:a16="http://schemas.microsoft.com/office/drawing/2014/main" id="{0B2F9D5C-653F-4762-B9DB-CCC6CE940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09800"/>
            <a:ext cx="30003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 Box 6">
            <a:extLst>
              <a:ext uri="{FF2B5EF4-FFF2-40B4-BE49-F238E27FC236}">
                <a16:creationId xmlns:a16="http://schemas.microsoft.com/office/drawing/2014/main" id="{C8F9F9A9-F1BE-4BB9-9660-ADF61288131C}"/>
              </a:ext>
            </a:extLst>
          </p:cNvPr>
          <p:cNvSpPr txBox="1">
            <a:spLocks noChangeArrowheads="1"/>
          </p:cNvSpPr>
          <p:nvPr/>
        </p:nvSpPr>
        <p:spPr bwMode="auto">
          <a:xfrm>
            <a:off x="990600" y="20574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p:txBody>
      </p:sp>
      <p:sp>
        <p:nvSpPr>
          <p:cNvPr id="103430" name="Text Box 7">
            <a:extLst>
              <a:ext uri="{FF2B5EF4-FFF2-40B4-BE49-F238E27FC236}">
                <a16:creationId xmlns:a16="http://schemas.microsoft.com/office/drawing/2014/main" id="{E3ED2D9E-8F18-44B4-A101-C1F2794DF134}"/>
              </a:ext>
            </a:extLst>
          </p:cNvPr>
          <p:cNvSpPr txBox="1">
            <a:spLocks noChangeArrowheads="1"/>
          </p:cNvSpPr>
          <p:nvPr/>
        </p:nvSpPr>
        <p:spPr bwMode="auto">
          <a:xfrm>
            <a:off x="533400" y="20574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Sacrificial goat and scape goat.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Sins laid on sacrificial goat, killed outside the camp.</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Incense fills the Holy of Holies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Priest enters the Holy of Holies and puts blood on the Mercy Seat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E35EBD5F-4A18-4FA7-88BE-F220195F00E9}"/>
              </a:ext>
            </a:extLst>
          </p:cNvPr>
          <p:cNvSpPr>
            <a:spLocks noGrp="1"/>
          </p:cNvSpPr>
          <p:nvPr>
            <p:ph type="title" idx="4294967295"/>
          </p:nvPr>
        </p:nvSpPr>
        <p:spPr bwMode="auto">
          <a:xfrm>
            <a:off x="457200"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The Day of Atonement </a:t>
            </a:r>
            <a:r>
              <a:rPr lang="en-US" sz="2800" i="1">
                <a:solidFill>
                  <a:srgbClr val="FFFF00"/>
                </a:solidFill>
                <a:effectLst/>
              </a:rPr>
              <a:t>Yom Kippur</a:t>
            </a:r>
          </a:p>
        </p:txBody>
      </p:sp>
      <p:sp>
        <p:nvSpPr>
          <p:cNvPr id="105475" name="Rectangle 3">
            <a:extLst>
              <a:ext uri="{FF2B5EF4-FFF2-40B4-BE49-F238E27FC236}">
                <a16:creationId xmlns:a16="http://schemas.microsoft.com/office/drawing/2014/main" id="{E7BED83B-2ADA-4941-A047-034CA1A093C1}"/>
              </a:ext>
            </a:extLst>
          </p:cNvPr>
          <p:cNvSpPr>
            <a:spLocks noGrp="1"/>
          </p:cNvSpPr>
          <p:nvPr>
            <p:ph type="body" idx="4294967295"/>
          </p:nvPr>
        </p:nvSpPr>
        <p:spPr>
          <a:xfrm>
            <a:off x="457200" y="1676400"/>
            <a:ext cx="8229600" cy="4525963"/>
          </a:xfrm>
        </p:spPr>
        <p:txBody>
          <a:bodyPr/>
          <a:lstStyle/>
          <a:p>
            <a:endParaRPr lang="en-US" altLang="en-US" sz="2400"/>
          </a:p>
          <a:p>
            <a:endParaRPr lang="en-US" altLang="en-US" sz="2400"/>
          </a:p>
        </p:txBody>
      </p:sp>
      <p:sp>
        <p:nvSpPr>
          <p:cNvPr id="105476" name="Text Box 6">
            <a:extLst>
              <a:ext uri="{FF2B5EF4-FFF2-40B4-BE49-F238E27FC236}">
                <a16:creationId xmlns:a16="http://schemas.microsoft.com/office/drawing/2014/main" id="{5226598A-6AA6-4545-88FB-71C8E6F951B5}"/>
              </a:ext>
            </a:extLst>
          </p:cNvPr>
          <p:cNvSpPr txBox="1">
            <a:spLocks noChangeArrowheads="1"/>
          </p:cNvSpPr>
          <p:nvPr/>
        </p:nvSpPr>
        <p:spPr bwMode="auto">
          <a:xfrm>
            <a:off x="990600" y="20574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p:txBody>
      </p:sp>
      <p:sp>
        <p:nvSpPr>
          <p:cNvPr id="105477" name="Text Box 7">
            <a:extLst>
              <a:ext uri="{FF2B5EF4-FFF2-40B4-BE49-F238E27FC236}">
                <a16:creationId xmlns:a16="http://schemas.microsoft.com/office/drawing/2014/main" id="{606F03C2-73C1-4264-9003-444955BE292E}"/>
              </a:ext>
            </a:extLst>
          </p:cNvPr>
          <p:cNvSpPr txBox="1">
            <a:spLocks noChangeArrowheads="1"/>
          </p:cNvSpPr>
          <p:nvPr/>
        </p:nvSpPr>
        <p:spPr bwMode="auto">
          <a:xfrm>
            <a:off x="609600" y="1905000"/>
            <a:ext cx="37338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Scapegoat (Azazel) sent off into the wilderness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Bodies burned outside the camp (Hebrews 13:11-14)</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Prefigure of the salvation of Jesus.  Hebrews 9:11-15, 23-24</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p:txBody>
      </p:sp>
      <p:pic>
        <p:nvPicPr>
          <p:cNvPr id="105478" name="Picture 2" descr="http://2.bp.blogspot.com/-uTezW2xLZwA/UjZ_JgGbEzI/AAAAAAAAIWc/ZcrbASUnZe4/s1600/twin-goats.jpg">
            <a:extLst>
              <a:ext uri="{FF2B5EF4-FFF2-40B4-BE49-F238E27FC236}">
                <a16:creationId xmlns:a16="http://schemas.microsoft.com/office/drawing/2014/main" id="{70257682-7510-47BF-B64E-7C379D17D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27275"/>
            <a:ext cx="420528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A little example:  Numbers 21:4-9.</a:t>
            </a:r>
            <a:br>
              <a:rPr lang="en-US" sz="3200" b="1" dirty="0"/>
            </a:br>
            <a:endParaRPr lang="en-US" sz="3200" b="1" dirty="0"/>
          </a:p>
        </p:txBody>
      </p:sp>
      <p:sp>
        <p:nvSpPr>
          <p:cNvPr id="3" name="Content Placeholder 2"/>
          <p:cNvSpPr>
            <a:spLocks noGrp="1"/>
          </p:cNvSpPr>
          <p:nvPr>
            <p:ph idx="1"/>
          </p:nvPr>
        </p:nvSpPr>
        <p:spPr>
          <a:xfrm>
            <a:off x="457200" y="1676400"/>
            <a:ext cx="4419600" cy="4419600"/>
          </a:xfrm>
        </p:spPr>
        <p:txBody>
          <a:bodyPr/>
          <a:lstStyle/>
          <a:p>
            <a:pPr marL="0" indent="0">
              <a:buFont typeface="Wingdings" pitchFamily="2" charset="2"/>
              <a:buNone/>
              <a:defRPr/>
            </a:pPr>
            <a:r>
              <a:rPr lang="en-US" sz="2400" b="1" dirty="0">
                <a:solidFill>
                  <a:srgbClr val="FFFF00"/>
                </a:solidFill>
              </a:rPr>
              <a:t>Snake-bite = sin.  Both result in death  Romans 6:23</a:t>
            </a:r>
          </a:p>
          <a:p>
            <a:pPr marL="0" indent="0">
              <a:buFont typeface="Wingdings" pitchFamily="2" charset="2"/>
              <a:buNone/>
              <a:defRPr/>
            </a:pPr>
            <a:endParaRPr lang="en-US" sz="2400" b="1" dirty="0">
              <a:solidFill>
                <a:srgbClr val="FFFF00"/>
              </a:solidFill>
            </a:endParaRPr>
          </a:p>
          <a:p>
            <a:pPr marL="0" indent="0">
              <a:buFont typeface="Wingdings" pitchFamily="2" charset="2"/>
              <a:buNone/>
              <a:defRPr/>
            </a:pPr>
            <a:r>
              <a:rPr lang="en-US" sz="2400" b="1" dirty="0">
                <a:solidFill>
                  <a:srgbClr val="FFFF00"/>
                </a:solidFill>
              </a:rPr>
              <a:t>The solution?   Look to the snake, lifted up on a wooden pole    John 3:14</a:t>
            </a:r>
          </a:p>
          <a:p>
            <a:pPr marL="0" indent="0">
              <a:buFont typeface="Wingdings" pitchFamily="2" charset="2"/>
              <a:buNone/>
              <a:defRPr/>
            </a:pPr>
            <a:endParaRPr lang="en-US" sz="2400" b="1" dirty="0">
              <a:solidFill>
                <a:srgbClr val="FFFF00"/>
              </a:solidFill>
            </a:endParaRPr>
          </a:p>
          <a:p>
            <a:pPr marL="0" indent="0">
              <a:buFont typeface="Wingdings" pitchFamily="2" charset="2"/>
              <a:buNone/>
              <a:defRPr/>
            </a:pPr>
            <a:r>
              <a:rPr lang="en-US" sz="2400" b="1" dirty="0">
                <a:solidFill>
                  <a:srgbClr val="FFFF00"/>
                </a:solidFill>
              </a:rPr>
              <a:t>Why a snake?  2 Corinthians 5:21</a:t>
            </a:r>
          </a:p>
        </p:txBody>
      </p:sp>
      <p:pic>
        <p:nvPicPr>
          <p:cNvPr id="1187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38288"/>
            <a:ext cx="384016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791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5DC2-A625-4EAF-A1AD-C5E9C03C3063}"/>
              </a:ext>
            </a:extLst>
          </p:cNvPr>
          <p:cNvSpPr>
            <a:spLocks noGrp="1"/>
          </p:cNvSpPr>
          <p:nvPr>
            <p:ph type="title"/>
          </p:nvPr>
        </p:nvSpPr>
        <p:spPr/>
        <p:txBody>
          <a:bodyPr/>
          <a:lstStyle/>
          <a:p>
            <a:pPr eaLnBrk="1" fontAlgn="auto" hangingPunct="1">
              <a:spcAft>
                <a:spcPts val="0"/>
              </a:spcAft>
              <a:defRPr/>
            </a:pPr>
            <a:r>
              <a:rPr lang="en-US" sz="3200" dirty="0"/>
              <a:t>Sukkot/Feast of Booths/Tabernacles</a:t>
            </a:r>
          </a:p>
        </p:txBody>
      </p:sp>
      <p:sp>
        <p:nvSpPr>
          <p:cNvPr id="3" name="Content Placeholder 2">
            <a:extLst>
              <a:ext uri="{FF2B5EF4-FFF2-40B4-BE49-F238E27FC236}">
                <a16:creationId xmlns:a16="http://schemas.microsoft.com/office/drawing/2014/main" id="{0D34BED9-7FD7-4C33-A647-FD20BA870211}"/>
              </a:ext>
            </a:extLst>
          </p:cNvPr>
          <p:cNvSpPr>
            <a:spLocks noGrp="1"/>
          </p:cNvSpPr>
          <p:nvPr>
            <p:ph idx="1"/>
          </p:nvPr>
        </p:nvSpPr>
        <p:spPr>
          <a:xfrm>
            <a:off x="228600" y="1371600"/>
            <a:ext cx="3844925" cy="4937125"/>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Seven day festival</a:t>
            </a:r>
          </a:p>
          <a:p>
            <a:pPr marL="548640" indent="-411480" eaLnBrk="1" fontAlgn="auto" hangingPunct="1">
              <a:spcAft>
                <a:spcPts val="0"/>
              </a:spcAft>
              <a:buClr>
                <a:schemeClr val="tx1">
                  <a:shade val="95000"/>
                </a:schemeClr>
              </a:buClr>
              <a:buFont typeface="Wingdings 2"/>
              <a:buChar char=""/>
              <a:defRPr/>
            </a:pPr>
            <a:endParaRPr lang="en-US" sz="10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Harvest Festival</a:t>
            </a:r>
          </a:p>
          <a:p>
            <a:pPr marL="548640" indent="-411480" eaLnBrk="1" fontAlgn="auto" hangingPunct="1">
              <a:spcAft>
                <a:spcPts val="0"/>
              </a:spcAft>
              <a:buClr>
                <a:schemeClr val="tx1">
                  <a:shade val="95000"/>
                </a:schemeClr>
              </a:buClr>
              <a:buFont typeface="Wingdings 2"/>
              <a:buChar char=""/>
              <a:defRPr/>
            </a:pPr>
            <a:endParaRPr lang="en-US" sz="11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Build a booth and live in it for a week.  Leviticus 23:33-43</a:t>
            </a:r>
          </a:p>
          <a:p>
            <a:pPr marL="548640" indent="-411480" eaLnBrk="1" fontAlgn="auto" hangingPunct="1">
              <a:spcAft>
                <a:spcPts val="0"/>
              </a:spcAft>
              <a:buClr>
                <a:schemeClr val="tx1">
                  <a:shade val="95000"/>
                </a:schemeClr>
              </a:buClr>
              <a:buFont typeface="Wingdings 2"/>
              <a:buChar char=""/>
              <a:defRPr/>
            </a:pPr>
            <a:endParaRPr lang="en-US" sz="11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Remembrance of  Wandering in the Wilderness = living in a </a:t>
            </a:r>
            <a:r>
              <a:rPr lang="en-US" sz="2400" b="1" dirty="0" err="1">
                <a:solidFill>
                  <a:srgbClr val="FFFF00"/>
                </a:solidFill>
              </a:rPr>
              <a:t>relationshiip</a:t>
            </a:r>
            <a:r>
              <a:rPr lang="en-US" sz="2400" b="1" dirty="0">
                <a:solidFill>
                  <a:srgbClr val="FFFF00"/>
                </a:solidFill>
              </a:rPr>
              <a:t> with God.</a:t>
            </a:r>
          </a:p>
          <a:p>
            <a:pPr marL="548640" indent="-411480" eaLnBrk="1" fontAlgn="auto" hangingPunct="1">
              <a:spcAft>
                <a:spcPts val="0"/>
              </a:spcAft>
              <a:buClr>
                <a:schemeClr val="tx1">
                  <a:shade val="95000"/>
                </a:schemeClr>
              </a:buClr>
              <a:buFont typeface="Wingdings 2"/>
              <a:buChar char=""/>
              <a:defRPr/>
            </a:pPr>
            <a:endParaRPr lang="en-US" sz="9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John 1:14</a:t>
            </a:r>
          </a:p>
        </p:txBody>
      </p:sp>
      <p:pic>
        <p:nvPicPr>
          <p:cNvPr id="107524" name="Picture 2" descr="http://www.friendsofart.net/static/images/art2/marc-chagall-the-feast-of-the-tabernacles.jpg">
            <a:extLst>
              <a:ext uri="{FF2B5EF4-FFF2-40B4-BE49-F238E27FC236}">
                <a16:creationId xmlns:a16="http://schemas.microsoft.com/office/drawing/2014/main" id="{45CEC99F-D295-4122-8999-40FF0F963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525" y="1981200"/>
            <a:ext cx="50323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68AF-4B30-4028-9A10-5B70B5464032}"/>
              </a:ext>
            </a:extLst>
          </p:cNvPr>
          <p:cNvSpPr>
            <a:spLocks noGrp="1"/>
          </p:cNvSpPr>
          <p:nvPr>
            <p:ph type="title"/>
          </p:nvPr>
        </p:nvSpPr>
        <p:spPr/>
        <p:txBody>
          <a:bodyPr/>
          <a:lstStyle/>
          <a:p>
            <a:pPr eaLnBrk="1" fontAlgn="auto" hangingPunct="1">
              <a:spcAft>
                <a:spcPts val="0"/>
              </a:spcAft>
              <a:defRPr/>
            </a:pPr>
            <a:r>
              <a:rPr lang="en-US" dirty="0"/>
              <a:t>Sukkot in a City</a:t>
            </a:r>
          </a:p>
        </p:txBody>
      </p:sp>
      <p:pic>
        <p:nvPicPr>
          <p:cNvPr id="109571" name="Picture 2" descr="http://ofb.net/~epstein/sl/20031016-3-sukkot.jpg">
            <a:extLst>
              <a:ext uri="{FF2B5EF4-FFF2-40B4-BE49-F238E27FC236}">
                <a16:creationId xmlns:a16="http://schemas.microsoft.com/office/drawing/2014/main" id="{AEAC83C5-9691-40BF-9059-2B0A71617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30872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C7C9-28E1-4888-9230-4D0F7F02531C}"/>
              </a:ext>
            </a:extLst>
          </p:cNvPr>
          <p:cNvSpPr>
            <a:spLocks noGrp="1"/>
          </p:cNvSpPr>
          <p:nvPr>
            <p:ph type="title"/>
          </p:nvPr>
        </p:nvSpPr>
        <p:spPr>
          <a:xfrm>
            <a:off x="19334" y="-228600"/>
            <a:ext cx="8229600" cy="1143000"/>
          </a:xfrm>
        </p:spPr>
        <p:txBody>
          <a:bodyPr/>
          <a:lstStyle/>
          <a:p>
            <a:pPr eaLnBrk="1" fontAlgn="auto" hangingPunct="1">
              <a:spcAft>
                <a:spcPts val="0"/>
              </a:spcAft>
              <a:defRPr/>
            </a:pPr>
            <a:r>
              <a:rPr lang="en-US" sz="3200" dirty="0"/>
              <a:t>Tabernacles/Booths/Sukkot</a:t>
            </a:r>
          </a:p>
        </p:txBody>
      </p:sp>
      <p:sp>
        <p:nvSpPr>
          <p:cNvPr id="211971" name="Content Placeholder 2">
            <a:extLst>
              <a:ext uri="{FF2B5EF4-FFF2-40B4-BE49-F238E27FC236}">
                <a16:creationId xmlns:a16="http://schemas.microsoft.com/office/drawing/2014/main" id="{B1BD3327-AA06-45F5-AD8C-4775754C9FDA}"/>
              </a:ext>
            </a:extLst>
          </p:cNvPr>
          <p:cNvSpPr>
            <a:spLocks noGrp="1"/>
          </p:cNvSpPr>
          <p:nvPr>
            <p:ph idx="1"/>
          </p:nvPr>
        </p:nvSpPr>
        <p:spPr>
          <a:xfrm>
            <a:off x="381000" y="1447800"/>
            <a:ext cx="8305800" cy="4860925"/>
          </a:xfrm>
        </p:spPr>
        <p:txBody>
          <a:bodyPr/>
          <a:lstStyle/>
          <a:p>
            <a:pPr marL="136525" indent="0" eaLnBrk="1" hangingPunct="1">
              <a:buFont typeface="Wingdings 2" panose="05020102010507070707" pitchFamily="18" charset="2"/>
              <a:buNone/>
              <a:defRPr/>
            </a:pPr>
            <a:r>
              <a:rPr lang="en-US" altLang="en-US" b="1" dirty="0">
                <a:solidFill>
                  <a:srgbClr val="FFFF00"/>
                </a:solidFill>
              </a:rPr>
              <a:t>A Celebration of Wandering in the Wilderness: Living in Close Fellowship with God (John 1:14 Jesus </a:t>
            </a:r>
            <a:r>
              <a:rPr lang="en-US" altLang="en-US" b="1" dirty="0" err="1">
                <a:solidFill>
                  <a:srgbClr val="FFFF00"/>
                </a:solidFill>
              </a:rPr>
              <a:t>tabernacled</a:t>
            </a:r>
            <a:r>
              <a:rPr lang="en-US" altLang="en-US" b="1" dirty="0">
                <a:solidFill>
                  <a:srgbClr val="FFFF00"/>
                </a:solidFill>
              </a:rPr>
              <a:t> with us)</a:t>
            </a:r>
          </a:p>
          <a:p>
            <a:pPr marL="136525" indent="0" eaLnBrk="1" hangingPunct="1">
              <a:buFont typeface="Wingdings 2" panose="05020102010507070707" pitchFamily="18" charset="2"/>
              <a:buNone/>
              <a:defRPr/>
            </a:pPr>
            <a:endParaRPr lang="en-US" altLang="en-US" sz="8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Tabernacles in the OT </a:t>
            </a:r>
            <a:r>
              <a:rPr lang="en-US" altLang="en-US" b="1" dirty="0" err="1">
                <a:solidFill>
                  <a:srgbClr val="FFFF00"/>
                </a:solidFill>
              </a:rPr>
              <a:t>Ezek</a:t>
            </a:r>
            <a:r>
              <a:rPr lang="en-US" altLang="en-US" b="1" dirty="0">
                <a:solidFill>
                  <a:srgbClr val="FFFF00"/>
                </a:solidFill>
              </a:rPr>
              <a:t> 37:24-27 </a:t>
            </a:r>
            <a:r>
              <a:rPr lang="en-US" altLang="en-US" b="1" dirty="0" err="1">
                <a:solidFill>
                  <a:srgbClr val="FFFF00"/>
                </a:solidFill>
              </a:rPr>
              <a:t>Ezek</a:t>
            </a:r>
            <a:r>
              <a:rPr lang="en-US" altLang="en-US" b="1" dirty="0">
                <a:solidFill>
                  <a:srgbClr val="FFFF00"/>
                </a:solidFill>
              </a:rPr>
              <a:t> 48:35   </a:t>
            </a:r>
            <a:r>
              <a:rPr lang="en-US" altLang="en-US" b="1" dirty="0" err="1">
                <a:solidFill>
                  <a:srgbClr val="FFFF00"/>
                </a:solidFill>
              </a:rPr>
              <a:t>Zech</a:t>
            </a:r>
            <a:r>
              <a:rPr lang="en-US" altLang="en-US" b="1" dirty="0">
                <a:solidFill>
                  <a:srgbClr val="FFFF00"/>
                </a:solidFill>
              </a:rPr>
              <a:t> 14:16</a:t>
            </a:r>
          </a:p>
          <a:p>
            <a:pPr marL="136525" indent="0" eaLnBrk="1" hangingPunct="1">
              <a:buFont typeface="Wingdings 2" panose="05020102010507070707" pitchFamily="18" charset="2"/>
              <a:buNone/>
              <a:defRPr/>
            </a:pPr>
            <a:endParaRPr lang="en-US" altLang="en-US" sz="8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Tabernacles in the NT  2 </a:t>
            </a:r>
            <a:r>
              <a:rPr lang="en-US" altLang="en-US" b="1" dirty="0" err="1">
                <a:solidFill>
                  <a:srgbClr val="FFFF00"/>
                </a:solidFill>
              </a:rPr>
              <a:t>Cor</a:t>
            </a:r>
            <a:r>
              <a:rPr lang="en-US" altLang="en-US" b="1" dirty="0">
                <a:solidFill>
                  <a:srgbClr val="FFFF00"/>
                </a:solidFill>
              </a:rPr>
              <a:t> 5:1-5</a:t>
            </a:r>
          </a:p>
          <a:p>
            <a:pPr eaLnBrk="1" hangingPunct="1">
              <a:defRPr/>
            </a:pPr>
            <a:endParaRPr lang="en-US" altLang="en-US" sz="12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Water Motif:  Water Pouring Ceremony</a:t>
            </a:r>
          </a:p>
          <a:p>
            <a:pPr eaLnBrk="1" hangingPunct="1">
              <a:defRPr/>
            </a:pPr>
            <a:endParaRPr lang="en-US" altLang="en-US" sz="12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Light Motif:  The Illumination of the Temple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4877-827A-4A0F-A6C4-EC03A30F787C}"/>
              </a:ext>
            </a:extLst>
          </p:cNvPr>
          <p:cNvSpPr>
            <a:spLocks noGrp="1"/>
          </p:cNvSpPr>
          <p:nvPr>
            <p:ph type="title"/>
          </p:nvPr>
        </p:nvSpPr>
        <p:spPr/>
        <p:txBody>
          <a:bodyPr/>
          <a:lstStyle/>
          <a:p>
            <a:pPr eaLnBrk="1" fontAlgn="auto" hangingPunct="1">
              <a:spcAft>
                <a:spcPts val="0"/>
              </a:spcAft>
              <a:defRPr/>
            </a:pPr>
            <a:r>
              <a:rPr lang="en-US" sz="3200" dirty="0"/>
              <a:t>John 7:37-39 Living Water</a:t>
            </a:r>
          </a:p>
        </p:txBody>
      </p:sp>
      <p:sp>
        <p:nvSpPr>
          <p:cNvPr id="113667" name="Content Placeholder 2">
            <a:extLst>
              <a:ext uri="{FF2B5EF4-FFF2-40B4-BE49-F238E27FC236}">
                <a16:creationId xmlns:a16="http://schemas.microsoft.com/office/drawing/2014/main" id="{BD6C1A9D-9170-46C6-BDDD-7797596E9FA9}"/>
              </a:ext>
            </a:extLst>
          </p:cNvPr>
          <p:cNvSpPr>
            <a:spLocks noGrp="1"/>
          </p:cNvSpPr>
          <p:nvPr>
            <p:ph idx="1"/>
          </p:nvPr>
        </p:nvSpPr>
        <p:spPr>
          <a:xfrm>
            <a:off x="4800600" y="1447800"/>
            <a:ext cx="3886200" cy="4860925"/>
          </a:xfrm>
        </p:spPr>
        <p:txBody>
          <a:bodyPr/>
          <a:lstStyle/>
          <a:p>
            <a:pPr eaLnBrk="1" hangingPunct="1"/>
            <a:r>
              <a:rPr lang="en-US" altLang="en-US" sz="2400" b="1"/>
              <a:t>If anyone is thirsty, let him come and drink.  Whoever believes in me, as the Scripture has said, streams of living water will flow from within him</a:t>
            </a:r>
          </a:p>
          <a:p>
            <a:pPr eaLnBrk="1" hangingPunct="1"/>
            <a:endParaRPr lang="en-US" altLang="en-US" sz="2400" b="1"/>
          </a:p>
          <a:p>
            <a:pPr eaLnBrk="1" hangingPunct="1"/>
            <a:r>
              <a:rPr lang="en-US" altLang="en-US" sz="2400" b="1"/>
              <a:t>Isaiah 12:3</a:t>
            </a:r>
          </a:p>
          <a:p>
            <a:pPr eaLnBrk="1" hangingPunct="1"/>
            <a:r>
              <a:rPr lang="en-US" altLang="en-US" sz="2400" b="1"/>
              <a:t>Zech 14:8,16</a:t>
            </a:r>
          </a:p>
          <a:p>
            <a:pPr eaLnBrk="1" hangingPunct="1"/>
            <a:r>
              <a:rPr lang="en-US" altLang="en-US" sz="2400" b="1"/>
              <a:t>Joel 3:18</a:t>
            </a:r>
          </a:p>
        </p:txBody>
      </p:sp>
      <p:pic>
        <p:nvPicPr>
          <p:cNvPr id="113668" name="Picture 2" descr="http://www.turnbacktogod.com/wp-content/uploads/2010/12/Rivers-of-Living-Water.gif">
            <a:extLst>
              <a:ext uri="{FF2B5EF4-FFF2-40B4-BE49-F238E27FC236}">
                <a16:creationId xmlns:a16="http://schemas.microsoft.com/office/drawing/2014/main" id="{4492B25F-FA34-4A3D-A4D2-60C135B09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8150"/>
            <a:ext cx="46672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5008-3343-40F7-8C60-FE40673331B9}"/>
              </a:ext>
            </a:extLst>
          </p:cNvPr>
          <p:cNvSpPr>
            <a:spLocks noGrp="1"/>
          </p:cNvSpPr>
          <p:nvPr>
            <p:ph type="title"/>
          </p:nvPr>
        </p:nvSpPr>
        <p:spPr/>
        <p:txBody>
          <a:bodyPr/>
          <a:lstStyle/>
          <a:p>
            <a:pPr>
              <a:defRPr/>
            </a:pPr>
            <a:r>
              <a:rPr lang="en-US" dirty="0">
                <a:solidFill>
                  <a:schemeClr val="accent1"/>
                </a:solidFill>
              </a:rPr>
              <a:t>TABERNACLES</a:t>
            </a:r>
          </a:p>
        </p:txBody>
      </p:sp>
      <p:sp>
        <p:nvSpPr>
          <p:cNvPr id="115715" name="Content Placeholder 2">
            <a:extLst>
              <a:ext uri="{FF2B5EF4-FFF2-40B4-BE49-F238E27FC236}">
                <a16:creationId xmlns:a16="http://schemas.microsoft.com/office/drawing/2014/main" id="{19B098B0-7CF0-4E35-8EDB-57F7FFC5F487}"/>
              </a:ext>
            </a:extLst>
          </p:cNvPr>
          <p:cNvSpPr>
            <a:spLocks noGrp="1"/>
          </p:cNvSpPr>
          <p:nvPr>
            <p:ph idx="1"/>
          </p:nvPr>
        </p:nvSpPr>
        <p:spPr>
          <a:xfrm>
            <a:off x="457200" y="1905000"/>
            <a:ext cx="8229600" cy="4403725"/>
          </a:xfrm>
        </p:spPr>
        <p:txBody>
          <a:bodyPr/>
          <a:lstStyle/>
          <a:p>
            <a:pPr marL="136525" indent="0" algn="ctr">
              <a:buFont typeface="Wingdings 2" panose="05020102010507070707" pitchFamily="18" charset="2"/>
              <a:buNone/>
            </a:pPr>
            <a:r>
              <a:rPr lang="en-US" altLang="en-US" sz="4000" b="1">
                <a:solidFill>
                  <a:srgbClr val="FFFF00"/>
                </a:solidFill>
              </a:rPr>
              <a:t>EXPERIENCING LIFE IN FELLOWSHIP WITH CHRIST AND WITH THE HOLY SPIRIT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20F9-ACDE-4867-AE15-94F27516EE81}"/>
              </a:ext>
            </a:extLst>
          </p:cNvPr>
          <p:cNvSpPr>
            <a:spLocks noGrp="1"/>
          </p:cNvSpPr>
          <p:nvPr>
            <p:ph type="title"/>
          </p:nvPr>
        </p:nvSpPr>
        <p:spPr>
          <a:xfrm>
            <a:off x="457200" y="381000"/>
            <a:ext cx="8229600" cy="838200"/>
          </a:xfrm>
        </p:spPr>
        <p:txBody>
          <a:bodyPr/>
          <a:lstStyle/>
          <a:p>
            <a:r>
              <a:rPr lang="en-US" sz="3600" b="1" dirty="0"/>
              <a:t>The Flood as a Foreshadow</a:t>
            </a:r>
          </a:p>
        </p:txBody>
      </p:sp>
      <p:pic>
        <p:nvPicPr>
          <p:cNvPr id="1028" name="Picture 4" descr="Image result for the flood of noah">
            <a:extLst>
              <a:ext uri="{FF2B5EF4-FFF2-40B4-BE49-F238E27FC236}">
                <a16:creationId xmlns:a16="http://schemas.microsoft.com/office/drawing/2014/main" id="{98649511-E3C8-417B-8F13-B25C7E51A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194318"/>
            <a:ext cx="7525138" cy="3096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ptism">
            <a:extLst>
              <a:ext uri="{FF2B5EF4-FFF2-40B4-BE49-F238E27FC236}">
                <a16:creationId xmlns:a16="http://schemas.microsoft.com/office/drawing/2014/main" id="{9DAF665F-E683-4B02-9A77-81D717593D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5355" y="4171561"/>
            <a:ext cx="5410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47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2800" b="1">
                <a:solidFill>
                  <a:srgbClr val="FFFF66"/>
                </a:solidFill>
              </a:rPr>
              <a:t>Foreshadows surrounding Abraham</a:t>
            </a:r>
          </a:p>
        </p:txBody>
      </p:sp>
      <p:sp>
        <p:nvSpPr>
          <p:cNvPr id="43011" name="Rectangle 3"/>
          <p:cNvSpPr>
            <a:spLocks noGrp="1" noChangeArrowheads="1"/>
          </p:cNvSpPr>
          <p:nvPr>
            <p:ph type="body" idx="1"/>
          </p:nvPr>
        </p:nvSpPr>
        <p:spPr>
          <a:xfrm>
            <a:off x="838200" y="1981200"/>
            <a:ext cx="7772400" cy="3733800"/>
          </a:xfrm>
        </p:spPr>
        <p:txBody>
          <a:bodyPr/>
          <a:lstStyle/>
          <a:p>
            <a:pPr eaLnBrk="1" hangingPunct="1">
              <a:lnSpc>
                <a:spcPct val="90000"/>
              </a:lnSpc>
              <a:defRPr/>
            </a:pPr>
            <a:r>
              <a:rPr lang="en-US" sz="2400" b="1">
                <a:solidFill>
                  <a:srgbClr val="FFFF66"/>
                </a:solidFill>
              </a:rPr>
              <a:t>Isaac = children of promise = us</a:t>
            </a:r>
          </a:p>
          <a:p>
            <a:pPr eaLnBrk="1" hangingPunct="1">
              <a:lnSpc>
                <a:spcPct val="90000"/>
              </a:lnSpc>
              <a:defRPr/>
            </a:pPr>
            <a:r>
              <a:rPr lang="en-US" sz="2400" b="1">
                <a:solidFill>
                  <a:srgbClr val="FFFF66"/>
                </a:solidFill>
              </a:rPr>
              <a:t>Ishmael = children born in the usual way = Israel</a:t>
            </a:r>
          </a:p>
          <a:p>
            <a:pPr eaLnBrk="1" hangingPunct="1">
              <a:lnSpc>
                <a:spcPct val="90000"/>
              </a:lnSpc>
              <a:defRPr/>
            </a:pPr>
            <a:endParaRPr lang="en-US" sz="2400" b="1">
              <a:solidFill>
                <a:srgbClr val="FFFF66"/>
              </a:solidFill>
            </a:endParaRPr>
          </a:p>
          <a:p>
            <a:pPr eaLnBrk="1" hangingPunct="1">
              <a:lnSpc>
                <a:spcPct val="90000"/>
              </a:lnSpc>
              <a:defRPr/>
            </a:pPr>
            <a:r>
              <a:rPr lang="en-US" sz="2400" b="1">
                <a:solidFill>
                  <a:srgbClr val="FFFF66"/>
                </a:solidFill>
              </a:rPr>
              <a:t>Hagar = Old Covenant = Mt. Sinai = “present Jerusalem”</a:t>
            </a:r>
          </a:p>
          <a:p>
            <a:pPr eaLnBrk="1" hangingPunct="1">
              <a:lnSpc>
                <a:spcPct val="90000"/>
              </a:lnSpc>
              <a:defRPr/>
            </a:pPr>
            <a:endParaRPr lang="en-US" sz="2400" b="1">
              <a:solidFill>
                <a:srgbClr val="FFFF66"/>
              </a:solidFill>
            </a:endParaRPr>
          </a:p>
          <a:p>
            <a:pPr eaLnBrk="1" hangingPunct="1">
              <a:lnSpc>
                <a:spcPct val="90000"/>
              </a:lnSpc>
              <a:defRPr/>
            </a:pPr>
            <a:r>
              <a:rPr lang="en-US" sz="2400" b="1">
                <a:solidFill>
                  <a:srgbClr val="FFFF66"/>
                </a:solidFill>
              </a:rPr>
              <a:t>Sarah = New Covenant = “the Jerusalem that is above”</a:t>
            </a:r>
          </a:p>
          <a:p>
            <a:pPr eaLnBrk="1" hangingPunct="1">
              <a:lnSpc>
                <a:spcPct val="90000"/>
              </a:lnSpc>
              <a:defRPr/>
            </a:pPr>
            <a:endParaRPr lang="en-US" sz="2400" b="1">
              <a:solidFill>
                <a:srgbClr val="FFFF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pPr>
              <a:defRPr/>
            </a:pPr>
            <a:r>
              <a:rPr lang="en-US" sz="3600" b="1" dirty="0"/>
              <a:t>Genesis 22:1-11</a:t>
            </a:r>
          </a:p>
        </p:txBody>
      </p:sp>
      <p:sp>
        <p:nvSpPr>
          <p:cNvPr id="3" name="Content Placeholder 2"/>
          <p:cNvSpPr>
            <a:spLocks noGrp="1"/>
          </p:cNvSpPr>
          <p:nvPr>
            <p:ph idx="1"/>
          </p:nvPr>
        </p:nvSpPr>
        <p:spPr>
          <a:xfrm>
            <a:off x="4343400" y="1524000"/>
            <a:ext cx="4343400" cy="4572000"/>
          </a:xfrm>
        </p:spPr>
        <p:txBody>
          <a:bodyPr/>
          <a:lstStyle/>
          <a:p>
            <a:pPr marL="0" indent="0">
              <a:buFont typeface="Wingdings" pitchFamily="2" charset="2"/>
              <a:buNone/>
              <a:defRPr/>
            </a:pPr>
            <a:r>
              <a:rPr lang="en-US" sz="2400" b="1" dirty="0"/>
              <a:t>Your only son…</a:t>
            </a:r>
          </a:p>
          <a:p>
            <a:pPr marL="0" indent="0">
              <a:buFont typeface="Wingdings" pitchFamily="2" charset="2"/>
              <a:buNone/>
              <a:defRPr/>
            </a:pPr>
            <a:endParaRPr lang="en-US" sz="800" b="1" dirty="0"/>
          </a:p>
          <a:p>
            <a:pPr marL="0" indent="0">
              <a:buFont typeface="Wingdings" pitchFamily="2" charset="2"/>
              <a:buNone/>
              <a:defRPr/>
            </a:pPr>
            <a:r>
              <a:rPr lang="en-US" sz="2400" b="1" dirty="0"/>
              <a:t>Mt. Moriah</a:t>
            </a:r>
          </a:p>
          <a:p>
            <a:pPr marL="0" indent="0">
              <a:buFont typeface="Wingdings" pitchFamily="2" charset="2"/>
              <a:buNone/>
              <a:defRPr/>
            </a:pPr>
            <a:endParaRPr lang="en-US" sz="800" b="1" dirty="0"/>
          </a:p>
          <a:p>
            <a:pPr marL="0" indent="0">
              <a:buFont typeface="Wingdings" pitchFamily="2" charset="2"/>
              <a:buNone/>
              <a:defRPr/>
            </a:pPr>
            <a:r>
              <a:rPr lang="en-US" sz="2400" b="1" dirty="0"/>
              <a:t>On the 3</a:t>
            </a:r>
            <a:r>
              <a:rPr lang="en-US" sz="2400" b="1" baseline="30000" dirty="0"/>
              <a:t>rd</a:t>
            </a:r>
            <a:r>
              <a:rPr lang="en-US" sz="2400" b="1" dirty="0"/>
              <a:t> day</a:t>
            </a:r>
          </a:p>
          <a:p>
            <a:pPr marL="0" indent="0">
              <a:buFont typeface="Wingdings" pitchFamily="2" charset="2"/>
              <a:buNone/>
              <a:defRPr/>
            </a:pPr>
            <a:endParaRPr lang="en-US" sz="800" b="1" dirty="0"/>
          </a:p>
          <a:p>
            <a:pPr marL="0" indent="0">
              <a:buFont typeface="Wingdings" pitchFamily="2" charset="2"/>
              <a:buNone/>
              <a:defRPr/>
            </a:pPr>
            <a:r>
              <a:rPr lang="en-US" sz="2400" b="1" dirty="0"/>
              <a:t>Isaac carries the wood</a:t>
            </a:r>
          </a:p>
          <a:p>
            <a:pPr marL="0" indent="0">
              <a:buFont typeface="Wingdings" pitchFamily="2" charset="2"/>
              <a:buNone/>
              <a:defRPr/>
            </a:pPr>
            <a:endParaRPr lang="en-US" sz="800" b="1" dirty="0"/>
          </a:p>
          <a:p>
            <a:pPr marL="0" indent="0">
              <a:buFont typeface="Wingdings" pitchFamily="2" charset="2"/>
              <a:buNone/>
              <a:defRPr/>
            </a:pPr>
            <a:r>
              <a:rPr lang="en-US" sz="2400" b="1" dirty="0"/>
              <a:t>Abraham carries the knife</a:t>
            </a:r>
          </a:p>
          <a:p>
            <a:pPr marL="0" indent="0">
              <a:buFont typeface="Wingdings" pitchFamily="2" charset="2"/>
              <a:buNone/>
              <a:defRPr/>
            </a:pPr>
            <a:endParaRPr lang="en-US" sz="800" b="1" dirty="0"/>
          </a:p>
          <a:p>
            <a:pPr marL="0" indent="0">
              <a:buFont typeface="Wingdings" pitchFamily="2" charset="2"/>
              <a:buNone/>
              <a:defRPr/>
            </a:pPr>
            <a:r>
              <a:rPr lang="en-US" sz="2400" b="1" dirty="0"/>
              <a:t>Raised from the dead (figuratively, </a:t>
            </a:r>
            <a:r>
              <a:rPr lang="en-US" sz="2400" b="1" dirty="0" err="1"/>
              <a:t>Heb</a:t>
            </a:r>
            <a:r>
              <a:rPr lang="en-US" sz="2400" b="1" dirty="0"/>
              <a:t> 11:19)</a:t>
            </a:r>
          </a:p>
        </p:txBody>
      </p:sp>
      <p:pic>
        <p:nvPicPr>
          <p:cNvPr id="123908" name="Picture 2" descr="https://encrypted-tbn0.gstatic.com/images?q=tbn:ANd9GcQJBWHuTuoEYgXeqHpxVP_pLB0z_6tRd_VaypG3G1KhslSeDAS1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244600"/>
            <a:ext cx="38052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99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600" b="1" dirty="0"/>
              <a:t>Sodom and Gomorrah</a:t>
            </a:r>
          </a:p>
        </p:txBody>
      </p:sp>
      <p:sp>
        <p:nvSpPr>
          <p:cNvPr id="3" name="Content Placeholder 2"/>
          <p:cNvSpPr>
            <a:spLocks noGrp="1"/>
          </p:cNvSpPr>
          <p:nvPr>
            <p:ph idx="1"/>
          </p:nvPr>
        </p:nvSpPr>
        <p:spPr>
          <a:xfrm>
            <a:off x="381000" y="1447800"/>
            <a:ext cx="5181600" cy="4648200"/>
          </a:xfrm>
        </p:spPr>
        <p:txBody>
          <a:bodyPr/>
          <a:lstStyle/>
          <a:p>
            <a:pPr marL="0" indent="0">
              <a:buFont typeface="Wingdings" pitchFamily="2" charset="2"/>
              <a:buNone/>
              <a:defRPr/>
            </a:pPr>
            <a:r>
              <a:rPr lang="en-US" sz="2400" b="1" dirty="0"/>
              <a:t>Sodom is symbolic of “the world.”</a:t>
            </a:r>
          </a:p>
          <a:p>
            <a:pPr marL="0" indent="0">
              <a:buFont typeface="Wingdings" pitchFamily="2" charset="2"/>
              <a:buNone/>
              <a:defRPr/>
            </a:pPr>
            <a:endParaRPr lang="en-US" sz="800" b="1" dirty="0"/>
          </a:p>
          <a:p>
            <a:pPr marL="0" indent="0">
              <a:buFont typeface="Wingdings" pitchFamily="2" charset="2"/>
              <a:buNone/>
              <a:defRPr/>
            </a:pPr>
            <a:r>
              <a:rPr lang="en-US" sz="2400" b="1" dirty="0"/>
              <a:t>Sodom = Egypt = Babylon  Revelation 11:8  </a:t>
            </a:r>
          </a:p>
          <a:p>
            <a:pPr marL="0" indent="0">
              <a:buFont typeface="Wingdings" pitchFamily="2" charset="2"/>
              <a:buNone/>
              <a:defRPr/>
            </a:pPr>
            <a:r>
              <a:rPr lang="en-US" sz="2400" b="1" dirty="0"/>
              <a:t>Rev 18:2-3</a:t>
            </a:r>
          </a:p>
          <a:p>
            <a:pPr marL="0" indent="0">
              <a:buFont typeface="Wingdings" pitchFamily="2" charset="2"/>
              <a:buNone/>
              <a:defRPr/>
            </a:pPr>
            <a:endParaRPr lang="en-US" sz="800" b="1" dirty="0"/>
          </a:p>
          <a:p>
            <a:pPr marL="0" indent="0">
              <a:buFont typeface="Wingdings" pitchFamily="2" charset="2"/>
              <a:buNone/>
              <a:defRPr/>
            </a:pPr>
            <a:r>
              <a:rPr lang="en-US" sz="2400" b="1" dirty="0"/>
              <a:t>Sodom is a symbol of what God will do to the unrighteous Luke 17:28-31</a:t>
            </a:r>
          </a:p>
          <a:p>
            <a:pPr marL="0" indent="0">
              <a:buFont typeface="Wingdings" pitchFamily="2" charset="2"/>
              <a:buNone/>
              <a:defRPr/>
            </a:pPr>
            <a:endParaRPr lang="en-US" sz="800" b="1" dirty="0"/>
          </a:p>
          <a:p>
            <a:pPr marL="0" indent="0">
              <a:buFont typeface="Wingdings" pitchFamily="2" charset="2"/>
              <a:buNone/>
              <a:defRPr/>
            </a:pPr>
            <a:r>
              <a:rPr lang="en-US" sz="2400" b="1" dirty="0"/>
              <a:t>Who is Lot?   2 Peter 2:6</a:t>
            </a:r>
          </a:p>
          <a:p>
            <a:pPr marL="0" indent="0">
              <a:buFont typeface="Wingdings" pitchFamily="2" charset="2"/>
              <a:buNone/>
              <a:defRPr/>
            </a:pPr>
            <a:endParaRPr lang="en-US" sz="800" b="1" dirty="0"/>
          </a:p>
          <a:p>
            <a:pPr marL="0" indent="0">
              <a:buFont typeface="Wingdings" pitchFamily="2" charset="2"/>
              <a:buNone/>
              <a:defRPr/>
            </a:pPr>
            <a:r>
              <a:rPr lang="en-US" sz="2400" b="1" dirty="0"/>
              <a:t>Who is Lot’s wife?  Luke 17:32</a:t>
            </a:r>
          </a:p>
        </p:txBody>
      </p:sp>
      <p:sp>
        <p:nvSpPr>
          <p:cNvPr id="124932" name="AutoShape 2" descr="data:image/jpeg;base64,/9j/4AAQSkZJRgABAQAAAQABAAD/2wCEAAkGBhQSERUUExQWFBQWGBcaGBcYGBcXFRgaFxoXFxcYFxoYHCYeGBojGRUUHy8gIycpLCwsHB4xNTAqNSYrLCkBCQoKDgwOGg8PGiwkHyUsLCwsLywsLCwsLCwsLCwsLCwsLCwsLCwsKSwsLCwsLCwsLCwsLCksLCwsLCwsLCwsLP/AABEIALoBEAMBIgACEQEDEQH/xAAcAAACAwEBAQEAAAAAAAAAAAADBAIFBgEABwj/xABAEAABAwIEAwUGAwcDAwUAAAABAAIRAyEEMUFRBRJhInGBkfAGE6GxwdEjMuEUM0JScrLxBxWSYmOCJENTc3T/xAAaAQADAQEBAQAAAAAAAAAAAAACAwQBBQAG/8QALREAAgICAgEEAQMCBwAAAAAAAAECEQMhEjEEEyJBUWEycZGh8AUUQoGxwfH/2gAMAwEAAhEDEQA/ALyl/pngZ/cz3ud91N3+m+C0ot8ytMw3tupVXSIkjqM1845y+3/J11+xjT/p9gr/AILYUW+wWDn90zyC1lQiIhRp0+9Cpy+3/JrM/T9i8G0R7imZ15Gk/Kym32OwuTcPT/4D7LQReNU1TpWW2/syzOU/ZLCh0e4pzE/kER5ZphvsrhtKFP8A4N+yv2YcDPPvn0ER9LKEDt/JvqV0UVH2boaUqdrflC9ieCUg2PdMH/iFekx6ugvDSCDqgkjY5ZXZmncMpgWps/4j4IlDDU25saPAIuLYR6KQ/agDeElOi+NyQlxYNmQwDawWO4zUgGIHq2i1vFn8wMEFY3ijQCRt5p/j7Zcm44zN1xMkx18EoKe/3VliTFrJZtOQuzGWji5I8pCZoTkuHDgDQlWDKBNk9Q4eIyn9Fry0Hi8H1OigFHdMPw45LC86IlWkQ8G252RMRWGQy9fBa5N0DHBGKkpFf7rzQ3thOckodVmyNSJp4tWhMtUxS2zUoTDOxsichePEpPfQi4KKYqNk9EMU7SiTAlDega9KmWrtKmJvC9Zig26QHlJCjyFMBsnopFvfK9yPelYuG7qBYnKeHLshovVcMRE6r3IL0JNXQlCuvYx8Y/DHatR+Dwq/9kPgrD2ZZy4ygf8AvUv7wsnK4sBYZRatH6QjPxQquIUq7TePNKBt4krg8SzkNgghShAbSn8tkw1kZrGqNTsJTG6Za1LtYmKYstQMiQK9VedEJ1WENuI1KxyMUX2SLjql69YizSu1a09ElWqgapMpjoQK/G4giclS47FQicRxA5s5uqWriO1fJLhFy2dzBh1YbEcRDc1luK441HECw7s9/ojcUrS6xtCq3t19BdLDiUdk/lZquAF5LiSUxh8PuoinPT1umg4DLMqiT+BXjY1dskygIkABFFIi6JQENykrt87JLZ2oY9dFTiadxsu18Iy0m4udj3JrG0bA29SkqLvXronJ2jnZcfGTT+Rb3MC+XrJAqOmwyHTNMV3Wj10SbqkfdPjs5+XjHQNzEalR6fZQFMzMes0ekYE7BG2KwwV20AqUQJg+CXa45BGqNLiLGfgmaODMBbdLZnpucvatEThGwJJnuSzqInKysn4QyAPurPhvsw95mBAEkuyj0Ul5VFW2UPApOkqKWjw13LMEA3UDhzP5VtMVh20wGhwcQIJE/JUmLw4J7KXDPyK34cFFUVDXaZZd6cxOEtYEymBhHFzRur+jwZrRN5A16/LZZkzKNDYYNNMzOHwDg2eSdx0kDOLCTqu8MwcYmgYia9P+5a73A5Ry/mMdwA/VI18OBVw5uf8A1FO5EZuy+CXHyOToVnwRWNv6PqzMQDPiiEW3XHUxfLNdFHqo20cVEmSI9DdHLZvqoNZsVNjVjkakTYpCpCGXIVYEXQ89G1Z12IvdSq1LWSLW5khCq4wgHySXkHrHb0dr1/4gqTHcRMFO1SJgx62Wfx9W5ACVH3M6Pj4k2I8R4k1olxA23PQKnHHGVAW5OHkUhxeuXvd/K2w+qqWjlqAne67GLx48fyLz+bLHOo9dDNetJKCXndQFRN4LCl+iqftRDG889A6TvXVW/CsMTmlnYYgxyxGdlo8PTDWt9FS5smtHX8XBT38CtSnYKtxGJEwE/j6phwHh37qhYDJAJnX14rMUbVs6GbI4Ul8ha2IkEATCNQ4a73RNrR5mEXDYEtEDXUpym0lpAPZHl1+WaKU66A9Fy90+yjxWCgSTB16bKs90JurfidcOf2QQPOYHcl6eCMzPa9DX5p8JUtnJzYlOdRQGkIP5SYUnUw60GTpKaw+CIuQSdQel07QwTicjAOcb5eKyWRIdHC6plbTwUC4v63T9HAkiSBy5XKYfhiHTY+Hwum6bHOBkdyRLI3sox4V0V+H4bDxAkbn7qzrYh12iw6ZmEQYYht7QnKdCW9+qnnkvbGrGoldTZAz+/wAVOphQcrdLDNOiiI7rHX5oQo/xTp94Q8xiQnhsPDhccwMwdtfFWLxAjf8AylhRi+fUqTjzRF816W2ZPogXxYa96jj2x+zf/opnbUpqnheyN7d6BxZ5mgLfv6e25C9B3NUc/NkuLR9cOGuvDCgIxF1wsQnBsG5gC9y9FPlUSwoXYVkGsGyhiqgAui8iFiKY5Z2S5J0EqsSFQa2OyqsfXJdA790zi3xJSD3NzlTtnRxQ+RbG1CPoFmeM8VaxrmT+Jygx4xnurPiFSA55sGAnW6+fcQxxq1HPyk2Gdso8lf4mDm7Y/Pm9CCS7YdlSZNgSckhjHQ4/oi03dUti22Gd11oKpHJzu4WTY/Im4jL0FruE8PMzYN9GPJZCkzmLWibmAvqeCwnu8JMSXXO49WUnmZOCS+y//DmlGTr5SX/ZnGs5q51AjplkrllJrnwNtpjxVIagBLjbrstDw9obTaRfmBMg6d6jzaSO1lSh12Zrih5CZ0MeikuH0w5xdC9xyvz1S2ZBMzvdW3BuHBjZz1VTfDHb7B5qeS31H/k5TaARIhM4kCnTMEjmEAwIEm/1UsQwhhgKq4txUcjWgyRmNf0SIpzaoZlyKrZWVGfi5z12Xa4gyfp8UOjjAHE3Em5zMBL0y57uhM+vgrqfyc31Euvlj9LGOgRM3EfdP0MaRYanIjVJ4egZuD62VxQw0w6I7wkZHFDoqTOMpF5l222vmnX0YCJSYBfNL1sRJOyltyeiuC+iDq8RN0d2KloGXclKpCHTM5ouKY7gmOMrG4XKj+yCf0Q21YyCliHAsO49FZWxclTs698gEam/rxR8EBJiLNcc9AHaeSqsJxMcxbUJhwaBAmL6+BnwVXiCQeYk306H0ExYXK4snmnK0aCrj4GUET4iI8FU4jHF9SiHH/36ZAjIF2XcqvGcUORvaPOPslcLii6tSytVZ/cFTj8etkPkSxxUkj9KheKE166KiiRw6JuC5C8XDUroAXqMB8i5WZYzYRcoxgXVNxbGOmGkcpZO8gkhBOkhuNOcqRTcUxjcg4EaIVN/YGR8PWyR4xhyeXlyAMnM6R9VPDNLWibmBbopXFVZ3FCKxqmVvtNVYKDwSOZ4sN+UgmB3L5y8ZRmtN7f4uatIbNHfJJ+wVBwzEclRziGmGPsbj8pj4wuz4kHDFy+9nN8hrJk4sWZp1U8Z+YN2QGVPgul0uBVtbshcvZRLmLXAjMEHyW+4xxuo3huGcyo0ucAHixf2bZTlobajJfP6iteKezNbDNDqvLBdAhwdpMy3RIzQhNx5P5/kPFOcL4h38Xa4NabBzbkH8pM29boOA9oalEOYxwLNiPMtP8MwFUteCYIj1vCZY9vLyh7S29nAyJzIIuMkTxRSposl5eTM1JtWvn+/yRrY5xeXC50m8AfA7q5w3tk9lItIDnz+YgRG0CO/XwVAcPBMGQu4d7GumoC4DJrSACdnHOO662WOE1tWJ9fKn+qr/guaftBiKsyWkdwAG9tTfqqzGYnnfJM5AnK2htouHi34jHBoaGZNGVzfzySVV23VbDGk9Kgsvk+zipN0/wC6/qWj6H5eUzORCvuHcG7IJNlnuA4trSQ7M/l2uticVDRGQH3HzBUvkOUXxR1PCjHLHmv/AAbwmGBgASmqtKJ7rKpo1OaIy38/shY7FRB5s4j6qL025dnRcN9lk4zTJCRc21jZIDGkwNCjNrQSPy5G+qasbiMSSXYzRoOccreC6/DEGCE2OLNaGN5bmxdY7Cfil8bUIJl0bSBPrJAnJsxOTkdqiItbJV3E8bLg0ZD4qOJxz3WLp8gk6zALuP6p2PHW2Y9IE6r2pSuOxl/p6yXMZiIsLzqFXlx9fVWwh8nOz56uKJ06JcSTbL4rmHj31Maiqz+4INbGObbyOqjwv99SN494z+4J6T7ORmyxriu/k+74PjjyXCDE281YU+JZnlNhoZWZre0gFblayRJDjly9T8UWt7T0mtJBbMWgkT0Oy4dS+hNx+y+qcUnNpjfJSPFaQbIBAAJ1m3csNxX2mZVaACA1wg7yNjnsljxkcjWscC0coJvz6z3iEz05fIv1I/Bpcb7TufanIbF5i8jIzMQfNJ4TibgDbmgRE2F5j5qhGLcCQ3lETymwJHSTn3L2FY4uHKYIeTNwDaSD5L0sdrfQ6GWMOltmoOLkC1vG0nuUcS7mplsdowR5hRw9d3LL7Zgt7v8AIVZj/aGnTeGOJ5i250A0B6qJQbftR1VJJJsoPbfBv93Te4Acri3qciPqsk51+9XXtTxI1a+cgBobHUAn4lU1IXy+q7vjpxxrkcrypqWVtHneCHTdK44m/VFpsVPSJG7YJzSFpfZr2jNKjUokloebO7MNsRJBGU8sxeAs8WyYXHOmw3S8kFkjxYeKfB8ker1C50kRN0IpuoLQcl7iAuIEMI529zgJB6gtRxl8HpQu5WL0+bSfBSxGFeILgR1KufZfEtAe1xgRJJytYdSmeIYlhPLINMgjLLPpNiAQlPK1PjRfi8KGTDzc9v4MtHVHxWBfTA5wRJOfSMtxdexmG5crt0KhVxRLWtNw2QNwDp3WT7bpo57iocozW/gHSeRktngsd7xhcBEgg2yNuYefzWKpq94JxRlKnVD5MwGwbguDgTGsQ30UnyIclaRd/hnkrFKpPTNFSqENgCYMiPKDNtSqmvUecx4HbPPvlOYLiQgixA+e4VePaMC3ITJFiROd9O9RwjK3SPos2XGknKVWR/aLjs/l2lOPq8zp1GYvrrKqcaOQn/q8xoQUyzGbjcZ5pzjq0Jx5UpNMeqVydJjUHLLNK16znHtT8fWa9RxQdvtCkGGCXDLv67W890KVDpS5K0RpkkDM92SBia/M8NzDc+/WUfD1mgS42B8clVY6sPfPLCWi3S8XNuoRwVslzZeMF+48+gBJAJJMDv1KRqmDHxOt0ThRcS+SYDS4XkXIBPSbLlaoBNvPNMSp0Tykpw5dAjhhGU7IOCH4tLb3jf7gjHEDlsR69BAwLvxaVxeo0wP6hKbGyDyOOqHn8TN7ncyfNRol9QgAE92f+F7E0qY3G2XyXhimMb2XPnbLvS9VpHI4O9jA4dUk9hxHQE/f6o9LDOa24cD3Xj/A2Q+H+0QaYeCRuHEH5pytx9jmuaWB2xNz4uCVNzuqDjjXdi1F7jy82XXuMLV4GtSa2m9z+UugSLxGrhmsZhTzu5WtJ7k+7DcnZuOWHRAm8jRJywvV0Nx+3dFhxzjgqF7ATygzOQMRmNs8+iy+Ixj6rhmTYWnIWGpRcRi+YxAGwi219zmjgctEsJB7Qh2otcTtcWTccFjWkPlKWS2+iv8Ackvj1b9VpOC8AcGF5aDzWvEhvTaY8klwvhznua4NlodcgE2tK32GqxSdlzCeUAOyuBpJJGaT5Odr2oHHD/U0fOMfguQ5QZ8/VkjVfEDVbTG4YvaSWuveOU9lw2keHislxOjy2LSCRI0toU7Bk5aYrJGtibZ0XfdqVACJP6pxlGWRaTPeqHKgYLkJPJK5iyew05tBB2zJHzhdpgtJ6ImGwT6zoF9zkB1K20tvoZxclS7Z7hzwJkxplP6p9+GETzgjpf6WUcZ7OmmT+Iwxe0wkP2lzbQPjJ80t1PcWWQcsMeOSIfEUg6mSP4c+7K3wVcQI6hMmqXWBgbZID6UbFNhrTJc75vkiAzXKjl2FGqy0pnyTNNIsmcSe4CBEWMeV/BL1ZMETIj4KPDsWWOH8t7d/+Fd06gI7FzMGBO2cXSJex6R1sTfkQ90v7/BWsbUfTym+Zz7huFztQByyRGfy7lb4ikWweVwFtCPhGSPQ4e94Dm5aSf0SvVSVlKwvrk7KikypzcsNgnw80Vz3CYcHf0k+Ivoj1sC9pMkCCbExntZI0SOe4sM8zK1NS2Fbi6s5iAYkZbR8DKV93BvsPitQ2jReLFzeoNjlvkkqmFo8/KXG8C1jayyOZdUDlx7uzOuxPK5pE2zvmPQVlQo06shhcCdCJ66LQf7LRawwwHvuT4lVlDDhjuYQzfIr3rRmvaKjhlB3Jpoo8Xhizslt/p6lC4Z++pf1t/uCsuMYnmuCCcraeSQ4c38WlH87f7gqoNuOyDyIpT9vQOpXJMrkHNDK8XJlHN5B6JEyRkpvxG3wSzKkKVRyHjsPloNRxRaZBT2H4jE5nmEG8HQqnDkWk7dZPGmHjyD9TES/rZaHgXD2E/ivDZEtEiXEbTmVmcLyh/ayOuUTFzOy5gsQWPa65jQZ62SMmNyjS0XwyRS93z/Q3vCByRTDpDjJmwLSZv5LTjiNMFgn8zgGzN7Z7afFfNsHxYB4JdbXoNhZM4r2lDndtp5mO7BDoF4g98ea5uTxpSkV84KKRp/aHibqVQkQW83au3sgwBY98rKe2NZtR9MsIc0MAnrfP4IuI40yQ40yJAB7UgDIW3sqjG4w1YEQWm3UX/RO8fC4NOhGRqSonQow5oMDmAHnur7h/BQ4nlADmwLmQZnKLR2Vny8c2pIiDHnnt3JtnFH0yHMJ5tzFxsRrqm5IykvaFHHi7Y1xPhLhUDS3lJgDKLmAet0bB8GfSBJNiL3a07bquq8RrV2mSXRedR9rpagHEEOcZGhJWcZ8abQ1Sx30W2IqwAOYPOwdPXTRIY+oXjlPLJOeojNJtxJDgWm4EbyuPoVKkuAPLqch1zTI4+OxWXyOSpIi9zRkAL+XTqlqkArlRhBgDJCcCVSkc+U2+0FDQ7IAAf1Elefh4bcwc0E9LKbnTnPX7IqPKSadoGmMJjX0iY1iesGQuUyIsNkGs4r36tM2+CUovZd8M40XAtquMF1pOWeouFcUeKMbS5mumSQBmJ6zldYdqMH2SJ+PGTKsXnSUaassuJcTcXSCZPqArHhVblpu5jEXynzWa5iTa5XRXcBCKWFOPFAY/J4ycmWuI4vIe0xfKFVnFQ4FBe+6hqmxxqJPk8iU3ZrsHx0cjQ+xyySfGcQeWZ8o3+xVDTrkOBzg9/zRsbiS++XRJWBRlaK5+Y5waZCk8zzT1ReG1Ca9L/7Gf3BKc5THC/39L+tn9wVDWmQcul+RcrzjsuLiYTE2hec5cAsuhqw0jKJSiROWsKJbZcavHlpmjwNFj6RtAGZJkD/qjQn1mhe7Y1pc19xlaPXkqqg+Nc7HuTtLAe9HYM7g2KkcOL29HQWZyVJbI/tZEObmgNxR5pKlWw7mgAk2+CVBuPqmximTynO9jXK9+QJG4E/HRGp0Hz+YDvKusBxzF8oa1oLIsA0NA7oXX8KxD5cWi99J8hkpnla1Kl/uOjD5Vsr6PCXSJIcdg4R8CmqddtwQ0RoPvqq3G4WpTcSA4j+YA/FL0sQYdfNFxc1dhLLw0kaDA4+mCYjbbMqPFKzOa4kx4jxCz9JhF+v1TIrF7iTEafrKH0UpXYX+YlKNNFxw3g7ahD4IZIBMm51APcR5r3tVXZzhtNvIGgW08AbpLD8WNPl5THLltr917E8WNQy4AnwHU/JLUJ8+T6HJw9Ol2VhedvWd0N9vVlKtiiST/hLvqzsrYogm0iYf4p7BMa8wYHj91WapzD1iAYG8HRemtaCw97O14DiAbD190AMkxbxUjUJE6yfXVSLABnc5rFox7Y1w/h9MvAc4mdBZadvszhi24cDoZKyWGqwZ8rwtBQ4sCBLpOylzrJdxbKsShVNEDwNjeYARpN/vdZ/GcOcxxA+GqujxEFxAPrPNJYvG7W3RY3NPZuSEGvopHMIzHghkqwe4QQkXNVsXZBOFdHmC68WmckyykYDmnWCMr7eKf/Yy+mSABEXiLoXNIOGFtCLOHPIFj9U/h8E1j6BE8xqM5p79FOjh3nN3j0TD8ORVoSZBqNHxSXkbdWP9FJWvwZ401Kny/wARI7hP2V3VwjYnofNJnCADKQmLKmTPE0VxOymSjYim2ezl1QqjUadgcWgcry9C8xswBclED2Eap0q7mGQSDuFOnhCM7fH5I/IyQA0uJ1dYeQKW5IojilX0WXDnisyCO03+I5XOpzsrvAeztANky4jWbeRWYptvytJB6EgeKI3idWlB5iYORMjZR5McpfodFkEkrmjd0sM0jOB0sovqACGm5Wa4d7SGo8MIAm3QlPY/GmmJ5b7z8IzULwSUqZWnGStMLxVrwzsX+ZnpusfWq9ok56qxr8ccSYH+NlU43GFzi7LoMgr8GOUdMk8ica0yBqroqG+iCXariroh5E/erjnFBLl73iLiZyJucoShly6HoqF8rZMlHZzAZShltpTGIfAaNRGWX+eqBlOOLVsCxvazi+eUd/6JqqwuyM9xSwEuk5fFWf8Atr2Na+xDwS0axogm0qG48fK/oRLLXRqQLc/Upo4OAJ7O5SrWuPZ6mM4180PKw/S4sG54mZK9VMCTc7eaFXdfOVFtU72RpCXNdHnSbrzaEk9FAAqAqEFHQu18lrgsUGZXkQRkd/orCpjS9reWBLosDLrGx0tPyVdhcMHAGZy39SnqtNtJvNE5W5uX0VLNRv8AJ0IKXHfQxSqBg7VvXVDqYplSphy3/wCUT5qk4nxH3t8ukyPlZc4TV/Goj/uN+aKOHXJ9k+TOnLiuhx+JEZhKF5Oo80s53VBNk6OMnnlHxQd081IcPe7bzCQ5guB6Liwecflf1HH8PeNPiEWjQ5M8/l071XA7ph9QkrGn0zYyjdpDXvDeFClWIfMZfXNRa6Bn5WQzXjXNCkP5pbY+MSBM216pTEvkCZCWa+UT3heYnuC8oUzzzc1X8HKVUtcHNsQQQeoyWk4XihU/Drz2rsOV3ZSf5T06rPABpumv91dy02H8tOQLXgu5oJ78tkGWPNaCwy4PbLTinA3UxMWubaDr1VBWbdbXiOLdUAcHDlcAbC8HMCddLLNYykTJOfj8UnBklXuHeRhTVxKoLznIxpRf1dCJCsTOc4tIgW+CNRws03v0GVxOgJIzi4ugupmJsjHED3QaAAeZxc68kdnlEbCJWv8AAvpizY1XYuuItMdL/JE3QMY2GNOXcjReY8UfG1OomPPW6WwtYtcSPFWXKw0siHO8j3W70iWmjqYvdB12B4Zww1g6DHKM43yy8Voare03OGiMjkAGhUPD6lRkhpIB9T81a0XtF3PmesqfLbZV48Y8fyL4l5Ji5y3sN0bCtjnMFubRGYyPy+qO91NtulrpoObYE2+PcUpz10PUdlB/t/NL9PInrdAx1PmLeRsAZ3la/EYdpEUx5EHulVrMHS7RcW2zjtQcrkT9IRQz3sXPBFqjNU8OT4fBNUOGnQZ6n6K/xHu6TQ/maRP5R2p6CLeKpq/tSZtTZ3H1ZNWSc/0oQ4YsW5M6806IgntXsLwevwVLUxLiTcwc9lGtXLje+aE5qphCu+zn58/PUdI4SnuDn8elGfO35pHlT3AjGIpf1hHL9LJofqX7ipK5ylEplSJWg9gRTXvdp1hsvMKzkw1BCtOhqckwAjzbzRmjLvS3JjoQSK+tPglyFZ4sX9bJeh+b11RRdIDJH3UQwjACZEyCI66Fd91BnzCs6ov4BT5BDbbfRBy+R6gkqKrFPBKicvmrPEUxAsPJJ8o2Wp6PTvk7JYPHub2TcadNU0MbJz+FkOkwTkM1OmO14oJRRRjnJKrBVgT18h6KFycokj10ur3C0xAsPLuSmIYJNhb7lCpfAyUV2Urh8VDltleR3Rr1VlVYNhp9EpqE5MhnE82psI6CyE8X1lMU2i9tETBtG2q90MXupEMFiWtd2mh28+oV9g61J0lst0g8s+FvoqqnTGwzGiOykJFhlsNyk5IKRdhm4aLk4ekAMiRGd/OEy7DNfcSIiIsPkj4fDtLWS1v5G6Dcpt1FsHsjLYKCV/ZbzX0VT8I0XETOZv8A4T+Hos5ZJbNyQIF+pCVNMQ6w8u5ewrR7xltD8l5wbXYHNDWMmOy7l2bA8ebfS6o6mE5RLnhjdua3g3v0hXnErMMW7rbrCcReZNzmPkmYMTfyJzZVBcqB4/Gczs565DoB0STnaLrT68FHVdOMa0cTJlc3bPW7lE+gvNXgioVysiSVY+zYnFUv6x8Um8WCuvYymDjcPIB/Fbp3IZv2s2H61+5//9k="/>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pic>
        <p:nvPicPr>
          <p:cNvPr id="1249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900" y="1981200"/>
            <a:ext cx="35941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207186"/>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1.xml><?xml version="1.0" encoding="utf-8"?>
<a:theme xmlns:a="http://schemas.openxmlformats.org/drawingml/2006/main" name="1_Apex">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8.xml><?xml version="1.0" encoding="utf-8"?>
<a:theme xmlns:a="http://schemas.openxmlformats.org/drawingml/2006/main" name="2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9.xml><?xml version="1.0" encoding="utf-8"?>
<a:theme xmlns:a="http://schemas.openxmlformats.org/drawingml/2006/main" name="6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5243</TotalTime>
  <Words>2285</Words>
  <Application>Microsoft Office PowerPoint</Application>
  <PresentationFormat>On-screen Show (4:3)</PresentationFormat>
  <Paragraphs>520</Paragraphs>
  <Slides>54</Slides>
  <Notes>35</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54</vt:i4>
      </vt:variant>
    </vt:vector>
  </HeadingPairs>
  <TitlesOfParts>
    <vt:vector size="75" baseType="lpstr">
      <vt:lpstr>Arial</vt:lpstr>
      <vt:lpstr>Book Antiqua</vt:lpstr>
      <vt:lpstr>Garamond</vt:lpstr>
      <vt:lpstr>Lucida Sans</vt:lpstr>
      <vt:lpstr>Rockwell</vt:lpstr>
      <vt:lpstr>Tahoma</vt:lpstr>
      <vt:lpstr>Times New Roman</vt:lpstr>
      <vt:lpstr>Wingdings</vt:lpstr>
      <vt:lpstr>Wingdings 2</vt:lpstr>
      <vt:lpstr>Wingdings 3</vt:lpstr>
      <vt:lpstr>Textured</vt:lpstr>
      <vt:lpstr>1_Textured</vt:lpstr>
      <vt:lpstr>2_Textured</vt:lpstr>
      <vt:lpstr>3_Textured</vt:lpstr>
      <vt:lpstr>4_Teamwork</vt:lpstr>
      <vt:lpstr>4_Textured</vt:lpstr>
      <vt:lpstr>5_Foundry</vt:lpstr>
      <vt:lpstr>2_Foundry</vt:lpstr>
      <vt:lpstr>6_Foundry</vt:lpstr>
      <vt:lpstr>7_Foundry</vt:lpstr>
      <vt:lpstr>1_Apex</vt:lpstr>
      <vt:lpstr>Jesus in the Old Testament: From Shadow to  Reality</vt:lpstr>
      <vt:lpstr>PowerPoint Presentation</vt:lpstr>
      <vt:lpstr>PowerPoint Presentation</vt:lpstr>
      <vt:lpstr>Historical Foreshadows</vt:lpstr>
      <vt:lpstr>A little example:  Numbers 21:4-9. </vt:lpstr>
      <vt:lpstr>The Flood as a Foreshadow</vt:lpstr>
      <vt:lpstr>Foreshadows surrounding Abraham</vt:lpstr>
      <vt:lpstr>Genesis 22:1-11</vt:lpstr>
      <vt:lpstr>Sodom and Gomorrah</vt:lpstr>
      <vt:lpstr>PowerPoint Presentation</vt:lpstr>
      <vt:lpstr>Foreshadows in the Exodus</vt:lpstr>
      <vt:lpstr>Passing Through the Red Sea</vt:lpstr>
      <vt:lpstr>Prefigures of Jesus Christ</vt:lpstr>
      <vt:lpstr>To Be a Prefigure of the Messiah</vt:lpstr>
      <vt:lpstr>Jonah</vt:lpstr>
      <vt:lpstr>PowerPoint Presentation</vt:lpstr>
      <vt:lpstr>Melchizedek: Prefigure of Christ</vt:lpstr>
      <vt:lpstr>Joseph: Savior of Israel</vt:lpstr>
      <vt:lpstr>PowerPoint Presentation</vt:lpstr>
      <vt:lpstr>David My Servant (Ezek 37:24-25)</vt:lpstr>
      <vt:lpstr>PowerPoint Presentation</vt:lpstr>
      <vt:lpstr>PowerPoint Presentation</vt:lpstr>
      <vt:lpstr>PowerPoint Presentation</vt:lpstr>
      <vt:lpstr>Gifts/Offerings/Sweet Smelling Sacrifices</vt:lpstr>
      <vt:lpstr>The Burnt Offering  Leviticus 1</vt:lpstr>
      <vt:lpstr>The Burnt Offering</vt:lpstr>
      <vt:lpstr>The Grain Offering</vt:lpstr>
      <vt:lpstr>The Grain Offering</vt:lpstr>
      <vt:lpstr>The Drink Offering</vt:lpstr>
      <vt:lpstr>The Drink Offering</vt:lpstr>
      <vt:lpstr>The Fellowship Offering</vt:lpstr>
      <vt:lpstr>The Fellowship Offering</vt:lpstr>
      <vt:lpstr>Blood Sacrifices</vt:lpstr>
      <vt:lpstr>The Sin Offering Lev 4:1-5:13</vt:lpstr>
      <vt:lpstr>The Sin Offering (cont.)</vt:lpstr>
      <vt:lpstr>The Guilt Offering  Lev 5:14-6:7</vt:lpstr>
      <vt:lpstr>PowerPoint Presentation</vt:lpstr>
      <vt:lpstr>Passover/Pesach (Exodus 12:24-28)</vt:lpstr>
      <vt:lpstr>Passover/Pesach (Exodus 12:24-28)</vt:lpstr>
      <vt:lpstr>PASSOVER</vt:lpstr>
      <vt:lpstr>Feast of Firstfruits  Lev 23:9-14</vt:lpstr>
      <vt:lpstr>FEAST OF FIRSTFRUITS</vt:lpstr>
      <vt:lpstr>Feast of Unleavened Bread  </vt:lpstr>
      <vt:lpstr>The Feast of Weeks/Pentecost/Shavuot</vt:lpstr>
      <vt:lpstr>FEAST OF WEEKS/PENTECOST</vt:lpstr>
      <vt:lpstr>Feast of Trumpets  Rosh  Hashanah/Yom Teruah</vt:lpstr>
      <vt:lpstr>FEAST OF TRUPMETS</vt:lpstr>
      <vt:lpstr>The Day of Atonement Yom Kippur</vt:lpstr>
      <vt:lpstr>The Day of Atonement Yom Kippur</vt:lpstr>
      <vt:lpstr>Sukkot/Feast of Booths/Tabernacles</vt:lpstr>
      <vt:lpstr>Sukkot in a City</vt:lpstr>
      <vt:lpstr>Tabernacles/Booths/Sukkot</vt:lpstr>
      <vt:lpstr>John 7:37-39 Living Water</vt:lpstr>
      <vt:lpstr>TABERNACLES</vt:lpstr>
    </vt:vector>
  </TitlesOfParts>
  <Company>evidenceforchristianity.org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Shadow to  Reality</dc:title>
  <dc:creator>john oakes</dc:creator>
  <cp:lastModifiedBy>John Oakes</cp:lastModifiedBy>
  <cp:revision>61</cp:revision>
  <dcterms:created xsi:type="dcterms:W3CDTF">2003-09-28T00:28:34Z</dcterms:created>
  <dcterms:modified xsi:type="dcterms:W3CDTF">2019-06-30T15:45:11Z</dcterms:modified>
</cp:coreProperties>
</file>