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4" r:id="rId1"/>
  </p:sldMasterIdLst>
  <p:notesMasterIdLst>
    <p:notesMasterId r:id="rId26"/>
  </p:notesMasterIdLst>
  <p:sldIdLst>
    <p:sldId id="256" r:id="rId2"/>
    <p:sldId id="258" r:id="rId3"/>
    <p:sldId id="304" r:id="rId4"/>
    <p:sldId id="303" r:id="rId5"/>
    <p:sldId id="293" r:id="rId6"/>
    <p:sldId id="305" r:id="rId7"/>
    <p:sldId id="306" r:id="rId8"/>
    <p:sldId id="307" r:id="rId9"/>
    <p:sldId id="308" r:id="rId10"/>
    <p:sldId id="294" r:id="rId11"/>
    <p:sldId id="296" r:id="rId12"/>
    <p:sldId id="295" r:id="rId13"/>
    <p:sldId id="259" r:id="rId14"/>
    <p:sldId id="287" r:id="rId15"/>
    <p:sldId id="291" r:id="rId16"/>
    <p:sldId id="297" r:id="rId17"/>
    <p:sldId id="286" r:id="rId18"/>
    <p:sldId id="298" r:id="rId19"/>
    <p:sldId id="285" r:id="rId20"/>
    <p:sldId id="289" r:id="rId21"/>
    <p:sldId id="299" r:id="rId22"/>
    <p:sldId id="260" r:id="rId23"/>
    <p:sldId id="292" r:id="rId24"/>
    <p:sldId id="284" r:id="rId25"/>
  </p:sldIdLst>
  <p:sldSz cx="9144000" cy="5143500" type="screen16x9"/>
  <p:notesSz cx="6858000" cy="9144000"/>
  <p:embeddedFontLst>
    <p:embeddedFont>
      <p:font typeface="Century Gothic" panose="020B0502020202020204" pitchFamily="34" charset="0"/>
      <p:regular r:id="rId27"/>
      <p:bold r:id="rId28"/>
      <p:italic r:id="rId29"/>
      <p:boldItalic r:id="rId30"/>
    </p:embeddedFont>
    <p:embeddedFont>
      <p:font typeface="Montserrat Light" panose="020B0604020202020204" charset="0"/>
      <p:regular r:id="rId31"/>
      <p:bold r:id="rId32"/>
      <p:italic r:id="rId33"/>
      <p:boldItalic r:id="rId34"/>
    </p:embeddedFont>
    <p:embeddedFont>
      <p:font typeface="Wingdings 3" panose="05040102010807070707" pitchFamily="18" charset="2"/>
      <p:regular r:id="rId35"/>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FAC76E9-812B-4CBF-8B1D-75F6F88676AF}">
          <p14:sldIdLst>
            <p14:sldId id="256"/>
            <p14:sldId id="258"/>
            <p14:sldId id="304"/>
            <p14:sldId id="303"/>
            <p14:sldId id="293"/>
            <p14:sldId id="305"/>
            <p14:sldId id="306"/>
            <p14:sldId id="307"/>
            <p14:sldId id="308"/>
            <p14:sldId id="294"/>
            <p14:sldId id="296"/>
            <p14:sldId id="295"/>
            <p14:sldId id="259"/>
            <p14:sldId id="287"/>
            <p14:sldId id="291"/>
            <p14:sldId id="297"/>
            <p14:sldId id="286"/>
            <p14:sldId id="298"/>
            <p14:sldId id="285"/>
            <p14:sldId id="289"/>
            <p14:sldId id="299"/>
            <p14:sldId id="260"/>
            <p14:sldId id="292"/>
            <p14:sldId id="284"/>
          </p14:sldIdLst>
        </p14:section>
        <p14:section name="Untitled Section" id="{125CA24C-9FD3-4B00-A73E-0507F5678D26}">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F5B88F2-9818-46B9-83AB-0832AE8D056D}">
  <a:tblStyle styleId="{8F5B88F2-9818-46B9-83AB-0832AE8D056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730" y="77"/>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15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56194108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5" name="Shape 6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0" name="Shape 6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Shape 6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9" name="Shape 63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1"/>
        <p:cNvGrpSpPr/>
        <p:nvPr/>
      </p:nvGrpSpPr>
      <p:grpSpPr>
        <a:xfrm>
          <a:off x="0" y="0"/>
          <a:ext cx="0" cy="0"/>
          <a:chOff x="0" y="0"/>
          <a:chExt cx="0" cy="0"/>
        </a:xfrm>
      </p:grpSpPr>
      <p:sp>
        <p:nvSpPr>
          <p:cNvPr id="652" name="Shape 6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3" name="Shape 65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3"/>
        <p:cNvGrpSpPr/>
        <p:nvPr/>
      </p:nvGrpSpPr>
      <p:grpSpPr>
        <a:xfrm>
          <a:off x="0" y="0"/>
          <a:ext cx="0" cy="0"/>
          <a:chOff x="0" y="0"/>
          <a:chExt cx="0" cy="0"/>
        </a:xfrm>
      </p:grpSpPr>
      <p:sp>
        <p:nvSpPr>
          <p:cNvPr id="724" name="Shape 7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5" name="Shape 72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7" name="Shape 64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31234838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67258222"/>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905633495"/>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a:t>Click to edit Master title style</a:t>
            </a:r>
            <a:endParaRPr lang="en-US" dirty="0"/>
          </a:p>
        </p:txBody>
      </p:sp>
      <p:sp>
        <p:nvSpPr>
          <p:cNvPr id="14" name="Text Placeholder 3"/>
          <p:cNvSpPr>
            <a:spLocks noGrp="1"/>
          </p:cNvSpPr>
          <p:nvPr>
            <p:ph type="body" sz="half" idx="13"/>
          </p:nvPr>
        </p:nvSpPr>
        <p:spPr>
          <a:xfrm>
            <a:off x="1447800" y="2828380"/>
            <a:ext cx="5539371" cy="256631"/>
          </a:xfrm>
        </p:spPr>
        <p:txBody>
          <a:bodyPr anchor="t">
            <a:normAutofit/>
          </a:bodyPr>
          <a:lstStyle>
            <a:lvl1pPr marL="0" indent="0">
              <a:buNone/>
              <a:defRPr lang="en-US" sz="1050" b="0" i="0" kern="1200" cap="small" dirty="0">
                <a:solidFill>
                  <a:schemeClr val="accent1"/>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
        <p:nvSpPr>
          <p:cNvPr id="11" name="TextBox 10"/>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
        <p:nvSpPr>
          <p:cNvPr id="13" name="TextBox 12"/>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159809208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4" cy="123988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416839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74489803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cxnSp>
        <p:nvCxnSpPr>
          <p:cNvPr id="17" name="Straight Connector 16"/>
          <p:cNvCxnSpPr/>
          <p:nvPr/>
        </p:nvCxnSpPr>
        <p:spPr>
          <a:xfrm>
            <a:off x="2794607" y="1600200"/>
            <a:ext cx="0" cy="29718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6984154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6191006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790957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F64646"/>
        </a:solidFill>
        <a:effectLst/>
      </p:bgPr>
    </p:bg>
    <p:spTree>
      <p:nvGrpSpPr>
        <p:cNvPr id="1" name="Shape 9"/>
        <p:cNvGrpSpPr/>
        <p:nvPr/>
      </p:nvGrpSpPr>
      <p:grpSpPr>
        <a:xfrm>
          <a:off x="0" y="0"/>
          <a:ext cx="0" cy="0"/>
          <a:chOff x="0" y="0"/>
          <a:chExt cx="0" cy="0"/>
        </a:xfrm>
      </p:grpSpPr>
      <p:sp>
        <p:nvSpPr>
          <p:cNvPr id="23" name="Shape 23"/>
          <p:cNvSpPr txBox="1">
            <a:spLocks noGrp="1"/>
          </p:cNvSpPr>
          <p:nvPr>
            <p:ph type="ctrTitle"/>
          </p:nvPr>
        </p:nvSpPr>
        <p:spPr>
          <a:xfrm>
            <a:off x="685800" y="1991825"/>
            <a:ext cx="5265000" cy="1159800"/>
          </a:xfrm>
          <a:prstGeom prst="rect">
            <a:avLst/>
          </a:prstGeom>
        </p:spPr>
        <p:txBody>
          <a:bodyPr spcFirstLastPara="1" wrap="square" lIns="91425" tIns="91425" rIns="91425" bIns="91425" anchor="ctr" anchorCtr="0"/>
          <a:lstStyle>
            <a:lvl1pPr lvl="0">
              <a:spcBef>
                <a:spcPts val="0"/>
              </a:spcBef>
              <a:spcAft>
                <a:spcPts val="0"/>
              </a:spcAft>
              <a:buClr>
                <a:srgbClr val="FFFFFF"/>
              </a:buClr>
              <a:buSzPts val="4000"/>
              <a:buNone/>
              <a:defRPr sz="4000">
                <a:solidFill>
                  <a:srgbClr val="FFFFFF"/>
                </a:solidFill>
              </a:defRPr>
            </a:lvl1pPr>
            <a:lvl2pPr lvl="1">
              <a:spcBef>
                <a:spcPts val="0"/>
              </a:spcBef>
              <a:spcAft>
                <a:spcPts val="0"/>
              </a:spcAft>
              <a:buClr>
                <a:srgbClr val="FFFFFF"/>
              </a:buClr>
              <a:buSzPts val="4000"/>
              <a:buNone/>
              <a:defRPr sz="4000">
                <a:solidFill>
                  <a:srgbClr val="FFFFFF"/>
                </a:solidFill>
              </a:defRPr>
            </a:lvl2pPr>
            <a:lvl3pPr lvl="2">
              <a:spcBef>
                <a:spcPts val="0"/>
              </a:spcBef>
              <a:spcAft>
                <a:spcPts val="0"/>
              </a:spcAft>
              <a:buClr>
                <a:srgbClr val="FFFFFF"/>
              </a:buClr>
              <a:buSzPts val="4000"/>
              <a:buNone/>
              <a:defRPr sz="4000">
                <a:solidFill>
                  <a:srgbClr val="FFFFFF"/>
                </a:solidFill>
              </a:defRPr>
            </a:lvl3pPr>
            <a:lvl4pPr lvl="3">
              <a:spcBef>
                <a:spcPts val="0"/>
              </a:spcBef>
              <a:spcAft>
                <a:spcPts val="0"/>
              </a:spcAft>
              <a:buClr>
                <a:srgbClr val="FFFFFF"/>
              </a:buClr>
              <a:buSzPts val="4000"/>
              <a:buNone/>
              <a:defRPr sz="4000">
                <a:solidFill>
                  <a:srgbClr val="FFFFFF"/>
                </a:solidFill>
              </a:defRPr>
            </a:lvl4pPr>
            <a:lvl5pPr lvl="4">
              <a:spcBef>
                <a:spcPts val="0"/>
              </a:spcBef>
              <a:spcAft>
                <a:spcPts val="0"/>
              </a:spcAft>
              <a:buClr>
                <a:srgbClr val="FFFFFF"/>
              </a:buClr>
              <a:buSzPts val="4000"/>
              <a:buNone/>
              <a:defRPr sz="4000">
                <a:solidFill>
                  <a:srgbClr val="FFFFFF"/>
                </a:solidFill>
              </a:defRPr>
            </a:lvl5pPr>
            <a:lvl6pPr lvl="5">
              <a:spcBef>
                <a:spcPts val="0"/>
              </a:spcBef>
              <a:spcAft>
                <a:spcPts val="0"/>
              </a:spcAft>
              <a:buClr>
                <a:srgbClr val="FFFFFF"/>
              </a:buClr>
              <a:buSzPts val="4000"/>
              <a:buNone/>
              <a:defRPr sz="4000">
                <a:solidFill>
                  <a:srgbClr val="FFFFFF"/>
                </a:solidFill>
              </a:defRPr>
            </a:lvl6pPr>
            <a:lvl7pPr lvl="6">
              <a:spcBef>
                <a:spcPts val="0"/>
              </a:spcBef>
              <a:spcAft>
                <a:spcPts val="0"/>
              </a:spcAft>
              <a:buClr>
                <a:srgbClr val="FFFFFF"/>
              </a:buClr>
              <a:buSzPts val="4000"/>
              <a:buNone/>
              <a:defRPr sz="4000">
                <a:solidFill>
                  <a:srgbClr val="FFFFFF"/>
                </a:solidFill>
              </a:defRPr>
            </a:lvl7pPr>
            <a:lvl8pPr lvl="7">
              <a:spcBef>
                <a:spcPts val="0"/>
              </a:spcBef>
              <a:spcAft>
                <a:spcPts val="0"/>
              </a:spcAft>
              <a:buClr>
                <a:srgbClr val="FFFFFF"/>
              </a:buClr>
              <a:buSzPts val="4000"/>
              <a:buNone/>
              <a:defRPr sz="4000">
                <a:solidFill>
                  <a:srgbClr val="FFFFFF"/>
                </a:solidFill>
              </a:defRPr>
            </a:lvl8pPr>
            <a:lvl9pPr lvl="8">
              <a:spcBef>
                <a:spcPts val="0"/>
              </a:spcBef>
              <a:spcAft>
                <a:spcPts val="0"/>
              </a:spcAft>
              <a:buClr>
                <a:srgbClr val="FFFFFF"/>
              </a:buClr>
              <a:buSzPts val="4000"/>
              <a:buNone/>
              <a:defRPr sz="4000">
                <a:solidFill>
                  <a:srgbClr val="FFFFFF"/>
                </a:solidFill>
              </a:defRPr>
            </a:lvl9pPr>
          </a:lstStyle>
          <a:p>
            <a:endParaRPr/>
          </a:p>
        </p:txBody>
      </p:sp>
    </p:spTree>
    <p:extLst>
      <p:ext uri="{BB962C8B-B14F-4D97-AF65-F5344CB8AC3E}">
        <p14:creationId xmlns:p14="http://schemas.microsoft.com/office/powerpoint/2010/main" val="4086431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lateral pattern">
  <p:cSld name="Blank lateral pattern">
    <p:spTree>
      <p:nvGrpSpPr>
        <p:cNvPr id="1" name="Shape 534"/>
        <p:cNvGrpSpPr/>
        <p:nvPr/>
      </p:nvGrpSpPr>
      <p:grpSpPr>
        <a:xfrm>
          <a:off x="0" y="0"/>
          <a:ext cx="0" cy="0"/>
          <a:chOff x="0" y="0"/>
          <a:chExt cx="0" cy="0"/>
        </a:xfrm>
      </p:grpSpPr>
      <p:sp>
        <p:nvSpPr>
          <p:cNvPr id="571" name="Shape 57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930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09610552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50"/>
        <p:cNvGrpSpPr/>
        <p:nvPr/>
      </p:nvGrpSpPr>
      <p:grpSpPr>
        <a:xfrm>
          <a:off x="0" y="0"/>
          <a:ext cx="0" cy="0"/>
          <a:chOff x="0" y="0"/>
          <a:chExt cx="0" cy="0"/>
        </a:xfrm>
      </p:grpSpPr>
      <p:sp>
        <p:nvSpPr>
          <p:cNvPr id="203" name="Shape 203"/>
          <p:cNvSpPr txBox="1">
            <a:spLocks noGrp="1"/>
          </p:cNvSpPr>
          <p:nvPr>
            <p:ph type="body" idx="1"/>
          </p:nvPr>
        </p:nvSpPr>
        <p:spPr>
          <a:xfrm>
            <a:off x="2528350" y="1552150"/>
            <a:ext cx="5497800" cy="29856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sz="3000" i="1"/>
            </a:lvl1pPr>
            <a:lvl2pPr marL="914400" lvl="1" indent="-419100" rtl="0">
              <a:spcBef>
                <a:spcPts val="0"/>
              </a:spcBef>
              <a:spcAft>
                <a:spcPts val="0"/>
              </a:spcAft>
              <a:buSzPts val="3000"/>
              <a:buChar char="◂"/>
              <a:defRPr sz="3000" i="1"/>
            </a:lvl2pPr>
            <a:lvl3pPr marL="1371600" lvl="2" indent="-419100" rtl="0">
              <a:spcBef>
                <a:spcPts val="0"/>
              </a:spcBef>
              <a:spcAft>
                <a:spcPts val="0"/>
              </a:spcAft>
              <a:buSzPts val="3000"/>
              <a:buChar char="◂"/>
              <a:defRPr sz="3000" i="1"/>
            </a:lvl3pPr>
            <a:lvl4pPr marL="1828800" lvl="3" indent="-419100" rtl="0">
              <a:spcBef>
                <a:spcPts val="0"/>
              </a:spcBef>
              <a:spcAft>
                <a:spcPts val="0"/>
              </a:spcAft>
              <a:buSzPts val="3000"/>
              <a:buChar char="◂"/>
              <a:defRPr sz="3000" i="1"/>
            </a:lvl4pPr>
            <a:lvl5pPr marL="2286000" lvl="4" indent="-419100" rtl="0">
              <a:spcBef>
                <a:spcPts val="0"/>
              </a:spcBef>
              <a:spcAft>
                <a:spcPts val="0"/>
              </a:spcAft>
              <a:buSzPts val="3000"/>
              <a:buChar char="○"/>
              <a:defRPr sz="3000" i="1"/>
            </a:lvl5pPr>
            <a:lvl6pPr marL="2743200" lvl="5" indent="-419100" rtl="0">
              <a:spcBef>
                <a:spcPts val="0"/>
              </a:spcBef>
              <a:spcAft>
                <a:spcPts val="0"/>
              </a:spcAft>
              <a:buSzPts val="3000"/>
              <a:buChar char="■"/>
              <a:defRPr sz="3000" i="1"/>
            </a:lvl6pPr>
            <a:lvl7pPr marL="3200400" lvl="6" indent="-419100" rtl="0">
              <a:spcBef>
                <a:spcPts val="0"/>
              </a:spcBef>
              <a:spcAft>
                <a:spcPts val="0"/>
              </a:spcAft>
              <a:buSzPts val="3000"/>
              <a:buChar char="●"/>
              <a:defRPr sz="3000" i="1"/>
            </a:lvl7pPr>
            <a:lvl8pPr marL="3657600" lvl="7" indent="-419100" rtl="0">
              <a:spcBef>
                <a:spcPts val="0"/>
              </a:spcBef>
              <a:spcAft>
                <a:spcPts val="0"/>
              </a:spcAft>
              <a:buSzPts val="3000"/>
              <a:buChar char="○"/>
              <a:defRPr sz="3000" i="1"/>
            </a:lvl8pPr>
            <a:lvl9pPr marL="4114800" lvl="8" indent="-419100">
              <a:spcBef>
                <a:spcPts val="0"/>
              </a:spcBef>
              <a:spcAft>
                <a:spcPts val="0"/>
              </a:spcAft>
              <a:buSzPts val="3000"/>
              <a:buChar char="■"/>
              <a:defRPr sz="3000" i="1"/>
            </a:lvl9pPr>
          </a:lstStyle>
          <a:p>
            <a:endParaRPr/>
          </a:p>
        </p:txBody>
      </p:sp>
      <p:sp>
        <p:nvSpPr>
          <p:cNvPr id="205" name="Shape 205"/>
          <p:cNvSpPr txBox="1">
            <a:spLocks noGrp="1"/>
          </p:cNvSpPr>
          <p:nvPr>
            <p:ph type="sldNum" idx="12"/>
          </p:nvPr>
        </p:nvSpPr>
        <p:spPr>
          <a:xfrm>
            <a:off x="8543324" y="4749851"/>
            <a:ext cx="548700" cy="393600"/>
          </a:xfrm>
          <a:prstGeom prst="rect">
            <a:avLst/>
          </a:prstGeom>
        </p:spPr>
        <p:txBody>
          <a:bodyPr spcFirstLastPara="1" wrap="square" lIns="91425" tIns="91425" rIns="91425" bIns="91425" anchor="ctr" anchorCtr="0">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28888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ubtitle">
  <p:cSld name="Subtitle">
    <p:bg>
      <p:bgPr>
        <a:solidFill>
          <a:srgbClr val="FFA400"/>
        </a:solidFill>
        <a:effectLst/>
      </p:bgPr>
    </p:bg>
    <p:spTree>
      <p:nvGrpSpPr>
        <p:cNvPr id="1" name="Shape 92"/>
        <p:cNvGrpSpPr/>
        <p:nvPr/>
      </p:nvGrpSpPr>
      <p:grpSpPr>
        <a:xfrm>
          <a:off x="0" y="0"/>
          <a:ext cx="0" cy="0"/>
          <a:chOff x="0" y="0"/>
          <a:chExt cx="0" cy="0"/>
        </a:xfrm>
      </p:grpSpPr>
      <p:sp>
        <p:nvSpPr>
          <p:cNvPr id="93" name="Shape 93"/>
          <p:cNvSpPr txBox="1">
            <a:spLocks noGrp="1"/>
          </p:cNvSpPr>
          <p:nvPr>
            <p:ph type="ctrTitle"/>
          </p:nvPr>
        </p:nvSpPr>
        <p:spPr>
          <a:xfrm>
            <a:off x="685800" y="1659550"/>
            <a:ext cx="42525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94" name="Shape 94"/>
          <p:cNvSpPr txBox="1">
            <a:spLocks noGrp="1"/>
          </p:cNvSpPr>
          <p:nvPr>
            <p:ph type="subTitle" idx="1"/>
          </p:nvPr>
        </p:nvSpPr>
        <p:spPr>
          <a:xfrm>
            <a:off x="685800" y="2687652"/>
            <a:ext cx="4252500" cy="784800"/>
          </a:xfrm>
          <a:prstGeom prst="rect">
            <a:avLst/>
          </a:prstGeom>
        </p:spPr>
        <p:txBody>
          <a:bodyPr spcFirstLastPara="1" wrap="square" lIns="91425" tIns="91425" rIns="91425" bIns="91425" anchor="t" anchorCtr="0"/>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Tree>
    <p:extLst>
      <p:ext uri="{BB962C8B-B14F-4D97-AF65-F5344CB8AC3E}">
        <p14:creationId xmlns:p14="http://schemas.microsoft.com/office/powerpoint/2010/main" val="97770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03"/>
        <p:cNvGrpSpPr/>
        <p:nvPr/>
      </p:nvGrpSpPr>
      <p:grpSpPr>
        <a:xfrm>
          <a:off x="0" y="0"/>
          <a:ext cx="0" cy="0"/>
          <a:chOff x="0" y="0"/>
          <a:chExt cx="0" cy="0"/>
        </a:xfrm>
      </p:grpSpPr>
      <p:sp>
        <p:nvSpPr>
          <p:cNvPr id="341" name="Shape 341"/>
          <p:cNvSpPr txBox="1">
            <a:spLocks noGrp="1"/>
          </p:cNvSpPr>
          <p:nvPr>
            <p:ph type="title"/>
          </p:nvPr>
        </p:nvSpPr>
        <p:spPr>
          <a:xfrm>
            <a:off x="1320025" y="866525"/>
            <a:ext cx="6455700" cy="668100"/>
          </a:xfrm>
          <a:prstGeom prst="rect">
            <a:avLst/>
          </a:prstGeom>
        </p:spPr>
        <p:txBody>
          <a:bodyPr spcFirstLastPara="1" wrap="square" lIns="91425" tIns="91425" rIns="91425" bIns="91425" anchor="b"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42" name="Shape 342"/>
          <p:cNvSpPr txBox="1">
            <a:spLocks noGrp="1"/>
          </p:cNvSpPr>
          <p:nvPr>
            <p:ph type="body" idx="1"/>
          </p:nvPr>
        </p:nvSpPr>
        <p:spPr>
          <a:xfrm>
            <a:off x="1320025"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3" name="Shape 343"/>
          <p:cNvSpPr txBox="1">
            <a:spLocks noGrp="1"/>
          </p:cNvSpPr>
          <p:nvPr>
            <p:ph type="body" idx="2"/>
          </p:nvPr>
        </p:nvSpPr>
        <p:spPr>
          <a:xfrm>
            <a:off x="4642177" y="1582625"/>
            <a:ext cx="3133500" cy="29553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344" name="Shape 3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5779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840642260"/>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18094666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5597709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68883758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1300158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2550798" cy="108585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216"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58949478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020835078"/>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4">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5">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6">
            <a:extLst>
              <a:ext uri="{28A0092B-C50C-407E-A947-70E740481C1C}">
                <a14:useLocalDpi xmlns:a14="http://schemas.microsoft.com/office/drawing/2010/main" val="0"/>
              </a:ext>
            </a:extLst>
          </a:blip>
          <a:srcRect t="28713"/>
          <a:stretch/>
        </p:blipFill>
        <p:spPr>
          <a:xfrm>
            <a:off x="6000148" y="0"/>
            <a:ext cx="1202540" cy="857250"/>
          </a:xfrm>
          <a:prstGeom prst="rect">
            <a:avLst/>
          </a:prstGeom>
        </p:spPr>
      </p:pic>
      <p:pic>
        <p:nvPicPr>
          <p:cNvPr id="10" name="Picture 9"/>
          <p:cNvPicPr>
            <a:picLocks noChangeAspect="1"/>
          </p:cNvPicPr>
          <p:nvPr/>
        </p:nvPicPr>
        <p:blipFill rotWithShape="1">
          <a:blip r:embed="rId27">
            <a:extLst>
              <a:ext uri="{28A0092B-C50C-407E-A947-70E740481C1C}">
                <a14:useLocalDpi xmlns:a14="http://schemas.microsoft.com/office/drawing/2010/main" val="0"/>
              </a:ext>
            </a:extLst>
          </a:blip>
          <a:srcRect b="24199"/>
          <a:stretch/>
        </p:blipFill>
        <p:spPr>
          <a:xfrm>
            <a:off x="6456759" y="4569649"/>
            <a:ext cx="745301" cy="573851"/>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fld id="{4AAD347D-5ACD-4C99-B74B-A9C85AD731AF}" type="datetimeFigureOut">
              <a:rPr lang="en-US" smtClean="0"/>
              <a:t>9/9/2020</a:t>
            </a:fld>
            <a:endParaRPr lang="en-US" dirty="0"/>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marL="0" lvl="0" indent="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625054668"/>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Lst>
  <p:transition>
    <p:fade thruBlk="1"/>
  </p:transition>
  <p:hf hdr="0" ftr="0" dt="0"/>
  <p:txStyles>
    <p:titleStyle>
      <a:lvl1pPr algn="l" defTabSz="342900" rtl="0" eaLnBrk="1" latinLnBrk="0" hangingPunct="1">
        <a:spcBef>
          <a:spcPct val="0"/>
        </a:spcBef>
        <a:buNone/>
        <a:defRPr sz="315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500" b="0" i="0" kern="1200">
          <a:solidFill>
            <a:schemeClr val="tx1"/>
          </a:solidFill>
          <a:latin typeface="+mj-lt"/>
          <a:ea typeface="+mj-ea"/>
          <a:cs typeface="+mj-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350" b="0" i="0" kern="1200">
          <a:solidFill>
            <a:schemeClr val="tx1"/>
          </a:solidFill>
          <a:latin typeface="+mj-lt"/>
          <a:ea typeface="+mj-ea"/>
          <a:cs typeface="+mj-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200" b="0" i="0" kern="1200">
          <a:solidFill>
            <a:schemeClr val="tx1"/>
          </a:solidFill>
          <a:latin typeface="+mj-lt"/>
          <a:ea typeface="+mj-ea"/>
          <a:cs typeface="+mj-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4646"/>
        </a:solidFill>
        <a:effectLst/>
      </p:bgPr>
    </p:bg>
    <p:spTree>
      <p:nvGrpSpPr>
        <p:cNvPr id="1" name="Shape 626"/>
        <p:cNvGrpSpPr/>
        <p:nvPr/>
      </p:nvGrpSpPr>
      <p:grpSpPr>
        <a:xfrm>
          <a:off x="0" y="0"/>
          <a:ext cx="0" cy="0"/>
          <a:chOff x="0" y="0"/>
          <a:chExt cx="0" cy="0"/>
        </a:xfrm>
      </p:grpSpPr>
      <p:sp>
        <p:nvSpPr>
          <p:cNvPr id="627" name="Shape 627"/>
          <p:cNvSpPr txBox="1">
            <a:spLocks noGrp="1"/>
          </p:cNvSpPr>
          <p:nvPr>
            <p:ph type="ctrTitle"/>
          </p:nvPr>
        </p:nvSpPr>
        <p:spPr>
          <a:xfrm>
            <a:off x="152400" y="590550"/>
            <a:ext cx="5798400" cy="2561075"/>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b="1" dirty="0"/>
              <a:t>Galatians: Living by Law or Living by the Spirit</a:t>
            </a:r>
            <a:endParaRPr b="1" dirty="0"/>
          </a:p>
        </p:txBody>
      </p:sp>
      <p:sp>
        <p:nvSpPr>
          <p:cNvPr id="2" name="TextBox 1">
            <a:extLst>
              <a:ext uri="{FF2B5EF4-FFF2-40B4-BE49-F238E27FC236}">
                <a16:creationId xmlns:a16="http://schemas.microsoft.com/office/drawing/2014/main" id="{0DBDEC85-3442-4E66-9DE5-A2640C6216C0}"/>
              </a:ext>
            </a:extLst>
          </p:cNvPr>
          <p:cNvSpPr txBox="1"/>
          <p:nvPr/>
        </p:nvSpPr>
        <p:spPr>
          <a:xfrm>
            <a:off x="6096000" y="3790950"/>
            <a:ext cx="2514600" cy="923330"/>
          </a:xfrm>
          <a:prstGeom prst="rect">
            <a:avLst/>
          </a:prstGeom>
          <a:noFill/>
        </p:spPr>
        <p:txBody>
          <a:bodyPr wrap="square" rtlCol="0">
            <a:spAutoFit/>
          </a:bodyPr>
          <a:lstStyle/>
          <a:p>
            <a:r>
              <a:rPr lang="en-US" b="1" dirty="0"/>
              <a:t>Bakersfield</a:t>
            </a:r>
          </a:p>
          <a:p>
            <a:r>
              <a:rPr lang="en-US" b="1" dirty="0"/>
              <a:t>Fall, 2020</a:t>
            </a:r>
          </a:p>
          <a:p>
            <a:r>
              <a:rPr lang="en-US" b="1" dirty="0"/>
              <a:t>John Oakes</a:t>
            </a:r>
          </a:p>
        </p:txBody>
      </p:sp>
      <p:pic>
        <p:nvPicPr>
          <p:cNvPr id="5" name="Picture 4">
            <a:extLst>
              <a:ext uri="{FF2B5EF4-FFF2-40B4-BE49-F238E27FC236}">
                <a16:creationId xmlns:a16="http://schemas.microsoft.com/office/drawing/2014/main" id="{8DB22B3A-5700-4762-90E9-E49DE821E04F}"/>
              </a:ext>
            </a:extLst>
          </p:cNvPr>
          <p:cNvPicPr>
            <a:picLocks noChangeAspect="1"/>
          </p:cNvPicPr>
          <p:nvPr/>
        </p:nvPicPr>
        <p:blipFill>
          <a:blip r:embed="rId3"/>
          <a:stretch>
            <a:fillRect/>
          </a:stretch>
        </p:blipFill>
        <p:spPr>
          <a:xfrm>
            <a:off x="5791200" y="1265675"/>
            <a:ext cx="3352800" cy="1885950"/>
          </a:xfrm>
          <a:prstGeom prst="rect">
            <a:avLst/>
          </a:prstGeom>
        </p:spPr>
      </p:pic>
      <p:pic>
        <p:nvPicPr>
          <p:cNvPr id="2054" name="Picture 6" descr="Living by “the nudge” – The secret to a victorious and fruitful Christian  life! | Coffee With The Lord">
            <a:extLst>
              <a:ext uri="{FF2B5EF4-FFF2-40B4-BE49-F238E27FC236}">
                <a16:creationId xmlns:a16="http://schemas.microsoft.com/office/drawing/2014/main" id="{ACFA62D2-EDA8-4B04-ACF4-ACB2669FD2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2800350"/>
            <a:ext cx="3148066" cy="2286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152623" y="819150"/>
            <a:ext cx="3962177" cy="3886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a:t>Galatians 2:20-21  I have been crucified with Christ!</a:t>
            </a:r>
            <a:br>
              <a:rPr lang="en" sz="2400" b="1" dirty="0"/>
            </a:br>
            <a:r>
              <a:rPr lang="en" sz="2400" b="1" dirty="0"/>
              <a:t>When? Rom 6:1-7</a:t>
            </a:r>
            <a:br>
              <a:rPr lang="en" sz="2400" b="1" dirty="0"/>
            </a:br>
            <a:br>
              <a:rPr lang="en" sz="2400" b="1" dirty="0"/>
            </a:br>
            <a:r>
              <a:rPr lang="en" sz="2400" b="1" dirty="0"/>
              <a:t>Now, I live by faith, not </a:t>
            </a:r>
            <a:r>
              <a:rPr lang="en" sz="2400" b="1"/>
              <a:t>by law</a:t>
            </a:r>
            <a:br>
              <a:rPr lang="en" sz="2400" b="1"/>
            </a:br>
            <a:br>
              <a:rPr lang="en" sz="2400" b="1"/>
            </a:br>
            <a:r>
              <a:rPr lang="en" sz="2400" b="1"/>
              <a:t>Q: Are you living by faith or by works?</a:t>
            </a:r>
            <a:endParaRPr sz="24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10</a:t>
            </a:fld>
            <a:endParaRPr>
              <a:solidFill>
                <a:srgbClr val="FFFFFF"/>
              </a:solidFill>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algn="ctr">
              <a:lnSpc>
                <a:spcPct val="115000"/>
              </a:lnSpc>
            </a:pPr>
            <a:endParaRPr sz="1200" dirty="0">
              <a:solidFill>
                <a:srgbClr val="434343"/>
              </a:solidFill>
              <a:latin typeface="Montserrat Light"/>
              <a:ea typeface="Montserrat Light"/>
              <a:cs typeface="Montserrat Light"/>
              <a:sym typeface="Montserrat Light"/>
            </a:endParaRPr>
          </a:p>
        </p:txBody>
      </p:sp>
      <p:pic>
        <p:nvPicPr>
          <p:cNvPr id="5122" name="Picture 2" descr="Image result for crucifi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590550"/>
            <a:ext cx="4714875" cy="3135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1356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81000" y="438150"/>
            <a:ext cx="5638800" cy="3505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400" b="1" dirty="0"/>
              <a:t>Galatians 3:10-14</a:t>
            </a:r>
            <a:br>
              <a:rPr lang="en" sz="2400" b="1" dirty="0"/>
            </a:br>
            <a:r>
              <a:rPr lang="en" sz="2400" b="1" dirty="0"/>
              <a:t>The righteous will live by faith</a:t>
            </a:r>
            <a:br>
              <a:rPr lang="en" sz="2400" b="1" dirty="0"/>
            </a:br>
            <a:br>
              <a:rPr lang="en" sz="1800" b="1" dirty="0"/>
            </a:br>
            <a:r>
              <a:rPr lang="en" sz="1800" b="1" dirty="0"/>
              <a:t>vs</a:t>
            </a:r>
            <a:br>
              <a:rPr lang="en" sz="1800" b="1" dirty="0"/>
            </a:br>
            <a:br>
              <a:rPr lang="en" sz="1800" b="1" dirty="0"/>
            </a:br>
            <a:r>
              <a:rPr lang="en" sz="2400" b="1" dirty="0"/>
              <a:t>Leviticus 18:5</a:t>
            </a:r>
            <a:br>
              <a:rPr lang="en" sz="2400" b="1" dirty="0"/>
            </a:br>
            <a:r>
              <a:rPr lang="en" sz="2400" b="1" dirty="0"/>
              <a:t>The person who does these things will live by them</a:t>
            </a:r>
            <a:br>
              <a:rPr lang="en" sz="2400" b="1" dirty="0"/>
            </a:br>
            <a:br>
              <a:rPr lang="en" sz="2400" b="1" dirty="0"/>
            </a:br>
            <a:r>
              <a:rPr lang="en" sz="2400" b="1" dirty="0"/>
              <a:t>v. 13  We were redeemed</a:t>
            </a:r>
            <a:endParaRPr sz="2400" b="1"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11</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pic>
        <p:nvPicPr>
          <p:cNvPr id="6146" name="Picture 2" descr="Image result for redee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251" y="762000"/>
            <a:ext cx="2724149" cy="272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01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4800600" y="590550"/>
            <a:ext cx="4343400" cy="31242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sz="2800" dirty="0"/>
              <a:t>Galatians 4:21-31</a:t>
            </a:r>
            <a:br>
              <a:rPr lang="en" sz="2800" dirty="0"/>
            </a:br>
            <a:br>
              <a:rPr lang="en" sz="2800" dirty="0"/>
            </a:br>
            <a:r>
              <a:rPr lang="en" sz="2800" dirty="0"/>
              <a:t>Slavery </a:t>
            </a:r>
            <a:br>
              <a:rPr lang="en" sz="2800" dirty="0"/>
            </a:br>
            <a:br>
              <a:rPr lang="en" sz="2800" dirty="0"/>
            </a:br>
            <a:r>
              <a:rPr lang="en" sz="2800" dirty="0"/>
              <a:t>vs</a:t>
            </a:r>
            <a:br>
              <a:rPr lang="en" sz="2800" dirty="0"/>
            </a:br>
            <a:br>
              <a:rPr lang="en" sz="2800" dirty="0"/>
            </a:br>
            <a:r>
              <a:rPr lang="en" sz="2800" dirty="0"/>
              <a:t>Freedom</a:t>
            </a:r>
            <a:endParaRPr sz="2800"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12</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pic>
        <p:nvPicPr>
          <p:cNvPr id="7170" name="Picture 2" descr="Image result for ishmael vs isa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6" y="438150"/>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001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457200" y="3333750"/>
            <a:ext cx="4481100" cy="990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t>Galatians 5:1</a:t>
            </a:r>
          </a:p>
          <a:p>
            <a:pPr marL="0" lvl="0" indent="0" algn="r" rtl="0">
              <a:spcBef>
                <a:spcPts val="0"/>
              </a:spcBef>
              <a:spcAft>
                <a:spcPts val="0"/>
              </a:spcAft>
              <a:buNone/>
            </a:pPr>
            <a:r>
              <a:rPr lang="en-US" b="1" dirty="0"/>
              <a:t>Free at last!</a:t>
            </a:r>
            <a:endParaRPr b="1" dirty="0"/>
          </a:p>
        </p:txBody>
      </p:sp>
      <p:pic>
        <p:nvPicPr>
          <p:cNvPr id="8194" name="Picture 2" descr="Image result for freed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7150"/>
            <a:ext cx="5638800" cy="2819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pic>
        <p:nvPicPr>
          <p:cNvPr id="3074" name="Picture 2" descr="Image result for do i have 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37801"/>
            <a:ext cx="5181600" cy="51647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914400" y="891689"/>
            <a:ext cx="4267200" cy="646331"/>
          </a:xfrm>
          <a:prstGeom prst="rect">
            <a:avLst/>
          </a:prstGeom>
          <a:noFill/>
        </p:spPr>
        <p:txBody>
          <a:bodyPr wrap="square" rtlCol="0">
            <a:spAutoFit/>
          </a:bodyPr>
          <a:lstStyle/>
          <a:p>
            <a:r>
              <a:rPr lang="en-US" sz="3600" b="1" dirty="0"/>
              <a:t>Spirit versus Law</a:t>
            </a:r>
          </a:p>
        </p:txBody>
      </p:sp>
    </p:spTree>
    <p:extLst>
      <p:ext uri="{BB962C8B-B14F-4D97-AF65-F5344CB8AC3E}">
        <p14:creationId xmlns:p14="http://schemas.microsoft.com/office/powerpoint/2010/main" val="2845389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pic>
        <p:nvPicPr>
          <p:cNvPr id="4098" name="Picture 2" descr="Image result for do i have 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266" y="1200150"/>
            <a:ext cx="6231466" cy="35052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4572000" cy="646331"/>
          </a:xfrm>
          <a:prstGeom prst="rect">
            <a:avLst/>
          </a:prstGeom>
          <a:noFill/>
        </p:spPr>
        <p:txBody>
          <a:bodyPr wrap="square" rtlCol="0">
            <a:spAutoFit/>
          </a:bodyPr>
          <a:lstStyle/>
          <a:p>
            <a:pPr algn="ctr"/>
            <a:r>
              <a:rPr lang="en-US" sz="3600" b="1" dirty="0">
                <a:solidFill>
                  <a:schemeClr val="bg1"/>
                </a:solidFill>
              </a:rPr>
              <a:t>Do I have to?</a:t>
            </a:r>
          </a:p>
        </p:txBody>
      </p:sp>
    </p:spTree>
    <p:extLst>
      <p:ext uri="{BB962C8B-B14F-4D97-AF65-F5344CB8AC3E}">
        <p14:creationId xmlns:p14="http://schemas.microsoft.com/office/powerpoint/2010/main" val="20758994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04800" y="285750"/>
            <a:ext cx="8839200" cy="3810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Galatians 5:5-6  Our theme verse!</a:t>
            </a:r>
            <a:br>
              <a:rPr lang="en" dirty="0"/>
            </a:br>
            <a:br>
              <a:rPr lang="en" dirty="0"/>
            </a:br>
            <a:r>
              <a:rPr lang="en" dirty="0"/>
              <a:t>For through the Spirit we eagerly await by faith the righteousness for which we hope. For in Christ Jesus neither circumcision nor uncircumcision has any value. The only thing that matters is faith expressing itself through love</a:t>
            </a:r>
            <a:br>
              <a:rPr lang="en" dirty="0"/>
            </a:br>
            <a:br>
              <a:rPr lang="en" dirty="0"/>
            </a:br>
            <a:r>
              <a:rPr lang="en" dirty="0"/>
              <a:t>The freedom we have comes from</a:t>
            </a:r>
            <a:br>
              <a:rPr lang="en" dirty="0"/>
            </a:br>
            <a:r>
              <a:rPr lang="en" dirty="0"/>
              <a:t>the Holy Spirit living in us             -Roger</a:t>
            </a:r>
            <a:br>
              <a:rPr lang="en" dirty="0"/>
            </a:br>
            <a:br>
              <a:rPr lang="en" dirty="0"/>
            </a:br>
            <a:r>
              <a:rPr lang="en" dirty="0"/>
              <a:t>What are you doing because you love God?</a:t>
            </a:r>
            <a:br>
              <a:rPr lang="en" dirty="0"/>
            </a:br>
            <a:endParaRPr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16</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748073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609600" y="819150"/>
            <a:ext cx="4724400" cy="31242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solidFill>
                  <a:schemeClr val="tx1"/>
                </a:solidFill>
              </a:rPr>
              <a:t>Are you living as a free person?</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What are you doing because you love God?</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Are you led (motivated) by the Spirit rather than by the Law?</a:t>
            </a:r>
            <a:endParaRPr b="1" dirty="0">
              <a:solidFill>
                <a:schemeClr val="tx1"/>
              </a:solidFill>
            </a:endParaRPr>
          </a:p>
        </p:txBody>
      </p:sp>
    </p:spTree>
    <p:extLst>
      <p:ext uri="{BB962C8B-B14F-4D97-AF65-F5344CB8AC3E}">
        <p14:creationId xmlns:p14="http://schemas.microsoft.com/office/powerpoint/2010/main" val="28453891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Shape 727"/>
          <p:cNvSpPr txBox="1">
            <a:spLocks noGrp="1"/>
          </p:cNvSpPr>
          <p:nvPr>
            <p:ph type="title"/>
          </p:nvPr>
        </p:nvSpPr>
        <p:spPr>
          <a:xfrm>
            <a:off x="304800" y="361950"/>
            <a:ext cx="8382000" cy="3429000"/>
          </a:xfrm>
          <a:prstGeom prst="rect">
            <a:avLst/>
          </a:prstGeom>
        </p:spPr>
        <p:txBody>
          <a:bodyPr spcFirstLastPara="1" wrap="square" lIns="91425" tIns="91425" rIns="91425" bIns="91425" anchor="b" anchorCtr="0">
            <a:noAutofit/>
          </a:bodyPr>
          <a:lstStyle/>
          <a:p>
            <a:pPr marL="0" lvl="0" indent="0">
              <a:spcBef>
                <a:spcPts val="0"/>
              </a:spcBef>
              <a:spcAft>
                <a:spcPts val="0"/>
              </a:spcAft>
              <a:buNone/>
            </a:pPr>
            <a:r>
              <a:rPr lang="en" dirty="0"/>
              <a:t>Ezekiel 36:24-28</a:t>
            </a:r>
            <a:br>
              <a:rPr lang="en" dirty="0"/>
            </a:br>
            <a:r>
              <a:rPr lang="en" dirty="0"/>
              <a:t>I will put my (Holy) Spirit in you and move you to follow my decrees a</a:t>
            </a:r>
            <a:r>
              <a:rPr lang="en-US" dirty="0" err="1"/>
              <a:t>nd</a:t>
            </a:r>
            <a:r>
              <a:rPr lang="en" dirty="0"/>
              <a:t> to be careful to keep my laws.</a:t>
            </a:r>
            <a:br>
              <a:rPr lang="en" dirty="0"/>
            </a:br>
            <a:br>
              <a:rPr lang="en" dirty="0"/>
            </a:br>
            <a:r>
              <a:rPr lang="en" dirty="0"/>
              <a:t>Do you listen to the Holy Spirit?</a:t>
            </a:r>
            <a:br>
              <a:rPr lang="en" dirty="0"/>
            </a:br>
            <a:br>
              <a:rPr lang="en" dirty="0"/>
            </a:br>
            <a:r>
              <a:rPr lang="en" dirty="0"/>
              <a:t>Ezekiel 37:1-10</a:t>
            </a:r>
            <a:br>
              <a:rPr lang="en" dirty="0"/>
            </a:br>
            <a:r>
              <a:rPr lang="en" dirty="0"/>
              <a:t>I will put my Spirit in you and you will live.</a:t>
            </a:r>
            <a:br>
              <a:rPr lang="en" dirty="0"/>
            </a:br>
            <a:br>
              <a:rPr lang="en" dirty="0"/>
            </a:br>
            <a:r>
              <a:rPr lang="en" dirty="0"/>
              <a:t>Has you let the Holy Spirit make you alive?</a:t>
            </a:r>
            <a:endParaRPr dirty="0"/>
          </a:p>
        </p:txBody>
      </p:sp>
      <p:sp>
        <p:nvSpPr>
          <p:cNvPr id="728" name="Shape 728"/>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18</a:t>
            </a:fld>
            <a:endParaRPr/>
          </a:p>
        </p:txBody>
      </p:sp>
      <p:sp>
        <p:nvSpPr>
          <p:cNvPr id="730" name="Shape 730"/>
          <p:cNvSpPr txBox="1"/>
          <p:nvPr/>
        </p:nvSpPr>
        <p:spPr>
          <a:xfrm>
            <a:off x="3702149" y="2369688"/>
            <a:ext cx="1730400" cy="964200"/>
          </a:xfrm>
          <a:prstGeom prst="rect">
            <a:avLst/>
          </a:prstGeom>
          <a:noFill/>
          <a:ln>
            <a:noFill/>
          </a:ln>
        </p:spPr>
        <p:txBody>
          <a:bodyPr spcFirstLastPara="1" wrap="square" lIns="91425" tIns="91425" rIns="91425" bIns="91425" anchor="t" anchorCtr="0">
            <a:noAutofit/>
          </a:bodyPr>
          <a:lstStyle/>
          <a:p>
            <a:pPr marL="0" lvl="0" indent="0" algn="ctr">
              <a:lnSpc>
                <a:spcPct val="115000"/>
              </a:lnSpc>
              <a:spcBef>
                <a:spcPts val="0"/>
              </a:spcBef>
              <a:spcAft>
                <a:spcPts val="0"/>
              </a:spcAft>
              <a:buNone/>
            </a:pPr>
            <a:endParaRPr sz="1200" dirty="0">
              <a:solidFill>
                <a:srgbClr val="434343"/>
              </a:solidFill>
              <a:latin typeface="Montserrat Light"/>
              <a:ea typeface="Montserrat Light"/>
              <a:cs typeface="Montserrat Light"/>
              <a:sym typeface="Montserrat Light"/>
            </a:endParaRPr>
          </a:p>
        </p:txBody>
      </p:sp>
    </p:spTree>
    <p:extLst>
      <p:ext uri="{BB962C8B-B14F-4D97-AF65-F5344CB8AC3E}">
        <p14:creationId xmlns:p14="http://schemas.microsoft.com/office/powerpoint/2010/main" val="3748073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xfrm>
            <a:off x="304800" y="666750"/>
            <a:ext cx="4633500" cy="3429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US" b="1" dirty="0">
                <a:solidFill>
                  <a:schemeClr val="tx1"/>
                </a:solidFill>
              </a:rPr>
              <a:t>Galatians 5:16-18</a:t>
            </a:r>
          </a:p>
          <a:p>
            <a:pPr marL="0" lvl="0" indent="0" rtl="0">
              <a:spcBef>
                <a:spcPts val="0"/>
              </a:spcBef>
              <a:spcAft>
                <a:spcPts val="0"/>
              </a:spcAft>
              <a:buNone/>
            </a:pPr>
            <a:r>
              <a:rPr lang="en-US" b="1" dirty="0">
                <a:solidFill>
                  <a:schemeClr val="tx1"/>
                </a:solidFill>
              </a:rPr>
              <a:t>Living by the Spirit versus living by Law (the flesh)</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If you live by the law you will gratify the sinful nature.</a:t>
            </a:r>
          </a:p>
          <a:p>
            <a:pPr marL="0" lvl="0" indent="0" rtl="0">
              <a:spcBef>
                <a:spcPts val="0"/>
              </a:spcBef>
              <a:spcAft>
                <a:spcPts val="0"/>
              </a:spcAft>
              <a:buNone/>
            </a:pPr>
            <a:endParaRPr lang="en-US" b="1" dirty="0">
              <a:solidFill>
                <a:schemeClr val="tx1"/>
              </a:solidFill>
            </a:endParaRPr>
          </a:p>
          <a:p>
            <a:pPr marL="0" lvl="0" indent="0" rtl="0">
              <a:spcBef>
                <a:spcPts val="0"/>
              </a:spcBef>
              <a:spcAft>
                <a:spcPts val="0"/>
              </a:spcAft>
              <a:buNone/>
            </a:pPr>
            <a:r>
              <a:rPr lang="en-US" b="1" dirty="0">
                <a:solidFill>
                  <a:schemeClr val="tx1"/>
                </a:solidFill>
              </a:rPr>
              <a:t>Galatians 5:22-24</a:t>
            </a:r>
          </a:p>
          <a:p>
            <a:pPr marL="0" lvl="0" indent="0" rtl="0">
              <a:spcBef>
                <a:spcPts val="0"/>
              </a:spcBef>
              <a:spcAft>
                <a:spcPts val="0"/>
              </a:spcAft>
              <a:buNone/>
            </a:pPr>
            <a:r>
              <a:rPr lang="en-US" b="1" dirty="0">
                <a:solidFill>
                  <a:schemeClr val="tx1"/>
                </a:solidFill>
              </a:rPr>
              <a:t>The fruits of the Spirit.</a:t>
            </a:r>
            <a:endParaRPr b="1" dirty="0">
              <a:solidFill>
                <a:schemeClr val="tx1"/>
              </a:solidFill>
            </a:endParaRPr>
          </a:p>
        </p:txBody>
      </p:sp>
    </p:spTree>
    <p:extLst>
      <p:ext uri="{BB962C8B-B14F-4D97-AF65-F5344CB8AC3E}">
        <p14:creationId xmlns:p14="http://schemas.microsoft.com/office/powerpoint/2010/main" val="2845389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0"/>
        <p:cNvGrpSpPr/>
        <p:nvPr/>
      </p:nvGrpSpPr>
      <p:grpSpPr>
        <a:xfrm>
          <a:off x="0" y="0"/>
          <a:ext cx="0" cy="0"/>
          <a:chOff x="0" y="0"/>
          <a:chExt cx="0" cy="0"/>
        </a:xfrm>
      </p:grpSpPr>
      <p:sp>
        <p:nvSpPr>
          <p:cNvPr id="643" name="Shape 643"/>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solidFill>
                  <a:schemeClr val="lt1"/>
                </a:solidFill>
              </a:rPr>
              <a:t>2</a:t>
            </a:fld>
            <a:endParaRPr>
              <a:solidFill>
                <a:schemeClr val="lt1"/>
              </a:solidFill>
            </a:endParaRPr>
          </a:p>
        </p:txBody>
      </p:sp>
      <p:sp>
        <p:nvSpPr>
          <p:cNvPr id="642" name="Shape 642"/>
          <p:cNvSpPr txBox="1">
            <a:spLocks noGrp="1"/>
          </p:cNvSpPr>
          <p:nvPr>
            <p:ph type="subTitle" idx="4294967295"/>
          </p:nvPr>
        </p:nvSpPr>
        <p:spPr>
          <a:xfrm>
            <a:off x="0" y="2109788"/>
            <a:ext cx="4030663" cy="1528762"/>
          </a:xfrm>
          <a:prstGeom prst="rect">
            <a:avLst/>
          </a:prstGeom>
        </p:spPr>
        <p:txBody>
          <a:bodyPr spcFirstLastPara="1" wrap="square" lIns="91425" tIns="91425" rIns="91425" bIns="91425" anchor="t" anchorCtr="0">
            <a:noAutofit/>
          </a:bodyPr>
          <a:lstStyle/>
          <a:p>
            <a:pPr marL="0" lvl="0" indent="0" rtl="0">
              <a:spcBef>
                <a:spcPts val="600"/>
              </a:spcBef>
              <a:spcAft>
                <a:spcPts val="0"/>
              </a:spcAft>
              <a:buNone/>
            </a:pPr>
            <a:r>
              <a:rPr lang="en-US" sz="1800" b="1" dirty="0"/>
              <a:t>Fun Facts</a:t>
            </a:r>
          </a:p>
          <a:p>
            <a:pPr marL="0" lvl="0" indent="0" rtl="0">
              <a:spcBef>
                <a:spcPts val="600"/>
              </a:spcBef>
              <a:spcAft>
                <a:spcPts val="0"/>
              </a:spcAft>
              <a:buNone/>
            </a:pPr>
            <a:r>
              <a:rPr lang="en-US" sz="1800" b="1" dirty="0"/>
              <a:t>About</a:t>
            </a:r>
          </a:p>
          <a:p>
            <a:pPr marL="0" lvl="0" indent="0" rtl="0">
              <a:spcBef>
                <a:spcPts val="600"/>
              </a:spcBef>
              <a:spcAft>
                <a:spcPts val="0"/>
              </a:spcAft>
              <a:buNone/>
            </a:pPr>
            <a:r>
              <a:rPr lang="en-US" sz="1800" b="1" dirty="0"/>
              <a:t>Galatia</a:t>
            </a:r>
            <a:endParaRPr sz="18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95616" y="133350"/>
            <a:ext cx="6848384" cy="503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2528350" y="1552150"/>
            <a:ext cx="6310850" cy="2985600"/>
          </a:xfrm>
          <a:prstGeom prst="rect">
            <a:avLst/>
          </a:prstGeom>
        </p:spPr>
        <p:txBody>
          <a:bodyPr spcFirstLastPara="1" wrap="square" lIns="91425" tIns="91425" rIns="91425" bIns="91425" anchor="t" anchorCtr="0">
            <a:noAutofit/>
          </a:bodyPr>
          <a:lstStyle/>
          <a:p>
            <a:pPr marL="38100" indent="0">
              <a:buNone/>
            </a:pPr>
            <a:r>
              <a:rPr lang="en-US" b="1" dirty="0"/>
              <a:t>1. Gal 5:16  Walk by the Spirit.</a:t>
            </a:r>
          </a:p>
          <a:p>
            <a:pPr marL="38100" indent="0">
              <a:buNone/>
            </a:pPr>
            <a:r>
              <a:rPr lang="en-US" b="1" dirty="0"/>
              <a:t>2. Gal 5:18  led by the Spirit.</a:t>
            </a:r>
          </a:p>
          <a:p>
            <a:pPr marL="38100" indent="0">
              <a:buNone/>
            </a:pPr>
            <a:r>
              <a:rPr lang="en-US" b="1" dirty="0"/>
              <a:t>3. Gal 5:25  live by the Spirit.</a:t>
            </a:r>
          </a:p>
          <a:p>
            <a:pPr marL="38100" indent="0">
              <a:buNone/>
            </a:pPr>
            <a:r>
              <a:rPr lang="en-US" b="1" dirty="0"/>
              <a:t>4. Gal 5:25 keep in step with the Spirit.</a:t>
            </a:r>
          </a:p>
          <a:p>
            <a:pPr marL="0" lvl="0" indent="0">
              <a:spcBef>
                <a:spcPts val="600"/>
              </a:spcBef>
              <a:spcAft>
                <a:spcPts val="0"/>
              </a:spcAft>
              <a:buNone/>
            </a:pPr>
            <a:endParaRPr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20</a:t>
            </a:fld>
            <a:endParaRPr/>
          </a:p>
        </p:txBody>
      </p:sp>
    </p:spTree>
    <p:extLst>
      <p:ext uri="{BB962C8B-B14F-4D97-AF65-F5344CB8AC3E}">
        <p14:creationId xmlns:p14="http://schemas.microsoft.com/office/powerpoint/2010/main" val="24640910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Shape 627"/>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dirty="0"/>
              <a:t>Galatians: Living by Law or Living by the Spirit</a:t>
            </a:r>
            <a:endParaRPr dirty="0"/>
          </a:p>
        </p:txBody>
      </p:sp>
    </p:spTree>
    <p:extLst>
      <p:ext uri="{BB962C8B-B14F-4D97-AF65-F5344CB8AC3E}">
        <p14:creationId xmlns:p14="http://schemas.microsoft.com/office/powerpoint/2010/main" val="23952248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a:spcBef>
                <a:spcPts val="600"/>
              </a:spcBef>
              <a:spcAft>
                <a:spcPts val="0"/>
              </a:spcAft>
              <a:buNone/>
            </a:pPr>
            <a:endParaRPr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Shape 649"/>
          <p:cNvSpPr txBox="1">
            <a:spLocks noGrp="1"/>
          </p:cNvSpPr>
          <p:nvPr>
            <p:ph type="ctr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 dirty="0">
                <a:solidFill>
                  <a:srgbClr val="FFA400"/>
                </a:solidFill>
              </a:rPr>
              <a:t>1.</a:t>
            </a:r>
            <a:endParaRPr dirty="0">
              <a:solidFill>
                <a:srgbClr val="FFA400"/>
              </a:solidFill>
            </a:endParaRPr>
          </a:p>
        </p:txBody>
      </p:sp>
      <p:sp>
        <p:nvSpPr>
          <p:cNvPr id="650" name="Shape 650"/>
          <p:cNvSpPr txBox="1">
            <a:spLocks noGrp="1"/>
          </p:cNvSpPr>
          <p:nvPr>
            <p:ph type="subTitle" idx="1"/>
          </p:nvPr>
        </p:nvSpPr>
        <p:spPr>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dirty="0"/>
          </a:p>
        </p:txBody>
      </p:sp>
    </p:spTree>
    <p:extLst>
      <p:ext uri="{BB962C8B-B14F-4D97-AF65-F5344CB8AC3E}">
        <p14:creationId xmlns:p14="http://schemas.microsoft.com/office/powerpoint/2010/main" val="20758994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p:nvPr>
        </p:nvSpPr>
        <p:spPr>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endParaRPr dirty="0"/>
          </a:p>
        </p:txBody>
      </p:sp>
      <p:sp>
        <p:nvSpPr>
          <p:cNvPr id="634" name="Shape 634"/>
          <p:cNvSpPr txBox="1">
            <a:spLocks noGrp="1"/>
          </p:cNvSpPr>
          <p:nvPr>
            <p:ph type="body" idx="1"/>
          </p:nvPr>
        </p:nvSpPr>
        <p:spPr>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endParaRPr sz="1100" dirty="0"/>
          </a:p>
        </p:txBody>
      </p:sp>
      <p:sp>
        <p:nvSpPr>
          <p:cNvPr id="633" name="Shape 633"/>
          <p:cNvSpPr txBox="1">
            <a:spLocks noGrp="1"/>
          </p:cNvSpPr>
          <p:nvPr>
            <p:ph type="body" idx="2"/>
          </p:nvPr>
        </p:nvSpPr>
        <p:spPr>
          <a:prstGeom prst="rect">
            <a:avLst/>
          </a:prstGeom>
        </p:spPr>
        <p:txBody>
          <a:bodyPr spcFirstLastPara="1" wrap="square" lIns="91425" tIns="91425" rIns="91425" bIns="91425" anchor="t" anchorCtr="0">
            <a:noAutofit/>
          </a:bodyPr>
          <a:lstStyle/>
          <a:p>
            <a:pPr marL="0" lvl="0" indent="0" rtl="0">
              <a:spcBef>
                <a:spcPts val="600"/>
              </a:spcBef>
              <a:spcAft>
                <a:spcPts val="0"/>
              </a:spcAft>
              <a:buClr>
                <a:schemeClr val="dk1"/>
              </a:buClr>
              <a:buSzPts val="1100"/>
              <a:buFont typeface="Arial"/>
              <a:buNone/>
            </a:pPr>
            <a:endParaRPr sz="1100" b="1" dirty="0"/>
          </a:p>
        </p:txBody>
      </p:sp>
      <p:sp>
        <p:nvSpPr>
          <p:cNvPr id="636" name="Shape 63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24</a:t>
            </a:fld>
            <a:endParaRPr/>
          </a:p>
        </p:txBody>
      </p:sp>
    </p:spTree>
    <p:extLst>
      <p:ext uri="{BB962C8B-B14F-4D97-AF65-F5344CB8AC3E}">
        <p14:creationId xmlns:p14="http://schemas.microsoft.com/office/powerpoint/2010/main" val="910130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4BE5-EFF8-41F0-B386-D78BF9E5C3C5}"/>
              </a:ext>
            </a:extLst>
          </p:cNvPr>
          <p:cNvSpPr>
            <a:spLocks noGrp="1"/>
          </p:cNvSpPr>
          <p:nvPr>
            <p:ph type="title"/>
          </p:nvPr>
        </p:nvSpPr>
        <p:spPr/>
        <p:txBody>
          <a:bodyPr/>
          <a:lstStyle/>
          <a:p>
            <a:pPr algn="ctr"/>
            <a:r>
              <a:rPr lang="en-US" sz="2800" b="1" dirty="0"/>
              <a:t>Theme Verse for Galatians</a:t>
            </a:r>
          </a:p>
        </p:txBody>
      </p:sp>
      <p:sp>
        <p:nvSpPr>
          <p:cNvPr id="3" name="Content Placeholder 2">
            <a:extLst>
              <a:ext uri="{FF2B5EF4-FFF2-40B4-BE49-F238E27FC236}">
                <a16:creationId xmlns:a16="http://schemas.microsoft.com/office/drawing/2014/main" id="{2169DCFD-5626-49CF-8C98-D8D577476C99}"/>
              </a:ext>
            </a:extLst>
          </p:cNvPr>
          <p:cNvSpPr>
            <a:spLocks noGrp="1"/>
          </p:cNvSpPr>
          <p:nvPr>
            <p:ph idx="1"/>
          </p:nvPr>
        </p:nvSpPr>
        <p:spPr/>
        <p:txBody>
          <a:bodyPr>
            <a:normAutofit/>
          </a:bodyPr>
          <a:lstStyle/>
          <a:p>
            <a:pPr marL="0" indent="0">
              <a:buNone/>
            </a:pPr>
            <a:r>
              <a:rPr lang="en-US" sz="2000" b="1" dirty="0"/>
              <a:t>Galatians 5:6 For in Christ Jesus neither circumcision nor uncircumcision has any value. The only thing that matters is faith, expressing itself through love.</a:t>
            </a:r>
          </a:p>
        </p:txBody>
      </p:sp>
      <p:sp>
        <p:nvSpPr>
          <p:cNvPr id="4" name="Slide Number Placeholder 3">
            <a:extLst>
              <a:ext uri="{FF2B5EF4-FFF2-40B4-BE49-F238E27FC236}">
                <a16:creationId xmlns:a16="http://schemas.microsoft.com/office/drawing/2014/main" id="{40A0A8DE-0168-4DB1-93D9-54A6188A9657}"/>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3</a:t>
            </a:fld>
            <a:endParaRPr lang="en"/>
          </a:p>
        </p:txBody>
      </p:sp>
    </p:spTree>
    <p:extLst>
      <p:ext uri="{BB962C8B-B14F-4D97-AF65-F5344CB8AC3E}">
        <p14:creationId xmlns:p14="http://schemas.microsoft.com/office/powerpoint/2010/main" val="3586635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1FCBC-3A8C-4561-9373-F9CF28056FE2}"/>
              </a:ext>
            </a:extLst>
          </p:cNvPr>
          <p:cNvSpPr>
            <a:spLocks noGrp="1"/>
          </p:cNvSpPr>
          <p:nvPr>
            <p:ph type="title"/>
          </p:nvPr>
        </p:nvSpPr>
        <p:spPr/>
        <p:txBody>
          <a:bodyPr/>
          <a:lstStyle/>
          <a:p>
            <a:pPr algn="ctr"/>
            <a:r>
              <a:rPr lang="en-US" sz="3600" b="1" dirty="0"/>
              <a:t>Background to Galatians</a:t>
            </a:r>
          </a:p>
        </p:txBody>
      </p:sp>
      <p:sp>
        <p:nvSpPr>
          <p:cNvPr id="3" name="Content Placeholder 2">
            <a:extLst>
              <a:ext uri="{FF2B5EF4-FFF2-40B4-BE49-F238E27FC236}">
                <a16:creationId xmlns:a16="http://schemas.microsoft.com/office/drawing/2014/main" id="{E9C54B1C-17D8-45F4-91E2-738B1398B43D}"/>
              </a:ext>
            </a:extLst>
          </p:cNvPr>
          <p:cNvSpPr>
            <a:spLocks noGrp="1"/>
          </p:cNvSpPr>
          <p:nvPr>
            <p:ph idx="1"/>
          </p:nvPr>
        </p:nvSpPr>
        <p:spPr>
          <a:xfrm>
            <a:off x="533400" y="1200150"/>
            <a:ext cx="7620000" cy="3486151"/>
          </a:xfrm>
        </p:spPr>
        <p:txBody>
          <a:bodyPr>
            <a:normAutofit/>
          </a:bodyPr>
          <a:lstStyle/>
          <a:p>
            <a:pPr marL="0" indent="0">
              <a:buNone/>
            </a:pPr>
            <a:r>
              <a:rPr lang="en-US" sz="2000" b="1" dirty="0"/>
              <a:t>The church is in its first existential crisis.</a:t>
            </a:r>
          </a:p>
          <a:p>
            <a:pPr marL="0" indent="0">
              <a:buNone/>
            </a:pPr>
            <a:r>
              <a:rPr lang="en-US" sz="2000" b="1" dirty="0"/>
              <a:t>“Judaizers” are insisting that Gentiles be circumcised.</a:t>
            </a:r>
          </a:p>
          <a:p>
            <a:pPr marL="0" indent="0">
              <a:buNone/>
            </a:pPr>
            <a:r>
              <a:rPr lang="en-US" sz="2000" b="1" dirty="0"/>
              <a:t>They traveling from church to church insisting that Gentiles follow the Law of Moses in order to be part of the Christian fellowship (Gal 4:10-11, 6:12-2-13)</a:t>
            </a:r>
          </a:p>
          <a:p>
            <a:pPr marL="0" indent="0">
              <a:buNone/>
            </a:pPr>
            <a:r>
              <a:rPr lang="en-US" sz="2000" b="1" dirty="0"/>
              <a:t>The doctrine of salvation by faith and grace is at stake.</a:t>
            </a:r>
          </a:p>
          <a:p>
            <a:pPr marL="0" indent="0">
              <a:buNone/>
            </a:pPr>
            <a:r>
              <a:rPr lang="en-US" sz="2000" b="1" dirty="0"/>
              <a:t>The unity of the church is at stake.</a:t>
            </a:r>
          </a:p>
          <a:p>
            <a:pPr marL="0" indent="0">
              <a:buNone/>
            </a:pPr>
            <a:r>
              <a:rPr lang="en-US" sz="2000" b="1" dirty="0"/>
              <a:t>What will Paul do?</a:t>
            </a:r>
          </a:p>
        </p:txBody>
      </p:sp>
      <p:sp>
        <p:nvSpPr>
          <p:cNvPr id="4" name="Slide Number Placeholder 3">
            <a:extLst>
              <a:ext uri="{FF2B5EF4-FFF2-40B4-BE49-F238E27FC236}">
                <a16:creationId xmlns:a16="http://schemas.microsoft.com/office/drawing/2014/main" id="{71668CDB-EE63-4CA5-B52A-FC970301EABB}"/>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4</a:t>
            </a:fld>
            <a:endParaRPr lang="en"/>
          </a:p>
        </p:txBody>
      </p:sp>
    </p:spTree>
    <p:extLst>
      <p:ext uri="{BB962C8B-B14F-4D97-AF65-F5344CB8AC3E}">
        <p14:creationId xmlns:p14="http://schemas.microsoft.com/office/powerpoint/2010/main" val="2823051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4"/>
        <p:cNvGrpSpPr/>
        <p:nvPr/>
      </p:nvGrpSpPr>
      <p:grpSpPr>
        <a:xfrm>
          <a:off x="0" y="0"/>
          <a:ext cx="0" cy="0"/>
          <a:chOff x="0" y="0"/>
          <a:chExt cx="0" cy="0"/>
        </a:xfrm>
      </p:grpSpPr>
      <p:sp>
        <p:nvSpPr>
          <p:cNvPr id="655" name="Shape 655"/>
          <p:cNvSpPr txBox="1">
            <a:spLocks noGrp="1"/>
          </p:cNvSpPr>
          <p:nvPr>
            <p:ph type="body" idx="1"/>
          </p:nvPr>
        </p:nvSpPr>
        <p:spPr>
          <a:xfrm>
            <a:off x="2438400" y="1276350"/>
            <a:ext cx="6629400" cy="3810000"/>
          </a:xfrm>
          <a:prstGeom prst="rect">
            <a:avLst/>
          </a:prstGeom>
        </p:spPr>
        <p:txBody>
          <a:bodyPr spcFirstLastPara="1" wrap="square" lIns="91425" tIns="91425" rIns="91425" bIns="91425" anchor="t" anchorCtr="0">
            <a:noAutofit/>
          </a:bodyPr>
          <a:lstStyle/>
          <a:p>
            <a:pPr marL="0" lvl="0" indent="0">
              <a:spcBef>
                <a:spcPts val="600"/>
              </a:spcBef>
              <a:spcAft>
                <a:spcPts val="0"/>
              </a:spcAft>
              <a:buNone/>
            </a:pPr>
            <a:r>
              <a:rPr lang="en-US" sz="2400" b="1" i="0" dirty="0"/>
              <a:t>Galatians 1:6-9  </a:t>
            </a:r>
          </a:p>
          <a:p>
            <a:pPr marL="0" lvl="0" indent="0">
              <a:spcBef>
                <a:spcPts val="600"/>
              </a:spcBef>
              <a:spcAft>
                <a:spcPts val="0"/>
              </a:spcAft>
              <a:buNone/>
            </a:pPr>
            <a:r>
              <a:rPr lang="en-US" sz="2400" b="1" i="0" dirty="0"/>
              <a:t>I am astonished that you are so quickly deserting the one who called you to live in the grace of Christ and are turning to a different gospel…. But even if we or an angel from heaven should preach a gospel other than the one we preached to you, let him be eternally condemned.</a:t>
            </a:r>
          </a:p>
          <a:p>
            <a:pPr marL="0" lvl="0" indent="0" algn="ctr">
              <a:spcBef>
                <a:spcPts val="600"/>
              </a:spcBef>
              <a:spcAft>
                <a:spcPts val="0"/>
              </a:spcAft>
              <a:buNone/>
            </a:pPr>
            <a:r>
              <a:rPr lang="en-US" sz="2400" b="1" i="0" dirty="0"/>
              <a:t>Wow!</a:t>
            </a:r>
            <a:endParaRPr sz="2400" b="1" i="0" dirty="0"/>
          </a:p>
        </p:txBody>
      </p:sp>
      <p:sp>
        <p:nvSpPr>
          <p:cNvPr id="656" name="Shape 65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spcBef>
                <a:spcPts val="0"/>
              </a:spcBef>
              <a:spcAft>
                <a:spcPts val="0"/>
              </a:spcAft>
              <a:buNone/>
            </a:pPr>
            <a:fld id="{00000000-1234-1234-1234-123412341234}" type="slidenum">
              <a:rPr lang="en"/>
              <a:t>5</a:t>
            </a:fld>
            <a:endParaRPr/>
          </a:p>
        </p:txBody>
      </p:sp>
      <p:sp>
        <p:nvSpPr>
          <p:cNvPr id="2" name="TextBox 1"/>
          <p:cNvSpPr txBox="1"/>
          <p:nvPr/>
        </p:nvSpPr>
        <p:spPr>
          <a:xfrm>
            <a:off x="228600" y="3486150"/>
            <a:ext cx="1524000" cy="1323439"/>
          </a:xfrm>
          <a:prstGeom prst="rect">
            <a:avLst/>
          </a:prstGeom>
          <a:noFill/>
        </p:spPr>
        <p:txBody>
          <a:bodyPr wrap="square" rtlCol="0">
            <a:spAutoFit/>
          </a:bodyPr>
          <a:lstStyle/>
          <a:p>
            <a:r>
              <a:rPr lang="en-US" sz="2000" b="1" dirty="0"/>
              <a:t>Gal 5:2-4</a:t>
            </a:r>
          </a:p>
          <a:p>
            <a:r>
              <a:rPr lang="en-US" sz="2000" b="1" dirty="0"/>
              <a:t>Definition of falling away</a:t>
            </a:r>
          </a:p>
        </p:txBody>
      </p:sp>
    </p:spTree>
    <p:extLst>
      <p:ext uri="{BB962C8B-B14F-4D97-AF65-F5344CB8AC3E}">
        <p14:creationId xmlns:p14="http://schemas.microsoft.com/office/powerpoint/2010/main" val="1164364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7925-E1B3-4912-87D3-674C08B30B61}"/>
              </a:ext>
            </a:extLst>
          </p:cNvPr>
          <p:cNvSpPr>
            <a:spLocks noGrp="1"/>
          </p:cNvSpPr>
          <p:nvPr>
            <p:ph type="title"/>
          </p:nvPr>
        </p:nvSpPr>
        <p:spPr/>
        <p:txBody>
          <a:bodyPr/>
          <a:lstStyle/>
          <a:p>
            <a:pPr algn="ctr"/>
            <a:r>
              <a:rPr lang="en-US" sz="2800" b="1" dirty="0"/>
              <a:t>Paul is really upset!</a:t>
            </a:r>
          </a:p>
        </p:txBody>
      </p:sp>
      <p:sp>
        <p:nvSpPr>
          <p:cNvPr id="3" name="Content Placeholder 2">
            <a:extLst>
              <a:ext uri="{FF2B5EF4-FFF2-40B4-BE49-F238E27FC236}">
                <a16:creationId xmlns:a16="http://schemas.microsoft.com/office/drawing/2014/main" id="{F5B0408D-9408-446A-9400-F5DE6558BFDC}"/>
              </a:ext>
            </a:extLst>
          </p:cNvPr>
          <p:cNvSpPr>
            <a:spLocks noGrp="1"/>
          </p:cNvSpPr>
          <p:nvPr>
            <p:ph idx="1"/>
          </p:nvPr>
        </p:nvSpPr>
        <p:spPr/>
        <p:txBody>
          <a:bodyPr>
            <a:normAutofit/>
          </a:bodyPr>
          <a:lstStyle/>
          <a:p>
            <a:pPr marL="0" indent="0">
              <a:buNone/>
            </a:pPr>
            <a:r>
              <a:rPr lang="en-US" sz="2400" b="1" dirty="0"/>
              <a:t>What made Jesus angry?</a:t>
            </a:r>
          </a:p>
          <a:p>
            <a:pPr marL="0" indent="0">
              <a:buNone/>
            </a:pPr>
            <a:endParaRPr lang="en-US" sz="2400" b="1" dirty="0"/>
          </a:p>
          <a:p>
            <a:pPr marL="0" indent="0">
              <a:buNone/>
            </a:pPr>
            <a:r>
              <a:rPr lang="en-US" sz="2400" b="1" dirty="0"/>
              <a:t>What made Paul angry?</a:t>
            </a:r>
          </a:p>
          <a:p>
            <a:pPr marL="0" indent="0">
              <a:buNone/>
            </a:pPr>
            <a:endParaRPr lang="en-US" sz="2400" b="1" dirty="0"/>
          </a:p>
          <a:p>
            <a:pPr marL="0" indent="0">
              <a:buNone/>
            </a:pPr>
            <a:r>
              <a:rPr lang="en-US" sz="2400" b="1" dirty="0"/>
              <a:t>What makes you angry?</a:t>
            </a:r>
          </a:p>
        </p:txBody>
      </p:sp>
      <p:sp>
        <p:nvSpPr>
          <p:cNvPr id="4" name="Slide Number Placeholder 3">
            <a:extLst>
              <a:ext uri="{FF2B5EF4-FFF2-40B4-BE49-F238E27FC236}">
                <a16:creationId xmlns:a16="http://schemas.microsoft.com/office/drawing/2014/main" id="{D12E248E-9EC0-4170-BF53-791A4845D146}"/>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6</a:t>
            </a:fld>
            <a:endParaRPr lang="en"/>
          </a:p>
        </p:txBody>
      </p:sp>
    </p:spTree>
    <p:extLst>
      <p:ext uri="{BB962C8B-B14F-4D97-AF65-F5344CB8AC3E}">
        <p14:creationId xmlns:p14="http://schemas.microsoft.com/office/powerpoint/2010/main" val="216408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050AC-7467-40DD-BAF9-9FFCAB435CDA}"/>
              </a:ext>
            </a:extLst>
          </p:cNvPr>
          <p:cNvSpPr>
            <a:spLocks noGrp="1"/>
          </p:cNvSpPr>
          <p:nvPr>
            <p:ph type="title"/>
          </p:nvPr>
        </p:nvSpPr>
        <p:spPr/>
        <p:txBody>
          <a:bodyPr/>
          <a:lstStyle/>
          <a:p>
            <a:pPr algn="ctr"/>
            <a:r>
              <a:rPr lang="en-US" sz="2800" b="1" dirty="0"/>
              <a:t>Gal 1:11-2:10 Paul’s credentials</a:t>
            </a:r>
          </a:p>
        </p:txBody>
      </p:sp>
      <p:sp>
        <p:nvSpPr>
          <p:cNvPr id="3" name="Content Placeholder 2">
            <a:extLst>
              <a:ext uri="{FF2B5EF4-FFF2-40B4-BE49-F238E27FC236}">
                <a16:creationId xmlns:a16="http://schemas.microsoft.com/office/drawing/2014/main" id="{80C31028-96AC-408A-9664-EBCAE6520B0B}"/>
              </a:ext>
            </a:extLst>
          </p:cNvPr>
          <p:cNvSpPr>
            <a:spLocks noGrp="1"/>
          </p:cNvSpPr>
          <p:nvPr>
            <p:ph idx="1"/>
          </p:nvPr>
        </p:nvSpPr>
        <p:spPr>
          <a:xfrm>
            <a:off x="381000" y="1539689"/>
            <a:ext cx="3657600" cy="3146611"/>
          </a:xfrm>
        </p:spPr>
        <p:txBody>
          <a:bodyPr>
            <a:normAutofit/>
          </a:bodyPr>
          <a:lstStyle/>
          <a:p>
            <a:pPr marL="0" indent="0">
              <a:buNone/>
            </a:pPr>
            <a:r>
              <a:rPr lang="en-US" sz="2000" b="1" dirty="0"/>
              <a:t>Q: Why circumcise Timothy (Acts 16:1-4), but not Titus (Gal 2:3-5)?</a:t>
            </a:r>
          </a:p>
          <a:p>
            <a:pPr marL="0" indent="0">
              <a:buNone/>
            </a:pPr>
            <a:endParaRPr lang="en-US" sz="2000" b="1" dirty="0"/>
          </a:p>
          <a:p>
            <a:pPr marL="0" indent="0">
              <a:buNone/>
            </a:pPr>
            <a:r>
              <a:rPr lang="en-US" sz="2000" b="1" dirty="0"/>
              <a:t>Q: How does this apply to us?  1 Cor 10:29-11:1</a:t>
            </a:r>
          </a:p>
        </p:txBody>
      </p:sp>
      <p:sp>
        <p:nvSpPr>
          <p:cNvPr id="4" name="Slide Number Placeholder 3">
            <a:extLst>
              <a:ext uri="{FF2B5EF4-FFF2-40B4-BE49-F238E27FC236}">
                <a16:creationId xmlns:a16="http://schemas.microsoft.com/office/drawing/2014/main" id="{21E08E09-E88B-468D-9A99-0A7F21FCAE3C}"/>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7</a:t>
            </a:fld>
            <a:endParaRPr lang="en"/>
          </a:p>
        </p:txBody>
      </p:sp>
      <p:pic>
        <p:nvPicPr>
          <p:cNvPr id="1026" name="Picture 2" descr="Credential Engine: More than 330K credentials exist in U.S. | WorkingNation">
            <a:extLst>
              <a:ext uri="{FF2B5EF4-FFF2-40B4-BE49-F238E27FC236}">
                <a16:creationId xmlns:a16="http://schemas.microsoft.com/office/drawing/2014/main" id="{7B751398-09DA-43B0-98BD-2C943A94D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386" y="1276350"/>
            <a:ext cx="4414318" cy="3581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173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47140-F49E-455C-B413-E00DAD13C324}"/>
              </a:ext>
            </a:extLst>
          </p:cNvPr>
          <p:cNvSpPr>
            <a:spLocks noGrp="1"/>
          </p:cNvSpPr>
          <p:nvPr>
            <p:ph type="title"/>
          </p:nvPr>
        </p:nvSpPr>
        <p:spPr>
          <a:xfrm>
            <a:off x="381000" y="339538"/>
            <a:ext cx="7157126" cy="708212"/>
          </a:xfrm>
        </p:spPr>
        <p:txBody>
          <a:bodyPr/>
          <a:lstStyle/>
          <a:p>
            <a:pPr algn="ctr"/>
            <a:r>
              <a:rPr lang="en-US" sz="2800" b="1" dirty="0"/>
              <a:t>Gal 2:11-16 Paul has it out with Peter</a:t>
            </a:r>
          </a:p>
        </p:txBody>
      </p:sp>
      <p:sp>
        <p:nvSpPr>
          <p:cNvPr id="3" name="Content Placeholder 2">
            <a:extLst>
              <a:ext uri="{FF2B5EF4-FFF2-40B4-BE49-F238E27FC236}">
                <a16:creationId xmlns:a16="http://schemas.microsoft.com/office/drawing/2014/main" id="{F5450DB1-983B-4468-81B9-711A424D9584}"/>
              </a:ext>
            </a:extLst>
          </p:cNvPr>
          <p:cNvSpPr>
            <a:spLocks noGrp="1"/>
          </p:cNvSpPr>
          <p:nvPr>
            <p:ph idx="1"/>
          </p:nvPr>
        </p:nvSpPr>
        <p:spPr>
          <a:xfrm>
            <a:off x="457200" y="1276350"/>
            <a:ext cx="8077200" cy="3581399"/>
          </a:xfrm>
        </p:spPr>
        <p:txBody>
          <a:bodyPr>
            <a:normAutofit lnSpcReduction="10000"/>
          </a:bodyPr>
          <a:lstStyle/>
          <a:p>
            <a:pPr marL="0" indent="0">
              <a:buNone/>
            </a:pPr>
            <a:r>
              <a:rPr lang="en-US" sz="2000" b="1" dirty="0"/>
              <a:t>v. 12  the circumcision group.</a:t>
            </a:r>
          </a:p>
          <a:p>
            <a:pPr marL="0" indent="0">
              <a:buNone/>
            </a:pPr>
            <a:endParaRPr lang="en-US" sz="900" b="1" dirty="0"/>
          </a:p>
          <a:p>
            <a:pPr marL="0" indent="0">
              <a:buNone/>
            </a:pPr>
            <a:r>
              <a:rPr lang="en-US" sz="2000" b="1" dirty="0"/>
              <a:t>Peter tried to take an in-between position.</a:t>
            </a:r>
          </a:p>
          <a:p>
            <a:pPr marL="0" indent="0">
              <a:buNone/>
            </a:pPr>
            <a:endParaRPr lang="en-US" sz="900" b="1" dirty="0"/>
          </a:p>
          <a:p>
            <a:pPr marL="0" indent="0">
              <a:buNone/>
            </a:pPr>
            <a:r>
              <a:rPr lang="en-US" sz="2000" b="1" dirty="0"/>
              <a:t>Paul: There is no in-between position between law and grace!</a:t>
            </a:r>
          </a:p>
          <a:p>
            <a:pPr marL="0" indent="0">
              <a:buNone/>
            </a:pPr>
            <a:endParaRPr lang="en-US" sz="900" b="1" dirty="0"/>
          </a:p>
          <a:p>
            <a:pPr marL="0" indent="0">
              <a:buNone/>
            </a:pPr>
            <a:r>
              <a:rPr lang="en-US" sz="2000" b="1" dirty="0"/>
              <a:t>v. 16 No one will be justified by the works of the law.  That includes us!!!</a:t>
            </a:r>
          </a:p>
          <a:p>
            <a:pPr marL="0" indent="0">
              <a:buNone/>
            </a:pPr>
            <a:endParaRPr lang="en-US" sz="900" b="1" dirty="0"/>
          </a:p>
          <a:p>
            <a:pPr marL="0" indent="0">
              <a:buNone/>
            </a:pPr>
            <a:r>
              <a:rPr lang="en-US" sz="2000" b="1" dirty="0"/>
              <a:t>Justified (</a:t>
            </a:r>
            <a:r>
              <a:rPr lang="en-US" sz="2000" b="1" i="1" dirty="0" err="1"/>
              <a:t>dikios</a:t>
            </a:r>
            <a:r>
              <a:rPr lang="en-US" sz="2000" b="1" dirty="0"/>
              <a:t>) aligned with, declared not guilty, made righteous.</a:t>
            </a:r>
          </a:p>
        </p:txBody>
      </p:sp>
      <p:sp>
        <p:nvSpPr>
          <p:cNvPr id="4" name="Slide Number Placeholder 3">
            <a:extLst>
              <a:ext uri="{FF2B5EF4-FFF2-40B4-BE49-F238E27FC236}">
                <a16:creationId xmlns:a16="http://schemas.microsoft.com/office/drawing/2014/main" id="{6EDDF7CD-ADE5-430D-A656-1431630E594F}"/>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2199457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9D3B6-2478-483F-B3FD-E5723A92835E}"/>
              </a:ext>
            </a:extLst>
          </p:cNvPr>
          <p:cNvSpPr>
            <a:spLocks noGrp="1"/>
          </p:cNvSpPr>
          <p:nvPr>
            <p:ph type="title"/>
          </p:nvPr>
        </p:nvSpPr>
        <p:spPr>
          <a:xfrm>
            <a:off x="457200" y="339538"/>
            <a:ext cx="7772400" cy="784412"/>
          </a:xfrm>
        </p:spPr>
        <p:txBody>
          <a:bodyPr/>
          <a:lstStyle/>
          <a:p>
            <a:pPr algn="ctr"/>
            <a:r>
              <a:rPr lang="en-US" sz="2800" b="1" dirty="0"/>
              <a:t>Gal 2:17-19</a:t>
            </a:r>
          </a:p>
        </p:txBody>
      </p:sp>
      <p:sp>
        <p:nvSpPr>
          <p:cNvPr id="3" name="Content Placeholder 2">
            <a:extLst>
              <a:ext uri="{FF2B5EF4-FFF2-40B4-BE49-F238E27FC236}">
                <a16:creationId xmlns:a16="http://schemas.microsoft.com/office/drawing/2014/main" id="{E0EFE16F-D134-453B-87F6-186186293F44}"/>
              </a:ext>
            </a:extLst>
          </p:cNvPr>
          <p:cNvSpPr>
            <a:spLocks noGrp="1"/>
          </p:cNvSpPr>
          <p:nvPr>
            <p:ph idx="1"/>
          </p:nvPr>
        </p:nvSpPr>
        <p:spPr>
          <a:xfrm>
            <a:off x="457200" y="1123950"/>
            <a:ext cx="7696200" cy="3562351"/>
          </a:xfrm>
        </p:spPr>
        <p:txBody>
          <a:bodyPr>
            <a:normAutofit/>
          </a:bodyPr>
          <a:lstStyle/>
          <a:p>
            <a:pPr marL="0" indent="0">
              <a:buNone/>
            </a:pPr>
            <a:r>
              <a:rPr lang="en-US" sz="2000" b="1" dirty="0"/>
              <a:t>This section is hard to understand!!!</a:t>
            </a:r>
          </a:p>
          <a:p>
            <a:pPr marL="0" indent="0">
              <a:buNone/>
            </a:pPr>
            <a:r>
              <a:rPr lang="en-US" sz="2000" b="1" dirty="0"/>
              <a:t>We are justified by faith (v. 16)</a:t>
            </a:r>
          </a:p>
          <a:p>
            <a:pPr marL="0" indent="0">
              <a:buNone/>
            </a:pPr>
            <a:r>
              <a:rPr lang="en-US" sz="2000" b="1" dirty="0"/>
              <a:t>v. 18 “If I rebuild what I destroyed.” If we go back to trying to be justified by works/law, then we are under all the curses of the law.</a:t>
            </a:r>
          </a:p>
          <a:p>
            <a:pPr marL="0" indent="0">
              <a:buNone/>
            </a:pPr>
            <a:r>
              <a:rPr lang="en-US" sz="2000" b="1" dirty="0"/>
              <a:t>v. 19 “Through the law I died to the law.”  What I learned about sin from the law taught me that I needed Christ, and justification by faith, not law.</a:t>
            </a:r>
          </a:p>
          <a:p>
            <a:pPr marL="0" indent="0">
              <a:buNone/>
            </a:pPr>
            <a:r>
              <a:rPr lang="en-US" sz="2000" b="1" dirty="0"/>
              <a:t>Rom 5:20-21, Rom 7:13     There is no going back!</a:t>
            </a:r>
          </a:p>
        </p:txBody>
      </p:sp>
      <p:sp>
        <p:nvSpPr>
          <p:cNvPr id="4" name="Slide Number Placeholder 3">
            <a:extLst>
              <a:ext uri="{FF2B5EF4-FFF2-40B4-BE49-F238E27FC236}">
                <a16:creationId xmlns:a16="http://schemas.microsoft.com/office/drawing/2014/main" id="{A963C8F0-5137-4522-B38B-0AF5FCBCEFF2}"/>
              </a:ext>
            </a:extLst>
          </p:cNvPr>
          <p:cNvSpPr>
            <a:spLocks noGrp="1"/>
          </p:cNvSpPr>
          <p:nvPr>
            <p:ph type="sldNum" sz="quarter" idx="12"/>
          </p:nvPr>
        </p:nvSpPr>
        <p:spPr/>
        <p:txBody>
          <a:bodyPr/>
          <a:lstStyle/>
          <a:p>
            <a:pPr marL="0" lvl="0" indent="0">
              <a:spcBef>
                <a:spcPts val="0"/>
              </a:spcBef>
              <a:spcAft>
                <a:spcPts val="0"/>
              </a:spcAft>
              <a:buNone/>
            </a:pPr>
            <a:fld id="{00000000-1234-1234-1234-123412341234}" type="slidenum">
              <a:rPr lang="en" smtClean="0"/>
              <a:t>9</a:t>
            </a:fld>
            <a:endParaRPr lang="en"/>
          </a:p>
        </p:txBody>
      </p:sp>
    </p:spTree>
    <p:extLst>
      <p:ext uri="{BB962C8B-B14F-4D97-AF65-F5344CB8AC3E}">
        <p14:creationId xmlns:p14="http://schemas.microsoft.com/office/powerpoint/2010/main" val="29359131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1245</TotalTime>
  <Words>804</Words>
  <Application>Microsoft Office PowerPoint</Application>
  <PresentationFormat>On-screen Show (16:9)</PresentationFormat>
  <Paragraphs>95</Paragraphs>
  <Slides>24</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Century Gothic</vt:lpstr>
      <vt:lpstr>Montserrat Light</vt:lpstr>
      <vt:lpstr>Wingdings 3</vt:lpstr>
      <vt:lpstr>Ion</vt:lpstr>
      <vt:lpstr>Galatians: Living by Law or Living by the Spirit</vt:lpstr>
      <vt:lpstr>PowerPoint Presentation</vt:lpstr>
      <vt:lpstr>Theme Verse for Galatians</vt:lpstr>
      <vt:lpstr>Background to Galatians</vt:lpstr>
      <vt:lpstr>PowerPoint Presentation</vt:lpstr>
      <vt:lpstr>Paul is really upset!</vt:lpstr>
      <vt:lpstr>Gal 1:11-2:10 Paul’s credentials</vt:lpstr>
      <vt:lpstr>Gal 2:11-16 Paul has it out with Peter</vt:lpstr>
      <vt:lpstr>Gal 2:17-19</vt:lpstr>
      <vt:lpstr>Galatians 2:20-21  I have been crucified with Christ! When? Rom 6:1-7  Now, I live by faith, not by law  Q: Are you living by faith or by works?</vt:lpstr>
      <vt:lpstr>Galatians 3:10-14 The righteous will live by faith  vs  Leviticus 18:5 The person who does these things will live by them  v. 13  We were redeemed</vt:lpstr>
      <vt:lpstr>Galatians 4:21-31  Slavery   vs  Freedom</vt:lpstr>
      <vt:lpstr>1.</vt:lpstr>
      <vt:lpstr>1.</vt:lpstr>
      <vt:lpstr>1.</vt:lpstr>
      <vt:lpstr>Galatians 5:5-6  Our theme verse!  For through the Spirit we eagerly await by faith the righteousness for which we hope. For in Christ Jesus neither circumcision nor uncircumcision has any value. The only thing that matters is faith expressing itself through love  The freedom we have comes from the Holy Spirit living in us             -Roger  What are you doing because you love God? </vt:lpstr>
      <vt:lpstr>1.</vt:lpstr>
      <vt:lpstr>Ezekiel 36:24-28 I will put my (Holy) Spirit in you and move you to follow my decrees and to be careful to keep my laws.  Do you listen to the Holy Spirit?  Ezekiel 37:1-10 I will put my Spirit in you and you will live.  Has you let the Holy Spirit make you alive?</vt:lpstr>
      <vt:lpstr>1.</vt:lpstr>
      <vt:lpstr>PowerPoint Presentation</vt:lpstr>
      <vt:lpstr>Galatians: Living by Law or Living by the Spirit</vt:lpstr>
      <vt:lpstr>PowerPoint Presentation</vt:lpstr>
      <vt:lpstr>1.</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Galatians: Living by Law or Living by the Spirit</dc:title>
  <dc:creator>John Oakes</dc:creator>
  <cp:lastModifiedBy>John Oakes</cp:lastModifiedBy>
  <cp:revision>19</cp:revision>
  <dcterms:modified xsi:type="dcterms:W3CDTF">2020-09-10T00:50:50Z</dcterms:modified>
</cp:coreProperties>
</file>