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337" r:id="rId4"/>
    <p:sldId id="258" r:id="rId5"/>
    <p:sldId id="259" r:id="rId6"/>
    <p:sldId id="340" r:id="rId7"/>
    <p:sldId id="343" r:id="rId8"/>
    <p:sldId id="344" r:id="rId9"/>
    <p:sldId id="348" r:id="rId10"/>
    <p:sldId id="351" r:id="rId11"/>
    <p:sldId id="352" r:id="rId12"/>
    <p:sldId id="336" r:id="rId13"/>
    <p:sldId id="339" r:id="rId14"/>
    <p:sldId id="353" r:id="rId15"/>
    <p:sldId id="354" r:id="rId16"/>
    <p:sldId id="355" r:id="rId17"/>
    <p:sldId id="356" r:id="rId18"/>
    <p:sldId id="357" r:id="rId19"/>
    <p:sldId id="358" r:id="rId20"/>
    <p:sldId id="3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99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85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0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3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6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825" y="71021"/>
            <a:ext cx="7865616" cy="1331651"/>
          </a:xfrm>
        </p:spPr>
        <p:txBody>
          <a:bodyPr>
            <a:normAutofit/>
          </a:bodyPr>
          <a:lstStyle/>
          <a:p>
            <a:r>
              <a:rPr lang="en-US" sz="4000" dirty="0"/>
              <a:t>The Gospel of John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292" y="2530137"/>
            <a:ext cx="3630967" cy="375525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Jesus and Nicodemus</a:t>
            </a:r>
          </a:p>
        </p:txBody>
      </p:sp>
      <p:pic>
        <p:nvPicPr>
          <p:cNvPr id="1026" name="Picture 2" descr="http://www.milligan.edu/administrative/mmatson/joh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5" y="1951289"/>
            <a:ext cx="3719744" cy="475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9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37FE-2D1B-4FA0-AA78-5F4D864E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3:1-21 Jesus and Nicodemus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4806D-C994-4F5A-AAE4-EACEE3C6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1225118"/>
            <a:ext cx="8154139" cy="5084242"/>
          </a:xfrm>
        </p:spPr>
        <p:txBody>
          <a:bodyPr>
            <a:normAutofit/>
          </a:bodyPr>
          <a:lstStyle/>
          <a:p>
            <a:pPr marL="102870" indent="0" algn="ctr">
              <a:buNone/>
            </a:pPr>
            <a:r>
              <a:rPr lang="en-US" sz="3600" b="1" dirty="0"/>
              <a:t>Who is Jesus?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2AE7F-DBF3-4610-B29A-2A5E7110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47" y="2215829"/>
            <a:ext cx="8029852" cy="45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7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3:1-21 Jesus and Nicodemus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888" y="1624614"/>
            <a:ext cx="7807911" cy="469998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>
                <a:solidFill>
                  <a:srgbClr val="FFFF00"/>
                </a:solidFill>
              </a:rPr>
              <a:t>Jesus’ interviews: a pattern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Jesus makes an enigmatic statement which provokes thought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Confusion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Jesus explains the statement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Jesus identifies himself</a:t>
            </a:r>
          </a:p>
        </p:txBody>
      </p:sp>
    </p:spTree>
    <p:extLst>
      <p:ext uri="{BB962C8B-B14F-4D97-AF65-F5344CB8AC3E}">
        <p14:creationId xmlns:p14="http://schemas.microsoft.com/office/powerpoint/2010/main" val="346469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3 Nicodemus </a:t>
            </a:r>
            <a:br>
              <a:rPr lang="en-US" sz="3200" dirty="0"/>
            </a:br>
            <a:r>
              <a:rPr lang="en-US" sz="3200" dirty="0"/>
              <a:t>John 4 Samaritan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44610" cy="4709160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John 3  The insider believes</a:t>
            </a:r>
          </a:p>
          <a:p>
            <a:pPr marL="137160" indent="0">
              <a:buNone/>
            </a:pPr>
            <a:r>
              <a:rPr lang="en-US" b="1" dirty="0"/>
              <a:t>John 4  The outsider believes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Nicodemus:  Let’s have a spiritual conversation.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Jesus: You must be born again!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682B4-E8F3-4F6F-90C5-DD0FBFFA6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465" y="2900241"/>
            <a:ext cx="3311370" cy="37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D07C-2D77-42BA-8F98-EA0F1A23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You Must Be Born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387C-BC96-48D0-86FD-03A0532B5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7678"/>
            <a:ext cx="8229600" cy="447168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Truly I tell you, unless you are born again of the water and of the spirit, you will never enter into the kingdom of God.</a:t>
            </a:r>
          </a:p>
          <a:p>
            <a:pPr marL="137160" indent="0">
              <a:buNone/>
            </a:pPr>
            <a:endParaRPr lang="en-US" sz="2000" b="1" dirty="0"/>
          </a:p>
          <a:p>
            <a:pPr marL="137160" indent="0">
              <a:buNone/>
            </a:pPr>
            <a:r>
              <a:rPr lang="en-US" sz="3200" b="1" dirty="0"/>
              <a:t>Nicodemus: How can this be?</a:t>
            </a:r>
          </a:p>
          <a:p>
            <a:pPr marL="137160" indent="0">
              <a:buNone/>
            </a:pPr>
            <a:endParaRPr lang="en-US" sz="2000" b="1" dirty="0"/>
          </a:p>
          <a:p>
            <a:pPr marL="137160" indent="0">
              <a:buNone/>
            </a:pPr>
            <a:r>
              <a:rPr lang="en-US" sz="3200" b="1" dirty="0"/>
              <a:t>Jesus: You are Israel’s teacher, and you do not know Ezekiel 36:24-28?  (Acts 2:36-38)</a:t>
            </a:r>
          </a:p>
        </p:txBody>
      </p:sp>
    </p:spTree>
    <p:extLst>
      <p:ext uri="{BB962C8B-B14F-4D97-AF65-F5344CB8AC3E}">
        <p14:creationId xmlns:p14="http://schemas.microsoft.com/office/powerpoint/2010/main" val="1340965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632E-8E67-41F7-9C1C-AC332C55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3:10-13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34064-24AB-4797-836A-96F76B9CF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v. 11 We testify to what we have seen.</a:t>
            </a:r>
          </a:p>
          <a:p>
            <a:pPr marL="137160" indent="0">
              <a:buNone/>
            </a:pPr>
            <a:r>
              <a:rPr lang="en-US" b="1" dirty="0"/>
              <a:t>               Jesus is talking about John the Baptist and his disciples baptizing people.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v. 12 Now I will speak of heavenly things.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The Son of Man came to reveal these greater things.</a:t>
            </a:r>
          </a:p>
        </p:txBody>
      </p:sp>
    </p:spTree>
    <p:extLst>
      <p:ext uri="{BB962C8B-B14F-4D97-AF65-F5344CB8AC3E}">
        <p14:creationId xmlns:p14="http://schemas.microsoft.com/office/powerpoint/2010/main" val="113475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4E29-C97F-417B-9CFA-9CAA069E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3:16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D20BF-BB29-4C2F-80DD-2EAAEB53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66907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Numbers 21:7-9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Just as Moses lifted up the snake in the wilderness, so the Son of Man must be lifted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8E74D-4F87-4D1F-AC27-46BF6828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94" y="1533155"/>
            <a:ext cx="30861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9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18F0-AB81-4C68-B250-A0495157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Jesus Must Be Lifted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B4965-8444-4499-A587-024CB0806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634"/>
            <a:ext cx="8553634" cy="461372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a. The snake in the desert by Moses.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b. Jesus on the cross.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c. Jesus lifted from the grave.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d. Jesus lifted up (ascended) to heaven.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e. We lift Jesus up as we share our faith in him.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f. So we, too will be lifted up to heaven, as Jesus was lifted up. </a:t>
            </a:r>
          </a:p>
        </p:txBody>
      </p:sp>
    </p:spTree>
    <p:extLst>
      <p:ext uri="{BB962C8B-B14F-4D97-AF65-F5344CB8AC3E}">
        <p14:creationId xmlns:p14="http://schemas.microsoft.com/office/powerpoint/2010/main" val="145129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ECF3-A0B0-4051-9D6F-0B9EED04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3:16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B348D-74FC-4158-9B5A-52373B29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192784"/>
            <a:ext cx="4199138" cy="4116576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For God loved the world in this way: He gave his One and Only Son, so that everyone who believes in him will not perish, but have eternal life.</a:t>
            </a:r>
          </a:p>
        </p:txBody>
      </p:sp>
      <p:pic>
        <p:nvPicPr>
          <p:cNvPr id="1028" name="Picture 4" descr="Here's why John 3:16 is so popular in sports - The Boston Globe">
            <a:extLst>
              <a:ext uri="{FF2B5EF4-FFF2-40B4-BE49-F238E27FC236}">
                <a16:creationId xmlns:a16="http://schemas.microsoft.com/office/drawing/2014/main" id="{0BFD96D7-2975-4FA9-AD51-CB0F17B5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74" y="2112885"/>
            <a:ext cx="4593726" cy="329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42E6D-7367-4B04-BD93-C4A1A71979A4}"/>
              </a:ext>
            </a:extLst>
          </p:cNvPr>
          <p:cNvSpPr txBox="1"/>
          <p:nvPr/>
        </p:nvSpPr>
        <p:spPr>
          <a:xfrm>
            <a:off x="5788241" y="5690586"/>
            <a:ext cx="210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Tim Tebow</a:t>
            </a:r>
          </a:p>
        </p:txBody>
      </p:sp>
    </p:spTree>
    <p:extLst>
      <p:ext uri="{BB962C8B-B14F-4D97-AF65-F5344CB8AC3E}">
        <p14:creationId xmlns:p14="http://schemas.microsoft.com/office/powerpoint/2010/main" val="86634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D046-BD01-4CA9-9A2A-07A05DAE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3:16-21 Stark Contrasts!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CC03-E610-47BF-858B-4698929E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/>
              <a:t>v. 16  perish    vs  have eternal life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v. 18  condemned already   vs  not condemned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v. 19  darkness   vs   light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Where is the grey area?</a:t>
            </a:r>
          </a:p>
        </p:txBody>
      </p:sp>
    </p:spTree>
    <p:extLst>
      <p:ext uri="{BB962C8B-B14F-4D97-AF65-F5344CB8AC3E}">
        <p14:creationId xmlns:p14="http://schemas.microsoft.com/office/powerpoint/2010/main" val="239154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E2278-B765-41D1-8F76-8E0760B0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Come Into the Light!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ECACF-17D3-4DCA-8E07-3B363239D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0022"/>
            <a:ext cx="8229600" cy="4569337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Are there any deeds that you have been keeping in the darkness?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/>
              <a:t>Bring it out into the light!!!  </a:t>
            </a:r>
            <a:r>
              <a:rPr lang="en-US" b="1"/>
              <a:t>Today!!!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720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19596"/>
            <a:ext cx="7279689" cy="878889"/>
          </a:xfrm>
        </p:spPr>
        <p:txBody>
          <a:bodyPr>
            <a:normAutofit/>
          </a:bodyPr>
          <a:lstStyle/>
          <a:p>
            <a:r>
              <a:rPr lang="en-US" sz="3600" dirty="0"/>
              <a:t>Theme of John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569" y="1771650"/>
            <a:ext cx="4429957" cy="4766754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400" b="1" dirty="0"/>
              <a:t> </a:t>
            </a:r>
            <a:r>
              <a:rPr lang="en-US" sz="3200" b="1" dirty="0"/>
              <a:t>Jesus is the Son of God who reveals the Father, providing eternal life to all who believe.</a:t>
            </a:r>
          </a:p>
          <a:p>
            <a:pPr marL="102870" indent="0">
              <a:buNone/>
            </a:pP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8" y="1520585"/>
            <a:ext cx="3671574" cy="501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44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64" y="292964"/>
            <a:ext cx="6530636" cy="861133"/>
          </a:xfrm>
        </p:spPr>
        <p:txBody>
          <a:bodyPr>
            <a:normAutofit/>
          </a:bodyPr>
          <a:lstStyle/>
          <a:p>
            <a:r>
              <a:rPr lang="en-US" sz="3600" dirty="0"/>
              <a:t>Seven I Am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59" y="1429305"/>
            <a:ext cx="7927759" cy="5255580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675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bread of life  John 6:35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light of the world  John 8:12, John 9:5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door (and the gate)  John 10:7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good shepherd  John 10:1,14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resurrection and the life  John 11:25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Way the Truth and the Life  John 14:6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I AM the true vine  John 15:1</a:t>
            </a:r>
          </a:p>
          <a:p>
            <a:pPr marL="102870" indent="0">
              <a:buNone/>
            </a:pPr>
            <a:endParaRPr lang="en-US" sz="2800" dirty="0"/>
          </a:p>
          <a:p>
            <a:pPr marL="102870" indent="0">
              <a:buNone/>
            </a:pP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8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Revealed Through Seven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67" y="1518082"/>
            <a:ext cx="7732449" cy="5193436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6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Water to wine  John 2:1-11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Healing of official’s son  John 4:43-54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Healing at pool of Bethesda  John 5:1-5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Feeding of 5000  John 6:1-14</a:t>
            </a:r>
          </a:p>
          <a:p>
            <a:pPr marL="102870" indent="0">
              <a:buNone/>
            </a:pPr>
            <a:endParaRPr lang="en-US" sz="9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Walking on water  John 6:16-21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Healing man born blind  John 9:1-12</a:t>
            </a:r>
          </a:p>
          <a:p>
            <a:pPr marL="10287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0287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Resurrection of Lazarus  John 11:1-44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1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A6DB-0B18-433B-8266-0C45F378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1:14  A Key Verse!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02341-7A4E-4A78-8486-6067FADAB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082"/>
            <a:ext cx="8229600" cy="4791278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Word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/>
              <a:t>became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flesh</a:t>
            </a:r>
            <a:r>
              <a:rPr lang="en-US" sz="2400" b="1" dirty="0"/>
              <a:t> and made his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dwelling</a:t>
            </a:r>
            <a:r>
              <a:rPr lang="en-US" sz="2400" b="1" dirty="0"/>
              <a:t> among us. We have seen his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glory</a:t>
            </a:r>
            <a:r>
              <a:rPr lang="en-US" sz="2400" b="1" dirty="0"/>
              <a:t>, the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glory</a:t>
            </a:r>
            <a:r>
              <a:rPr lang="en-US" sz="2400" b="1" dirty="0"/>
              <a:t> of the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and only </a:t>
            </a:r>
            <a:r>
              <a:rPr lang="en-US" sz="2400" b="1" dirty="0"/>
              <a:t>Son, who came from the Father, full of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truth.</a:t>
            </a:r>
          </a:p>
          <a:p>
            <a:pPr marL="102870" indent="0">
              <a:buNone/>
            </a:pP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2870" indent="0">
              <a:buNone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Word</a:t>
            </a:r>
            <a:r>
              <a:rPr lang="en-US" sz="2400" b="1" dirty="0"/>
              <a:t> became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flesh</a:t>
            </a:r>
            <a:r>
              <a:rPr lang="en-US" sz="2400" b="1" dirty="0"/>
              <a:t>.   </a:t>
            </a:r>
            <a:r>
              <a:rPr lang="en-US" sz="24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Logos</a:t>
            </a:r>
            <a:r>
              <a:rPr lang="en-US" sz="2400" b="1" dirty="0"/>
              <a:t> became </a:t>
            </a:r>
            <a:r>
              <a:rPr lang="en-US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sarx</a:t>
            </a:r>
            <a:endParaRPr lang="en-US" sz="2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02870" indent="0">
              <a:buNone/>
            </a:pPr>
            <a:endParaRPr lang="en-US" sz="1200" b="1" dirty="0"/>
          </a:p>
          <a:p>
            <a:pPr marL="102870" indent="0">
              <a:buNone/>
            </a:pPr>
            <a:r>
              <a:rPr lang="en-US" sz="2400" b="1" dirty="0"/>
              <a:t>He made his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dwelling</a:t>
            </a:r>
            <a:r>
              <a:rPr lang="en-US" sz="2400" b="1" dirty="0"/>
              <a:t> (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tabernacled</a:t>
            </a:r>
            <a:r>
              <a:rPr lang="en-US" sz="2400" b="1" dirty="0"/>
              <a:t>) among us.</a:t>
            </a:r>
          </a:p>
          <a:p>
            <a:pPr marL="102870" indent="0">
              <a:buNone/>
            </a:pPr>
            <a:endParaRPr lang="en-US" sz="2400" b="1" dirty="0"/>
          </a:p>
          <a:p>
            <a:pPr marL="102870" indent="0">
              <a:buNone/>
            </a:pPr>
            <a:r>
              <a:rPr lang="en-US" sz="2400" b="1" dirty="0"/>
              <a:t>Jesus came, full of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grace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truth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11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1E4E-3105-4F0C-8107-C751C119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092"/>
          </a:xfrm>
        </p:spPr>
        <p:txBody>
          <a:bodyPr>
            <a:normAutofit/>
          </a:bodyPr>
          <a:lstStyle/>
          <a:p>
            <a:r>
              <a:rPr lang="en-US" sz="3600" dirty="0"/>
              <a:t>John 1:18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B2695-090A-43B8-8F41-4229EFB0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2219416"/>
            <a:ext cx="8154140" cy="4089943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No one has ever seen God, but the one and only Son, who is himself God, the one who is at the Father’s side, </a:t>
            </a:r>
            <a:r>
              <a:rPr lang="en-US" sz="2800" b="1" dirty="0">
                <a:solidFill>
                  <a:srgbClr val="FFFF00"/>
                </a:solidFill>
              </a:rPr>
              <a:t>has made him known.</a:t>
            </a:r>
          </a:p>
          <a:p>
            <a:pPr marL="102870" indent="0">
              <a:buNone/>
            </a:pPr>
            <a:endParaRPr lang="en-US" sz="1000" b="1" dirty="0"/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r>
              <a:rPr lang="en-US" sz="2800" b="1" dirty="0"/>
              <a:t>Jesus explains God.</a:t>
            </a:r>
          </a:p>
        </p:txBody>
      </p:sp>
    </p:spTree>
    <p:extLst>
      <p:ext uri="{BB962C8B-B14F-4D97-AF65-F5344CB8AC3E}">
        <p14:creationId xmlns:p14="http://schemas.microsoft.com/office/powerpoint/2010/main" val="33627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98CC-54AC-48AB-8DE3-B7D14D20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John 1:35-51 Jesus meets Nathanael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BB183-0564-4AEE-9F28-1DEDB257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6" y="1819922"/>
            <a:ext cx="8065363" cy="4489437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1200" b="1" dirty="0"/>
          </a:p>
          <a:p>
            <a:pPr marL="102870" indent="0">
              <a:buNone/>
            </a:pPr>
            <a:r>
              <a:rPr lang="en-US" sz="2800" b="1" dirty="0"/>
              <a:t>Come, and you will see!!!</a:t>
            </a:r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r>
              <a:rPr lang="en-US" sz="2800" b="1" dirty="0"/>
              <a:t>Who is Jesus?</a:t>
            </a:r>
          </a:p>
          <a:p>
            <a:pPr marL="102870" indent="0">
              <a:buNone/>
            </a:pPr>
            <a:r>
              <a:rPr lang="en-US" sz="2800" b="1" dirty="0"/>
              <a:t>         Messiah</a:t>
            </a:r>
          </a:p>
          <a:p>
            <a:pPr marL="102870" indent="0">
              <a:buNone/>
            </a:pPr>
            <a:r>
              <a:rPr lang="en-US" sz="2800" b="1" dirty="0"/>
              <a:t>         Son of God   </a:t>
            </a:r>
          </a:p>
          <a:p>
            <a:pPr marL="102870" indent="0">
              <a:buNone/>
            </a:pPr>
            <a:r>
              <a:rPr lang="en-US" sz="2800" b="1" dirty="0"/>
              <a:t>         King of Israel</a:t>
            </a:r>
          </a:p>
        </p:txBody>
      </p:sp>
    </p:spTree>
    <p:extLst>
      <p:ext uri="{BB962C8B-B14F-4D97-AF65-F5344CB8AC3E}">
        <p14:creationId xmlns:p14="http://schemas.microsoft.com/office/powerpoint/2010/main" val="27390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842A-A3AC-4CBF-9E9E-CC143B38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2:1-12 Jesus at Cana </a:t>
            </a:r>
            <a:br>
              <a:rPr lang="en-US" sz="3200" dirty="0"/>
            </a:br>
            <a:r>
              <a:rPr lang="en-US" sz="3200" dirty="0"/>
              <a:t>The First of Seven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5B30-C96A-4FEF-BAAA-0F13AB45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474" y="1600200"/>
            <a:ext cx="3786326" cy="4709160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04248-F44C-4968-8B0D-38052F2A6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94" y="1669001"/>
            <a:ext cx="7873058" cy="491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1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324C-1C6E-41D2-B237-4E00F5D8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Did Jesus Do the Miracle?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9AAD-DA54-471A-9B4E-5B462E6B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1704513"/>
            <a:ext cx="8109751" cy="4604847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2800" b="1" dirty="0"/>
              <a:t>Because his mom asked him to.</a:t>
            </a:r>
          </a:p>
          <a:p>
            <a:pPr marL="102870" indent="0">
              <a:buNone/>
            </a:pPr>
            <a:r>
              <a:rPr lang="en-US" sz="2800" b="1" dirty="0"/>
              <a:t>Because of the symbolic meaning.</a:t>
            </a:r>
          </a:p>
          <a:p>
            <a:pPr marL="102870" indent="0">
              <a:buNone/>
            </a:pPr>
            <a:r>
              <a:rPr lang="en-US" sz="2800" b="1" dirty="0"/>
              <a:t>We are invited to a marriage feast.</a:t>
            </a:r>
          </a:p>
          <a:p>
            <a:pPr marL="102870" indent="0">
              <a:buNone/>
            </a:pPr>
            <a:endParaRPr lang="en-US" sz="2800" b="1" dirty="0"/>
          </a:p>
          <a:p>
            <a:pPr marL="102870" indent="0">
              <a:buNone/>
            </a:pPr>
            <a:r>
              <a:rPr lang="en-US" sz="2800" b="1" dirty="0"/>
              <a:t>Jesus’ miracles do two things:</a:t>
            </a:r>
          </a:p>
          <a:p>
            <a:pPr marL="102870" indent="0">
              <a:buNone/>
            </a:pPr>
            <a:r>
              <a:rPr lang="en-US" sz="2800" b="1" dirty="0"/>
              <a:t>They reveal God’s glory</a:t>
            </a:r>
          </a:p>
          <a:p>
            <a:pPr marL="102870" indent="0">
              <a:buNone/>
            </a:pPr>
            <a:r>
              <a:rPr lang="en-US" sz="2800" b="1" dirty="0"/>
              <a:t>And they help us to believe in Jesus</a:t>
            </a:r>
          </a:p>
        </p:txBody>
      </p:sp>
    </p:spTree>
    <p:extLst>
      <p:ext uri="{BB962C8B-B14F-4D97-AF65-F5344CB8AC3E}">
        <p14:creationId xmlns:p14="http://schemas.microsoft.com/office/powerpoint/2010/main" val="151907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715</Words>
  <Application>Microsoft Office PowerPoint</Application>
  <PresentationFormat>On-screen Show (4:3)</PresentationFormat>
  <Paragraphs>134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1_Apex</vt:lpstr>
      <vt:lpstr>The Gospel of John IV</vt:lpstr>
      <vt:lpstr>Theme of John</vt:lpstr>
      <vt:lpstr>Seven I Am Statements</vt:lpstr>
      <vt:lpstr>Jesus Revealed Through Seven Signs</vt:lpstr>
      <vt:lpstr>John 1:14  A Key Verse!</vt:lpstr>
      <vt:lpstr>John 1:18</vt:lpstr>
      <vt:lpstr>John 1:35-51 Jesus meets Nathanael</vt:lpstr>
      <vt:lpstr>John 2:1-12 Jesus at Cana  The First of Seven Signs</vt:lpstr>
      <vt:lpstr>Why Did Jesus Do the Miracle?</vt:lpstr>
      <vt:lpstr>John 3:1-21 Jesus and Nicodemus</vt:lpstr>
      <vt:lpstr>John 3:1-21 Jesus and Nicodemus</vt:lpstr>
      <vt:lpstr>John 3 Nicodemus  John 4 Samaritan Woman</vt:lpstr>
      <vt:lpstr>You Must Be Born Again</vt:lpstr>
      <vt:lpstr>John 3:10-13</vt:lpstr>
      <vt:lpstr>John 3:16</vt:lpstr>
      <vt:lpstr>Jesus Must Be Lifted Up</vt:lpstr>
      <vt:lpstr>John 3:16</vt:lpstr>
      <vt:lpstr>John 3:16-21 Stark Contrasts!</vt:lpstr>
      <vt:lpstr>Come Into the Light!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42</cp:revision>
  <dcterms:created xsi:type="dcterms:W3CDTF">2020-11-05T23:37:34Z</dcterms:created>
  <dcterms:modified xsi:type="dcterms:W3CDTF">2020-11-29T16:45:38Z</dcterms:modified>
</cp:coreProperties>
</file>