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72" r:id="rId4"/>
    <p:sldId id="388" r:id="rId5"/>
    <p:sldId id="391" r:id="rId6"/>
    <p:sldId id="392" r:id="rId7"/>
    <p:sldId id="393" r:id="rId8"/>
    <p:sldId id="395" r:id="rId9"/>
    <p:sldId id="396" r:id="rId10"/>
    <p:sldId id="397" r:id="rId11"/>
    <p:sldId id="398" r:id="rId12"/>
    <p:sldId id="399" r:id="rId13"/>
    <p:sldId id="401" r:id="rId14"/>
    <p:sldId id="400" r:id="rId15"/>
    <p:sldId id="402" r:id="rId16"/>
    <p:sldId id="403" r:id="rId17"/>
    <p:sldId id="404" r:id="rId18"/>
    <p:sldId id="40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 varScale="1">
        <p:scale>
          <a:sx n="59" d="100"/>
          <a:sy n="59" d="100"/>
        </p:scale>
        <p:origin x="62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9934-23FC-438B-8A55-2DE95F6FF85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C3A3-C2EF-43E3-9DC1-607061503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86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574E2-EFD2-4871-B434-DFA83DC19F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8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309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5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3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8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74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9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54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86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5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3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3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47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2"/>
            <a:ext cx="3008313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17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84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825" y="71021"/>
            <a:ext cx="7865616" cy="1331651"/>
          </a:xfrm>
        </p:spPr>
        <p:txBody>
          <a:bodyPr>
            <a:normAutofit/>
          </a:bodyPr>
          <a:lstStyle/>
          <a:p>
            <a:r>
              <a:rPr lang="en-US" sz="4000" dirty="0"/>
              <a:t>The Gospel of John 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2516" y="2929631"/>
            <a:ext cx="3719743" cy="335575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FF00"/>
                </a:solidFill>
              </a:rPr>
              <a:t>Jesus Heals a Man Born Blind</a:t>
            </a:r>
          </a:p>
        </p:txBody>
      </p:sp>
      <p:pic>
        <p:nvPicPr>
          <p:cNvPr id="1026" name="Picture 2" descr="http://www.milligan.edu/administrative/mmatson/joh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5" y="1951289"/>
            <a:ext cx="3719744" cy="475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9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1DB1A-E993-4638-853A-9CD7064D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healed the man?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14151-4307-4DAF-972C-F9915F54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2388092"/>
            <a:ext cx="4021583" cy="3921267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mud?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water?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man’s faith?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man’s obedience?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Jesus’ power?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2 Kings 5:1-15 </a:t>
            </a:r>
            <a:r>
              <a:rPr lang="en-US" b="1" dirty="0" err="1"/>
              <a:t>Namaan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552DB-E1CB-4F26-9B6E-AEC907650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726" y="1302229"/>
            <a:ext cx="3755255" cy="2816441"/>
          </a:xfrm>
          <a:prstGeom prst="rect">
            <a:avLst/>
          </a:prstGeom>
        </p:spPr>
      </p:pic>
      <p:pic>
        <p:nvPicPr>
          <p:cNvPr id="1026" name="Picture 2" descr="POOL OF SILOAM DISCOVERED IN 2004 CONFIRMS JOHN 9:7 - Bible Authenticity">
            <a:extLst>
              <a:ext uri="{FF2B5EF4-FFF2-40B4-BE49-F238E27FC236}">
                <a16:creationId xmlns:a16="http://schemas.microsoft.com/office/drawing/2014/main" id="{AA83C25A-6437-4B96-B9EB-C4CC99CE1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83" y="4386138"/>
            <a:ext cx="4128117" cy="23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4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EA2D-C407-4075-962B-F8944797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9:1-7 What saves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5EA06-01EE-492F-89DA-760D46C2A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1802166"/>
            <a:ext cx="8154140" cy="4507193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Jesus the light of the world saves us.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But not without our faith.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And not without our complete obedience to his command.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It involves water.</a:t>
            </a:r>
          </a:p>
        </p:txBody>
      </p:sp>
    </p:spTree>
    <p:extLst>
      <p:ext uri="{BB962C8B-B14F-4D97-AF65-F5344CB8AC3E}">
        <p14:creationId xmlns:p14="http://schemas.microsoft.com/office/powerpoint/2010/main" val="414598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7E66-4EE6-44B8-A06F-A8A3E637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John 9:8-34 Who is Blind and Who Can See?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835E-C017-4808-9F8A-89DC68EE7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4" y="1793288"/>
            <a:ext cx="8056485" cy="4516071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The Man born blind</a:t>
            </a:r>
          </a:p>
          <a:p>
            <a:pPr marL="137160" indent="0">
              <a:buNone/>
            </a:pPr>
            <a:r>
              <a:rPr lang="en-US" b="1" dirty="0"/>
              <a:t>The Parents</a:t>
            </a:r>
          </a:p>
          <a:p>
            <a:pPr marL="137160" indent="0">
              <a:buNone/>
            </a:pPr>
            <a:r>
              <a:rPr lang="en-US" b="1" dirty="0"/>
              <a:t>The Pharisees</a:t>
            </a:r>
          </a:p>
          <a:p>
            <a:pPr marL="137160" indent="0">
              <a:buNone/>
            </a:pPr>
            <a:r>
              <a:rPr lang="en-US" b="1" dirty="0"/>
              <a:t>Which are you?</a:t>
            </a:r>
          </a:p>
          <a:p>
            <a:pPr marL="137160" indent="0" algn="r">
              <a:buNone/>
            </a:pPr>
            <a:r>
              <a:rPr lang="en-US" b="1" dirty="0"/>
              <a:t>Requirements to be healed?</a:t>
            </a:r>
          </a:p>
          <a:p>
            <a:pPr marL="137160" indent="0" algn="r">
              <a:buNone/>
            </a:pPr>
            <a:r>
              <a:rPr lang="en-US" b="1" dirty="0"/>
              <a:t>Recognize you are sick/blind/a sinner</a:t>
            </a:r>
          </a:p>
          <a:p>
            <a:pPr marL="137160" indent="0" algn="r">
              <a:buNone/>
            </a:pPr>
            <a:r>
              <a:rPr lang="en-US" b="1" dirty="0"/>
              <a:t>Go to the right doctor</a:t>
            </a:r>
          </a:p>
          <a:p>
            <a:pPr marL="137160" indent="0" algn="r">
              <a:buNone/>
            </a:pPr>
            <a:r>
              <a:rPr lang="en-US" b="1" dirty="0"/>
              <a:t>Take the medicine</a:t>
            </a:r>
          </a:p>
        </p:txBody>
      </p:sp>
    </p:spTree>
    <p:extLst>
      <p:ext uri="{BB962C8B-B14F-4D97-AF65-F5344CB8AC3E}">
        <p14:creationId xmlns:p14="http://schemas.microsoft.com/office/powerpoint/2010/main" val="3997951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9922-DDAA-4B53-BDE0-AB1041B42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Blind Man Coming to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6C39-EA8D-4A8B-8DF0-90F9598FD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5432"/>
            <a:ext cx="8229600" cy="4453927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John 9:11  the “man” Jesus</a:t>
            </a:r>
          </a:p>
          <a:p>
            <a:pPr marL="137160" indent="0">
              <a:buNone/>
            </a:pPr>
            <a:r>
              <a:rPr lang="en-US" b="1" dirty="0"/>
              <a:t>He does not see yet.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John 9:17  He is [the] prophet</a:t>
            </a:r>
          </a:p>
          <a:p>
            <a:pPr marL="137160" indent="0">
              <a:buNone/>
            </a:pPr>
            <a:r>
              <a:rPr lang="en-US" b="1" dirty="0"/>
              <a:t>He is getting there…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2162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1154-C283-4B49-99C2-E8D012D4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9:18-23 The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DC31F-323D-4321-8B52-A0EB298E3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0022"/>
            <a:ext cx="8229600" cy="4569337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They believed but they did not believe.  They are blind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Why not?</a:t>
            </a:r>
          </a:p>
          <a:p>
            <a:pPr marL="137160" indent="0">
              <a:buNone/>
            </a:pPr>
            <a:r>
              <a:rPr lang="en-US" b="1" dirty="0"/>
              <a:t>They were afraid of the Jewish leaders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What about you? Whom do you fear?  </a:t>
            </a:r>
          </a:p>
          <a:p>
            <a:pPr marL="137160" indent="0">
              <a:buNone/>
            </a:pPr>
            <a:r>
              <a:rPr lang="en-US" b="1" dirty="0"/>
              <a:t>Matthew 10:38 Do not fear him who can only destroy the body…</a:t>
            </a:r>
          </a:p>
        </p:txBody>
      </p:sp>
    </p:spTree>
    <p:extLst>
      <p:ext uri="{BB962C8B-B14F-4D97-AF65-F5344CB8AC3E}">
        <p14:creationId xmlns:p14="http://schemas.microsoft.com/office/powerpoint/2010/main" val="3051207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784E-1414-4006-A58E-C1E58A80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John 9:24-34 The Pharisees are Blind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EDE1C-417D-4C55-95D4-00F156E17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/>
              <a:t>Why?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They can see Moses, but they cannot see “the one like Moses”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They claim that they can see.</a:t>
            </a:r>
          </a:p>
        </p:txBody>
      </p:sp>
    </p:spTree>
    <p:extLst>
      <p:ext uri="{BB962C8B-B14F-4D97-AF65-F5344CB8AC3E}">
        <p14:creationId xmlns:p14="http://schemas.microsoft.com/office/powerpoint/2010/main" val="1248503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2404A-DD3E-4148-AD7B-A3689288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9:35-41 The Man Now Sees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5576E-C36C-4121-8B58-2E8A4F8CE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3" y="1855433"/>
            <a:ext cx="8278427" cy="4453926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v. 11  the </a:t>
            </a:r>
            <a:r>
              <a:rPr lang="en-US" b="1" dirty="0">
                <a:solidFill>
                  <a:srgbClr val="FFFF00"/>
                </a:solidFill>
              </a:rPr>
              <a:t>man</a:t>
            </a:r>
            <a:r>
              <a:rPr lang="en-US" b="1" dirty="0"/>
              <a:t> named Jesus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v. 17  a prophet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v. 33  He is from God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v. 38  Lord, I believe!   He now sees!!!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Where are you in this progression?</a:t>
            </a:r>
          </a:p>
        </p:txBody>
      </p:sp>
    </p:spTree>
    <p:extLst>
      <p:ext uri="{BB962C8B-B14F-4D97-AF65-F5344CB8AC3E}">
        <p14:creationId xmlns:p14="http://schemas.microsoft.com/office/powerpoint/2010/main" val="2119224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32D0-CB02-46D2-AA03-1EF6E529D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545284"/>
          </a:xfrm>
        </p:spPr>
        <p:txBody>
          <a:bodyPr>
            <a:normAutofit/>
          </a:bodyPr>
          <a:lstStyle/>
          <a:p>
            <a:r>
              <a:rPr lang="en-US" sz="3600" dirty="0"/>
              <a:t>The Blind and the Seeing</a:t>
            </a:r>
            <a:br>
              <a:rPr lang="en-US" sz="3600" dirty="0"/>
            </a:br>
            <a:r>
              <a:rPr lang="en-US" sz="3600" dirty="0"/>
              <a:t>Jesus is the Light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B6BAF-4DC2-4982-99CD-28E13A074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2" y="2192784"/>
            <a:ext cx="8163017" cy="4116576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For judgement I have come into the world, so that the blind will see and those who see will become blind.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If you see Jesus, but do not “see” Jesus—if you do not admit you are blind, then your guilt remains.</a:t>
            </a:r>
          </a:p>
        </p:txBody>
      </p:sp>
    </p:spTree>
    <p:extLst>
      <p:ext uri="{BB962C8B-B14F-4D97-AF65-F5344CB8AC3E}">
        <p14:creationId xmlns:p14="http://schemas.microsoft.com/office/powerpoint/2010/main" val="105068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Theme:  Jesus Replacing/Greater than the Jewish Festivals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/>
              <a:t> 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1. Jesus greater than the Sabbath  </a:t>
            </a:r>
            <a:r>
              <a:rPr lang="en-US" b="1" dirty="0" err="1">
                <a:solidFill>
                  <a:srgbClr val="FFFF00"/>
                </a:solidFill>
              </a:rPr>
              <a:t>Jn</a:t>
            </a:r>
            <a:r>
              <a:rPr lang="en-US" b="1" dirty="0">
                <a:solidFill>
                  <a:srgbClr val="FFFF00"/>
                </a:solidFill>
              </a:rPr>
              <a:t> 5:1-18</a:t>
            </a:r>
          </a:p>
          <a:p>
            <a:pPr marL="137160" indent="0"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2. Jesus fulfills the Passover  Jn 6:1-70</a:t>
            </a:r>
          </a:p>
          <a:p>
            <a:pPr marL="137160" indent="0"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3. Jesus fulfills Booths/Tabernacles  Jn 7:1-9:41</a:t>
            </a:r>
          </a:p>
          <a:p>
            <a:pPr marL="137160" indent="0"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4. Jesus fulfills Feast of Dedication (Hanukkah)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    </a:t>
            </a:r>
            <a:r>
              <a:rPr lang="en-US" b="1" dirty="0" err="1">
                <a:solidFill>
                  <a:srgbClr val="FFFF00"/>
                </a:solidFill>
              </a:rPr>
              <a:t>Jn</a:t>
            </a:r>
            <a:r>
              <a:rPr lang="en-US" b="1" dirty="0">
                <a:solidFill>
                  <a:srgbClr val="FFFF00"/>
                </a:solidFill>
              </a:rPr>
              <a:t> 10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7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39971-AD99-4811-9337-0CD28F25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7 &amp; 8 Jesus and Tabernacles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F7178-4B25-48AF-8F42-70F36FDC2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3490"/>
            <a:ext cx="4114800" cy="467586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Feast of Tabernacles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Feast of Booths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i="1" dirty="0"/>
              <a:t>Sukkot</a:t>
            </a:r>
          </a:p>
          <a:p>
            <a:pPr marL="137160" indent="0">
              <a:buNone/>
            </a:pPr>
            <a:endParaRPr lang="en-US" b="1" i="1" dirty="0"/>
          </a:p>
          <a:p>
            <a:pPr marL="137160" indent="0">
              <a:buNone/>
            </a:pPr>
            <a:r>
              <a:rPr lang="en-US" b="1" dirty="0"/>
              <a:t>Remembering God dwelling with his people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0A763-AD94-4E34-957A-9B5D8BF06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90" y="1500326"/>
            <a:ext cx="3893953" cy="48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8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5D281-B102-41EB-B3F0-50912AA6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7:14-24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C16A9-0250-4700-A7E6-7D27EF1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351" y="1846554"/>
            <a:ext cx="4136994" cy="473680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John 7:17</a:t>
            </a:r>
          </a:p>
          <a:p>
            <a:pPr marL="137160" indent="0">
              <a:buNone/>
            </a:pPr>
            <a:r>
              <a:rPr lang="en-US" b="1" dirty="0"/>
              <a:t>If anyone chooses to do God’s will, he will find out whether my teaching comes from God or whether I speak on my own.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endParaRPr lang="en-US" b="1" dirty="0"/>
          </a:p>
        </p:txBody>
      </p:sp>
      <p:sp>
        <p:nvSpPr>
          <p:cNvPr id="5" name="AutoShape 4" descr="The Meaning of the Feast of Tabernacles - ONE FOR ISRAEL Ministry">
            <a:extLst>
              <a:ext uri="{FF2B5EF4-FFF2-40B4-BE49-F238E27FC236}">
                <a16:creationId xmlns:a16="http://schemas.microsoft.com/office/drawing/2014/main" id="{6D4EE8B0-B85F-4352-A7B7-F6FDE5DF42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2694DA-0592-4C7E-B61C-E03ABA866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0111" y="2304614"/>
            <a:ext cx="6084255" cy="3488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6C9DF8-6034-417F-B26C-7C5C97721988}"/>
              </a:ext>
            </a:extLst>
          </p:cNvPr>
          <p:cNvSpPr txBox="1"/>
          <p:nvPr/>
        </p:nvSpPr>
        <p:spPr>
          <a:xfrm>
            <a:off x="457200" y="1562470"/>
            <a:ext cx="3662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Sukkot in a city</a:t>
            </a:r>
          </a:p>
        </p:txBody>
      </p:sp>
    </p:spTree>
    <p:extLst>
      <p:ext uri="{BB962C8B-B14F-4D97-AF65-F5344CB8AC3E}">
        <p14:creationId xmlns:p14="http://schemas.microsoft.com/office/powerpoint/2010/main" val="98481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917E-89A3-4141-B3F0-7F411FDB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7:37-43  Living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04D62-4348-4762-85A3-E9D1DF90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2299316"/>
            <a:ext cx="4021586" cy="435893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400" b="1" dirty="0"/>
              <a:t>John 7:37  “Whoever believes in my, as Scripture says, rivers of living water will flow from within them.”  By this he meant the Spirit…</a:t>
            </a:r>
          </a:p>
          <a:p>
            <a:pPr marL="137160" indent="0">
              <a:buNone/>
            </a:pPr>
            <a:endParaRPr lang="en-US" sz="2400" b="1" dirty="0"/>
          </a:p>
          <a:p>
            <a:pPr marL="137160" indent="0">
              <a:buNone/>
            </a:pP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B73A1-6CDC-488B-9E63-5B0AB3317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306" y="1553593"/>
            <a:ext cx="4400550" cy="394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6CA260-E9CD-4E62-B907-A687CF5F5BF3}"/>
              </a:ext>
            </a:extLst>
          </p:cNvPr>
          <p:cNvSpPr txBox="1"/>
          <p:nvPr/>
        </p:nvSpPr>
        <p:spPr>
          <a:xfrm>
            <a:off x="4829452" y="6036816"/>
            <a:ext cx="385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Water Ceremony</a:t>
            </a:r>
          </a:p>
        </p:txBody>
      </p:sp>
    </p:spTree>
    <p:extLst>
      <p:ext uri="{BB962C8B-B14F-4D97-AF65-F5344CB8AC3E}">
        <p14:creationId xmlns:p14="http://schemas.microsoft.com/office/powerpoint/2010/main" val="318712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5666-5554-4744-B948-B5D491BC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8 More Claims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A110-97F9-4C28-883F-4EB50F7E6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214" y="2370336"/>
            <a:ext cx="3693109" cy="393902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400" b="1" dirty="0"/>
              <a:t>John 8:12 I am the light of the world.</a:t>
            </a:r>
          </a:p>
          <a:p>
            <a:pPr marL="137160" indent="0">
              <a:buNone/>
            </a:pPr>
            <a:endParaRPr lang="en-US" sz="2400" b="1" dirty="0"/>
          </a:p>
          <a:p>
            <a:pPr marL="137160" indent="0">
              <a:buNone/>
            </a:pPr>
            <a:r>
              <a:rPr lang="en-US" sz="2400" b="1" dirty="0"/>
              <a:t>John 8:46 Can anyone prove me guilty of sin?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C8110-4CFB-43AE-99F1-8BBCDB943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0337"/>
            <a:ext cx="5054764" cy="3462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88B9D7-156B-49DB-A1F5-D14D743F8B10}"/>
              </a:ext>
            </a:extLst>
          </p:cNvPr>
          <p:cNvSpPr txBox="1"/>
          <p:nvPr/>
        </p:nvSpPr>
        <p:spPr>
          <a:xfrm>
            <a:off x="457200" y="6054571"/>
            <a:ext cx="423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Illumination of the Temple</a:t>
            </a:r>
          </a:p>
        </p:txBody>
      </p:sp>
    </p:spTree>
    <p:extLst>
      <p:ext uri="{BB962C8B-B14F-4D97-AF65-F5344CB8AC3E}">
        <p14:creationId xmlns:p14="http://schemas.microsoft.com/office/powerpoint/2010/main" val="344567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B9B5-E0B0-41FE-83E7-A76E9B51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8:49-59 I 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13705-5384-476A-915A-9579590E0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4540928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John 8:51  Whoever obeys my word will never see death.</a:t>
            </a:r>
          </a:p>
          <a:p>
            <a:pPr marL="137160" indent="0">
              <a:buNone/>
            </a:pPr>
            <a:endParaRPr lang="en-US" sz="900" b="1" dirty="0"/>
          </a:p>
          <a:p>
            <a:pPr marL="137160" indent="0">
              <a:buNone/>
            </a:pPr>
            <a:r>
              <a:rPr lang="en-US" b="1" dirty="0"/>
              <a:t>Jesus: I am greater than Abraham.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John 8:58 Before Abraham was born, I AM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They picked up stones…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A0CF9-2A6C-40CE-AA63-AC3B0D74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571" y="1828800"/>
            <a:ext cx="3648568" cy="42080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998F3-0A7D-4EDE-A154-06B7051901DD}"/>
              </a:ext>
            </a:extLst>
          </p:cNvPr>
          <p:cNvSpPr txBox="1"/>
          <p:nvPr/>
        </p:nvSpPr>
        <p:spPr>
          <a:xfrm>
            <a:off x="6054571" y="6125824"/>
            <a:ext cx="295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YHWH  I AM</a:t>
            </a:r>
          </a:p>
        </p:txBody>
      </p:sp>
    </p:spTree>
    <p:extLst>
      <p:ext uri="{BB962C8B-B14F-4D97-AF65-F5344CB8AC3E}">
        <p14:creationId xmlns:p14="http://schemas.microsoft.com/office/powerpoint/2010/main" val="410509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3923-26F2-402D-86ED-2C19A689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John 9 Jesus Heals a Man Born Blind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DFDB3-628E-4B63-A1B5-6CC10E9F4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John 6 Jesus gives bread, then claims “I AM the bread of life.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John 8:12 Jesus says I AM the light of the world, then in John 9 Jesus heals a man born blind.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In John</a:t>
            </a:r>
          </a:p>
          <a:p>
            <a:pPr marL="137160" indent="0">
              <a:buNone/>
            </a:pPr>
            <a:r>
              <a:rPr lang="en-US" b="1" dirty="0"/>
              <a:t>Miracles:  Give glory to God  John 9:3</a:t>
            </a:r>
          </a:p>
          <a:p>
            <a:pPr marL="137160" indent="0">
              <a:buNone/>
            </a:pPr>
            <a:r>
              <a:rPr lang="en-US" b="1" dirty="0"/>
              <a:t>                   Create faith  (as we will see)</a:t>
            </a:r>
          </a:p>
          <a:p>
            <a:pPr marL="137160" indent="0">
              <a:buNone/>
            </a:pPr>
            <a:r>
              <a:rPr lang="en-US" b="1" dirty="0"/>
              <a:t>                   Tell us who Jesus is  John 9:5</a:t>
            </a:r>
          </a:p>
        </p:txBody>
      </p:sp>
    </p:spTree>
    <p:extLst>
      <p:ext uri="{BB962C8B-B14F-4D97-AF65-F5344CB8AC3E}">
        <p14:creationId xmlns:p14="http://schemas.microsoft.com/office/powerpoint/2010/main" val="346717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8D935-4276-4D88-B2AB-33EA460FA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9:1 The Problem of Suffering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60CE2-6CF5-4FD3-9BAD-79A09CEB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/>
              <a:t>Who sinned, this man or his parents that he was born blind?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Jesus: This happened so that God can be glorified.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Has God used suffering in your life to his glory?</a:t>
            </a:r>
          </a:p>
        </p:txBody>
      </p:sp>
    </p:spTree>
    <p:extLst>
      <p:ext uri="{BB962C8B-B14F-4D97-AF65-F5344CB8AC3E}">
        <p14:creationId xmlns:p14="http://schemas.microsoft.com/office/powerpoint/2010/main" val="1226830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17018</TotalTime>
  <Words>661</Words>
  <Application>Microsoft Office PowerPoint</Application>
  <PresentationFormat>On-screen Show (4:3)</PresentationFormat>
  <Paragraphs>117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1_Apex</vt:lpstr>
      <vt:lpstr>The Gospel of John X</vt:lpstr>
      <vt:lpstr>Theme:  Jesus Replacing/Greater than the Jewish Festivals</vt:lpstr>
      <vt:lpstr>John 7 &amp; 8 Jesus and Tabernacles</vt:lpstr>
      <vt:lpstr>John 7:14-24</vt:lpstr>
      <vt:lpstr>John 7:37-43  Living Water</vt:lpstr>
      <vt:lpstr>John 8 More Claims of Jesus</vt:lpstr>
      <vt:lpstr>John 8:49-59 I AM</vt:lpstr>
      <vt:lpstr>John 9 Jesus Heals a Man Born Blind</vt:lpstr>
      <vt:lpstr>John 9:1 The Problem of Suffering</vt:lpstr>
      <vt:lpstr>What healed the man?</vt:lpstr>
      <vt:lpstr>John 9:1-7 What saves us?</vt:lpstr>
      <vt:lpstr>John 9:8-34 Who is Blind and Who Can See?</vt:lpstr>
      <vt:lpstr>The Blind Man Coming to faith</vt:lpstr>
      <vt:lpstr>John 9:18-23 The Parents</vt:lpstr>
      <vt:lpstr>John 9:24-34 The Pharisees are Blind</vt:lpstr>
      <vt:lpstr>John 9:35-41 The Man Now Sees</vt:lpstr>
      <vt:lpstr>The Blind and the Seeing Jesus is the Light of the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John</dc:title>
  <dc:creator>John Oakes</dc:creator>
  <cp:lastModifiedBy>John Oakes</cp:lastModifiedBy>
  <cp:revision>112</cp:revision>
  <dcterms:created xsi:type="dcterms:W3CDTF">2020-11-05T23:37:34Z</dcterms:created>
  <dcterms:modified xsi:type="dcterms:W3CDTF">2021-01-10T20:08:41Z</dcterms:modified>
</cp:coreProperties>
</file>