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0.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984" r:id="rId2"/>
    <p:sldMasterId id="2147483997" r:id="rId3"/>
    <p:sldMasterId id="2147484010" r:id="rId4"/>
    <p:sldMasterId id="2147484037" r:id="rId5"/>
    <p:sldMasterId id="2147484051" r:id="rId6"/>
    <p:sldMasterId id="2147484064" r:id="rId7"/>
    <p:sldMasterId id="2147484077" r:id="rId8"/>
    <p:sldMasterId id="2147484090" r:id="rId9"/>
    <p:sldMasterId id="2147484103" r:id="rId10"/>
    <p:sldMasterId id="2147484116" r:id="rId11"/>
  </p:sldMasterIdLst>
  <p:notesMasterIdLst>
    <p:notesMasterId r:id="rId93"/>
  </p:notesMasterIdLst>
  <p:sldIdLst>
    <p:sldId id="282" r:id="rId12"/>
    <p:sldId id="270" r:id="rId13"/>
    <p:sldId id="267" r:id="rId14"/>
    <p:sldId id="367" r:id="rId15"/>
    <p:sldId id="368" r:id="rId16"/>
    <p:sldId id="369" r:id="rId17"/>
    <p:sldId id="377" r:id="rId18"/>
    <p:sldId id="309" r:id="rId19"/>
    <p:sldId id="378" r:id="rId20"/>
    <p:sldId id="313" r:id="rId21"/>
    <p:sldId id="379" r:id="rId22"/>
    <p:sldId id="370" r:id="rId23"/>
    <p:sldId id="310" r:id="rId24"/>
    <p:sldId id="311" r:id="rId25"/>
    <p:sldId id="312" r:id="rId26"/>
    <p:sldId id="376" r:id="rId27"/>
    <p:sldId id="264" r:id="rId28"/>
    <p:sldId id="268" r:id="rId29"/>
    <p:sldId id="278" r:id="rId30"/>
    <p:sldId id="279" r:id="rId31"/>
    <p:sldId id="372" r:id="rId32"/>
    <p:sldId id="374" r:id="rId33"/>
    <p:sldId id="373" r:id="rId34"/>
    <p:sldId id="290" r:id="rId35"/>
    <p:sldId id="289" r:id="rId36"/>
    <p:sldId id="375" r:id="rId37"/>
    <p:sldId id="380" r:id="rId38"/>
    <p:sldId id="262" r:id="rId39"/>
    <p:sldId id="335" r:id="rId40"/>
    <p:sldId id="336" r:id="rId41"/>
    <p:sldId id="337" r:id="rId42"/>
    <p:sldId id="338" r:id="rId43"/>
    <p:sldId id="339" r:id="rId44"/>
    <p:sldId id="301" r:id="rId45"/>
    <p:sldId id="340" r:id="rId46"/>
    <p:sldId id="303" r:id="rId47"/>
    <p:sldId id="304" r:id="rId48"/>
    <p:sldId id="305" r:id="rId49"/>
    <p:sldId id="306" r:id="rId50"/>
    <p:sldId id="307" r:id="rId51"/>
    <p:sldId id="308" r:id="rId52"/>
    <p:sldId id="341" r:id="rId53"/>
    <p:sldId id="381" r:id="rId54"/>
    <p:sldId id="263" r:id="rId55"/>
    <p:sldId id="343" r:id="rId56"/>
    <p:sldId id="281" r:id="rId57"/>
    <p:sldId id="355" r:id="rId58"/>
    <p:sldId id="280" r:id="rId59"/>
    <p:sldId id="356" r:id="rId60"/>
    <p:sldId id="344" r:id="rId61"/>
    <p:sldId id="345" r:id="rId62"/>
    <p:sldId id="357" r:id="rId63"/>
    <p:sldId id="358" r:id="rId64"/>
    <p:sldId id="359" r:id="rId65"/>
    <p:sldId id="360" r:id="rId66"/>
    <p:sldId id="354" r:id="rId67"/>
    <p:sldId id="346" r:id="rId68"/>
    <p:sldId id="348" r:id="rId69"/>
    <p:sldId id="347" r:id="rId70"/>
    <p:sldId id="350" r:id="rId71"/>
    <p:sldId id="361" r:id="rId72"/>
    <p:sldId id="283" r:id="rId73"/>
    <p:sldId id="284" r:id="rId74"/>
    <p:sldId id="302" r:id="rId75"/>
    <p:sldId id="272" r:id="rId76"/>
    <p:sldId id="285" r:id="rId77"/>
    <p:sldId id="286" r:id="rId78"/>
    <p:sldId id="258" r:id="rId79"/>
    <p:sldId id="287" r:id="rId80"/>
    <p:sldId id="288" r:id="rId81"/>
    <p:sldId id="382" r:id="rId82"/>
    <p:sldId id="273" r:id="rId83"/>
    <p:sldId id="292" r:id="rId84"/>
    <p:sldId id="293" r:id="rId85"/>
    <p:sldId id="294" r:id="rId86"/>
    <p:sldId id="296" r:id="rId87"/>
    <p:sldId id="297" r:id="rId88"/>
    <p:sldId id="259" r:id="rId89"/>
    <p:sldId id="298" r:id="rId90"/>
    <p:sldId id="383" r:id="rId91"/>
    <p:sldId id="384" r:id="rId92"/>
  </p:sldIdLst>
  <p:sldSz cx="9144000" cy="6858000" type="screen4x3"/>
  <p:notesSz cx="6858000" cy="9144000"/>
  <p:defaultTextStyle>
    <a:defPPr>
      <a:defRPr lang="es-MX"/>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Oakes" initials="JO" lastIdx="1" clrIdx="0">
    <p:extLst>
      <p:ext uri="{19B8F6BF-5375-455C-9EA6-DF929625EA0E}">
        <p15:presenceInfo xmlns:p15="http://schemas.microsoft.com/office/powerpoint/2012/main" userId="1a36f0057432ea1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94664" autoAdjust="0"/>
  </p:normalViewPr>
  <p:slideViewPr>
    <p:cSldViewPr>
      <p:cViewPr varScale="1">
        <p:scale>
          <a:sx n="82" d="100"/>
          <a:sy n="82" d="100"/>
        </p:scale>
        <p:origin x="893" y="5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varScale="1">
      <p:scale>
        <a:sx n="100" d="100"/>
        <a:sy n="100" d="100"/>
      </p:scale>
      <p:origin x="0" y="-431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presProps" Target="presProps.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80" Type="http://schemas.openxmlformats.org/officeDocument/2006/relationships/slide" Target="slides/slide69.xml"/><Relationship Id="rId85" Type="http://schemas.openxmlformats.org/officeDocument/2006/relationships/slide" Target="slides/slide74.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notesMaster" Target="notesMasters/notesMaster1.xml"/><Relationship Id="rId98"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slide" Target="slides/slide6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atin typeface="Times New Roman" pitchFamily="18" charset="0"/>
              </a:defRPr>
            </a:lvl1pPr>
          </a:lstStyle>
          <a:p>
            <a:pPr>
              <a:defRPr/>
            </a:pPr>
            <a:endParaRPr lang="en-US"/>
          </a:p>
        </p:txBody>
      </p:sp>
      <p:sp>
        <p:nvSpPr>
          <p:cNvPr id="2662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atin typeface="Times New Roman" pitchFamily="18" charset="0"/>
              </a:defRPr>
            </a:lvl1pPr>
          </a:lstStyle>
          <a:p>
            <a:pPr>
              <a:defRPr/>
            </a:pPr>
            <a:endParaRPr lang="en-US"/>
          </a:p>
        </p:txBody>
      </p:sp>
      <p:sp>
        <p:nvSpPr>
          <p:cNvPr id="137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Times New Roman" pitchFamily="18" charset="0"/>
              </a:defRPr>
            </a:lvl1pPr>
          </a:lstStyle>
          <a:p>
            <a:pPr>
              <a:defRPr/>
            </a:pPr>
            <a:endParaRPr lang="en-US"/>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itchFamily="18" charset="0"/>
              </a:defRPr>
            </a:lvl1pPr>
          </a:lstStyle>
          <a:p>
            <a:pPr>
              <a:defRPr/>
            </a:pPr>
            <a:fld id="{C27B5866-939C-4B4D-8145-7A81A0CDB7F7}" type="slidenum">
              <a:rPr lang="en-US"/>
              <a:pPr>
                <a:defRPr/>
              </a:pPr>
              <a:t>‹#›</a:t>
            </a:fld>
            <a:endParaRPr lang="en-US"/>
          </a:p>
        </p:txBody>
      </p:sp>
    </p:spTree>
    <p:extLst>
      <p:ext uri="{BB962C8B-B14F-4D97-AF65-F5344CB8AC3E}">
        <p14:creationId xmlns:p14="http://schemas.microsoft.com/office/powerpoint/2010/main" val="39250565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DB1ABE1-B260-45CD-8767-0EABECDC0821}" type="slidenum">
              <a:rPr lang="en-US" altLang="en-US" smtClean="0">
                <a:latin typeface="Times New Roman" pitchFamily="18" charset="0"/>
              </a:rPr>
              <a:pPr/>
              <a:t>1</a:t>
            </a:fld>
            <a:endParaRPr lang="en-US" altLang="en-US">
              <a:latin typeface="Times New Roman" pitchFamily="18"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19</a:t>
            </a:fld>
            <a:endParaRPr lang="en-US"/>
          </a:p>
        </p:txBody>
      </p:sp>
    </p:spTree>
    <p:extLst>
      <p:ext uri="{BB962C8B-B14F-4D97-AF65-F5344CB8AC3E}">
        <p14:creationId xmlns:p14="http://schemas.microsoft.com/office/powerpoint/2010/main" val="1259101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20</a:t>
            </a:fld>
            <a:endParaRPr lang="en-US"/>
          </a:p>
        </p:txBody>
      </p:sp>
    </p:spTree>
    <p:extLst>
      <p:ext uri="{BB962C8B-B14F-4D97-AF65-F5344CB8AC3E}">
        <p14:creationId xmlns:p14="http://schemas.microsoft.com/office/powerpoint/2010/main" val="2200399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7574E2-EFD2-4871-B434-DFA83DC19F54}" type="slidenum">
              <a:rPr lang="en-US" smtClean="0"/>
              <a:t>21</a:t>
            </a:fld>
            <a:endParaRPr lang="en-US"/>
          </a:p>
        </p:txBody>
      </p:sp>
    </p:spTree>
    <p:extLst>
      <p:ext uri="{BB962C8B-B14F-4D97-AF65-F5344CB8AC3E}">
        <p14:creationId xmlns:p14="http://schemas.microsoft.com/office/powerpoint/2010/main" val="2312540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22</a:t>
            </a:fld>
            <a:endParaRPr lang="en-US"/>
          </a:p>
        </p:txBody>
      </p:sp>
    </p:spTree>
    <p:extLst>
      <p:ext uri="{BB962C8B-B14F-4D97-AF65-F5344CB8AC3E}">
        <p14:creationId xmlns:p14="http://schemas.microsoft.com/office/powerpoint/2010/main" val="1970146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23</a:t>
            </a:fld>
            <a:endParaRPr lang="en-US"/>
          </a:p>
        </p:txBody>
      </p:sp>
    </p:spTree>
    <p:extLst>
      <p:ext uri="{BB962C8B-B14F-4D97-AF65-F5344CB8AC3E}">
        <p14:creationId xmlns:p14="http://schemas.microsoft.com/office/powerpoint/2010/main" val="844020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24</a:t>
            </a:fld>
            <a:endParaRPr lang="en-US"/>
          </a:p>
        </p:txBody>
      </p:sp>
    </p:spTree>
    <p:extLst>
      <p:ext uri="{BB962C8B-B14F-4D97-AF65-F5344CB8AC3E}">
        <p14:creationId xmlns:p14="http://schemas.microsoft.com/office/powerpoint/2010/main" val="1375784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25</a:t>
            </a:fld>
            <a:endParaRPr lang="en-US"/>
          </a:p>
        </p:txBody>
      </p:sp>
    </p:spTree>
    <p:extLst>
      <p:ext uri="{BB962C8B-B14F-4D97-AF65-F5344CB8AC3E}">
        <p14:creationId xmlns:p14="http://schemas.microsoft.com/office/powerpoint/2010/main" val="3446936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09BFB2-8B02-4504-BF54-F353D645EB9D}"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938063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p:spPr>
        <p:txBody>
          <a:bodyPr/>
          <a:lstStyle/>
          <a:p>
            <a:endParaRPr lang="en-US" altLang="en-US"/>
          </a:p>
        </p:txBody>
      </p:sp>
      <p:sp>
        <p:nvSpPr>
          <p:cNvPr id="198660"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E045638-8C3A-4E73-A073-2EF39A7CB997}"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853711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p:spPr>
        <p:txBody>
          <a:bodyPr/>
          <a:lstStyle/>
          <a:p>
            <a:endParaRPr lang="en-US" altLang="en-US"/>
          </a:p>
        </p:txBody>
      </p:sp>
      <p:sp>
        <p:nvSpPr>
          <p:cNvPr id="199684"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9989602-E3FD-4D4E-A106-B43D6C6A186C}"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69641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05E3B95-687D-4BA5-B7B1-F2D99307C468}" type="slidenum">
              <a:rPr lang="en-US">
                <a:latin typeface="Times New Roman" pitchFamily="18" charset="0"/>
              </a:rPr>
              <a:pPr/>
              <a:t>2</a:t>
            </a:fld>
            <a:endParaRPr lang="en-US">
              <a:latin typeface="Times New Roman" pitchFamily="18"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p:spPr>
        <p:txBody>
          <a:bodyPr/>
          <a:lstStyle/>
          <a:p>
            <a:endParaRPr lang="en-US" altLang="en-US"/>
          </a:p>
        </p:txBody>
      </p:sp>
      <p:sp>
        <p:nvSpPr>
          <p:cNvPr id="200708"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D1AB21D-A390-46B6-B6DE-ACDCB026A1ED}"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139002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p:spPr>
        <p:txBody>
          <a:bodyPr/>
          <a:lstStyle/>
          <a:p>
            <a:endParaRPr lang="en-US" altLang="en-US"/>
          </a:p>
        </p:txBody>
      </p:sp>
      <p:sp>
        <p:nvSpPr>
          <p:cNvPr id="201732"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131BC6-C614-4DD5-9D2C-30758D41C55A}"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22296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p:spPr>
        <p:txBody>
          <a:bodyPr/>
          <a:lstStyle/>
          <a:p>
            <a:endParaRPr lang="en-US" altLang="en-US"/>
          </a:p>
        </p:txBody>
      </p:sp>
      <p:sp>
        <p:nvSpPr>
          <p:cNvPr id="202756"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64ED635-73DF-42F9-B4C2-B927A47B2C15}"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94054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p:spPr>
        <p:txBody>
          <a:bodyPr/>
          <a:lstStyle/>
          <a:p>
            <a:endParaRPr lang="en-US" altLang="en-US"/>
          </a:p>
        </p:txBody>
      </p:sp>
      <p:sp>
        <p:nvSpPr>
          <p:cNvPr id="203780"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1294A13-A460-43BF-93D1-E22D84936315}"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59640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p:spPr>
        <p:txBody>
          <a:bodyPr/>
          <a:lstStyle/>
          <a:p>
            <a:endParaRPr lang="en-US" altLang="en-US"/>
          </a:p>
        </p:txBody>
      </p:sp>
      <p:sp>
        <p:nvSpPr>
          <p:cNvPr id="204804"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0B7890-5DC4-4BCF-9A22-D1DF5AB22B33}"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9345235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p:spPr>
        <p:txBody>
          <a:bodyPr/>
          <a:lstStyle/>
          <a:p>
            <a:endParaRPr lang="en-US" altLang="en-US"/>
          </a:p>
        </p:txBody>
      </p:sp>
      <p:sp>
        <p:nvSpPr>
          <p:cNvPr id="205828"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96B2070-A4C5-48E0-894C-B0E5C7B7341D}"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3957362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p:spPr>
        <p:txBody>
          <a:bodyPr/>
          <a:lstStyle/>
          <a:p>
            <a:endParaRPr lang="en-US" altLang="en-US"/>
          </a:p>
        </p:txBody>
      </p:sp>
      <p:sp>
        <p:nvSpPr>
          <p:cNvPr id="206852"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F83C70A-5E37-4217-8498-851139A0017D}"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0993271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p:spPr>
        <p:txBody>
          <a:bodyPr/>
          <a:lstStyle/>
          <a:p>
            <a:endParaRPr lang="en-US" altLang="en-US"/>
          </a:p>
        </p:txBody>
      </p:sp>
      <p:sp>
        <p:nvSpPr>
          <p:cNvPr id="207876"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81E342D-7CB9-4034-964B-1CBF05C7A0A2}"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563511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3AAF138-3FEF-4D8A-92B3-AB1236822C4D}" type="slidenum">
              <a:rPr lang="en-US" altLang="en-US">
                <a:solidFill>
                  <a:srgbClr val="000000"/>
                </a:solidFill>
                <a:latin typeface="Times New Roman" pitchFamily="18" charset="0"/>
              </a:rPr>
              <a:pPr/>
              <a:t>39</a:t>
            </a:fld>
            <a:endParaRPr lang="en-US" altLang="en-US">
              <a:solidFill>
                <a:srgbClr val="000000"/>
              </a:solidFill>
              <a:latin typeface="Times New Roman" pitchFamily="18" charset="0"/>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p:spPr>
        <p:txBody>
          <a:bodyPr/>
          <a:lstStyle/>
          <a:p>
            <a:endParaRPr lang="en-US" altLang="en-US"/>
          </a:p>
        </p:txBody>
      </p:sp>
      <p:sp>
        <p:nvSpPr>
          <p:cNvPr id="209924"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B4502B0-CD96-4099-B0AD-005FEFAE1163}"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287318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2274DBF-5A96-4101-B38B-02141611BB59}" type="slidenum">
              <a:rPr lang="en-US">
                <a:latin typeface="Times New Roman" pitchFamily="18" charset="0"/>
              </a:rPr>
              <a:pPr/>
              <a:t>3</a:t>
            </a:fld>
            <a:endParaRPr lang="en-US">
              <a:latin typeface="Times New Roman" pitchFamily="18"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4680287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p:spPr>
        <p:txBody>
          <a:bodyPr/>
          <a:lstStyle/>
          <a:p>
            <a:endParaRPr lang="en-US" altLang="en-US"/>
          </a:p>
        </p:txBody>
      </p:sp>
      <p:sp>
        <p:nvSpPr>
          <p:cNvPr id="210948"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25B42D1-D7A5-4BC8-99C6-F7E628BA841B}"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962084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CF0D4631-0B39-4CBA-8B1F-42A2B22AA9C1}"/>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77E4DE-06D4-4EDD-BF15-AFB82095A19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2883" name="Rectangle 2">
            <a:extLst>
              <a:ext uri="{FF2B5EF4-FFF2-40B4-BE49-F238E27FC236}">
                <a16:creationId xmlns:a16="http://schemas.microsoft.com/office/drawing/2014/main" id="{2D21D524-1258-4BE7-A3E7-B2CDF2280617}"/>
              </a:ext>
            </a:extLst>
          </p:cNvPr>
          <p:cNvSpPr>
            <a:spLocks noGrp="1" noRot="1" noChangeAspect="1" noChangeArrowheads="1" noTextEdit="1"/>
          </p:cNvSpPr>
          <p:nvPr>
            <p:ph type="sldImg"/>
          </p:nvPr>
        </p:nvSpPr>
        <p:spPr>
          <a:ln/>
        </p:spPr>
      </p:sp>
      <p:sp>
        <p:nvSpPr>
          <p:cNvPr id="122884" name="Rectangle 3">
            <a:extLst>
              <a:ext uri="{FF2B5EF4-FFF2-40B4-BE49-F238E27FC236}">
                <a16:creationId xmlns:a16="http://schemas.microsoft.com/office/drawing/2014/main" id="{EFAA2365-9052-4F86-BEB7-8B1EFC13F148}"/>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C464F98-4A60-4B79-ADF5-61641E174CC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3181108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D4ADF143-829D-4B0F-8EE2-78EECAD642A2}"/>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F4C8F1D0-6894-4F66-BD9A-EDD049BA100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757852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4BE0AE06-4478-4E45-ADBC-0BD191BEFC43}"/>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E88D11D3-3835-4933-917D-A9D4A6BBB17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602953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9A8EACCF-9B5A-4AE2-A136-17EDC7859DBD}"/>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21734A5A-EC6F-46CD-A291-7EB23168CFC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749504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F0F5B8CA-7994-4886-A747-F4452E12E25D}"/>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E5E0F57E-94E3-486F-8051-E73D3112EAD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884612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5ACBD74F-5D52-487B-BFCB-84F57E80662E}"/>
              </a:ext>
            </a:extLst>
          </p:cNvPr>
          <p:cNvSpPr>
            <a:spLocks noGrp="1" noRot="1" noChangeAspect="1" noChangeArrowheads="1" noTextEdit="1"/>
          </p:cNvSpPr>
          <p:nvPr>
            <p:ph type="sldImg"/>
          </p:nvPr>
        </p:nvSpPr>
        <p:spPr>
          <a:ln/>
        </p:spPr>
      </p:sp>
      <p:sp>
        <p:nvSpPr>
          <p:cNvPr id="104451" name="Rectangle 3">
            <a:extLst>
              <a:ext uri="{FF2B5EF4-FFF2-40B4-BE49-F238E27FC236}">
                <a16:creationId xmlns:a16="http://schemas.microsoft.com/office/drawing/2014/main" id="{1AABE616-F1A6-4B81-9C93-C3450BEF3C3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722123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75025451-0477-47E2-9249-CAB665A7B990}"/>
              </a:ext>
            </a:extLst>
          </p:cNvPr>
          <p:cNvSpPr>
            <a:spLocks noGrp="1" noRot="1" noChangeAspect="1" noChangeArrowheads="1" noTextEdit="1"/>
          </p:cNvSpPr>
          <p:nvPr>
            <p:ph type="sldImg"/>
          </p:nvPr>
        </p:nvSpPr>
        <p:spPr>
          <a:ln/>
        </p:spPr>
      </p:sp>
      <p:sp>
        <p:nvSpPr>
          <p:cNvPr id="106499" name="Rectangle 3">
            <a:extLst>
              <a:ext uri="{FF2B5EF4-FFF2-40B4-BE49-F238E27FC236}">
                <a16:creationId xmlns:a16="http://schemas.microsoft.com/office/drawing/2014/main" id="{7BFC6111-45E9-41BD-B6D4-1F9A96D1EF9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3329015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F7B4DBC5-9E39-4EF2-B409-DC8A933C6D13}"/>
              </a:ext>
            </a:extLst>
          </p:cNvPr>
          <p:cNvSpPr>
            <a:spLocks noGrp="1" noRot="1" noChangeAspect="1" noChangeArrowheads="1" noTextEdit="1"/>
          </p:cNvSpPr>
          <p:nvPr>
            <p:ph type="sldImg"/>
          </p:nvPr>
        </p:nvSpPr>
        <p:spPr>
          <a:ln/>
        </p:spPr>
      </p:sp>
      <p:sp>
        <p:nvSpPr>
          <p:cNvPr id="108547" name="Notes Placeholder 2">
            <a:extLst>
              <a:ext uri="{FF2B5EF4-FFF2-40B4-BE49-F238E27FC236}">
                <a16:creationId xmlns:a16="http://schemas.microsoft.com/office/drawing/2014/main" id="{C4934F4F-AE10-4609-87E6-19CBA95397D5}"/>
              </a:ext>
            </a:extLst>
          </p:cNvPr>
          <p:cNvSpPr>
            <a:spLocks noGrp="1" noChangeArrowheads="1"/>
          </p:cNvSpPr>
          <p:nvPr>
            <p:ph type="body" idx="1"/>
          </p:nvPr>
        </p:nvSpPr>
        <p:spPr>
          <a:noFill/>
        </p:spPr>
        <p:txBody>
          <a:bodyPr/>
          <a:lstStyle/>
          <a:p>
            <a:endParaRPr lang="en-US" altLang="en-US"/>
          </a:p>
        </p:txBody>
      </p:sp>
      <p:sp>
        <p:nvSpPr>
          <p:cNvPr id="108548" name="Slide Number Placeholder 3">
            <a:extLst>
              <a:ext uri="{FF2B5EF4-FFF2-40B4-BE49-F238E27FC236}">
                <a16:creationId xmlns:a16="http://schemas.microsoft.com/office/drawing/2014/main" id="{76B49908-8EC5-44AC-A8AA-759506874061}"/>
              </a:ext>
            </a:extLst>
          </p:cNvPr>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810A0C2-1F26-417D-8A7C-3BB5A60929B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53109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a:extLst>
              <a:ext uri="{FF2B5EF4-FFF2-40B4-BE49-F238E27FC236}">
                <a16:creationId xmlns:a16="http://schemas.microsoft.com/office/drawing/2014/main" id="{7E041318-196D-4208-AE0E-F36D81695EDD}"/>
              </a:ext>
            </a:extLst>
          </p:cNvPr>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3F43884-821C-45A9-A0B7-BFA54C560899}" type="slidenum">
              <a:rPr lang="en-US" altLang="en-US">
                <a:latin typeface="Times New Roman" panose="02020603050405020304" pitchFamily="18" charset="0"/>
              </a:rPr>
              <a:pPr/>
              <a:t>6</a:t>
            </a:fld>
            <a:endParaRPr lang="en-US" altLang="en-US">
              <a:latin typeface="Times New Roman" panose="02020603050405020304" pitchFamily="18" charset="0"/>
            </a:endParaRPr>
          </a:p>
        </p:txBody>
      </p:sp>
      <p:sp>
        <p:nvSpPr>
          <p:cNvPr id="268291" name="Rectangle 2">
            <a:extLst>
              <a:ext uri="{FF2B5EF4-FFF2-40B4-BE49-F238E27FC236}">
                <a16:creationId xmlns:a16="http://schemas.microsoft.com/office/drawing/2014/main" id="{4276AD20-324C-466F-A5B9-C829753CFDE1}"/>
              </a:ext>
            </a:extLst>
          </p:cNvPr>
          <p:cNvSpPr>
            <a:spLocks noGrp="1" noRot="1" noChangeAspect="1" noChangeArrowheads="1" noTextEdit="1"/>
          </p:cNvSpPr>
          <p:nvPr>
            <p:ph type="sldImg"/>
          </p:nvPr>
        </p:nvSpPr>
        <p:spPr>
          <a:ln/>
        </p:spPr>
      </p:sp>
      <p:sp>
        <p:nvSpPr>
          <p:cNvPr id="268292" name="Rectangle 3">
            <a:extLst>
              <a:ext uri="{FF2B5EF4-FFF2-40B4-BE49-F238E27FC236}">
                <a16:creationId xmlns:a16="http://schemas.microsoft.com/office/drawing/2014/main" id="{83954509-2B8A-4F92-8DD6-DABC958683F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BBFEE68C-C85B-400A-A070-44C0DE258AA7}"/>
              </a:ext>
            </a:extLst>
          </p:cNvPr>
          <p:cNvSpPr>
            <a:spLocks noGrp="1" noRot="1" noChangeAspect="1" noChangeArrowheads="1" noTextEdit="1"/>
          </p:cNvSpPr>
          <p:nvPr>
            <p:ph type="sldImg"/>
          </p:nvPr>
        </p:nvSpPr>
        <p:spPr>
          <a:ln/>
        </p:spPr>
      </p:sp>
      <p:sp>
        <p:nvSpPr>
          <p:cNvPr id="110595" name="Notes Placeholder 2">
            <a:extLst>
              <a:ext uri="{FF2B5EF4-FFF2-40B4-BE49-F238E27FC236}">
                <a16:creationId xmlns:a16="http://schemas.microsoft.com/office/drawing/2014/main" id="{9423D7E0-3486-4144-8C82-6C2169507CF5}"/>
              </a:ext>
            </a:extLst>
          </p:cNvPr>
          <p:cNvSpPr>
            <a:spLocks noGrp="1" noChangeArrowheads="1"/>
          </p:cNvSpPr>
          <p:nvPr>
            <p:ph type="body" idx="1"/>
          </p:nvPr>
        </p:nvSpPr>
        <p:spPr>
          <a:noFill/>
        </p:spPr>
        <p:txBody>
          <a:bodyPr/>
          <a:lstStyle/>
          <a:p>
            <a:endParaRPr lang="en-US" altLang="en-US"/>
          </a:p>
        </p:txBody>
      </p:sp>
      <p:sp>
        <p:nvSpPr>
          <p:cNvPr id="110596" name="Slide Number Placeholder 3">
            <a:extLst>
              <a:ext uri="{FF2B5EF4-FFF2-40B4-BE49-F238E27FC236}">
                <a16:creationId xmlns:a16="http://schemas.microsoft.com/office/drawing/2014/main" id="{782906DD-6F82-4C67-97A1-24B29EAF461E}"/>
              </a:ext>
            </a:extLst>
          </p:cNvPr>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98B63BA-2CEE-42E3-B3BF-F8F3B80D013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139177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96647B88-417D-487F-9C68-5DD38610A0B4}"/>
              </a:ext>
            </a:extLst>
          </p:cNvPr>
          <p:cNvSpPr>
            <a:spLocks noGrp="1" noRot="1" noChangeAspect="1" noChangeArrowheads="1" noTextEdit="1"/>
          </p:cNvSpPr>
          <p:nvPr>
            <p:ph type="sldImg"/>
          </p:nvPr>
        </p:nvSpPr>
        <p:spPr>
          <a:ln/>
        </p:spPr>
      </p:sp>
      <p:sp>
        <p:nvSpPr>
          <p:cNvPr id="112643" name="Notes Placeholder 2">
            <a:extLst>
              <a:ext uri="{FF2B5EF4-FFF2-40B4-BE49-F238E27FC236}">
                <a16:creationId xmlns:a16="http://schemas.microsoft.com/office/drawing/2014/main" id="{D69241BA-97F1-488F-9A83-38E865BF25A4}"/>
              </a:ext>
            </a:extLst>
          </p:cNvPr>
          <p:cNvSpPr>
            <a:spLocks noGrp="1" noChangeArrowheads="1"/>
          </p:cNvSpPr>
          <p:nvPr>
            <p:ph type="body" idx="1"/>
          </p:nvPr>
        </p:nvSpPr>
        <p:spPr>
          <a:noFill/>
        </p:spPr>
        <p:txBody>
          <a:bodyPr/>
          <a:lstStyle/>
          <a:p>
            <a:endParaRPr lang="en-US" altLang="en-US"/>
          </a:p>
        </p:txBody>
      </p:sp>
      <p:sp>
        <p:nvSpPr>
          <p:cNvPr id="112644" name="Slide Number Placeholder 3">
            <a:extLst>
              <a:ext uri="{FF2B5EF4-FFF2-40B4-BE49-F238E27FC236}">
                <a16:creationId xmlns:a16="http://schemas.microsoft.com/office/drawing/2014/main" id="{23F673E2-8410-4E46-B8D1-43637964BBAF}"/>
              </a:ext>
            </a:extLst>
          </p:cNvPr>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132BB72-6188-4DE9-9C0E-50D939C862F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963677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06AEAB57-F4FF-4186-97A0-96D17E46E96F}"/>
              </a:ext>
            </a:extLst>
          </p:cNvPr>
          <p:cNvSpPr>
            <a:spLocks noGrp="1" noRot="1" noChangeAspect="1" noChangeArrowheads="1" noTextEdit="1"/>
          </p:cNvSpPr>
          <p:nvPr>
            <p:ph type="sldImg"/>
          </p:nvPr>
        </p:nvSpPr>
        <p:spPr>
          <a:ln/>
        </p:spPr>
      </p:sp>
      <p:sp>
        <p:nvSpPr>
          <p:cNvPr id="114691" name="Notes Placeholder 2">
            <a:extLst>
              <a:ext uri="{FF2B5EF4-FFF2-40B4-BE49-F238E27FC236}">
                <a16:creationId xmlns:a16="http://schemas.microsoft.com/office/drawing/2014/main" id="{84545226-A5B7-4630-A9A2-DC9F27EF61A1}"/>
              </a:ext>
            </a:extLst>
          </p:cNvPr>
          <p:cNvSpPr>
            <a:spLocks noGrp="1" noChangeArrowheads="1"/>
          </p:cNvSpPr>
          <p:nvPr>
            <p:ph type="body" idx="1"/>
          </p:nvPr>
        </p:nvSpPr>
        <p:spPr>
          <a:noFill/>
        </p:spPr>
        <p:txBody>
          <a:bodyPr/>
          <a:lstStyle/>
          <a:p>
            <a:endParaRPr lang="en-US" altLang="en-US"/>
          </a:p>
        </p:txBody>
      </p:sp>
      <p:sp>
        <p:nvSpPr>
          <p:cNvPr id="114692" name="Slide Number Placeholder 3">
            <a:extLst>
              <a:ext uri="{FF2B5EF4-FFF2-40B4-BE49-F238E27FC236}">
                <a16:creationId xmlns:a16="http://schemas.microsoft.com/office/drawing/2014/main" id="{744E83DC-7FF9-4EFA-8CDC-8E372B71BE2A}"/>
              </a:ext>
            </a:extLst>
          </p:cNvPr>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07BAE6-EC24-4847-B624-949BC16B4610}"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7864625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C8B8515-BC19-41A6-B21C-2E8A1DB9D7EA}" type="slidenum">
              <a:rPr lang="en-US" altLang="en-US" smtClean="0">
                <a:latin typeface="Times New Roman" pitchFamily="18" charset="0"/>
              </a:rPr>
              <a:pPr/>
              <a:t>62</a:t>
            </a:fld>
            <a:endParaRPr lang="en-US" altLang="en-US">
              <a:latin typeface="Times New Roman" pitchFamily="18"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F016BF1-B429-41FB-9D65-AD0BAF1573DF}" type="slidenum">
              <a:rPr lang="en-US">
                <a:latin typeface="Times New Roman" pitchFamily="18" charset="0"/>
              </a:rPr>
              <a:pPr/>
              <a:t>65</a:t>
            </a:fld>
            <a:endParaRPr lang="en-US">
              <a:latin typeface="Times New Roman" pitchFamily="18"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D6778E9-CC92-4DC2-A021-168D1B96725D}" type="slidenum">
              <a:rPr lang="en-US">
                <a:latin typeface="Times New Roman" pitchFamily="18" charset="0"/>
              </a:rPr>
              <a:pPr/>
              <a:t>68</a:t>
            </a:fld>
            <a:endParaRPr lang="en-US">
              <a:latin typeface="Times New Roman" pitchFamily="18"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C008668-B3BE-42C0-8424-014AE12F1FDC}" type="slidenum">
              <a:rPr lang="en-US">
                <a:latin typeface="Times New Roman" pitchFamily="18" charset="0"/>
              </a:rPr>
              <a:pPr/>
              <a:t>72</a:t>
            </a:fld>
            <a:endParaRPr lang="en-US">
              <a:latin typeface="Times New Roman" pitchFamily="18"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32DEE60-B7C8-4017-A5F7-1045AF1E9186}" type="slidenum">
              <a:rPr lang="en-US" altLang="en-US">
                <a:solidFill>
                  <a:srgbClr val="000000"/>
                </a:solidFill>
                <a:latin typeface="Times New Roman" pitchFamily="18" charset="0"/>
              </a:rPr>
              <a:pPr/>
              <a:t>76</a:t>
            </a:fld>
            <a:endParaRPr lang="en-US" altLang="en-US">
              <a:solidFill>
                <a:srgbClr val="000000"/>
              </a:solidFill>
              <a:latin typeface="Times New Roman" pitchFamily="18" charset="0"/>
            </a:endParaRPr>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F0725BF-96E7-4803-8016-6B5E4ECC5F91}" type="slidenum">
              <a:rPr lang="en-US">
                <a:latin typeface="Times New Roman" pitchFamily="18" charset="0"/>
              </a:rPr>
              <a:pPr/>
              <a:t>78</a:t>
            </a:fld>
            <a:endParaRPr lang="en-US">
              <a:latin typeface="Times New Roman" pitchFamily="18"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DFFF736D-A144-44CE-866F-8949B6E819BD}"/>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A21E7C3D-00DF-417C-A0F3-FF3C8EEBD0F9}"/>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8196" name="Slide Number Placeholder 3">
            <a:extLst>
              <a:ext uri="{FF2B5EF4-FFF2-40B4-BE49-F238E27FC236}">
                <a16:creationId xmlns:a16="http://schemas.microsoft.com/office/drawing/2014/main" id="{99D9513D-5211-4BCA-9F65-A22361EFC34E}"/>
              </a:ext>
            </a:extLst>
          </p:cNvPr>
          <p:cNvSpPr>
            <a:spLocks noGrp="1"/>
          </p:cNvSpPr>
          <p:nvPr>
            <p:ph type="sldNum" sz="quarter" idx="5"/>
          </p:nvPr>
        </p:nvSpPr>
        <p:spPr>
          <a:noFill/>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E323A6F9-D304-464C-93F8-1733059CB5B5}" type="slidenum">
              <a:rPr lang="en-US" altLang="en-US">
                <a:latin typeface="Arial" panose="020B0604020202020204" pitchFamily="34" charset="0"/>
              </a:rPr>
              <a:pPr/>
              <a:t>9</a:t>
            </a:fld>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22DF1B9-9B49-4323-8C6C-7327A9935D71}"/>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4124529D-EA95-4BEB-B1AF-C6641E47B587}"/>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18436" name="Slide Number Placeholder 3">
            <a:extLst>
              <a:ext uri="{FF2B5EF4-FFF2-40B4-BE49-F238E27FC236}">
                <a16:creationId xmlns:a16="http://schemas.microsoft.com/office/drawing/2014/main" id="{5EDCE859-B72F-469B-9C8B-8E1AC955A51C}"/>
              </a:ext>
            </a:extLst>
          </p:cNvPr>
          <p:cNvSpPr>
            <a:spLocks noGrp="1"/>
          </p:cNvSpPr>
          <p:nvPr>
            <p:ph type="sldNum" sz="quarter" idx="5"/>
          </p:nvPr>
        </p:nvSpPr>
        <p:spPr>
          <a:noFill/>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4F714834-316D-4622-A75A-069271A5E96C}" type="slidenum">
              <a:rPr lang="en-US" altLang="en-US">
                <a:latin typeface="Arial" panose="020B0604020202020204" pitchFamily="34" charset="0"/>
              </a:rPr>
              <a:pPr/>
              <a:t>11</a:t>
            </a:fld>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a:extLst>
              <a:ext uri="{FF2B5EF4-FFF2-40B4-BE49-F238E27FC236}">
                <a16:creationId xmlns:a16="http://schemas.microsoft.com/office/drawing/2014/main" id="{11AC5A6A-3EC8-494D-A018-2DE24C24E73F}"/>
              </a:ext>
            </a:extLst>
          </p:cNvPr>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1B93292-0933-4073-A5B1-47077633E7F1}" type="slidenum">
              <a:rPr lang="en-US" altLang="en-US">
                <a:latin typeface="Times New Roman" panose="02020603050405020304" pitchFamily="18" charset="0"/>
              </a:rPr>
              <a:pPr/>
              <a:t>12</a:t>
            </a:fld>
            <a:endParaRPr lang="en-US" altLang="en-US">
              <a:latin typeface="Times New Roman" panose="02020603050405020304" pitchFamily="18" charset="0"/>
            </a:endParaRPr>
          </a:p>
        </p:txBody>
      </p:sp>
      <p:sp>
        <p:nvSpPr>
          <p:cNvPr id="269315" name="Rectangle 2">
            <a:extLst>
              <a:ext uri="{FF2B5EF4-FFF2-40B4-BE49-F238E27FC236}">
                <a16:creationId xmlns:a16="http://schemas.microsoft.com/office/drawing/2014/main" id="{7AE25305-D961-4E3F-B5C2-4756EA521E4E}"/>
              </a:ext>
            </a:extLst>
          </p:cNvPr>
          <p:cNvSpPr>
            <a:spLocks noGrp="1" noRot="1" noChangeAspect="1" noChangeArrowheads="1" noTextEdit="1"/>
          </p:cNvSpPr>
          <p:nvPr>
            <p:ph type="sldImg"/>
          </p:nvPr>
        </p:nvSpPr>
        <p:spPr>
          <a:ln/>
        </p:spPr>
      </p:sp>
      <p:sp>
        <p:nvSpPr>
          <p:cNvPr id="269316" name="Rectangle 3">
            <a:extLst>
              <a:ext uri="{FF2B5EF4-FFF2-40B4-BE49-F238E27FC236}">
                <a16:creationId xmlns:a16="http://schemas.microsoft.com/office/drawing/2014/main" id="{50000949-FA5A-40D8-8A4E-D392A2B3CC1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17</a:t>
            </a:fld>
            <a:endParaRPr lang="en-US"/>
          </a:p>
        </p:txBody>
      </p:sp>
    </p:spTree>
    <p:extLst>
      <p:ext uri="{BB962C8B-B14F-4D97-AF65-F5344CB8AC3E}">
        <p14:creationId xmlns:p14="http://schemas.microsoft.com/office/powerpoint/2010/main" val="3870465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18</a:t>
            </a:fld>
            <a:endParaRPr lang="en-US"/>
          </a:p>
        </p:txBody>
      </p:sp>
    </p:spTree>
    <p:extLst>
      <p:ext uri="{BB962C8B-B14F-4D97-AF65-F5344CB8AC3E}">
        <p14:creationId xmlns:p14="http://schemas.microsoft.com/office/powerpoint/2010/main" val="3760512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02"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noProof="0"/>
              <a:t>Click to edit Master title style</a:t>
            </a:r>
          </a:p>
        </p:txBody>
      </p:sp>
      <p:sp>
        <p:nvSpPr>
          <p:cNvPr id="5120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CCFEDE-97C7-43BC-8446-9909B483C03E}" type="slidenum">
              <a:rPr lang="en-US"/>
              <a:pPr>
                <a:defRPr/>
              </a:pPr>
              <a:t>‹#›</a:t>
            </a:fld>
            <a:endParaRPr lang="en-US"/>
          </a:p>
        </p:txBody>
      </p:sp>
    </p:spTree>
    <p:extLst>
      <p:ext uri="{BB962C8B-B14F-4D97-AF65-F5344CB8AC3E}">
        <p14:creationId xmlns:p14="http://schemas.microsoft.com/office/powerpoint/2010/main" val="3543421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80598E-3BAB-48BD-A9DD-E0A499576912}" type="slidenum">
              <a:rPr lang="en-US"/>
              <a:pPr>
                <a:defRPr/>
              </a:pPr>
              <a:t>‹#›</a:t>
            </a:fld>
            <a:endParaRPr lang="en-US"/>
          </a:p>
        </p:txBody>
      </p:sp>
    </p:spTree>
    <p:extLst>
      <p:ext uri="{BB962C8B-B14F-4D97-AF65-F5344CB8AC3E}">
        <p14:creationId xmlns:p14="http://schemas.microsoft.com/office/powerpoint/2010/main" val="329294812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38C5AA-CEE7-4A61-A87D-75E2055C437B}"/>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5FBEA91-C169-4187-BCF3-5B4674F3C6F7}"/>
              </a:ext>
            </a:extLst>
          </p:cNvPr>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6" name="Footer Placeholder 4">
            <a:extLst>
              <a:ext uri="{FF2B5EF4-FFF2-40B4-BE49-F238E27FC236}">
                <a16:creationId xmlns:a16="http://schemas.microsoft.com/office/drawing/2014/main" id="{EB94EF92-C84E-4BF9-BAD7-8E72B6F5A9E5}"/>
              </a:ext>
            </a:extLst>
          </p:cNvPr>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7" name="Slide Number Placeholder 5">
            <a:extLst>
              <a:ext uri="{FF2B5EF4-FFF2-40B4-BE49-F238E27FC236}">
                <a16:creationId xmlns:a16="http://schemas.microsoft.com/office/drawing/2014/main" id="{06D37D29-61BA-495E-B2A2-FA9F655D21BC}"/>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7EB82BB6-4332-46A9-88C9-20BAE8B7D740}" type="slidenum">
              <a:rPr lang="en-US" altLang="en-US"/>
              <a:pPr>
                <a:defRPr/>
              </a:pPr>
              <a:t>‹#›</a:t>
            </a:fld>
            <a:endParaRPr lang="en-US" altLang="en-US"/>
          </a:p>
        </p:txBody>
      </p:sp>
    </p:spTree>
    <p:extLst>
      <p:ext uri="{BB962C8B-B14F-4D97-AF65-F5344CB8AC3E}">
        <p14:creationId xmlns:p14="http://schemas.microsoft.com/office/powerpoint/2010/main" val="312382886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2CF6CA-8430-4B79-A420-90444971BF1D}"/>
              </a:ext>
            </a:extLst>
          </p:cNvPr>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a:extLst>
              <a:ext uri="{FF2B5EF4-FFF2-40B4-BE49-F238E27FC236}">
                <a16:creationId xmlns:a16="http://schemas.microsoft.com/office/drawing/2014/main" id="{F57A1C84-B923-4DA7-9AFE-692D8539B8B8}"/>
              </a:ext>
            </a:extLst>
          </p:cNvPr>
          <p:cNvSpPr>
            <a:spLocks noGrp="1"/>
          </p:cNvSpPr>
          <p:nvPr>
            <p:ph type="dt" sz="half" idx="10"/>
          </p:nvPr>
        </p:nvSpPr>
        <p:spPr>
          <a:xfrm>
            <a:off x="5562600" y="6513513"/>
            <a:ext cx="3001963" cy="274637"/>
          </a:xfrm>
        </p:spPr>
        <p:txBody>
          <a:bodyPr vert="horz" rtlCol="0"/>
          <a:lstStyle>
            <a:lvl1pPr>
              <a:defRPr>
                <a:latin typeface="Tahoma" pitchFamily="34" charset="0"/>
              </a:defRPr>
            </a:lvl1pPr>
            <a:extLst/>
          </a:lstStyle>
          <a:p>
            <a:pPr>
              <a:defRPr/>
            </a:pPr>
            <a:endParaRPr lang="en-US"/>
          </a:p>
        </p:txBody>
      </p:sp>
      <p:sp>
        <p:nvSpPr>
          <p:cNvPr id="6" name="Slide Number Placeholder 8">
            <a:extLst>
              <a:ext uri="{FF2B5EF4-FFF2-40B4-BE49-F238E27FC236}">
                <a16:creationId xmlns:a16="http://schemas.microsoft.com/office/drawing/2014/main" id="{B2BB5F87-94D0-4F7F-AA55-C6E48E11AE73}"/>
              </a:ext>
            </a:extLst>
          </p:cNvPr>
          <p:cNvSpPr>
            <a:spLocks noGrp="1"/>
          </p:cNvSpPr>
          <p:nvPr>
            <p:ph type="sldNum" sz="quarter" idx="11"/>
          </p:nvPr>
        </p:nvSpPr>
        <p:spPr>
          <a:xfrm>
            <a:off x="8639175" y="6513513"/>
            <a:ext cx="463550" cy="274637"/>
          </a:xfrm>
        </p:spPr>
        <p:txBody>
          <a:bodyPr/>
          <a:lstStyle>
            <a:lvl1pPr>
              <a:defRPr smtClean="0">
                <a:latin typeface="Tahoma" panose="020B0604030504040204" pitchFamily="34" charset="0"/>
              </a:defRPr>
            </a:lvl1pPr>
          </a:lstStyle>
          <a:p>
            <a:pPr>
              <a:defRPr/>
            </a:pPr>
            <a:fld id="{2F7C9749-E8A9-4653-87DF-BAB21C38C8E0}" type="slidenum">
              <a:rPr lang="en-US" altLang="en-US"/>
              <a:pPr>
                <a:defRPr/>
              </a:pPr>
              <a:t>‹#›</a:t>
            </a:fld>
            <a:endParaRPr lang="en-US" altLang="en-US"/>
          </a:p>
        </p:txBody>
      </p:sp>
      <p:sp>
        <p:nvSpPr>
          <p:cNvPr id="7" name="Footer Placeholder 9">
            <a:extLst>
              <a:ext uri="{FF2B5EF4-FFF2-40B4-BE49-F238E27FC236}">
                <a16:creationId xmlns:a16="http://schemas.microsoft.com/office/drawing/2014/main" id="{DB6D9A9E-0147-429A-8778-BF51A9E83ABB}"/>
              </a:ext>
            </a:extLst>
          </p:cNvPr>
          <p:cNvSpPr>
            <a:spLocks noGrp="1"/>
          </p:cNvSpPr>
          <p:nvPr>
            <p:ph type="ftr" sz="quarter" idx="12"/>
          </p:nvPr>
        </p:nvSpPr>
        <p:spPr>
          <a:xfrm>
            <a:off x="1600200" y="6513513"/>
            <a:ext cx="3906838" cy="274637"/>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391487676"/>
      </p:ext>
    </p:extLst>
  </p:cSld>
  <p:clrMapOvr>
    <a:overrideClrMapping bg1="dk1" tx1="lt1" bg2="dk2" tx2="lt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BD6771-E0B3-434B-8DBC-886F467AC65E}"/>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7E222908-4A67-45EA-8BFF-7460DFC24CF9}"/>
              </a:ext>
            </a:extLst>
          </p:cNvPr>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7" name="Footer Placeholder 5">
            <a:extLst>
              <a:ext uri="{FF2B5EF4-FFF2-40B4-BE49-F238E27FC236}">
                <a16:creationId xmlns:a16="http://schemas.microsoft.com/office/drawing/2014/main" id="{0599B014-CC7A-4771-95D4-AAD07C84B496}"/>
              </a:ext>
            </a:extLst>
          </p:cNvPr>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8" name="Slide Number Placeholder 6">
            <a:extLst>
              <a:ext uri="{FF2B5EF4-FFF2-40B4-BE49-F238E27FC236}">
                <a16:creationId xmlns:a16="http://schemas.microsoft.com/office/drawing/2014/main" id="{D5D3FCFD-A015-434A-886F-8DF7A693625B}"/>
              </a:ext>
            </a:extLst>
          </p:cNvPr>
          <p:cNvSpPr>
            <a:spLocks noGrp="1"/>
          </p:cNvSpPr>
          <p:nvPr>
            <p:ph type="sldNum" sz="quarter" idx="12"/>
          </p:nvPr>
        </p:nvSpPr>
        <p:spPr>
          <a:xfrm>
            <a:off x="8640763" y="6515100"/>
            <a:ext cx="465137" cy="273050"/>
          </a:xfrm>
        </p:spPr>
        <p:txBody>
          <a:bodyPr/>
          <a:lstStyle>
            <a:lvl1pPr>
              <a:defRPr smtClean="0">
                <a:latin typeface="Tahoma" panose="020B0604030504040204" pitchFamily="34" charset="0"/>
              </a:defRPr>
            </a:lvl1pPr>
          </a:lstStyle>
          <a:p>
            <a:pPr>
              <a:defRPr/>
            </a:pPr>
            <a:fld id="{132FCC88-360D-4BF0-AF35-F28915CE5190}" type="slidenum">
              <a:rPr lang="en-US" altLang="en-US"/>
              <a:pPr>
                <a:defRPr/>
              </a:pPr>
              <a:t>‹#›</a:t>
            </a:fld>
            <a:endParaRPr lang="en-US" altLang="en-US"/>
          </a:p>
        </p:txBody>
      </p:sp>
    </p:spTree>
    <p:extLst>
      <p:ext uri="{BB962C8B-B14F-4D97-AF65-F5344CB8AC3E}">
        <p14:creationId xmlns:p14="http://schemas.microsoft.com/office/powerpoint/2010/main" val="23349816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D76F34-F148-4F03-B7B7-54EDF05B6B12}"/>
              </a:ext>
            </a:extLst>
          </p:cNvPr>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8" name="Rectangle 7">
            <a:extLst>
              <a:ext uri="{FF2B5EF4-FFF2-40B4-BE49-F238E27FC236}">
                <a16:creationId xmlns:a16="http://schemas.microsoft.com/office/drawing/2014/main" id="{92E06AD5-7093-4F3A-9B20-228BD24FFD33}"/>
              </a:ext>
            </a:extLst>
          </p:cNvPr>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1948"/>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CDFEBBEB-C482-4EC9-B4D9-A367A418ABC7}"/>
              </a:ext>
            </a:extLst>
          </p:cNvPr>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10" name="Footer Placeholder 7">
            <a:extLst>
              <a:ext uri="{FF2B5EF4-FFF2-40B4-BE49-F238E27FC236}">
                <a16:creationId xmlns:a16="http://schemas.microsoft.com/office/drawing/2014/main" id="{A4DC28F3-483F-4262-A95D-C6FD842702EA}"/>
              </a:ext>
            </a:extLst>
          </p:cNvPr>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11" name="Slide Number Placeholder 8">
            <a:extLst>
              <a:ext uri="{FF2B5EF4-FFF2-40B4-BE49-F238E27FC236}">
                <a16:creationId xmlns:a16="http://schemas.microsoft.com/office/drawing/2014/main" id="{05083DA7-1B18-4165-9685-D035539EF775}"/>
              </a:ext>
            </a:extLst>
          </p:cNvPr>
          <p:cNvSpPr>
            <a:spLocks noGrp="1"/>
          </p:cNvSpPr>
          <p:nvPr>
            <p:ph type="sldNum" sz="quarter" idx="12"/>
          </p:nvPr>
        </p:nvSpPr>
        <p:spPr>
          <a:xfrm>
            <a:off x="8640763" y="6515100"/>
            <a:ext cx="465137" cy="273050"/>
          </a:xfrm>
        </p:spPr>
        <p:txBody>
          <a:bodyPr/>
          <a:lstStyle>
            <a:lvl1pPr>
              <a:defRPr smtClean="0">
                <a:latin typeface="Tahoma" panose="020B0604030504040204" pitchFamily="34" charset="0"/>
              </a:defRPr>
            </a:lvl1pPr>
          </a:lstStyle>
          <a:p>
            <a:pPr>
              <a:defRPr/>
            </a:pPr>
            <a:fld id="{61D1F0E2-7D52-4594-8BAC-30BB10752799}" type="slidenum">
              <a:rPr lang="en-US" altLang="en-US"/>
              <a:pPr>
                <a:defRPr/>
              </a:pPr>
              <a:t>‹#›</a:t>
            </a:fld>
            <a:endParaRPr lang="en-US" altLang="en-US"/>
          </a:p>
        </p:txBody>
      </p:sp>
    </p:spTree>
    <p:extLst>
      <p:ext uri="{BB962C8B-B14F-4D97-AF65-F5344CB8AC3E}">
        <p14:creationId xmlns:p14="http://schemas.microsoft.com/office/powerpoint/2010/main" val="21418140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DE1393-9369-4412-9D28-0517DB4A47BD}"/>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4" name="Date Placeholder 2">
            <a:extLst>
              <a:ext uri="{FF2B5EF4-FFF2-40B4-BE49-F238E27FC236}">
                <a16:creationId xmlns:a16="http://schemas.microsoft.com/office/drawing/2014/main" id="{DE45D693-81C8-4471-A9B9-ECA6B90FB309}"/>
              </a:ext>
            </a:extLst>
          </p:cNvPr>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5" name="Footer Placeholder 3">
            <a:extLst>
              <a:ext uri="{FF2B5EF4-FFF2-40B4-BE49-F238E27FC236}">
                <a16:creationId xmlns:a16="http://schemas.microsoft.com/office/drawing/2014/main" id="{44AF7E84-4911-40B8-B3DE-DF2765AEFB80}"/>
              </a:ext>
            </a:extLst>
          </p:cNvPr>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6" name="Slide Number Placeholder 4">
            <a:extLst>
              <a:ext uri="{FF2B5EF4-FFF2-40B4-BE49-F238E27FC236}">
                <a16:creationId xmlns:a16="http://schemas.microsoft.com/office/drawing/2014/main" id="{0E4BC6FB-C82B-47A9-9CA3-D374DD771E10}"/>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CAFAD8CE-880B-4284-BE42-122E61EA6382}" type="slidenum">
              <a:rPr lang="en-US" altLang="en-US"/>
              <a:pPr>
                <a:defRPr/>
              </a:pPr>
              <a:t>‹#›</a:t>
            </a:fld>
            <a:endParaRPr lang="en-US" altLang="en-US"/>
          </a:p>
        </p:txBody>
      </p:sp>
    </p:spTree>
    <p:extLst>
      <p:ext uri="{BB962C8B-B14F-4D97-AF65-F5344CB8AC3E}">
        <p14:creationId xmlns:p14="http://schemas.microsoft.com/office/powerpoint/2010/main" val="244467399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8CD869C2-B580-497B-B20D-70702AFF02E5}"/>
              </a:ext>
            </a:extLst>
          </p:cNvPr>
          <p:cNvSpPr>
            <a:spLocks noGrp="1"/>
          </p:cNvSpPr>
          <p:nvPr>
            <p:ph type="ftr" sz="quarter" idx="10"/>
          </p:nvPr>
        </p:nvSpPr>
        <p:spPr/>
        <p:txBody>
          <a:bodyPr/>
          <a:lstStyle>
            <a:lvl1pPr>
              <a:defRPr>
                <a:latin typeface="Tahoma" pitchFamily="34" charset="0"/>
              </a:defRPr>
            </a:lvl1pPr>
          </a:lstStyle>
          <a:p>
            <a:pPr>
              <a:defRPr/>
            </a:pPr>
            <a:endParaRPr lang="en-US"/>
          </a:p>
        </p:txBody>
      </p:sp>
      <p:sp>
        <p:nvSpPr>
          <p:cNvPr id="3" name="Date Placeholder 13">
            <a:extLst>
              <a:ext uri="{FF2B5EF4-FFF2-40B4-BE49-F238E27FC236}">
                <a16:creationId xmlns:a16="http://schemas.microsoft.com/office/drawing/2014/main" id="{9B987E8B-D82E-4C5D-91E5-8FB3A430E4D3}"/>
              </a:ext>
            </a:extLst>
          </p:cNvPr>
          <p:cNvSpPr>
            <a:spLocks noGrp="1"/>
          </p:cNvSpPr>
          <p:nvPr>
            <p:ph type="dt" sz="half" idx="11"/>
          </p:nvPr>
        </p:nvSpPr>
        <p:spPr/>
        <p:txBody>
          <a:bodyPr/>
          <a:lstStyle>
            <a:lvl1pPr>
              <a:defRPr>
                <a:latin typeface="Tahoma" pitchFamily="34" charset="0"/>
              </a:defRPr>
            </a:lvl1pPr>
          </a:lstStyle>
          <a:p>
            <a:pPr>
              <a:defRPr/>
            </a:pPr>
            <a:endParaRPr lang="en-US"/>
          </a:p>
        </p:txBody>
      </p:sp>
      <p:sp>
        <p:nvSpPr>
          <p:cNvPr id="4" name="Slide Number Placeholder 22">
            <a:extLst>
              <a:ext uri="{FF2B5EF4-FFF2-40B4-BE49-F238E27FC236}">
                <a16:creationId xmlns:a16="http://schemas.microsoft.com/office/drawing/2014/main" id="{1E0203CA-7E00-4130-B96F-CFDF5C7901C2}"/>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E4B21C96-39CB-4838-82C2-C0A8F2BBB895}" type="slidenum">
              <a:rPr lang="en-US" altLang="en-US"/>
              <a:pPr>
                <a:defRPr/>
              </a:pPr>
              <a:t>‹#›</a:t>
            </a:fld>
            <a:endParaRPr lang="en-US" altLang="en-US"/>
          </a:p>
        </p:txBody>
      </p:sp>
    </p:spTree>
    <p:extLst>
      <p:ext uri="{BB962C8B-B14F-4D97-AF65-F5344CB8AC3E}">
        <p14:creationId xmlns:p14="http://schemas.microsoft.com/office/powerpoint/2010/main" val="32188109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FAF6FE-550F-4402-A826-FE0966916EA9}"/>
              </a:ext>
            </a:extLst>
          </p:cNvPr>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a:extLst>
              <a:ext uri="{FF2B5EF4-FFF2-40B4-BE49-F238E27FC236}">
                <a16:creationId xmlns:a16="http://schemas.microsoft.com/office/drawing/2014/main" id="{8E6EC9BF-272C-4CA4-BF34-85DE89B8CFD8}"/>
              </a:ext>
            </a:extLst>
          </p:cNvPr>
          <p:cNvSpPr>
            <a:spLocks noGrp="1"/>
          </p:cNvSpPr>
          <p:nvPr>
            <p:ph type="dt" sz="half" idx="10"/>
          </p:nvPr>
        </p:nvSpPr>
        <p:spPr>
          <a:xfrm>
            <a:off x="5562600" y="6513513"/>
            <a:ext cx="3001963" cy="274637"/>
          </a:xfrm>
        </p:spPr>
        <p:txBody>
          <a:bodyPr vert="horz" rtlCol="0"/>
          <a:lstStyle>
            <a:lvl1pPr>
              <a:defRPr>
                <a:latin typeface="Tahoma" pitchFamily="34" charset="0"/>
              </a:defRPr>
            </a:lvl1pPr>
            <a:extLst/>
          </a:lstStyle>
          <a:p>
            <a:pPr>
              <a:defRPr/>
            </a:pPr>
            <a:endParaRPr lang="en-US"/>
          </a:p>
        </p:txBody>
      </p:sp>
      <p:sp>
        <p:nvSpPr>
          <p:cNvPr id="7" name="Slide Number Placeholder 9">
            <a:extLst>
              <a:ext uri="{FF2B5EF4-FFF2-40B4-BE49-F238E27FC236}">
                <a16:creationId xmlns:a16="http://schemas.microsoft.com/office/drawing/2014/main" id="{1D98A6CD-CEA2-4D5F-B073-9D9BB63BECA6}"/>
              </a:ext>
            </a:extLst>
          </p:cNvPr>
          <p:cNvSpPr>
            <a:spLocks noGrp="1"/>
          </p:cNvSpPr>
          <p:nvPr>
            <p:ph type="sldNum" sz="quarter" idx="11"/>
          </p:nvPr>
        </p:nvSpPr>
        <p:spPr>
          <a:xfrm>
            <a:off x="8639175" y="6513513"/>
            <a:ext cx="463550" cy="274637"/>
          </a:xfrm>
        </p:spPr>
        <p:txBody>
          <a:bodyPr/>
          <a:lstStyle>
            <a:lvl1pPr>
              <a:defRPr smtClean="0">
                <a:latin typeface="Tahoma" panose="020B0604030504040204" pitchFamily="34" charset="0"/>
              </a:defRPr>
            </a:lvl1pPr>
          </a:lstStyle>
          <a:p>
            <a:pPr>
              <a:defRPr/>
            </a:pPr>
            <a:fld id="{B14364D2-B044-4E21-AA69-437EAC8B9614}" type="slidenum">
              <a:rPr lang="en-US" altLang="en-US"/>
              <a:pPr>
                <a:defRPr/>
              </a:pPr>
              <a:t>‹#›</a:t>
            </a:fld>
            <a:endParaRPr lang="en-US" altLang="en-US"/>
          </a:p>
        </p:txBody>
      </p:sp>
      <p:sp>
        <p:nvSpPr>
          <p:cNvPr id="8" name="Footer Placeholder 10">
            <a:extLst>
              <a:ext uri="{FF2B5EF4-FFF2-40B4-BE49-F238E27FC236}">
                <a16:creationId xmlns:a16="http://schemas.microsoft.com/office/drawing/2014/main" id="{07A3EA9B-A3BB-42F5-B103-C485D8C137B4}"/>
              </a:ext>
            </a:extLst>
          </p:cNvPr>
          <p:cNvSpPr>
            <a:spLocks noGrp="1"/>
          </p:cNvSpPr>
          <p:nvPr>
            <p:ph type="ftr" sz="quarter" idx="12"/>
          </p:nvPr>
        </p:nvSpPr>
        <p:spPr>
          <a:xfrm>
            <a:off x="1600200" y="6513513"/>
            <a:ext cx="3906838" cy="274637"/>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1798132094"/>
      </p:ext>
    </p:extLst>
  </p:cSld>
  <p:clrMapOvr>
    <a:overrideClrMapping bg1="dk1" tx1="lt1" bg2="dk2" tx2="lt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a:t>Click icon to add picture</a:t>
            </a:r>
            <a:endParaRPr lang="en-US" noProof="0" dirty="0"/>
          </a:p>
        </p:txBody>
      </p:sp>
      <p:sp>
        <p:nvSpPr>
          <p:cNvPr id="5" name="Date Placeholder 7">
            <a:extLst>
              <a:ext uri="{FF2B5EF4-FFF2-40B4-BE49-F238E27FC236}">
                <a16:creationId xmlns:a16="http://schemas.microsoft.com/office/drawing/2014/main" id="{DEB93944-6961-4D28-83B2-FB62447E6841}"/>
              </a:ext>
            </a:extLst>
          </p:cNvPr>
          <p:cNvSpPr>
            <a:spLocks noGrp="1"/>
          </p:cNvSpPr>
          <p:nvPr>
            <p:ph type="dt" sz="half" idx="10"/>
          </p:nvPr>
        </p:nvSpPr>
        <p:spPr>
          <a:xfrm>
            <a:off x="5562600" y="6508750"/>
            <a:ext cx="3001963" cy="274638"/>
          </a:xfrm>
        </p:spPr>
        <p:txBody>
          <a:bodyPr vert="horz" rtlCol="0"/>
          <a:lstStyle>
            <a:lvl1pPr>
              <a:defRPr>
                <a:latin typeface="Tahoma" pitchFamily="34" charset="0"/>
              </a:defRPr>
            </a:lvl1pPr>
            <a:extLst/>
          </a:lstStyle>
          <a:p>
            <a:pPr>
              <a:defRPr/>
            </a:pPr>
            <a:endParaRPr lang="en-US"/>
          </a:p>
        </p:txBody>
      </p:sp>
      <p:sp>
        <p:nvSpPr>
          <p:cNvPr id="6" name="Slide Number Placeholder 8">
            <a:extLst>
              <a:ext uri="{FF2B5EF4-FFF2-40B4-BE49-F238E27FC236}">
                <a16:creationId xmlns:a16="http://schemas.microsoft.com/office/drawing/2014/main" id="{CB17EC77-6C4D-4726-807F-2FB89C580AD6}"/>
              </a:ext>
            </a:extLst>
          </p:cNvPr>
          <p:cNvSpPr>
            <a:spLocks noGrp="1"/>
          </p:cNvSpPr>
          <p:nvPr>
            <p:ph type="sldNum" sz="quarter" idx="11"/>
          </p:nvPr>
        </p:nvSpPr>
        <p:spPr>
          <a:xfrm>
            <a:off x="8639175" y="6508750"/>
            <a:ext cx="463550" cy="274638"/>
          </a:xfrm>
        </p:spPr>
        <p:txBody>
          <a:bodyPr/>
          <a:lstStyle>
            <a:lvl1pPr>
              <a:defRPr smtClean="0">
                <a:latin typeface="Tahoma" panose="020B0604030504040204" pitchFamily="34" charset="0"/>
              </a:defRPr>
            </a:lvl1pPr>
          </a:lstStyle>
          <a:p>
            <a:pPr>
              <a:defRPr/>
            </a:pPr>
            <a:fld id="{124E348E-5AD4-439F-927C-AE0884F35BC3}" type="slidenum">
              <a:rPr lang="en-US" altLang="en-US"/>
              <a:pPr>
                <a:defRPr/>
              </a:pPr>
              <a:t>‹#›</a:t>
            </a:fld>
            <a:endParaRPr lang="en-US" altLang="en-US"/>
          </a:p>
        </p:txBody>
      </p:sp>
      <p:sp>
        <p:nvSpPr>
          <p:cNvPr id="7" name="Footer Placeholder 9">
            <a:extLst>
              <a:ext uri="{FF2B5EF4-FFF2-40B4-BE49-F238E27FC236}">
                <a16:creationId xmlns:a16="http://schemas.microsoft.com/office/drawing/2014/main" id="{397018EE-61D7-4B30-BB38-C1853FB11978}"/>
              </a:ext>
            </a:extLst>
          </p:cNvPr>
          <p:cNvSpPr>
            <a:spLocks noGrp="1"/>
          </p:cNvSpPr>
          <p:nvPr>
            <p:ph type="ftr" sz="quarter" idx="12"/>
          </p:nvPr>
        </p:nvSpPr>
        <p:spPr>
          <a:xfrm>
            <a:off x="1600200" y="6508750"/>
            <a:ext cx="3906838" cy="274638"/>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22515959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8CBE86FB-F10B-48AD-BF43-2980D104FD08}"/>
              </a:ext>
            </a:extLst>
          </p:cNvPr>
          <p:cNvSpPr>
            <a:spLocks noGrp="1"/>
          </p:cNvSpPr>
          <p:nvPr>
            <p:ph type="ftr" sz="quarter" idx="10"/>
          </p:nvPr>
        </p:nvSpPr>
        <p:spPr/>
        <p:txBody>
          <a:bodyPr/>
          <a:lstStyle>
            <a:lvl1pPr>
              <a:defRPr>
                <a:latin typeface="Tahoma" pitchFamily="34" charset="0"/>
              </a:defRPr>
            </a:lvl1pPr>
          </a:lstStyle>
          <a:p>
            <a:pPr>
              <a:defRPr/>
            </a:pPr>
            <a:endParaRPr lang="en-US"/>
          </a:p>
        </p:txBody>
      </p:sp>
      <p:sp>
        <p:nvSpPr>
          <p:cNvPr id="5" name="Date Placeholder 13">
            <a:extLst>
              <a:ext uri="{FF2B5EF4-FFF2-40B4-BE49-F238E27FC236}">
                <a16:creationId xmlns:a16="http://schemas.microsoft.com/office/drawing/2014/main" id="{65CC9F37-7EFF-4537-B5F9-46AF4E450293}"/>
              </a:ext>
            </a:extLst>
          </p:cNvPr>
          <p:cNvSpPr>
            <a:spLocks noGrp="1"/>
          </p:cNvSpPr>
          <p:nvPr>
            <p:ph type="dt" sz="half" idx="11"/>
          </p:nvPr>
        </p:nvSpPr>
        <p:spPr/>
        <p:txBody>
          <a:bodyPr/>
          <a:lstStyle>
            <a:lvl1pPr>
              <a:defRPr>
                <a:latin typeface="Tahoma" pitchFamily="34" charset="0"/>
              </a:defRPr>
            </a:lvl1pPr>
          </a:lstStyle>
          <a:p>
            <a:pPr>
              <a:defRPr/>
            </a:pPr>
            <a:endParaRPr lang="en-US"/>
          </a:p>
        </p:txBody>
      </p:sp>
      <p:sp>
        <p:nvSpPr>
          <p:cNvPr id="6" name="Slide Number Placeholder 22">
            <a:extLst>
              <a:ext uri="{FF2B5EF4-FFF2-40B4-BE49-F238E27FC236}">
                <a16:creationId xmlns:a16="http://schemas.microsoft.com/office/drawing/2014/main" id="{FFE26116-46C1-49FE-A995-872577DF0DA0}"/>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AA2FE375-1732-4C61-A30A-E77A2F953C95}" type="slidenum">
              <a:rPr lang="en-US" altLang="en-US"/>
              <a:pPr>
                <a:defRPr/>
              </a:pPr>
              <a:t>‹#›</a:t>
            </a:fld>
            <a:endParaRPr lang="en-US" altLang="en-US"/>
          </a:p>
        </p:txBody>
      </p:sp>
    </p:spTree>
    <p:extLst>
      <p:ext uri="{BB962C8B-B14F-4D97-AF65-F5344CB8AC3E}">
        <p14:creationId xmlns:p14="http://schemas.microsoft.com/office/powerpoint/2010/main" val="418014212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84DC28BC-65F8-4ED7-ABFB-2FFCF5E1EC61}"/>
              </a:ext>
            </a:extLst>
          </p:cNvPr>
          <p:cNvSpPr>
            <a:spLocks noGrp="1"/>
          </p:cNvSpPr>
          <p:nvPr>
            <p:ph type="ftr" sz="quarter" idx="10"/>
          </p:nvPr>
        </p:nvSpPr>
        <p:spPr/>
        <p:txBody>
          <a:bodyPr/>
          <a:lstStyle>
            <a:lvl1pPr>
              <a:defRPr>
                <a:latin typeface="Tahoma" pitchFamily="34" charset="0"/>
              </a:defRPr>
            </a:lvl1pPr>
          </a:lstStyle>
          <a:p>
            <a:pPr>
              <a:defRPr/>
            </a:pPr>
            <a:endParaRPr lang="en-US"/>
          </a:p>
        </p:txBody>
      </p:sp>
      <p:sp>
        <p:nvSpPr>
          <p:cNvPr id="5" name="Date Placeholder 13">
            <a:extLst>
              <a:ext uri="{FF2B5EF4-FFF2-40B4-BE49-F238E27FC236}">
                <a16:creationId xmlns:a16="http://schemas.microsoft.com/office/drawing/2014/main" id="{4CA0D851-E85C-42C1-9807-02D15A69004F}"/>
              </a:ext>
            </a:extLst>
          </p:cNvPr>
          <p:cNvSpPr>
            <a:spLocks noGrp="1"/>
          </p:cNvSpPr>
          <p:nvPr>
            <p:ph type="dt" sz="half" idx="11"/>
          </p:nvPr>
        </p:nvSpPr>
        <p:spPr/>
        <p:txBody>
          <a:bodyPr/>
          <a:lstStyle>
            <a:lvl1pPr>
              <a:defRPr>
                <a:latin typeface="Tahoma" pitchFamily="34" charset="0"/>
              </a:defRPr>
            </a:lvl1pPr>
          </a:lstStyle>
          <a:p>
            <a:pPr>
              <a:defRPr/>
            </a:pPr>
            <a:endParaRPr lang="en-US"/>
          </a:p>
        </p:txBody>
      </p:sp>
      <p:sp>
        <p:nvSpPr>
          <p:cNvPr id="6" name="Slide Number Placeholder 22">
            <a:extLst>
              <a:ext uri="{FF2B5EF4-FFF2-40B4-BE49-F238E27FC236}">
                <a16:creationId xmlns:a16="http://schemas.microsoft.com/office/drawing/2014/main" id="{1C5E02F0-062E-4386-8D6C-DB94DEA99D93}"/>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E3CA6CFF-C67D-4326-86FF-2E00E5E0CB4D}" type="slidenum">
              <a:rPr lang="en-US" altLang="en-US"/>
              <a:pPr>
                <a:defRPr/>
              </a:pPr>
              <a:t>‹#›</a:t>
            </a:fld>
            <a:endParaRPr lang="en-US" altLang="en-US"/>
          </a:p>
        </p:txBody>
      </p:sp>
    </p:spTree>
    <p:extLst>
      <p:ext uri="{BB962C8B-B14F-4D97-AF65-F5344CB8AC3E}">
        <p14:creationId xmlns:p14="http://schemas.microsoft.com/office/powerpoint/2010/main" val="2298238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96929E-8611-405C-B537-8781ED02D7A2}" type="slidenum">
              <a:rPr lang="en-US"/>
              <a:pPr>
                <a:defRPr/>
              </a:pPr>
              <a:t>‹#›</a:t>
            </a:fld>
            <a:endParaRPr lang="en-US"/>
          </a:p>
        </p:txBody>
      </p:sp>
    </p:spTree>
    <p:extLst>
      <p:ext uri="{BB962C8B-B14F-4D97-AF65-F5344CB8AC3E}">
        <p14:creationId xmlns:p14="http://schemas.microsoft.com/office/powerpoint/2010/main" val="52695763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57EAB0D8-3147-4444-8BD1-316BC9C111F4}"/>
              </a:ext>
            </a:extLst>
          </p:cNvPr>
          <p:cNvSpPr>
            <a:spLocks noGrp="1"/>
          </p:cNvSpPr>
          <p:nvPr>
            <p:ph type="dt" sz="half" idx="10"/>
          </p:nvPr>
        </p:nvSpPr>
        <p:spPr>
          <a:xfrm>
            <a:off x="457200" y="6245225"/>
            <a:ext cx="2133600" cy="476250"/>
          </a:xfrm>
        </p:spPr>
        <p:txBody>
          <a:bodyPr/>
          <a:lstStyle>
            <a:lvl1pPr>
              <a:defRPr>
                <a:latin typeface="Tahoma" pitchFamily="34" charset="0"/>
              </a:defRPr>
            </a:lvl1pPr>
          </a:lstStyle>
          <a:p>
            <a:pPr>
              <a:defRPr/>
            </a:pPr>
            <a:endParaRPr lang="en-US"/>
          </a:p>
        </p:txBody>
      </p:sp>
      <p:sp>
        <p:nvSpPr>
          <p:cNvPr id="4" name="Footer Placeholder 3">
            <a:extLst>
              <a:ext uri="{FF2B5EF4-FFF2-40B4-BE49-F238E27FC236}">
                <a16:creationId xmlns:a16="http://schemas.microsoft.com/office/drawing/2014/main" id="{13C655D6-61FD-4376-85E8-F7D07286BD56}"/>
              </a:ext>
            </a:extLst>
          </p:cNvPr>
          <p:cNvSpPr>
            <a:spLocks noGrp="1"/>
          </p:cNvSpPr>
          <p:nvPr>
            <p:ph type="ftr" sz="quarter" idx="11"/>
          </p:nvPr>
        </p:nvSpPr>
        <p:spPr>
          <a:xfrm>
            <a:off x="3124200" y="6245225"/>
            <a:ext cx="2895600" cy="476250"/>
          </a:xfrm>
        </p:spPr>
        <p:txBody>
          <a:bodyPr/>
          <a:lstStyle>
            <a:lvl1pPr>
              <a:defRPr>
                <a:latin typeface="Tahoma"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41FE6BEF-C8A2-4181-A1E1-5A24391102B1}"/>
              </a:ext>
            </a:extLst>
          </p:cNvPr>
          <p:cNvSpPr>
            <a:spLocks noGrp="1"/>
          </p:cNvSpPr>
          <p:nvPr>
            <p:ph type="sldNum" sz="quarter" idx="12"/>
          </p:nvPr>
        </p:nvSpPr>
        <p:spPr>
          <a:xfrm>
            <a:off x="6553200" y="6245225"/>
            <a:ext cx="2133600" cy="476250"/>
          </a:xfrm>
        </p:spPr>
        <p:txBody>
          <a:bodyPr/>
          <a:lstStyle>
            <a:lvl1pPr>
              <a:defRPr smtClean="0">
                <a:latin typeface="Tahoma" panose="020B0604030504040204" pitchFamily="34" charset="0"/>
              </a:defRPr>
            </a:lvl1pPr>
          </a:lstStyle>
          <a:p>
            <a:pPr>
              <a:defRPr/>
            </a:pPr>
            <a:fld id="{4775B691-AFFE-48A2-B1B9-B0DB8F73E203}" type="slidenum">
              <a:rPr lang="en-US" altLang="en-US"/>
              <a:pPr>
                <a:defRPr/>
              </a:pPr>
              <a:t>‹#›</a:t>
            </a:fld>
            <a:endParaRPr lang="en-US" altLang="en-US"/>
          </a:p>
        </p:txBody>
      </p:sp>
    </p:spTree>
    <p:extLst>
      <p:ext uri="{BB962C8B-B14F-4D97-AF65-F5344CB8AC3E}">
        <p14:creationId xmlns:p14="http://schemas.microsoft.com/office/powerpoint/2010/main" val="273907243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7">
            <a:extLst>
              <a:ext uri="{FF2B5EF4-FFF2-40B4-BE49-F238E27FC236}">
                <a16:creationId xmlns:a16="http://schemas.microsoft.com/office/drawing/2014/main" id="{AA7DE603-E7E8-4FC1-B184-A06BD37B6E24}"/>
              </a:ext>
            </a:extLst>
          </p:cNvPr>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Date Placeholder 9">
            <a:extLst>
              <a:ext uri="{FF2B5EF4-FFF2-40B4-BE49-F238E27FC236}">
                <a16:creationId xmlns:a16="http://schemas.microsoft.com/office/drawing/2014/main" id="{89020FB3-5522-47FA-9B2C-FDD8FE18CDDD}"/>
              </a:ext>
            </a:extLst>
          </p:cNvPr>
          <p:cNvSpPr>
            <a:spLocks noGrp="1"/>
          </p:cNvSpPr>
          <p:nvPr>
            <p:ph type="dt" sz="half" idx="10"/>
          </p:nvPr>
        </p:nvSpPr>
        <p:spPr>
          <a:xfrm>
            <a:off x="5562600" y="6508750"/>
            <a:ext cx="3001963" cy="274638"/>
          </a:xfrm>
        </p:spPr>
        <p:txBody>
          <a:bodyPr vert="horz" rtlCol="0"/>
          <a:lstStyle>
            <a:lvl1pPr>
              <a:defRPr>
                <a:latin typeface="Tahoma" pitchFamily="34" charset="0"/>
              </a:defRPr>
            </a:lvl1pPr>
            <a:extLst/>
          </a:lstStyle>
          <a:p>
            <a:pPr>
              <a:defRPr/>
            </a:pPr>
            <a:endParaRPr lang="en-US"/>
          </a:p>
        </p:txBody>
      </p:sp>
      <p:sp>
        <p:nvSpPr>
          <p:cNvPr id="6" name="Slide Number Placeholder 10">
            <a:extLst>
              <a:ext uri="{FF2B5EF4-FFF2-40B4-BE49-F238E27FC236}">
                <a16:creationId xmlns:a16="http://schemas.microsoft.com/office/drawing/2014/main" id="{C51E8E3C-DFF7-42D4-A9FE-CE84BD255303}"/>
              </a:ext>
            </a:extLst>
          </p:cNvPr>
          <p:cNvSpPr>
            <a:spLocks noGrp="1"/>
          </p:cNvSpPr>
          <p:nvPr>
            <p:ph type="sldNum" sz="quarter" idx="11"/>
          </p:nvPr>
        </p:nvSpPr>
        <p:spPr>
          <a:xfrm>
            <a:off x="8639175" y="6508750"/>
            <a:ext cx="463550" cy="274638"/>
          </a:xfrm>
        </p:spPr>
        <p:txBody>
          <a:bodyPr/>
          <a:lstStyle>
            <a:lvl1pPr>
              <a:defRPr smtClean="0">
                <a:latin typeface="Tahoma" panose="020B0604030504040204" pitchFamily="34" charset="0"/>
              </a:defRPr>
            </a:lvl1pPr>
          </a:lstStyle>
          <a:p>
            <a:pPr>
              <a:defRPr/>
            </a:pPr>
            <a:fld id="{E6032037-F141-4C55-B42E-8B08B5EAC0E4}" type="slidenum">
              <a:rPr lang="en-US" altLang="en-US"/>
              <a:pPr>
                <a:defRPr/>
              </a:pPr>
              <a:t>‹#›</a:t>
            </a:fld>
            <a:endParaRPr lang="en-US" altLang="en-US"/>
          </a:p>
        </p:txBody>
      </p:sp>
      <p:sp>
        <p:nvSpPr>
          <p:cNvPr id="7" name="Footer Placeholder 11">
            <a:extLst>
              <a:ext uri="{FF2B5EF4-FFF2-40B4-BE49-F238E27FC236}">
                <a16:creationId xmlns:a16="http://schemas.microsoft.com/office/drawing/2014/main" id="{E0E5D90E-82E4-49F7-B96B-FB22628171F7}"/>
              </a:ext>
            </a:extLst>
          </p:cNvPr>
          <p:cNvSpPr>
            <a:spLocks noGrp="1"/>
          </p:cNvSpPr>
          <p:nvPr>
            <p:ph type="ftr" sz="quarter" idx="12"/>
          </p:nvPr>
        </p:nvSpPr>
        <p:spPr>
          <a:xfrm>
            <a:off x="1600200" y="6508750"/>
            <a:ext cx="3906838" cy="274638"/>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175398864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B86312-E85B-4ECF-A089-447CC9FCDB2D}"/>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9BE1881-1946-4D52-AA1F-5AD3E273C974}"/>
              </a:ext>
            </a:extLst>
          </p:cNvPr>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6" name="Footer Placeholder 4">
            <a:extLst>
              <a:ext uri="{FF2B5EF4-FFF2-40B4-BE49-F238E27FC236}">
                <a16:creationId xmlns:a16="http://schemas.microsoft.com/office/drawing/2014/main" id="{3CCC7589-8F35-4917-9E81-332BC0F4D411}"/>
              </a:ext>
            </a:extLst>
          </p:cNvPr>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7" name="Slide Number Placeholder 5">
            <a:extLst>
              <a:ext uri="{FF2B5EF4-FFF2-40B4-BE49-F238E27FC236}">
                <a16:creationId xmlns:a16="http://schemas.microsoft.com/office/drawing/2014/main" id="{14F55C60-674D-4B7D-AD40-94A1FA9D5258}"/>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6E34E72D-3F0D-4EF5-865F-75FA5339EF0C}" type="slidenum">
              <a:rPr lang="en-US" altLang="en-US"/>
              <a:pPr>
                <a:defRPr/>
              </a:pPr>
              <a:t>‹#›</a:t>
            </a:fld>
            <a:endParaRPr lang="en-US" altLang="en-US"/>
          </a:p>
        </p:txBody>
      </p:sp>
    </p:spTree>
    <p:extLst>
      <p:ext uri="{BB962C8B-B14F-4D97-AF65-F5344CB8AC3E}">
        <p14:creationId xmlns:p14="http://schemas.microsoft.com/office/powerpoint/2010/main" val="23286579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159333-FBCF-48E1-9285-2B1048BBBB70}"/>
              </a:ext>
            </a:extLst>
          </p:cNvPr>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a:extLst>
              <a:ext uri="{FF2B5EF4-FFF2-40B4-BE49-F238E27FC236}">
                <a16:creationId xmlns:a16="http://schemas.microsoft.com/office/drawing/2014/main" id="{ED4902E6-4ABE-437B-A17C-134DA8F0EF8A}"/>
              </a:ext>
            </a:extLst>
          </p:cNvPr>
          <p:cNvSpPr>
            <a:spLocks noGrp="1"/>
          </p:cNvSpPr>
          <p:nvPr>
            <p:ph type="dt" sz="half" idx="10"/>
          </p:nvPr>
        </p:nvSpPr>
        <p:spPr>
          <a:xfrm>
            <a:off x="5562600" y="6513513"/>
            <a:ext cx="3001963" cy="274637"/>
          </a:xfrm>
        </p:spPr>
        <p:txBody>
          <a:bodyPr vert="horz" rtlCol="0"/>
          <a:lstStyle>
            <a:lvl1pPr>
              <a:defRPr>
                <a:latin typeface="Tahoma" pitchFamily="34" charset="0"/>
              </a:defRPr>
            </a:lvl1pPr>
            <a:extLst/>
          </a:lstStyle>
          <a:p>
            <a:pPr>
              <a:defRPr/>
            </a:pPr>
            <a:endParaRPr lang="en-US"/>
          </a:p>
        </p:txBody>
      </p:sp>
      <p:sp>
        <p:nvSpPr>
          <p:cNvPr id="6" name="Slide Number Placeholder 8">
            <a:extLst>
              <a:ext uri="{FF2B5EF4-FFF2-40B4-BE49-F238E27FC236}">
                <a16:creationId xmlns:a16="http://schemas.microsoft.com/office/drawing/2014/main" id="{7D923549-56A0-4B56-9E9B-4790F7742FF5}"/>
              </a:ext>
            </a:extLst>
          </p:cNvPr>
          <p:cNvSpPr>
            <a:spLocks noGrp="1"/>
          </p:cNvSpPr>
          <p:nvPr>
            <p:ph type="sldNum" sz="quarter" idx="11"/>
          </p:nvPr>
        </p:nvSpPr>
        <p:spPr>
          <a:xfrm>
            <a:off x="8639175" y="6513513"/>
            <a:ext cx="463550" cy="274637"/>
          </a:xfrm>
        </p:spPr>
        <p:txBody>
          <a:bodyPr/>
          <a:lstStyle>
            <a:lvl1pPr>
              <a:defRPr smtClean="0">
                <a:latin typeface="Tahoma" panose="020B0604030504040204" pitchFamily="34" charset="0"/>
              </a:defRPr>
            </a:lvl1pPr>
          </a:lstStyle>
          <a:p>
            <a:pPr>
              <a:defRPr/>
            </a:pPr>
            <a:fld id="{FD51B8CD-32F3-48CF-BC46-739A9900757E}" type="slidenum">
              <a:rPr lang="en-US" altLang="en-US"/>
              <a:pPr>
                <a:defRPr/>
              </a:pPr>
              <a:t>‹#›</a:t>
            </a:fld>
            <a:endParaRPr lang="en-US" altLang="en-US"/>
          </a:p>
        </p:txBody>
      </p:sp>
      <p:sp>
        <p:nvSpPr>
          <p:cNvPr id="7" name="Footer Placeholder 9">
            <a:extLst>
              <a:ext uri="{FF2B5EF4-FFF2-40B4-BE49-F238E27FC236}">
                <a16:creationId xmlns:a16="http://schemas.microsoft.com/office/drawing/2014/main" id="{1AB3DA25-F245-492C-9575-51488BB1262E}"/>
              </a:ext>
            </a:extLst>
          </p:cNvPr>
          <p:cNvSpPr>
            <a:spLocks noGrp="1"/>
          </p:cNvSpPr>
          <p:nvPr>
            <p:ph type="ftr" sz="quarter" idx="12"/>
          </p:nvPr>
        </p:nvSpPr>
        <p:spPr>
          <a:xfrm>
            <a:off x="1600200" y="6513513"/>
            <a:ext cx="3906838" cy="274637"/>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3739310284"/>
      </p:ext>
    </p:extLst>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8EC146-3E08-4562-A207-C526A6F57230}"/>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EE45850F-745C-49CA-BC86-83B0F3087E98}"/>
              </a:ext>
            </a:extLst>
          </p:cNvPr>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7" name="Footer Placeholder 5">
            <a:extLst>
              <a:ext uri="{FF2B5EF4-FFF2-40B4-BE49-F238E27FC236}">
                <a16:creationId xmlns:a16="http://schemas.microsoft.com/office/drawing/2014/main" id="{D780239D-FB1F-4267-8307-2D862C203E4A}"/>
              </a:ext>
            </a:extLst>
          </p:cNvPr>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8" name="Slide Number Placeholder 6">
            <a:extLst>
              <a:ext uri="{FF2B5EF4-FFF2-40B4-BE49-F238E27FC236}">
                <a16:creationId xmlns:a16="http://schemas.microsoft.com/office/drawing/2014/main" id="{09F5AC31-0DAE-4FD4-9202-FA3802B8AD57}"/>
              </a:ext>
            </a:extLst>
          </p:cNvPr>
          <p:cNvSpPr>
            <a:spLocks noGrp="1"/>
          </p:cNvSpPr>
          <p:nvPr>
            <p:ph type="sldNum" sz="quarter" idx="12"/>
          </p:nvPr>
        </p:nvSpPr>
        <p:spPr>
          <a:xfrm>
            <a:off x="8640763" y="6515100"/>
            <a:ext cx="465137" cy="273050"/>
          </a:xfrm>
        </p:spPr>
        <p:txBody>
          <a:bodyPr/>
          <a:lstStyle>
            <a:lvl1pPr>
              <a:defRPr smtClean="0">
                <a:latin typeface="Tahoma" panose="020B0604030504040204" pitchFamily="34" charset="0"/>
              </a:defRPr>
            </a:lvl1pPr>
          </a:lstStyle>
          <a:p>
            <a:pPr>
              <a:defRPr/>
            </a:pPr>
            <a:fld id="{EB09251A-5634-4E37-8268-D9783FF0F8FC}" type="slidenum">
              <a:rPr lang="en-US" altLang="en-US"/>
              <a:pPr>
                <a:defRPr/>
              </a:pPr>
              <a:t>‹#›</a:t>
            </a:fld>
            <a:endParaRPr lang="en-US" altLang="en-US"/>
          </a:p>
        </p:txBody>
      </p:sp>
    </p:spTree>
    <p:extLst>
      <p:ext uri="{BB962C8B-B14F-4D97-AF65-F5344CB8AC3E}">
        <p14:creationId xmlns:p14="http://schemas.microsoft.com/office/powerpoint/2010/main" val="136637675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D74108-E977-45BC-824F-621AACA710B2}"/>
              </a:ext>
            </a:extLst>
          </p:cNvPr>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8" name="Rectangle 7">
            <a:extLst>
              <a:ext uri="{FF2B5EF4-FFF2-40B4-BE49-F238E27FC236}">
                <a16:creationId xmlns:a16="http://schemas.microsoft.com/office/drawing/2014/main" id="{70806B3D-DA35-44B0-B5D1-1AA87C72A041}"/>
              </a:ext>
            </a:extLst>
          </p:cNvPr>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1948"/>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90C335F7-FA9F-4B7D-BBBB-8B1645ED67F1}"/>
              </a:ext>
            </a:extLst>
          </p:cNvPr>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10" name="Footer Placeholder 7">
            <a:extLst>
              <a:ext uri="{FF2B5EF4-FFF2-40B4-BE49-F238E27FC236}">
                <a16:creationId xmlns:a16="http://schemas.microsoft.com/office/drawing/2014/main" id="{1656E5A3-B1B3-475C-B04B-E291DD7FEC56}"/>
              </a:ext>
            </a:extLst>
          </p:cNvPr>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11" name="Slide Number Placeholder 8">
            <a:extLst>
              <a:ext uri="{FF2B5EF4-FFF2-40B4-BE49-F238E27FC236}">
                <a16:creationId xmlns:a16="http://schemas.microsoft.com/office/drawing/2014/main" id="{1D1B0D77-E52C-4BB7-9E31-28E260AAAA55}"/>
              </a:ext>
            </a:extLst>
          </p:cNvPr>
          <p:cNvSpPr>
            <a:spLocks noGrp="1"/>
          </p:cNvSpPr>
          <p:nvPr>
            <p:ph type="sldNum" sz="quarter" idx="12"/>
          </p:nvPr>
        </p:nvSpPr>
        <p:spPr>
          <a:xfrm>
            <a:off x="8640763" y="6515100"/>
            <a:ext cx="465137" cy="273050"/>
          </a:xfrm>
        </p:spPr>
        <p:txBody>
          <a:bodyPr/>
          <a:lstStyle>
            <a:lvl1pPr>
              <a:defRPr smtClean="0">
                <a:latin typeface="Tahoma" panose="020B0604030504040204" pitchFamily="34" charset="0"/>
              </a:defRPr>
            </a:lvl1pPr>
          </a:lstStyle>
          <a:p>
            <a:pPr>
              <a:defRPr/>
            </a:pPr>
            <a:fld id="{31A627CB-40AA-41BB-AAC1-AE3C6F0EB051}" type="slidenum">
              <a:rPr lang="en-US" altLang="en-US"/>
              <a:pPr>
                <a:defRPr/>
              </a:pPr>
              <a:t>‹#›</a:t>
            </a:fld>
            <a:endParaRPr lang="en-US" altLang="en-US"/>
          </a:p>
        </p:txBody>
      </p:sp>
    </p:spTree>
    <p:extLst>
      <p:ext uri="{BB962C8B-B14F-4D97-AF65-F5344CB8AC3E}">
        <p14:creationId xmlns:p14="http://schemas.microsoft.com/office/powerpoint/2010/main" val="36164761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326698-6C9F-4436-91EA-E414B244C78B}"/>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4" name="Date Placeholder 2">
            <a:extLst>
              <a:ext uri="{FF2B5EF4-FFF2-40B4-BE49-F238E27FC236}">
                <a16:creationId xmlns:a16="http://schemas.microsoft.com/office/drawing/2014/main" id="{1E38A472-0CB6-4384-AF86-6AB87D53BB8E}"/>
              </a:ext>
            </a:extLst>
          </p:cNvPr>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5" name="Footer Placeholder 3">
            <a:extLst>
              <a:ext uri="{FF2B5EF4-FFF2-40B4-BE49-F238E27FC236}">
                <a16:creationId xmlns:a16="http://schemas.microsoft.com/office/drawing/2014/main" id="{136D9800-9BD4-4584-92E7-81F985C2CE45}"/>
              </a:ext>
            </a:extLst>
          </p:cNvPr>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6" name="Slide Number Placeholder 4">
            <a:extLst>
              <a:ext uri="{FF2B5EF4-FFF2-40B4-BE49-F238E27FC236}">
                <a16:creationId xmlns:a16="http://schemas.microsoft.com/office/drawing/2014/main" id="{243D0626-9504-41C7-944E-CA9ED916B40F}"/>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4614948D-CC22-4F5B-97C6-D1811D6A2201}" type="slidenum">
              <a:rPr lang="en-US" altLang="en-US"/>
              <a:pPr>
                <a:defRPr/>
              </a:pPr>
              <a:t>‹#›</a:t>
            </a:fld>
            <a:endParaRPr lang="en-US" altLang="en-US"/>
          </a:p>
        </p:txBody>
      </p:sp>
    </p:spTree>
    <p:extLst>
      <p:ext uri="{BB962C8B-B14F-4D97-AF65-F5344CB8AC3E}">
        <p14:creationId xmlns:p14="http://schemas.microsoft.com/office/powerpoint/2010/main" val="131440546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26A74582-4D46-44B7-96F0-5465ABD8AF81}"/>
              </a:ext>
            </a:extLst>
          </p:cNvPr>
          <p:cNvSpPr>
            <a:spLocks noGrp="1"/>
          </p:cNvSpPr>
          <p:nvPr>
            <p:ph type="ftr" sz="quarter" idx="10"/>
          </p:nvPr>
        </p:nvSpPr>
        <p:spPr/>
        <p:txBody>
          <a:bodyPr/>
          <a:lstStyle>
            <a:lvl1pPr>
              <a:defRPr>
                <a:latin typeface="Tahoma" pitchFamily="34" charset="0"/>
              </a:defRPr>
            </a:lvl1pPr>
          </a:lstStyle>
          <a:p>
            <a:pPr>
              <a:defRPr/>
            </a:pPr>
            <a:endParaRPr lang="en-US"/>
          </a:p>
        </p:txBody>
      </p:sp>
      <p:sp>
        <p:nvSpPr>
          <p:cNvPr id="3" name="Date Placeholder 13">
            <a:extLst>
              <a:ext uri="{FF2B5EF4-FFF2-40B4-BE49-F238E27FC236}">
                <a16:creationId xmlns:a16="http://schemas.microsoft.com/office/drawing/2014/main" id="{F9DC4EA8-9F03-4ACC-B4A3-C7E558E68665}"/>
              </a:ext>
            </a:extLst>
          </p:cNvPr>
          <p:cNvSpPr>
            <a:spLocks noGrp="1"/>
          </p:cNvSpPr>
          <p:nvPr>
            <p:ph type="dt" sz="half" idx="11"/>
          </p:nvPr>
        </p:nvSpPr>
        <p:spPr/>
        <p:txBody>
          <a:bodyPr/>
          <a:lstStyle>
            <a:lvl1pPr>
              <a:defRPr>
                <a:latin typeface="Tahoma" pitchFamily="34" charset="0"/>
              </a:defRPr>
            </a:lvl1pPr>
          </a:lstStyle>
          <a:p>
            <a:pPr>
              <a:defRPr/>
            </a:pPr>
            <a:endParaRPr lang="en-US"/>
          </a:p>
        </p:txBody>
      </p:sp>
      <p:sp>
        <p:nvSpPr>
          <p:cNvPr id="4" name="Slide Number Placeholder 22">
            <a:extLst>
              <a:ext uri="{FF2B5EF4-FFF2-40B4-BE49-F238E27FC236}">
                <a16:creationId xmlns:a16="http://schemas.microsoft.com/office/drawing/2014/main" id="{61E180C8-866D-4232-9333-2DDBD53E2CF6}"/>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255A925C-880C-4582-8E93-62EF959F14C9}" type="slidenum">
              <a:rPr lang="en-US" altLang="en-US"/>
              <a:pPr>
                <a:defRPr/>
              </a:pPr>
              <a:t>‹#›</a:t>
            </a:fld>
            <a:endParaRPr lang="en-US" altLang="en-US"/>
          </a:p>
        </p:txBody>
      </p:sp>
    </p:spTree>
    <p:extLst>
      <p:ext uri="{BB962C8B-B14F-4D97-AF65-F5344CB8AC3E}">
        <p14:creationId xmlns:p14="http://schemas.microsoft.com/office/powerpoint/2010/main" val="109536957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79A0FA5-9F14-4F89-9E49-37A2F6069D6C}"/>
              </a:ext>
            </a:extLst>
          </p:cNvPr>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a:extLst>
              <a:ext uri="{FF2B5EF4-FFF2-40B4-BE49-F238E27FC236}">
                <a16:creationId xmlns:a16="http://schemas.microsoft.com/office/drawing/2014/main" id="{15FB8822-DC3E-4771-8B00-A76D0FF815E2}"/>
              </a:ext>
            </a:extLst>
          </p:cNvPr>
          <p:cNvSpPr>
            <a:spLocks noGrp="1"/>
          </p:cNvSpPr>
          <p:nvPr>
            <p:ph type="dt" sz="half" idx="10"/>
          </p:nvPr>
        </p:nvSpPr>
        <p:spPr>
          <a:xfrm>
            <a:off x="5562600" y="6513513"/>
            <a:ext cx="3001963" cy="274637"/>
          </a:xfrm>
        </p:spPr>
        <p:txBody>
          <a:bodyPr vert="horz" rtlCol="0"/>
          <a:lstStyle>
            <a:lvl1pPr>
              <a:defRPr>
                <a:latin typeface="Tahoma" pitchFamily="34" charset="0"/>
              </a:defRPr>
            </a:lvl1pPr>
            <a:extLst/>
          </a:lstStyle>
          <a:p>
            <a:pPr>
              <a:defRPr/>
            </a:pPr>
            <a:endParaRPr lang="en-US"/>
          </a:p>
        </p:txBody>
      </p:sp>
      <p:sp>
        <p:nvSpPr>
          <p:cNvPr id="7" name="Slide Number Placeholder 9">
            <a:extLst>
              <a:ext uri="{FF2B5EF4-FFF2-40B4-BE49-F238E27FC236}">
                <a16:creationId xmlns:a16="http://schemas.microsoft.com/office/drawing/2014/main" id="{9DA36BC1-393C-4F31-8867-511E1607C570}"/>
              </a:ext>
            </a:extLst>
          </p:cNvPr>
          <p:cNvSpPr>
            <a:spLocks noGrp="1"/>
          </p:cNvSpPr>
          <p:nvPr>
            <p:ph type="sldNum" sz="quarter" idx="11"/>
          </p:nvPr>
        </p:nvSpPr>
        <p:spPr>
          <a:xfrm>
            <a:off x="8639175" y="6513513"/>
            <a:ext cx="463550" cy="274637"/>
          </a:xfrm>
        </p:spPr>
        <p:txBody>
          <a:bodyPr/>
          <a:lstStyle>
            <a:lvl1pPr>
              <a:defRPr smtClean="0">
                <a:latin typeface="Tahoma" panose="020B0604030504040204" pitchFamily="34" charset="0"/>
              </a:defRPr>
            </a:lvl1pPr>
          </a:lstStyle>
          <a:p>
            <a:pPr>
              <a:defRPr/>
            </a:pPr>
            <a:fld id="{EC86C7D4-7298-484F-9FD3-224B047275EB}" type="slidenum">
              <a:rPr lang="en-US" altLang="en-US"/>
              <a:pPr>
                <a:defRPr/>
              </a:pPr>
              <a:t>‹#›</a:t>
            </a:fld>
            <a:endParaRPr lang="en-US" altLang="en-US"/>
          </a:p>
        </p:txBody>
      </p:sp>
      <p:sp>
        <p:nvSpPr>
          <p:cNvPr id="8" name="Footer Placeholder 10">
            <a:extLst>
              <a:ext uri="{FF2B5EF4-FFF2-40B4-BE49-F238E27FC236}">
                <a16:creationId xmlns:a16="http://schemas.microsoft.com/office/drawing/2014/main" id="{CBE1C65F-281B-450E-A73B-99332C960AA8}"/>
              </a:ext>
            </a:extLst>
          </p:cNvPr>
          <p:cNvSpPr>
            <a:spLocks noGrp="1"/>
          </p:cNvSpPr>
          <p:nvPr>
            <p:ph type="ftr" sz="quarter" idx="12"/>
          </p:nvPr>
        </p:nvSpPr>
        <p:spPr>
          <a:xfrm>
            <a:off x="1600200" y="6513513"/>
            <a:ext cx="3906838" cy="274637"/>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647789149"/>
      </p:ext>
    </p:extLst>
  </p:cSld>
  <p:clrMapOvr>
    <a:overrideClrMapping bg1="dk1" tx1="lt1" bg2="dk2" tx2="lt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a:t>Click icon to add picture</a:t>
            </a:r>
            <a:endParaRPr lang="en-US" noProof="0" dirty="0"/>
          </a:p>
        </p:txBody>
      </p:sp>
      <p:sp>
        <p:nvSpPr>
          <p:cNvPr id="5" name="Date Placeholder 7">
            <a:extLst>
              <a:ext uri="{FF2B5EF4-FFF2-40B4-BE49-F238E27FC236}">
                <a16:creationId xmlns:a16="http://schemas.microsoft.com/office/drawing/2014/main" id="{24933016-5BBA-4D22-8B13-783FCC84EE8C}"/>
              </a:ext>
            </a:extLst>
          </p:cNvPr>
          <p:cNvSpPr>
            <a:spLocks noGrp="1"/>
          </p:cNvSpPr>
          <p:nvPr>
            <p:ph type="dt" sz="half" idx="10"/>
          </p:nvPr>
        </p:nvSpPr>
        <p:spPr>
          <a:xfrm>
            <a:off x="5562600" y="6508750"/>
            <a:ext cx="3001963" cy="274638"/>
          </a:xfrm>
        </p:spPr>
        <p:txBody>
          <a:bodyPr vert="horz" rtlCol="0"/>
          <a:lstStyle>
            <a:lvl1pPr>
              <a:defRPr>
                <a:latin typeface="Tahoma" pitchFamily="34" charset="0"/>
              </a:defRPr>
            </a:lvl1pPr>
            <a:extLst/>
          </a:lstStyle>
          <a:p>
            <a:pPr>
              <a:defRPr/>
            </a:pPr>
            <a:endParaRPr lang="en-US"/>
          </a:p>
        </p:txBody>
      </p:sp>
      <p:sp>
        <p:nvSpPr>
          <p:cNvPr id="6" name="Slide Number Placeholder 8">
            <a:extLst>
              <a:ext uri="{FF2B5EF4-FFF2-40B4-BE49-F238E27FC236}">
                <a16:creationId xmlns:a16="http://schemas.microsoft.com/office/drawing/2014/main" id="{2B81EDE5-A5A4-4AA7-8DEB-F8D6D78D5AA9}"/>
              </a:ext>
            </a:extLst>
          </p:cNvPr>
          <p:cNvSpPr>
            <a:spLocks noGrp="1"/>
          </p:cNvSpPr>
          <p:nvPr>
            <p:ph type="sldNum" sz="quarter" idx="11"/>
          </p:nvPr>
        </p:nvSpPr>
        <p:spPr>
          <a:xfrm>
            <a:off x="8639175" y="6508750"/>
            <a:ext cx="463550" cy="274638"/>
          </a:xfrm>
        </p:spPr>
        <p:txBody>
          <a:bodyPr/>
          <a:lstStyle>
            <a:lvl1pPr>
              <a:defRPr smtClean="0">
                <a:latin typeface="Tahoma" panose="020B0604030504040204" pitchFamily="34" charset="0"/>
              </a:defRPr>
            </a:lvl1pPr>
          </a:lstStyle>
          <a:p>
            <a:pPr>
              <a:defRPr/>
            </a:pPr>
            <a:fld id="{0842DFF0-36B4-4038-AF75-8DD6B82F0674}" type="slidenum">
              <a:rPr lang="en-US" altLang="en-US"/>
              <a:pPr>
                <a:defRPr/>
              </a:pPr>
              <a:t>‹#›</a:t>
            </a:fld>
            <a:endParaRPr lang="en-US" altLang="en-US"/>
          </a:p>
        </p:txBody>
      </p:sp>
      <p:sp>
        <p:nvSpPr>
          <p:cNvPr id="7" name="Footer Placeholder 9">
            <a:extLst>
              <a:ext uri="{FF2B5EF4-FFF2-40B4-BE49-F238E27FC236}">
                <a16:creationId xmlns:a16="http://schemas.microsoft.com/office/drawing/2014/main" id="{4897DFC9-C6D7-45EC-A9FD-D304F1FED4BA}"/>
              </a:ext>
            </a:extLst>
          </p:cNvPr>
          <p:cNvSpPr>
            <a:spLocks noGrp="1"/>
          </p:cNvSpPr>
          <p:nvPr>
            <p:ph type="ftr" sz="quarter" idx="12"/>
          </p:nvPr>
        </p:nvSpPr>
        <p:spPr>
          <a:xfrm>
            <a:off x="1600200" y="6508750"/>
            <a:ext cx="3906838" cy="274638"/>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1537209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E6595B-76F4-41DC-9157-2C78EFF4AAEB}" type="slidenum">
              <a:rPr lang="en-US"/>
              <a:pPr>
                <a:defRPr/>
              </a:pPr>
              <a:t>‹#›</a:t>
            </a:fld>
            <a:endParaRPr lang="en-US"/>
          </a:p>
        </p:txBody>
      </p:sp>
    </p:spTree>
    <p:extLst>
      <p:ext uri="{BB962C8B-B14F-4D97-AF65-F5344CB8AC3E}">
        <p14:creationId xmlns:p14="http://schemas.microsoft.com/office/powerpoint/2010/main" val="429101340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16206802-B44E-412B-A10D-5A93DB7F9240}"/>
              </a:ext>
            </a:extLst>
          </p:cNvPr>
          <p:cNvSpPr>
            <a:spLocks noGrp="1"/>
          </p:cNvSpPr>
          <p:nvPr>
            <p:ph type="ftr" sz="quarter" idx="10"/>
          </p:nvPr>
        </p:nvSpPr>
        <p:spPr/>
        <p:txBody>
          <a:bodyPr/>
          <a:lstStyle>
            <a:lvl1pPr>
              <a:defRPr>
                <a:latin typeface="Tahoma" pitchFamily="34" charset="0"/>
              </a:defRPr>
            </a:lvl1pPr>
          </a:lstStyle>
          <a:p>
            <a:pPr>
              <a:defRPr/>
            </a:pPr>
            <a:endParaRPr lang="en-US"/>
          </a:p>
        </p:txBody>
      </p:sp>
      <p:sp>
        <p:nvSpPr>
          <p:cNvPr id="5" name="Date Placeholder 13">
            <a:extLst>
              <a:ext uri="{FF2B5EF4-FFF2-40B4-BE49-F238E27FC236}">
                <a16:creationId xmlns:a16="http://schemas.microsoft.com/office/drawing/2014/main" id="{F76FDBC3-09C8-4593-8812-DFFE4F0A4777}"/>
              </a:ext>
            </a:extLst>
          </p:cNvPr>
          <p:cNvSpPr>
            <a:spLocks noGrp="1"/>
          </p:cNvSpPr>
          <p:nvPr>
            <p:ph type="dt" sz="half" idx="11"/>
          </p:nvPr>
        </p:nvSpPr>
        <p:spPr/>
        <p:txBody>
          <a:bodyPr/>
          <a:lstStyle>
            <a:lvl1pPr>
              <a:defRPr>
                <a:latin typeface="Tahoma" pitchFamily="34" charset="0"/>
              </a:defRPr>
            </a:lvl1pPr>
          </a:lstStyle>
          <a:p>
            <a:pPr>
              <a:defRPr/>
            </a:pPr>
            <a:endParaRPr lang="en-US"/>
          </a:p>
        </p:txBody>
      </p:sp>
      <p:sp>
        <p:nvSpPr>
          <p:cNvPr id="6" name="Slide Number Placeholder 22">
            <a:extLst>
              <a:ext uri="{FF2B5EF4-FFF2-40B4-BE49-F238E27FC236}">
                <a16:creationId xmlns:a16="http://schemas.microsoft.com/office/drawing/2014/main" id="{2B7E5B1A-3A05-4721-812D-47D78AB1ED4D}"/>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AEF523D2-C2D4-47B2-B20E-872EFEA47443}" type="slidenum">
              <a:rPr lang="en-US" altLang="en-US"/>
              <a:pPr>
                <a:defRPr/>
              </a:pPr>
              <a:t>‹#›</a:t>
            </a:fld>
            <a:endParaRPr lang="en-US" altLang="en-US"/>
          </a:p>
        </p:txBody>
      </p:sp>
    </p:spTree>
    <p:extLst>
      <p:ext uri="{BB962C8B-B14F-4D97-AF65-F5344CB8AC3E}">
        <p14:creationId xmlns:p14="http://schemas.microsoft.com/office/powerpoint/2010/main" val="32843990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067B56BB-56EF-4D19-88B9-1ABB41B0EEBC}"/>
              </a:ext>
            </a:extLst>
          </p:cNvPr>
          <p:cNvSpPr>
            <a:spLocks noGrp="1"/>
          </p:cNvSpPr>
          <p:nvPr>
            <p:ph type="ftr" sz="quarter" idx="10"/>
          </p:nvPr>
        </p:nvSpPr>
        <p:spPr/>
        <p:txBody>
          <a:bodyPr/>
          <a:lstStyle>
            <a:lvl1pPr>
              <a:defRPr>
                <a:latin typeface="Tahoma" pitchFamily="34" charset="0"/>
              </a:defRPr>
            </a:lvl1pPr>
          </a:lstStyle>
          <a:p>
            <a:pPr>
              <a:defRPr/>
            </a:pPr>
            <a:endParaRPr lang="en-US"/>
          </a:p>
        </p:txBody>
      </p:sp>
      <p:sp>
        <p:nvSpPr>
          <p:cNvPr id="5" name="Date Placeholder 13">
            <a:extLst>
              <a:ext uri="{FF2B5EF4-FFF2-40B4-BE49-F238E27FC236}">
                <a16:creationId xmlns:a16="http://schemas.microsoft.com/office/drawing/2014/main" id="{003B1834-BACD-4653-A996-EE36F6AD29F7}"/>
              </a:ext>
            </a:extLst>
          </p:cNvPr>
          <p:cNvSpPr>
            <a:spLocks noGrp="1"/>
          </p:cNvSpPr>
          <p:nvPr>
            <p:ph type="dt" sz="half" idx="11"/>
          </p:nvPr>
        </p:nvSpPr>
        <p:spPr/>
        <p:txBody>
          <a:bodyPr/>
          <a:lstStyle>
            <a:lvl1pPr>
              <a:defRPr>
                <a:latin typeface="Tahoma" pitchFamily="34" charset="0"/>
              </a:defRPr>
            </a:lvl1pPr>
          </a:lstStyle>
          <a:p>
            <a:pPr>
              <a:defRPr/>
            </a:pPr>
            <a:endParaRPr lang="en-US"/>
          </a:p>
        </p:txBody>
      </p:sp>
      <p:sp>
        <p:nvSpPr>
          <p:cNvPr id="6" name="Slide Number Placeholder 22">
            <a:extLst>
              <a:ext uri="{FF2B5EF4-FFF2-40B4-BE49-F238E27FC236}">
                <a16:creationId xmlns:a16="http://schemas.microsoft.com/office/drawing/2014/main" id="{629901ED-9C11-498B-8C6B-FE288EA3FDBF}"/>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8C804903-B377-4485-A0CD-C03530F684E1}" type="slidenum">
              <a:rPr lang="en-US" altLang="en-US"/>
              <a:pPr>
                <a:defRPr/>
              </a:pPr>
              <a:t>‹#›</a:t>
            </a:fld>
            <a:endParaRPr lang="en-US" altLang="en-US"/>
          </a:p>
        </p:txBody>
      </p:sp>
    </p:spTree>
    <p:extLst>
      <p:ext uri="{BB962C8B-B14F-4D97-AF65-F5344CB8AC3E}">
        <p14:creationId xmlns:p14="http://schemas.microsoft.com/office/powerpoint/2010/main" val="201080664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701F7B66-EF7F-4978-B31A-A3F7702B396D}"/>
              </a:ext>
            </a:extLst>
          </p:cNvPr>
          <p:cNvSpPr>
            <a:spLocks noGrp="1"/>
          </p:cNvSpPr>
          <p:nvPr>
            <p:ph type="dt" sz="half" idx="10"/>
          </p:nvPr>
        </p:nvSpPr>
        <p:spPr>
          <a:xfrm>
            <a:off x="457200" y="6245225"/>
            <a:ext cx="2133600" cy="476250"/>
          </a:xfrm>
        </p:spPr>
        <p:txBody>
          <a:bodyPr/>
          <a:lstStyle>
            <a:lvl1pPr>
              <a:defRPr>
                <a:latin typeface="Tahoma" pitchFamily="34" charset="0"/>
              </a:defRPr>
            </a:lvl1pPr>
          </a:lstStyle>
          <a:p>
            <a:pPr>
              <a:defRPr/>
            </a:pPr>
            <a:endParaRPr lang="en-US"/>
          </a:p>
        </p:txBody>
      </p:sp>
      <p:sp>
        <p:nvSpPr>
          <p:cNvPr id="4" name="Footer Placeholder 3">
            <a:extLst>
              <a:ext uri="{FF2B5EF4-FFF2-40B4-BE49-F238E27FC236}">
                <a16:creationId xmlns:a16="http://schemas.microsoft.com/office/drawing/2014/main" id="{F7C7F2AE-C73E-4765-91D2-3B7DA8026202}"/>
              </a:ext>
            </a:extLst>
          </p:cNvPr>
          <p:cNvSpPr>
            <a:spLocks noGrp="1"/>
          </p:cNvSpPr>
          <p:nvPr>
            <p:ph type="ftr" sz="quarter" idx="11"/>
          </p:nvPr>
        </p:nvSpPr>
        <p:spPr>
          <a:xfrm>
            <a:off x="3124200" y="6245225"/>
            <a:ext cx="2895600" cy="476250"/>
          </a:xfrm>
        </p:spPr>
        <p:txBody>
          <a:bodyPr/>
          <a:lstStyle>
            <a:lvl1pPr>
              <a:defRPr>
                <a:latin typeface="Tahoma"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9DFA9033-F929-4A53-BEA9-3337EF52E289}"/>
              </a:ext>
            </a:extLst>
          </p:cNvPr>
          <p:cNvSpPr>
            <a:spLocks noGrp="1"/>
          </p:cNvSpPr>
          <p:nvPr>
            <p:ph type="sldNum" sz="quarter" idx="12"/>
          </p:nvPr>
        </p:nvSpPr>
        <p:spPr>
          <a:xfrm>
            <a:off x="6553200" y="6245225"/>
            <a:ext cx="2133600" cy="476250"/>
          </a:xfrm>
        </p:spPr>
        <p:txBody>
          <a:bodyPr/>
          <a:lstStyle>
            <a:lvl1pPr>
              <a:defRPr smtClean="0">
                <a:latin typeface="Tahoma" panose="020B0604030504040204" pitchFamily="34" charset="0"/>
              </a:defRPr>
            </a:lvl1pPr>
          </a:lstStyle>
          <a:p>
            <a:pPr>
              <a:defRPr/>
            </a:pPr>
            <a:fld id="{66D52CE8-A5D5-4338-9EC5-A0FDAD397D39}" type="slidenum">
              <a:rPr lang="en-US" altLang="en-US"/>
              <a:pPr>
                <a:defRPr/>
              </a:pPr>
              <a:t>‹#›</a:t>
            </a:fld>
            <a:endParaRPr lang="en-US" altLang="en-US"/>
          </a:p>
        </p:txBody>
      </p:sp>
    </p:spTree>
    <p:extLst>
      <p:ext uri="{BB962C8B-B14F-4D97-AF65-F5344CB8AC3E}">
        <p14:creationId xmlns:p14="http://schemas.microsoft.com/office/powerpoint/2010/main" val="246348523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7">
            <a:extLst>
              <a:ext uri="{FF2B5EF4-FFF2-40B4-BE49-F238E27FC236}">
                <a16:creationId xmlns:a16="http://schemas.microsoft.com/office/drawing/2014/main" id="{36216D66-CF86-4D60-832E-6D3FC311EB70}"/>
              </a:ext>
            </a:extLst>
          </p:cNvPr>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AD28A479-5294-4DA7-9C6B-7633D1C4F6B9}" type="datetimeFigureOut">
              <a:rPr lang="en-US"/>
              <a:pPr>
                <a:defRPr/>
              </a:pPr>
              <a:t>4/6/2021</a:t>
            </a:fld>
            <a:endParaRPr lang="en-US"/>
          </a:p>
        </p:txBody>
      </p:sp>
      <p:sp>
        <p:nvSpPr>
          <p:cNvPr id="5" name="Footer Placeholder 16">
            <a:extLst>
              <a:ext uri="{FF2B5EF4-FFF2-40B4-BE49-F238E27FC236}">
                <a16:creationId xmlns:a16="http://schemas.microsoft.com/office/drawing/2014/main" id="{E6840E70-1F9F-4BD9-9F55-F23B2B417FAA}"/>
              </a:ext>
            </a:extLst>
          </p:cNvPr>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6" name="Slide Number Placeholder 28">
            <a:extLst>
              <a:ext uri="{FF2B5EF4-FFF2-40B4-BE49-F238E27FC236}">
                <a16:creationId xmlns:a16="http://schemas.microsoft.com/office/drawing/2014/main" id="{51DA8787-AE3A-407B-8C77-9DB62C0D871F}"/>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E873DBC7-FA57-4FDA-95F7-085C7F5B3E17}" type="slidenum">
              <a:rPr lang="en-US" altLang="en-US"/>
              <a:pPr>
                <a:defRPr/>
              </a:pPr>
              <a:t>‹#›</a:t>
            </a:fld>
            <a:endParaRPr lang="en-US" altLang="en-US"/>
          </a:p>
        </p:txBody>
      </p:sp>
    </p:spTree>
    <p:extLst>
      <p:ext uri="{BB962C8B-B14F-4D97-AF65-F5344CB8AC3E}">
        <p14:creationId xmlns:p14="http://schemas.microsoft.com/office/powerpoint/2010/main" val="303594692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0194D2-BB31-4EDA-B2E9-6A5554BE82D9}"/>
              </a:ext>
            </a:extLst>
          </p:cNvPr>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669AF050-7272-47C3-BDA6-0D37DAA3D77A}" type="datetimeFigureOut">
              <a:rPr lang="en-US"/>
              <a:pPr>
                <a:defRPr/>
              </a:pPr>
              <a:t>4/6/2021</a:t>
            </a:fld>
            <a:endParaRPr lang="en-US"/>
          </a:p>
        </p:txBody>
      </p:sp>
      <p:sp>
        <p:nvSpPr>
          <p:cNvPr id="5" name="Footer Placeholder 4">
            <a:extLst>
              <a:ext uri="{FF2B5EF4-FFF2-40B4-BE49-F238E27FC236}">
                <a16:creationId xmlns:a16="http://schemas.microsoft.com/office/drawing/2014/main" id="{00D1E657-1C43-4025-BDF5-551BC3BBD26F}"/>
              </a:ext>
            </a:extLst>
          </p:cNvPr>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C235BD50-174F-448C-9F07-4DE4A4F66F98}"/>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BC8C1A0E-182D-4721-B6BB-4688FD9B6981}" type="slidenum">
              <a:rPr lang="en-US" altLang="en-US"/>
              <a:pPr>
                <a:defRPr/>
              </a:pPr>
              <a:t>‹#›</a:t>
            </a:fld>
            <a:endParaRPr lang="en-US" altLang="en-US"/>
          </a:p>
        </p:txBody>
      </p:sp>
    </p:spTree>
    <p:extLst>
      <p:ext uri="{BB962C8B-B14F-4D97-AF65-F5344CB8AC3E}">
        <p14:creationId xmlns:p14="http://schemas.microsoft.com/office/powerpoint/2010/main" val="231622092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ADE4B7B0-3691-4F8A-9790-BDD9320509D8}"/>
              </a:ext>
            </a:extLst>
          </p:cNvPr>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79D69485-3534-4378-B1FD-6419BF85B11B}" type="datetimeFigureOut">
              <a:rPr lang="en-US"/>
              <a:pPr>
                <a:defRPr/>
              </a:pPr>
              <a:t>4/6/2021</a:t>
            </a:fld>
            <a:endParaRPr lang="en-US"/>
          </a:p>
        </p:txBody>
      </p:sp>
      <p:sp>
        <p:nvSpPr>
          <p:cNvPr id="5" name="Footer Placeholder 4">
            <a:extLst>
              <a:ext uri="{FF2B5EF4-FFF2-40B4-BE49-F238E27FC236}">
                <a16:creationId xmlns:a16="http://schemas.microsoft.com/office/drawing/2014/main" id="{ABE8D87B-72BE-45C9-8143-46746CCAF152}"/>
              </a:ext>
            </a:extLst>
          </p:cNvPr>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FA606384-66F3-4140-8DFC-A8028467C6E1}"/>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6BC23848-463E-4309-BA28-34AB260412AA}" type="slidenum">
              <a:rPr lang="en-US" altLang="en-US"/>
              <a:pPr>
                <a:defRPr/>
              </a:pPr>
              <a:t>‹#›</a:t>
            </a:fld>
            <a:endParaRPr lang="en-US" altLang="en-US"/>
          </a:p>
        </p:txBody>
      </p:sp>
    </p:spTree>
    <p:extLst>
      <p:ext uri="{BB962C8B-B14F-4D97-AF65-F5344CB8AC3E}">
        <p14:creationId xmlns:p14="http://schemas.microsoft.com/office/powerpoint/2010/main" val="3006402271"/>
      </p:ext>
    </p:extLst>
  </p:cSld>
  <p:clrMapOvr>
    <a:overrideClrMapping bg1="dk1" tx1="lt1" bg2="dk2" tx2="lt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36604D-D66B-40C9-B0CE-FA62C712FDAF}"/>
              </a:ext>
            </a:extLst>
          </p:cNvPr>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1FACE8F2-D81D-4017-9C4C-D7ABF0DD7C72}" type="datetimeFigureOut">
              <a:rPr lang="en-US"/>
              <a:pPr>
                <a:defRPr/>
              </a:pPr>
              <a:t>4/6/2021</a:t>
            </a:fld>
            <a:endParaRPr lang="en-US"/>
          </a:p>
        </p:txBody>
      </p:sp>
      <p:sp>
        <p:nvSpPr>
          <p:cNvPr id="6" name="Footer Placeholder 5">
            <a:extLst>
              <a:ext uri="{FF2B5EF4-FFF2-40B4-BE49-F238E27FC236}">
                <a16:creationId xmlns:a16="http://schemas.microsoft.com/office/drawing/2014/main" id="{CF2D9E43-B5F7-434C-B367-EBDA397D1144}"/>
              </a:ext>
            </a:extLst>
          </p:cNvPr>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C47FCB92-F753-4D88-AF25-3C4651ECA309}"/>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BC07E66D-40E2-4469-8E94-B5AD07A1A650}" type="slidenum">
              <a:rPr lang="en-US" altLang="en-US"/>
              <a:pPr>
                <a:defRPr/>
              </a:pPr>
              <a:t>‹#›</a:t>
            </a:fld>
            <a:endParaRPr lang="en-US" altLang="en-US"/>
          </a:p>
        </p:txBody>
      </p:sp>
    </p:spTree>
    <p:extLst>
      <p:ext uri="{BB962C8B-B14F-4D97-AF65-F5344CB8AC3E}">
        <p14:creationId xmlns:p14="http://schemas.microsoft.com/office/powerpoint/2010/main" val="119665893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E1EF40-70DD-4325-86A6-E074BF40C851}"/>
              </a:ext>
            </a:extLst>
          </p:cNvPr>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126E72D5-C4F2-4F41-9466-601CAB4A4484}" type="datetimeFigureOut">
              <a:rPr lang="en-US"/>
              <a:pPr>
                <a:defRPr/>
              </a:pPr>
              <a:t>4/6/2021</a:t>
            </a:fld>
            <a:endParaRPr lang="en-US"/>
          </a:p>
        </p:txBody>
      </p:sp>
      <p:sp>
        <p:nvSpPr>
          <p:cNvPr id="8" name="Footer Placeholder 7">
            <a:extLst>
              <a:ext uri="{FF2B5EF4-FFF2-40B4-BE49-F238E27FC236}">
                <a16:creationId xmlns:a16="http://schemas.microsoft.com/office/drawing/2014/main" id="{02C29DC0-2A2C-4EB7-8EC4-B7F48CCDE496}"/>
              </a:ext>
            </a:extLst>
          </p:cNvPr>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9" name="Slide Number Placeholder 8">
            <a:extLst>
              <a:ext uri="{FF2B5EF4-FFF2-40B4-BE49-F238E27FC236}">
                <a16:creationId xmlns:a16="http://schemas.microsoft.com/office/drawing/2014/main" id="{9811F060-1F0C-414A-AF94-B45D2D33E0FB}"/>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41B1027A-211B-4EA8-A850-E52C0C9D903C}" type="slidenum">
              <a:rPr lang="en-US" altLang="en-US"/>
              <a:pPr>
                <a:defRPr/>
              </a:pPr>
              <a:t>‹#›</a:t>
            </a:fld>
            <a:endParaRPr lang="en-US" altLang="en-US"/>
          </a:p>
        </p:txBody>
      </p:sp>
    </p:spTree>
    <p:extLst>
      <p:ext uri="{BB962C8B-B14F-4D97-AF65-F5344CB8AC3E}">
        <p14:creationId xmlns:p14="http://schemas.microsoft.com/office/powerpoint/2010/main" val="98145156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CD3D2D-B97A-46D6-A0CC-CE6A256E5422}"/>
              </a:ext>
            </a:extLst>
          </p:cNvPr>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F604CFC8-051E-4A4D-AC78-E896DF1A20C9}" type="datetimeFigureOut">
              <a:rPr lang="en-US"/>
              <a:pPr>
                <a:defRPr/>
              </a:pPr>
              <a:t>4/6/2021</a:t>
            </a:fld>
            <a:endParaRPr lang="en-US"/>
          </a:p>
        </p:txBody>
      </p:sp>
      <p:sp>
        <p:nvSpPr>
          <p:cNvPr id="4" name="Footer Placeholder 3">
            <a:extLst>
              <a:ext uri="{FF2B5EF4-FFF2-40B4-BE49-F238E27FC236}">
                <a16:creationId xmlns:a16="http://schemas.microsoft.com/office/drawing/2014/main" id="{5F0334EF-E4B9-4607-86F8-21F0D47DBF24}"/>
              </a:ext>
            </a:extLst>
          </p:cNvPr>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A9DA1163-BCD0-4319-BC94-F6BE23B91512}"/>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AF57A0A0-73C9-4A8B-A4D8-90691B17A9DD}" type="slidenum">
              <a:rPr lang="en-US" altLang="en-US"/>
              <a:pPr>
                <a:defRPr/>
              </a:pPr>
              <a:t>‹#›</a:t>
            </a:fld>
            <a:endParaRPr lang="en-US" altLang="en-US"/>
          </a:p>
        </p:txBody>
      </p:sp>
    </p:spTree>
    <p:extLst>
      <p:ext uri="{BB962C8B-B14F-4D97-AF65-F5344CB8AC3E}">
        <p14:creationId xmlns:p14="http://schemas.microsoft.com/office/powerpoint/2010/main" val="381784534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EDD3E-FF2B-4986-87DF-4C57330E71C6}"/>
              </a:ext>
            </a:extLst>
          </p:cNvPr>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7D235A08-6AD7-4768-9E15-5A2589FBCDBD}" type="datetimeFigureOut">
              <a:rPr lang="en-US"/>
              <a:pPr>
                <a:defRPr/>
              </a:pPr>
              <a:t>4/6/2021</a:t>
            </a:fld>
            <a:endParaRPr lang="en-US"/>
          </a:p>
        </p:txBody>
      </p:sp>
      <p:sp>
        <p:nvSpPr>
          <p:cNvPr id="3" name="Footer Placeholder 2">
            <a:extLst>
              <a:ext uri="{FF2B5EF4-FFF2-40B4-BE49-F238E27FC236}">
                <a16:creationId xmlns:a16="http://schemas.microsoft.com/office/drawing/2014/main" id="{6172E05D-FCAF-4B8E-A8C0-273D9AD19CBF}"/>
              </a:ext>
            </a:extLst>
          </p:cNvPr>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4" name="Slide Number Placeholder 3">
            <a:extLst>
              <a:ext uri="{FF2B5EF4-FFF2-40B4-BE49-F238E27FC236}">
                <a16:creationId xmlns:a16="http://schemas.microsoft.com/office/drawing/2014/main" id="{9B9F0C83-1ECB-4C81-B79C-3E20C42CB5F3}"/>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4E5D2766-F2BD-4AE6-9042-AC6EE3342F2A}" type="slidenum">
              <a:rPr lang="en-US" altLang="en-US"/>
              <a:pPr>
                <a:defRPr/>
              </a:pPr>
              <a:t>‹#›</a:t>
            </a:fld>
            <a:endParaRPr lang="en-US" altLang="en-US"/>
          </a:p>
        </p:txBody>
      </p:sp>
    </p:spTree>
    <p:extLst>
      <p:ext uri="{BB962C8B-B14F-4D97-AF65-F5344CB8AC3E}">
        <p14:creationId xmlns:p14="http://schemas.microsoft.com/office/powerpoint/2010/main" val="4082085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02"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noProof="0"/>
              <a:t>Click to edit Master title style</a:t>
            </a:r>
          </a:p>
        </p:txBody>
      </p:sp>
      <p:sp>
        <p:nvSpPr>
          <p:cNvPr id="5120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F36280-C0DD-4BD3-A1AD-C8006C37A92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8348259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C44B3F-8A0A-45C1-A66C-7A0278666150}"/>
              </a:ext>
            </a:extLst>
          </p:cNvPr>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CAE07198-7380-4487-B272-B203608B177F}" type="datetimeFigureOut">
              <a:rPr lang="en-US"/>
              <a:pPr>
                <a:defRPr/>
              </a:pPr>
              <a:t>4/6/2021</a:t>
            </a:fld>
            <a:endParaRPr lang="en-US"/>
          </a:p>
        </p:txBody>
      </p:sp>
      <p:sp>
        <p:nvSpPr>
          <p:cNvPr id="6" name="Footer Placeholder 5">
            <a:extLst>
              <a:ext uri="{FF2B5EF4-FFF2-40B4-BE49-F238E27FC236}">
                <a16:creationId xmlns:a16="http://schemas.microsoft.com/office/drawing/2014/main" id="{8EC638BB-FB39-46A3-907B-DEA955ECFC5B}"/>
              </a:ext>
            </a:extLst>
          </p:cNvPr>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58CC539B-99B9-44B8-9B05-EADA2BEDDCDE}"/>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2369AF5F-A65E-4FC3-BADA-49611D44F58B}" type="slidenum">
              <a:rPr lang="en-US" altLang="en-US"/>
              <a:pPr>
                <a:defRPr/>
              </a:pPr>
              <a:t>‹#›</a:t>
            </a:fld>
            <a:endParaRPr lang="en-US" altLang="en-US"/>
          </a:p>
        </p:txBody>
      </p:sp>
    </p:spTree>
    <p:extLst>
      <p:ext uri="{BB962C8B-B14F-4D97-AF65-F5344CB8AC3E}">
        <p14:creationId xmlns:p14="http://schemas.microsoft.com/office/powerpoint/2010/main" val="173601242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4">
            <a:extLst>
              <a:ext uri="{FF2B5EF4-FFF2-40B4-BE49-F238E27FC236}">
                <a16:creationId xmlns:a16="http://schemas.microsoft.com/office/drawing/2014/main" id="{E3A2B34F-8AE2-4B1D-A8C8-A5A4A8C3FCDC}"/>
              </a:ext>
            </a:extLst>
          </p:cNvPr>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EF850ABD-BE1B-4CE4-888C-404B328416E6}" type="datetimeFigureOut">
              <a:rPr lang="en-US"/>
              <a:pPr>
                <a:defRPr/>
              </a:pPr>
              <a:t>4/6/2021</a:t>
            </a:fld>
            <a:endParaRPr lang="en-US"/>
          </a:p>
        </p:txBody>
      </p:sp>
      <p:sp>
        <p:nvSpPr>
          <p:cNvPr id="6" name="Footer Placeholder 5">
            <a:extLst>
              <a:ext uri="{FF2B5EF4-FFF2-40B4-BE49-F238E27FC236}">
                <a16:creationId xmlns:a16="http://schemas.microsoft.com/office/drawing/2014/main" id="{B75A4AB5-5138-4E8E-A04A-EEE28EED8ECC}"/>
              </a:ext>
            </a:extLst>
          </p:cNvPr>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0468B936-C5DE-47B2-A1C5-C3FA49BADC0D}"/>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B27A188D-673F-4D25-AC17-9B767C3B1E2D}" type="slidenum">
              <a:rPr lang="en-US" altLang="en-US"/>
              <a:pPr>
                <a:defRPr/>
              </a:pPr>
              <a:t>‹#›</a:t>
            </a:fld>
            <a:endParaRPr lang="en-US" altLang="en-US"/>
          </a:p>
        </p:txBody>
      </p:sp>
    </p:spTree>
    <p:extLst>
      <p:ext uri="{BB962C8B-B14F-4D97-AF65-F5344CB8AC3E}">
        <p14:creationId xmlns:p14="http://schemas.microsoft.com/office/powerpoint/2010/main" val="200199084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59ECBA-10AB-4279-A81D-0C88D8F4B274}"/>
              </a:ext>
            </a:extLst>
          </p:cNvPr>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4AAFDB39-B0FC-453C-9876-034F7CEAC4F1}" type="datetimeFigureOut">
              <a:rPr lang="en-US"/>
              <a:pPr>
                <a:defRPr/>
              </a:pPr>
              <a:t>4/6/2021</a:t>
            </a:fld>
            <a:endParaRPr lang="en-US"/>
          </a:p>
        </p:txBody>
      </p:sp>
      <p:sp>
        <p:nvSpPr>
          <p:cNvPr id="5" name="Footer Placeholder 4">
            <a:extLst>
              <a:ext uri="{FF2B5EF4-FFF2-40B4-BE49-F238E27FC236}">
                <a16:creationId xmlns:a16="http://schemas.microsoft.com/office/drawing/2014/main" id="{559C100E-23EE-4508-ABDC-206475527811}"/>
              </a:ext>
            </a:extLst>
          </p:cNvPr>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9ABD0B66-30B0-470D-BA1C-D162A42F65DD}"/>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D7D2D976-04DE-4D7C-A26E-3B10465B2CFB}" type="slidenum">
              <a:rPr lang="en-US" altLang="en-US"/>
              <a:pPr>
                <a:defRPr/>
              </a:pPr>
              <a:t>‹#›</a:t>
            </a:fld>
            <a:endParaRPr lang="en-US" altLang="en-US"/>
          </a:p>
        </p:txBody>
      </p:sp>
    </p:spTree>
    <p:extLst>
      <p:ext uri="{BB962C8B-B14F-4D97-AF65-F5344CB8AC3E}">
        <p14:creationId xmlns:p14="http://schemas.microsoft.com/office/powerpoint/2010/main" val="278422011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85CF1E-A504-4D27-A6F2-618B3C163307}"/>
              </a:ext>
            </a:extLst>
          </p:cNvPr>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268C7CE1-CDA2-47A0-8E90-5B95EB31EB58}" type="datetimeFigureOut">
              <a:rPr lang="en-US"/>
              <a:pPr>
                <a:defRPr/>
              </a:pPr>
              <a:t>4/6/2021</a:t>
            </a:fld>
            <a:endParaRPr lang="en-US"/>
          </a:p>
        </p:txBody>
      </p:sp>
      <p:sp>
        <p:nvSpPr>
          <p:cNvPr id="5" name="Footer Placeholder 4">
            <a:extLst>
              <a:ext uri="{FF2B5EF4-FFF2-40B4-BE49-F238E27FC236}">
                <a16:creationId xmlns:a16="http://schemas.microsoft.com/office/drawing/2014/main" id="{73EE8595-A199-490A-AD1B-C569FD866C3A}"/>
              </a:ext>
            </a:extLst>
          </p:cNvPr>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60CADBBE-252F-422B-91A7-32F8BA82A469}"/>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C6772651-8744-45D1-8716-28E72C1E328D}" type="slidenum">
              <a:rPr lang="en-US" altLang="en-US"/>
              <a:pPr>
                <a:defRPr/>
              </a:pPr>
              <a:t>‹#›</a:t>
            </a:fld>
            <a:endParaRPr lang="en-US" altLang="en-US"/>
          </a:p>
        </p:txBody>
      </p:sp>
    </p:spTree>
    <p:extLst>
      <p:ext uri="{BB962C8B-B14F-4D97-AF65-F5344CB8AC3E}">
        <p14:creationId xmlns:p14="http://schemas.microsoft.com/office/powerpoint/2010/main" val="1247790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5614C9-C349-43F3-83DC-2B23B6F87CC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61499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7AAD63-6598-4A5A-940B-6399E6DB963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24771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7E3BED-23E3-4692-B88F-CFD9497CBF5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95141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9AF1F55-43C2-4538-A6DE-DBA2143018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49436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741389D-4881-4645-ABDE-D4D41BDCDEF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09046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FABCF1-B301-4E44-AB95-228B21E140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01584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320958-C787-4572-A084-163476327697}" type="slidenum">
              <a:rPr lang="en-US"/>
              <a:pPr>
                <a:defRPr/>
              </a:pPr>
              <a:t>‹#›</a:t>
            </a:fld>
            <a:endParaRPr lang="en-US"/>
          </a:p>
        </p:txBody>
      </p:sp>
    </p:spTree>
    <p:extLst>
      <p:ext uri="{BB962C8B-B14F-4D97-AF65-F5344CB8AC3E}">
        <p14:creationId xmlns:p14="http://schemas.microsoft.com/office/powerpoint/2010/main" val="2380897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D3929D-2FB3-47B7-8498-EB8383CF303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5063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A1C9B7-8249-4F68-87A2-D598C0100C9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74913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063EAD-B267-4202-A484-FBBA1F0FD50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567537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F15C7B-7992-4787-8FDE-D820D1E9DF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596546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0E2FE6D-1B3C-488D-83E9-4F02E0A5FBB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775827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495800"/>
          </a:xfrm>
        </p:spPr>
        <p:txBody>
          <a:bodyPr/>
          <a:lstStyle/>
          <a:p>
            <a:pPr lvl="0"/>
            <a:endParaRPr lang="en-US" noProof="0"/>
          </a:p>
        </p:txBody>
      </p:sp>
      <p:sp>
        <p:nvSpPr>
          <p:cNvPr id="4" name="Date Placeholder 3"/>
          <p:cNvSpPr>
            <a:spLocks noGrp="1"/>
          </p:cNvSpPr>
          <p:nvPr>
            <p:ph type="dt" sz="half" idx="10"/>
          </p:nvPr>
        </p:nvSpPr>
        <p:spPr/>
        <p:txBody>
          <a:bodyPr/>
          <a:lstStyle>
            <a:lvl1pPr>
              <a:defRPr>
                <a:latin typeface="Tahoma"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lgn="l">
              <a:defRPr>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pPr>
              <a:defRPr/>
            </a:pPr>
            <a:fld id="{DA1E4762-DB21-4670-A027-70F2F9A8A2A0}" type="slidenum">
              <a:rPr lang="en-US"/>
              <a:pPr>
                <a:defRPr/>
              </a:pPr>
              <a:t>‹#›</a:t>
            </a:fld>
            <a:endParaRPr lang="en-US"/>
          </a:p>
        </p:txBody>
      </p:sp>
    </p:spTree>
    <p:extLst>
      <p:ext uri="{BB962C8B-B14F-4D97-AF65-F5344CB8AC3E}">
        <p14:creationId xmlns:p14="http://schemas.microsoft.com/office/powerpoint/2010/main" val="13878118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02"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noProof="0"/>
              <a:t>Click to edit Master title style</a:t>
            </a:r>
          </a:p>
        </p:txBody>
      </p:sp>
      <p:sp>
        <p:nvSpPr>
          <p:cNvPr id="5120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F36280-C0DD-4BD3-A1AD-C8006C37A92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912133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5614C9-C349-43F3-83DC-2B23B6F87CC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870605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7AAD63-6598-4A5A-940B-6399E6DB963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065185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7E3BED-23E3-4692-B88F-CFD9497CBF5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61667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FBDE72-C9CF-4C62-BA3F-9172EDB75FE5}" type="slidenum">
              <a:rPr lang="en-US"/>
              <a:pPr>
                <a:defRPr/>
              </a:pPr>
              <a:t>‹#›</a:t>
            </a:fld>
            <a:endParaRPr lang="en-US"/>
          </a:p>
        </p:txBody>
      </p:sp>
    </p:spTree>
    <p:extLst>
      <p:ext uri="{BB962C8B-B14F-4D97-AF65-F5344CB8AC3E}">
        <p14:creationId xmlns:p14="http://schemas.microsoft.com/office/powerpoint/2010/main" val="15932150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9AF1F55-43C2-4538-A6DE-DBA2143018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635307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741389D-4881-4645-ABDE-D4D41BDCDEF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830190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FABCF1-B301-4E44-AB95-228B21E140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617998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D3929D-2FB3-47B7-8498-EB8383CF303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551100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A1C9B7-8249-4F68-87A2-D598C0100C9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445411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063EAD-B267-4202-A484-FBBA1F0FD50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998494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F15C7B-7992-4787-8FDE-D820D1E9DF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279010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0E2FE6D-1B3C-488D-83E9-4F02E0A5FBB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00085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02"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noProof="0"/>
              <a:t>Click to edit Master title style</a:t>
            </a:r>
          </a:p>
        </p:txBody>
      </p:sp>
      <p:sp>
        <p:nvSpPr>
          <p:cNvPr id="5120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F36280-C0DD-4BD3-A1AD-C8006C37A92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164386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5614C9-C349-43F3-83DC-2B23B6F87CC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35550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D3538D-70DA-48E2-B69E-B6820B24886B}" type="slidenum">
              <a:rPr lang="en-US"/>
              <a:pPr>
                <a:defRPr/>
              </a:pPr>
              <a:t>‹#›</a:t>
            </a:fld>
            <a:endParaRPr lang="en-US"/>
          </a:p>
        </p:txBody>
      </p:sp>
    </p:spTree>
    <p:extLst>
      <p:ext uri="{BB962C8B-B14F-4D97-AF65-F5344CB8AC3E}">
        <p14:creationId xmlns:p14="http://schemas.microsoft.com/office/powerpoint/2010/main" val="12386639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7AAD63-6598-4A5A-940B-6399E6DB963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229227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7E3BED-23E3-4692-B88F-CFD9497CBF5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757311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9AF1F55-43C2-4538-A6DE-DBA2143018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665324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741389D-4881-4645-ABDE-D4D41BDCDEF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12089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FABCF1-B301-4E44-AB95-228B21E140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190795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D3929D-2FB3-47B7-8498-EB8383CF303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237286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A1C9B7-8249-4F68-87A2-D598C0100C9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340011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063EAD-B267-4202-A484-FBBA1F0FD50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162488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F15C7B-7992-4787-8FDE-D820D1E9DF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842228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0E2FE6D-1B3C-488D-83E9-4F02E0A5FBB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01053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F685D5-680F-48A2-81AF-5CBCCEBDAE41}" type="slidenum">
              <a:rPr lang="en-US"/>
              <a:pPr>
                <a:defRPr/>
              </a:pPr>
              <a:t>‹#›</a:t>
            </a:fld>
            <a:endParaRPr lang="en-US"/>
          </a:p>
        </p:txBody>
      </p:sp>
    </p:spTree>
    <p:extLst>
      <p:ext uri="{BB962C8B-B14F-4D97-AF65-F5344CB8AC3E}">
        <p14:creationId xmlns:p14="http://schemas.microsoft.com/office/powerpoint/2010/main" val="16026288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a:solidFill>
                  <a:srgbClr val="FFFFFF"/>
                </a:solidFill>
                <a:latin typeface="Garamond" pitchFamily="18" charset="0"/>
              </a:endParaRPr>
            </a:p>
          </p:txBody>
        </p:sp>
        <p:sp>
          <p:nvSpPr>
            <p:cNvPr id="6"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7"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8" name="Freeform 6"/>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a:solidFill>
                  <a:srgbClr val="FFFFFF"/>
                </a:solidFill>
                <a:latin typeface="Garamond" pitchFamily="18" charset="0"/>
              </a:endParaRPr>
            </a:p>
          </p:txBody>
        </p:sp>
        <p:sp>
          <p:nvSpPr>
            <p:cNvPr id="9" name="Freeform 7"/>
            <p:cNvSpPr>
              <a:spLocks/>
            </p:cNvSpPr>
            <p:nvPr userDrawn="1"/>
          </p:nvSpPr>
          <p:spPr bwMode="hidden">
            <a:xfrm>
              <a:off x="3599" y="2477"/>
              <a:ext cx="186" cy="120"/>
            </a:xfrm>
            <a:custGeom>
              <a:avLst/>
              <a:gdLst>
                <a:gd name="T0" fmla="*/ 199 w 185"/>
                <a:gd name="T1" fmla="*/ 0 h 120"/>
                <a:gd name="T2" fmla="*/ 199 w 185"/>
                <a:gd name="T3" fmla="*/ 6 h 120"/>
                <a:gd name="T4" fmla="*/ 199 w 185"/>
                <a:gd name="T5" fmla="*/ 18 h 120"/>
                <a:gd name="T6" fmla="*/ 199 w 185"/>
                <a:gd name="T7" fmla="*/ 36 h 120"/>
                <a:gd name="T8" fmla="*/ 193 w 185"/>
                <a:gd name="T9" fmla="*/ 54 h 120"/>
                <a:gd name="T10" fmla="*/ 175 w 185"/>
                <a:gd name="T11" fmla="*/ 72 h 120"/>
                <a:gd name="T12" fmla="*/ 151 w 185"/>
                <a:gd name="T13" fmla="*/ 96 h 120"/>
                <a:gd name="T14" fmla="*/ 115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99 w 185"/>
                <a:gd name="T29" fmla="*/ 0 h 120"/>
                <a:gd name="T30" fmla="*/ 199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1"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51 w 526"/>
                <a:gd name="T17" fmla="*/ 179 h 275"/>
                <a:gd name="T18" fmla="*/ 223 w 526"/>
                <a:gd name="T19" fmla="*/ 143 h 275"/>
                <a:gd name="T20" fmla="*/ 265 w 526"/>
                <a:gd name="T21" fmla="*/ 120 h 275"/>
                <a:gd name="T22" fmla="*/ 313 w 526"/>
                <a:gd name="T23" fmla="*/ 96 h 275"/>
                <a:gd name="T24" fmla="*/ 421 w 526"/>
                <a:gd name="T25" fmla="*/ 48 h 275"/>
                <a:gd name="T26" fmla="*/ 470 w 526"/>
                <a:gd name="T27" fmla="*/ 30 h 275"/>
                <a:gd name="T28" fmla="*/ 506 w 526"/>
                <a:gd name="T29" fmla="*/ 12 h 275"/>
                <a:gd name="T30" fmla="*/ 530 w 526"/>
                <a:gd name="T31" fmla="*/ 6 h 275"/>
                <a:gd name="T32" fmla="*/ 548 w 526"/>
                <a:gd name="T33" fmla="*/ 0 h 275"/>
                <a:gd name="T34" fmla="*/ 554 w 526"/>
                <a:gd name="T35" fmla="*/ 0 h 275"/>
                <a:gd name="T36" fmla="*/ 548 w 526"/>
                <a:gd name="T37" fmla="*/ 6 h 275"/>
                <a:gd name="T38" fmla="*/ 536 w 526"/>
                <a:gd name="T39" fmla="*/ 12 h 275"/>
                <a:gd name="T40" fmla="*/ 512 w 526"/>
                <a:gd name="T41" fmla="*/ 24 h 275"/>
                <a:gd name="T42" fmla="*/ 488 w 526"/>
                <a:gd name="T43" fmla="*/ 42 h 275"/>
                <a:gd name="T44" fmla="*/ 464 w 526"/>
                <a:gd name="T45" fmla="*/ 54 h 275"/>
                <a:gd name="T46" fmla="*/ 421 w 526"/>
                <a:gd name="T47" fmla="*/ 78 h 275"/>
                <a:gd name="T48" fmla="*/ 354 w 526"/>
                <a:gd name="T49" fmla="*/ 108 h 275"/>
                <a:gd name="T50" fmla="*/ 289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2"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34 w 718"/>
                <a:gd name="T17" fmla="*/ 228 h 306"/>
                <a:gd name="T18" fmla="*/ 140 w 718"/>
                <a:gd name="T19" fmla="*/ 228 h 306"/>
                <a:gd name="T20" fmla="*/ 158 w 718"/>
                <a:gd name="T21" fmla="*/ 222 h 306"/>
                <a:gd name="T22" fmla="*/ 182 w 718"/>
                <a:gd name="T23" fmla="*/ 216 h 306"/>
                <a:gd name="T24" fmla="*/ 212 w 718"/>
                <a:gd name="T25" fmla="*/ 204 h 306"/>
                <a:gd name="T26" fmla="*/ 289 w 718"/>
                <a:gd name="T27" fmla="*/ 180 h 306"/>
                <a:gd name="T28" fmla="*/ 399 w 718"/>
                <a:gd name="T29" fmla="*/ 156 h 306"/>
                <a:gd name="T30" fmla="*/ 489 w 718"/>
                <a:gd name="T31" fmla="*/ 126 h 306"/>
                <a:gd name="T32" fmla="*/ 572 w 718"/>
                <a:gd name="T33" fmla="*/ 102 h 306"/>
                <a:gd name="T34" fmla="*/ 603 w 718"/>
                <a:gd name="T35" fmla="*/ 90 h 306"/>
                <a:gd name="T36" fmla="*/ 646 w 718"/>
                <a:gd name="T37" fmla="*/ 84 h 306"/>
                <a:gd name="T38" fmla="*/ 664 w 718"/>
                <a:gd name="T39" fmla="*/ 78 h 306"/>
                <a:gd name="T40" fmla="*/ 670 w 718"/>
                <a:gd name="T41" fmla="*/ 72 h 306"/>
                <a:gd name="T42" fmla="*/ 676 w 718"/>
                <a:gd name="T43" fmla="*/ 66 h 306"/>
                <a:gd name="T44" fmla="*/ 694 w 718"/>
                <a:gd name="T45" fmla="*/ 60 h 306"/>
                <a:gd name="T46" fmla="*/ 736 w 718"/>
                <a:gd name="T47" fmla="*/ 30 h 306"/>
                <a:gd name="T48" fmla="*/ 754 w 718"/>
                <a:gd name="T49" fmla="*/ 18 h 306"/>
                <a:gd name="T50" fmla="*/ 760 w 718"/>
                <a:gd name="T51" fmla="*/ 6 h 306"/>
                <a:gd name="T52" fmla="*/ 754 w 718"/>
                <a:gd name="T53" fmla="*/ 0 h 306"/>
                <a:gd name="T54" fmla="*/ 730 w 718"/>
                <a:gd name="T55" fmla="*/ 0 h 306"/>
                <a:gd name="T56" fmla="*/ 670 w 718"/>
                <a:gd name="T57" fmla="*/ 0 h 306"/>
                <a:gd name="T58" fmla="*/ 612 w 718"/>
                <a:gd name="T59" fmla="*/ 0 h 306"/>
                <a:gd name="T60" fmla="*/ 572 w 718"/>
                <a:gd name="T61" fmla="*/ 0 h 306"/>
                <a:gd name="T62" fmla="*/ 542 w 718"/>
                <a:gd name="T63" fmla="*/ 18 h 306"/>
                <a:gd name="T64" fmla="*/ 513 w 718"/>
                <a:gd name="T65" fmla="*/ 42 h 306"/>
                <a:gd name="T66" fmla="*/ 495 w 718"/>
                <a:gd name="T67" fmla="*/ 54 h 306"/>
                <a:gd name="T68" fmla="*/ 477 w 718"/>
                <a:gd name="T69" fmla="*/ 60 h 306"/>
                <a:gd name="T70" fmla="*/ 453 w 718"/>
                <a:gd name="T71" fmla="*/ 60 h 306"/>
                <a:gd name="T72" fmla="*/ 417 w 718"/>
                <a:gd name="T73" fmla="*/ 66 h 306"/>
                <a:gd name="T74" fmla="*/ 363 w 718"/>
                <a:gd name="T75" fmla="*/ 84 h 306"/>
                <a:gd name="T76" fmla="*/ 325 w 718"/>
                <a:gd name="T77" fmla="*/ 108 h 306"/>
                <a:gd name="T78" fmla="*/ 301 w 718"/>
                <a:gd name="T79" fmla="*/ 126 h 306"/>
                <a:gd name="T80" fmla="*/ 289 w 718"/>
                <a:gd name="T81" fmla="*/ 132 h 306"/>
                <a:gd name="T82" fmla="*/ 271 w 718"/>
                <a:gd name="T83" fmla="*/ 138 h 306"/>
                <a:gd name="T84" fmla="*/ 235 w 718"/>
                <a:gd name="T85" fmla="*/ 138 h 306"/>
                <a:gd name="T86" fmla="*/ 200 w 718"/>
                <a:gd name="T87" fmla="*/ 138 h 306"/>
                <a:gd name="T88" fmla="*/ 194 w 718"/>
                <a:gd name="T89" fmla="*/ 138 h 306"/>
                <a:gd name="T90" fmla="*/ 188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3" name="Freeform 11"/>
            <p:cNvSpPr>
              <a:spLocks/>
            </p:cNvSpPr>
            <p:nvPr userDrawn="1"/>
          </p:nvSpPr>
          <p:spPr bwMode="hidden">
            <a:xfrm>
              <a:off x="3358" y="1890"/>
              <a:ext cx="2400" cy="881"/>
            </a:xfrm>
            <a:custGeom>
              <a:avLst/>
              <a:gdLst>
                <a:gd name="T0" fmla="*/ 2341 w 2392"/>
                <a:gd name="T1" fmla="*/ 54 h 881"/>
                <a:gd name="T2" fmla="*/ 2293 w 2392"/>
                <a:gd name="T3" fmla="*/ 54 h 881"/>
                <a:gd name="T4" fmla="*/ 2245 w 2392"/>
                <a:gd name="T5" fmla="*/ 66 h 881"/>
                <a:gd name="T6" fmla="*/ 2119 w 2392"/>
                <a:gd name="T7" fmla="*/ 101 h 881"/>
                <a:gd name="T8" fmla="*/ 2054 w 2392"/>
                <a:gd name="T9" fmla="*/ 119 h 881"/>
                <a:gd name="T10" fmla="*/ 1944 w 2392"/>
                <a:gd name="T11" fmla="*/ 167 h 881"/>
                <a:gd name="T12" fmla="*/ 1920 w 2392"/>
                <a:gd name="T13" fmla="*/ 245 h 881"/>
                <a:gd name="T14" fmla="*/ 1926 w 2392"/>
                <a:gd name="T15" fmla="*/ 305 h 881"/>
                <a:gd name="T16" fmla="*/ 1842 w 2392"/>
                <a:gd name="T17" fmla="*/ 317 h 881"/>
                <a:gd name="T18" fmla="*/ 1671 w 2392"/>
                <a:gd name="T19" fmla="*/ 263 h 881"/>
                <a:gd name="T20" fmla="*/ 1577 w 2392"/>
                <a:gd name="T21" fmla="*/ 257 h 881"/>
                <a:gd name="T22" fmla="*/ 1469 w 2392"/>
                <a:gd name="T23" fmla="*/ 311 h 881"/>
                <a:gd name="T24" fmla="*/ 1401 w 2392"/>
                <a:gd name="T25" fmla="*/ 353 h 881"/>
                <a:gd name="T26" fmla="*/ 1371 w 2392"/>
                <a:gd name="T27" fmla="*/ 359 h 881"/>
                <a:gd name="T28" fmla="*/ 1270 w 2392"/>
                <a:gd name="T29" fmla="*/ 371 h 881"/>
                <a:gd name="T30" fmla="*/ 1216 w 2392"/>
                <a:gd name="T31" fmla="*/ 365 h 881"/>
                <a:gd name="T32" fmla="*/ 1109 w 2392"/>
                <a:gd name="T33" fmla="*/ 371 h 881"/>
                <a:gd name="T34" fmla="*/ 999 w 2392"/>
                <a:gd name="T35" fmla="*/ 383 h 881"/>
                <a:gd name="T36" fmla="*/ 963 w 2392"/>
                <a:gd name="T37" fmla="*/ 401 h 881"/>
                <a:gd name="T38" fmla="*/ 861 w 2392"/>
                <a:gd name="T39" fmla="*/ 419 h 881"/>
                <a:gd name="T40" fmla="*/ 820 w 2392"/>
                <a:gd name="T41" fmla="*/ 419 h 881"/>
                <a:gd name="T42" fmla="*/ 692 w 2392"/>
                <a:gd name="T43" fmla="*/ 437 h 881"/>
                <a:gd name="T44" fmla="*/ 626 w 2392"/>
                <a:gd name="T45" fmla="*/ 473 h 881"/>
                <a:gd name="T46" fmla="*/ 531 w 2392"/>
                <a:gd name="T47" fmla="*/ 467 h 881"/>
                <a:gd name="T48" fmla="*/ 445 w 2392"/>
                <a:gd name="T49" fmla="*/ 491 h 881"/>
                <a:gd name="T50" fmla="*/ 427 w 2392"/>
                <a:gd name="T51" fmla="*/ 539 h 881"/>
                <a:gd name="T52" fmla="*/ 361 w 2392"/>
                <a:gd name="T53" fmla="*/ 569 h 881"/>
                <a:gd name="T54" fmla="*/ 236 w 2392"/>
                <a:gd name="T55" fmla="*/ 599 h 881"/>
                <a:gd name="T56" fmla="*/ 138 w 2392"/>
                <a:gd name="T57" fmla="*/ 647 h 881"/>
                <a:gd name="T58" fmla="*/ 108 w 2392"/>
                <a:gd name="T59" fmla="*/ 659 h 881"/>
                <a:gd name="T60" fmla="*/ 0 w 2392"/>
                <a:gd name="T61" fmla="*/ 671 h 881"/>
                <a:gd name="T62" fmla="*/ 84 w 2392"/>
                <a:gd name="T63" fmla="*/ 695 h 881"/>
                <a:gd name="T64" fmla="*/ 277 w 2392"/>
                <a:gd name="T65" fmla="*/ 653 h 881"/>
                <a:gd name="T66" fmla="*/ 501 w 2392"/>
                <a:gd name="T67" fmla="*/ 569 h 881"/>
                <a:gd name="T68" fmla="*/ 596 w 2392"/>
                <a:gd name="T69" fmla="*/ 521 h 881"/>
                <a:gd name="T70" fmla="*/ 674 w 2392"/>
                <a:gd name="T71" fmla="*/ 515 h 881"/>
                <a:gd name="T72" fmla="*/ 915 w 2392"/>
                <a:gd name="T73" fmla="*/ 461 h 881"/>
                <a:gd name="T74" fmla="*/ 1204 w 2392"/>
                <a:gd name="T75" fmla="*/ 425 h 881"/>
                <a:gd name="T76" fmla="*/ 1348 w 2392"/>
                <a:gd name="T77" fmla="*/ 461 h 881"/>
                <a:gd name="T78" fmla="*/ 1487 w 2392"/>
                <a:gd name="T79" fmla="*/ 533 h 881"/>
                <a:gd name="T80" fmla="*/ 1505 w 2392"/>
                <a:gd name="T81" fmla="*/ 617 h 881"/>
                <a:gd name="T82" fmla="*/ 1446 w 2392"/>
                <a:gd name="T83" fmla="*/ 653 h 881"/>
                <a:gd name="T84" fmla="*/ 1282 w 2392"/>
                <a:gd name="T85" fmla="*/ 701 h 881"/>
                <a:gd name="T86" fmla="*/ 1168 w 2392"/>
                <a:gd name="T87" fmla="*/ 755 h 881"/>
                <a:gd name="T88" fmla="*/ 1121 w 2392"/>
                <a:gd name="T89" fmla="*/ 809 h 881"/>
                <a:gd name="T90" fmla="*/ 1133 w 2392"/>
                <a:gd name="T91" fmla="*/ 869 h 881"/>
                <a:gd name="T92" fmla="*/ 1162 w 2392"/>
                <a:gd name="T93" fmla="*/ 881 h 881"/>
                <a:gd name="T94" fmla="*/ 1264 w 2392"/>
                <a:gd name="T95" fmla="*/ 869 h 881"/>
                <a:gd name="T96" fmla="*/ 1458 w 2392"/>
                <a:gd name="T97" fmla="*/ 857 h 881"/>
                <a:gd name="T98" fmla="*/ 1511 w 2392"/>
                <a:gd name="T99" fmla="*/ 851 h 881"/>
                <a:gd name="T100" fmla="*/ 1553 w 2392"/>
                <a:gd name="T101" fmla="*/ 833 h 881"/>
                <a:gd name="T102" fmla="*/ 1759 w 2392"/>
                <a:gd name="T103" fmla="*/ 743 h 881"/>
                <a:gd name="T104" fmla="*/ 1890 w 2392"/>
                <a:gd name="T105" fmla="*/ 689 h 881"/>
                <a:gd name="T106" fmla="*/ 1972 w 2392"/>
                <a:gd name="T107" fmla="*/ 581 h 881"/>
                <a:gd name="T108" fmla="*/ 2137 w 2392"/>
                <a:gd name="T109" fmla="*/ 389 h 881"/>
                <a:gd name="T110" fmla="*/ 2313 w 2392"/>
                <a:gd name="T111" fmla="*/ 269 h 881"/>
                <a:gd name="T112" fmla="*/ 2361 w 2392"/>
                <a:gd name="T113" fmla="*/ 239 h 881"/>
                <a:gd name="T114" fmla="*/ 2504 w 2392"/>
                <a:gd name="T115" fmla="*/ 0 h 881"/>
                <a:gd name="T116" fmla="*/ 2414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4" name="Freeform 12"/>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a:solidFill>
                  <a:srgbClr val="FFFFFF"/>
                </a:solidFill>
                <a:latin typeface="Garamond" pitchFamily="18" charset="0"/>
              </a:endParaRPr>
            </a:p>
          </p:txBody>
        </p:sp>
        <p:sp>
          <p:nvSpPr>
            <p:cNvPr id="15"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6" name="Freeform 14"/>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a:solidFill>
                  <a:srgbClr val="FFFFFF"/>
                </a:solidFill>
                <a:latin typeface="Garamond" pitchFamily="18" charset="0"/>
              </a:endParaRPr>
            </a:p>
          </p:txBody>
        </p:sp>
        <p:sp>
          <p:nvSpPr>
            <p:cNvPr id="17" name="Freeform 15"/>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a:solidFill>
                  <a:srgbClr val="FFFFFF"/>
                </a:solidFill>
                <a:latin typeface="Garamond" pitchFamily="18" charset="0"/>
              </a:endParaRPr>
            </a:p>
          </p:txBody>
        </p:sp>
        <p:sp>
          <p:nvSpPr>
            <p:cNvPr id="18" name="Freeform 16"/>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a:solidFill>
                  <a:srgbClr val="FFFFFF"/>
                </a:solidFill>
                <a:latin typeface="Garamond" pitchFamily="18" charset="0"/>
              </a:endParaRPr>
            </a:p>
          </p:txBody>
        </p:sp>
        <p:sp>
          <p:nvSpPr>
            <p:cNvPr id="19"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solidFill>
                  <a:srgbClr val="FFFFFF"/>
                </a:solidFill>
              </a:endParaRPr>
            </a:p>
          </p:txBody>
        </p:sp>
      </p:grpSp>
      <p:sp>
        <p:nvSpPr>
          <p:cNvPr id="5138" name="Rectangle 18"/>
          <p:cNvSpPr>
            <a:spLocks noGrp="1" noChangeArrowheads="1"/>
          </p:cNvSpPr>
          <p:nvPr>
            <p:ph type="ctrTitle" sz="quarter"/>
          </p:nvPr>
        </p:nvSpPr>
        <p:spPr>
          <a:xfrm>
            <a:off x="685800" y="1768475"/>
            <a:ext cx="7772400" cy="1736725"/>
          </a:xfrm>
        </p:spPr>
        <p:txBody>
          <a:bodyPr anchor="b"/>
          <a:lstStyle>
            <a:lvl1pPr>
              <a:defRPr sz="5400"/>
            </a:lvl1pPr>
          </a:lstStyle>
          <a:p>
            <a:pPr lvl="0"/>
            <a:r>
              <a:rPr lang="en-US" noProof="0"/>
              <a:t>Click to edit Master title style</a:t>
            </a:r>
          </a:p>
        </p:txBody>
      </p:sp>
      <p:sp>
        <p:nvSpPr>
          <p:cNvPr id="5139"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20" name="Rectangle 20"/>
          <p:cNvSpPr>
            <a:spLocks noGrp="1" noChangeArrowheads="1"/>
          </p:cNvSpPr>
          <p:nvPr>
            <p:ph type="dt" sz="quarter" idx="10"/>
          </p:nvPr>
        </p:nvSpPr>
        <p:spPr/>
        <p:txBody>
          <a:bodyPr/>
          <a:lstStyle>
            <a:lvl1pPr>
              <a:defRPr>
                <a:latin typeface="Tahoma" pitchFamily="34" charset="0"/>
              </a:defRPr>
            </a:lvl1pPr>
          </a:lstStyle>
          <a:p>
            <a:pPr>
              <a:defRPr/>
            </a:pPr>
            <a:endParaRPr lang="en-US"/>
          </a:p>
        </p:txBody>
      </p:sp>
      <p:sp>
        <p:nvSpPr>
          <p:cNvPr id="21" name="Rectangle 21"/>
          <p:cNvSpPr>
            <a:spLocks noGrp="1" noChangeArrowheads="1"/>
          </p:cNvSpPr>
          <p:nvPr>
            <p:ph type="ftr" sz="quarter" idx="11"/>
          </p:nvPr>
        </p:nvSpPr>
        <p:spPr/>
        <p:txBody>
          <a:bodyPr/>
          <a:lstStyle>
            <a:lvl1pPr algn="l">
              <a:defRPr>
                <a:latin typeface="Tahoma" pitchFamily="34" charset="0"/>
              </a:defRPr>
            </a:lvl1pPr>
          </a:lstStyle>
          <a:p>
            <a:pPr>
              <a:defRPr/>
            </a:pPr>
            <a:endParaRPr lang="en-US"/>
          </a:p>
        </p:txBody>
      </p:sp>
      <p:sp>
        <p:nvSpPr>
          <p:cNvPr id="22" name="Rectangle 22"/>
          <p:cNvSpPr>
            <a:spLocks noGrp="1" noChangeArrowheads="1"/>
          </p:cNvSpPr>
          <p:nvPr>
            <p:ph type="sldNum" sz="quarter" idx="12"/>
          </p:nvPr>
        </p:nvSpPr>
        <p:spPr/>
        <p:txBody>
          <a:bodyPr/>
          <a:lstStyle>
            <a:lvl1pPr>
              <a:defRPr>
                <a:latin typeface="Tahoma" pitchFamily="34" charset="0"/>
              </a:defRPr>
            </a:lvl1pPr>
          </a:lstStyle>
          <a:p>
            <a:pPr>
              <a:defRPr/>
            </a:pPr>
            <a:fld id="{C1FE8052-AE75-4273-9CA6-0BF88F4E4DF4}" type="slidenum">
              <a:rPr lang="en-US"/>
              <a:pPr>
                <a:defRPr/>
              </a:pPr>
              <a:t>‹#›</a:t>
            </a:fld>
            <a:endParaRPr lang="en-US"/>
          </a:p>
        </p:txBody>
      </p:sp>
    </p:spTree>
    <p:extLst>
      <p:ext uri="{BB962C8B-B14F-4D97-AF65-F5344CB8AC3E}">
        <p14:creationId xmlns:p14="http://schemas.microsoft.com/office/powerpoint/2010/main" val="14397561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ahoma"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lgn="l">
              <a:defRPr>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pPr>
              <a:defRPr/>
            </a:pPr>
            <a:fld id="{1720C91D-5E41-4D9F-ADE2-FC056394E19A}" type="slidenum">
              <a:rPr lang="en-US"/>
              <a:pPr>
                <a:defRPr/>
              </a:pPr>
              <a:t>‹#›</a:t>
            </a:fld>
            <a:endParaRPr lang="en-US"/>
          </a:p>
        </p:txBody>
      </p:sp>
    </p:spTree>
    <p:extLst>
      <p:ext uri="{BB962C8B-B14F-4D97-AF65-F5344CB8AC3E}">
        <p14:creationId xmlns:p14="http://schemas.microsoft.com/office/powerpoint/2010/main" val="29655206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Tahoma"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lgn="l">
              <a:defRPr>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pPr>
              <a:defRPr/>
            </a:pPr>
            <a:fld id="{611AB1F9-5DD1-41E8-BBEB-663B0C06F90E}" type="slidenum">
              <a:rPr lang="en-US"/>
              <a:pPr>
                <a:defRPr/>
              </a:pPr>
              <a:t>‹#›</a:t>
            </a:fld>
            <a:endParaRPr lang="en-US"/>
          </a:p>
        </p:txBody>
      </p:sp>
    </p:spTree>
    <p:extLst>
      <p:ext uri="{BB962C8B-B14F-4D97-AF65-F5344CB8AC3E}">
        <p14:creationId xmlns:p14="http://schemas.microsoft.com/office/powerpoint/2010/main" val="40298675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Tahoma"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lgn="l">
              <a:defRPr>
                <a:latin typeface="Tahoma"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ahoma" pitchFamily="34" charset="0"/>
              </a:defRPr>
            </a:lvl1pPr>
          </a:lstStyle>
          <a:p>
            <a:pPr>
              <a:defRPr/>
            </a:pPr>
            <a:fld id="{151291BB-4B70-4B22-882E-E6FD4468AD58}" type="slidenum">
              <a:rPr lang="en-US"/>
              <a:pPr>
                <a:defRPr/>
              </a:pPr>
              <a:t>‹#›</a:t>
            </a:fld>
            <a:endParaRPr lang="en-US"/>
          </a:p>
        </p:txBody>
      </p:sp>
    </p:spTree>
    <p:extLst>
      <p:ext uri="{BB962C8B-B14F-4D97-AF65-F5344CB8AC3E}">
        <p14:creationId xmlns:p14="http://schemas.microsoft.com/office/powerpoint/2010/main" val="8946396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Tahoma" pitchFamily="34" charset="0"/>
              </a:defRPr>
            </a:lvl1pPr>
          </a:lstStyle>
          <a:p>
            <a:pPr>
              <a:defRPr/>
            </a:pPr>
            <a:endParaRPr lang="en-US"/>
          </a:p>
        </p:txBody>
      </p:sp>
      <p:sp>
        <p:nvSpPr>
          <p:cNvPr id="8" name="Footer Placeholder 7"/>
          <p:cNvSpPr>
            <a:spLocks noGrp="1"/>
          </p:cNvSpPr>
          <p:nvPr>
            <p:ph type="ftr" sz="quarter" idx="11"/>
          </p:nvPr>
        </p:nvSpPr>
        <p:spPr/>
        <p:txBody>
          <a:bodyPr/>
          <a:lstStyle>
            <a:lvl1pPr algn="l">
              <a:defRPr>
                <a:latin typeface="Tahoma"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Tahoma" pitchFamily="34" charset="0"/>
              </a:defRPr>
            </a:lvl1pPr>
          </a:lstStyle>
          <a:p>
            <a:pPr>
              <a:defRPr/>
            </a:pPr>
            <a:fld id="{F611798F-6879-4C12-BA13-FC8AE1E3611D}" type="slidenum">
              <a:rPr lang="en-US"/>
              <a:pPr>
                <a:defRPr/>
              </a:pPr>
              <a:t>‹#›</a:t>
            </a:fld>
            <a:endParaRPr lang="en-US"/>
          </a:p>
        </p:txBody>
      </p:sp>
    </p:spTree>
    <p:extLst>
      <p:ext uri="{BB962C8B-B14F-4D97-AF65-F5344CB8AC3E}">
        <p14:creationId xmlns:p14="http://schemas.microsoft.com/office/powerpoint/2010/main" val="31168990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atin typeface="Tahoma" pitchFamily="34" charset="0"/>
              </a:defRPr>
            </a:lvl1pPr>
          </a:lstStyle>
          <a:p>
            <a:pPr>
              <a:defRPr/>
            </a:pPr>
            <a:endParaRPr lang="en-US"/>
          </a:p>
        </p:txBody>
      </p:sp>
      <p:sp>
        <p:nvSpPr>
          <p:cNvPr id="4" name="Footer Placeholder 3"/>
          <p:cNvSpPr>
            <a:spLocks noGrp="1"/>
          </p:cNvSpPr>
          <p:nvPr>
            <p:ph type="ftr" sz="quarter" idx="11"/>
          </p:nvPr>
        </p:nvSpPr>
        <p:spPr/>
        <p:txBody>
          <a:bodyPr/>
          <a:lstStyle>
            <a:lvl1pPr algn="l">
              <a:defRPr>
                <a:latin typeface="Tahoma"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Tahoma" pitchFamily="34" charset="0"/>
              </a:defRPr>
            </a:lvl1pPr>
          </a:lstStyle>
          <a:p>
            <a:pPr>
              <a:defRPr/>
            </a:pPr>
            <a:fld id="{B972076E-3A3F-4891-A578-09CA674FD5A0}" type="slidenum">
              <a:rPr lang="en-US"/>
              <a:pPr>
                <a:defRPr/>
              </a:pPr>
              <a:t>‹#›</a:t>
            </a:fld>
            <a:endParaRPr lang="en-US"/>
          </a:p>
        </p:txBody>
      </p:sp>
    </p:spTree>
    <p:extLst>
      <p:ext uri="{BB962C8B-B14F-4D97-AF65-F5344CB8AC3E}">
        <p14:creationId xmlns:p14="http://schemas.microsoft.com/office/powerpoint/2010/main" val="20397306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ahoma" pitchFamily="34" charset="0"/>
              </a:defRPr>
            </a:lvl1pPr>
          </a:lstStyle>
          <a:p>
            <a:pPr>
              <a:defRPr/>
            </a:pPr>
            <a:endParaRPr lang="en-US"/>
          </a:p>
        </p:txBody>
      </p:sp>
      <p:sp>
        <p:nvSpPr>
          <p:cNvPr id="3" name="Footer Placeholder 2"/>
          <p:cNvSpPr>
            <a:spLocks noGrp="1"/>
          </p:cNvSpPr>
          <p:nvPr>
            <p:ph type="ftr" sz="quarter" idx="11"/>
          </p:nvPr>
        </p:nvSpPr>
        <p:spPr/>
        <p:txBody>
          <a:bodyPr/>
          <a:lstStyle>
            <a:lvl1pPr algn="l">
              <a:defRPr>
                <a:latin typeface="Tahoma"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Tahoma" pitchFamily="34" charset="0"/>
              </a:defRPr>
            </a:lvl1pPr>
          </a:lstStyle>
          <a:p>
            <a:pPr>
              <a:defRPr/>
            </a:pPr>
            <a:fld id="{6D25DF96-1B0E-453E-8C12-4BB9CDB840CE}" type="slidenum">
              <a:rPr lang="en-US"/>
              <a:pPr>
                <a:defRPr/>
              </a:pPr>
              <a:t>‹#›</a:t>
            </a:fld>
            <a:endParaRPr lang="en-US"/>
          </a:p>
        </p:txBody>
      </p:sp>
    </p:spTree>
    <p:extLst>
      <p:ext uri="{BB962C8B-B14F-4D97-AF65-F5344CB8AC3E}">
        <p14:creationId xmlns:p14="http://schemas.microsoft.com/office/powerpoint/2010/main" val="24488032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Tahoma"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lgn="l">
              <a:defRPr>
                <a:latin typeface="Tahoma"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ahoma" pitchFamily="34" charset="0"/>
              </a:defRPr>
            </a:lvl1pPr>
          </a:lstStyle>
          <a:p>
            <a:pPr>
              <a:defRPr/>
            </a:pPr>
            <a:fld id="{6C893879-6357-427D-9250-7106492FF9D9}" type="slidenum">
              <a:rPr lang="en-US"/>
              <a:pPr>
                <a:defRPr/>
              </a:pPr>
              <a:t>‹#›</a:t>
            </a:fld>
            <a:endParaRPr lang="en-US"/>
          </a:p>
        </p:txBody>
      </p:sp>
    </p:spTree>
    <p:extLst>
      <p:ext uri="{BB962C8B-B14F-4D97-AF65-F5344CB8AC3E}">
        <p14:creationId xmlns:p14="http://schemas.microsoft.com/office/powerpoint/2010/main" val="40805855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Tahoma"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lgn="l">
              <a:defRPr>
                <a:latin typeface="Tahoma"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ahoma" pitchFamily="34" charset="0"/>
              </a:defRPr>
            </a:lvl1pPr>
          </a:lstStyle>
          <a:p>
            <a:pPr>
              <a:defRPr/>
            </a:pPr>
            <a:fld id="{625E8312-A3A0-4D6C-B3E5-84DC790A15B0}" type="slidenum">
              <a:rPr lang="en-US"/>
              <a:pPr>
                <a:defRPr/>
              </a:pPr>
              <a:t>‹#›</a:t>
            </a:fld>
            <a:endParaRPr lang="en-US"/>
          </a:p>
        </p:txBody>
      </p:sp>
    </p:spTree>
    <p:extLst>
      <p:ext uri="{BB962C8B-B14F-4D97-AF65-F5344CB8AC3E}">
        <p14:creationId xmlns:p14="http://schemas.microsoft.com/office/powerpoint/2010/main" val="26155305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ahoma"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lgn="l">
              <a:defRPr>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pPr>
              <a:defRPr/>
            </a:pPr>
            <a:fld id="{0F4C3436-9DF4-4C79-88DD-78906294ADA3}" type="slidenum">
              <a:rPr lang="en-US"/>
              <a:pPr>
                <a:defRPr/>
              </a:pPr>
              <a:t>‹#›</a:t>
            </a:fld>
            <a:endParaRPr lang="en-US"/>
          </a:p>
        </p:txBody>
      </p:sp>
    </p:spTree>
    <p:extLst>
      <p:ext uri="{BB962C8B-B14F-4D97-AF65-F5344CB8AC3E}">
        <p14:creationId xmlns:p14="http://schemas.microsoft.com/office/powerpoint/2010/main" val="3870935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04E8E9F-98BF-4904-B2B1-4F9D1C7DD528}" type="slidenum">
              <a:rPr lang="en-US"/>
              <a:pPr>
                <a:defRPr/>
              </a:pPr>
              <a:t>‹#›</a:t>
            </a:fld>
            <a:endParaRPr lang="en-US"/>
          </a:p>
        </p:txBody>
      </p:sp>
    </p:spTree>
    <p:extLst>
      <p:ext uri="{BB962C8B-B14F-4D97-AF65-F5344CB8AC3E}">
        <p14:creationId xmlns:p14="http://schemas.microsoft.com/office/powerpoint/2010/main" val="5107358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ahoma"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lgn="l">
              <a:defRPr>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pPr>
              <a:defRPr/>
            </a:pPr>
            <a:fld id="{55FD9758-80FE-451A-9769-122BBB71567E}" type="slidenum">
              <a:rPr lang="en-US"/>
              <a:pPr>
                <a:defRPr/>
              </a:pPr>
              <a:t>‹#›</a:t>
            </a:fld>
            <a:endParaRPr lang="en-US"/>
          </a:p>
        </p:txBody>
      </p:sp>
    </p:spTree>
    <p:extLst>
      <p:ext uri="{BB962C8B-B14F-4D97-AF65-F5344CB8AC3E}">
        <p14:creationId xmlns:p14="http://schemas.microsoft.com/office/powerpoint/2010/main" val="35413342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lvl1pPr>
              <a:defRPr>
                <a:latin typeface="Tahoma" pitchFamily="34" charset="0"/>
              </a:defRPr>
            </a:lvl1pPr>
          </a:lstStyle>
          <a:p>
            <a:pPr>
              <a:defRPr/>
            </a:pPr>
            <a:endParaRPr lang="en-US"/>
          </a:p>
        </p:txBody>
      </p:sp>
      <p:sp>
        <p:nvSpPr>
          <p:cNvPr id="4" name="Footer Placeholder 3"/>
          <p:cNvSpPr>
            <a:spLocks noGrp="1"/>
          </p:cNvSpPr>
          <p:nvPr>
            <p:ph type="ftr" sz="quarter" idx="11"/>
          </p:nvPr>
        </p:nvSpPr>
        <p:spPr/>
        <p:txBody>
          <a:bodyPr/>
          <a:lstStyle>
            <a:lvl1pPr algn="l">
              <a:defRPr>
                <a:latin typeface="Tahoma"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Tahoma" pitchFamily="34" charset="0"/>
              </a:defRPr>
            </a:lvl1pPr>
          </a:lstStyle>
          <a:p>
            <a:pPr>
              <a:defRPr/>
            </a:pPr>
            <a:fld id="{12259E36-B92E-4C4C-B2D0-D677E94E357F}" type="slidenum">
              <a:rPr lang="en-US"/>
              <a:pPr>
                <a:defRPr/>
              </a:pPr>
              <a:t>‹#›</a:t>
            </a:fld>
            <a:endParaRPr lang="en-US"/>
          </a:p>
        </p:txBody>
      </p:sp>
    </p:spTree>
    <p:extLst>
      <p:ext uri="{BB962C8B-B14F-4D97-AF65-F5344CB8AC3E}">
        <p14:creationId xmlns:p14="http://schemas.microsoft.com/office/powerpoint/2010/main" val="8508012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495800"/>
          </a:xfrm>
        </p:spPr>
        <p:txBody>
          <a:bodyPr/>
          <a:lstStyle/>
          <a:p>
            <a:pPr lvl="0"/>
            <a:endParaRPr lang="en-US" noProof="0"/>
          </a:p>
        </p:txBody>
      </p:sp>
      <p:sp>
        <p:nvSpPr>
          <p:cNvPr id="4" name="Date Placeholder 3"/>
          <p:cNvSpPr>
            <a:spLocks noGrp="1"/>
          </p:cNvSpPr>
          <p:nvPr>
            <p:ph type="dt" sz="half" idx="10"/>
          </p:nvPr>
        </p:nvSpPr>
        <p:spPr/>
        <p:txBody>
          <a:bodyPr/>
          <a:lstStyle>
            <a:lvl1pPr>
              <a:defRPr>
                <a:latin typeface="Tahoma"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lgn="l">
              <a:defRPr>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pPr>
              <a:defRPr/>
            </a:pPr>
            <a:fld id="{DA91FDFC-DD85-41A9-AB10-0A01917C67C4}" type="slidenum">
              <a:rPr lang="en-US"/>
              <a:pPr>
                <a:defRPr/>
              </a:pPr>
              <a:t>‹#›</a:t>
            </a:fld>
            <a:endParaRPr lang="en-US"/>
          </a:p>
        </p:txBody>
      </p:sp>
    </p:spTree>
    <p:extLst>
      <p:ext uri="{BB962C8B-B14F-4D97-AF65-F5344CB8AC3E}">
        <p14:creationId xmlns:p14="http://schemas.microsoft.com/office/powerpoint/2010/main" val="33456124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02"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noProof="0"/>
              <a:t>Click to edit Master title style</a:t>
            </a:r>
          </a:p>
        </p:txBody>
      </p:sp>
      <p:sp>
        <p:nvSpPr>
          <p:cNvPr id="5120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F36280-C0DD-4BD3-A1AD-C8006C37A92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133626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5614C9-C349-43F3-83DC-2B23B6F87CC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51558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7AAD63-6598-4A5A-940B-6399E6DB963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329081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7E3BED-23E3-4692-B88F-CFD9497CBF5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137110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9AF1F55-43C2-4538-A6DE-DBA2143018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803953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741389D-4881-4645-ABDE-D4D41BDCDEF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400401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FABCF1-B301-4E44-AB95-228B21E140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36541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750610D-F978-46CF-9252-7D44E903C970}" type="slidenum">
              <a:rPr lang="en-US"/>
              <a:pPr>
                <a:defRPr/>
              </a:pPr>
              <a:t>‹#›</a:t>
            </a:fld>
            <a:endParaRPr lang="en-US"/>
          </a:p>
        </p:txBody>
      </p:sp>
    </p:spTree>
    <p:extLst>
      <p:ext uri="{BB962C8B-B14F-4D97-AF65-F5344CB8AC3E}">
        <p14:creationId xmlns:p14="http://schemas.microsoft.com/office/powerpoint/2010/main" val="21977673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D3929D-2FB3-47B7-8498-EB8383CF303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312455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A1C9B7-8249-4F68-87A2-D598C0100C9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817972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063EAD-B267-4202-A484-FBBA1F0FD50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589324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F15C7B-7992-4787-8FDE-D820D1E9DF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875806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0E2FE6D-1B3C-488D-83E9-4F02E0A5FBB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579281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7">
            <a:extLst>
              <a:ext uri="{FF2B5EF4-FFF2-40B4-BE49-F238E27FC236}">
                <a16:creationId xmlns:a16="http://schemas.microsoft.com/office/drawing/2014/main" id="{7FD97081-DE69-4B38-8EBB-2E7F6ED8A42B}"/>
              </a:ext>
            </a:extLst>
          </p:cNvPr>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Date Placeholder 9">
            <a:extLst>
              <a:ext uri="{FF2B5EF4-FFF2-40B4-BE49-F238E27FC236}">
                <a16:creationId xmlns:a16="http://schemas.microsoft.com/office/drawing/2014/main" id="{49EF7135-8B57-4049-B956-5F510960A001}"/>
              </a:ext>
            </a:extLst>
          </p:cNvPr>
          <p:cNvSpPr>
            <a:spLocks noGrp="1"/>
          </p:cNvSpPr>
          <p:nvPr>
            <p:ph type="dt" sz="half" idx="10"/>
          </p:nvPr>
        </p:nvSpPr>
        <p:spPr>
          <a:xfrm>
            <a:off x="5562600" y="6508750"/>
            <a:ext cx="3001963" cy="274638"/>
          </a:xfrm>
        </p:spPr>
        <p:txBody>
          <a:bodyPr vert="horz" rtlCol="0"/>
          <a:lstStyle>
            <a:lvl1pPr>
              <a:defRPr>
                <a:latin typeface="Tahoma" pitchFamily="34" charset="0"/>
              </a:defRPr>
            </a:lvl1pPr>
            <a:extLst/>
          </a:lstStyle>
          <a:p>
            <a:pPr>
              <a:defRPr/>
            </a:pPr>
            <a:endParaRPr lang="en-US"/>
          </a:p>
        </p:txBody>
      </p:sp>
      <p:sp>
        <p:nvSpPr>
          <p:cNvPr id="6" name="Slide Number Placeholder 10">
            <a:extLst>
              <a:ext uri="{FF2B5EF4-FFF2-40B4-BE49-F238E27FC236}">
                <a16:creationId xmlns:a16="http://schemas.microsoft.com/office/drawing/2014/main" id="{96D273F7-6F71-4533-8AEA-2DA2BF08373C}"/>
              </a:ext>
            </a:extLst>
          </p:cNvPr>
          <p:cNvSpPr>
            <a:spLocks noGrp="1"/>
          </p:cNvSpPr>
          <p:nvPr>
            <p:ph type="sldNum" sz="quarter" idx="11"/>
          </p:nvPr>
        </p:nvSpPr>
        <p:spPr>
          <a:xfrm>
            <a:off x="8639175" y="6508750"/>
            <a:ext cx="463550" cy="274638"/>
          </a:xfrm>
        </p:spPr>
        <p:txBody>
          <a:bodyPr/>
          <a:lstStyle>
            <a:lvl1pPr>
              <a:defRPr smtClean="0">
                <a:latin typeface="Tahoma" panose="020B0604030504040204" pitchFamily="34" charset="0"/>
              </a:defRPr>
            </a:lvl1pPr>
          </a:lstStyle>
          <a:p>
            <a:pPr>
              <a:defRPr/>
            </a:pPr>
            <a:fld id="{62E9852D-7955-42BF-BC01-CF58664CBB2B}" type="slidenum">
              <a:rPr lang="en-US" altLang="en-US"/>
              <a:pPr>
                <a:defRPr/>
              </a:pPr>
              <a:t>‹#›</a:t>
            </a:fld>
            <a:endParaRPr lang="en-US" altLang="en-US"/>
          </a:p>
        </p:txBody>
      </p:sp>
      <p:sp>
        <p:nvSpPr>
          <p:cNvPr id="7" name="Footer Placeholder 11">
            <a:extLst>
              <a:ext uri="{FF2B5EF4-FFF2-40B4-BE49-F238E27FC236}">
                <a16:creationId xmlns:a16="http://schemas.microsoft.com/office/drawing/2014/main" id="{59E72B56-1877-4820-9696-71172C67D64E}"/>
              </a:ext>
            </a:extLst>
          </p:cNvPr>
          <p:cNvSpPr>
            <a:spLocks noGrp="1"/>
          </p:cNvSpPr>
          <p:nvPr>
            <p:ph type="ftr" sz="quarter" idx="12"/>
          </p:nvPr>
        </p:nvSpPr>
        <p:spPr>
          <a:xfrm>
            <a:off x="1600200" y="6508750"/>
            <a:ext cx="3906838" cy="274638"/>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4104031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EC2152-D0BD-4ED7-B385-7B015288D964}"/>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9A0D0E7-347B-4B93-A194-892992E4D002}"/>
              </a:ext>
            </a:extLst>
          </p:cNvPr>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6" name="Footer Placeholder 4">
            <a:extLst>
              <a:ext uri="{FF2B5EF4-FFF2-40B4-BE49-F238E27FC236}">
                <a16:creationId xmlns:a16="http://schemas.microsoft.com/office/drawing/2014/main" id="{8DF8CA64-1B5A-43A5-83DF-A8352301E877}"/>
              </a:ext>
            </a:extLst>
          </p:cNvPr>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7" name="Slide Number Placeholder 5">
            <a:extLst>
              <a:ext uri="{FF2B5EF4-FFF2-40B4-BE49-F238E27FC236}">
                <a16:creationId xmlns:a16="http://schemas.microsoft.com/office/drawing/2014/main" id="{1ECCC389-6533-4CE0-B7BD-53E028EE701F}"/>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978805BE-9A6B-48F6-ACCF-92486666AFDF}" type="slidenum">
              <a:rPr lang="en-US" altLang="en-US"/>
              <a:pPr>
                <a:defRPr/>
              </a:pPr>
              <a:t>‹#›</a:t>
            </a:fld>
            <a:endParaRPr lang="en-US" altLang="en-US"/>
          </a:p>
        </p:txBody>
      </p:sp>
    </p:spTree>
    <p:extLst>
      <p:ext uri="{BB962C8B-B14F-4D97-AF65-F5344CB8AC3E}">
        <p14:creationId xmlns:p14="http://schemas.microsoft.com/office/powerpoint/2010/main" val="38542104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64D206-CDCA-4469-8017-CB7A57C237F7}"/>
              </a:ext>
            </a:extLst>
          </p:cNvPr>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a:extLst>
              <a:ext uri="{FF2B5EF4-FFF2-40B4-BE49-F238E27FC236}">
                <a16:creationId xmlns:a16="http://schemas.microsoft.com/office/drawing/2014/main" id="{3423D536-D3C1-4A42-AE1E-CF28E26E786B}"/>
              </a:ext>
            </a:extLst>
          </p:cNvPr>
          <p:cNvSpPr>
            <a:spLocks noGrp="1"/>
          </p:cNvSpPr>
          <p:nvPr>
            <p:ph type="dt" sz="half" idx="10"/>
          </p:nvPr>
        </p:nvSpPr>
        <p:spPr>
          <a:xfrm>
            <a:off x="5562600" y="6513513"/>
            <a:ext cx="3001963" cy="274637"/>
          </a:xfrm>
        </p:spPr>
        <p:txBody>
          <a:bodyPr vert="horz" rtlCol="0"/>
          <a:lstStyle>
            <a:lvl1pPr>
              <a:defRPr>
                <a:latin typeface="Tahoma" pitchFamily="34" charset="0"/>
              </a:defRPr>
            </a:lvl1pPr>
            <a:extLst/>
          </a:lstStyle>
          <a:p>
            <a:pPr>
              <a:defRPr/>
            </a:pPr>
            <a:endParaRPr lang="en-US"/>
          </a:p>
        </p:txBody>
      </p:sp>
      <p:sp>
        <p:nvSpPr>
          <p:cNvPr id="6" name="Slide Number Placeholder 8">
            <a:extLst>
              <a:ext uri="{FF2B5EF4-FFF2-40B4-BE49-F238E27FC236}">
                <a16:creationId xmlns:a16="http://schemas.microsoft.com/office/drawing/2014/main" id="{172B48F7-A9F4-4AFD-AC19-2374DC097A59}"/>
              </a:ext>
            </a:extLst>
          </p:cNvPr>
          <p:cNvSpPr>
            <a:spLocks noGrp="1"/>
          </p:cNvSpPr>
          <p:nvPr>
            <p:ph type="sldNum" sz="quarter" idx="11"/>
          </p:nvPr>
        </p:nvSpPr>
        <p:spPr>
          <a:xfrm>
            <a:off x="8639175" y="6513513"/>
            <a:ext cx="463550" cy="274637"/>
          </a:xfrm>
        </p:spPr>
        <p:txBody>
          <a:bodyPr/>
          <a:lstStyle>
            <a:lvl1pPr>
              <a:defRPr smtClean="0">
                <a:latin typeface="Tahoma" panose="020B0604030504040204" pitchFamily="34" charset="0"/>
              </a:defRPr>
            </a:lvl1pPr>
          </a:lstStyle>
          <a:p>
            <a:pPr>
              <a:defRPr/>
            </a:pPr>
            <a:fld id="{72754F33-3B73-41F0-8CCF-9400CA492F7D}" type="slidenum">
              <a:rPr lang="en-US" altLang="en-US"/>
              <a:pPr>
                <a:defRPr/>
              </a:pPr>
              <a:t>‹#›</a:t>
            </a:fld>
            <a:endParaRPr lang="en-US" altLang="en-US"/>
          </a:p>
        </p:txBody>
      </p:sp>
      <p:sp>
        <p:nvSpPr>
          <p:cNvPr id="7" name="Footer Placeholder 9">
            <a:extLst>
              <a:ext uri="{FF2B5EF4-FFF2-40B4-BE49-F238E27FC236}">
                <a16:creationId xmlns:a16="http://schemas.microsoft.com/office/drawing/2014/main" id="{691CFFB8-32C6-4FC3-9612-61DB1713E8CD}"/>
              </a:ext>
            </a:extLst>
          </p:cNvPr>
          <p:cNvSpPr>
            <a:spLocks noGrp="1"/>
          </p:cNvSpPr>
          <p:nvPr>
            <p:ph type="ftr" sz="quarter" idx="12"/>
          </p:nvPr>
        </p:nvSpPr>
        <p:spPr>
          <a:xfrm>
            <a:off x="1600200" y="6513513"/>
            <a:ext cx="3906838" cy="274637"/>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291501596"/>
      </p:ext>
    </p:extLst>
  </p:cSld>
  <p:clrMapOvr>
    <a:overrideClrMapping bg1="dk1" tx1="lt1" bg2="dk2" tx2="lt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B6912F-C057-47F9-B3E5-6492FFB23432}"/>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842EA4F7-C7CE-4BA8-ABF8-08AAAFBFA058}"/>
              </a:ext>
            </a:extLst>
          </p:cNvPr>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7" name="Footer Placeholder 5">
            <a:extLst>
              <a:ext uri="{FF2B5EF4-FFF2-40B4-BE49-F238E27FC236}">
                <a16:creationId xmlns:a16="http://schemas.microsoft.com/office/drawing/2014/main" id="{70A023B6-1B04-478A-B8FB-5270FA814447}"/>
              </a:ext>
            </a:extLst>
          </p:cNvPr>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8" name="Slide Number Placeholder 6">
            <a:extLst>
              <a:ext uri="{FF2B5EF4-FFF2-40B4-BE49-F238E27FC236}">
                <a16:creationId xmlns:a16="http://schemas.microsoft.com/office/drawing/2014/main" id="{125C7FBA-BC71-45C3-B761-B127835D3861}"/>
              </a:ext>
            </a:extLst>
          </p:cNvPr>
          <p:cNvSpPr>
            <a:spLocks noGrp="1"/>
          </p:cNvSpPr>
          <p:nvPr>
            <p:ph type="sldNum" sz="quarter" idx="12"/>
          </p:nvPr>
        </p:nvSpPr>
        <p:spPr>
          <a:xfrm>
            <a:off x="8640763" y="6515100"/>
            <a:ext cx="465137" cy="273050"/>
          </a:xfrm>
        </p:spPr>
        <p:txBody>
          <a:bodyPr/>
          <a:lstStyle>
            <a:lvl1pPr>
              <a:defRPr smtClean="0">
                <a:latin typeface="Tahoma" panose="020B0604030504040204" pitchFamily="34" charset="0"/>
              </a:defRPr>
            </a:lvl1pPr>
          </a:lstStyle>
          <a:p>
            <a:pPr>
              <a:defRPr/>
            </a:pPr>
            <a:fld id="{4BAC48A9-1235-4EF4-BD47-BC5E8BE6E867}" type="slidenum">
              <a:rPr lang="en-US" altLang="en-US"/>
              <a:pPr>
                <a:defRPr/>
              </a:pPr>
              <a:t>‹#›</a:t>
            </a:fld>
            <a:endParaRPr lang="en-US" altLang="en-US"/>
          </a:p>
        </p:txBody>
      </p:sp>
    </p:spTree>
    <p:extLst>
      <p:ext uri="{BB962C8B-B14F-4D97-AF65-F5344CB8AC3E}">
        <p14:creationId xmlns:p14="http://schemas.microsoft.com/office/powerpoint/2010/main" val="12415218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7C9CDE8-8EE3-4613-8F6E-84D5C97A789E}"/>
              </a:ext>
            </a:extLst>
          </p:cNvPr>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8" name="Rectangle 7">
            <a:extLst>
              <a:ext uri="{FF2B5EF4-FFF2-40B4-BE49-F238E27FC236}">
                <a16:creationId xmlns:a16="http://schemas.microsoft.com/office/drawing/2014/main" id="{3A9DC592-0C82-469F-9F10-E190F3D5966A}"/>
              </a:ext>
            </a:extLst>
          </p:cNvPr>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1948"/>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2D5F1A6E-AFFA-4000-96EA-9796C705FF8F}"/>
              </a:ext>
            </a:extLst>
          </p:cNvPr>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10" name="Footer Placeholder 7">
            <a:extLst>
              <a:ext uri="{FF2B5EF4-FFF2-40B4-BE49-F238E27FC236}">
                <a16:creationId xmlns:a16="http://schemas.microsoft.com/office/drawing/2014/main" id="{C19070F4-920D-4970-ACE5-C72A0E887431}"/>
              </a:ext>
            </a:extLst>
          </p:cNvPr>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11" name="Slide Number Placeholder 8">
            <a:extLst>
              <a:ext uri="{FF2B5EF4-FFF2-40B4-BE49-F238E27FC236}">
                <a16:creationId xmlns:a16="http://schemas.microsoft.com/office/drawing/2014/main" id="{CAA23536-EE85-4D87-94B5-DF38415EBD61}"/>
              </a:ext>
            </a:extLst>
          </p:cNvPr>
          <p:cNvSpPr>
            <a:spLocks noGrp="1"/>
          </p:cNvSpPr>
          <p:nvPr>
            <p:ph type="sldNum" sz="quarter" idx="12"/>
          </p:nvPr>
        </p:nvSpPr>
        <p:spPr>
          <a:xfrm>
            <a:off x="8640763" y="6515100"/>
            <a:ext cx="465137" cy="273050"/>
          </a:xfrm>
        </p:spPr>
        <p:txBody>
          <a:bodyPr/>
          <a:lstStyle>
            <a:lvl1pPr>
              <a:defRPr smtClean="0">
                <a:latin typeface="Tahoma" panose="020B0604030504040204" pitchFamily="34" charset="0"/>
              </a:defRPr>
            </a:lvl1pPr>
          </a:lstStyle>
          <a:p>
            <a:pPr>
              <a:defRPr/>
            </a:pPr>
            <a:fld id="{5652F71B-0EFD-4154-9243-09B437169A2D}" type="slidenum">
              <a:rPr lang="en-US" altLang="en-US"/>
              <a:pPr>
                <a:defRPr/>
              </a:pPr>
              <a:t>‹#›</a:t>
            </a:fld>
            <a:endParaRPr lang="en-US" altLang="en-US"/>
          </a:p>
        </p:txBody>
      </p:sp>
    </p:spTree>
    <p:extLst>
      <p:ext uri="{BB962C8B-B14F-4D97-AF65-F5344CB8AC3E}">
        <p14:creationId xmlns:p14="http://schemas.microsoft.com/office/powerpoint/2010/main" val="828469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44DE6A-C2EB-4514-B925-EE94C1D74E7F}" type="slidenum">
              <a:rPr lang="en-US"/>
              <a:pPr>
                <a:defRPr/>
              </a:pPr>
              <a:t>‹#›</a:t>
            </a:fld>
            <a:endParaRPr lang="en-US"/>
          </a:p>
        </p:txBody>
      </p:sp>
    </p:spTree>
    <p:extLst>
      <p:ext uri="{BB962C8B-B14F-4D97-AF65-F5344CB8AC3E}">
        <p14:creationId xmlns:p14="http://schemas.microsoft.com/office/powerpoint/2010/main" val="25088930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4335F0-9838-4299-B1A6-24E6982CDB7C}"/>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4" name="Date Placeholder 2">
            <a:extLst>
              <a:ext uri="{FF2B5EF4-FFF2-40B4-BE49-F238E27FC236}">
                <a16:creationId xmlns:a16="http://schemas.microsoft.com/office/drawing/2014/main" id="{50B52018-3299-4003-9738-8F1270AD3B62}"/>
              </a:ext>
            </a:extLst>
          </p:cNvPr>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5" name="Footer Placeholder 3">
            <a:extLst>
              <a:ext uri="{FF2B5EF4-FFF2-40B4-BE49-F238E27FC236}">
                <a16:creationId xmlns:a16="http://schemas.microsoft.com/office/drawing/2014/main" id="{282F4E21-6BDE-4A41-9F1E-153994F7128D}"/>
              </a:ext>
            </a:extLst>
          </p:cNvPr>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6" name="Slide Number Placeholder 4">
            <a:extLst>
              <a:ext uri="{FF2B5EF4-FFF2-40B4-BE49-F238E27FC236}">
                <a16:creationId xmlns:a16="http://schemas.microsoft.com/office/drawing/2014/main" id="{D1C6EEF4-7DC1-4EA0-A374-F3435A4467C6}"/>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37208FB5-C0D7-4B3D-82E8-185240955E4A}" type="slidenum">
              <a:rPr lang="en-US" altLang="en-US"/>
              <a:pPr>
                <a:defRPr/>
              </a:pPr>
              <a:t>‹#›</a:t>
            </a:fld>
            <a:endParaRPr lang="en-US" altLang="en-US"/>
          </a:p>
        </p:txBody>
      </p:sp>
    </p:spTree>
    <p:extLst>
      <p:ext uri="{BB962C8B-B14F-4D97-AF65-F5344CB8AC3E}">
        <p14:creationId xmlns:p14="http://schemas.microsoft.com/office/powerpoint/2010/main" val="5536919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2991A2CB-9761-4740-AC8E-05939F606234}"/>
              </a:ext>
            </a:extLst>
          </p:cNvPr>
          <p:cNvSpPr>
            <a:spLocks noGrp="1"/>
          </p:cNvSpPr>
          <p:nvPr>
            <p:ph type="ftr" sz="quarter" idx="10"/>
          </p:nvPr>
        </p:nvSpPr>
        <p:spPr/>
        <p:txBody>
          <a:bodyPr/>
          <a:lstStyle>
            <a:lvl1pPr>
              <a:defRPr>
                <a:latin typeface="Tahoma" pitchFamily="34" charset="0"/>
              </a:defRPr>
            </a:lvl1pPr>
          </a:lstStyle>
          <a:p>
            <a:pPr>
              <a:defRPr/>
            </a:pPr>
            <a:endParaRPr lang="en-US"/>
          </a:p>
        </p:txBody>
      </p:sp>
      <p:sp>
        <p:nvSpPr>
          <p:cNvPr id="3" name="Date Placeholder 13">
            <a:extLst>
              <a:ext uri="{FF2B5EF4-FFF2-40B4-BE49-F238E27FC236}">
                <a16:creationId xmlns:a16="http://schemas.microsoft.com/office/drawing/2014/main" id="{248A018D-F0E7-4D5B-AAC3-D9DC344D153A}"/>
              </a:ext>
            </a:extLst>
          </p:cNvPr>
          <p:cNvSpPr>
            <a:spLocks noGrp="1"/>
          </p:cNvSpPr>
          <p:nvPr>
            <p:ph type="dt" sz="half" idx="11"/>
          </p:nvPr>
        </p:nvSpPr>
        <p:spPr/>
        <p:txBody>
          <a:bodyPr/>
          <a:lstStyle>
            <a:lvl1pPr>
              <a:defRPr>
                <a:latin typeface="Tahoma" pitchFamily="34" charset="0"/>
              </a:defRPr>
            </a:lvl1pPr>
          </a:lstStyle>
          <a:p>
            <a:pPr>
              <a:defRPr/>
            </a:pPr>
            <a:endParaRPr lang="en-US"/>
          </a:p>
        </p:txBody>
      </p:sp>
      <p:sp>
        <p:nvSpPr>
          <p:cNvPr id="4" name="Slide Number Placeholder 22">
            <a:extLst>
              <a:ext uri="{FF2B5EF4-FFF2-40B4-BE49-F238E27FC236}">
                <a16:creationId xmlns:a16="http://schemas.microsoft.com/office/drawing/2014/main" id="{F0AEC13A-3D7C-4A63-97FD-5DFBFCD71A80}"/>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463E9053-733B-47C7-AC30-7901D19BDF12}" type="slidenum">
              <a:rPr lang="en-US" altLang="en-US"/>
              <a:pPr>
                <a:defRPr/>
              </a:pPr>
              <a:t>‹#›</a:t>
            </a:fld>
            <a:endParaRPr lang="en-US" altLang="en-US"/>
          </a:p>
        </p:txBody>
      </p:sp>
    </p:spTree>
    <p:extLst>
      <p:ext uri="{BB962C8B-B14F-4D97-AF65-F5344CB8AC3E}">
        <p14:creationId xmlns:p14="http://schemas.microsoft.com/office/powerpoint/2010/main" val="24088081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4DA043-564B-478D-A729-76AEB89D8983}"/>
              </a:ext>
            </a:extLst>
          </p:cNvPr>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a:extLst>
              <a:ext uri="{FF2B5EF4-FFF2-40B4-BE49-F238E27FC236}">
                <a16:creationId xmlns:a16="http://schemas.microsoft.com/office/drawing/2014/main" id="{3D9FEBCF-50C4-41F3-B267-BC3393E257E3}"/>
              </a:ext>
            </a:extLst>
          </p:cNvPr>
          <p:cNvSpPr>
            <a:spLocks noGrp="1"/>
          </p:cNvSpPr>
          <p:nvPr>
            <p:ph type="dt" sz="half" idx="10"/>
          </p:nvPr>
        </p:nvSpPr>
        <p:spPr>
          <a:xfrm>
            <a:off x="5562600" y="6513513"/>
            <a:ext cx="3001963" cy="274637"/>
          </a:xfrm>
        </p:spPr>
        <p:txBody>
          <a:bodyPr vert="horz" rtlCol="0"/>
          <a:lstStyle>
            <a:lvl1pPr>
              <a:defRPr>
                <a:latin typeface="Tahoma" pitchFamily="34" charset="0"/>
              </a:defRPr>
            </a:lvl1pPr>
            <a:extLst/>
          </a:lstStyle>
          <a:p>
            <a:pPr>
              <a:defRPr/>
            </a:pPr>
            <a:endParaRPr lang="en-US"/>
          </a:p>
        </p:txBody>
      </p:sp>
      <p:sp>
        <p:nvSpPr>
          <p:cNvPr id="7" name="Slide Number Placeholder 9">
            <a:extLst>
              <a:ext uri="{FF2B5EF4-FFF2-40B4-BE49-F238E27FC236}">
                <a16:creationId xmlns:a16="http://schemas.microsoft.com/office/drawing/2014/main" id="{EF9E0E1B-546D-461E-A99F-9101E377A147}"/>
              </a:ext>
            </a:extLst>
          </p:cNvPr>
          <p:cNvSpPr>
            <a:spLocks noGrp="1"/>
          </p:cNvSpPr>
          <p:nvPr>
            <p:ph type="sldNum" sz="quarter" idx="11"/>
          </p:nvPr>
        </p:nvSpPr>
        <p:spPr>
          <a:xfrm>
            <a:off x="8639175" y="6513513"/>
            <a:ext cx="463550" cy="274637"/>
          </a:xfrm>
        </p:spPr>
        <p:txBody>
          <a:bodyPr/>
          <a:lstStyle>
            <a:lvl1pPr>
              <a:defRPr smtClean="0">
                <a:latin typeface="Tahoma" panose="020B0604030504040204" pitchFamily="34" charset="0"/>
              </a:defRPr>
            </a:lvl1pPr>
          </a:lstStyle>
          <a:p>
            <a:pPr>
              <a:defRPr/>
            </a:pPr>
            <a:fld id="{D344AE38-7992-4D6F-9C47-87927CAD2577}" type="slidenum">
              <a:rPr lang="en-US" altLang="en-US"/>
              <a:pPr>
                <a:defRPr/>
              </a:pPr>
              <a:t>‹#›</a:t>
            </a:fld>
            <a:endParaRPr lang="en-US" altLang="en-US"/>
          </a:p>
        </p:txBody>
      </p:sp>
      <p:sp>
        <p:nvSpPr>
          <p:cNvPr id="8" name="Footer Placeholder 10">
            <a:extLst>
              <a:ext uri="{FF2B5EF4-FFF2-40B4-BE49-F238E27FC236}">
                <a16:creationId xmlns:a16="http://schemas.microsoft.com/office/drawing/2014/main" id="{6065BB26-99FF-415D-B1E7-DC6FC9186FF4}"/>
              </a:ext>
            </a:extLst>
          </p:cNvPr>
          <p:cNvSpPr>
            <a:spLocks noGrp="1"/>
          </p:cNvSpPr>
          <p:nvPr>
            <p:ph type="ftr" sz="quarter" idx="12"/>
          </p:nvPr>
        </p:nvSpPr>
        <p:spPr>
          <a:xfrm>
            <a:off x="1600200" y="6513513"/>
            <a:ext cx="3906838" cy="274637"/>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423702012"/>
      </p:ext>
    </p:extLst>
  </p:cSld>
  <p:clrMapOvr>
    <a:overrideClrMapping bg1="dk1" tx1="lt1" bg2="dk2" tx2="lt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a:t>Click icon to add picture</a:t>
            </a:r>
            <a:endParaRPr lang="en-US" noProof="0" dirty="0"/>
          </a:p>
        </p:txBody>
      </p:sp>
      <p:sp>
        <p:nvSpPr>
          <p:cNvPr id="5" name="Date Placeholder 7">
            <a:extLst>
              <a:ext uri="{FF2B5EF4-FFF2-40B4-BE49-F238E27FC236}">
                <a16:creationId xmlns:a16="http://schemas.microsoft.com/office/drawing/2014/main" id="{6CC03C32-E40B-4D51-A026-C9EC59811416}"/>
              </a:ext>
            </a:extLst>
          </p:cNvPr>
          <p:cNvSpPr>
            <a:spLocks noGrp="1"/>
          </p:cNvSpPr>
          <p:nvPr>
            <p:ph type="dt" sz="half" idx="10"/>
          </p:nvPr>
        </p:nvSpPr>
        <p:spPr>
          <a:xfrm>
            <a:off x="5562600" y="6508750"/>
            <a:ext cx="3001963" cy="274638"/>
          </a:xfrm>
        </p:spPr>
        <p:txBody>
          <a:bodyPr vert="horz" rtlCol="0"/>
          <a:lstStyle>
            <a:lvl1pPr>
              <a:defRPr>
                <a:latin typeface="Tahoma" pitchFamily="34" charset="0"/>
              </a:defRPr>
            </a:lvl1pPr>
            <a:extLst/>
          </a:lstStyle>
          <a:p>
            <a:pPr>
              <a:defRPr/>
            </a:pPr>
            <a:endParaRPr lang="en-US"/>
          </a:p>
        </p:txBody>
      </p:sp>
      <p:sp>
        <p:nvSpPr>
          <p:cNvPr id="6" name="Slide Number Placeholder 8">
            <a:extLst>
              <a:ext uri="{FF2B5EF4-FFF2-40B4-BE49-F238E27FC236}">
                <a16:creationId xmlns:a16="http://schemas.microsoft.com/office/drawing/2014/main" id="{3F4ABEA6-8808-4909-8FFA-D70CA47C9728}"/>
              </a:ext>
            </a:extLst>
          </p:cNvPr>
          <p:cNvSpPr>
            <a:spLocks noGrp="1"/>
          </p:cNvSpPr>
          <p:nvPr>
            <p:ph type="sldNum" sz="quarter" idx="11"/>
          </p:nvPr>
        </p:nvSpPr>
        <p:spPr>
          <a:xfrm>
            <a:off x="8639175" y="6508750"/>
            <a:ext cx="463550" cy="274638"/>
          </a:xfrm>
        </p:spPr>
        <p:txBody>
          <a:bodyPr/>
          <a:lstStyle>
            <a:lvl1pPr>
              <a:defRPr smtClean="0">
                <a:latin typeface="Tahoma" panose="020B0604030504040204" pitchFamily="34" charset="0"/>
              </a:defRPr>
            </a:lvl1pPr>
          </a:lstStyle>
          <a:p>
            <a:pPr>
              <a:defRPr/>
            </a:pPr>
            <a:fld id="{CB5C2524-D0B8-4CD3-8D08-09254791FF97}" type="slidenum">
              <a:rPr lang="en-US" altLang="en-US"/>
              <a:pPr>
                <a:defRPr/>
              </a:pPr>
              <a:t>‹#›</a:t>
            </a:fld>
            <a:endParaRPr lang="en-US" altLang="en-US"/>
          </a:p>
        </p:txBody>
      </p:sp>
      <p:sp>
        <p:nvSpPr>
          <p:cNvPr id="7" name="Footer Placeholder 9">
            <a:extLst>
              <a:ext uri="{FF2B5EF4-FFF2-40B4-BE49-F238E27FC236}">
                <a16:creationId xmlns:a16="http://schemas.microsoft.com/office/drawing/2014/main" id="{7F8B45B5-9E9A-44C2-84EA-03FBE96CBB70}"/>
              </a:ext>
            </a:extLst>
          </p:cNvPr>
          <p:cNvSpPr>
            <a:spLocks noGrp="1"/>
          </p:cNvSpPr>
          <p:nvPr>
            <p:ph type="ftr" sz="quarter" idx="12"/>
          </p:nvPr>
        </p:nvSpPr>
        <p:spPr>
          <a:xfrm>
            <a:off x="1600200" y="6508750"/>
            <a:ext cx="3906838" cy="274638"/>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18416175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AFB665ED-3D4F-4B27-A4D8-DD44301E7660}"/>
              </a:ext>
            </a:extLst>
          </p:cNvPr>
          <p:cNvSpPr>
            <a:spLocks noGrp="1"/>
          </p:cNvSpPr>
          <p:nvPr>
            <p:ph type="ftr" sz="quarter" idx="10"/>
          </p:nvPr>
        </p:nvSpPr>
        <p:spPr/>
        <p:txBody>
          <a:bodyPr/>
          <a:lstStyle>
            <a:lvl1pPr>
              <a:defRPr>
                <a:latin typeface="Tahoma" pitchFamily="34" charset="0"/>
              </a:defRPr>
            </a:lvl1pPr>
          </a:lstStyle>
          <a:p>
            <a:pPr>
              <a:defRPr/>
            </a:pPr>
            <a:endParaRPr lang="en-US"/>
          </a:p>
        </p:txBody>
      </p:sp>
      <p:sp>
        <p:nvSpPr>
          <p:cNvPr id="5" name="Date Placeholder 13">
            <a:extLst>
              <a:ext uri="{FF2B5EF4-FFF2-40B4-BE49-F238E27FC236}">
                <a16:creationId xmlns:a16="http://schemas.microsoft.com/office/drawing/2014/main" id="{F8200C71-7063-4F9F-997D-FEA6C5AABE3B}"/>
              </a:ext>
            </a:extLst>
          </p:cNvPr>
          <p:cNvSpPr>
            <a:spLocks noGrp="1"/>
          </p:cNvSpPr>
          <p:nvPr>
            <p:ph type="dt" sz="half" idx="11"/>
          </p:nvPr>
        </p:nvSpPr>
        <p:spPr/>
        <p:txBody>
          <a:bodyPr/>
          <a:lstStyle>
            <a:lvl1pPr>
              <a:defRPr>
                <a:latin typeface="Tahoma" pitchFamily="34" charset="0"/>
              </a:defRPr>
            </a:lvl1pPr>
          </a:lstStyle>
          <a:p>
            <a:pPr>
              <a:defRPr/>
            </a:pPr>
            <a:endParaRPr lang="en-US"/>
          </a:p>
        </p:txBody>
      </p:sp>
      <p:sp>
        <p:nvSpPr>
          <p:cNvPr id="6" name="Slide Number Placeholder 22">
            <a:extLst>
              <a:ext uri="{FF2B5EF4-FFF2-40B4-BE49-F238E27FC236}">
                <a16:creationId xmlns:a16="http://schemas.microsoft.com/office/drawing/2014/main" id="{B2BF18C2-E7FF-4693-BA4E-3C6ECC82BB05}"/>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105AF37C-CD6B-4B9E-AD4A-4713CE8DC2D7}" type="slidenum">
              <a:rPr lang="en-US" altLang="en-US"/>
              <a:pPr>
                <a:defRPr/>
              </a:pPr>
              <a:t>‹#›</a:t>
            </a:fld>
            <a:endParaRPr lang="en-US" altLang="en-US"/>
          </a:p>
        </p:txBody>
      </p:sp>
    </p:spTree>
    <p:extLst>
      <p:ext uri="{BB962C8B-B14F-4D97-AF65-F5344CB8AC3E}">
        <p14:creationId xmlns:p14="http://schemas.microsoft.com/office/powerpoint/2010/main" val="36256676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39971B41-09DF-40FE-96B9-F1A657967425}"/>
              </a:ext>
            </a:extLst>
          </p:cNvPr>
          <p:cNvSpPr>
            <a:spLocks noGrp="1"/>
          </p:cNvSpPr>
          <p:nvPr>
            <p:ph type="ftr" sz="quarter" idx="10"/>
          </p:nvPr>
        </p:nvSpPr>
        <p:spPr/>
        <p:txBody>
          <a:bodyPr/>
          <a:lstStyle>
            <a:lvl1pPr>
              <a:defRPr>
                <a:latin typeface="Tahoma" pitchFamily="34" charset="0"/>
              </a:defRPr>
            </a:lvl1pPr>
          </a:lstStyle>
          <a:p>
            <a:pPr>
              <a:defRPr/>
            </a:pPr>
            <a:endParaRPr lang="en-US"/>
          </a:p>
        </p:txBody>
      </p:sp>
      <p:sp>
        <p:nvSpPr>
          <p:cNvPr id="5" name="Date Placeholder 13">
            <a:extLst>
              <a:ext uri="{FF2B5EF4-FFF2-40B4-BE49-F238E27FC236}">
                <a16:creationId xmlns:a16="http://schemas.microsoft.com/office/drawing/2014/main" id="{00971156-447B-4335-B516-EE862093EC21}"/>
              </a:ext>
            </a:extLst>
          </p:cNvPr>
          <p:cNvSpPr>
            <a:spLocks noGrp="1"/>
          </p:cNvSpPr>
          <p:nvPr>
            <p:ph type="dt" sz="half" idx="11"/>
          </p:nvPr>
        </p:nvSpPr>
        <p:spPr/>
        <p:txBody>
          <a:bodyPr/>
          <a:lstStyle>
            <a:lvl1pPr>
              <a:defRPr>
                <a:latin typeface="Tahoma" pitchFamily="34" charset="0"/>
              </a:defRPr>
            </a:lvl1pPr>
          </a:lstStyle>
          <a:p>
            <a:pPr>
              <a:defRPr/>
            </a:pPr>
            <a:endParaRPr lang="en-US"/>
          </a:p>
        </p:txBody>
      </p:sp>
      <p:sp>
        <p:nvSpPr>
          <p:cNvPr id="6" name="Slide Number Placeholder 22">
            <a:extLst>
              <a:ext uri="{FF2B5EF4-FFF2-40B4-BE49-F238E27FC236}">
                <a16:creationId xmlns:a16="http://schemas.microsoft.com/office/drawing/2014/main" id="{C614DDBC-FB6C-4F04-9DFB-FF9C688AFDD3}"/>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54265CAC-4F8F-47E8-BEB8-4E549F0A3CBC}" type="slidenum">
              <a:rPr lang="en-US" altLang="en-US"/>
              <a:pPr>
                <a:defRPr/>
              </a:pPr>
              <a:t>‹#›</a:t>
            </a:fld>
            <a:endParaRPr lang="en-US" altLang="en-US"/>
          </a:p>
        </p:txBody>
      </p:sp>
    </p:spTree>
    <p:extLst>
      <p:ext uri="{BB962C8B-B14F-4D97-AF65-F5344CB8AC3E}">
        <p14:creationId xmlns:p14="http://schemas.microsoft.com/office/powerpoint/2010/main" val="33448990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ECC243B-24C3-47D0-98BA-BCECF8202079}"/>
              </a:ext>
            </a:extLst>
          </p:cNvPr>
          <p:cNvSpPr>
            <a:spLocks noGrp="1"/>
          </p:cNvSpPr>
          <p:nvPr>
            <p:ph type="dt" sz="half" idx="10"/>
          </p:nvPr>
        </p:nvSpPr>
        <p:spPr>
          <a:xfrm>
            <a:off x="457200" y="6245225"/>
            <a:ext cx="2133600" cy="476250"/>
          </a:xfrm>
        </p:spPr>
        <p:txBody>
          <a:bodyPr/>
          <a:lstStyle>
            <a:lvl1pPr>
              <a:defRPr>
                <a:latin typeface="Tahoma" pitchFamily="34" charset="0"/>
              </a:defRPr>
            </a:lvl1pPr>
          </a:lstStyle>
          <a:p>
            <a:pPr>
              <a:defRPr/>
            </a:pPr>
            <a:endParaRPr lang="en-US"/>
          </a:p>
        </p:txBody>
      </p:sp>
      <p:sp>
        <p:nvSpPr>
          <p:cNvPr id="4" name="Footer Placeholder 3">
            <a:extLst>
              <a:ext uri="{FF2B5EF4-FFF2-40B4-BE49-F238E27FC236}">
                <a16:creationId xmlns:a16="http://schemas.microsoft.com/office/drawing/2014/main" id="{074E0476-1816-45F8-9502-2F951E288B4C}"/>
              </a:ext>
            </a:extLst>
          </p:cNvPr>
          <p:cNvSpPr>
            <a:spLocks noGrp="1"/>
          </p:cNvSpPr>
          <p:nvPr>
            <p:ph type="ftr" sz="quarter" idx="11"/>
          </p:nvPr>
        </p:nvSpPr>
        <p:spPr>
          <a:xfrm>
            <a:off x="3124200" y="6245225"/>
            <a:ext cx="2895600" cy="476250"/>
          </a:xfrm>
        </p:spPr>
        <p:txBody>
          <a:bodyPr/>
          <a:lstStyle>
            <a:lvl1pPr>
              <a:defRPr>
                <a:latin typeface="Tahoma"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73FF688E-C91A-44D1-9127-7FA6F4C580FD}"/>
              </a:ext>
            </a:extLst>
          </p:cNvPr>
          <p:cNvSpPr>
            <a:spLocks noGrp="1"/>
          </p:cNvSpPr>
          <p:nvPr>
            <p:ph type="sldNum" sz="quarter" idx="12"/>
          </p:nvPr>
        </p:nvSpPr>
        <p:spPr>
          <a:xfrm>
            <a:off x="6553200" y="6245225"/>
            <a:ext cx="2133600" cy="476250"/>
          </a:xfrm>
        </p:spPr>
        <p:txBody>
          <a:bodyPr/>
          <a:lstStyle>
            <a:lvl1pPr>
              <a:defRPr smtClean="0">
                <a:latin typeface="Tahoma" panose="020B0604030504040204" pitchFamily="34" charset="0"/>
              </a:defRPr>
            </a:lvl1pPr>
          </a:lstStyle>
          <a:p>
            <a:pPr>
              <a:defRPr/>
            </a:pPr>
            <a:fld id="{0FC382C0-1230-42F2-A836-311C78DF3FD5}" type="slidenum">
              <a:rPr lang="en-US" altLang="en-US"/>
              <a:pPr>
                <a:defRPr/>
              </a:pPr>
              <a:t>‹#›</a:t>
            </a:fld>
            <a:endParaRPr lang="en-US" altLang="en-US"/>
          </a:p>
        </p:txBody>
      </p:sp>
    </p:spTree>
    <p:extLst>
      <p:ext uri="{BB962C8B-B14F-4D97-AF65-F5344CB8AC3E}">
        <p14:creationId xmlns:p14="http://schemas.microsoft.com/office/powerpoint/2010/main" val="2123818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7">
            <a:extLst>
              <a:ext uri="{FF2B5EF4-FFF2-40B4-BE49-F238E27FC236}">
                <a16:creationId xmlns:a16="http://schemas.microsoft.com/office/drawing/2014/main" id="{79C4782F-8B77-4A95-8F29-FC88A163A161}"/>
              </a:ext>
            </a:extLst>
          </p:cNvPr>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Date Placeholder 9">
            <a:extLst>
              <a:ext uri="{FF2B5EF4-FFF2-40B4-BE49-F238E27FC236}">
                <a16:creationId xmlns:a16="http://schemas.microsoft.com/office/drawing/2014/main" id="{1BD3E91D-EC04-4873-A77B-1EF89F9EA650}"/>
              </a:ext>
            </a:extLst>
          </p:cNvPr>
          <p:cNvSpPr>
            <a:spLocks noGrp="1"/>
          </p:cNvSpPr>
          <p:nvPr>
            <p:ph type="dt" sz="half" idx="10"/>
          </p:nvPr>
        </p:nvSpPr>
        <p:spPr>
          <a:xfrm>
            <a:off x="5562600" y="6508750"/>
            <a:ext cx="3001963" cy="274638"/>
          </a:xfrm>
        </p:spPr>
        <p:txBody>
          <a:bodyPr vert="horz" rtlCol="0"/>
          <a:lstStyle>
            <a:lvl1pPr>
              <a:defRPr>
                <a:latin typeface="Tahoma" pitchFamily="34" charset="0"/>
              </a:defRPr>
            </a:lvl1pPr>
            <a:extLst/>
          </a:lstStyle>
          <a:p>
            <a:pPr>
              <a:defRPr/>
            </a:pPr>
            <a:endParaRPr lang="en-US"/>
          </a:p>
        </p:txBody>
      </p:sp>
      <p:sp>
        <p:nvSpPr>
          <p:cNvPr id="6" name="Slide Number Placeholder 10">
            <a:extLst>
              <a:ext uri="{FF2B5EF4-FFF2-40B4-BE49-F238E27FC236}">
                <a16:creationId xmlns:a16="http://schemas.microsoft.com/office/drawing/2014/main" id="{DE5987EF-F024-4D76-A9AC-A7F15E3FA3F9}"/>
              </a:ext>
            </a:extLst>
          </p:cNvPr>
          <p:cNvSpPr>
            <a:spLocks noGrp="1"/>
          </p:cNvSpPr>
          <p:nvPr>
            <p:ph type="sldNum" sz="quarter" idx="11"/>
          </p:nvPr>
        </p:nvSpPr>
        <p:spPr>
          <a:xfrm>
            <a:off x="8639175" y="6508750"/>
            <a:ext cx="463550" cy="274638"/>
          </a:xfrm>
        </p:spPr>
        <p:txBody>
          <a:bodyPr/>
          <a:lstStyle>
            <a:lvl1pPr>
              <a:defRPr smtClean="0">
                <a:latin typeface="Tahoma" panose="020B0604030504040204" pitchFamily="34" charset="0"/>
              </a:defRPr>
            </a:lvl1pPr>
          </a:lstStyle>
          <a:p>
            <a:pPr>
              <a:defRPr/>
            </a:pPr>
            <a:fld id="{DE422DE5-97DD-438C-9128-6E6F9D5EA8E9}" type="slidenum">
              <a:rPr lang="en-US" altLang="en-US"/>
              <a:pPr>
                <a:defRPr/>
              </a:pPr>
              <a:t>‹#›</a:t>
            </a:fld>
            <a:endParaRPr lang="en-US" altLang="en-US"/>
          </a:p>
        </p:txBody>
      </p:sp>
      <p:sp>
        <p:nvSpPr>
          <p:cNvPr id="7" name="Footer Placeholder 11">
            <a:extLst>
              <a:ext uri="{FF2B5EF4-FFF2-40B4-BE49-F238E27FC236}">
                <a16:creationId xmlns:a16="http://schemas.microsoft.com/office/drawing/2014/main" id="{B5B38255-594F-413C-8579-BEBADE48270A}"/>
              </a:ext>
            </a:extLst>
          </p:cNvPr>
          <p:cNvSpPr>
            <a:spLocks noGrp="1"/>
          </p:cNvSpPr>
          <p:nvPr>
            <p:ph type="ftr" sz="quarter" idx="12"/>
          </p:nvPr>
        </p:nvSpPr>
        <p:spPr>
          <a:xfrm>
            <a:off x="1600200" y="6508750"/>
            <a:ext cx="3906838" cy="274638"/>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280032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2BAADF-38C9-4F37-BED7-8EFC4E04DA79}"/>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01B9E58-FBED-4907-A017-DEFB0D20C6C7}"/>
              </a:ext>
            </a:extLst>
          </p:cNvPr>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6" name="Footer Placeholder 4">
            <a:extLst>
              <a:ext uri="{FF2B5EF4-FFF2-40B4-BE49-F238E27FC236}">
                <a16:creationId xmlns:a16="http://schemas.microsoft.com/office/drawing/2014/main" id="{D08602B2-216E-444E-BA5D-F8C2AF2AB405}"/>
              </a:ext>
            </a:extLst>
          </p:cNvPr>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7" name="Slide Number Placeholder 5">
            <a:extLst>
              <a:ext uri="{FF2B5EF4-FFF2-40B4-BE49-F238E27FC236}">
                <a16:creationId xmlns:a16="http://schemas.microsoft.com/office/drawing/2014/main" id="{AFC0D5EC-E86A-48F4-B20F-D2AE01570CDD}"/>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CCFC3758-B07E-4D6E-AA2E-BFF635A5558C}" type="slidenum">
              <a:rPr lang="en-US" altLang="en-US"/>
              <a:pPr>
                <a:defRPr/>
              </a:pPr>
              <a:t>‹#›</a:t>
            </a:fld>
            <a:endParaRPr lang="en-US" altLang="en-US"/>
          </a:p>
        </p:txBody>
      </p:sp>
    </p:spTree>
    <p:extLst>
      <p:ext uri="{BB962C8B-B14F-4D97-AF65-F5344CB8AC3E}">
        <p14:creationId xmlns:p14="http://schemas.microsoft.com/office/powerpoint/2010/main" val="24327035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268D47-AE23-42D0-9FEE-52F1D4A81C2E}"/>
              </a:ext>
            </a:extLst>
          </p:cNvPr>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a:extLst>
              <a:ext uri="{FF2B5EF4-FFF2-40B4-BE49-F238E27FC236}">
                <a16:creationId xmlns:a16="http://schemas.microsoft.com/office/drawing/2014/main" id="{27EF2D84-8201-4884-83FC-4FF546DB7AF6}"/>
              </a:ext>
            </a:extLst>
          </p:cNvPr>
          <p:cNvSpPr>
            <a:spLocks noGrp="1"/>
          </p:cNvSpPr>
          <p:nvPr>
            <p:ph type="dt" sz="half" idx="10"/>
          </p:nvPr>
        </p:nvSpPr>
        <p:spPr>
          <a:xfrm>
            <a:off x="5562600" y="6513513"/>
            <a:ext cx="3001963" cy="274637"/>
          </a:xfrm>
        </p:spPr>
        <p:txBody>
          <a:bodyPr vert="horz" rtlCol="0"/>
          <a:lstStyle>
            <a:lvl1pPr>
              <a:defRPr>
                <a:latin typeface="Tahoma" pitchFamily="34" charset="0"/>
              </a:defRPr>
            </a:lvl1pPr>
            <a:extLst/>
          </a:lstStyle>
          <a:p>
            <a:pPr>
              <a:defRPr/>
            </a:pPr>
            <a:endParaRPr lang="en-US"/>
          </a:p>
        </p:txBody>
      </p:sp>
      <p:sp>
        <p:nvSpPr>
          <p:cNvPr id="6" name="Slide Number Placeholder 8">
            <a:extLst>
              <a:ext uri="{FF2B5EF4-FFF2-40B4-BE49-F238E27FC236}">
                <a16:creationId xmlns:a16="http://schemas.microsoft.com/office/drawing/2014/main" id="{58BB9E17-4F67-4AB4-908F-EF570E420AB4}"/>
              </a:ext>
            </a:extLst>
          </p:cNvPr>
          <p:cNvSpPr>
            <a:spLocks noGrp="1"/>
          </p:cNvSpPr>
          <p:nvPr>
            <p:ph type="sldNum" sz="quarter" idx="11"/>
          </p:nvPr>
        </p:nvSpPr>
        <p:spPr>
          <a:xfrm>
            <a:off x="8639175" y="6513513"/>
            <a:ext cx="463550" cy="274637"/>
          </a:xfrm>
        </p:spPr>
        <p:txBody>
          <a:bodyPr/>
          <a:lstStyle>
            <a:lvl1pPr>
              <a:defRPr smtClean="0">
                <a:latin typeface="Tahoma" panose="020B0604030504040204" pitchFamily="34" charset="0"/>
              </a:defRPr>
            </a:lvl1pPr>
          </a:lstStyle>
          <a:p>
            <a:pPr>
              <a:defRPr/>
            </a:pPr>
            <a:fld id="{259DFE66-9369-4304-838F-F71333ABDD8A}" type="slidenum">
              <a:rPr lang="en-US" altLang="en-US"/>
              <a:pPr>
                <a:defRPr/>
              </a:pPr>
              <a:t>‹#›</a:t>
            </a:fld>
            <a:endParaRPr lang="en-US" altLang="en-US"/>
          </a:p>
        </p:txBody>
      </p:sp>
      <p:sp>
        <p:nvSpPr>
          <p:cNvPr id="7" name="Footer Placeholder 9">
            <a:extLst>
              <a:ext uri="{FF2B5EF4-FFF2-40B4-BE49-F238E27FC236}">
                <a16:creationId xmlns:a16="http://schemas.microsoft.com/office/drawing/2014/main" id="{097E2000-2DB2-4891-AE48-9C97BE8878C3}"/>
              </a:ext>
            </a:extLst>
          </p:cNvPr>
          <p:cNvSpPr>
            <a:spLocks noGrp="1"/>
          </p:cNvSpPr>
          <p:nvPr>
            <p:ph type="ftr" sz="quarter" idx="12"/>
          </p:nvPr>
        </p:nvSpPr>
        <p:spPr>
          <a:xfrm>
            <a:off x="1600200" y="6513513"/>
            <a:ext cx="3906838" cy="274637"/>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3445016422"/>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77F9E4-8F69-446F-AE07-0659ABF228EE}" type="slidenum">
              <a:rPr lang="en-US"/>
              <a:pPr>
                <a:defRPr/>
              </a:pPr>
              <a:t>‹#›</a:t>
            </a:fld>
            <a:endParaRPr lang="en-US"/>
          </a:p>
        </p:txBody>
      </p:sp>
    </p:spTree>
    <p:extLst>
      <p:ext uri="{BB962C8B-B14F-4D97-AF65-F5344CB8AC3E}">
        <p14:creationId xmlns:p14="http://schemas.microsoft.com/office/powerpoint/2010/main" val="249954292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9FE48B-A2CB-4FC3-BA65-FCAB713E163A}"/>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83F5D9B7-D7BF-443B-B6EE-BF58798D8212}"/>
              </a:ext>
            </a:extLst>
          </p:cNvPr>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7" name="Footer Placeholder 5">
            <a:extLst>
              <a:ext uri="{FF2B5EF4-FFF2-40B4-BE49-F238E27FC236}">
                <a16:creationId xmlns:a16="http://schemas.microsoft.com/office/drawing/2014/main" id="{82374F44-D336-43A1-A494-4F734B053B8F}"/>
              </a:ext>
            </a:extLst>
          </p:cNvPr>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8" name="Slide Number Placeholder 6">
            <a:extLst>
              <a:ext uri="{FF2B5EF4-FFF2-40B4-BE49-F238E27FC236}">
                <a16:creationId xmlns:a16="http://schemas.microsoft.com/office/drawing/2014/main" id="{6B43C9B9-AFD7-450C-949D-B0F3BE79BB0E}"/>
              </a:ext>
            </a:extLst>
          </p:cNvPr>
          <p:cNvSpPr>
            <a:spLocks noGrp="1"/>
          </p:cNvSpPr>
          <p:nvPr>
            <p:ph type="sldNum" sz="quarter" idx="12"/>
          </p:nvPr>
        </p:nvSpPr>
        <p:spPr>
          <a:xfrm>
            <a:off x="8640763" y="6515100"/>
            <a:ext cx="465137" cy="273050"/>
          </a:xfrm>
        </p:spPr>
        <p:txBody>
          <a:bodyPr/>
          <a:lstStyle>
            <a:lvl1pPr>
              <a:defRPr smtClean="0">
                <a:latin typeface="Tahoma" panose="020B0604030504040204" pitchFamily="34" charset="0"/>
              </a:defRPr>
            </a:lvl1pPr>
          </a:lstStyle>
          <a:p>
            <a:pPr>
              <a:defRPr/>
            </a:pPr>
            <a:fld id="{89A911E9-141D-47EC-B29D-1D680FAA77CB}" type="slidenum">
              <a:rPr lang="en-US" altLang="en-US"/>
              <a:pPr>
                <a:defRPr/>
              </a:pPr>
              <a:t>‹#›</a:t>
            </a:fld>
            <a:endParaRPr lang="en-US" altLang="en-US"/>
          </a:p>
        </p:txBody>
      </p:sp>
    </p:spTree>
    <p:extLst>
      <p:ext uri="{BB962C8B-B14F-4D97-AF65-F5344CB8AC3E}">
        <p14:creationId xmlns:p14="http://schemas.microsoft.com/office/powerpoint/2010/main" val="14682620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29C18F-A196-4DE3-9172-BE1D908EB869}"/>
              </a:ext>
            </a:extLst>
          </p:cNvPr>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8" name="Rectangle 7">
            <a:extLst>
              <a:ext uri="{FF2B5EF4-FFF2-40B4-BE49-F238E27FC236}">
                <a16:creationId xmlns:a16="http://schemas.microsoft.com/office/drawing/2014/main" id="{A60F4E06-2AB3-4E1F-9BE0-1BE731B22F68}"/>
              </a:ext>
            </a:extLst>
          </p:cNvPr>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1948"/>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C846B623-65CA-4758-A029-0CB28C430BF3}"/>
              </a:ext>
            </a:extLst>
          </p:cNvPr>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10" name="Footer Placeholder 7">
            <a:extLst>
              <a:ext uri="{FF2B5EF4-FFF2-40B4-BE49-F238E27FC236}">
                <a16:creationId xmlns:a16="http://schemas.microsoft.com/office/drawing/2014/main" id="{BB00169F-7766-42B6-B355-95A5CF7D369F}"/>
              </a:ext>
            </a:extLst>
          </p:cNvPr>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11" name="Slide Number Placeholder 8">
            <a:extLst>
              <a:ext uri="{FF2B5EF4-FFF2-40B4-BE49-F238E27FC236}">
                <a16:creationId xmlns:a16="http://schemas.microsoft.com/office/drawing/2014/main" id="{E834E754-0647-4251-AF70-812D3016BB3F}"/>
              </a:ext>
            </a:extLst>
          </p:cNvPr>
          <p:cNvSpPr>
            <a:spLocks noGrp="1"/>
          </p:cNvSpPr>
          <p:nvPr>
            <p:ph type="sldNum" sz="quarter" idx="12"/>
          </p:nvPr>
        </p:nvSpPr>
        <p:spPr>
          <a:xfrm>
            <a:off x="8640763" y="6515100"/>
            <a:ext cx="465137" cy="273050"/>
          </a:xfrm>
        </p:spPr>
        <p:txBody>
          <a:bodyPr/>
          <a:lstStyle>
            <a:lvl1pPr>
              <a:defRPr smtClean="0">
                <a:latin typeface="Tahoma" panose="020B0604030504040204" pitchFamily="34" charset="0"/>
              </a:defRPr>
            </a:lvl1pPr>
          </a:lstStyle>
          <a:p>
            <a:pPr>
              <a:defRPr/>
            </a:pPr>
            <a:fld id="{F930A22D-ED20-45C8-9861-352F34E37A7F}" type="slidenum">
              <a:rPr lang="en-US" altLang="en-US"/>
              <a:pPr>
                <a:defRPr/>
              </a:pPr>
              <a:t>‹#›</a:t>
            </a:fld>
            <a:endParaRPr lang="en-US" altLang="en-US"/>
          </a:p>
        </p:txBody>
      </p:sp>
    </p:spTree>
    <p:extLst>
      <p:ext uri="{BB962C8B-B14F-4D97-AF65-F5344CB8AC3E}">
        <p14:creationId xmlns:p14="http://schemas.microsoft.com/office/powerpoint/2010/main" val="8645356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81DBA9F-F7F6-4982-A7FB-3B3385386355}"/>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4" name="Date Placeholder 2">
            <a:extLst>
              <a:ext uri="{FF2B5EF4-FFF2-40B4-BE49-F238E27FC236}">
                <a16:creationId xmlns:a16="http://schemas.microsoft.com/office/drawing/2014/main" id="{9B353F88-8621-46A9-9A4A-0F2F4D03F314}"/>
              </a:ext>
            </a:extLst>
          </p:cNvPr>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5" name="Footer Placeholder 3">
            <a:extLst>
              <a:ext uri="{FF2B5EF4-FFF2-40B4-BE49-F238E27FC236}">
                <a16:creationId xmlns:a16="http://schemas.microsoft.com/office/drawing/2014/main" id="{D8A39800-5EE1-4E00-8C8A-E3880DEB26B8}"/>
              </a:ext>
            </a:extLst>
          </p:cNvPr>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6" name="Slide Number Placeholder 4">
            <a:extLst>
              <a:ext uri="{FF2B5EF4-FFF2-40B4-BE49-F238E27FC236}">
                <a16:creationId xmlns:a16="http://schemas.microsoft.com/office/drawing/2014/main" id="{4913F6DE-00D7-42E9-9C53-92E9B751D6F3}"/>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86CF8FC9-B443-42AF-9002-D99197A0E65C}" type="slidenum">
              <a:rPr lang="en-US" altLang="en-US"/>
              <a:pPr>
                <a:defRPr/>
              </a:pPr>
              <a:t>‹#›</a:t>
            </a:fld>
            <a:endParaRPr lang="en-US" altLang="en-US"/>
          </a:p>
        </p:txBody>
      </p:sp>
    </p:spTree>
    <p:extLst>
      <p:ext uri="{BB962C8B-B14F-4D97-AF65-F5344CB8AC3E}">
        <p14:creationId xmlns:p14="http://schemas.microsoft.com/office/powerpoint/2010/main" val="350722668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149EE02B-7D15-404C-951C-3F6C61A325DC}"/>
              </a:ext>
            </a:extLst>
          </p:cNvPr>
          <p:cNvSpPr>
            <a:spLocks noGrp="1"/>
          </p:cNvSpPr>
          <p:nvPr>
            <p:ph type="ftr" sz="quarter" idx="10"/>
          </p:nvPr>
        </p:nvSpPr>
        <p:spPr/>
        <p:txBody>
          <a:bodyPr/>
          <a:lstStyle>
            <a:lvl1pPr>
              <a:defRPr>
                <a:latin typeface="Tahoma" pitchFamily="34" charset="0"/>
              </a:defRPr>
            </a:lvl1pPr>
          </a:lstStyle>
          <a:p>
            <a:pPr>
              <a:defRPr/>
            </a:pPr>
            <a:endParaRPr lang="en-US"/>
          </a:p>
        </p:txBody>
      </p:sp>
      <p:sp>
        <p:nvSpPr>
          <p:cNvPr id="3" name="Date Placeholder 13">
            <a:extLst>
              <a:ext uri="{FF2B5EF4-FFF2-40B4-BE49-F238E27FC236}">
                <a16:creationId xmlns:a16="http://schemas.microsoft.com/office/drawing/2014/main" id="{5C524F4D-EDA9-45AF-A734-0E27FCC8BB6B}"/>
              </a:ext>
            </a:extLst>
          </p:cNvPr>
          <p:cNvSpPr>
            <a:spLocks noGrp="1"/>
          </p:cNvSpPr>
          <p:nvPr>
            <p:ph type="dt" sz="half" idx="11"/>
          </p:nvPr>
        </p:nvSpPr>
        <p:spPr/>
        <p:txBody>
          <a:bodyPr/>
          <a:lstStyle>
            <a:lvl1pPr>
              <a:defRPr>
                <a:latin typeface="Tahoma" pitchFamily="34" charset="0"/>
              </a:defRPr>
            </a:lvl1pPr>
          </a:lstStyle>
          <a:p>
            <a:pPr>
              <a:defRPr/>
            </a:pPr>
            <a:endParaRPr lang="en-US"/>
          </a:p>
        </p:txBody>
      </p:sp>
      <p:sp>
        <p:nvSpPr>
          <p:cNvPr id="4" name="Slide Number Placeholder 22">
            <a:extLst>
              <a:ext uri="{FF2B5EF4-FFF2-40B4-BE49-F238E27FC236}">
                <a16:creationId xmlns:a16="http://schemas.microsoft.com/office/drawing/2014/main" id="{E2EA01CE-8681-4000-A7D4-C470C51079A3}"/>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D9644B48-DAF7-4823-8E5E-7DADF1ACBCD0}" type="slidenum">
              <a:rPr lang="en-US" altLang="en-US"/>
              <a:pPr>
                <a:defRPr/>
              </a:pPr>
              <a:t>‹#›</a:t>
            </a:fld>
            <a:endParaRPr lang="en-US" altLang="en-US"/>
          </a:p>
        </p:txBody>
      </p:sp>
    </p:spTree>
    <p:extLst>
      <p:ext uri="{BB962C8B-B14F-4D97-AF65-F5344CB8AC3E}">
        <p14:creationId xmlns:p14="http://schemas.microsoft.com/office/powerpoint/2010/main" val="386833999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EF139AA-E08B-4009-B289-28E108A332B9}"/>
              </a:ext>
            </a:extLst>
          </p:cNvPr>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a:extLst>
              <a:ext uri="{FF2B5EF4-FFF2-40B4-BE49-F238E27FC236}">
                <a16:creationId xmlns:a16="http://schemas.microsoft.com/office/drawing/2014/main" id="{8E3A39B4-2E80-4C4A-8C2F-23008AFE00C1}"/>
              </a:ext>
            </a:extLst>
          </p:cNvPr>
          <p:cNvSpPr>
            <a:spLocks noGrp="1"/>
          </p:cNvSpPr>
          <p:nvPr>
            <p:ph type="dt" sz="half" idx="10"/>
          </p:nvPr>
        </p:nvSpPr>
        <p:spPr>
          <a:xfrm>
            <a:off x="5562600" y="6513513"/>
            <a:ext cx="3001963" cy="274637"/>
          </a:xfrm>
        </p:spPr>
        <p:txBody>
          <a:bodyPr vert="horz" rtlCol="0"/>
          <a:lstStyle>
            <a:lvl1pPr>
              <a:defRPr>
                <a:latin typeface="Tahoma" pitchFamily="34" charset="0"/>
              </a:defRPr>
            </a:lvl1pPr>
            <a:extLst/>
          </a:lstStyle>
          <a:p>
            <a:pPr>
              <a:defRPr/>
            </a:pPr>
            <a:endParaRPr lang="en-US"/>
          </a:p>
        </p:txBody>
      </p:sp>
      <p:sp>
        <p:nvSpPr>
          <p:cNvPr id="7" name="Slide Number Placeholder 9">
            <a:extLst>
              <a:ext uri="{FF2B5EF4-FFF2-40B4-BE49-F238E27FC236}">
                <a16:creationId xmlns:a16="http://schemas.microsoft.com/office/drawing/2014/main" id="{BDBC4BEE-E258-4B10-B9C3-31F52D3A72A3}"/>
              </a:ext>
            </a:extLst>
          </p:cNvPr>
          <p:cNvSpPr>
            <a:spLocks noGrp="1"/>
          </p:cNvSpPr>
          <p:nvPr>
            <p:ph type="sldNum" sz="quarter" idx="11"/>
          </p:nvPr>
        </p:nvSpPr>
        <p:spPr>
          <a:xfrm>
            <a:off x="8639175" y="6513513"/>
            <a:ext cx="463550" cy="274637"/>
          </a:xfrm>
        </p:spPr>
        <p:txBody>
          <a:bodyPr/>
          <a:lstStyle>
            <a:lvl1pPr>
              <a:defRPr smtClean="0">
                <a:latin typeface="Tahoma" panose="020B0604030504040204" pitchFamily="34" charset="0"/>
              </a:defRPr>
            </a:lvl1pPr>
          </a:lstStyle>
          <a:p>
            <a:pPr>
              <a:defRPr/>
            </a:pPr>
            <a:fld id="{415C3E9D-DDF7-448B-9839-51F8E5232A3D}" type="slidenum">
              <a:rPr lang="en-US" altLang="en-US"/>
              <a:pPr>
                <a:defRPr/>
              </a:pPr>
              <a:t>‹#›</a:t>
            </a:fld>
            <a:endParaRPr lang="en-US" altLang="en-US"/>
          </a:p>
        </p:txBody>
      </p:sp>
      <p:sp>
        <p:nvSpPr>
          <p:cNvPr id="8" name="Footer Placeholder 10">
            <a:extLst>
              <a:ext uri="{FF2B5EF4-FFF2-40B4-BE49-F238E27FC236}">
                <a16:creationId xmlns:a16="http://schemas.microsoft.com/office/drawing/2014/main" id="{5698E762-87F9-462E-9ACB-AFFCD9048353}"/>
              </a:ext>
            </a:extLst>
          </p:cNvPr>
          <p:cNvSpPr>
            <a:spLocks noGrp="1"/>
          </p:cNvSpPr>
          <p:nvPr>
            <p:ph type="ftr" sz="quarter" idx="12"/>
          </p:nvPr>
        </p:nvSpPr>
        <p:spPr>
          <a:xfrm>
            <a:off x="1600200" y="6513513"/>
            <a:ext cx="3906838" cy="274637"/>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891290005"/>
      </p:ext>
    </p:extLst>
  </p:cSld>
  <p:clrMapOvr>
    <a:overrideClrMapping bg1="dk1" tx1="lt1" bg2="dk2" tx2="lt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a:t>Click icon to add picture</a:t>
            </a:r>
            <a:endParaRPr lang="en-US" noProof="0" dirty="0"/>
          </a:p>
        </p:txBody>
      </p:sp>
      <p:sp>
        <p:nvSpPr>
          <p:cNvPr id="5" name="Date Placeholder 7">
            <a:extLst>
              <a:ext uri="{FF2B5EF4-FFF2-40B4-BE49-F238E27FC236}">
                <a16:creationId xmlns:a16="http://schemas.microsoft.com/office/drawing/2014/main" id="{4C929969-32F2-44F9-A63C-95C135087BAD}"/>
              </a:ext>
            </a:extLst>
          </p:cNvPr>
          <p:cNvSpPr>
            <a:spLocks noGrp="1"/>
          </p:cNvSpPr>
          <p:nvPr>
            <p:ph type="dt" sz="half" idx="10"/>
          </p:nvPr>
        </p:nvSpPr>
        <p:spPr>
          <a:xfrm>
            <a:off x="5562600" y="6508750"/>
            <a:ext cx="3001963" cy="274638"/>
          </a:xfrm>
        </p:spPr>
        <p:txBody>
          <a:bodyPr vert="horz" rtlCol="0"/>
          <a:lstStyle>
            <a:lvl1pPr>
              <a:defRPr>
                <a:latin typeface="Tahoma" pitchFamily="34" charset="0"/>
              </a:defRPr>
            </a:lvl1pPr>
            <a:extLst/>
          </a:lstStyle>
          <a:p>
            <a:pPr>
              <a:defRPr/>
            </a:pPr>
            <a:endParaRPr lang="en-US"/>
          </a:p>
        </p:txBody>
      </p:sp>
      <p:sp>
        <p:nvSpPr>
          <p:cNvPr id="6" name="Slide Number Placeholder 8">
            <a:extLst>
              <a:ext uri="{FF2B5EF4-FFF2-40B4-BE49-F238E27FC236}">
                <a16:creationId xmlns:a16="http://schemas.microsoft.com/office/drawing/2014/main" id="{AC97A496-2491-404E-AFDE-E4E8D26AA4C6}"/>
              </a:ext>
            </a:extLst>
          </p:cNvPr>
          <p:cNvSpPr>
            <a:spLocks noGrp="1"/>
          </p:cNvSpPr>
          <p:nvPr>
            <p:ph type="sldNum" sz="quarter" idx="11"/>
          </p:nvPr>
        </p:nvSpPr>
        <p:spPr>
          <a:xfrm>
            <a:off x="8639175" y="6508750"/>
            <a:ext cx="463550" cy="274638"/>
          </a:xfrm>
        </p:spPr>
        <p:txBody>
          <a:bodyPr/>
          <a:lstStyle>
            <a:lvl1pPr>
              <a:defRPr smtClean="0">
                <a:latin typeface="Tahoma" panose="020B0604030504040204" pitchFamily="34" charset="0"/>
              </a:defRPr>
            </a:lvl1pPr>
          </a:lstStyle>
          <a:p>
            <a:pPr>
              <a:defRPr/>
            </a:pPr>
            <a:fld id="{5B7127B4-8E26-4F31-A67E-EE4D8054864F}" type="slidenum">
              <a:rPr lang="en-US" altLang="en-US"/>
              <a:pPr>
                <a:defRPr/>
              </a:pPr>
              <a:t>‹#›</a:t>
            </a:fld>
            <a:endParaRPr lang="en-US" altLang="en-US"/>
          </a:p>
        </p:txBody>
      </p:sp>
      <p:sp>
        <p:nvSpPr>
          <p:cNvPr id="7" name="Footer Placeholder 9">
            <a:extLst>
              <a:ext uri="{FF2B5EF4-FFF2-40B4-BE49-F238E27FC236}">
                <a16:creationId xmlns:a16="http://schemas.microsoft.com/office/drawing/2014/main" id="{2FDFF7F4-1C62-426B-BBCE-3EB94B78AF5F}"/>
              </a:ext>
            </a:extLst>
          </p:cNvPr>
          <p:cNvSpPr>
            <a:spLocks noGrp="1"/>
          </p:cNvSpPr>
          <p:nvPr>
            <p:ph type="ftr" sz="quarter" idx="12"/>
          </p:nvPr>
        </p:nvSpPr>
        <p:spPr>
          <a:xfrm>
            <a:off x="1600200" y="6508750"/>
            <a:ext cx="3906838" cy="274638"/>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11069721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7768BC51-00EC-4B5A-B200-76E0F1EEAE63}"/>
              </a:ext>
            </a:extLst>
          </p:cNvPr>
          <p:cNvSpPr>
            <a:spLocks noGrp="1"/>
          </p:cNvSpPr>
          <p:nvPr>
            <p:ph type="ftr" sz="quarter" idx="10"/>
          </p:nvPr>
        </p:nvSpPr>
        <p:spPr/>
        <p:txBody>
          <a:bodyPr/>
          <a:lstStyle>
            <a:lvl1pPr>
              <a:defRPr>
                <a:latin typeface="Tahoma" pitchFamily="34" charset="0"/>
              </a:defRPr>
            </a:lvl1pPr>
          </a:lstStyle>
          <a:p>
            <a:pPr>
              <a:defRPr/>
            </a:pPr>
            <a:endParaRPr lang="en-US"/>
          </a:p>
        </p:txBody>
      </p:sp>
      <p:sp>
        <p:nvSpPr>
          <p:cNvPr id="5" name="Date Placeholder 13">
            <a:extLst>
              <a:ext uri="{FF2B5EF4-FFF2-40B4-BE49-F238E27FC236}">
                <a16:creationId xmlns:a16="http://schemas.microsoft.com/office/drawing/2014/main" id="{FE77CCF2-87C7-4851-A301-FA92C278E34F}"/>
              </a:ext>
            </a:extLst>
          </p:cNvPr>
          <p:cNvSpPr>
            <a:spLocks noGrp="1"/>
          </p:cNvSpPr>
          <p:nvPr>
            <p:ph type="dt" sz="half" idx="11"/>
          </p:nvPr>
        </p:nvSpPr>
        <p:spPr/>
        <p:txBody>
          <a:bodyPr/>
          <a:lstStyle>
            <a:lvl1pPr>
              <a:defRPr>
                <a:latin typeface="Tahoma" pitchFamily="34" charset="0"/>
              </a:defRPr>
            </a:lvl1pPr>
          </a:lstStyle>
          <a:p>
            <a:pPr>
              <a:defRPr/>
            </a:pPr>
            <a:endParaRPr lang="en-US"/>
          </a:p>
        </p:txBody>
      </p:sp>
      <p:sp>
        <p:nvSpPr>
          <p:cNvPr id="6" name="Slide Number Placeholder 22">
            <a:extLst>
              <a:ext uri="{FF2B5EF4-FFF2-40B4-BE49-F238E27FC236}">
                <a16:creationId xmlns:a16="http://schemas.microsoft.com/office/drawing/2014/main" id="{4F45FB81-5D42-4C10-BE23-39830A66D973}"/>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D686A917-0EB0-4B6A-BA68-E5A5B650D6EC}" type="slidenum">
              <a:rPr lang="en-US" altLang="en-US"/>
              <a:pPr>
                <a:defRPr/>
              </a:pPr>
              <a:t>‹#›</a:t>
            </a:fld>
            <a:endParaRPr lang="en-US" altLang="en-US"/>
          </a:p>
        </p:txBody>
      </p:sp>
    </p:spTree>
    <p:extLst>
      <p:ext uri="{BB962C8B-B14F-4D97-AF65-F5344CB8AC3E}">
        <p14:creationId xmlns:p14="http://schemas.microsoft.com/office/powerpoint/2010/main" val="202139629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A126A1E7-AB03-471F-9CB0-6F0C9E425496}"/>
              </a:ext>
            </a:extLst>
          </p:cNvPr>
          <p:cNvSpPr>
            <a:spLocks noGrp="1"/>
          </p:cNvSpPr>
          <p:nvPr>
            <p:ph type="ftr" sz="quarter" idx="10"/>
          </p:nvPr>
        </p:nvSpPr>
        <p:spPr/>
        <p:txBody>
          <a:bodyPr/>
          <a:lstStyle>
            <a:lvl1pPr>
              <a:defRPr>
                <a:latin typeface="Tahoma" pitchFamily="34" charset="0"/>
              </a:defRPr>
            </a:lvl1pPr>
          </a:lstStyle>
          <a:p>
            <a:pPr>
              <a:defRPr/>
            </a:pPr>
            <a:endParaRPr lang="en-US"/>
          </a:p>
        </p:txBody>
      </p:sp>
      <p:sp>
        <p:nvSpPr>
          <p:cNvPr id="5" name="Date Placeholder 13">
            <a:extLst>
              <a:ext uri="{FF2B5EF4-FFF2-40B4-BE49-F238E27FC236}">
                <a16:creationId xmlns:a16="http://schemas.microsoft.com/office/drawing/2014/main" id="{5FF36E5F-DF6E-4A10-A569-79A1872F6DC1}"/>
              </a:ext>
            </a:extLst>
          </p:cNvPr>
          <p:cNvSpPr>
            <a:spLocks noGrp="1"/>
          </p:cNvSpPr>
          <p:nvPr>
            <p:ph type="dt" sz="half" idx="11"/>
          </p:nvPr>
        </p:nvSpPr>
        <p:spPr/>
        <p:txBody>
          <a:bodyPr/>
          <a:lstStyle>
            <a:lvl1pPr>
              <a:defRPr>
                <a:latin typeface="Tahoma" pitchFamily="34" charset="0"/>
              </a:defRPr>
            </a:lvl1pPr>
          </a:lstStyle>
          <a:p>
            <a:pPr>
              <a:defRPr/>
            </a:pPr>
            <a:endParaRPr lang="en-US"/>
          </a:p>
        </p:txBody>
      </p:sp>
      <p:sp>
        <p:nvSpPr>
          <p:cNvPr id="6" name="Slide Number Placeholder 22">
            <a:extLst>
              <a:ext uri="{FF2B5EF4-FFF2-40B4-BE49-F238E27FC236}">
                <a16:creationId xmlns:a16="http://schemas.microsoft.com/office/drawing/2014/main" id="{A920C44A-7B78-40F0-AEFE-EBCE501A20FC}"/>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1BA48EA7-47F8-4AF4-BA74-0A80B752A666}" type="slidenum">
              <a:rPr lang="en-US" altLang="en-US"/>
              <a:pPr>
                <a:defRPr/>
              </a:pPr>
              <a:t>‹#›</a:t>
            </a:fld>
            <a:endParaRPr lang="en-US" altLang="en-US"/>
          </a:p>
        </p:txBody>
      </p:sp>
    </p:spTree>
    <p:extLst>
      <p:ext uri="{BB962C8B-B14F-4D97-AF65-F5344CB8AC3E}">
        <p14:creationId xmlns:p14="http://schemas.microsoft.com/office/powerpoint/2010/main" val="16003535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78842F83-F5E9-49DE-878A-8DB094B24AF4}"/>
              </a:ext>
            </a:extLst>
          </p:cNvPr>
          <p:cNvSpPr>
            <a:spLocks noGrp="1"/>
          </p:cNvSpPr>
          <p:nvPr>
            <p:ph type="dt" sz="half" idx="10"/>
          </p:nvPr>
        </p:nvSpPr>
        <p:spPr>
          <a:xfrm>
            <a:off x="457200" y="6245225"/>
            <a:ext cx="2133600" cy="476250"/>
          </a:xfrm>
        </p:spPr>
        <p:txBody>
          <a:bodyPr/>
          <a:lstStyle>
            <a:lvl1pPr>
              <a:defRPr>
                <a:latin typeface="Tahoma" pitchFamily="34" charset="0"/>
              </a:defRPr>
            </a:lvl1pPr>
          </a:lstStyle>
          <a:p>
            <a:pPr>
              <a:defRPr/>
            </a:pPr>
            <a:endParaRPr lang="en-US"/>
          </a:p>
        </p:txBody>
      </p:sp>
      <p:sp>
        <p:nvSpPr>
          <p:cNvPr id="4" name="Footer Placeholder 3">
            <a:extLst>
              <a:ext uri="{FF2B5EF4-FFF2-40B4-BE49-F238E27FC236}">
                <a16:creationId xmlns:a16="http://schemas.microsoft.com/office/drawing/2014/main" id="{48F17A0B-3D73-4A11-840F-399FCC29AE3B}"/>
              </a:ext>
            </a:extLst>
          </p:cNvPr>
          <p:cNvSpPr>
            <a:spLocks noGrp="1"/>
          </p:cNvSpPr>
          <p:nvPr>
            <p:ph type="ftr" sz="quarter" idx="11"/>
          </p:nvPr>
        </p:nvSpPr>
        <p:spPr>
          <a:xfrm>
            <a:off x="3124200" y="6245225"/>
            <a:ext cx="2895600" cy="476250"/>
          </a:xfrm>
        </p:spPr>
        <p:txBody>
          <a:bodyPr/>
          <a:lstStyle>
            <a:lvl1pPr>
              <a:defRPr>
                <a:latin typeface="Tahoma"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BBE4EF7F-F66B-4106-A3ED-006467D630CC}"/>
              </a:ext>
            </a:extLst>
          </p:cNvPr>
          <p:cNvSpPr>
            <a:spLocks noGrp="1"/>
          </p:cNvSpPr>
          <p:nvPr>
            <p:ph type="sldNum" sz="quarter" idx="12"/>
          </p:nvPr>
        </p:nvSpPr>
        <p:spPr>
          <a:xfrm>
            <a:off x="6553200" y="6245225"/>
            <a:ext cx="2133600" cy="476250"/>
          </a:xfrm>
        </p:spPr>
        <p:txBody>
          <a:bodyPr/>
          <a:lstStyle>
            <a:lvl1pPr>
              <a:defRPr smtClean="0">
                <a:latin typeface="Tahoma" panose="020B0604030504040204" pitchFamily="34" charset="0"/>
              </a:defRPr>
            </a:lvl1pPr>
          </a:lstStyle>
          <a:p>
            <a:pPr>
              <a:defRPr/>
            </a:pPr>
            <a:fld id="{BACFB3F9-5B74-453D-B57D-31BF3E48CD7A}" type="slidenum">
              <a:rPr lang="en-US" altLang="en-US"/>
              <a:pPr>
                <a:defRPr/>
              </a:pPr>
              <a:t>‹#›</a:t>
            </a:fld>
            <a:endParaRPr lang="en-US" altLang="en-US"/>
          </a:p>
        </p:txBody>
      </p:sp>
    </p:spTree>
    <p:extLst>
      <p:ext uri="{BB962C8B-B14F-4D97-AF65-F5344CB8AC3E}">
        <p14:creationId xmlns:p14="http://schemas.microsoft.com/office/powerpoint/2010/main" val="415546098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7">
            <a:extLst>
              <a:ext uri="{FF2B5EF4-FFF2-40B4-BE49-F238E27FC236}">
                <a16:creationId xmlns:a16="http://schemas.microsoft.com/office/drawing/2014/main" id="{303938F9-02B9-46DD-8D69-A43C50DF22A7}"/>
              </a:ext>
            </a:extLst>
          </p:cNvPr>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Date Placeholder 9">
            <a:extLst>
              <a:ext uri="{FF2B5EF4-FFF2-40B4-BE49-F238E27FC236}">
                <a16:creationId xmlns:a16="http://schemas.microsoft.com/office/drawing/2014/main" id="{662B31C0-261E-462A-A1FC-02DFAC8A585D}"/>
              </a:ext>
            </a:extLst>
          </p:cNvPr>
          <p:cNvSpPr>
            <a:spLocks noGrp="1"/>
          </p:cNvSpPr>
          <p:nvPr>
            <p:ph type="dt" sz="half" idx="10"/>
          </p:nvPr>
        </p:nvSpPr>
        <p:spPr>
          <a:xfrm>
            <a:off x="5562600" y="6508750"/>
            <a:ext cx="3001963" cy="274638"/>
          </a:xfrm>
        </p:spPr>
        <p:txBody>
          <a:bodyPr vert="horz" rtlCol="0"/>
          <a:lstStyle>
            <a:lvl1pPr>
              <a:defRPr>
                <a:latin typeface="Tahoma" pitchFamily="34" charset="0"/>
              </a:defRPr>
            </a:lvl1pPr>
            <a:extLst/>
          </a:lstStyle>
          <a:p>
            <a:pPr>
              <a:defRPr/>
            </a:pPr>
            <a:endParaRPr lang="en-US"/>
          </a:p>
        </p:txBody>
      </p:sp>
      <p:sp>
        <p:nvSpPr>
          <p:cNvPr id="6" name="Slide Number Placeholder 10">
            <a:extLst>
              <a:ext uri="{FF2B5EF4-FFF2-40B4-BE49-F238E27FC236}">
                <a16:creationId xmlns:a16="http://schemas.microsoft.com/office/drawing/2014/main" id="{29133248-E0C9-47DA-8EF9-F840C51F55D7}"/>
              </a:ext>
            </a:extLst>
          </p:cNvPr>
          <p:cNvSpPr>
            <a:spLocks noGrp="1"/>
          </p:cNvSpPr>
          <p:nvPr>
            <p:ph type="sldNum" sz="quarter" idx="11"/>
          </p:nvPr>
        </p:nvSpPr>
        <p:spPr>
          <a:xfrm>
            <a:off x="8639175" y="6508750"/>
            <a:ext cx="463550" cy="274638"/>
          </a:xfrm>
        </p:spPr>
        <p:txBody>
          <a:bodyPr/>
          <a:lstStyle>
            <a:lvl1pPr>
              <a:defRPr smtClean="0">
                <a:latin typeface="Tahoma" panose="020B0604030504040204" pitchFamily="34" charset="0"/>
              </a:defRPr>
            </a:lvl1pPr>
          </a:lstStyle>
          <a:p>
            <a:pPr>
              <a:defRPr/>
            </a:pPr>
            <a:fld id="{3269E40D-F6F5-4AC0-B15D-4578CFA2F02C}" type="slidenum">
              <a:rPr lang="en-US" altLang="en-US"/>
              <a:pPr>
                <a:defRPr/>
              </a:pPr>
              <a:t>‹#›</a:t>
            </a:fld>
            <a:endParaRPr lang="en-US" altLang="en-US"/>
          </a:p>
        </p:txBody>
      </p:sp>
      <p:sp>
        <p:nvSpPr>
          <p:cNvPr id="7" name="Footer Placeholder 11">
            <a:extLst>
              <a:ext uri="{FF2B5EF4-FFF2-40B4-BE49-F238E27FC236}">
                <a16:creationId xmlns:a16="http://schemas.microsoft.com/office/drawing/2014/main" id="{20661955-DC07-418C-9707-4F97C3D13616}"/>
              </a:ext>
            </a:extLst>
          </p:cNvPr>
          <p:cNvSpPr>
            <a:spLocks noGrp="1"/>
          </p:cNvSpPr>
          <p:nvPr>
            <p:ph type="ftr" sz="quarter" idx="12"/>
          </p:nvPr>
        </p:nvSpPr>
        <p:spPr>
          <a:xfrm>
            <a:off x="1600200" y="6508750"/>
            <a:ext cx="3906838" cy="274638"/>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9775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heme" Target="../theme/theme10.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3.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5.jpe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1.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6.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theme" Target="../theme/theme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theme" Target="../theme/theme8.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image" Target="../media/image3.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theme" Target="../theme/theme9.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1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latin typeface="Arial" charset="0"/>
              </a:defRPr>
            </a:lvl1pPr>
          </a:lstStyle>
          <a:p>
            <a:pPr>
              <a:defRPr/>
            </a:pPr>
            <a:endParaRPr lang="en-US"/>
          </a:p>
        </p:txBody>
      </p:sp>
      <p:sp>
        <p:nvSpPr>
          <p:cNvPr id="501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latin typeface="Arial" charset="0"/>
              </a:defRPr>
            </a:lvl1pPr>
          </a:lstStyle>
          <a:p>
            <a:pPr>
              <a:defRPr/>
            </a:pPr>
            <a:endParaRPr lang="en-US"/>
          </a:p>
        </p:txBody>
      </p:sp>
      <p:sp>
        <p:nvSpPr>
          <p:cNvPr id="501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latin typeface="Arial" charset="0"/>
              </a:defRPr>
            </a:lvl1pPr>
          </a:lstStyle>
          <a:p>
            <a:pPr>
              <a:defRPr/>
            </a:pPr>
            <a:fld id="{31C4CB6A-69DB-4483-A999-8187DC01F51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223F818E-BC8E-40BF-813B-82773CFCEB3C}"/>
              </a:ext>
            </a:extLst>
          </p:cNvPr>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3" name="Footer Placeholder 2">
            <a:extLst>
              <a:ext uri="{FF2B5EF4-FFF2-40B4-BE49-F238E27FC236}">
                <a16:creationId xmlns:a16="http://schemas.microsoft.com/office/drawing/2014/main" id="{7BFB4969-8965-43E7-9A28-A5FA3638E5BD}"/>
              </a:ext>
            </a:extLst>
          </p:cNvPr>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rgbClr val="676A55">
                    <a:tint val="60000"/>
                    <a:satMod val="155000"/>
                  </a:srgbClr>
                </a:solidFill>
                <a:latin typeface="Arial" charset="0"/>
              </a:defRPr>
            </a:lvl1pPr>
            <a:extLst/>
          </a:lstStyle>
          <a:p>
            <a:pPr>
              <a:defRPr/>
            </a:pPr>
            <a:endParaRPr lang="en-US"/>
          </a:p>
        </p:txBody>
      </p:sp>
      <p:sp>
        <p:nvSpPr>
          <p:cNvPr id="14" name="Date Placeholder 13">
            <a:extLst>
              <a:ext uri="{FF2B5EF4-FFF2-40B4-BE49-F238E27FC236}">
                <a16:creationId xmlns:a16="http://schemas.microsoft.com/office/drawing/2014/main" id="{F82CF7C9-67A8-441D-BBB4-FE9534A9DD4E}"/>
              </a:ext>
            </a:extLst>
          </p:cNvPr>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rgbClr val="676A55">
                    <a:tint val="60000"/>
                    <a:satMod val="155000"/>
                  </a:srgbClr>
                </a:solidFill>
                <a:latin typeface="Arial" charset="0"/>
              </a:defRPr>
            </a:lvl1pPr>
            <a:extLst/>
          </a:lstStyle>
          <a:p>
            <a:pPr>
              <a:defRPr/>
            </a:pPr>
            <a:endParaRPr lang="en-US"/>
          </a:p>
        </p:txBody>
      </p:sp>
      <p:sp>
        <p:nvSpPr>
          <p:cNvPr id="23" name="Slide Number Placeholder 22">
            <a:extLst>
              <a:ext uri="{FF2B5EF4-FFF2-40B4-BE49-F238E27FC236}">
                <a16:creationId xmlns:a16="http://schemas.microsoft.com/office/drawing/2014/main" id="{5D146640-91BA-4666-AC06-560AACA86AE5}"/>
              </a:ext>
            </a:extLst>
          </p:cNvPr>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DFE0D4"/>
                </a:solidFill>
                <a:latin typeface="Arial" panose="020B0604020202020204" pitchFamily="34" charset="0"/>
              </a:defRPr>
            </a:lvl1pPr>
          </a:lstStyle>
          <a:p>
            <a:pPr>
              <a:defRPr/>
            </a:pPr>
            <a:fld id="{2EAB2613-7612-4628-B9C3-F27A0077BC0F}" type="slidenum">
              <a:rPr lang="en-US" altLang="en-US"/>
              <a:pPr>
                <a:defRPr/>
              </a:pPr>
              <a:t>‹#›</a:t>
            </a:fld>
            <a:endParaRPr lang="en-US" altLang="en-US"/>
          </a:p>
        </p:txBody>
      </p:sp>
      <p:sp>
        <p:nvSpPr>
          <p:cNvPr id="22" name="Title Placeholder 21">
            <a:extLst>
              <a:ext uri="{FF2B5EF4-FFF2-40B4-BE49-F238E27FC236}">
                <a16:creationId xmlns:a16="http://schemas.microsoft.com/office/drawing/2014/main" id="{ED185AAC-3FF5-4507-B35D-8CBA137C4339}"/>
              </a:ext>
            </a:extLst>
          </p:cNvPr>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3081" name="Text Placeholder 12">
            <a:extLst>
              <a:ext uri="{FF2B5EF4-FFF2-40B4-BE49-F238E27FC236}">
                <a16:creationId xmlns:a16="http://schemas.microsoft.com/office/drawing/2014/main" id="{6934E098-BE7D-474E-B01B-864CBB1D1882}"/>
              </a:ext>
            </a:extLst>
          </p:cNvPr>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98182707"/>
      </p:ext>
    </p:extLst>
  </p:cSld>
  <p:clrMap bg1="dk1" tx1="lt1" bg2="dk2" tx2="lt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 id="2147484115" r:id="rId12"/>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anose="05020102010507070707"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anose="05020102010507070707"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anose="05020102010507070707"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anose="05020102010507070707"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Title Placeholder 21">
            <a:extLst>
              <a:ext uri="{FF2B5EF4-FFF2-40B4-BE49-F238E27FC236}">
                <a16:creationId xmlns:a16="http://schemas.microsoft.com/office/drawing/2014/main" id="{E89CE938-C3EE-480A-8E5F-FAC6D0634580}"/>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6147" name="Text Placeholder 12">
            <a:extLst>
              <a:ext uri="{FF2B5EF4-FFF2-40B4-BE49-F238E27FC236}">
                <a16:creationId xmlns:a16="http://schemas.microsoft.com/office/drawing/2014/main" id="{269B9B4E-645B-475D-B245-817CB2E3B6A7}"/>
              </a:ext>
            </a:extLst>
          </p:cNvPr>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5673FDE6-A349-4FDD-BE62-01483C77A3FF}"/>
              </a:ext>
            </a:extLst>
          </p:cNvPr>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prstClr val="white">
                    <a:shade val="50000"/>
                  </a:prstClr>
                </a:solidFill>
                <a:latin typeface="Book Antiqua"/>
              </a:defRPr>
            </a:lvl1pPr>
          </a:lstStyle>
          <a:p>
            <a:pPr>
              <a:defRPr/>
            </a:pPr>
            <a:fld id="{FB79068A-0AAD-4491-998D-802156C2DCFB}" type="datetimeFigureOut">
              <a:rPr lang="en-US"/>
              <a:pPr>
                <a:defRPr/>
              </a:pPr>
              <a:t>4/6/2021</a:t>
            </a:fld>
            <a:endParaRPr lang="en-US"/>
          </a:p>
        </p:txBody>
      </p:sp>
      <p:sp>
        <p:nvSpPr>
          <p:cNvPr id="3" name="Footer Placeholder 2">
            <a:extLst>
              <a:ext uri="{FF2B5EF4-FFF2-40B4-BE49-F238E27FC236}">
                <a16:creationId xmlns:a16="http://schemas.microsoft.com/office/drawing/2014/main" id="{71E833E7-8350-4E75-A3F1-194075D0951B}"/>
              </a:ext>
            </a:extLst>
          </p:cNvPr>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prstClr val="white">
                    <a:shade val="50000"/>
                  </a:prstClr>
                </a:solidFill>
                <a:latin typeface="Book Antiqua"/>
              </a:defRPr>
            </a:lvl1pPr>
          </a:lstStyle>
          <a:p>
            <a:pPr>
              <a:defRPr/>
            </a:pPr>
            <a:endParaRPr lang="en-US"/>
          </a:p>
        </p:txBody>
      </p:sp>
      <p:sp>
        <p:nvSpPr>
          <p:cNvPr id="23" name="Slide Number Placeholder 22">
            <a:extLst>
              <a:ext uri="{FF2B5EF4-FFF2-40B4-BE49-F238E27FC236}">
                <a16:creationId xmlns:a16="http://schemas.microsoft.com/office/drawing/2014/main" id="{EC527F4B-59D5-4166-A3AE-612D7774C5B8}"/>
              </a:ext>
            </a:extLst>
          </p:cNvPr>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eaLnBrk="1" hangingPunct="1">
              <a:defRPr sz="1200" smtClean="0">
                <a:solidFill>
                  <a:srgbClr val="BCBCBC"/>
                </a:solidFill>
                <a:latin typeface="Book Antiqua" panose="02040602050305030304" pitchFamily="18" charset="0"/>
              </a:defRPr>
            </a:lvl1pPr>
          </a:lstStyle>
          <a:p>
            <a:pPr>
              <a:defRPr/>
            </a:pPr>
            <a:fld id="{3877D157-DEF2-4909-B66F-05C9B7DE67C3}" type="slidenum">
              <a:rPr lang="en-US" altLang="en-US"/>
              <a:pPr>
                <a:defRPr/>
              </a:pPr>
              <a:t>‹#›</a:t>
            </a:fld>
            <a:endParaRPr lang="en-US" altLang="en-US"/>
          </a:p>
        </p:txBody>
      </p:sp>
    </p:spTree>
    <p:extLst>
      <p:ext uri="{BB962C8B-B14F-4D97-AF65-F5344CB8AC3E}">
        <p14:creationId xmlns:p14="http://schemas.microsoft.com/office/powerpoint/2010/main" val="4211982260"/>
      </p:ext>
    </p:extLst>
  </p:cSld>
  <p:clrMap bg1="dk1" tx1="lt1" bg2="dk2" tx2="lt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1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01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01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BE70D670-F4D3-40E8-A860-05EF91F2551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13645797"/>
      </p:ext>
    </p:extLst>
  </p:cSld>
  <p:clrMap bg1="dk2" tx1="lt1" bg2="dk1"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 id="2147484128"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1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01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01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BE70D670-F4D3-40E8-A860-05EF91F2551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07593642"/>
      </p:ext>
    </p:extLst>
  </p:cSld>
  <p:clrMap bg1="dk2" tx1="lt1" bg2="dk1" tx2="lt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1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01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01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BE70D670-F4D3-40E8-A860-05EF91F2551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50567838"/>
      </p:ext>
    </p:extLst>
  </p:cSld>
  <p:clrMap bg1="dk2" tx1="lt1" bg2="dk1" tx2="lt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2438400"/>
            <a:ext cx="9144000" cy="4046538"/>
            <a:chOff x="0" y="1536"/>
            <a:chExt cx="5760" cy="2549"/>
          </a:xfrm>
        </p:grpSpPr>
        <p:sp>
          <p:nvSpPr>
            <p:cNvPr id="4099"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a:solidFill>
                  <a:srgbClr val="FFFFFF"/>
                </a:solidFill>
                <a:latin typeface="Garamond" pitchFamily="18" charset="0"/>
              </a:endParaRPr>
            </a:p>
          </p:txBody>
        </p:sp>
        <p:sp>
          <p:nvSpPr>
            <p:cNvPr id="3081"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3082"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4102" name="Freeform 6"/>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a:solidFill>
                  <a:srgbClr val="FFFFFF"/>
                </a:solidFill>
                <a:latin typeface="Garamond" pitchFamily="18" charset="0"/>
              </a:endParaRPr>
            </a:p>
          </p:txBody>
        </p:sp>
        <p:sp>
          <p:nvSpPr>
            <p:cNvPr id="3084" name="Freeform 7"/>
            <p:cNvSpPr>
              <a:spLocks/>
            </p:cNvSpPr>
            <p:nvPr userDrawn="1"/>
          </p:nvSpPr>
          <p:spPr bwMode="hidden">
            <a:xfrm>
              <a:off x="3599" y="2477"/>
              <a:ext cx="186" cy="120"/>
            </a:xfrm>
            <a:custGeom>
              <a:avLst/>
              <a:gdLst>
                <a:gd name="T0" fmla="*/ 199 w 185"/>
                <a:gd name="T1" fmla="*/ 0 h 120"/>
                <a:gd name="T2" fmla="*/ 199 w 185"/>
                <a:gd name="T3" fmla="*/ 6 h 120"/>
                <a:gd name="T4" fmla="*/ 199 w 185"/>
                <a:gd name="T5" fmla="*/ 18 h 120"/>
                <a:gd name="T6" fmla="*/ 199 w 185"/>
                <a:gd name="T7" fmla="*/ 36 h 120"/>
                <a:gd name="T8" fmla="*/ 193 w 185"/>
                <a:gd name="T9" fmla="*/ 54 h 120"/>
                <a:gd name="T10" fmla="*/ 175 w 185"/>
                <a:gd name="T11" fmla="*/ 72 h 120"/>
                <a:gd name="T12" fmla="*/ 151 w 185"/>
                <a:gd name="T13" fmla="*/ 96 h 120"/>
                <a:gd name="T14" fmla="*/ 115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99 w 185"/>
                <a:gd name="T29" fmla="*/ 0 h 120"/>
                <a:gd name="T30" fmla="*/ 199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3085"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3086"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51 w 526"/>
                <a:gd name="T17" fmla="*/ 179 h 275"/>
                <a:gd name="T18" fmla="*/ 223 w 526"/>
                <a:gd name="T19" fmla="*/ 143 h 275"/>
                <a:gd name="T20" fmla="*/ 265 w 526"/>
                <a:gd name="T21" fmla="*/ 120 h 275"/>
                <a:gd name="T22" fmla="*/ 313 w 526"/>
                <a:gd name="T23" fmla="*/ 96 h 275"/>
                <a:gd name="T24" fmla="*/ 421 w 526"/>
                <a:gd name="T25" fmla="*/ 48 h 275"/>
                <a:gd name="T26" fmla="*/ 470 w 526"/>
                <a:gd name="T27" fmla="*/ 30 h 275"/>
                <a:gd name="T28" fmla="*/ 506 w 526"/>
                <a:gd name="T29" fmla="*/ 12 h 275"/>
                <a:gd name="T30" fmla="*/ 530 w 526"/>
                <a:gd name="T31" fmla="*/ 6 h 275"/>
                <a:gd name="T32" fmla="*/ 548 w 526"/>
                <a:gd name="T33" fmla="*/ 0 h 275"/>
                <a:gd name="T34" fmla="*/ 554 w 526"/>
                <a:gd name="T35" fmla="*/ 0 h 275"/>
                <a:gd name="T36" fmla="*/ 548 w 526"/>
                <a:gd name="T37" fmla="*/ 6 h 275"/>
                <a:gd name="T38" fmla="*/ 536 w 526"/>
                <a:gd name="T39" fmla="*/ 12 h 275"/>
                <a:gd name="T40" fmla="*/ 512 w 526"/>
                <a:gd name="T41" fmla="*/ 24 h 275"/>
                <a:gd name="T42" fmla="*/ 488 w 526"/>
                <a:gd name="T43" fmla="*/ 42 h 275"/>
                <a:gd name="T44" fmla="*/ 464 w 526"/>
                <a:gd name="T45" fmla="*/ 54 h 275"/>
                <a:gd name="T46" fmla="*/ 421 w 526"/>
                <a:gd name="T47" fmla="*/ 78 h 275"/>
                <a:gd name="T48" fmla="*/ 354 w 526"/>
                <a:gd name="T49" fmla="*/ 108 h 275"/>
                <a:gd name="T50" fmla="*/ 289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3087"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34 w 718"/>
                <a:gd name="T17" fmla="*/ 228 h 306"/>
                <a:gd name="T18" fmla="*/ 140 w 718"/>
                <a:gd name="T19" fmla="*/ 228 h 306"/>
                <a:gd name="T20" fmla="*/ 158 w 718"/>
                <a:gd name="T21" fmla="*/ 222 h 306"/>
                <a:gd name="T22" fmla="*/ 182 w 718"/>
                <a:gd name="T23" fmla="*/ 216 h 306"/>
                <a:gd name="T24" fmla="*/ 212 w 718"/>
                <a:gd name="T25" fmla="*/ 204 h 306"/>
                <a:gd name="T26" fmla="*/ 289 w 718"/>
                <a:gd name="T27" fmla="*/ 180 h 306"/>
                <a:gd name="T28" fmla="*/ 399 w 718"/>
                <a:gd name="T29" fmla="*/ 156 h 306"/>
                <a:gd name="T30" fmla="*/ 489 w 718"/>
                <a:gd name="T31" fmla="*/ 126 h 306"/>
                <a:gd name="T32" fmla="*/ 572 w 718"/>
                <a:gd name="T33" fmla="*/ 102 h 306"/>
                <a:gd name="T34" fmla="*/ 603 w 718"/>
                <a:gd name="T35" fmla="*/ 90 h 306"/>
                <a:gd name="T36" fmla="*/ 646 w 718"/>
                <a:gd name="T37" fmla="*/ 84 h 306"/>
                <a:gd name="T38" fmla="*/ 664 w 718"/>
                <a:gd name="T39" fmla="*/ 78 h 306"/>
                <a:gd name="T40" fmla="*/ 670 w 718"/>
                <a:gd name="T41" fmla="*/ 72 h 306"/>
                <a:gd name="T42" fmla="*/ 676 w 718"/>
                <a:gd name="T43" fmla="*/ 66 h 306"/>
                <a:gd name="T44" fmla="*/ 694 w 718"/>
                <a:gd name="T45" fmla="*/ 60 h 306"/>
                <a:gd name="T46" fmla="*/ 736 w 718"/>
                <a:gd name="T47" fmla="*/ 30 h 306"/>
                <a:gd name="T48" fmla="*/ 754 w 718"/>
                <a:gd name="T49" fmla="*/ 18 h 306"/>
                <a:gd name="T50" fmla="*/ 760 w 718"/>
                <a:gd name="T51" fmla="*/ 6 h 306"/>
                <a:gd name="T52" fmla="*/ 754 w 718"/>
                <a:gd name="T53" fmla="*/ 0 h 306"/>
                <a:gd name="T54" fmla="*/ 730 w 718"/>
                <a:gd name="T55" fmla="*/ 0 h 306"/>
                <a:gd name="T56" fmla="*/ 670 w 718"/>
                <a:gd name="T57" fmla="*/ 0 h 306"/>
                <a:gd name="T58" fmla="*/ 612 w 718"/>
                <a:gd name="T59" fmla="*/ 0 h 306"/>
                <a:gd name="T60" fmla="*/ 572 w 718"/>
                <a:gd name="T61" fmla="*/ 0 h 306"/>
                <a:gd name="T62" fmla="*/ 542 w 718"/>
                <a:gd name="T63" fmla="*/ 18 h 306"/>
                <a:gd name="T64" fmla="*/ 513 w 718"/>
                <a:gd name="T65" fmla="*/ 42 h 306"/>
                <a:gd name="T66" fmla="*/ 495 w 718"/>
                <a:gd name="T67" fmla="*/ 54 h 306"/>
                <a:gd name="T68" fmla="*/ 477 w 718"/>
                <a:gd name="T69" fmla="*/ 60 h 306"/>
                <a:gd name="T70" fmla="*/ 453 w 718"/>
                <a:gd name="T71" fmla="*/ 60 h 306"/>
                <a:gd name="T72" fmla="*/ 417 w 718"/>
                <a:gd name="T73" fmla="*/ 66 h 306"/>
                <a:gd name="T74" fmla="*/ 363 w 718"/>
                <a:gd name="T75" fmla="*/ 84 h 306"/>
                <a:gd name="T76" fmla="*/ 325 w 718"/>
                <a:gd name="T77" fmla="*/ 108 h 306"/>
                <a:gd name="T78" fmla="*/ 301 w 718"/>
                <a:gd name="T79" fmla="*/ 126 h 306"/>
                <a:gd name="T80" fmla="*/ 289 w 718"/>
                <a:gd name="T81" fmla="*/ 132 h 306"/>
                <a:gd name="T82" fmla="*/ 271 w 718"/>
                <a:gd name="T83" fmla="*/ 138 h 306"/>
                <a:gd name="T84" fmla="*/ 235 w 718"/>
                <a:gd name="T85" fmla="*/ 138 h 306"/>
                <a:gd name="T86" fmla="*/ 200 w 718"/>
                <a:gd name="T87" fmla="*/ 138 h 306"/>
                <a:gd name="T88" fmla="*/ 194 w 718"/>
                <a:gd name="T89" fmla="*/ 138 h 306"/>
                <a:gd name="T90" fmla="*/ 188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3088" name="Freeform 11"/>
            <p:cNvSpPr>
              <a:spLocks/>
            </p:cNvSpPr>
            <p:nvPr userDrawn="1"/>
          </p:nvSpPr>
          <p:spPr bwMode="hidden">
            <a:xfrm>
              <a:off x="3358" y="1890"/>
              <a:ext cx="2400" cy="881"/>
            </a:xfrm>
            <a:custGeom>
              <a:avLst/>
              <a:gdLst>
                <a:gd name="T0" fmla="*/ 2341 w 2392"/>
                <a:gd name="T1" fmla="*/ 54 h 881"/>
                <a:gd name="T2" fmla="*/ 2293 w 2392"/>
                <a:gd name="T3" fmla="*/ 54 h 881"/>
                <a:gd name="T4" fmla="*/ 2245 w 2392"/>
                <a:gd name="T5" fmla="*/ 66 h 881"/>
                <a:gd name="T6" fmla="*/ 2119 w 2392"/>
                <a:gd name="T7" fmla="*/ 101 h 881"/>
                <a:gd name="T8" fmla="*/ 2054 w 2392"/>
                <a:gd name="T9" fmla="*/ 119 h 881"/>
                <a:gd name="T10" fmla="*/ 1944 w 2392"/>
                <a:gd name="T11" fmla="*/ 167 h 881"/>
                <a:gd name="T12" fmla="*/ 1920 w 2392"/>
                <a:gd name="T13" fmla="*/ 245 h 881"/>
                <a:gd name="T14" fmla="*/ 1926 w 2392"/>
                <a:gd name="T15" fmla="*/ 305 h 881"/>
                <a:gd name="T16" fmla="*/ 1842 w 2392"/>
                <a:gd name="T17" fmla="*/ 317 h 881"/>
                <a:gd name="T18" fmla="*/ 1671 w 2392"/>
                <a:gd name="T19" fmla="*/ 263 h 881"/>
                <a:gd name="T20" fmla="*/ 1577 w 2392"/>
                <a:gd name="T21" fmla="*/ 257 h 881"/>
                <a:gd name="T22" fmla="*/ 1469 w 2392"/>
                <a:gd name="T23" fmla="*/ 311 h 881"/>
                <a:gd name="T24" fmla="*/ 1401 w 2392"/>
                <a:gd name="T25" fmla="*/ 353 h 881"/>
                <a:gd name="T26" fmla="*/ 1371 w 2392"/>
                <a:gd name="T27" fmla="*/ 359 h 881"/>
                <a:gd name="T28" fmla="*/ 1270 w 2392"/>
                <a:gd name="T29" fmla="*/ 371 h 881"/>
                <a:gd name="T30" fmla="*/ 1216 w 2392"/>
                <a:gd name="T31" fmla="*/ 365 h 881"/>
                <a:gd name="T32" fmla="*/ 1109 w 2392"/>
                <a:gd name="T33" fmla="*/ 371 h 881"/>
                <a:gd name="T34" fmla="*/ 999 w 2392"/>
                <a:gd name="T35" fmla="*/ 383 h 881"/>
                <a:gd name="T36" fmla="*/ 963 w 2392"/>
                <a:gd name="T37" fmla="*/ 401 h 881"/>
                <a:gd name="T38" fmla="*/ 861 w 2392"/>
                <a:gd name="T39" fmla="*/ 419 h 881"/>
                <a:gd name="T40" fmla="*/ 820 w 2392"/>
                <a:gd name="T41" fmla="*/ 419 h 881"/>
                <a:gd name="T42" fmla="*/ 692 w 2392"/>
                <a:gd name="T43" fmla="*/ 437 h 881"/>
                <a:gd name="T44" fmla="*/ 626 w 2392"/>
                <a:gd name="T45" fmla="*/ 473 h 881"/>
                <a:gd name="T46" fmla="*/ 531 w 2392"/>
                <a:gd name="T47" fmla="*/ 467 h 881"/>
                <a:gd name="T48" fmla="*/ 445 w 2392"/>
                <a:gd name="T49" fmla="*/ 491 h 881"/>
                <a:gd name="T50" fmla="*/ 427 w 2392"/>
                <a:gd name="T51" fmla="*/ 539 h 881"/>
                <a:gd name="T52" fmla="*/ 361 w 2392"/>
                <a:gd name="T53" fmla="*/ 569 h 881"/>
                <a:gd name="T54" fmla="*/ 236 w 2392"/>
                <a:gd name="T55" fmla="*/ 599 h 881"/>
                <a:gd name="T56" fmla="*/ 138 w 2392"/>
                <a:gd name="T57" fmla="*/ 647 h 881"/>
                <a:gd name="T58" fmla="*/ 108 w 2392"/>
                <a:gd name="T59" fmla="*/ 659 h 881"/>
                <a:gd name="T60" fmla="*/ 0 w 2392"/>
                <a:gd name="T61" fmla="*/ 671 h 881"/>
                <a:gd name="T62" fmla="*/ 84 w 2392"/>
                <a:gd name="T63" fmla="*/ 695 h 881"/>
                <a:gd name="T64" fmla="*/ 277 w 2392"/>
                <a:gd name="T65" fmla="*/ 653 h 881"/>
                <a:gd name="T66" fmla="*/ 501 w 2392"/>
                <a:gd name="T67" fmla="*/ 569 h 881"/>
                <a:gd name="T68" fmla="*/ 596 w 2392"/>
                <a:gd name="T69" fmla="*/ 521 h 881"/>
                <a:gd name="T70" fmla="*/ 674 w 2392"/>
                <a:gd name="T71" fmla="*/ 515 h 881"/>
                <a:gd name="T72" fmla="*/ 915 w 2392"/>
                <a:gd name="T73" fmla="*/ 461 h 881"/>
                <a:gd name="T74" fmla="*/ 1204 w 2392"/>
                <a:gd name="T75" fmla="*/ 425 h 881"/>
                <a:gd name="T76" fmla="*/ 1348 w 2392"/>
                <a:gd name="T77" fmla="*/ 461 h 881"/>
                <a:gd name="T78" fmla="*/ 1487 w 2392"/>
                <a:gd name="T79" fmla="*/ 533 h 881"/>
                <a:gd name="T80" fmla="*/ 1505 w 2392"/>
                <a:gd name="T81" fmla="*/ 617 h 881"/>
                <a:gd name="T82" fmla="*/ 1446 w 2392"/>
                <a:gd name="T83" fmla="*/ 653 h 881"/>
                <a:gd name="T84" fmla="*/ 1282 w 2392"/>
                <a:gd name="T85" fmla="*/ 701 h 881"/>
                <a:gd name="T86" fmla="*/ 1168 w 2392"/>
                <a:gd name="T87" fmla="*/ 755 h 881"/>
                <a:gd name="T88" fmla="*/ 1121 w 2392"/>
                <a:gd name="T89" fmla="*/ 809 h 881"/>
                <a:gd name="T90" fmla="*/ 1133 w 2392"/>
                <a:gd name="T91" fmla="*/ 869 h 881"/>
                <a:gd name="T92" fmla="*/ 1162 w 2392"/>
                <a:gd name="T93" fmla="*/ 881 h 881"/>
                <a:gd name="T94" fmla="*/ 1264 w 2392"/>
                <a:gd name="T95" fmla="*/ 869 h 881"/>
                <a:gd name="T96" fmla="*/ 1458 w 2392"/>
                <a:gd name="T97" fmla="*/ 857 h 881"/>
                <a:gd name="T98" fmla="*/ 1511 w 2392"/>
                <a:gd name="T99" fmla="*/ 851 h 881"/>
                <a:gd name="T100" fmla="*/ 1553 w 2392"/>
                <a:gd name="T101" fmla="*/ 833 h 881"/>
                <a:gd name="T102" fmla="*/ 1759 w 2392"/>
                <a:gd name="T103" fmla="*/ 743 h 881"/>
                <a:gd name="T104" fmla="*/ 1890 w 2392"/>
                <a:gd name="T105" fmla="*/ 689 h 881"/>
                <a:gd name="T106" fmla="*/ 1972 w 2392"/>
                <a:gd name="T107" fmla="*/ 581 h 881"/>
                <a:gd name="T108" fmla="*/ 2137 w 2392"/>
                <a:gd name="T109" fmla="*/ 389 h 881"/>
                <a:gd name="T110" fmla="*/ 2313 w 2392"/>
                <a:gd name="T111" fmla="*/ 269 h 881"/>
                <a:gd name="T112" fmla="*/ 2361 w 2392"/>
                <a:gd name="T113" fmla="*/ 239 h 881"/>
                <a:gd name="T114" fmla="*/ 2504 w 2392"/>
                <a:gd name="T115" fmla="*/ 0 h 881"/>
                <a:gd name="T116" fmla="*/ 2414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4108" name="Freeform 12"/>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a:solidFill>
                  <a:srgbClr val="FFFFFF"/>
                </a:solidFill>
                <a:latin typeface="Garamond" pitchFamily="18" charset="0"/>
              </a:endParaRPr>
            </a:p>
          </p:txBody>
        </p:sp>
        <p:sp>
          <p:nvSpPr>
            <p:cNvPr id="3090"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4110" name="Freeform 14"/>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a:solidFill>
                  <a:srgbClr val="FFFFFF"/>
                </a:solidFill>
                <a:latin typeface="Garamond" pitchFamily="18" charset="0"/>
              </a:endParaRPr>
            </a:p>
          </p:txBody>
        </p:sp>
        <p:sp>
          <p:nvSpPr>
            <p:cNvPr id="4111" name="Freeform 15"/>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a:solidFill>
                  <a:srgbClr val="FFFFFF"/>
                </a:solidFill>
                <a:latin typeface="Garamond" pitchFamily="18" charset="0"/>
              </a:endParaRPr>
            </a:p>
          </p:txBody>
        </p:sp>
        <p:sp>
          <p:nvSpPr>
            <p:cNvPr id="4112" name="Freeform 16"/>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a:solidFill>
                  <a:srgbClr val="FFFFFF"/>
                </a:solidFill>
                <a:latin typeface="Garamond" pitchFamily="18" charset="0"/>
              </a:endParaRPr>
            </a:p>
          </p:txBody>
        </p:sp>
        <p:sp>
          <p:nvSpPr>
            <p:cNvPr id="3094"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solidFill>
                  <a:srgbClr val="FFFFFF"/>
                </a:solidFill>
              </a:endParaRPr>
            </a:p>
          </p:txBody>
        </p:sp>
      </p:grpSp>
      <p:sp>
        <p:nvSpPr>
          <p:cNvPr id="4114" name="Rectangle 18"/>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4115" name="Rectangle 19"/>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solidFill>
                  <a:srgbClr val="FFFFFF"/>
                </a:solidFill>
                <a:latin typeface="Garamond" pitchFamily="18" charset="0"/>
              </a:defRPr>
            </a:lvl1pPr>
          </a:lstStyle>
          <a:p>
            <a:pPr>
              <a:defRPr/>
            </a:pPr>
            <a:endParaRPr lang="en-US"/>
          </a:p>
        </p:txBody>
      </p:sp>
      <p:sp>
        <p:nvSpPr>
          <p:cNvPr id="4116"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latin typeface="Garamond" pitchFamily="18" charset="0"/>
              </a:defRPr>
            </a:lvl1pPr>
          </a:lstStyle>
          <a:p>
            <a:pPr>
              <a:defRPr/>
            </a:pPr>
            <a:endParaRPr lang="en-US"/>
          </a:p>
        </p:txBody>
      </p:sp>
      <p:sp>
        <p:nvSpPr>
          <p:cNvPr id="4117" name="Rectangle 21"/>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latin typeface="Garamond" pitchFamily="18" charset="0"/>
              </a:defRPr>
            </a:lvl1pPr>
          </a:lstStyle>
          <a:p>
            <a:pPr>
              <a:defRPr/>
            </a:pPr>
            <a:fld id="{F5F34D06-C1DF-4466-B4EE-E468E5734A7B}" type="slidenum">
              <a:rPr lang="en-US"/>
              <a:pPr>
                <a:defRPr/>
              </a:pPr>
              <a:t>‹#›</a:t>
            </a:fld>
            <a:endParaRPr lang="en-US"/>
          </a:p>
        </p:txBody>
      </p:sp>
      <p:sp>
        <p:nvSpPr>
          <p:cNvPr id="4118" name="Rectangle 22"/>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3813081"/>
      </p:ext>
    </p:extLst>
  </p:cSld>
  <p:clrMap bg1="dk2" tx1="lt1" bg2="dk1" tx2="lt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4049" r:id="rId12"/>
    <p:sldLayoutId id="2147484050" r:id="rId13"/>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1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01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01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BE70D670-F4D3-40E8-A860-05EF91F2551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91021708"/>
      </p:ext>
    </p:extLst>
  </p:cSld>
  <p:clrMap bg1="dk2" tx1="lt1" bg2="dk1" tx2="lt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B4191DD2-B92E-4B18-9852-0C19CA9DB7E5}"/>
              </a:ext>
            </a:extLst>
          </p:cNvPr>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3" name="Footer Placeholder 2">
            <a:extLst>
              <a:ext uri="{FF2B5EF4-FFF2-40B4-BE49-F238E27FC236}">
                <a16:creationId xmlns:a16="http://schemas.microsoft.com/office/drawing/2014/main" id="{09004AAA-8384-460A-BEB8-1390D706C43B}"/>
              </a:ext>
            </a:extLst>
          </p:cNvPr>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rgbClr val="676A55">
                    <a:tint val="60000"/>
                    <a:satMod val="155000"/>
                  </a:srgbClr>
                </a:solidFill>
                <a:latin typeface="Arial" charset="0"/>
              </a:defRPr>
            </a:lvl1pPr>
            <a:extLst/>
          </a:lstStyle>
          <a:p>
            <a:pPr>
              <a:defRPr/>
            </a:pPr>
            <a:endParaRPr lang="en-US"/>
          </a:p>
        </p:txBody>
      </p:sp>
      <p:sp>
        <p:nvSpPr>
          <p:cNvPr id="14" name="Date Placeholder 13">
            <a:extLst>
              <a:ext uri="{FF2B5EF4-FFF2-40B4-BE49-F238E27FC236}">
                <a16:creationId xmlns:a16="http://schemas.microsoft.com/office/drawing/2014/main" id="{F411E99B-E4F8-47AD-8C27-93659E5308DC}"/>
              </a:ext>
            </a:extLst>
          </p:cNvPr>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rgbClr val="676A55">
                    <a:tint val="60000"/>
                    <a:satMod val="155000"/>
                  </a:srgbClr>
                </a:solidFill>
                <a:latin typeface="Arial" charset="0"/>
              </a:defRPr>
            </a:lvl1pPr>
            <a:extLst/>
          </a:lstStyle>
          <a:p>
            <a:pPr>
              <a:defRPr/>
            </a:pPr>
            <a:endParaRPr lang="en-US"/>
          </a:p>
        </p:txBody>
      </p:sp>
      <p:sp>
        <p:nvSpPr>
          <p:cNvPr id="23" name="Slide Number Placeholder 22">
            <a:extLst>
              <a:ext uri="{FF2B5EF4-FFF2-40B4-BE49-F238E27FC236}">
                <a16:creationId xmlns:a16="http://schemas.microsoft.com/office/drawing/2014/main" id="{C3F47587-75C3-4C5C-942E-0E1F41A0C1F6}"/>
              </a:ext>
            </a:extLst>
          </p:cNvPr>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DFE0D4"/>
                </a:solidFill>
                <a:latin typeface="Arial" panose="020B0604020202020204" pitchFamily="34" charset="0"/>
              </a:defRPr>
            </a:lvl1pPr>
          </a:lstStyle>
          <a:p>
            <a:pPr>
              <a:defRPr/>
            </a:pPr>
            <a:fld id="{C3C72FE3-EBB2-4299-8D7E-E99987E7697A}" type="slidenum">
              <a:rPr lang="en-US" altLang="en-US"/>
              <a:pPr>
                <a:defRPr/>
              </a:pPr>
              <a:t>‹#›</a:t>
            </a:fld>
            <a:endParaRPr lang="en-US" altLang="en-US"/>
          </a:p>
        </p:txBody>
      </p:sp>
      <p:sp>
        <p:nvSpPr>
          <p:cNvPr id="22" name="Title Placeholder 21">
            <a:extLst>
              <a:ext uri="{FF2B5EF4-FFF2-40B4-BE49-F238E27FC236}">
                <a16:creationId xmlns:a16="http://schemas.microsoft.com/office/drawing/2014/main" id="{A7E78576-5269-4217-8CE6-6BEDF467B6BC}"/>
              </a:ext>
            </a:extLst>
          </p:cNvPr>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5129" name="Text Placeholder 12">
            <a:extLst>
              <a:ext uri="{FF2B5EF4-FFF2-40B4-BE49-F238E27FC236}">
                <a16:creationId xmlns:a16="http://schemas.microsoft.com/office/drawing/2014/main" id="{FC0D426D-07F9-4FA4-B675-8B32DD60F1FA}"/>
              </a:ext>
            </a:extLst>
          </p:cNvPr>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022664421"/>
      </p:ext>
    </p:extLst>
  </p:cSld>
  <p:clrMap bg1="dk1" tx1="lt1" bg2="dk2" tx2="lt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 id="2147484076" r:id="rId12"/>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anose="05020102010507070707"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anose="05020102010507070707"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anose="05020102010507070707"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anose="05020102010507070707"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AB1D0532-DF7B-4E84-BFC5-9CFD7BFF4F54}"/>
              </a:ext>
            </a:extLst>
          </p:cNvPr>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3" name="Footer Placeholder 2">
            <a:extLst>
              <a:ext uri="{FF2B5EF4-FFF2-40B4-BE49-F238E27FC236}">
                <a16:creationId xmlns:a16="http://schemas.microsoft.com/office/drawing/2014/main" id="{B827880A-FE84-4012-AFFF-82FF8622994D}"/>
              </a:ext>
            </a:extLst>
          </p:cNvPr>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rgbClr val="676A55">
                    <a:tint val="60000"/>
                    <a:satMod val="155000"/>
                  </a:srgbClr>
                </a:solidFill>
                <a:latin typeface="Arial" charset="0"/>
              </a:defRPr>
            </a:lvl1pPr>
            <a:extLst/>
          </a:lstStyle>
          <a:p>
            <a:pPr>
              <a:defRPr/>
            </a:pPr>
            <a:endParaRPr lang="en-US"/>
          </a:p>
        </p:txBody>
      </p:sp>
      <p:sp>
        <p:nvSpPr>
          <p:cNvPr id="14" name="Date Placeholder 13">
            <a:extLst>
              <a:ext uri="{FF2B5EF4-FFF2-40B4-BE49-F238E27FC236}">
                <a16:creationId xmlns:a16="http://schemas.microsoft.com/office/drawing/2014/main" id="{0D9F6F84-47A4-4FAC-BF56-7231A40F6E39}"/>
              </a:ext>
            </a:extLst>
          </p:cNvPr>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rgbClr val="676A55">
                    <a:tint val="60000"/>
                    <a:satMod val="155000"/>
                  </a:srgbClr>
                </a:solidFill>
                <a:latin typeface="Arial" charset="0"/>
              </a:defRPr>
            </a:lvl1pPr>
            <a:extLst/>
          </a:lstStyle>
          <a:p>
            <a:pPr>
              <a:defRPr/>
            </a:pPr>
            <a:endParaRPr lang="en-US"/>
          </a:p>
        </p:txBody>
      </p:sp>
      <p:sp>
        <p:nvSpPr>
          <p:cNvPr id="23" name="Slide Number Placeholder 22">
            <a:extLst>
              <a:ext uri="{FF2B5EF4-FFF2-40B4-BE49-F238E27FC236}">
                <a16:creationId xmlns:a16="http://schemas.microsoft.com/office/drawing/2014/main" id="{BD232CDB-CA55-46A1-AAD8-66EE75A30445}"/>
              </a:ext>
            </a:extLst>
          </p:cNvPr>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DFE0D4"/>
                </a:solidFill>
                <a:latin typeface="Arial" panose="020B0604020202020204" pitchFamily="34" charset="0"/>
              </a:defRPr>
            </a:lvl1pPr>
          </a:lstStyle>
          <a:p>
            <a:pPr>
              <a:defRPr/>
            </a:pPr>
            <a:fld id="{A3DA6C75-5738-4D64-AF18-FFC1A0EB3849}" type="slidenum">
              <a:rPr lang="en-US" altLang="en-US"/>
              <a:pPr>
                <a:defRPr/>
              </a:pPr>
              <a:t>‹#›</a:t>
            </a:fld>
            <a:endParaRPr lang="en-US" altLang="en-US"/>
          </a:p>
        </p:txBody>
      </p:sp>
      <p:sp>
        <p:nvSpPr>
          <p:cNvPr id="22" name="Title Placeholder 21">
            <a:extLst>
              <a:ext uri="{FF2B5EF4-FFF2-40B4-BE49-F238E27FC236}">
                <a16:creationId xmlns:a16="http://schemas.microsoft.com/office/drawing/2014/main" id="{EA32AF4D-A042-4163-9E64-259F64CBC1F1}"/>
              </a:ext>
            </a:extLst>
          </p:cNvPr>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4105" name="Text Placeholder 12">
            <a:extLst>
              <a:ext uri="{FF2B5EF4-FFF2-40B4-BE49-F238E27FC236}">
                <a16:creationId xmlns:a16="http://schemas.microsoft.com/office/drawing/2014/main" id="{24AD9F23-60D6-407E-92CB-75C4F3E1CD12}"/>
              </a:ext>
            </a:extLst>
          </p:cNvPr>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676974224"/>
      </p:ext>
    </p:extLst>
  </p:cSld>
  <p:clrMap bg1="dk1" tx1="lt1" bg2="dk2" tx2="lt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 id="2147484089" r:id="rId12"/>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anose="05020102010507070707"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anose="05020102010507070707"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anose="05020102010507070707"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anose="05020102010507070707"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7D8E49E7-CD9F-4F29-8854-FC04171E8C17}"/>
              </a:ext>
            </a:extLst>
          </p:cNvPr>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3" name="Footer Placeholder 2">
            <a:extLst>
              <a:ext uri="{FF2B5EF4-FFF2-40B4-BE49-F238E27FC236}">
                <a16:creationId xmlns:a16="http://schemas.microsoft.com/office/drawing/2014/main" id="{B9AD98F7-1655-42AD-A42B-6518CC1B7B54}"/>
              </a:ext>
            </a:extLst>
          </p:cNvPr>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rgbClr val="676A55">
                    <a:tint val="60000"/>
                    <a:satMod val="155000"/>
                  </a:srgbClr>
                </a:solidFill>
                <a:latin typeface="Arial" charset="0"/>
              </a:defRPr>
            </a:lvl1pPr>
            <a:extLst/>
          </a:lstStyle>
          <a:p>
            <a:pPr>
              <a:defRPr/>
            </a:pPr>
            <a:endParaRPr lang="en-US"/>
          </a:p>
        </p:txBody>
      </p:sp>
      <p:sp>
        <p:nvSpPr>
          <p:cNvPr id="14" name="Date Placeholder 13">
            <a:extLst>
              <a:ext uri="{FF2B5EF4-FFF2-40B4-BE49-F238E27FC236}">
                <a16:creationId xmlns:a16="http://schemas.microsoft.com/office/drawing/2014/main" id="{A00F1871-A32F-45C2-B85A-DD87FD73325D}"/>
              </a:ext>
            </a:extLst>
          </p:cNvPr>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rgbClr val="676A55">
                    <a:tint val="60000"/>
                    <a:satMod val="155000"/>
                  </a:srgbClr>
                </a:solidFill>
                <a:latin typeface="Arial" charset="0"/>
              </a:defRPr>
            </a:lvl1pPr>
            <a:extLst/>
          </a:lstStyle>
          <a:p>
            <a:pPr>
              <a:defRPr/>
            </a:pPr>
            <a:endParaRPr lang="en-US"/>
          </a:p>
        </p:txBody>
      </p:sp>
      <p:sp>
        <p:nvSpPr>
          <p:cNvPr id="23" name="Slide Number Placeholder 22">
            <a:extLst>
              <a:ext uri="{FF2B5EF4-FFF2-40B4-BE49-F238E27FC236}">
                <a16:creationId xmlns:a16="http://schemas.microsoft.com/office/drawing/2014/main" id="{50152D02-58CB-4210-960A-260DCB5ABCBD}"/>
              </a:ext>
            </a:extLst>
          </p:cNvPr>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DFE0D4"/>
                </a:solidFill>
                <a:latin typeface="Arial" panose="020B0604020202020204" pitchFamily="34" charset="0"/>
              </a:defRPr>
            </a:lvl1pPr>
          </a:lstStyle>
          <a:p>
            <a:pPr>
              <a:defRPr/>
            </a:pPr>
            <a:fld id="{5F0578F2-0F08-42A4-8060-FED5DED0E702}" type="slidenum">
              <a:rPr lang="en-US" altLang="en-US"/>
              <a:pPr>
                <a:defRPr/>
              </a:pPr>
              <a:t>‹#›</a:t>
            </a:fld>
            <a:endParaRPr lang="en-US" altLang="en-US"/>
          </a:p>
        </p:txBody>
      </p:sp>
      <p:sp>
        <p:nvSpPr>
          <p:cNvPr id="22" name="Title Placeholder 21">
            <a:extLst>
              <a:ext uri="{FF2B5EF4-FFF2-40B4-BE49-F238E27FC236}">
                <a16:creationId xmlns:a16="http://schemas.microsoft.com/office/drawing/2014/main" id="{FA41AEE9-13D9-4224-9862-DA9782CA17AF}"/>
              </a:ext>
            </a:extLst>
          </p:cNvPr>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2057" name="Text Placeholder 12">
            <a:extLst>
              <a:ext uri="{FF2B5EF4-FFF2-40B4-BE49-F238E27FC236}">
                <a16:creationId xmlns:a16="http://schemas.microsoft.com/office/drawing/2014/main" id="{9F896E69-A80A-4D99-833C-8590B84AC675}"/>
              </a:ext>
            </a:extLst>
          </p:cNvPr>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702875694"/>
      </p:ext>
    </p:extLst>
  </p:cSld>
  <p:clrMap bg1="dk1" tx1="lt1" bg2="dk2" tx2="lt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 id="2147484102" r:id="rId12"/>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anose="05020102010507070707"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anose="05020102010507070707"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anose="05020102010507070707"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anose="05020102010507070707"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76.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7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8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6.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6.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6.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10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112.xml"/></Relationships>
</file>

<file path=ppt/slides/_rels/slide5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112.xml"/></Relationships>
</file>

<file path=ppt/slides/_rels/slide5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9.xml"/><Relationship Id="rId1" Type="http://schemas.openxmlformats.org/officeDocument/2006/relationships/slideLayout" Target="../slideLayouts/slideLayout124.xml"/></Relationships>
</file>

<file path=ppt/slides/_rels/slide5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0.xml"/><Relationship Id="rId1" Type="http://schemas.openxmlformats.org/officeDocument/2006/relationships/slideLayout" Target="../slideLayouts/slideLayout12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12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6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7.xml"/></Relationships>
</file>

<file path=ppt/slides/_rels/slide7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1.xml"/></Relationships>
</file>

<file path=ppt/slides/_rels/slide7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133600" y="762000"/>
            <a:ext cx="6705600" cy="2667000"/>
          </a:xfrm>
        </p:spPr>
        <p:txBody>
          <a:bodyPr/>
          <a:lstStyle/>
          <a:p>
            <a:pPr eaLnBrk="1" hangingPunct="1">
              <a:defRPr/>
            </a:pPr>
            <a:r>
              <a:rPr lang="en-US" b="1" dirty="0">
                <a:solidFill>
                  <a:srgbClr val="FFFF66"/>
                </a:solidFill>
              </a:rPr>
              <a:t>Jesus in the Old Testament:</a:t>
            </a:r>
            <a:br>
              <a:rPr lang="en-US" b="1" dirty="0">
                <a:solidFill>
                  <a:srgbClr val="FFFF66"/>
                </a:solidFill>
              </a:rPr>
            </a:br>
            <a:r>
              <a:rPr lang="en-US" b="1" dirty="0">
                <a:solidFill>
                  <a:srgbClr val="FFFF66"/>
                </a:solidFill>
              </a:rPr>
              <a:t>From Shadow</a:t>
            </a:r>
            <a:br>
              <a:rPr lang="en-US" b="1" dirty="0">
                <a:solidFill>
                  <a:srgbClr val="FFFF66"/>
                </a:solidFill>
              </a:rPr>
            </a:br>
            <a:r>
              <a:rPr lang="en-US" b="1" dirty="0">
                <a:solidFill>
                  <a:srgbClr val="FFFF66"/>
                </a:solidFill>
              </a:rPr>
              <a:t>to </a:t>
            </a:r>
            <a:br>
              <a:rPr lang="en-US" b="1" dirty="0">
                <a:solidFill>
                  <a:srgbClr val="FFFF66"/>
                </a:solidFill>
              </a:rPr>
            </a:br>
            <a:r>
              <a:rPr lang="en-US" b="1" dirty="0">
                <a:solidFill>
                  <a:srgbClr val="FFFF66"/>
                </a:solidFill>
              </a:rPr>
              <a:t>Reality</a:t>
            </a:r>
            <a:endParaRPr lang="es-MX" b="1" dirty="0">
              <a:solidFill>
                <a:srgbClr val="FFFF66"/>
              </a:solidFill>
            </a:endParaRPr>
          </a:p>
        </p:txBody>
      </p:sp>
      <p:sp>
        <p:nvSpPr>
          <p:cNvPr id="3075" name="Rectangle 3"/>
          <p:cNvSpPr>
            <a:spLocks noGrp="1" noChangeArrowheads="1"/>
          </p:cNvSpPr>
          <p:nvPr>
            <p:ph type="subTitle" idx="1"/>
          </p:nvPr>
        </p:nvSpPr>
        <p:spPr>
          <a:xfrm>
            <a:off x="1371600" y="4648200"/>
            <a:ext cx="7010400" cy="1295400"/>
          </a:xfrm>
        </p:spPr>
        <p:txBody>
          <a:bodyPr/>
          <a:lstStyle/>
          <a:p>
            <a:pPr algn="r" eaLnBrk="1" hangingPunct="1">
              <a:defRPr/>
            </a:pPr>
            <a:r>
              <a:rPr lang="es-MX" sz="2800" b="1" dirty="0">
                <a:solidFill>
                  <a:srgbClr val="FFFF66"/>
                </a:solidFill>
              </a:rPr>
              <a:t>John </a:t>
            </a:r>
            <a:r>
              <a:rPr lang="es-MX" sz="2800" b="1" dirty="0" err="1">
                <a:solidFill>
                  <a:srgbClr val="FFFF66"/>
                </a:solidFill>
              </a:rPr>
              <a:t>Oakes</a:t>
            </a:r>
            <a:endParaRPr lang="es-MX" sz="2800" b="1" dirty="0">
              <a:solidFill>
                <a:srgbClr val="FFFF66"/>
              </a:solidFill>
            </a:endParaRPr>
          </a:p>
        </p:txBody>
      </p:sp>
      <p:pic>
        <p:nvPicPr>
          <p:cNvPr id="112644" name="Picture 5" descr="https://encrypted-tbn0.gstatic.com/images?q=tbn:ANd9GcQJBWHuTuoEYgXeqHpxVP_pLB0z_6tRd_VaypG3G1KhslSeDAS1R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24125"/>
            <a:ext cx="31242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2794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9932B-DEC9-4EE6-83C9-C355023CCBA1}"/>
              </a:ext>
            </a:extLst>
          </p:cNvPr>
          <p:cNvSpPr>
            <a:spLocks noGrp="1"/>
          </p:cNvSpPr>
          <p:nvPr>
            <p:ph type="title"/>
          </p:nvPr>
        </p:nvSpPr>
        <p:spPr>
          <a:xfrm>
            <a:off x="533400" y="381000"/>
            <a:ext cx="8153400" cy="914400"/>
          </a:xfrm>
        </p:spPr>
        <p:txBody>
          <a:bodyPr/>
          <a:lstStyle/>
          <a:p>
            <a:pPr>
              <a:defRPr/>
            </a:pPr>
            <a:r>
              <a:rPr lang="en-US" sz="3200" b="1" dirty="0"/>
              <a:t>The Tabernacle in Hebrews 8 &amp; 9</a:t>
            </a:r>
          </a:p>
        </p:txBody>
      </p:sp>
      <p:sp>
        <p:nvSpPr>
          <p:cNvPr id="3" name="Content Placeholder 2">
            <a:extLst>
              <a:ext uri="{FF2B5EF4-FFF2-40B4-BE49-F238E27FC236}">
                <a16:creationId xmlns:a16="http://schemas.microsoft.com/office/drawing/2014/main" id="{23F089FA-BE23-4098-AD36-F0C32FF99BBD}"/>
              </a:ext>
            </a:extLst>
          </p:cNvPr>
          <p:cNvSpPr>
            <a:spLocks noGrp="1"/>
          </p:cNvSpPr>
          <p:nvPr>
            <p:ph idx="1"/>
          </p:nvPr>
        </p:nvSpPr>
        <p:spPr>
          <a:xfrm>
            <a:off x="457200" y="1524000"/>
            <a:ext cx="4800600" cy="4572000"/>
          </a:xfrm>
        </p:spPr>
        <p:txBody>
          <a:bodyPr/>
          <a:lstStyle/>
          <a:p>
            <a:pPr marL="0" indent="0">
              <a:buFont typeface="Wingdings" panose="05000000000000000000" pitchFamily="2" charset="2"/>
              <a:buNone/>
              <a:defRPr/>
            </a:pPr>
            <a:endParaRPr lang="en-US" sz="2400" b="1" dirty="0"/>
          </a:p>
          <a:p>
            <a:pPr marL="0" indent="0">
              <a:buFont typeface="Wingdings" panose="05000000000000000000" pitchFamily="2" charset="2"/>
              <a:buNone/>
              <a:defRPr/>
            </a:pPr>
            <a:r>
              <a:rPr lang="en-US" sz="2400" b="1" dirty="0"/>
              <a:t>Hebrews 9:1-5  tabernacle described</a:t>
            </a:r>
          </a:p>
          <a:p>
            <a:pPr marL="0" indent="0">
              <a:buFont typeface="Wingdings" panose="05000000000000000000" pitchFamily="2" charset="2"/>
              <a:buNone/>
              <a:defRPr/>
            </a:pPr>
            <a:r>
              <a:rPr lang="en-US" sz="2400" b="1" dirty="0"/>
              <a:t>   </a:t>
            </a:r>
          </a:p>
          <a:p>
            <a:pPr marL="0" indent="0">
              <a:buFont typeface="Wingdings" panose="05000000000000000000" pitchFamily="2" charset="2"/>
              <a:buNone/>
              <a:defRPr/>
            </a:pPr>
            <a:r>
              <a:rPr lang="en-US" sz="2400" b="1" dirty="0"/>
              <a:t>Hebrews 9:11 a greater and more perfect tabernacle</a:t>
            </a:r>
          </a:p>
          <a:p>
            <a:pPr marL="0" indent="0">
              <a:buFont typeface="Wingdings" panose="05000000000000000000" pitchFamily="2" charset="2"/>
              <a:buNone/>
              <a:defRPr/>
            </a:pPr>
            <a:r>
              <a:rPr lang="en-US" sz="2400" b="1" dirty="0"/>
              <a:t>   </a:t>
            </a:r>
          </a:p>
          <a:p>
            <a:pPr marL="0" indent="0">
              <a:buFont typeface="Wingdings" panose="05000000000000000000" pitchFamily="2" charset="2"/>
              <a:buNone/>
              <a:defRPr/>
            </a:pPr>
            <a:r>
              <a:rPr lang="en-US" sz="2400" b="1" dirty="0"/>
              <a:t>Hebrews 9:23-26   Jesus ministering for us there</a:t>
            </a:r>
          </a:p>
        </p:txBody>
      </p:sp>
      <p:pic>
        <p:nvPicPr>
          <p:cNvPr id="8194" name="Picture 2" descr="Bundle of 2 - Religion - Moses &amp; The Tabernacle by Alta's Place | TpT">
            <a:extLst>
              <a:ext uri="{FF2B5EF4-FFF2-40B4-BE49-F238E27FC236}">
                <a16:creationId xmlns:a16="http://schemas.microsoft.com/office/drawing/2014/main" id="{C09BBD7A-0A07-4647-A36C-A765320AC6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209800"/>
            <a:ext cx="3942522" cy="2590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010592-BE90-40D3-A949-59414B8771BD}"/>
              </a:ext>
            </a:extLst>
          </p:cNvPr>
          <p:cNvSpPr>
            <a:spLocks noGrp="1"/>
          </p:cNvSpPr>
          <p:nvPr>
            <p:ph type="title"/>
          </p:nvPr>
        </p:nvSpPr>
        <p:spPr/>
        <p:txBody>
          <a:bodyPr/>
          <a:lstStyle/>
          <a:p>
            <a:pPr>
              <a:defRPr/>
            </a:pPr>
            <a:r>
              <a:rPr lang="en-US" sz="3600" dirty="0"/>
              <a:t>Hebrews 9:1-11  A Better Tabernacle</a:t>
            </a:r>
          </a:p>
        </p:txBody>
      </p:sp>
      <p:sp>
        <p:nvSpPr>
          <p:cNvPr id="4" name="Content Placeholder 3">
            <a:extLst>
              <a:ext uri="{FF2B5EF4-FFF2-40B4-BE49-F238E27FC236}">
                <a16:creationId xmlns:a16="http://schemas.microsoft.com/office/drawing/2014/main" id="{AD28638A-FF25-4C11-AADC-92FA204BAB91}"/>
              </a:ext>
            </a:extLst>
          </p:cNvPr>
          <p:cNvSpPr>
            <a:spLocks noGrp="1"/>
          </p:cNvSpPr>
          <p:nvPr>
            <p:ph idx="1"/>
          </p:nvPr>
        </p:nvSpPr>
        <p:spPr>
          <a:xfrm>
            <a:off x="304800" y="1600200"/>
            <a:ext cx="8382000" cy="5105400"/>
          </a:xfrm>
        </p:spPr>
        <p:txBody>
          <a:bodyPr/>
          <a:lstStyle/>
          <a:p>
            <a:pPr marL="0" indent="0">
              <a:buFontTx/>
              <a:buNone/>
              <a:defRPr/>
            </a:pPr>
            <a:r>
              <a:rPr lang="en-US" sz="2400" b="1" dirty="0"/>
              <a:t>Holy Place, Most Holy Place, altar, laver, bread, menorah, incense altar, curtain, ark, mercy seat, cherubim, </a:t>
            </a:r>
            <a:r>
              <a:rPr lang="en-US" sz="2400" b="1" dirty="0" err="1"/>
              <a:t>etc</a:t>
            </a:r>
            <a:r>
              <a:rPr lang="en-US" sz="2400" b="1" dirty="0"/>
              <a:t>…</a:t>
            </a:r>
          </a:p>
          <a:p>
            <a:pPr marL="0" indent="0">
              <a:buFontTx/>
              <a:buNone/>
              <a:defRPr/>
            </a:pPr>
            <a:endParaRPr lang="en-US" sz="800" b="1" dirty="0"/>
          </a:p>
          <a:p>
            <a:pPr marL="0" indent="0">
              <a:buFontTx/>
              <a:buNone/>
              <a:defRPr/>
            </a:pPr>
            <a:r>
              <a:rPr lang="en-US" sz="2400" b="1" dirty="0"/>
              <a:t>Gentiles could only enter the court of Gentiles</a:t>
            </a:r>
          </a:p>
          <a:p>
            <a:pPr marL="0" indent="0">
              <a:buFontTx/>
              <a:buNone/>
              <a:defRPr/>
            </a:pPr>
            <a:r>
              <a:rPr lang="en-US" sz="2400" b="1" dirty="0"/>
              <a:t>Female Jews could only enter the court of Women</a:t>
            </a:r>
          </a:p>
          <a:p>
            <a:pPr marL="0" indent="0">
              <a:buFontTx/>
              <a:buNone/>
              <a:defRPr/>
            </a:pPr>
            <a:r>
              <a:rPr lang="en-US" sz="2400" b="1" dirty="0"/>
              <a:t>Male Jews could only come to the gate of the tabernacle/temple</a:t>
            </a:r>
          </a:p>
          <a:p>
            <a:pPr marL="0" indent="0">
              <a:buFontTx/>
              <a:buNone/>
              <a:defRPr/>
            </a:pPr>
            <a:r>
              <a:rPr lang="en-US" sz="2400" b="1" dirty="0"/>
              <a:t>Levites could only enter the courtyard</a:t>
            </a:r>
          </a:p>
          <a:p>
            <a:pPr marL="0" indent="0">
              <a:buFontTx/>
              <a:buNone/>
              <a:defRPr/>
            </a:pPr>
            <a:r>
              <a:rPr lang="en-US" sz="2400" b="1" dirty="0"/>
              <a:t>Priests could only enter the Holy Place</a:t>
            </a:r>
          </a:p>
          <a:p>
            <a:pPr marL="0" indent="0">
              <a:buFontTx/>
              <a:buNone/>
              <a:defRPr/>
            </a:pPr>
            <a:r>
              <a:rPr lang="en-US" sz="2400" b="1" dirty="0"/>
              <a:t>The High Priest could only enter the Most Holy Place once a year.</a:t>
            </a:r>
          </a:p>
          <a:p>
            <a:pPr marL="0" indent="0" algn="r">
              <a:buFontTx/>
              <a:buNone/>
              <a:defRPr/>
            </a:pPr>
            <a:r>
              <a:rPr lang="en-US" b="1" dirty="0">
                <a:solidFill>
                  <a:srgbClr val="FFFF66"/>
                </a:solidFill>
              </a:rPr>
              <a:t>Separation!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1AA89657-FBC7-4FDB-906D-04290AC8CE62}"/>
              </a:ext>
            </a:extLst>
          </p:cNvPr>
          <p:cNvSpPr>
            <a:spLocks noChangeArrowheads="1"/>
          </p:cNvSpPr>
          <p:nvPr/>
        </p:nvSpPr>
        <p:spPr bwMode="auto">
          <a:xfrm>
            <a:off x="609600" y="228600"/>
            <a:ext cx="7848600"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457200">
              <a:spcBef>
                <a:spcPct val="20000"/>
              </a:spcBef>
              <a:buClr>
                <a:schemeClr val="hlink"/>
              </a:buClr>
              <a:buSzPct val="65000"/>
              <a:buFont typeface="Wingdings" panose="05000000000000000000" pitchFamily="2" charset="2"/>
              <a:buChar char="n"/>
              <a:tabLst>
                <a:tab pos="-571500" algn="l"/>
                <a:tab pos="2800350" algn="l"/>
              </a:tabLst>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tabLst>
                <a:tab pos="-571500" algn="l"/>
                <a:tab pos="2800350" algn="l"/>
              </a:tabLst>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tabLst>
                <a:tab pos="-571500" algn="l"/>
                <a:tab pos="2800350" algn="l"/>
              </a:tabLst>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9pPr>
          </a:lstStyle>
          <a:p>
            <a:pPr algn="ctr" eaLnBrk="1" hangingPunct="1">
              <a:spcBef>
                <a:spcPct val="0"/>
              </a:spcBef>
              <a:buClrTx/>
              <a:buSzTx/>
              <a:buFontTx/>
              <a:buNone/>
            </a:pPr>
            <a:r>
              <a:rPr lang="es-MX" altLang="en-US" sz="1400" b="1">
                <a:solidFill>
                  <a:srgbClr val="000000"/>
                </a:solidFill>
                <a:latin typeface="Book Antiqua" panose="02040602050305030304" pitchFamily="18" charset="0"/>
                <a:cs typeface="Times New Roman" panose="02020603050405020304" pitchFamily="18" charset="0"/>
              </a:rPr>
              <a:t>  </a:t>
            </a:r>
            <a:r>
              <a:rPr lang="es-MX" altLang="en-US" sz="2000" b="1">
                <a:solidFill>
                  <a:srgbClr val="FFFF66"/>
                </a:solidFill>
                <a:latin typeface="Book Antiqua" panose="02040602050305030304" pitchFamily="18" charset="0"/>
                <a:cs typeface="Times New Roman" panose="02020603050405020304" pitchFamily="18" charset="0"/>
              </a:rPr>
              <a:t>Type/Antitype Relationships in the Tabernacle</a:t>
            </a:r>
            <a:endParaRPr lang="es-MX" altLang="en-US" sz="2000" b="1" i="1">
              <a:solidFill>
                <a:srgbClr val="FFFF66"/>
              </a:solidFill>
              <a:latin typeface="Book Antiqua" panose="02040602050305030304" pitchFamily="18" charset="0"/>
              <a:cs typeface="Times New Roman" panose="02020603050405020304" pitchFamily="18" charset="0"/>
            </a:endParaRPr>
          </a:p>
          <a:p>
            <a:pPr algn="just">
              <a:spcBef>
                <a:spcPct val="0"/>
              </a:spcBef>
              <a:buClrTx/>
              <a:buSzTx/>
              <a:buFontTx/>
              <a:buNone/>
            </a:pPr>
            <a:r>
              <a:rPr lang="es-MX" altLang="en-US" sz="1100">
                <a:solidFill>
                  <a:srgbClr val="000000"/>
                </a:solidFill>
                <a:latin typeface="Book Antiqua" panose="02040602050305030304" pitchFamily="18" charset="0"/>
                <a:cs typeface="Times New Roman" panose="02020603050405020304" pitchFamily="18" charset="0"/>
              </a:rPr>
              <a:t> </a:t>
            </a:r>
            <a:endParaRPr lang="es-MX" altLang="en-US" sz="2400">
              <a:latin typeface="Times New Roman" panose="02020603050405020304" pitchFamily="18" charset="0"/>
            </a:endParaRPr>
          </a:p>
        </p:txBody>
      </p:sp>
      <p:grpSp>
        <p:nvGrpSpPr>
          <p:cNvPr id="177155" name="Group 113">
            <a:extLst>
              <a:ext uri="{FF2B5EF4-FFF2-40B4-BE49-F238E27FC236}">
                <a16:creationId xmlns:a16="http://schemas.microsoft.com/office/drawing/2014/main" id="{BC4FD3FA-AE82-427B-A2B2-6B36CCA068B4}"/>
              </a:ext>
            </a:extLst>
          </p:cNvPr>
          <p:cNvGrpSpPr>
            <a:grpSpLocks/>
          </p:cNvGrpSpPr>
          <p:nvPr/>
        </p:nvGrpSpPr>
        <p:grpSpPr bwMode="auto">
          <a:xfrm>
            <a:off x="838200" y="762000"/>
            <a:ext cx="7924800" cy="6096000"/>
            <a:chOff x="-3" y="525"/>
            <a:chExt cx="2826" cy="6378"/>
          </a:xfrm>
        </p:grpSpPr>
        <p:grpSp>
          <p:nvGrpSpPr>
            <p:cNvPr id="177164" name="Group 111">
              <a:extLst>
                <a:ext uri="{FF2B5EF4-FFF2-40B4-BE49-F238E27FC236}">
                  <a16:creationId xmlns:a16="http://schemas.microsoft.com/office/drawing/2014/main" id="{5E95A25F-ACB6-4D4A-97E0-C02384F3C599}"/>
                </a:ext>
              </a:extLst>
            </p:cNvPr>
            <p:cNvGrpSpPr>
              <a:grpSpLocks/>
            </p:cNvGrpSpPr>
            <p:nvPr/>
          </p:nvGrpSpPr>
          <p:grpSpPr bwMode="auto">
            <a:xfrm>
              <a:off x="0" y="528"/>
              <a:ext cx="2820" cy="6372"/>
              <a:chOff x="0" y="528"/>
              <a:chExt cx="2820" cy="6372"/>
            </a:xfrm>
          </p:grpSpPr>
          <p:grpSp>
            <p:nvGrpSpPr>
              <p:cNvPr id="177166" name="Group 40">
                <a:extLst>
                  <a:ext uri="{FF2B5EF4-FFF2-40B4-BE49-F238E27FC236}">
                    <a16:creationId xmlns:a16="http://schemas.microsoft.com/office/drawing/2014/main" id="{21AC5DC1-FAB8-4763-99B4-72BAABDE4EAE}"/>
                  </a:ext>
                </a:extLst>
              </p:cNvPr>
              <p:cNvGrpSpPr>
                <a:grpSpLocks/>
              </p:cNvGrpSpPr>
              <p:nvPr/>
            </p:nvGrpSpPr>
            <p:grpSpPr bwMode="auto">
              <a:xfrm>
                <a:off x="0" y="528"/>
                <a:ext cx="940" cy="721"/>
                <a:chOff x="0" y="528"/>
                <a:chExt cx="940" cy="721"/>
              </a:xfrm>
            </p:grpSpPr>
            <p:sp>
              <p:nvSpPr>
                <p:cNvPr id="177272" name="Rectangle 3">
                  <a:extLst>
                    <a:ext uri="{FF2B5EF4-FFF2-40B4-BE49-F238E27FC236}">
                      <a16:creationId xmlns:a16="http://schemas.microsoft.com/office/drawing/2014/main" id="{926EB488-2B7E-4BB1-9B59-1AB8990B137C}"/>
                    </a:ext>
                  </a:extLst>
                </p:cNvPr>
                <p:cNvSpPr>
                  <a:spLocks noChangeArrowheads="1"/>
                </p:cNvSpPr>
                <p:nvPr/>
              </p:nvSpPr>
              <p:spPr bwMode="auto">
                <a:xfrm>
                  <a:off x="43" y="528"/>
                  <a:ext cx="854" cy="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tabLst>
                      <a:tab pos="-571500" algn="l"/>
                      <a:tab pos="2800350" algn="l"/>
                    </a:tabLst>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tabLst>
                      <a:tab pos="-571500" algn="l"/>
                      <a:tab pos="2800350" algn="l"/>
                    </a:tabLst>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tabLst>
                      <a:tab pos="-571500" algn="l"/>
                      <a:tab pos="2800350" algn="l"/>
                    </a:tabLst>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9pPr>
                </a:lstStyle>
                <a:p>
                  <a:pPr eaLnBrk="1" hangingPunct="1">
                    <a:spcBef>
                      <a:spcPct val="0"/>
                    </a:spcBef>
                    <a:buClrTx/>
                    <a:buSzTx/>
                    <a:buFontTx/>
                    <a:buNone/>
                  </a:pPr>
                  <a:r>
                    <a:rPr lang="es-MX" altLang="en-US" sz="1400" b="1">
                      <a:solidFill>
                        <a:srgbClr val="FFFF66"/>
                      </a:solidFill>
                      <a:latin typeface="Book Antiqua" panose="02040602050305030304" pitchFamily="18" charset="0"/>
                      <a:cs typeface="Times New Roman" panose="02020603050405020304" pitchFamily="18" charset="0"/>
                    </a:rPr>
                    <a:t>ITEM IN TABERNACLE OR TEMPLE</a:t>
                  </a:r>
                  <a:endParaRPr lang="es-MX" altLang="en-US" sz="1400" b="1" i="1">
                    <a:solidFill>
                      <a:srgbClr val="FFFF66"/>
                    </a:solidFill>
                    <a:latin typeface="Book Antiqua" panose="02040602050305030304" pitchFamily="18" charset="0"/>
                    <a:cs typeface="Times New Roman" panose="02020603050405020304" pitchFamily="18" charset="0"/>
                  </a:endParaRPr>
                </a:p>
                <a:p>
                  <a:pPr>
                    <a:spcBef>
                      <a:spcPct val="0"/>
                    </a:spcBef>
                    <a:buClrTx/>
                    <a:buSzTx/>
                    <a:buFontTx/>
                    <a:buNone/>
                  </a:pPr>
                  <a:r>
                    <a:rPr lang="es-MX" altLang="en-US" sz="1200" i="1">
                      <a:solidFill>
                        <a:srgbClr val="000000"/>
                      </a:solidFill>
                      <a:latin typeface="Book Antiqua" panose="02040602050305030304" pitchFamily="18" charset="0"/>
                      <a:cs typeface="Times New Roman" panose="02020603050405020304" pitchFamily="18" charset="0"/>
                    </a:rPr>
                    <a:t> </a:t>
                  </a:r>
                </a:p>
                <a:p>
                  <a:pPr>
                    <a:spcBef>
                      <a:spcPct val="0"/>
                    </a:spcBef>
                    <a:buClrTx/>
                    <a:buSzTx/>
                    <a:buFontTx/>
                    <a:buNone/>
                  </a:pPr>
                  <a:endParaRPr lang="es-MX" altLang="en-US" sz="2400">
                    <a:latin typeface="Times New Roman" panose="02020603050405020304" pitchFamily="18" charset="0"/>
                  </a:endParaRPr>
                </a:p>
              </p:txBody>
            </p:sp>
            <p:sp>
              <p:nvSpPr>
                <p:cNvPr id="177273" name="Rectangle 39">
                  <a:extLst>
                    <a:ext uri="{FF2B5EF4-FFF2-40B4-BE49-F238E27FC236}">
                      <a16:creationId xmlns:a16="http://schemas.microsoft.com/office/drawing/2014/main" id="{C98BE5D2-7F2A-45AD-B95B-6B5A70E70BCF}"/>
                    </a:ext>
                  </a:extLst>
                </p:cNvPr>
                <p:cNvSpPr>
                  <a:spLocks noChangeArrowheads="1"/>
                </p:cNvSpPr>
                <p:nvPr/>
              </p:nvSpPr>
              <p:spPr bwMode="auto">
                <a:xfrm>
                  <a:off x="0" y="528"/>
                  <a:ext cx="940" cy="72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grpSp>
          <p:grpSp>
            <p:nvGrpSpPr>
              <p:cNvPr id="177167" name="Group 42">
                <a:extLst>
                  <a:ext uri="{FF2B5EF4-FFF2-40B4-BE49-F238E27FC236}">
                    <a16:creationId xmlns:a16="http://schemas.microsoft.com/office/drawing/2014/main" id="{A6634669-4C10-4CB4-8F02-B8D5D40E080B}"/>
                  </a:ext>
                </a:extLst>
              </p:cNvPr>
              <p:cNvGrpSpPr>
                <a:grpSpLocks/>
              </p:cNvGrpSpPr>
              <p:nvPr/>
            </p:nvGrpSpPr>
            <p:grpSpPr bwMode="auto">
              <a:xfrm>
                <a:off x="940" y="528"/>
                <a:ext cx="940" cy="721"/>
                <a:chOff x="940" y="528"/>
                <a:chExt cx="940" cy="721"/>
              </a:xfrm>
            </p:grpSpPr>
            <p:sp>
              <p:nvSpPr>
                <p:cNvPr id="177270" name="Rectangle 4">
                  <a:extLst>
                    <a:ext uri="{FF2B5EF4-FFF2-40B4-BE49-F238E27FC236}">
                      <a16:creationId xmlns:a16="http://schemas.microsoft.com/office/drawing/2014/main" id="{D4BC7801-3B56-49B0-991D-4D9BD4149518}"/>
                    </a:ext>
                  </a:extLst>
                </p:cNvPr>
                <p:cNvSpPr>
                  <a:spLocks noChangeArrowheads="1"/>
                </p:cNvSpPr>
                <p:nvPr/>
              </p:nvSpPr>
              <p:spPr bwMode="auto">
                <a:xfrm>
                  <a:off x="983" y="528"/>
                  <a:ext cx="854" cy="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tabLst>
                      <a:tab pos="-571500" algn="l"/>
                      <a:tab pos="2800350" algn="l"/>
                    </a:tabLst>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tabLst>
                      <a:tab pos="-571500" algn="l"/>
                      <a:tab pos="2800350" algn="l"/>
                    </a:tabLst>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tabLst>
                      <a:tab pos="-571500" algn="l"/>
                      <a:tab pos="2800350" algn="l"/>
                    </a:tabLst>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9pPr>
                </a:lstStyle>
                <a:p>
                  <a:pPr eaLnBrk="1" hangingPunct="1">
                    <a:spcBef>
                      <a:spcPct val="0"/>
                    </a:spcBef>
                    <a:buClrTx/>
                    <a:buSzTx/>
                    <a:buFontTx/>
                    <a:buNone/>
                  </a:pPr>
                  <a:r>
                    <a:rPr lang="es-MX" altLang="en-US" sz="1400" b="1">
                      <a:solidFill>
                        <a:srgbClr val="FFFF66"/>
                      </a:solidFill>
                      <a:latin typeface="Book Antiqua" panose="02040602050305030304" pitchFamily="18" charset="0"/>
                      <a:cs typeface="Times New Roman" panose="02020603050405020304" pitchFamily="18" charset="0"/>
                    </a:rPr>
                    <a:t>ANTITYPE IN THE NEW COVENANT</a:t>
                  </a:r>
                  <a:endParaRPr lang="es-MX" altLang="en-US" sz="1400" b="1" i="1">
                    <a:solidFill>
                      <a:srgbClr val="FFFF66"/>
                    </a:solidFill>
                    <a:latin typeface="Book Antiqua" panose="02040602050305030304" pitchFamily="18" charset="0"/>
                    <a:cs typeface="Times New Roman" panose="02020603050405020304" pitchFamily="18" charset="0"/>
                  </a:endParaRPr>
                </a:p>
                <a:p>
                  <a:pPr>
                    <a:spcBef>
                      <a:spcPct val="0"/>
                    </a:spcBef>
                    <a:buClrTx/>
                    <a:buSzTx/>
                    <a:buFontTx/>
                    <a:buNone/>
                  </a:pPr>
                  <a:endParaRPr lang="es-MX" altLang="en-US" sz="1400" b="1">
                    <a:solidFill>
                      <a:srgbClr val="FFFF66"/>
                    </a:solidFill>
                    <a:latin typeface="Book Antiqua" panose="02040602050305030304" pitchFamily="18" charset="0"/>
                  </a:endParaRPr>
                </a:p>
              </p:txBody>
            </p:sp>
            <p:sp>
              <p:nvSpPr>
                <p:cNvPr id="177271" name="Rectangle 41">
                  <a:extLst>
                    <a:ext uri="{FF2B5EF4-FFF2-40B4-BE49-F238E27FC236}">
                      <a16:creationId xmlns:a16="http://schemas.microsoft.com/office/drawing/2014/main" id="{FA7C72B9-CE79-4017-86E3-F77D289F4375}"/>
                    </a:ext>
                  </a:extLst>
                </p:cNvPr>
                <p:cNvSpPr>
                  <a:spLocks noChangeArrowheads="1"/>
                </p:cNvSpPr>
                <p:nvPr/>
              </p:nvSpPr>
              <p:spPr bwMode="auto">
                <a:xfrm>
                  <a:off x="940" y="528"/>
                  <a:ext cx="940" cy="72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grpSp>
          <p:grpSp>
            <p:nvGrpSpPr>
              <p:cNvPr id="177168" name="Group 44">
                <a:extLst>
                  <a:ext uri="{FF2B5EF4-FFF2-40B4-BE49-F238E27FC236}">
                    <a16:creationId xmlns:a16="http://schemas.microsoft.com/office/drawing/2014/main" id="{A856974C-35DC-4C42-9172-83687CEDB85B}"/>
                  </a:ext>
                </a:extLst>
              </p:cNvPr>
              <p:cNvGrpSpPr>
                <a:grpSpLocks/>
              </p:cNvGrpSpPr>
              <p:nvPr/>
            </p:nvGrpSpPr>
            <p:grpSpPr bwMode="auto">
              <a:xfrm>
                <a:off x="1880" y="528"/>
                <a:ext cx="940" cy="721"/>
                <a:chOff x="1880" y="528"/>
                <a:chExt cx="940" cy="721"/>
              </a:xfrm>
            </p:grpSpPr>
            <p:sp>
              <p:nvSpPr>
                <p:cNvPr id="177268" name="Rectangle 5">
                  <a:extLst>
                    <a:ext uri="{FF2B5EF4-FFF2-40B4-BE49-F238E27FC236}">
                      <a16:creationId xmlns:a16="http://schemas.microsoft.com/office/drawing/2014/main" id="{2516FD81-ADCF-4A3E-8FA7-21F1362E572B}"/>
                    </a:ext>
                  </a:extLst>
                </p:cNvPr>
                <p:cNvSpPr>
                  <a:spLocks noChangeArrowheads="1"/>
                </p:cNvSpPr>
                <p:nvPr/>
              </p:nvSpPr>
              <p:spPr bwMode="auto">
                <a:xfrm>
                  <a:off x="1923" y="528"/>
                  <a:ext cx="854" cy="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tabLst>
                      <a:tab pos="-571500" algn="l"/>
                      <a:tab pos="2800350" algn="l"/>
                    </a:tabLst>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tabLst>
                      <a:tab pos="-571500" algn="l"/>
                      <a:tab pos="2800350" algn="l"/>
                    </a:tabLst>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tabLst>
                      <a:tab pos="-571500" algn="l"/>
                      <a:tab pos="2800350" algn="l"/>
                    </a:tabLst>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9pPr>
                </a:lstStyle>
                <a:p>
                  <a:pPr algn="just" eaLnBrk="1" hangingPunct="1">
                    <a:spcBef>
                      <a:spcPct val="0"/>
                    </a:spcBef>
                    <a:buClrTx/>
                    <a:buSzTx/>
                    <a:buFontTx/>
                    <a:buNone/>
                  </a:pPr>
                  <a:r>
                    <a:rPr lang="en-US" altLang="en-US" sz="1400" b="1">
                      <a:solidFill>
                        <a:srgbClr val="FFFF66"/>
                      </a:solidFill>
                      <a:latin typeface="Book Antiqua" panose="02040602050305030304" pitchFamily="18" charset="0"/>
                      <a:cs typeface="Times New Roman" panose="02020603050405020304" pitchFamily="18" charset="0"/>
                    </a:rPr>
                    <a:t>S</a:t>
                  </a:r>
                  <a:r>
                    <a:rPr lang="es-MX" altLang="en-US" sz="1400" b="1">
                      <a:solidFill>
                        <a:srgbClr val="FFFF66"/>
                      </a:solidFill>
                      <a:latin typeface="Book Antiqua" panose="02040602050305030304" pitchFamily="18" charset="0"/>
                      <a:cs typeface="Times New Roman" panose="02020603050405020304" pitchFamily="18" charset="0"/>
                    </a:rPr>
                    <a:t>CRIPTURE  REFERENCE</a:t>
                  </a:r>
                  <a:endParaRPr lang="es-MX" altLang="en-US" sz="1400" b="1" i="1">
                    <a:solidFill>
                      <a:srgbClr val="FFFF66"/>
                    </a:solidFill>
                    <a:latin typeface="Book Antiqua" panose="02040602050305030304" pitchFamily="18" charset="0"/>
                    <a:cs typeface="Times New Roman" panose="02020603050405020304" pitchFamily="18" charset="0"/>
                  </a:endParaRPr>
                </a:p>
                <a:p>
                  <a:pPr algn="just">
                    <a:spcBef>
                      <a:spcPct val="0"/>
                    </a:spcBef>
                    <a:buClrTx/>
                    <a:buSzTx/>
                    <a:buFontTx/>
                    <a:buNone/>
                  </a:pPr>
                  <a:endParaRPr lang="es-MX" altLang="en-US" sz="1400" b="1">
                    <a:solidFill>
                      <a:srgbClr val="FFFF66"/>
                    </a:solidFill>
                    <a:latin typeface="Times New Roman" panose="02020603050405020304" pitchFamily="18" charset="0"/>
                  </a:endParaRPr>
                </a:p>
              </p:txBody>
            </p:sp>
            <p:sp>
              <p:nvSpPr>
                <p:cNvPr id="177269" name="Rectangle 43">
                  <a:extLst>
                    <a:ext uri="{FF2B5EF4-FFF2-40B4-BE49-F238E27FC236}">
                      <a16:creationId xmlns:a16="http://schemas.microsoft.com/office/drawing/2014/main" id="{35C73D33-192C-4E33-B846-122DECBD5486}"/>
                    </a:ext>
                  </a:extLst>
                </p:cNvPr>
                <p:cNvSpPr>
                  <a:spLocks noChangeArrowheads="1"/>
                </p:cNvSpPr>
                <p:nvPr/>
              </p:nvSpPr>
              <p:spPr bwMode="auto">
                <a:xfrm>
                  <a:off x="1880" y="528"/>
                  <a:ext cx="940" cy="72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grpSp>
          <p:grpSp>
            <p:nvGrpSpPr>
              <p:cNvPr id="177169" name="Group 46">
                <a:extLst>
                  <a:ext uri="{FF2B5EF4-FFF2-40B4-BE49-F238E27FC236}">
                    <a16:creationId xmlns:a16="http://schemas.microsoft.com/office/drawing/2014/main" id="{2611648A-2918-415A-98B9-6724AD5B01F8}"/>
                  </a:ext>
                </a:extLst>
              </p:cNvPr>
              <p:cNvGrpSpPr>
                <a:grpSpLocks/>
              </p:cNvGrpSpPr>
              <p:nvPr/>
            </p:nvGrpSpPr>
            <p:grpSpPr bwMode="auto">
              <a:xfrm>
                <a:off x="0" y="1249"/>
                <a:ext cx="940" cy="500"/>
                <a:chOff x="0" y="1249"/>
                <a:chExt cx="940" cy="500"/>
              </a:xfrm>
            </p:grpSpPr>
            <p:sp>
              <p:nvSpPr>
                <p:cNvPr id="177266" name="Rectangle 6">
                  <a:extLst>
                    <a:ext uri="{FF2B5EF4-FFF2-40B4-BE49-F238E27FC236}">
                      <a16:creationId xmlns:a16="http://schemas.microsoft.com/office/drawing/2014/main" id="{64412D8F-7651-40FC-AE92-AA341245CECC}"/>
                    </a:ext>
                  </a:extLst>
                </p:cNvPr>
                <p:cNvSpPr>
                  <a:spLocks noChangeArrowheads="1"/>
                </p:cNvSpPr>
                <p:nvPr/>
              </p:nvSpPr>
              <p:spPr bwMode="auto">
                <a:xfrm>
                  <a:off x="43" y="1249"/>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tabLst>
                      <a:tab pos="-571500" algn="l"/>
                      <a:tab pos="2800350" algn="l"/>
                    </a:tabLst>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tabLst>
                      <a:tab pos="-571500" algn="l"/>
                      <a:tab pos="2800350" algn="l"/>
                    </a:tabLst>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tabLst>
                      <a:tab pos="-571500" algn="l"/>
                      <a:tab pos="2800350" algn="l"/>
                    </a:tabLst>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9pPr>
                </a:lstStyle>
                <a:p>
                  <a:pPr eaLnBrk="1" hangingPunct="1">
                    <a:spcBef>
                      <a:spcPct val="0"/>
                    </a:spcBef>
                    <a:buClrTx/>
                    <a:buSzTx/>
                    <a:buFontTx/>
                    <a:buNone/>
                  </a:pPr>
                  <a:r>
                    <a:rPr lang="es-MX" altLang="en-US" sz="1400" b="1">
                      <a:solidFill>
                        <a:srgbClr val="FFFF66"/>
                      </a:solidFill>
                      <a:latin typeface="Book Antiqua" panose="02040602050305030304" pitchFamily="18" charset="0"/>
                      <a:cs typeface="Times New Roman" panose="02020603050405020304" pitchFamily="18" charset="0"/>
                    </a:rPr>
                    <a:t>The tabernacle itself</a:t>
                  </a:r>
                  <a:endParaRPr lang="es-MX" altLang="en-US" sz="1400" b="1" i="1">
                    <a:solidFill>
                      <a:srgbClr val="FFFF66"/>
                    </a:solidFill>
                    <a:latin typeface="Book Antiqua" panose="02040602050305030304" pitchFamily="18" charset="0"/>
                    <a:cs typeface="Times New Roman" panose="02020603050405020304" pitchFamily="18" charset="0"/>
                  </a:endParaRPr>
                </a:p>
                <a:p>
                  <a:pPr>
                    <a:spcBef>
                      <a:spcPct val="0"/>
                    </a:spcBef>
                    <a:buClrTx/>
                    <a:buSzTx/>
                    <a:buFontTx/>
                    <a:buNone/>
                  </a:pPr>
                  <a:endParaRPr lang="es-MX" altLang="en-US" sz="1400" b="1">
                    <a:solidFill>
                      <a:srgbClr val="FFFF66"/>
                    </a:solidFill>
                    <a:latin typeface="Book Antiqua" panose="02040602050305030304" pitchFamily="18" charset="0"/>
                  </a:endParaRPr>
                </a:p>
              </p:txBody>
            </p:sp>
            <p:sp>
              <p:nvSpPr>
                <p:cNvPr id="177267" name="Rectangle 45">
                  <a:extLst>
                    <a:ext uri="{FF2B5EF4-FFF2-40B4-BE49-F238E27FC236}">
                      <a16:creationId xmlns:a16="http://schemas.microsoft.com/office/drawing/2014/main" id="{9E53FF65-34C9-4AD3-BEB1-68247B63D392}"/>
                    </a:ext>
                  </a:extLst>
                </p:cNvPr>
                <p:cNvSpPr>
                  <a:spLocks noChangeArrowheads="1"/>
                </p:cNvSpPr>
                <p:nvPr/>
              </p:nvSpPr>
              <p:spPr bwMode="auto">
                <a:xfrm>
                  <a:off x="0" y="1249"/>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grpSp>
          <p:grpSp>
            <p:nvGrpSpPr>
              <p:cNvPr id="177170" name="Group 48">
                <a:extLst>
                  <a:ext uri="{FF2B5EF4-FFF2-40B4-BE49-F238E27FC236}">
                    <a16:creationId xmlns:a16="http://schemas.microsoft.com/office/drawing/2014/main" id="{7B807ADE-8EDA-4363-9A25-4B72DDBB7673}"/>
                  </a:ext>
                </a:extLst>
              </p:cNvPr>
              <p:cNvGrpSpPr>
                <a:grpSpLocks/>
              </p:cNvGrpSpPr>
              <p:nvPr/>
            </p:nvGrpSpPr>
            <p:grpSpPr bwMode="auto">
              <a:xfrm>
                <a:off x="940" y="1249"/>
                <a:ext cx="940" cy="500"/>
                <a:chOff x="940" y="1249"/>
                <a:chExt cx="940" cy="500"/>
              </a:xfrm>
            </p:grpSpPr>
            <p:sp>
              <p:nvSpPr>
                <p:cNvPr id="177264" name="Rectangle 7">
                  <a:extLst>
                    <a:ext uri="{FF2B5EF4-FFF2-40B4-BE49-F238E27FC236}">
                      <a16:creationId xmlns:a16="http://schemas.microsoft.com/office/drawing/2014/main" id="{B2960866-BCCF-44CE-9D04-D11545FA7534}"/>
                    </a:ext>
                  </a:extLst>
                </p:cNvPr>
                <p:cNvSpPr>
                  <a:spLocks noChangeArrowheads="1"/>
                </p:cNvSpPr>
                <p:nvPr/>
              </p:nvSpPr>
              <p:spPr bwMode="auto">
                <a:xfrm>
                  <a:off x="983" y="1249"/>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tabLst>
                      <a:tab pos="-571500" algn="l"/>
                      <a:tab pos="2800350" algn="l"/>
                    </a:tabLst>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tabLst>
                      <a:tab pos="-571500" algn="l"/>
                      <a:tab pos="2800350" algn="l"/>
                    </a:tabLst>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tabLst>
                      <a:tab pos="-571500" algn="l"/>
                      <a:tab pos="2800350" algn="l"/>
                    </a:tabLst>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9pPr>
                </a:lstStyle>
                <a:p>
                  <a:pPr eaLnBrk="1" hangingPunct="1">
                    <a:spcBef>
                      <a:spcPct val="0"/>
                    </a:spcBef>
                    <a:buClrTx/>
                    <a:buSzTx/>
                    <a:buFontTx/>
                    <a:buNone/>
                  </a:pPr>
                  <a:r>
                    <a:rPr lang="es-MX" altLang="en-US" sz="1400" b="1">
                      <a:solidFill>
                        <a:srgbClr val="FFFF66"/>
                      </a:solidFill>
                      <a:latin typeface="Book Antiqua" panose="02040602050305030304" pitchFamily="18" charset="0"/>
                      <a:cs typeface="Times New Roman" panose="02020603050405020304" pitchFamily="18" charset="0"/>
                    </a:rPr>
                    <a:t>God dwelling with his people</a:t>
                  </a:r>
                  <a:endParaRPr lang="es-MX" altLang="en-US" sz="1400" b="1" i="1">
                    <a:solidFill>
                      <a:srgbClr val="FFFF66"/>
                    </a:solidFill>
                    <a:latin typeface="Book Antiqua" panose="02040602050305030304" pitchFamily="18" charset="0"/>
                    <a:cs typeface="Times New Roman" panose="02020603050405020304" pitchFamily="18" charset="0"/>
                  </a:endParaRPr>
                </a:p>
                <a:p>
                  <a:pPr>
                    <a:spcBef>
                      <a:spcPct val="0"/>
                    </a:spcBef>
                    <a:buClrTx/>
                    <a:buSzTx/>
                    <a:buFontTx/>
                    <a:buNone/>
                  </a:pPr>
                  <a:endParaRPr lang="es-MX" altLang="en-US" sz="1400" b="1">
                    <a:solidFill>
                      <a:srgbClr val="FFFF66"/>
                    </a:solidFill>
                    <a:latin typeface="Book Antiqua" panose="02040602050305030304" pitchFamily="18" charset="0"/>
                  </a:endParaRPr>
                </a:p>
              </p:txBody>
            </p:sp>
            <p:sp>
              <p:nvSpPr>
                <p:cNvPr id="177265" name="Rectangle 47">
                  <a:extLst>
                    <a:ext uri="{FF2B5EF4-FFF2-40B4-BE49-F238E27FC236}">
                      <a16:creationId xmlns:a16="http://schemas.microsoft.com/office/drawing/2014/main" id="{A28F0A94-1FDF-459B-9495-D1205AD25FD7}"/>
                    </a:ext>
                  </a:extLst>
                </p:cNvPr>
                <p:cNvSpPr>
                  <a:spLocks noChangeArrowheads="1"/>
                </p:cNvSpPr>
                <p:nvPr/>
              </p:nvSpPr>
              <p:spPr bwMode="auto">
                <a:xfrm>
                  <a:off x="940" y="1249"/>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grpSp>
          <p:grpSp>
            <p:nvGrpSpPr>
              <p:cNvPr id="177171" name="Group 50">
                <a:extLst>
                  <a:ext uri="{FF2B5EF4-FFF2-40B4-BE49-F238E27FC236}">
                    <a16:creationId xmlns:a16="http://schemas.microsoft.com/office/drawing/2014/main" id="{7D330F31-6239-47DB-BB84-75B00EB6F54B}"/>
                  </a:ext>
                </a:extLst>
              </p:cNvPr>
              <p:cNvGrpSpPr>
                <a:grpSpLocks/>
              </p:cNvGrpSpPr>
              <p:nvPr/>
            </p:nvGrpSpPr>
            <p:grpSpPr bwMode="auto">
              <a:xfrm>
                <a:off x="1880" y="1249"/>
                <a:ext cx="940" cy="500"/>
                <a:chOff x="1880" y="1249"/>
                <a:chExt cx="940" cy="500"/>
              </a:xfrm>
            </p:grpSpPr>
            <p:sp>
              <p:nvSpPr>
                <p:cNvPr id="177262" name="Rectangle 8">
                  <a:extLst>
                    <a:ext uri="{FF2B5EF4-FFF2-40B4-BE49-F238E27FC236}">
                      <a16:creationId xmlns:a16="http://schemas.microsoft.com/office/drawing/2014/main" id="{7D5A8921-AD6B-4705-85DF-80D870D75E9F}"/>
                    </a:ext>
                  </a:extLst>
                </p:cNvPr>
                <p:cNvSpPr>
                  <a:spLocks noChangeArrowheads="1"/>
                </p:cNvSpPr>
                <p:nvPr/>
              </p:nvSpPr>
              <p:spPr bwMode="auto">
                <a:xfrm>
                  <a:off x="1923" y="1249"/>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tabLst>
                      <a:tab pos="-571500" algn="l"/>
                      <a:tab pos="2800350" algn="l"/>
                    </a:tabLst>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tabLst>
                      <a:tab pos="-571500" algn="l"/>
                      <a:tab pos="2800350" algn="l"/>
                    </a:tabLst>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tabLst>
                      <a:tab pos="-571500" algn="l"/>
                      <a:tab pos="2800350" algn="l"/>
                    </a:tabLst>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9pPr>
                </a:lstStyle>
                <a:p>
                  <a:pPr algn="just" eaLnBrk="1" hangingPunct="1">
                    <a:spcBef>
                      <a:spcPct val="0"/>
                    </a:spcBef>
                    <a:buClrTx/>
                    <a:buSzTx/>
                    <a:buFontTx/>
                    <a:buNone/>
                  </a:pPr>
                  <a:r>
                    <a:rPr lang="en-US" altLang="en-US" sz="1400" b="1">
                      <a:solidFill>
                        <a:srgbClr val="FFFF66"/>
                      </a:solidFill>
                      <a:latin typeface="Book Antiqua" panose="02040602050305030304" pitchFamily="18" charset="0"/>
                      <a:cs typeface="Times New Roman" panose="02020603050405020304" pitchFamily="18" charset="0"/>
                    </a:rPr>
                    <a:t>J</a:t>
                  </a:r>
                  <a:r>
                    <a:rPr lang="es-MX" altLang="en-US" sz="1400" b="1">
                      <a:solidFill>
                        <a:srgbClr val="FFFF66"/>
                      </a:solidFill>
                      <a:latin typeface="Book Antiqua" panose="02040602050305030304" pitchFamily="18" charset="0"/>
                      <a:cs typeface="Times New Roman" panose="02020603050405020304" pitchFamily="18" charset="0"/>
                    </a:rPr>
                    <a:t>ohn 14:1-3, John 1:14J. Rev 1:13</a:t>
                  </a:r>
                </a:p>
                <a:p>
                  <a:pPr algn="just">
                    <a:spcBef>
                      <a:spcPct val="0"/>
                    </a:spcBef>
                    <a:buClrTx/>
                    <a:buSzTx/>
                    <a:buFontTx/>
                    <a:buNone/>
                  </a:pPr>
                  <a:endParaRPr lang="es-MX" altLang="en-US" sz="2400">
                    <a:latin typeface="Times New Roman" panose="02020603050405020304" pitchFamily="18" charset="0"/>
                  </a:endParaRPr>
                </a:p>
              </p:txBody>
            </p:sp>
            <p:sp>
              <p:nvSpPr>
                <p:cNvPr id="177263" name="Rectangle 49">
                  <a:extLst>
                    <a:ext uri="{FF2B5EF4-FFF2-40B4-BE49-F238E27FC236}">
                      <a16:creationId xmlns:a16="http://schemas.microsoft.com/office/drawing/2014/main" id="{282C7E9D-13AD-44A7-9896-2B173365D5D3}"/>
                    </a:ext>
                  </a:extLst>
                </p:cNvPr>
                <p:cNvSpPr>
                  <a:spLocks noChangeArrowheads="1"/>
                </p:cNvSpPr>
                <p:nvPr/>
              </p:nvSpPr>
              <p:spPr bwMode="auto">
                <a:xfrm>
                  <a:off x="1880" y="1249"/>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grpSp>
          <p:grpSp>
            <p:nvGrpSpPr>
              <p:cNvPr id="177172" name="Group 52">
                <a:extLst>
                  <a:ext uri="{FF2B5EF4-FFF2-40B4-BE49-F238E27FC236}">
                    <a16:creationId xmlns:a16="http://schemas.microsoft.com/office/drawing/2014/main" id="{1AC3511C-85BC-4C03-85FE-016105ABFE98}"/>
                  </a:ext>
                </a:extLst>
              </p:cNvPr>
              <p:cNvGrpSpPr>
                <a:grpSpLocks/>
              </p:cNvGrpSpPr>
              <p:nvPr/>
            </p:nvGrpSpPr>
            <p:grpSpPr bwMode="auto">
              <a:xfrm>
                <a:off x="0" y="1749"/>
                <a:ext cx="940" cy="500"/>
                <a:chOff x="0" y="1749"/>
                <a:chExt cx="940" cy="500"/>
              </a:xfrm>
            </p:grpSpPr>
            <p:sp>
              <p:nvSpPr>
                <p:cNvPr id="177260" name="Rectangle 9">
                  <a:extLst>
                    <a:ext uri="{FF2B5EF4-FFF2-40B4-BE49-F238E27FC236}">
                      <a16:creationId xmlns:a16="http://schemas.microsoft.com/office/drawing/2014/main" id="{988E2ED4-3A25-4696-A8A0-45E3514B1C38}"/>
                    </a:ext>
                  </a:extLst>
                </p:cNvPr>
                <p:cNvSpPr>
                  <a:spLocks noChangeArrowheads="1"/>
                </p:cNvSpPr>
                <p:nvPr/>
              </p:nvSpPr>
              <p:spPr bwMode="auto">
                <a:xfrm>
                  <a:off x="43" y="1749"/>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tabLst>
                      <a:tab pos="-571500" algn="l"/>
                      <a:tab pos="2800350" algn="l"/>
                    </a:tabLst>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tabLst>
                      <a:tab pos="-571500" algn="l"/>
                      <a:tab pos="2800350" algn="l"/>
                    </a:tabLst>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tabLst>
                      <a:tab pos="-571500" algn="l"/>
                      <a:tab pos="2800350" algn="l"/>
                    </a:tabLst>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9pPr>
                </a:lstStyle>
                <a:p>
                  <a:pPr algn="just" eaLnBrk="1" hangingPunct="1">
                    <a:spcBef>
                      <a:spcPct val="0"/>
                    </a:spcBef>
                    <a:buClrTx/>
                    <a:buSzTx/>
                    <a:buFontTx/>
                    <a:buNone/>
                  </a:pPr>
                  <a:r>
                    <a:rPr lang="es-MX" altLang="en-US" sz="1400" b="1">
                      <a:solidFill>
                        <a:srgbClr val="FFFF66"/>
                      </a:solidFill>
                      <a:latin typeface="Book Antiqua" panose="02040602050305030304" pitchFamily="18" charset="0"/>
                      <a:cs typeface="Times New Roman" panose="02020603050405020304" pitchFamily="18" charset="0"/>
                    </a:rPr>
                    <a:t>The bronze altar of sacrifice</a:t>
                  </a:r>
                </a:p>
                <a:p>
                  <a:pPr algn="just">
                    <a:spcBef>
                      <a:spcPct val="0"/>
                    </a:spcBef>
                    <a:buClrTx/>
                    <a:buSzTx/>
                    <a:buFontTx/>
                    <a:buNone/>
                  </a:pPr>
                  <a:endParaRPr lang="es-MX" altLang="en-US" sz="2400">
                    <a:latin typeface="Times New Roman" panose="02020603050405020304" pitchFamily="18" charset="0"/>
                  </a:endParaRPr>
                </a:p>
              </p:txBody>
            </p:sp>
            <p:sp>
              <p:nvSpPr>
                <p:cNvPr id="177261" name="Rectangle 51">
                  <a:extLst>
                    <a:ext uri="{FF2B5EF4-FFF2-40B4-BE49-F238E27FC236}">
                      <a16:creationId xmlns:a16="http://schemas.microsoft.com/office/drawing/2014/main" id="{E7BD0E1D-A295-48AC-A0E2-0E0069EB1B53}"/>
                    </a:ext>
                  </a:extLst>
                </p:cNvPr>
                <p:cNvSpPr>
                  <a:spLocks noChangeArrowheads="1"/>
                </p:cNvSpPr>
                <p:nvPr/>
              </p:nvSpPr>
              <p:spPr bwMode="auto">
                <a:xfrm>
                  <a:off x="0" y="1749"/>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grpSp>
          <p:grpSp>
            <p:nvGrpSpPr>
              <p:cNvPr id="177173" name="Group 54">
                <a:extLst>
                  <a:ext uri="{FF2B5EF4-FFF2-40B4-BE49-F238E27FC236}">
                    <a16:creationId xmlns:a16="http://schemas.microsoft.com/office/drawing/2014/main" id="{50971C77-16AF-43E3-B2BA-9432A6E1C99A}"/>
                  </a:ext>
                </a:extLst>
              </p:cNvPr>
              <p:cNvGrpSpPr>
                <a:grpSpLocks/>
              </p:cNvGrpSpPr>
              <p:nvPr/>
            </p:nvGrpSpPr>
            <p:grpSpPr bwMode="auto">
              <a:xfrm>
                <a:off x="940" y="1749"/>
                <a:ext cx="940" cy="500"/>
                <a:chOff x="940" y="1749"/>
                <a:chExt cx="940" cy="500"/>
              </a:xfrm>
            </p:grpSpPr>
            <p:sp>
              <p:nvSpPr>
                <p:cNvPr id="177258" name="Rectangle 10">
                  <a:extLst>
                    <a:ext uri="{FF2B5EF4-FFF2-40B4-BE49-F238E27FC236}">
                      <a16:creationId xmlns:a16="http://schemas.microsoft.com/office/drawing/2014/main" id="{AA283186-62B4-497A-8C2F-DD3A66AE2C9E}"/>
                    </a:ext>
                  </a:extLst>
                </p:cNvPr>
                <p:cNvSpPr>
                  <a:spLocks noChangeArrowheads="1"/>
                </p:cNvSpPr>
                <p:nvPr/>
              </p:nvSpPr>
              <p:spPr bwMode="auto">
                <a:xfrm>
                  <a:off x="983" y="1749"/>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tabLst>
                      <a:tab pos="-571500" algn="l"/>
                      <a:tab pos="2800350" algn="l"/>
                    </a:tabLst>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tabLst>
                      <a:tab pos="-571500" algn="l"/>
                      <a:tab pos="2800350" algn="l"/>
                    </a:tabLst>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tabLst>
                      <a:tab pos="-571500" algn="l"/>
                      <a:tab pos="2800350" algn="l"/>
                    </a:tabLst>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9pPr>
                </a:lstStyle>
                <a:p>
                  <a:pPr eaLnBrk="1" hangingPunct="1">
                    <a:spcBef>
                      <a:spcPct val="0"/>
                    </a:spcBef>
                    <a:buClrTx/>
                    <a:buSzTx/>
                    <a:buFontTx/>
                    <a:buNone/>
                  </a:pPr>
                  <a:r>
                    <a:rPr lang="es-MX" altLang="en-US" sz="1400" b="1">
                      <a:solidFill>
                        <a:srgbClr val="FFFF66"/>
                      </a:solidFill>
                      <a:latin typeface="Book Antiqua" panose="02040602050305030304" pitchFamily="18" charset="0"/>
                      <a:cs typeface="Times New Roman" panose="02020603050405020304" pitchFamily="18" charset="0"/>
                    </a:rPr>
                    <a:t>The sacrifice of Jesus for sins</a:t>
                  </a:r>
                  <a:endParaRPr lang="es-MX" altLang="en-US" sz="1400" b="1" i="1">
                    <a:solidFill>
                      <a:srgbClr val="FFFF66"/>
                    </a:solidFill>
                    <a:latin typeface="Book Antiqua" panose="02040602050305030304" pitchFamily="18" charset="0"/>
                    <a:cs typeface="Times New Roman" panose="02020603050405020304" pitchFamily="18" charset="0"/>
                  </a:endParaRPr>
                </a:p>
                <a:p>
                  <a:pPr>
                    <a:spcBef>
                      <a:spcPct val="0"/>
                    </a:spcBef>
                    <a:buClrTx/>
                    <a:buSzTx/>
                    <a:buFontTx/>
                    <a:buNone/>
                  </a:pPr>
                  <a:endParaRPr lang="es-MX" altLang="en-US" sz="1400" b="1">
                    <a:solidFill>
                      <a:srgbClr val="FFFF66"/>
                    </a:solidFill>
                    <a:latin typeface="Book Antiqua" panose="02040602050305030304" pitchFamily="18" charset="0"/>
                  </a:endParaRPr>
                </a:p>
              </p:txBody>
            </p:sp>
            <p:sp>
              <p:nvSpPr>
                <p:cNvPr id="177259" name="Rectangle 53">
                  <a:extLst>
                    <a:ext uri="{FF2B5EF4-FFF2-40B4-BE49-F238E27FC236}">
                      <a16:creationId xmlns:a16="http://schemas.microsoft.com/office/drawing/2014/main" id="{7DA166C3-D62F-4A34-A793-2070589778D7}"/>
                    </a:ext>
                  </a:extLst>
                </p:cNvPr>
                <p:cNvSpPr>
                  <a:spLocks noChangeArrowheads="1"/>
                </p:cNvSpPr>
                <p:nvPr/>
              </p:nvSpPr>
              <p:spPr bwMode="auto">
                <a:xfrm>
                  <a:off x="940" y="1749"/>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grpSp>
          <p:grpSp>
            <p:nvGrpSpPr>
              <p:cNvPr id="177174" name="Group 56">
                <a:extLst>
                  <a:ext uri="{FF2B5EF4-FFF2-40B4-BE49-F238E27FC236}">
                    <a16:creationId xmlns:a16="http://schemas.microsoft.com/office/drawing/2014/main" id="{F1180706-5C7F-43B4-ADCB-F9C72D76577D}"/>
                  </a:ext>
                </a:extLst>
              </p:cNvPr>
              <p:cNvGrpSpPr>
                <a:grpSpLocks/>
              </p:cNvGrpSpPr>
              <p:nvPr/>
            </p:nvGrpSpPr>
            <p:grpSpPr bwMode="auto">
              <a:xfrm>
                <a:off x="1880" y="1749"/>
                <a:ext cx="940" cy="500"/>
                <a:chOff x="1880" y="1749"/>
                <a:chExt cx="940" cy="500"/>
              </a:xfrm>
            </p:grpSpPr>
            <p:sp>
              <p:nvSpPr>
                <p:cNvPr id="177256" name="Rectangle 11">
                  <a:extLst>
                    <a:ext uri="{FF2B5EF4-FFF2-40B4-BE49-F238E27FC236}">
                      <a16:creationId xmlns:a16="http://schemas.microsoft.com/office/drawing/2014/main" id="{8A0F3C3A-9726-4EE0-85A4-661B3905E67C}"/>
                    </a:ext>
                  </a:extLst>
                </p:cNvPr>
                <p:cNvSpPr>
                  <a:spLocks noChangeArrowheads="1"/>
                </p:cNvSpPr>
                <p:nvPr/>
              </p:nvSpPr>
              <p:spPr bwMode="auto">
                <a:xfrm>
                  <a:off x="1923" y="1749"/>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tabLst>
                      <a:tab pos="-571500" algn="l"/>
                      <a:tab pos="2800350" algn="l"/>
                    </a:tabLst>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tabLst>
                      <a:tab pos="-571500" algn="l"/>
                      <a:tab pos="2800350" algn="l"/>
                    </a:tabLst>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tabLst>
                      <a:tab pos="-571500" algn="l"/>
                      <a:tab pos="2800350" algn="l"/>
                    </a:tabLst>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9pPr>
                </a:lstStyle>
                <a:p>
                  <a:pPr algn="just" eaLnBrk="1" hangingPunct="1">
                    <a:spcBef>
                      <a:spcPct val="0"/>
                    </a:spcBef>
                    <a:buClrTx/>
                    <a:buSzTx/>
                    <a:buFontTx/>
                    <a:buNone/>
                  </a:pPr>
                  <a:r>
                    <a:rPr lang="es-MX" altLang="en-US" sz="1200" i="1">
                      <a:solidFill>
                        <a:srgbClr val="000000"/>
                      </a:solidFill>
                      <a:latin typeface="Book Antiqua" panose="02040602050305030304" pitchFamily="18" charset="0"/>
                      <a:cs typeface="Times New Roman" panose="02020603050405020304" pitchFamily="18" charset="0"/>
                    </a:rPr>
                    <a:t> </a:t>
                  </a:r>
                </a:p>
                <a:p>
                  <a:pPr algn="just">
                    <a:spcBef>
                      <a:spcPct val="0"/>
                    </a:spcBef>
                    <a:buClrTx/>
                    <a:buSzTx/>
                    <a:buFontTx/>
                    <a:buNone/>
                  </a:pPr>
                  <a:endParaRPr lang="es-MX" altLang="en-US" sz="2400">
                    <a:latin typeface="Times New Roman" panose="02020603050405020304" pitchFamily="18" charset="0"/>
                  </a:endParaRPr>
                </a:p>
              </p:txBody>
            </p:sp>
            <p:sp>
              <p:nvSpPr>
                <p:cNvPr id="177257" name="Rectangle 55">
                  <a:extLst>
                    <a:ext uri="{FF2B5EF4-FFF2-40B4-BE49-F238E27FC236}">
                      <a16:creationId xmlns:a16="http://schemas.microsoft.com/office/drawing/2014/main" id="{6C40C743-2045-4A13-BE71-F3362F2CD84C}"/>
                    </a:ext>
                  </a:extLst>
                </p:cNvPr>
                <p:cNvSpPr>
                  <a:spLocks noChangeArrowheads="1"/>
                </p:cNvSpPr>
                <p:nvPr/>
              </p:nvSpPr>
              <p:spPr bwMode="auto">
                <a:xfrm>
                  <a:off x="1880" y="1749"/>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grpSp>
          <p:grpSp>
            <p:nvGrpSpPr>
              <p:cNvPr id="177175" name="Group 58">
                <a:extLst>
                  <a:ext uri="{FF2B5EF4-FFF2-40B4-BE49-F238E27FC236}">
                    <a16:creationId xmlns:a16="http://schemas.microsoft.com/office/drawing/2014/main" id="{958D74BA-9795-48AB-9983-F815FBEF6546}"/>
                  </a:ext>
                </a:extLst>
              </p:cNvPr>
              <p:cNvGrpSpPr>
                <a:grpSpLocks/>
              </p:cNvGrpSpPr>
              <p:nvPr/>
            </p:nvGrpSpPr>
            <p:grpSpPr bwMode="auto">
              <a:xfrm>
                <a:off x="0" y="2249"/>
                <a:ext cx="940" cy="509"/>
                <a:chOff x="0" y="2249"/>
                <a:chExt cx="940" cy="509"/>
              </a:xfrm>
            </p:grpSpPr>
            <p:sp>
              <p:nvSpPr>
                <p:cNvPr id="177254" name="Rectangle 12">
                  <a:extLst>
                    <a:ext uri="{FF2B5EF4-FFF2-40B4-BE49-F238E27FC236}">
                      <a16:creationId xmlns:a16="http://schemas.microsoft.com/office/drawing/2014/main" id="{2477B49F-3F06-4E1C-8181-8C27A7893803}"/>
                    </a:ext>
                  </a:extLst>
                </p:cNvPr>
                <p:cNvSpPr>
                  <a:spLocks noChangeArrowheads="1"/>
                </p:cNvSpPr>
                <p:nvPr/>
              </p:nvSpPr>
              <p:spPr bwMode="auto">
                <a:xfrm>
                  <a:off x="43" y="2249"/>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tabLst>
                      <a:tab pos="-571500" algn="l"/>
                      <a:tab pos="2800350" algn="l"/>
                    </a:tabLst>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tabLst>
                      <a:tab pos="-571500" algn="l"/>
                      <a:tab pos="2800350" algn="l"/>
                    </a:tabLst>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tabLst>
                      <a:tab pos="-571500" algn="l"/>
                      <a:tab pos="2800350" algn="l"/>
                    </a:tabLst>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9pPr>
                </a:lstStyle>
                <a:p>
                  <a:pPr algn="just" eaLnBrk="1" hangingPunct="1">
                    <a:spcBef>
                      <a:spcPct val="0"/>
                    </a:spcBef>
                    <a:buClrTx/>
                    <a:buSzTx/>
                    <a:buFontTx/>
                    <a:buNone/>
                  </a:pPr>
                  <a:r>
                    <a:rPr lang="es-MX" altLang="en-US" sz="1400" b="1">
                      <a:solidFill>
                        <a:srgbClr val="FFFF66"/>
                      </a:solidFill>
                      <a:latin typeface="Book Antiqua" panose="02040602050305030304" pitchFamily="18" charset="0"/>
                      <a:cs typeface="Times New Roman" panose="02020603050405020304" pitchFamily="18" charset="0"/>
                    </a:rPr>
                    <a:t>The basin/laver</a:t>
                  </a:r>
                  <a:endParaRPr lang="es-MX" altLang="en-US" sz="1400" b="1" i="1">
                    <a:solidFill>
                      <a:srgbClr val="FFFF66"/>
                    </a:solidFill>
                    <a:latin typeface="Book Antiqua" panose="02040602050305030304" pitchFamily="18" charset="0"/>
                    <a:cs typeface="Times New Roman" panose="02020603050405020304" pitchFamily="18" charset="0"/>
                  </a:endParaRPr>
                </a:p>
                <a:p>
                  <a:pPr algn="just">
                    <a:spcBef>
                      <a:spcPct val="0"/>
                    </a:spcBef>
                    <a:buClrTx/>
                    <a:buSzTx/>
                    <a:buFontTx/>
                    <a:buNone/>
                  </a:pPr>
                  <a:r>
                    <a:rPr lang="es-MX" altLang="en-US" sz="1200" i="1">
                      <a:solidFill>
                        <a:srgbClr val="000000"/>
                      </a:solidFill>
                      <a:latin typeface="Book Antiqua" panose="02040602050305030304" pitchFamily="18" charset="0"/>
                      <a:cs typeface="Times New Roman" panose="02020603050405020304" pitchFamily="18" charset="0"/>
                    </a:rPr>
                    <a:t> </a:t>
                  </a:r>
                </a:p>
                <a:p>
                  <a:pPr algn="just">
                    <a:spcBef>
                      <a:spcPct val="0"/>
                    </a:spcBef>
                    <a:buClrTx/>
                    <a:buSzTx/>
                    <a:buFontTx/>
                    <a:buNone/>
                  </a:pPr>
                  <a:endParaRPr lang="es-MX" altLang="en-US" sz="2400">
                    <a:latin typeface="Times New Roman" panose="02020603050405020304" pitchFamily="18" charset="0"/>
                  </a:endParaRPr>
                </a:p>
              </p:txBody>
            </p:sp>
            <p:sp>
              <p:nvSpPr>
                <p:cNvPr id="177255" name="Rectangle 57">
                  <a:extLst>
                    <a:ext uri="{FF2B5EF4-FFF2-40B4-BE49-F238E27FC236}">
                      <a16:creationId xmlns:a16="http://schemas.microsoft.com/office/drawing/2014/main" id="{87F09682-BC5D-47A7-9FF0-04DA38493126}"/>
                    </a:ext>
                  </a:extLst>
                </p:cNvPr>
                <p:cNvSpPr>
                  <a:spLocks noChangeArrowheads="1"/>
                </p:cNvSpPr>
                <p:nvPr/>
              </p:nvSpPr>
              <p:spPr bwMode="auto">
                <a:xfrm>
                  <a:off x="0" y="2249"/>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grpSp>
          <p:grpSp>
            <p:nvGrpSpPr>
              <p:cNvPr id="177176" name="Group 60">
                <a:extLst>
                  <a:ext uri="{FF2B5EF4-FFF2-40B4-BE49-F238E27FC236}">
                    <a16:creationId xmlns:a16="http://schemas.microsoft.com/office/drawing/2014/main" id="{F09ECF18-6A68-410F-B064-58520A3B05B0}"/>
                  </a:ext>
                </a:extLst>
              </p:cNvPr>
              <p:cNvGrpSpPr>
                <a:grpSpLocks/>
              </p:cNvGrpSpPr>
              <p:nvPr/>
            </p:nvGrpSpPr>
            <p:grpSpPr bwMode="auto">
              <a:xfrm>
                <a:off x="940" y="2249"/>
                <a:ext cx="940" cy="509"/>
                <a:chOff x="940" y="2249"/>
                <a:chExt cx="940" cy="509"/>
              </a:xfrm>
            </p:grpSpPr>
            <p:sp>
              <p:nvSpPr>
                <p:cNvPr id="177252" name="Rectangle 13">
                  <a:extLst>
                    <a:ext uri="{FF2B5EF4-FFF2-40B4-BE49-F238E27FC236}">
                      <a16:creationId xmlns:a16="http://schemas.microsoft.com/office/drawing/2014/main" id="{EE3DBDF8-45C1-46C5-9B3F-37BF1BB263DD}"/>
                    </a:ext>
                  </a:extLst>
                </p:cNvPr>
                <p:cNvSpPr>
                  <a:spLocks noChangeArrowheads="1"/>
                </p:cNvSpPr>
                <p:nvPr/>
              </p:nvSpPr>
              <p:spPr bwMode="auto">
                <a:xfrm>
                  <a:off x="983" y="2249"/>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tabLst>
                      <a:tab pos="-571500" algn="l"/>
                      <a:tab pos="2800350" algn="l"/>
                    </a:tabLst>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tabLst>
                      <a:tab pos="-571500" algn="l"/>
                      <a:tab pos="2800350" algn="l"/>
                    </a:tabLst>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tabLst>
                      <a:tab pos="-571500" algn="l"/>
                      <a:tab pos="2800350" algn="l"/>
                    </a:tabLst>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9pPr>
                </a:lstStyle>
                <a:p>
                  <a:pPr algn="just" eaLnBrk="1" hangingPunct="1">
                    <a:spcBef>
                      <a:spcPct val="0"/>
                    </a:spcBef>
                    <a:buClrTx/>
                    <a:buSzTx/>
                    <a:buFontTx/>
                    <a:buNone/>
                  </a:pPr>
                  <a:r>
                    <a:rPr lang="es-MX" altLang="en-US" sz="1200" b="1">
                      <a:solidFill>
                        <a:srgbClr val="FFFF66"/>
                      </a:solidFill>
                      <a:latin typeface="Book Antiqua" panose="02040602050305030304" pitchFamily="18" charset="0"/>
                      <a:cs typeface="Times New Roman" panose="02020603050405020304" pitchFamily="18" charset="0"/>
                    </a:rPr>
                    <a:t>Baptism</a:t>
                  </a:r>
                  <a:endParaRPr lang="es-MX" altLang="en-US" sz="1200" b="1" i="1">
                    <a:solidFill>
                      <a:srgbClr val="FFFF66"/>
                    </a:solidFill>
                    <a:latin typeface="Book Antiqua" panose="02040602050305030304" pitchFamily="18" charset="0"/>
                    <a:cs typeface="Times New Roman" panose="02020603050405020304" pitchFamily="18" charset="0"/>
                  </a:endParaRPr>
                </a:p>
                <a:p>
                  <a:pPr algn="just">
                    <a:spcBef>
                      <a:spcPct val="0"/>
                    </a:spcBef>
                    <a:buClrTx/>
                    <a:buSzTx/>
                    <a:buFontTx/>
                    <a:buNone/>
                  </a:pPr>
                  <a:endParaRPr lang="es-MX" altLang="en-US" sz="1200" b="1">
                    <a:solidFill>
                      <a:srgbClr val="FFFF66"/>
                    </a:solidFill>
                    <a:latin typeface="Book Antiqua" panose="02040602050305030304" pitchFamily="18" charset="0"/>
                  </a:endParaRPr>
                </a:p>
              </p:txBody>
            </p:sp>
            <p:sp>
              <p:nvSpPr>
                <p:cNvPr id="177253" name="Rectangle 59">
                  <a:extLst>
                    <a:ext uri="{FF2B5EF4-FFF2-40B4-BE49-F238E27FC236}">
                      <a16:creationId xmlns:a16="http://schemas.microsoft.com/office/drawing/2014/main" id="{4196A352-4310-4BD9-A80C-636C690B82F0}"/>
                    </a:ext>
                  </a:extLst>
                </p:cNvPr>
                <p:cNvSpPr>
                  <a:spLocks noChangeArrowheads="1"/>
                </p:cNvSpPr>
                <p:nvPr/>
              </p:nvSpPr>
              <p:spPr bwMode="auto">
                <a:xfrm>
                  <a:off x="940" y="2249"/>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grpSp>
          <p:grpSp>
            <p:nvGrpSpPr>
              <p:cNvPr id="177177" name="Group 62">
                <a:extLst>
                  <a:ext uri="{FF2B5EF4-FFF2-40B4-BE49-F238E27FC236}">
                    <a16:creationId xmlns:a16="http://schemas.microsoft.com/office/drawing/2014/main" id="{33CD38B8-EE0D-433D-A76E-32AEA0D81DF5}"/>
                  </a:ext>
                </a:extLst>
              </p:cNvPr>
              <p:cNvGrpSpPr>
                <a:grpSpLocks/>
              </p:cNvGrpSpPr>
              <p:nvPr/>
            </p:nvGrpSpPr>
            <p:grpSpPr bwMode="auto">
              <a:xfrm>
                <a:off x="1880" y="2249"/>
                <a:ext cx="940" cy="509"/>
                <a:chOff x="1880" y="2249"/>
                <a:chExt cx="940" cy="509"/>
              </a:xfrm>
            </p:grpSpPr>
            <p:sp>
              <p:nvSpPr>
                <p:cNvPr id="177250" name="Rectangle 14">
                  <a:extLst>
                    <a:ext uri="{FF2B5EF4-FFF2-40B4-BE49-F238E27FC236}">
                      <a16:creationId xmlns:a16="http://schemas.microsoft.com/office/drawing/2014/main" id="{D611C9AA-38A1-4730-9670-75C934FC94B2}"/>
                    </a:ext>
                  </a:extLst>
                </p:cNvPr>
                <p:cNvSpPr>
                  <a:spLocks noChangeArrowheads="1"/>
                </p:cNvSpPr>
                <p:nvPr/>
              </p:nvSpPr>
              <p:spPr bwMode="auto">
                <a:xfrm>
                  <a:off x="1923" y="2249"/>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tabLst>
                      <a:tab pos="-571500" algn="l"/>
                      <a:tab pos="2800350" algn="l"/>
                    </a:tabLst>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tabLst>
                      <a:tab pos="-571500" algn="l"/>
                      <a:tab pos="2800350" algn="l"/>
                    </a:tabLst>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tabLst>
                      <a:tab pos="-571500" algn="l"/>
                      <a:tab pos="2800350" algn="l"/>
                    </a:tabLst>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9pPr>
                </a:lstStyle>
                <a:p>
                  <a:pPr algn="just" eaLnBrk="1" hangingPunct="1">
                    <a:spcBef>
                      <a:spcPct val="0"/>
                    </a:spcBef>
                    <a:buClrTx/>
                    <a:buSzTx/>
                    <a:buFontTx/>
                    <a:buNone/>
                  </a:pPr>
                  <a:r>
                    <a:rPr lang="es-MX" altLang="en-US" sz="1200" i="1">
                      <a:solidFill>
                        <a:srgbClr val="000000"/>
                      </a:solidFill>
                      <a:latin typeface="Book Antiqua" panose="02040602050305030304" pitchFamily="18" charset="0"/>
                      <a:cs typeface="Times New Roman" panose="02020603050405020304" pitchFamily="18" charset="0"/>
                    </a:rPr>
                    <a:t> </a:t>
                  </a:r>
                </a:p>
                <a:p>
                  <a:pPr algn="just">
                    <a:spcBef>
                      <a:spcPct val="0"/>
                    </a:spcBef>
                    <a:buClrTx/>
                    <a:buSzTx/>
                    <a:buFontTx/>
                    <a:buNone/>
                  </a:pPr>
                  <a:endParaRPr lang="es-MX" altLang="en-US" sz="2400">
                    <a:latin typeface="Times New Roman" panose="02020603050405020304" pitchFamily="18" charset="0"/>
                  </a:endParaRPr>
                </a:p>
              </p:txBody>
            </p:sp>
            <p:sp>
              <p:nvSpPr>
                <p:cNvPr id="177251" name="Rectangle 61">
                  <a:extLst>
                    <a:ext uri="{FF2B5EF4-FFF2-40B4-BE49-F238E27FC236}">
                      <a16:creationId xmlns:a16="http://schemas.microsoft.com/office/drawing/2014/main" id="{9A2F2384-4E7C-4F05-85BB-5F789CF55755}"/>
                    </a:ext>
                  </a:extLst>
                </p:cNvPr>
                <p:cNvSpPr>
                  <a:spLocks noChangeArrowheads="1"/>
                </p:cNvSpPr>
                <p:nvPr/>
              </p:nvSpPr>
              <p:spPr bwMode="auto">
                <a:xfrm>
                  <a:off x="1880" y="2249"/>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grpSp>
          <p:grpSp>
            <p:nvGrpSpPr>
              <p:cNvPr id="177178" name="Group 64">
                <a:extLst>
                  <a:ext uri="{FF2B5EF4-FFF2-40B4-BE49-F238E27FC236}">
                    <a16:creationId xmlns:a16="http://schemas.microsoft.com/office/drawing/2014/main" id="{FFB92D7C-97AA-49C7-9B69-7DD5973B83D2}"/>
                  </a:ext>
                </a:extLst>
              </p:cNvPr>
              <p:cNvGrpSpPr>
                <a:grpSpLocks/>
              </p:cNvGrpSpPr>
              <p:nvPr/>
            </p:nvGrpSpPr>
            <p:grpSpPr bwMode="auto">
              <a:xfrm>
                <a:off x="0" y="2758"/>
                <a:ext cx="940" cy="509"/>
                <a:chOff x="0" y="2758"/>
                <a:chExt cx="940" cy="509"/>
              </a:xfrm>
            </p:grpSpPr>
            <p:sp>
              <p:nvSpPr>
                <p:cNvPr id="177248" name="Rectangle 15">
                  <a:extLst>
                    <a:ext uri="{FF2B5EF4-FFF2-40B4-BE49-F238E27FC236}">
                      <a16:creationId xmlns:a16="http://schemas.microsoft.com/office/drawing/2014/main" id="{8AD83519-091D-4B77-9248-CA5BF39F5119}"/>
                    </a:ext>
                  </a:extLst>
                </p:cNvPr>
                <p:cNvSpPr>
                  <a:spLocks noChangeArrowheads="1"/>
                </p:cNvSpPr>
                <p:nvPr/>
              </p:nvSpPr>
              <p:spPr bwMode="auto">
                <a:xfrm>
                  <a:off x="43" y="2758"/>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tabLst>
                      <a:tab pos="-571500" algn="l"/>
                      <a:tab pos="2800350" algn="l"/>
                    </a:tabLst>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tabLst>
                      <a:tab pos="-571500" algn="l"/>
                      <a:tab pos="2800350" algn="l"/>
                    </a:tabLst>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tabLst>
                      <a:tab pos="-571500" algn="l"/>
                      <a:tab pos="2800350" algn="l"/>
                    </a:tabLst>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9pPr>
                </a:lstStyle>
                <a:p>
                  <a:pPr algn="just" eaLnBrk="1" hangingPunct="1">
                    <a:spcBef>
                      <a:spcPct val="0"/>
                    </a:spcBef>
                    <a:buClrTx/>
                    <a:buSzTx/>
                    <a:buFontTx/>
                    <a:buNone/>
                  </a:pPr>
                  <a:r>
                    <a:rPr lang="es-MX" altLang="en-US" sz="1400" b="1">
                      <a:solidFill>
                        <a:srgbClr val="FFFF66"/>
                      </a:solidFill>
                      <a:latin typeface="Book Antiqua" panose="02040602050305030304" pitchFamily="18" charset="0"/>
                      <a:cs typeface="Times New Roman" panose="02020603050405020304" pitchFamily="18" charset="0"/>
                    </a:rPr>
                    <a:t>The show bread</a:t>
                  </a:r>
                  <a:endParaRPr lang="es-MX" altLang="en-US" sz="1400" b="1" i="1">
                    <a:solidFill>
                      <a:srgbClr val="FFFF66"/>
                    </a:solidFill>
                    <a:latin typeface="Book Antiqua" panose="02040602050305030304" pitchFamily="18" charset="0"/>
                    <a:cs typeface="Times New Roman" panose="02020603050405020304" pitchFamily="18" charset="0"/>
                  </a:endParaRPr>
                </a:p>
                <a:p>
                  <a:pPr algn="just">
                    <a:spcBef>
                      <a:spcPct val="0"/>
                    </a:spcBef>
                    <a:buClrTx/>
                    <a:buSzTx/>
                    <a:buFontTx/>
                    <a:buNone/>
                  </a:pPr>
                  <a:r>
                    <a:rPr lang="es-MX" altLang="en-US" sz="1200" i="1">
                      <a:solidFill>
                        <a:srgbClr val="000000"/>
                      </a:solidFill>
                      <a:latin typeface="Book Antiqua" panose="02040602050305030304" pitchFamily="18" charset="0"/>
                      <a:cs typeface="Times New Roman" panose="02020603050405020304" pitchFamily="18" charset="0"/>
                    </a:rPr>
                    <a:t> </a:t>
                  </a:r>
                </a:p>
                <a:p>
                  <a:pPr algn="just">
                    <a:spcBef>
                      <a:spcPct val="0"/>
                    </a:spcBef>
                    <a:buClrTx/>
                    <a:buSzTx/>
                    <a:buFontTx/>
                    <a:buNone/>
                  </a:pPr>
                  <a:endParaRPr lang="es-MX" altLang="en-US" sz="2400">
                    <a:latin typeface="Times New Roman" panose="02020603050405020304" pitchFamily="18" charset="0"/>
                  </a:endParaRPr>
                </a:p>
              </p:txBody>
            </p:sp>
            <p:sp>
              <p:nvSpPr>
                <p:cNvPr id="177249" name="Rectangle 63">
                  <a:extLst>
                    <a:ext uri="{FF2B5EF4-FFF2-40B4-BE49-F238E27FC236}">
                      <a16:creationId xmlns:a16="http://schemas.microsoft.com/office/drawing/2014/main" id="{25F3FA01-F0F1-40B3-8E94-AC6DDA330653}"/>
                    </a:ext>
                  </a:extLst>
                </p:cNvPr>
                <p:cNvSpPr>
                  <a:spLocks noChangeArrowheads="1"/>
                </p:cNvSpPr>
                <p:nvPr/>
              </p:nvSpPr>
              <p:spPr bwMode="auto">
                <a:xfrm>
                  <a:off x="0" y="2758"/>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grpSp>
          <p:grpSp>
            <p:nvGrpSpPr>
              <p:cNvPr id="177179" name="Group 66">
                <a:extLst>
                  <a:ext uri="{FF2B5EF4-FFF2-40B4-BE49-F238E27FC236}">
                    <a16:creationId xmlns:a16="http://schemas.microsoft.com/office/drawing/2014/main" id="{D49A716E-2FF6-4B5A-84DD-D0F6991E46B2}"/>
                  </a:ext>
                </a:extLst>
              </p:cNvPr>
              <p:cNvGrpSpPr>
                <a:grpSpLocks/>
              </p:cNvGrpSpPr>
              <p:nvPr/>
            </p:nvGrpSpPr>
            <p:grpSpPr bwMode="auto">
              <a:xfrm>
                <a:off x="940" y="2758"/>
                <a:ext cx="940" cy="509"/>
                <a:chOff x="940" y="2758"/>
                <a:chExt cx="940" cy="509"/>
              </a:xfrm>
            </p:grpSpPr>
            <p:sp>
              <p:nvSpPr>
                <p:cNvPr id="177246" name="Rectangle 16">
                  <a:extLst>
                    <a:ext uri="{FF2B5EF4-FFF2-40B4-BE49-F238E27FC236}">
                      <a16:creationId xmlns:a16="http://schemas.microsoft.com/office/drawing/2014/main" id="{5AA3C6A0-F86A-47C3-8C7F-CBDEFE9775E9}"/>
                    </a:ext>
                  </a:extLst>
                </p:cNvPr>
                <p:cNvSpPr>
                  <a:spLocks noChangeArrowheads="1"/>
                </p:cNvSpPr>
                <p:nvPr/>
              </p:nvSpPr>
              <p:spPr bwMode="auto">
                <a:xfrm>
                  <a:off x="983" y="2758"/>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tabLst>
                      <a:tab pos="-571500" algn="l"/>
                      <a:tab pos="2800350" algn="l"/>
                    </a:tabLst>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tabLst>
                      <a:tab pos="-571500" algn="l"/>
                      <a:tab pos="2800350" algn="l"/>
                    </a:tabLst>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tabLst>
                      <a:tab pos="-571500" algn="l"/>
                      <a:tab pos="2800350" algn="l"/>
                    </a:tabLst>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9pPr>
                </a:lstStyle>
                <a:p>
                  <a:pPr eaLnBrk="1" hangingPunct="1">
                    <a:spcBef>
                      <a:spcPct val="0"/>
                    </a:spcBef>
                    <a:buClrTx/>
                    <a:buSzTx/>
                    <a:buFontTx/>
                    <a:buNone/>
                  </a:pPr>
                  <a:r>
                    <a:rPr lang="es-MX" altLang="en-US" sz="1400" b="1">
                      <a:solidFill>
                        <a:srgbClr val="FFFF66"/>
                      </a:solidFill>
                      <a:latin typeface="Book Antiqua" panose="02040602050305030304" pitchFamily="18" charset="0"/>
                      <a:cs typeface="Times New Roman" panose="02020603050405020304" pitchFamily="18" charset="0"/>
                    </a:rPr>
                    <a:t>The bread of life, Jesus Christ</a:t>
                  </a:r>
                </a:p>
                <a:p>
                  <a:pPr>
                    <a:spcBef>
                      <a:spcPct val="0"/>
                    </a:spcBef>
                    <a:buClrTx/>
                    <a:buSzTx/>
                    <a:buFontTx/>
                    <a:buNone/>
                  </a:pPr>
                  <a:endParaRPr lang="es-MX" altLang="en-US" sz="2400">
                    <a:latin typeface="Times New Roman" panose="02020603050405020304" pitchFamily="18" charset="0"/>
                  </a:endParaRPr>
                </a:p>
              </p:txBody>
            </p:sp>
            <p:sp>
              <p:nvSpPr>
                <p:cNvPr id="177247" name="Rectangle 65">
                  <a:extLst>
                    <a:ext uri="{FF2B5EF4-FFF2-40B4-BE49-F238E27FC236}">
                      <a16:creationId xmlns:a16="http://schemas.microsoft.com/office/drawing/2014/main" id="{84A74B49-2DB5-48AC-B1E6-2163B5F818EE}"/>
                    </a:ext>
                  </a:extLst>
                </p:cNvPr>
                <p:cNvSpPr>
                  <a:spLocks noChangeArrowheads="1"/>
                </p:cNvSpPr>
                <p:nvPr/>
              </p:nvSpPr>
              <p:spPr bwMode="auto">
                <a:xfrm>
                  <a:off x="940" y="2758"/>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grpSp>
          <p:grpSp>
            <p:nvGrpSpPr>
              <p:cNvPr id="177180" name="Group 68">
                <a:extLst>
                  <a:ext uri="{FF2B5EF4-FFF2-40B4-BE49-F238E27FC236}">
                    <a16:creationId xmlns:a16="http://schemas.microsoft.com/office/drawing/2014/main" id="{C954D064-6B51-49A8-A700-A6EF99415EF6}"/>
                  </a:ext>
                </a:extLst>
              </p:cNvPr>
              <p:cNvGrpSpPr>
                <a:grpSpLocks/>
              </p:cNvGrpSpPr>
              <p:nvPr/>
            </p:nvGrpSpPr>
            <p:grpSpPr bwMode="auto">
              <a:xfrm>
                <a:off x="1880" y="2758"/>
                <a:ext cx="940" cy="509"/>
                <a:chOff x="1880" y="2758"/>
                <a:chExt cx="940" cy="509"/>
              </a:xfrm>
            </p:grpSpPr>
            <p:sp>
              <p:nvSpPr>
                <p:cNvPr id="177244" name="Rectangle 17">
                  <a:extLst>
                    <a:ext uri="{FF2B5EF4-FFF2-40B4-BE49-F238E27FC236}">
                      <a16:creationId xmlns:a16="http://schemas.microsoft.com/office/drawing/2014/main" id="{38CE7662-DE58-4FA9-A8BD-465ECFF11518}"/>
                    </a:ext>
                  </a:extLst>
                </p:cNvPr>
                <p:cNvSpPr>
                  <a:spLocks noChangeArrowheads="1"/>
                </p:cNvSpPr>
                <p:nvPr/>
              </p:nvSpPr>
              <p:spPr bwMode="auto">
                <a:xfrm>
                  <a:off x="1923" y="2758"/>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tabLst>
                      <a:tab pos="-571500" algn="l"/>
                      <a:tab pos="2800350" algn="l"/>
                    </a:tabLst>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tabLst>
                      <a:tab pos="-571500" algn="l"/>
                      <a:tab pos="2800350" algn="l"/>
                    </a:tabLst>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tabLst>
                      <a:tab pos="-571500" algn="l"/>
                      <a:tab pos="2800350" algn="l"/>
                    </a:tabLst>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9pPr>
                </a:lstStyle>
                <a:p>
                  <a:pPr algn="just" eaLnBrk="1" hangingPunct="1">
                    <a:spcBef>
                      <a:spcPct val="0"/>
                    </a:spcBef>
                    <a:buClrTx/>
                    <a:buSzTx/>
                    <a:buFontTx/>
                    <a:buNone/>
                  </a:pPr>
                  <a:r>
                    <a:rPr lang="es-MX" altLang="en-US" sz="1200" i="1">
                      <a:solidFill>
                        <a:srgbClr val="000000"/>
                      </a:solidFill>
                      <a:latin typeface="Book Antiqua" panose="02040602050305030304" pitchFamily="18" charset="0"/>
                      <a:cs typeface="Times New Roman" panose="02020603050405020304" pitchFamily="18" charset="0"/>
                    </a:rPr>
                    <a:t> </a:t>
                  </a:r>
                </a:p>
                <a:p>
                  <a:pPr algn="just">
                    <a:spcBef>
                      <a:spcPct val="0"/>
                    </a:spcBef>
                    <a:buClrTx/>
                    <a:buSzTx/>
                    <a:buFontTx/>
                    <a:buNone/>
                  </a:pPr>
                  <a:endParaRPr lang="es-MX" altLang="en-US" sz="2400">
                    <a:latin typeface="Times New Roman" panose="02020603050405020304" pitchFamily="18" charset="0"/>
                  </a:endParaRPr>
                </a:p>
              </p:txBody>
            </p:sp>
            <p:sp>
              <p:nvSpPr>
                <p:cNvPr id="177245" name="Rectangle 67">
                  <a:extLst>
                    <a:ext uri="{FF2B5EF4-FFF2-40B4-BE49-F238E27FC236}">
                      <a16:creationId xmlns:a16="http://schemas.microsoft.com/office/drawing/2014/main" id="{E64520E5-8523-4908-8D87-B01BA9973611}"/>
                    </a:ext>
                  </a:extLst>
                </p:cNvPr>
                <p:cNvSpPr>
                  <a:spLocks noChangeArrowheads="1"/>
                </p:cNvSpPr>
                <p:nvPr/>
              </p:nvSpPr>
              <p:spPr bwMode="auto">
                <a:xfrm>
                  <a:off x="1880" y="2758"/>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grpSp>
          <p:grpSp>
            <p:nvGrpSpPr>
              <p:cNvPr id="177181" name="Group 70">
                <a:extLst>
                  <a:ext uri="{FF2B5EF4-FFF2-40B4-BE49-F238E27FC236}">
                    <a16:creationId xmlns:a16="http://schemas.microsoft.com/office/drawing/2014/main" id="{B0B8B10E-8C08-4799-9CB8-44F69EA21643}"/>
                  </a:ext>
                </a:extLst>
              </p:cNvPr>
              <p:cNvGrpSpPr>
                <a:grpSpLocks/>
              </p:cNvGrpSpPr>
              <p:nvPr/>
            </p:nvGrpSpPr>
            <p:grpSpPr bwMode="auto">
              <a:xfrm>
                <a:off x="0" y="3267"/>
                <a:ext cx="940" cy="509"/>
                <a:chOff x="0" y="3267"/>
                <a:chExt cx="940" cy="509"/>
              </a:xfrm>
            </p:grpSpPr>
            <p:sp>
              <p:nvSpPr>
                <p:cNvPr id="177242" name="Rectangle 18">
                  <a:extLst>
                    <a:ext uri="{FF2B5EF4-FFF2-40B4-BE49-F238E27FC236}">
                      <a16:creationId xmlns:a16="http://schemas.microsoft.com/office/drawing/2014/main" id="{C5B01D3B-6EDB-423E-A407-42A90E0D78AC}"/>
                    </a:ext>
                  </a:extLst>
                </p:cNvPr>
                <p:cNvSpPr>
                  <a:spLocks noChangeArrowheads="1"/>
                </p:cNvSpPr>
                <p:nvPr/>
              </p:nvSpPr>
              <p:spPr bwMode="auto">
                <a:xfrm>
                  <a:off x="43" y="3267"/>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tabLst>
                      <a:tab pos="-571500" algn="l"/>
                      <a:tab pos="2800350" algn="l"/>
                    </a:tabLst>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tabLst>
                      <a:tab pos="-571500" algn="l"/>
                      <a:tab pos="2800350" algn="l"/>
                    </a:tabLst>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tabLst>
                      <a:tab pos="-571500" algn="l"/>
                      <a:tab pos="2800350" algn="l"/>
                    </a:tabLst>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9pPr>
                </a:lstStyle>
                <a:p>
                  <a:pPr algn="just" eaLnBrk="1" hangingPunct="1">
                    <a:spcBef>
                      <a:spcPct val="0"/>
                    </a:spcBef>
                    <a:buClrTx/>
                    <a:buSzTx/>
                    <a:buFontTx/>
                    <a:buNone/>
                  </a:pPr>
                  <a:r>
                    <a:rPr lang="es-MX" altLang="en-US" sz="1400" b="1">
                      <a:solidFill>
                        <a:srgbClr val="FFFF66"/>
                      </a:solidFill>
                      <a:latin typeface="Book Antiqua" panose="02040602050305030304" pitchFamily="18" charset="0"/>
                      <a:cs typeface="Times New Roman" panose="02020603050405020304" pitchFamily="18" charset="0"/>
                    </a:rPr>
                    <a:t>The lampstand</a:t>
                  </a:r>
                  <a:endParaRPr lang="es-MX" altLang="en-US" sz="1400" b="1" i="1">
                    <a:solidFill>
                      <a:srgbClr val="FFFF66"/>
                    </a:solidFill>
                    <a:latin typeface="Book Antiqua" panose="02040602050305030304" pitchFamily="18" charset="0"/>
                    <a:cs typeface="Times New Roman" panose="02020603050405020304" pitchFamily="18" charset="0"/>
                  </a:endParaRPr>
                </a:p>
                <a:p>
                  <a:pPr algn="just">
                    <a:spcBef>
                      <a:spcPct val="0"/>
                    </a:spcBef>
                    <a:buClrTx/>
                    <a:buSzTx/>
                    <a:buFontTx/>
                    <a:buNone/>
                  </a:pPr>
                  <a:r>
                    <a:rPr lang="es-MX" altLang="en-US" sz="1200" i="1">
                      <a:solidFill>
                        <a:srgbClr val="000000"/>
                      </a:solidFill>
                      <a:latin typeface="Book Antiqua" panose="02040602050305030304" pitchFamily="18" charset="0"/>
                      <a:cs typeface="Times New Roman" panose="02020603050405020304" pitchFamily="18" charset="0"/>
                    </a:rPr>
                    <a:t> </a:t>
                  </a:r>
                </a:p>
                <a:p>
                  <a:pPr algn="just">
                    <a:spcBef>
                      <a:spcPct val="0"/>
                    </a:spcBef>
                    <a:buClrTx/>
                    <a:buSzTx/>
                    <a:buFontTx/>
                    <a:buNone/>
                  </a:pPr>
                  <a:endParaRPr lang="es-MX" altLang="en-US" sz="2400">
                    <a:latin typeface="Times New Roman" panose="02020603050405020304" pitchFamily="18" charset="0"/>
                  </a:endParaRPr>
                </a:p>
              </p:txBody>
            </p:sp>
            <p:sp>
              <p:nvSpPr>
                <p:cNvPr id="177243" name="Rectangle 69">
                  <a:extLst>
                    <a:ext uri="{FF2B5EF4-FFF2-40B4-BE49-F238E27FC236}">
                      <a16:creationId xmlns:a16="http://schemas.microsoft.com/office/drawing/2014/main" id="{34A77143-E384-4429-8CD3-7086A97DCB72}"/>
                    </a:ext>
                  </a:extLst>
                </p:cNvPr>
                <p:cNvSpPr>
                  <a:spLocks noChangeArrowheads="1"/>
                </p:cNvSpPr>
                <p:nvPr/>
              </p:nvSpPr>
              <p:spPr bwMode="auto">
                <a:xfrm>
                  <a:off x="0" y="3267"/>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grpSp>
          <p:grpSp>
            <p:nvGrpSpPr>
              <p:cNvPr id="177182" name="Group 72">
                <a:extLst>
                  <a:ext uri="{FF2B5EF4-FFF2-40B4-BE49-F238E27FC236}">
                    <a16:creationId xmlns:a16="http://schemas.microsoft.com/office/drawing/2014/main" id="{64AA8BBD-83D4-43F2-ACB6-A456A949BEC4}"/>
                  </a:ext>
                </a:extLst>
              </p:cNvPr>
              <p:cNvGrpSpPr>
                <a:grpSpLocks/>
              </p:cNvGrpSpPr>
              <p:nvPr/>
            </p:nvGrpSpPr>
            <p:grpSpPr bwMode="auto">
              <a:xfrm>
                <a:off x="940" y="3267"/>
                <a:ext cx="940" cy="509"/>
                <a:chOff x="940" y="3267"/>
                <a:chExt cx="940" cy="509"/>
              </a:xfrm>
            </p:grpSpPr>
            <p:sp>
              <p:nvSpPr>
                <p:cNvPr id="177240" name="Rectangle 19">
                  <a:extLst>
                    <a:ext uri="{FF2B5EF4-FFF2-40B4-BE49-F238E27FC236}">
                      <a16:creationId xmlns:a16="http://schemas.microsoft.com/office/drawing/2014/main" id="{446EFC24-02FF-447A-A684-570089CEC8B9}"/>
                    </a:ext>
                  </a:extLst>
                </p:cNvPr>
                <p:cNvSpPr>
                  <a:spLocks noChangeArrowheads="1"/>
                </p:cNvSpPr>
                <p:nvPr/>
              </p:nvSpPr>
              <p:spPr bwMode="auto">
                <a:xfrm>
                  <a:off x="983" y="3267"/>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tabLst>
                      <a:tab pos="-571500" algn="l"/>
                      <a:tab pos="2800350" algn="l"/>
                    </a:tabLst>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tabLst>
                      <a:tab pos="-571500" algn="l"/>
                      <a:tab pos="2800350" algn="l"/>
                    </a:tabLst>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tabLst>
                      <a:tab pos="-571500" algn="l"/>
                      <a:tab pos="2800350" algn="l"/>
                    </a:tabLst>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9pPr>
                </a:lstStyle>
                <a:p>
                  <a:pPr algn="just" eaLnBrk="1" hangingPunct="1">
                    <a:spcBef>
                      <a:spcPct val="0"/>
                    </a:spcBef>
                    <a:buClrTx/>
                    <a:buSzTx/>
                    <a:buFontTx/>
                    <a:buNone/>
                  </a:pPr>
                  <a:r>
                    <a:rPr lang="es-MX" altLang="en-US" sz="1200" b="1">
                      <a:solidFill>
                        <a:srgbClr val="FFFF66"/>
                      </a:solidFill>
                      <a:latin typeface="Book Antiqua" panose="02040602050305030304" pitchFamily="18" charset="0"/>
                      <a:cs typeface="Times New Roman" panose="02020603050405020304" pitchFamily="18" charset="0"/>
                    </a:rPr>
                    <a:t>The Holy Spirit</a:t>
                  </a:r>
                  <a:endParaRPr lang="es-MX" altLang="en-US" sz="1200" b="1" i="1">
                    <a:solidFill>
                      <a:srgbClr val="FFFF66"/>
                    </a:solidFill>
                    <a:latin typeface="Book Antiqua" panose="02040602050305030304" pitchFamily="18" charset="0"/>
                    <a:cs typeface="Times New Roman" panose="02020603050405020304" pitchFamily="18" charset="0"/>
                  </a:endParaRPr>
                </a:p>
                <a:p>
                  <a:pPr algn="just">
                    <a:spcBef>
                      <a:spcPct val="0"/>
                    </a:spcBef>
                    <a:buClrTx/>
                    <a:buSzTx/>
                    <a:buFontTx/>
                    <a:buNone/>
                  </a:pPr>
                  <a:endParaRPr lang="es-MX" altLang="en-US" sz="1200" b="1">
                    <a:solidFill>
                      <a:srgbClr val="FFFF66"/>
                    </a:solidFill>
                    <a:latin typeface="Book Antiqua" panose="02040602050305030304" pitchFamily="18" charset="0"/>
                  </a:endParaRPr>
                </a:p>
              </p:txBody>
            </p:sp>
            <p:sp>
              <p:nvSpPr>
                <p:cNvPr id="177241" name="Rectangle 71">
                  <a:extLst>
                    <a:ext uri="{FF2B5EF4-FFF2-40B4-BE49-F238E27FC236}">
                      <a16:creationId xmlns:a16="http://schemas.microsoft.com/office/drawing/2014/main" id="{EE65A933-95F4-4711-AB43-B17E43D5E339}"/>
                    </a:ext>
                  </a:extLst>
                </p:cNvPr>
                <p:cNvSpPr>
                  <a:spLocks noChangeArrowheads="1"/>
                </p:cNvSpPr>
                <p:nvPr/>
              </p:nvSpPr>
              <p:spPr bwMode="auto">
                <a:xfrm>
                  <a:off x="940" y="3267"/>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grpSp>
          <p:grpSp>
            <p:nvGrpSpPr>
              <p:cNvPr id="177183" name="Group 74">
                <a:extLst>
                  <a:ext uri="{FF2B5EF4-FFF2-40B4-BE49-F238E27FC236}">
                    <a16:creationId xmlns:a16="http://schemas.microsoft.com/office/drawing/2014/main" id="{91F5DF56-FB03-45E2-B552-83B3135666B9}"/>
                  </a:ext>
                </a:extLst>
              </p:cNvPr>
              <p:cNvGrpSpPr>
                <a:grpSpLocks/>
              </p:cNvGrpSpPr>
              <p:nvPr/>
            </p:nvGrpSpPr>
            <p:grpSpPr bwMode="auto">
              <a:xfrm>
                <a:off x="1880" y="3267"/>
                <a:ext cx="940" cy="509"/>
                <a:chOff x="1880" y="3267"/>
                <a:chExt cx="940" cy="509"/>
              </a:xfrm>
            </p:grpSpPr>
            <p:sp>
              <p:nvSpPr>
                <p:cNvPr id="177238" name="Rectangle 20">
                  <a:extLst>
                    <a:ext uri="{FF2B5EF4-FFF2-40B4-BE49-F238E27FC236}">
                      <a16:creationId xmlns:a16="http://schemas.microsoft.com/office/drawing/2014/main" id="{74FCB25B-DE69-413C-BD7C-DA4FCC27D08C}"/>
                    </a:ext>
                  </a:extLst>
                </p:cNvPr>
                <p:cNvSpPr>
                  <a:spLocks noChangeArrowheads="1"/>
                </p:cNvSpPr>
                <p:nvPr/>
              </p:nvSpPr>
              <p:spPr bwMode="auto">
                <a:xfrm>
                  <a:off x="1923" y="3267"/>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tabLst>
                      <a:tab pos="-571500" algn="l"/>
                      <a:tab pos="2800350" algn="l"/>
                    </a:tabLst>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tabLst>
                      <a:tab pos="-571500" algn="l"/>
                      <a:tab pos="2800350" algn="l"/>
                    </a:tabLst>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tabLst>
                      <a:tab pos="-571500" algn="l"/>
                      <a:tab pos="2800350" algn="l"/>
                    </a:tabLst>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9pPr>
                </a:lstStyle>
                <a:p>
                  <a:pPr algn="just" eaLnBrk="1" hangingPunct="1">
                    <a:spcBef>
                      <a:spcPct val="0"/>
                    </a:spcBef>
                    <a:buClrTx/>
                    <a:buSzTx/>
                    <a:buFontTx/>
                    <a:buNone/>
                  </a:pPr>
                  <a:r>
                    <a:rPr lang="es-MX" altLang="en-US" sz="1400" b="1">
                      <a:solidFill>
                        <a:srgbClr val="FFFF66"/>
                      </a:solidFill>
                      <a:latin typeface="Book Antiqua" panose="02040602050305030304" pitchFamily="18" charset="0"/>
                      <a:cs typeface="Times New Roman" panose="02020603050405020304" pitchFamily="18" charset="0"/>
                    </a:rPr>
                    <a:t>Zechariah 4:1-6</a:t>
                  </a:r>
                </a:p>
                <a:p>
                  <a:pPr algn="just">
                    <a:spcBef>
                      <a:spcPct val="0"/>
                    </a:spcBef>
                    <a:buClrTx/>
                    <a:buSzTx/>
                    <a:buFontTx/>
                    <a:buNone/>
                  </a:pPr>
                  <a:endParaRPr lang="es-MX" altLang="en-US" sz="1400" b="1">
                    <a:latin typeface="Times New Roman" panose="02020603050405020304" pitchFamily="18" charset="0"/>
                  </a:endParaRPr>
                </a:p>
              </p:txBody>
            </p:sp>
            <p:sp>
              <p:nvSpPr>
                <p:cNvPr id="177239" name="Rectangle 73">
                  <a:extLst>
                    <a:ext uri="{FF2B5EF4-FFF2-40B4-BE49-F238E27FC236}">
                      <a16:creationId xmlns:a16="http://schemas.microsoft.com/office/drawing/2014/main" id="{530E37C7-BF3C-496E-A7C9-1326EEBC37D6}"/>
                    </a:ext>
                  </a:extLst>
                </p:cNvPr>
                <p:cNvSpPr>
                  <a:spLocks noChangeArrowheads="1"/>
                </p:cNvSpPr>
                <p:nvPr/>
              </p:nvSpPr>
              <p:spPr bwMode="auto">
                <a:xfrm>
                  <a:off x="1880" y="3267"/>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grpSp>
          <p:grpSp>
            <p:nvGrpSpPr>
              <p:cNvPr id="177184" name="Group 76">
                <a:extLst>
                  <a:ext uri="{FF2B5EF4-FFF2-40B4-BE49-F238E27FC236}">
                    <a16:creationId xmlns:a16="http://schemas.microsoft.com/office/drawing/2014/main" id="{5182D15B-5B15-474D-9EE5-09931E2599C3}"/>
                  </a:ext>
                </a:extLst>
              </p:cNvPr>
              <p:cNvGrpSpPr>
                <a:grpSpLocks/>
              </p:cNvGrpSpPr>
              <p:nvPr/>
            </p:nvGrpSpPr>
            <p:grpSpPr bwMode="auto">
              <a:xfrm>
                <a:off x="0" y="3776"/>
                <a:ext cx="940" cy="500"/>
                <a:chOff x="0" y="3776"/>
                <a:chExt cx="940" cy="500"/>
              </a:xfrm>
            </p:grpSpPr>
            <p:sp>
              <p:nvSpPr>
                <p:cNvPr id="177236" name="Rectangle 21">
                  <a:extLst>
                    <a:ext uri="{FF2B5EF4-FFF2-40B4-BE49-F238E27FC236}">
                      <a16:creationId xmlns:a16="http://schemas.microsoft.com/office/drawing/2014/main" id="{A0F458B7-6859-409D-B95B-D03935DDF16C}"/>
                    </a:ext>
                  </a:extLst>
                </p:cNvPr>
                <p:cNvSpPr>
                  <a:spLocks noChangeArrowheads="1"/>
                </p:cNvSpPr>
                <p:nvPr/>
              </p:nvSpPr>
              <p:spPr bwMode="auto">
                <a:xfrm>
                  <a:off x="43" y="3776"/>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tabLst>
                      <a:tab pos="-571500" algn="l"/>
                      <a:tab pos="2800350" algn="l"/>
                    </a:tabLst>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tabLst>
                      <a:tab pos="-571500" algn="l"/>
                      <a:tab pos="2800350" algn="l"/>
                    </a:tabLst>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tabLst>
                      <a:tab pos="-571500" algn="l"/>
                      <a:tab pos="2800350" algn="l"/>
                    </a:tabLst>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9pPr>
                </a:lstStyle>
                <a:p>
                  <a:pPr algn="just" eaLnBrk="1" hangingPunct="1">
                    <a:spcBef>
                      <a:spcPct val="0"/>
                    </a:spcBef>
                    <a:buClrTx/>
                    <a:buSzTx/>
                    <a:buFontTx/>
                    <a:buNone/>
                  </a:pPr>
                  <a:r>
                    <a:rPr lang="es-MX" altLang="en-US" sz="1400" b="1">
                      <a:solidFill>
                        <a:srgbClr val="FFFF66"/>
                      </a:solidFill>
                      <a:latin typeface="Book Antiqua" panose="02040602050305030304" pitchFamily="18" charset="0"/>
                      <a:cs typeface="Times New Roman" panose="02020603050405020304" pitchFamily="18" charset="0"/>
                    </a:rPr>
                    <a:t>The altar of incense</a:t>
                  </a:r>
                  <a:endParaRPr lang="es-MX" altLang="en-US" sz="1400" b="1" i="1">
                    <a:solidFill>
                      <a:srgbClr val="FFFF66"/>
                    </a:solidFill>
                    <a:latin typeface="Book Antiqua" panose="02040602050305030304" pitchFamily="18" charset="0"/>
                    <a:cs typeface="Times New Roman" panose="02020603050405020304" pitchFamily="18" charset="0"/>
                  </a:endParaRPr>
                </a:p>
                <a:p>
                  <a:pPr algn="just">
                    <a:spcBef>
                      <a:spcPct val="0"/>
                    </a:spcBef>
                    <a:buClrTx/>
                    <a:buSzTx/>
                    <a:buFontTx/>
                    <a:buNone/>
                  </a:pPr>
                  <a:endParaRPr lang="es-MX" altLang="en-US" sz="1400" b="1">
                    <a:solidFill>
                      <a:srgbClr val="FFFF66"/>
                    </a:solidFill>
                    <a:latin typeface="Book Antiqua" panose="02040602050305030304" pitchFamily="18" charset="0"/>
                  </a:endParaRPr>
                </a:p>
              </p:txBody>
            </p:sp>
            <p:sp>
              <p:nvSpPr>
                <p:cNvPr id="177237" name="Rectangle 75">
                  <a:extLst>
                    <a:ext uri="{FF2B5EF4-FFF2-40B4-BE49-F238E27FC236}">
                      <a16:creationId xmlns:a16="http://schemas.microsoft.com/office/drawing/2014/main" id="{765CC230-CAAC-4F21-906E-77468A21DD9C}"/>
                    </a:ext>
                  </a:extLst>
                </p:cNvPr>
                <p:cNvSpPr>
                  <a:spLocks noChangeArrowheads="1"/>
                </p:cNvSpPr>
                <p:nvPr/>
              </p:nvSpPr>
              <p:spPr bwMode="auto">
                <a:xfrm>
                  <a:off x="0" y="3776"/>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grpSp>
          <p:grpSp>
            <p:nvGrpSpPr>
              <p:cNvPr id="177185" name="Group 78">
                <a:extLst>
                  <a:ext uri="{FF2B5EF4-FFF2-40B4-BE49-F238E27FC236}">
                    <a16:creationId xmlns:a16="http://schemas.microsoft.com/office/drawing/2014/main" id="{946180DF-878F-4EFE-8EC7-1F74D28E46BB}"/>
                  </a:ext>
                </a:extLst>
              </p:cNvPr>
              <p:cNvGrpSpPr>
                <a:grpSpLocks/>
              </p:cNvGrpSpPr>
              <p:nvPr/>
            </p:nvGrpSpPr>
            <p:grpSpPr bwMode="auto">
              <a:xfrm>
                <a:off x="940" y="3776"/>
                <a:ext cx="940" cy="500"/>
                <a:chOff x="940" y="3776"/>
                <a:chExt cx="940" cy="500"/>
              </a:xfrm>
            </p:grpSpPr>
            <p:sp>
              <p:nvSpPr>
                <p:cNvPr id="177234" name="Rectangle 22">
                  <a:extLst>
                    <a:ext uri="{FF2B5EF4-FFF2-40B4-BE49-F238E27FC236}">
                      <a16:creationId xmlns:a16="http://schemas.microsoft.com/office/drawing/2014/main" id="{9A19E11C-CEB9-4A37-9C2A-CA3A1EE4EAD9}"/>
                    </a:ext>
                  </a:extLst>
                </p:cNvPr>
                <p:cNvSpPr>
                  <a:spLocks noChangeArrowheads="1"/>
                </p:cNvSpPr>
                <p:nvPr/>
              </p:nvSpPr>
              <p:spPr bwMode="auto">
                <a:xfrm>
                  <a:off x="983" y="3776"/>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tabLst>
                      <a:tab pos="-571500" algn="l"/>
                      <a:tab pos="2800350" algn="l"/>
                    </a:tabLst>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tabLst>
                      <a:tab pos="-571500" algn="l"/>
                      <a:tab pos="2800350" algn="l"/>
                    </a:tabLst>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tabLst>
                      <a:tab pos="-571500" algn="l"/>
                      <a:tab pos="2800350" algn="l"/>
                    </a:tabLst>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9pPr>
                </a:lstStyle>
                <a:p>
                  <a:pPr eaLnBrk="1" hangingPunct="1">
                    <a:spcBef>
                      <a:spcPct val="0"/>
                    </a:spcBef>
                    <a:buClrTx/>
                    <a:buSzTx/>
                    <a:buFontTx/>
                    <a:buNone/>
                  </a:pPr>
                  <a:r>
                    <a:rPr lang="es-MX" altLang="en-US" sz="1400" b="1">
                      <a:solidFill>
                        <a:srgbClr val="FFFF66"/>
                      </a:solidFill>
                      <a:latin typeface="Book Antiqua" panose="02040602050305030304" pitchFamily="18" charset="0"/>
                      <a:cs typeface="Times New Roman" panose="02020603050405020304" pitchFamily="18" charset="0"/>
                    </a:rPr>
                    <a:t>The prayers of the saints</a:t>
                  </a:r>
                </a:p>
                <a:p>
                  <a:pPr>
                    <a:spcBef>
                      <a:spcPct val="0"/>
                    </a:spcBef>
                    <a:buClrTx/>
                    <a:buSzTx/>
                    <a:buFontTx/>
                    <a:buNone/>
                  </a:pPr>
                  <a:endParaRPr lang="es-MX" altLang="en-US" sz="1400" b="1">
                    <a:latin typeface="Times New Roman" panose="02020603050405020304" pitchFamily="18" charset="0"/>
                  </a:endParaRPr>
                </a:p>
              </p:txBody>
            </p:sp>
            <p:sp>
              <p:nvSpPr>
                <p:cNvPr id="177235" name="Rectangle 77">
                  <a:extLst>
                    <a:ext uri="{FF2B5EF4-FFF2-40B4-BE49-F238E27FC236}">
                      <a16:creationId xmlns:a16="http://schemas.microsoft.com/office/drawing/2014/main" id="{D5C28FBF-A21A-423A-9CE8-1D3F43864656}"/>
                    </a:ext>
                  </a:extLst>
                </p:cNvPr>
                <p:cNvSpPr>
                  <a:spLocks noChangeArrowheads="1"/>
                </p:cNvSpPr>
                <p:nvPr/>
              </p:nvSpPr>
              <p:spPr bwMode="auto">
                <a:xfrm>
                  <a:off x="940" y="3776"/>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grpSp>
          <p:grpSp>
            <p:nvGrpSpPr>
              <p:cNvPr id="177186" name="Group 80">
                <a:extLst>
                  <a:ext uri="{FF2B5EF4-FFF2-40B4-BE49-F238E27FC236}">
                    <a16:creationId xmlns:a16="http://schemas.microsoft.com/office/drawing/2014/main" id="{57E7BD40-9004-41D9-A3D8-39156098462C}"/>
                  </a:ext>
                </a:extLst>
              </p:cNvPr>
              <p:cNvGrpSpPr>
                <a:grpSpLocks/>
              </p:cNvGrpSpPr>
              <p:nvPr/>
            </p:nvGrpSpPr>
            <p:grpSpPr bwMode="auto">
              <a:xfrm>
                <a:off x="1880" y="3776"/>
                <a:ext cx="940" cy="500"/>
                <a:chOff x="1880" y="3776"/>
                <a:chExt cx="940" cy="500"/>
              </a:xfrm>
            </p:grpSpPr>
            <p:sp>
              <p:nvSpPr>
                <p:cNvPr id="177232" name="Rectangle 23">
                  <a:extLst>
                    <a:ext uri="{FF2B5EF4-FFF2-40B4-BE49-F238E27FC236}">
                      <a16:creationId xmlns:a16="http://schemas.microsoft.com/office/drawing/2014/main" id="{CD135B55-6C9D-46B4-9B44-91BA83D9F619}"/>
                    </a:ext>
                  </a:extLst>
                </p:cNvPr>
                <p:cNvSpPr>
                  <a:spLocks noChangeArrowheads="1"/>
                </p:cNvSpPr>
                <p:nvPr/>
              </p:nvSpPr>
              <p:spPr bwMode="auto">
                <a:xfrm>
                  <a:off x="1923" y="3776"/>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tabLst>
                      <a:tab pos="-571500" algn="l"/>
                      <a:tab pos="2800350" algn="l"/>
                    </a:tabLst>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tabLst>
                      <a:tab pos="-571500" algn="l"/>
                      <a:tab pos="2800350" algn="l"/>
                    </a:tabLst>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tabLst>
                      <a:tab pos="-571500" algn="l"/>
                      <a:tab pos="2800350" algn="l"/>
                    </a:tabLst>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9pPr>
                </a:lstStyle>
                <a:p>
                  <a:pPr algn="just" eaLnBrk="1" hangingPunct="1">
                    <a:spcBef>
                      <a:spcPct val="0"/>
                    </a:spcBef>
                    <a:buClrTx/>
                    <a:buSzTx/>
                    <a:buFontTx/>
                    <a:buNone/>
                  </a:pPr>
                  <a:r>
                    <a:rPr lang="es-MX" altLang="en-US" sz="1400" b="1">
                      <a:solidFill>
                        <a:srgbClr val="FFFF66"/>
                      </a:solidFill>
                      <a:latin typeface="Book Antiqua" panose="02040602050305030304" pitchFamily="18" charset="0"/>
                      <a:cs typeface="Times New Roman" panose="02020603050405020304" pitchFamily="18" charset="0"/>
                    </a:rPr>
                    <a:t>Revelation 5:8</a:t>
                  </a:r>
                  <a:endParaRPr lang="es-MX" altLang="en-US" sz="1400" b="1" i="1">
                    <a:solidFill>
                      <a:srgbClr val="FFFF66"/>
                    </a:solidFill>
                    <a:latin typeface="Book Antiqua" panose="02040602050305030304" pitchFamily="18" charset="0"/>
                    <a:cs typeface="Times New Roman" panose="02020603050405020304" pitchFamily="18" charset="0"/>
                  </a:endParaRPr>
                </a:p>
                <a:p>
                  <a:pPr algn="just">
                    <a:spcBef>
                      <a:spcPct val="0"/>
                    </a:spcBef>
                    <a:buClrTx/>
                    <a:buSzTx/>
                    <a:buFontTx/>
                    <a:buNone/>
                  </a:pPr>
                  <a:endParaRPr lang="es-MX" altLang="en-US" sz="1400" b="1">
                    <a:solidFill>
                      <a:srgbClr val="FFFF66"/>
                    </a:solidFill>
                    <a:latin typeface="Book Antiqua" panose="02040602050305030304" pitchFamily="18" charset="0"/>
                  </a:endParaRPr>
                </a:p>
              </p:txBody>
            </p:sp>
            <p:sp>
              <p:nvSpPr>
                <p:cNvPr id="177233" name="Rectangle 79">
                  <a:extLst>
                    <a:ext uri="{FF2B5EF4-FFF2-40B4-BE49-F238E27FC236}">
                      <a16:creationId xmlns:a16="http://schemas.microsoft.com/office/drawing/2014/main" id="{5B0569CE-B6D0-4CA1-A423-1742C66E22E1}"/>
                    </a:ext>
                  </a:extLst>
                </p:cNvPr>
                <p:cNvSpPr>
                  <a:spLocks noChangeArrowheads="1"/>
                </p:cNvSpPr>
                <p:nvPr/>
              </p:nvSpPr>
              <p:spPr bwMode="auto">
                <a:xfrm>
                  <a:off x="1880" y="3776"/>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grpSp>
          <p:grpSp>
            <p:nvGrpSpPr>
              <p:cNvPr id="177187" name="Group 82">
                <a:extLst>
                  <a:ext uri="{FF2B5EF4-FFF2-40B4-BE49-F238E27FC236}">
                    <a16:creationId xmlns:a16="http://schemas.microsoft.com/office/drawing/2014/main" id="{4A8E6F11-ED11-4180-99AB-130E4665ADA9}"/>
                  </a:ext>
                </a:extLst>
              </p:cNvPr>
              <p:cNvGrpSpPr>
                <a:grpSpLocks/>
              </p:cNvGrpSpPr>
              <p:nvPr/>
            </p:nvGrpSpPr>
            <p:grpSpPr bwMode="auto">
              <a:xfrm>
                <a:off x="0" y="4276"/>
                <a:ext cx="940" cy="606"/>
                <a:chOff x="0" y="4276"/>
                <a:chExt cx="940" cy="606"/>
              </a:xfrm>
            </p:grpSpPr>
            <p:sp>
              <p:nvSpPr>
                <p:cNvPr id="177230" name="Rectangle 24">
                  <a:extLst>
                    <a:ext uri="{FF2B5EF4-FFF2-40B4-BE49-F238E27FC236}">
                      <a16:creationId xmlns:a16="http://schemas.microsoft.com/office/drawing/2014/main" id="{0B26B6B0-559E-4C46-A62E-7D074D451558}"/>
                    </a:ext>
                  </a:extLst>
                </p:cNvPr>
                <p:cNvSpPr>
                  <a:spLocks noChangeArrowheads="1"/>
                </p:cNvSpPr>
                <p:nvPr/>
              </p:nvSpPr>
              <p:spPr bwMode="auto">
                <a:xfrm>
                  <a:off x="43" y="4276"/>
                  <a:ext cx="854"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tabLst>
                      <a:tab pos="-571500" algn="l"/>
                      <a:tab pos="2800350" algn="l"/>
                    </a:tabLst>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tabLst>
                      <a:tab pos="-571500" algn="l"/>
                      <a:tab pos="2800350" algn="l"/>
                    </a:tabLst>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tabLst>
                      <a:tab pos="-571500" algn="l"/>
                      <a:tab pos="2800350" algn="l"/>
                    </a:tabLst>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9pPr>
                </a:lstStyle>
                <a:p>
                  <a:pPr algn="just" eaLnBrk="1" hangingPunct="1">
                    <a:spcBef>
                      <a:spcPct val="0"/>
                    </a:spcBef>
                    <a:buClrTx/>
                    <a:buSzTx/>
                    <a:buFontTx/>
                    <a:buNone/>
                  </a:pPr>
                  <a:r>
                    <a:rPr lang="es-MX" altLang="en-US" sz="1400" b="1">
                      <a:solidFill>
                        <a:srgbClr val="FFFF66"/>
                      </a:solidFill>
                      <a:latin typeface="Book Antiqua" panose="02040602050305030304" pitchFamily="18" charset="0"/>
                      <a:cs typeface="Times New Roman" panose="02020603050405020304" pitchFamily="18" charset="0"/>
                    </a:rPr>
                    <a:t>The blue, purple and scarlet yarn</a:t>
                  </a:r>
                  <a:endParaRPr lang="es-MX" altLang="en-US" sz="1400" b="1" i="1">
                    <a:solidFill>
                      <a:srgbClr val="FFFF66"/>
                    </a:solidFill>
                    <a:latin typeface="Book Antiqua" panose="02040602050305030304" pitchFamily="18" charset="0"/>
                    <a:cs typeface="Times New Roman" panose="02020603050405020304" pitchFamily="18" charset="0"/>
                  </a:endParaRPr>
                </a:p>
                <a:p>
                  <a:pPr algn="just">
                    <a:spcBef>
                      <a:spcPct val="0"/>
                    </a:spcBef>
                    <a:buClrTx/>
                    <a:buSzTx/>
                    <a:buFontTx/>
                    <a:buNone/>
                  </a:pPr>
                  <a:endParaRPr lang="es-MX" altLang="en-US" sz="1400" b="1">
                    <a:solidFill>
                      <a:srgbClr val="FFFF66"/>
                    </a:solidFill>
                    <a:latin typeface="Book Antiqua" panose="02040602050305030304" pitchFamily="18" charset="0"/>
                  </a:endParaRPr>
                </a:p>
              </p:txBody>
            </p:sp>
            <p:sp>
              <p:nvSpPr>
                <p:cNvPr id="177231" name="Rectangle 81">
                  <a:extLst>
                    <a:ext uri="{FF2B5EF4-FFF2-40B4-BE49-F238E27FC236}">
                      <a16:creationId xmlns:a16="http://schemas.microsoft.com/office/drawing/2014/main" id="{042E8EC7-E99E-44B1-8964-A35549A8DF17}"/>
                    </a:ext>
                  </a:extLst>
                </p:cNvPr>
                <p:cNvSpPr>
                  <a:spLocks noChangeArrowheads="1"/>
                </p:cNvSpPr>
                <p:nvPr/>
              </p:nvSpPr>
              <p:spPr bwMode="auto">
                <a:xfrm>
                  <a:off x="0" y="4276"/>
                  <a:ext cx="940"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grpSp>
          <p:grpSp>
            <p:nvGrpSpPr>
              <p:cNvPr id="177188" name="Group 84">
                <a:extLst>
                  <a:ext uri="{FF2B5EF4-FFF2-40B4-BE49-F238E27FC236}">
                    <a16:creationId xmlns:a16="http://schemas.microsoft.com/office/drawing/2014/main" id="{C788C554-5783-40B6-B88B-9D19622A3BEE}"/>
                  </a:ext>
                </a:extLst>
              </p:cNvPr>
              <p:cNvGrpSpPr>
                <a:grpSpLocks/>
              </p:cNvGrpSpPr>
              <p:nvPr/>
            </p:nvGrpSpPr>
            <p:grpSpPr bwMode="auto">
              <a:xfrm>
                <a:off x="940" y="4276"/>
                <a:ext cx="940" cy="606"/>
                <a:chOff x="940" y="4276"/>
                <a:chExt cx="940" cy="606"/>
              </a:xfrm>
            </p:grpSpPr>
            <p:sp>
              <p:nvSpPr>
                <p:cNvPr id="177228" name="Rectangle 25">
                  <a:extLst>
                    <a:ext uri="{FF2B5EF4-FFF2-40B4-BE49-F238E27FC236}">
                      <a16:creationId xmlns:a16="http://schemas.microsoft.com/office/drawing/2014/main" id="{2D59E72C-C5BC-432B-87FF-439D9354E28F}"/>
                    </a:ext>
                  </a:extLst>
                </p:cNvPr>
                <p:cNvSpPr>
                  <a:spLocks noChangeArrowheads="1"/>
                </p:cNvSpPr>
                <p:nvPr/>
              </p:nvSpPr>
              <p:spPr bwMode="auto">
                <a:xfrm>
                  <a:off x="983" y="4276"/>
                  <a:ext cx="854"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tabLst>
                      <a:tab pos="-571500" algn="l"/>
                      <a:tab pos="2800350" algn="l"/>
                    </a:tabLst>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tabLst>
                      <a:tab pos="-571500" algn="l"/>
                      <a:tab pos="2800350" algn="l"/>
                    </a:tabLst>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tabLst>
                      <a:tab pos="-571500" algn="l"/>
                      <a:tab pos="2800350" algn="l"/>
                    </a:tabLst>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9pPr>
                </a:lstStyle>
                <a:p>
                  <a:pPr eaLnBrk="1" hangingPunct="1">
                    <a:spcBef>
                      <a:spcPct val="0"/>
                    </a:spcBef>
                    <a:buClrTx/>
                    <a:buSzTx/>
                    <a:buFontTx/>
                    <a:buNone/>
                  </a:pPr>
                  <a:r>
                    <a:rPr lang="es-MX" altLang="en-US" sz="1400" b="1">
                      <a:solidFill>
                        <a:srgbClr val="FFFF66"/>
                      </a:solidFill>
                      <a:latin typeface="Book Antiqua" panose="02040602050305030304" pitchFamily="18" charset="0"/>
                      <a:cs typeface="Times New Roman" panose="02020603050405020304" pitchFamily="18" charset="0"/>
                    </a:rPr>
                    <a:t>The heavens, the kingship of God, the blood of Jesus</a:t>
                  </a:r>
                  <a:endParaRPr lang="es-MX" altLang="en-US" sz="1400" b="1" i="1">
                    <a:solidFill>
                      <a:srgbClr val="FFFF66"/>
                    </a:solidFill>
                    <a:latin typeface="Book Antiqua" panose="02040602050305030304" pitchFamily="18" charset="0"/>
                    <a:cs typeface="Times New Roman" panose="02020603050405020304" pitchFamily="18" charset="0"/>
                  </a:endParaRPr>
                </a:p>
                <a:p>
                  <a:pPr>
                    <a:spcBef>
                      <a:spcPct val="0"/>
                    </a:spcBef>
                    <a:buClrTx/>
                    <a:buSzTx/>
                    <a:buFontTx/>
                    <a:buNone/>
                  </a:pPr>
                  <a:endParaRPr lang="es-MX" altLang="en-US" sz="1400" b="1">
                    <a:solidFill>
                      <a:srgbClr val="FFFF66"/>
                    </a:solidFill>
                    <a:latin typeface="Book Antiqua" panose="02040602050305030304" pitchFamily="18" charset="0"/>
                  </a:endParaRPr>
                </a:p>
              </p:txBody>
            </p:sp>
            <p:sp>
              <p:nvSpPr>
                <p:cNvPr id="177229" name="Rectangle 83">
                  <a:extLst>
                    <a:ext uri="{FF2B5EF4-FFF2-40B4-BE49-F238E27FC236}">
                      <a16:creationId xmlns:a16="http://schemas.microsoft.com/office/drawing/2014/main" id="{1C464DC5-206E-4F22-B09E-39AA302AE18B}"/>
                    </a:ext>
                  </a:extLst>
                </p:cNvPr>
                <p:cNvSpPr>
                  <a:spLocks noChangeArrowheads="1"/>
                </p:cNvSpPr>
                <p:nvPr/>
              </p:nvSpPr>
              <p:spPr bwMode="auto">
                <a:xfrm>
                  <a:off x="940" y="4276"/>
                  <a:ext cx="940"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grpSp>
          <p:grpSp>
            <p:nvGrpSpPr>
              <p:cNvPr id="177189" name="Group 86">
                <a:extLst>
                  <a:ext uri="{FF2B5EF4-FFF2-40B4-BE49-F238E27FC236}">
                    <a16:creationId xmlns:a16="http://schemas.microsoft.com/office/drawing/2014/main" id="{0BF59CC3-A254-457A-966A-0B5AAA1C6BAB}"/>
                  </a:ext>
                </a:extLst>
              </p:cNvPr>
              <p:cNvGrpSpPr>
                <a:grpSpLocks/>
              </p:cNvGrpSpPr>
              <p:nvPr/>
            </p:nvGrpSpPr>
            <p:grpSpPr bwMode="auto">
              <a:xfrm>
                <a:off x="1880" y="4276"/>
                <a:ext cx="940" cy="606"/>
                <a:chOff x="1880" y="4276"/>
                <a:chExt cx="940" cy="606"/>
              </a:xfrm>
            </p:grpSpPr>
            <p:sp>
              <p:nvSpPr>
                <p:cNvPr id="177226" name="Rectangle 26">
                  <a:extLst>
                    <a:ext uri="{FF2B5EF4-FFF2-40B4-BE49-F238E27FC236}">
                      <a16:creationId xmlns:a16="http://schemas.microsoft.com/office/drawing/2014/main" id="{425ADBC1-930F-44A6-8229-72F4A245EEAF}"/>
                    </a:ext>
                  </a:extLst>
                </p:cNvPr>
                <p:cNvSpPr>
                  <a:spLocks noChangeArrowheads="1"/>
                </p:cNvSpPr>
                <p:nvPr/>
              </p:nvSpPr>
              <p:spPr bwMode="auto">
                <a:xfrm>
                  <a:off x="1923" y="4276"/>
                  <a:ext cx="854"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tabLst>
                      <a:tab pos="-571500" algn="l"/>
                      <a:tab pos="2800350" algn="l"/>
                    </a:tabLst>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tabLst>
                      <a:tab pos="-571500" algn="l"/>
                      <a:tab pos="2800350" algn="l"/>
                    </a:tabLst>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tabLst>
                      <a:tab pos="-571500" algn="l"/>
                      <a:tab pos="2800350" algn="l"/>
                    </a:tabLst>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9pPr>
                </a:lstStyle>
                <a:p>
                  <a:pPr algn="just" eaLnBrk="1" hangingPunct="1">
                    <a:spcBef>
                      <a:spcPct val="0"/>
                    </a:spcBef>
                    <a:buClrTx/>
                    <a:buSzTx/>
                    <a:buFontTx/>
                    <a:buNone/>
                  </a:pPr>
                  <a:r>
                    <a:rPr lang="es-MX" altLang="en-US" sz="1200" i="1">
                      <a:solidFill>
                        <a:srgbClr val="000000"/>
                      </a:solidFill>
                      <a:latin typeface="Book Antiqua" panose="02040602050305030304" pitchFamily="18" charset="0"/>
                      <a:cs typeface="Times New Roman" panose="02020603050405020304" pitchFamily="18" charset="0"/>
                    </a:rPr>
                    <a:t> </a:t>
                  </a:r>
                </a:p>
                <a:p>
                  <a:pPr algn="just">
                    <a:spcBef>
                      <a:spcPct val="0"/>
                    </a:spcBef>
                    <a:buClrTx/>
                    <a:buSzTx/>
                    <a:buFontTx/>
                    <a:buNone/>
                  </a:pPr>
                  <a:endParaRPr lang="es-MX" altLang="en-US" sz="2400">
                    <a:latin typeface="Times New Roman" panose="02020603050405020304" pitchFamily="18" charset="0"/>
                  </a:endParaRPr>
                </a:p>
              </p:txBody>
            </p:sp>
            <p:sp>
              <p:nvSpPr>
                <p:cNvPr id="177227" name="Rectangle 85">
                  <a:extLst>
                    <a:ext uri="{FF2B5EF4-FFF2-40B4-BE49-F238E27FC236}">
                      <a16:creationId xmlns:a16="http://schemas.microsoft.com/office/drawing/2014/main" id="{C5495C5C-B5E0-43EF-872B-87B1B50A65F7}"/>
                    </a:ext>
                  </a:extLst>
                </p:cNvPr>
                <p:cNvSpPr>
                  <a:spLocks noChangeArrowheads="1"/>
                </p:cNvSpPr>
                <p:nvPr/>
              </p:nvSpPr>
              <p:spPr bwMode="auto">
                <a:xfrm>
                  <a:off x="1880" y="4276"/>
                  <a:ext cx="940"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grpSp>
          <p:grpSp>
            <p:nvGrpSpPr>
              <p:cNvPr id="177190" name="Group 88">
                <a:extLst>
                  <a:ext uri="{FF2B5EF4-FFF2-40B4-BE49-F238E27FC236}">
                    <a16:creationId xmlns:a16="http://schemas.microsoft.com/office/drawing/2014/main" id="{F9BCDFA3-4FFD-4798-A231-BC57C424D9E2}"/>
                  </a:ext>
                </a:extLst>
              </p:cNvPr>
              <p:cNvGrpSpPr>
                <a:grpSpLocks/>
              </p:cNvGrpSpPr>
              <p:nvPr/>
            </p:nvGrpSpPr>
            <p:grpSpPr bwMode="auto">
              <a:xfrm>
                <a:off x="0" y="4882"/>
                <a:ext cx="940" cy="500"/>
                <a:chOff x="0" y="4882"/>
                <a:chExt cx="940" cy="500"/>
              </a:xfrm>
            </p:grpSpPr>
            <p:sp>
              <p:nvSpPr>
                <p:cNvPr id="177224" name="Rectangle 27">
                  <a:extLst>
                    <a:ext uri="{FF2B5EF4-FFF2-40B4-BE49-F238E27FC236}">
                      <a16:creationId xmlns:a16="http://schemas.microsoft.com/office/drawing/2014/main" id="{C854A864-C421-4C20-866B-AC994CC038B5}"/>
                    </a:ext>
                  </a:extLst>
                </p:cNvPr>
                <p:cNvSpPr>
                  <a:spLocks noChangeArrowheads="1"/>
                </p:cNvSpPr>
                <p:nvPr/>
              </p:nvSpPr>
              <p:spPr bwMode="auto">
                <a:xfrm>
                  <a:off x="43" y="4882"/>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tabLst>
                      <a:tab pos="-571500" algn="l"/>
                      <a:tab pos="2800350" algn="l"/>
                    </a:tabLst>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tabLst>
                      <a:tab pos="-571500" algn="l"/>
                      <a:tab pos="2800350" algn="l"/>
                    </a:tabLst>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tabLst>
                      <a:tab pos="-571500" algn="l"/>
                      <a:tab pos="2800350" algn="l"/>
                    </a:tabLst>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9pPr>
                </a:lstStyle>
                <a:p>
                  <a:pPr algn="just" eaLnBrk="1" hangingPunct="1">
                    <a:spcBef>
                      <a:spcPct val="0"/>
                    </a:spcBef>
                    <a:buClrTx/>
                    <a:buSzTx/>
                    <a:buFontTx/>
                    <a:buNone/>
                  </a:pPr>
                  <a:r>
                    <a:rPr lang="es-MX" altLang="en-US" sz="1400" b="1">
                      <a:solidFill>
                        <a:srgbClr val="FFFF66"/>
                      </a:solidFill>
                      <a:latin typeface="Book Antiqua" panose="02040602050305030304" pitchFamily="18" charset="0"/>
                      <a:cs typeface="Times New Roman" panose="02020603050405020304" pitchFamily="18" charset="0"/>
                    </a:rPr>
                    <a:t>The curtain</a:t>
                  </a:r>
                  <a:endParaRPr lang="es-MX" altLang="en-US" sz="1400" b="1" i="1">
                    <a:solidFill>
                      <a:srgbClr val="FFFF66"/>
                    </a:solidFill>
                    <a:latin typeface="Book Antiqua" panose="02040602050305030304" pitchFamily="18" charset="0"/>
                    <a:cs typeface="Times New Roman" panose="02020603050405020304" pitchFamily="18" charset="0"/>
                  </a:endParaRPr>
                </a:p>
                <a:p>
                  <a:pPr algn="just">
                    <a:spcBef>
                      <a:spcPct val="0"/>
                    </a:spcBef>
                    <a:buClrTx/>
                    <a:buSzTx/>
                    <a:buFontTx/>
                    <a:buNone/>
                  </a:pPr>
                  <a:endParaRPr lang="es-MX" altLang="en-US" sz="1400" b="1">
                    <a:solidFill>
                      <a:srgbClr val="FFFF66"/>
                    </a:solidFill>
                    <a:latin typeface="Book Antiqua" panose="02040602050305030304" pitchFamily="18" charset="0"/>
                  </a:endParaRPr>
                </a:p>
              </p:txBody>
            </p:sp>
            <p:sp>
              <p:nvSpPr>
                <p:cNvPr id="177225" name="Rectangle 87">
                  <a:extLst>
                    <a:ext uri="{FF2B5EF4-FFF2-40B4-BE49-F238E27FC236}">
                      <a16:creationId xmlns:a16="http://schemas.microsoft.com/office/drawing/2014/main" id="{D49B435A-9283-44A6-9E6B-67C778EE2F55}"/>
                    </a:ext>
                  </a:extLst>
                </p:cNvPr>
                <p:cNvSpPr>
                  <a:spLocks noChangeArrowheads="1"/>
                </p:cNvSpPr>
                <p:nvPr/>
              </p:nvSpPr>
              <p:spPr bwMode="auto">
                <a:xfrm>
                  <a:off x="0" y="4882"/>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grpSp>
          <p:grpSp>
            <p:nvGrpSpPr>
              <p:cNvPr id="177191" name="Group 90">
                <a:extLst>
                  <a:ext uri="{FF2B5EF4-FFF2-40B4-BE49-F238E27FC236}">
                    <a16:creationId xmlns:a16="http://schemas.microsoft.com/office/drawing/2014/main" id="{189BFF82-9826-42A4-85B1-D7E41F5E5C38}"/>
                  </a:ext>
                </a:extLst>
              </p:cNvPr>
              <p:cNvGrpSpPr>
                <a:grpSpLocks/>
              </p:cNvGrpSpPr>
              <p:nvPr/>
            </p:nvGrpSpPr>
            <p:grpSpPr bwMode="auto">
              <a:xfrm>
                <a:off x="940" y="4882"/>
                <a:ext cx="940" cy="500"/>
                <a:chOff x="940" y="4882"/>
                <a:chExt cx="940" cy="500"/>
              </a:xfrm>
            </p:grpSpPr>
            <p:sp>
              <p:nvSpPr>
                <p:cNvPr id="177222" name="Rectangle 28">
                  <a:extLst>
                    <a:ext uri="{FF2B5EF4-FFF2-40B4-BE49-F238E27FC236}">
                      <a16:creationId xmlns:a16="http://schemas.microsoft.com/office/drawing/2014/main" id="{58AE5EA8-B71D-4AE4-BB82-8ABF533549D4}"/>
                    </a:ext>
                  </a:extLst>
                </p:cNvPr>
                <p:cNvSpPr>
                  <a:spLocks noChangeArrowheads="1"/>
                </p:cNvSpPr>
                <p:nvPr/>
              </p:nvSpPr>
              <p:spPr bwMode="auto">
                <a:xfrm>
                  <a:off x="983" y="4882"/>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tabLst>
                      <a:tab pos="-571500" algn="l"/>
                      <a:tab pos="2800350" algn="l"/>
                    </a:tabLst>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tabLst>
                      <a:tab pos="-571500" algn="l"/>
                      <a:tab pos="2800350" algn="l"/>
                    </a:tabLst>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tabLst>
                      <a:tab pos="-571500" algn="l"/>
                      <a:tab pos="2800350" algn="l"/>
                    </a:tabLst>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9pPr>
                </a:lstStyle>
                <a:p>
                  <a:pPr eaLnBrk="1" hangingPunct="1">
                    <a:spcBef>
                      <a:spcPct val="0"/>
                    </a:spcBef>
                    <a:buClrTx/>
                    <a:buSzTx/>
                    <a:buFontTx/>
                    <a:buNone/>
                  </a:pPr>
                  <a:r>
                    <a:rPr lang="es-MX" altLang="en-US" sz="1400" b="1">
                      <a:solidFill>
                        <a:srgbClr val="FFFF66"/>
                      </a:solidFill>
                      <a:latin typeface="Book Antiqua" panose="02040602050305030304" pitchFamily="18" charset="0"/>
                      <a:cs typeface="Times New Roman" panose="02020603050405020304" pitchFamily="18" charset="0"/>
                    </a:rPr>
                    <a:t>Separation from God</a:t>
                  </a:r>
                  <a:endParaRPr lang="es-MX" altLang="en-US" sz="1400" b="1" i="1">
                    <a:solidFill>
                      <a:srgbClr val="FFFF66"/>
                    </a:solidFill>
                    <a:latin typeface="Book Antiqua" panose="02040602050305030304" pitchFamily="18" charset="0"/>
                    <a:cs typeface="Times New Roman" panose="02020603050405020304" pitchFamily="18" charset="0"/>
                  </a:endParaRPr>
                </a:p>
                <a:p>
                  <a:pPr>
                    <a:spcBef>
                      <a:spcPct val="0"/>
                    </a:spcBef>
                    <a:buClrTx/>
                    <a:buSzTx/>
                    <a:buFontTx/>
                    <a:buNone/>
                  </a:pPr>
                  <a:endParaRPr lang="es-MX" altLang="en-US" sz="1400" b="1">
                    <a:solidFill>
                      <a:srgbClr val="FFFF66"/>
                    </a:solidFill>
                    <a:latin typeface="Book Antiqua" panose="02040602050305030304" pitchFamily="18" charset="0"/>
                  </a:endParaRPr>
                </a:p>
              </p:txBody>
            </p:sp>
            <p:sp>
              <p:nvSpPr>
                <p:cNvPr id="177223" name="Rectangle 89">
                  <a:extLst>
                    <a:ext uri="{FF2B5EF4-FFF2-40B4-BE49-F238E27FC236}">
                      <a16:creationId xmlns:a16="http://schemas.microsoft.com/office/drawing/2014/main" id="{8E871427-F376-457D-9596-B464D09A3F42}"/>
                    </a:ext>
                  </a:extLst>
                </p:cNvPr>
                <p:cNvSpPr>
                  <a:spLocks noChangeArrowheads="1"/>
                </p:cNvSpPr>
                <p:nvPr/>
              </p:nvSpPr>
              <p:spPr bwMode="auto">
                <a:xfrm>
                  <a:off x="940" y="4882"/>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grpSp>
          <p:grpSp>
            <p:nvGrpSpPr>
              <p:cNvPr id="177192" name="Group 92">
                <a:extLst>
                  <a:ext uri="{FF2B5EF4-FFF2-40B4-BE49-F238E27FC236}">
                    <a16:creationId xmlns:a16="http://schemas.microsoft.com/office/drawing/2014/main" id="{9BC28990-66C7-4B90-BACF-CD4F60D3A4C4}"/>
                  </a:ext>
                </a:extLst>
              </p:cNvPr>
              <p:cNvGrpSpPr>
                <a:grpSpLocks/>
              </p:cNvGrpSpPr>
              <p:nvPr/>
            </p:nvGrpSpPr>
            <p:grpSpPr bwMode="auto">
              <a:xfrm>
                <a:off x="1880" y="4882"/>
                <a:ext cx="940" cy="500"/>
                <a:chOff x="1880" y="4882"/>
                <a:chExt cx="940" cy="500"/>
              </a:xfrm>
            </p:grpSpPr>
            <p:sp>
              <p:nvSpPr>
                <p:cNvPr id="177220" name="Rectangle 29">
                  <a:extLst>
                    <a:ext uri="{FF2B5EF4-FFF2-40B4-BE49-F238E27FC236}">
                      <a16:creationId xmlns:a16="http://schemas.microsoft.com/office/drawing/2014/main" id="{23948F16-DAD5-42E3-A643-DDFF6D5B36FD}"/>
                    </a:ext>
                  </a:extLst>
                </p:cNvPr>
                <p:cNvSpPr>
                  <a:spLocks noChangeArrowheads="1"/>
                </p:cNvSpPr>
                <p:nvPr/>
              </p:nvSpPr>
              <p:spPr bwMode="auto">
                <a:xfrm>
                  <a:off x="1923" y="4882"/>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tabLst>
                      <a:tab pos="-571500" algn="l"/>
                      <a:tab pos="2800350" algn="l"/>
                    </a:tabLst>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tabLst>
                      <a:tab pos="-571500" algn="l"/>
                      <a:tab pos="2800350" algn="l"/>
                    </a:tabLst>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tabLst>
                      <a:tab pos="-571500" algn="l"/>
                      <a:tab pos="2800350" algn="l"/>
                    </a:tabLst>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9pPr>
                </a:lstStyle>
                <a:p>
                  <a:pPr algn="just" eaLnBrk="1" hangingPunct="1">
                    <a:spcBef>
                      <a:spcPct val="0"/>
                    </a:spcBef>
                    <a:buClrTx/>
                    <a:buSzTx/>
                    <a:buFontTx/>
                    <a:buNone/>
                  </a:pPr>
                  <a:r>
                    <a:rPr lang="es-MX" altLang="en-US" sz="1400" b="1">
                      <a:solidFill>
                        <a:srgbClr val="FFFF66"/>
                      </a:solidFill>
                      <a:latin typeface="Book Antiqua" panose="02040602050305030304" pitchFamily="18" charset="0"/>
                      <a:cs typeface="Times New Roman" panose="02020603050405020304" pitchFamily="18" charset="0"/>
                    </a:rPr>
                    <a:t>Matthew 27:51</a:t>
                  </a:r>
                </a:p>
                <a:p>
                  <a:pPr algn="just">
                    <a:spcBef>
                      <a:spcPct val="0"/>
                    </a:spcBef>
                    <a:buClrTx/>
                    <a:buSzTx/>
                    <a:buFontTx/>
                    <a:buNone/>
                  </a:pPr>
                  <a:endParaRPr lang="es-MX" altLang="en-US" sz="2400">
                    <a:latin typeface="Times New Roman" panose="02020603050405020304" pitchFamily="18" charset="0"/>
                  </a:endParaRPr>
                </a:p>
              </p:txBody>
            </p:sp>
            <p:sp>
              <p:nvSpPr>
                <p:cNvPr id="177221" name="Rectangle 91">
                  <a:extLst>
                    <a:ext uri="{FF2B5EF4-FFF2-40B4-BE49-F238E27FC236}">
                      <a16:creationId xmlns:a16="http://schemas.microsoft.com/office/drawing/2014/main" id="{3688E825-A3D9-4162-B032-9E32D6CECA72}"/>
                    </a:ext>
                  </a:extLst>
                </p:cNvPr>
                <p:cNvSpPr>
                  <a:spLocks noChangeArrowheads="1"/>
                </p:cNvSpPr>
                <p:nvPr/>
              </p:nvSpPr>
              <p:spPr bwMode="auto">
                <a:xfrm>
                  <a:off x="1880" y="4882"/>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grpSp>
          <p:grpSp>
            <p:nvGrpSpPr>
              <p:cNvPr id="177193" name="Group 94">
                <a:extLst>
                  <a:ext uri="{FF2B5EF4-FFF2-40B4-BE49-F238E27FC236}">
                    <a16:creationId xmlns:a16="http://schemas.microsoft.com/office/drawing/2014/main" id="{25985DFB-4DA8-42B8-A677-324AE465B0BC}"/>
                  </a:ext>
                </a:extLst>
              </p:cNvPr>
              <p:cNvGrpSpPr>
                <a:grpSpLocks/>
              </p:cNvGrpSpPr>
              <p:nvPr/>
            </p:nvGrpSpPr>
            <p:grpSpPr bwMode="auto">
              <a:xfrm>
                <a:off x="0" y="5382"/>
                <a:ext cx="940" cy="500"/>
                <a:chOff x="0" y="5382"/>
                <a:chExt cx="940" cy="500"/>
              </a:xfrm>
            </p:grpSpPr>
            <p:sp>
              <p:nvSpPr>
                <p:cNvPr id="177218" name="Rectangle 30">
                  <a:extLst>
                    <a:ext uri="{FF2B5EF4-FFF2-40B4-BE49-F238E27FC236}">
                      <a16:creationId xmlns:a16="http://schemas.microsoft.com/office/drawing/2014/main" id="{AD03A371-50E8-4055-9CFA-99E3CE17C7CA}"/>
                    </a:ext>
                  </a:extLst>
                </p:cNvPr>
                <p:cNvSpPr>
                  <a:spLocks noChangeArrowheads="1"/>
                </p:cNvSpPr>
                <p:nvPr/>
              </p:nvSpPr>
              <p:spPr bwMode="auto">
                <a:xfrm>
                  <a:off x="43" y="5382"/>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tabLst>
                      <a:tab pos="-571500" algn="l"/>
                      <a:tab pos="2800350" algn="l"/>
                    </a:tabLst>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tabLst>
                      <a:tab pos="-571500" algn="l"/>
                      <a:tab pos="2800350" algn="l"/>
                    </a:tabLst>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tabLst>
                      <a:tab pos="-571500" algn="l"/>
                      <a:tab pos="2800350" algn="l"/>
                    </a:tabLst>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9pPr>
                </a:lstStyle>
                <a:p>
                  <a:pPr eaLnBrk="1" hangingPunct="1">
                    <a:spcBef>
                      <a:spcPct val="0"/>
                    </a:spcBef>
                    <a:buClrTx/>
                    <a:buSzTx/>
                    <a:buFontTx/>
                    <a:buNone/>
                  </a:pPr>
                  <a:r>
                    <a:rPr lang="es-MX" altLang="en-US" sz="1400" b="1">
                      <a:solidFill>
                        <a:srgbClr val="FFFF66"/>
                      </a:solidFill>
                      <a:latin typeface="Book Antiqua" panose="02040602050305030304" pitchFamily="18" charset="0"/>
                      <a:cs typeface="Times New Roman" panose="02020603050405020304" pitchFamily="18" charset="0"/>
                    </a:rPr>
                    <a:t>The ark of the covenant</a:t>
                  </a:r>
                  <a:endParaRPr lang="es-MX" altLang="en-US" sz="1400" b="1" i="1">
                    <a:solidFill>
                      <a:srgbClr val="FFFF66"/>
                    </a:solidFill>
                    <a:latin typeface="Book Antiqua" panose="02040602050305030304" pitchFamily="18" charset="0"/>
                    <a:cs typeface="Times New Roman" panose="02020603050405020304" pitchFamily="18" charset="0"/>
                  </a:endParaRPr>
                </a:p>
                <a:p>
                  <a:pPr>
                    <a:spcBef>
                      <a:spcPct val="0"/>
                    </a:spcBef>
                    <a:buClrTx/>
                    <a:buSzTx/>
                    <a:buFontTx/>
                    <a:buNone/>
                  </a:pPr>
                  <a:endParaRPr lang="es-MX" altLang="en-US" sz="1400" b="1">
                    <a:solidFill>
                      <a:srgbClr val="FFFF66"/>
                    </a:solidFill>
                    <a:latin typeface="Book Antiqua" panose="02040602050305030304" pitchFamily="18" charset="0"/>
                  </a:endParaRPr>
                </a:p>
              </p:txBody>
            </p:sp>
            <p:sp>
              <p:nvSpPr>
                <p:cNvPr id="177219" name="Rectangle 93">
                  <a:extLst>
                    <a:ext uri="{FF2B5EF4-FFF2-40B4-BE49-F238E27FC236}">
                      <a16:creationId xmlns:a16="http://schemas.microsoft.com/office/drawing/2014/main" id="{17D78E2A-3D43-424F-BD1B-857ACE001869}"/>
                    </a:ext>
                  </a:extLst>
                </p:cNvPr>
                <p:cNvSpPr>
                  <a:spLocks noChangeArrowheads="1"/>
                </p:cNvSpPr>
                <p:nvPr/>
              </p:nvSpPr>
              <p:spPr bwMode="auto">
                <a:xfrm>
                  <a:off x="0" y="5382"/>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grpSp>
          <p:grpSp>
            <p:nvGrpSpPr>
              <p:cNvPr id="177194" name="Group 96">
                <a:extLst>
                  <a:ext uri="{FF2B5EF4-FFF2-40B4-BE49-F238E27FC236}">
                    <a16:creationId xmlns:a16="http://schemas.microsoft.com/office/drawing/2014/main" id="{099619E5-FC94-4722-9917-28EE38C0B6F9}"/>
                  </a:ext>
                </a:extLst>
              </p:cNvPr>
              <p:cNvGrpSpPr>
                <a:grpSpLocks/>
              </p:cNvGrpSpPr>
              <p:nvPr/>
            </p:nvGrpSpPr>
            <p:grpSpPr bwMode="auto">
              <a:xfrm>
                <a:off x="940" y="5382"/>
                <a:ext cx="940" cy="500"/>
                <a:chOff x="940" y="5382"/>
                <a:chExt cx="940" cy="500"/>
              </a:xfrm>
            </p:grpSpPr>
            <p:sp>
              <p:nvSpPr>
                <p:cNvPr id="177216" name="Rectangle 31">
                  <a:extLst>
                    <a:ext uri="{FF2B5EF4-FFF2-40B4-BE49-F238E27FC236}">
                      <a16:creationId xmlns:a16="http://schemas.microsoft.com/office/drawing/2014/main" id="{4EF87EC5-571E-40AC-AEA5-1B9F39EA493B}"/>
                    </a:ext>
                  </a:extLst>
                </p:cNvPr>
                <p:cNvSpPr>
                  <a:spLocks noChangeArrowheads="1"/>
                </p:cNvSpPr>
                <p:nvPr/>
              </p:nvSpPr>
              <p:spPr bwMode="auto">
                <a:xfrm>
                  <a:off x="983" y="5382"/>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tabLst>
                      <a:tab pos="-571500" algn="l"/>
                      <a:tab pos="2800350" algn="l"/>
                    </a:tabLst>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tabLst>
                      <a:tab pos="-571500" algn="l"/>
                      <a:tab pos="2800350" algn="l"/>
                    </a:tabLst>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tabLst>
                      <a:tab pos="-571500" algn="l"/>
                      <a:tab pos="2800350" algn="l"/>
                    </a:tabLst>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9pPr>
                </a:lstStyle>
                <a:p>
                  <a:pPr algn="just" eaLnBrk="1" hangingPunct="1">
                    <a:spcBef>
                      <a:spcPct val="0"/>
                    </a:spcBef>
                    <a:buClrTx/>
                    <a:buSzTx/>
                    <a:buFontTx/>
                    <a:buNone/>
                  </a:pPr>
                  <a:r>
                    <a:rPr lang="es-MX" altLang="en-US" sz="1400" b="1">
                      <a:solidFill>
                        <a:srgbClr val="FFFF66"/>
                      </a:solidFill>
                      <a:latin typeface="Book Antiqua" panose="02040602050305030304" pitchFamily="18" charset="0"/>
                      <a:cs typeface="Times New Roman" panose="02020603050405020304" pitchFamily="18" charset="0"/>
                    </a:rPr>
                    <a:t>The presence of God</a:t>
                  </a:r>
                  <a:endParaRPr lang="es-MX" altLang="en-US" sz="1400" b="1" i="1">
                    <a:solidFill>
                      <a:srgbClr val="FFFF66"/>
                    </a:solidFill>
                    <a:latin typeface="Book Antiqua" panose="02040602050305030304" pitchFamily="18" charset="0"/>
                    <a:cs typeface="Times New Roman" panose="02020603050405020304" pitchFamily="18" charset="0"/>
                  </a:endParaRPr>
                </a:p>
                <a:p>
                  <a:pPr algn="just">
                    <a:spcBef>
                      <a:spcPct val="0"/>
                    </a:spcBef>
                    <a:buClrTx/>
                    <a:buSzTx/>
                    <a:buFontTx/>
                    <a:buNone/>
                  </a:pPr>
                  <a:endParaRPr lang="es-MX" altLang="en-US" sz="1400" b="1">
                    <a:solidFill>
                      <a:srgbClr val="FFFF66"/>
                    </a:solidFill>
                    <a:latin typeface="Book Antiqua" panose="02040602050305030304" pitchFamily="18" charset="0"/>
                  </a:endParaRPr>
                </a:p>
              </p:txBody>
            </p:sp>
            <p:sp>
              <p:nvSpPr>
                <p:cNvPr id="177217" name="Rectangle 95">
                  <a:extLst>
                    <a:ext uri="{FF2B5EF4-FFF2-40B4-BE49-F238E27FC236}">
                      <a16:creationId xmlns:a16="http://schemas.microsoft.com/office/drawing/2014/main" id="{C441F520-EAC3-4E54-8129-20DE39240DAF}"/>
                    </a:ext>
                  </a:extLst>
                </p:cNvPr>
                <p:cNvSpPr>
                  <a:spLocks noChangeArrowheads="1"/>
                </p:cNvSpPr>
                <p:nvPr/>
              </p:nvSpPr>
              <p:spPr bwMode="auto">
                <a:xfrm>
                  <a:off x="940" y="5382"/>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grpSp>
          <p:grpSp>
            <p:nvGrpSpPr>
              <p:cNvPr id="177195" name="Group 98">
                <a:extLst>
                  <a:ext uri="{FF2B5EF4-FFF2-40B4-BE49-F238E27FC236}">
                    <a16:creationId xmlns:a16="http://schemas.microsoft.com/office/drawing/2014/main" id="{5D0E21ED-7B6D-42BF-B236-0A401F9EAE85}"/>
                  </a:ext>
                </a:extLst>
              </p:cNvPr>
              <p:cNvGrpSpPr>
                <a:grpSpLocks/>
              </p:cNvGrpSpPr>
              <p:nvPr/>
            </p:nvGrpSpPr>
            <p:grpSpPr bwMode="auto">
              <a:xfrm>
                <a:off x="1880" y="5382"/>
                <a:ext cx="940" cy="500"/>
                <a:chOff x="1880" y="5382"/>
                <a:chExt cx="940" cy="500"/>
              </a:xfrm>
            </p:grpSpPr>
            <p:sp>
              <p:nvSpPr>
                <p:cNvPr id="177214" name="Rectangle 32">
                  <a:extLst>
                    <a:ext uri="{FF2B5EF4-FFF2-40B4-BE49-F238E27FC236}">
                      <a16:creationId xmlns:a16="http://schemas.microsoft.com/office/drawing/2014/main" id="{868F8C8C-0563-409F-8B90-0C9738D713FB}"/>
                    </a:ext>
                  </a:extLst>
                </p:cNvPr>
                <p:cNvSpPr>
                  <a:spLocks noChangeArrowheads="1"/>
                </p:cNvSpPr>
                <p:nvPr/>
              </p:nvSpPr>
              <p:spPr bwMode="auto">
                <a:xfrm>
                  <a:off x="1923" y="5382"/>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tabLst>
                      <a:tab pos="-571500" algn="l"/>
                      <a:tab pos="2800350" algn="l"/>
                    </a:tabLst>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tabLst>
                      <a:tab pos="-571500" algn="l"/>
                      <a:tab pos="2800350" algn="l"/>
                    </a:tabLst>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tabLst>
                      <a:tab pos="-571500" algn="l"/>
                      <a:tab pos="2800350" algn="l"/>
                    </a:tabLst>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9pPr>
                </a:lstStyle>
                <a:p>
                  <a:pPr algn="just" eaLnBrk="1" hangingPunct="1">
                    <a:spcBef>
                      <a:spcPct val="0"/>
                    </a:spcBef>
                    <a:buClrTx/>
                    <a:buSzTx/>
                    <a:buFontTx/>
                    <a:buNone/>
                  </a:pPr>
                  <a:r>
                    <a:rPr lang="es-MX" altLang="en-US" sz="1200" i="1">
                      <a:solidFill>
                        <a:srgbClr val="000000"/>
                      </a:solidFill>
                      <a:latin typeface="Book Antiqua" panose="02040602050305030304" pitchFamily="18" charset="0"/>
                      <a:cs typeface="Times New Roman" panose="02020603050405020304" pitchFamily="18" charset="0"/>
                    </a:rPr>
                    <a:t> </a:t>
                  </a:r>
                </a:p>
                <a:p>
                  <a:pPr algn="just">
                    <a:spcBef>
                      <a:spcPct val="0"/>
                    </a:spcBef>
                    <a:buClrTx/>
                    <a:buSzTx/>
                    <a:buFontTx/>
                    <a:buNone/>
                  </a:pPr>
                  <a:endParaRPr lang="es-MX" altLang="en-US" sz="2400">
                    <a:latin typeface="Times New Roman" panose="02020603050405020304" pitchFamily="18" charset="0"/>
                  </a:endParaRPr>
                </a:p>
              </p:txBody>
            </p:sp>
            <p:sp>
              <p:nvSpPr>
                <p:cNvPr id="177215" name="Rectangle 97">
                  <a:extLst>
                    <a:ext uri="{FF2B5EF4-FFF2-40B4-BE49-F238E27FC236}">
                      <a16:creationId xmlns:a16="http://schemas.microsoft.com/office/drawing/2014/main" id="{CC081CAA-06CF-41E0-8803-2C01E0BF7E17}"/>
                    </a:ext>
                  </a:extLst>
                </p:cNvPr>
                <p:cNvSpPr>
                  <a:spLocks noChangeArrowheads="1"/>
                </p:cNvSpPr>
                <p:nvPr/>
              </p:nvSpPr>
              <p:spPr bwMode="auto">
                <a:xfrm>
                  <a:off x="1880" y="5382"/>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grpSp>
          <p:grpSp>
            <p:nvGrpSpPr>
              <p:cNvPr id="177196" name="Group 100">
                <a:extLst>
                  <a:ext uri="{FF2B5EF4-FFF2-40B4-BE49-F238E27FC236}">
                    <a16:creationId xmlns:a16="http://schemas.microsoft.com/office/drawing/2014/main" id="{99A1AC97-D2B0-4A17-BC26-8C26A543F91D}"/>
                  </a:ext>
                </a:extLst>
              </p:cNvPr>
              <p:cNvGrpSpPr>
                <a:grpSpLocks/>
              </p:cNvGrpSpPr>
              <p:nvPr/>
            </p:nvGrpSpPr>
            <p:grpSpPr bwMode="auto">
              <a:xfrm>
                <a:off x="0" y="5882"/>
                <a:ext cx="940" cy="509"/>
                <a:chOff x="0" y="5882"/>
                <a:chExt cx="940" cy="509"/>
              </a:xfrm>
            </p:grpSpPr>
            <p:sp>
              <p:nvSpPr>
                <p:cNvPr id="177212" name="Rectangle 33">
                  <a:extLst>
                    <a:ext uri="{FF2B5EF4-FFF2-40B4-BE49-F238E27FC236}">
                      <a16:creationId xmlns:a16="http://schemas.microsoft.com/office/drawing/2014/main" id="{99F31029-66D5-4A0F-A692-FE26931990C6}"/>
                    </a:ext>
                  </a:extLst>
                </p:cNvPr>
                <p:cNvSpPr>
                  <a:spLocks noChangeArrowheads="1"/>
                </p:cNvSpPr>
                <p:nvPr/>
              </p:nvSpPr>
              <p:spPr bwMode="auto">
                <a:xfrm>
                  <a:off x="43" y="5882"/>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tabLst>
                      <a:tab pos="-571500" algn="l"/>
                      <a:tab pos="2800350" algn="l"/>
                    </a:tabLst>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tabLst>
                      <a:tab pos="-571500" algn="l"/>
                      <a:tab pos="2800350" algn="l"/>
                    </a:tabLst>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tabLst>
                      <a:tab pos="-571500" algn="l"/>
                      <a:tab pos="2800350" algn="l"/>
                    </a:tabLst>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9pPr>
                </a:lstStyle>
                <a:p>
                  <a:pPr algn="just" eaLnBrk="1" hangingPunct="1">
                    <a:spcBef>
                      <a:spcPct val="0"/>
                    </a:spcBef>
                    <a:buClrTx/>
                    <a:buSzTx/>
                    <a:buFontTx/>
                    <a:buNone/>
                  </a:pPr>
                  <a:r>
                    <a:rPr lang="es-MX" altLang="en-US" sz="1400" b="1">
                      <a:solidFill>
                        <a:srgbClr val="FFFF66"/>
                      </a:solidFill>
                      <a:latin typeface="Book Antiqua" panose="02040602050305030304" pitchFamily="18" charset="0"/>
                      <a:cs typeface="Times New Roman" panose="02020603050405020304" pitchFamily="18" charset="0"/>
                    </a:rPr>
                    <a:t>The Mercy Seat</a:t>
                  </a:r>
                  <a:endParaRPr lang="es-MX" altLang="en-US" sz="1400" b="1" i="1">
                    <a:solidFill>
                      <a:srgbClr val="FFFF66"/>
                    </a:solidFill>
                    <a:latin typeface="Book Antiqua" panose="02040602050305030304" pitchFamily="18" charset="0"/>
                    <a:cs typeface="Times New Roman" panose="02020603050405020304" pitchFamily="18" charset="0"/>
                  </a:endParaRPr>
                </a:p>
                <a:p>
                  <a:pPr algn="just">
                    <a:spcBef>
                      <a:spcPct val="0"/>
                    </a:spcBef>
                    <a:buClrTx/>
                    <a:buSzTx/>
                    <a:buFontTx/>
                    <a:buNone/>
                  </a:pPr>
                  <a:r>
                    <a:rPr lang="es-MX" altLang="en-US" sz="1200" i="1">
                      <a:solidFill>
                        <a:srgbClr val="000000"/>
                      </a:solidFill>
                      <a:latin typeface="Book Antiqua" panose="02040602050305030304" pitchFamily="18" charset="0"/>
                      <a:cs typeface="Times New Roman" panose="02020603050405020304" pitchFamily="18" charset="0"/>
                    </a:rPr>
                    <a:t> </a:t>
                  </a:r>
                </a:p>
                <a:p>
                  <a:pPr algn="just">
                    <a:spcBef>
                      <a:spcPct val="0"/>
                    </a:spcBef>
                    <a:buClrTx/>
                    <a:buSzTx/>
                    <a:buFontTx/>
                    <a:buNone/>
                  </a:pPr>
                  <a:endParaRPr lang="es-MX" altLang="en-US" sz="2400">
                    <a:latin typeface="Times New Roman" panose="02020603050405020304" pitchFamily="18" charset="0"/>
                  </a:endParaRPr>
                </a:p>
              </p:txBody>
            </p:sp>
            <p:sp>
              <p:nvSpPr>
                <p:cNvPr id="177213" name="Rectangle 99">
                  <a:extLst>
                    <a:ext uri="{FF2B5EF4-FFF2-40B4-BE49-F238E27FC236}">
                      <a16:creationId xmlns:a16="http://schemas.microsoft.com/office/drawing/2014/main" id="{4022BEA0-9F93-4BC5-8792-33C51F34CF82}"/>
                    </a:ext>
                  </a:extLst>
                </p:cNvPr>
                <p:cNvSpPr>
                  <a:spLocks noChangeArrowheads="1"/>
                </p:cNvSpPr>
                <p:nvPr/>
              </p:nvSpPr>
              <p:spPr bwMode="auto">
                <a:xfrm>
                  <a:off x="0" y="5882"/>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grpSp>
          <p:grpSp>
            <p:nvGrpSpPr>
              <p:cNvPr id="177197" name="Group 102">
                <a:extLst>
                  <a:ext uri="{FF2B5EF4-FFF2-40B4-BE49-F238E27FC236}">
                    <a16:creationId xmlns:a16="http://schemas.microsoft.com/office/drawing/2014/main" id="{82380F24-AD0B-48AC-BF94-71F186A90E67}"/>
                  </a:ext>
                </a:extLst>
              </p:cNvPr>
              <p:cNvGrpSpPr>
                <a:grpSpLocks/>
              </p:cNvGrpSpPr>
              <p:nvPr/>
            </p:nvGrpSpPr>
            <p:grpSpPr bwMode="auto">
              <a:xfrm>
                <a:off x="940" y="5882"/>
                <a:ext cx="940" cy="509"/>
                <a:chOff x="940" y="5882"/>
                <a:chExt cx="940" cy="509"/>
              </a:xfrm>
            </p:grpSpPr>
            <p:sp>
              <p:nvSpPr>
                <p:cNvPr id="177210" name="Rectangle 34">
                  <a:extLst>
                    <a:ext uri="{FF2B5EF4-FFF2-40B4-BE49-F238E27FC236}">
                      <a16:creationId xmlns:a16="http://schemas.microsoft.com/office/drawing/2014/main" id="{99B88C4D-40E4-4D65-B3ED-82028B1466DF}"/>
                    </a:ext>
                  </a:extLst>
                </p:cNvPr>
                <p:cNvSpPr>
                  <a:spLocks noChangeArrowheads="1"/>
                </p:cNvSpPr>
                <p:nvPr/>
              </p:nvSpPr>
              <p:spPr bwMode="auto">
                <a:xfrm>
                  <a:off x="983" y="5882"/>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tabLst>
                      <a:tab pos="-571500" algn="l"/>
                      <a:tab pos="2800350" algn="l"/>
                    </a:tabLst>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tabLst>
                      <a:tab pos="-571500" algn="l"/>
                      <a:tab pos="2800350" algn="l"/>
                    </a:tabLst>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tabLst>
                      <a:tab pos="-571500" algn="l"/>
                      <a:tab pos="2800350" algn="l"/>
                    </a:tabLst>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9pPr>
                </a:lstStyle>
                <a:p>
                  <a:pPr algn="just" eaLnBrk="1" hangingPunct="1">
                    <a:spcBef>
                      <a:spcPct val="0"/>
                    </a:spcBef>
                    <a:buClrTx/>
                    <a:buSzTx/>
                    <a:buFontTx/>
                    <a:buNone/>
                  </a:pPr>
                  <a:r>
                    <a:rPr lang="es-MX" altLang="en-US" sz="1400" b="1">
                      <a:solidFill>
                        <a:srgbClr val="FFFF66"/>
                      </a:solidFill>
                      <a:latin typeface="Book Antiqua" panose="02040602050305030304" pitchFamily="18" charset="0"/>
                      <a:cs typeface="Times New Roman" panose="02020603050405020304" pitchFamily="18" charset="0"/>
                    </a:rPr>
                    <a:t>The grace of God</a:t>
                  </a:r>
                  <a:endParaRPr lang="es-MX" altLang="en-US" sz="1400" b="1" i="1">
                    <a:solidFill>
                      <a:srgbClr val="FFFF66"/>
                    </a:solidFill>
                    <a:latin typeface="Book Antiqua" panose="02040602050305030304" pitchFamily="18" charset="0"/>
                    <a:cs typeface="Times New Roman" panose="02020603050405020304" pitchFamily="18" charset="0"/>
                  </a:endParaRPr>
                </a:p>
                <a:p>
                  <a:pPr algn="just">
                    <a:spcBef>
                      <a:spcPct val="0"/>
                    </a:spcBef>
                    <a:buClrTx/>
                    <a:buSzTx/>
                    <a:buFontTx/>
                    <a:buNone/>
                  </a:pPr>
                  <a:endParaRPr lang="es-MX" altLang="en-US" sz="1400" b="1">
                    <a:solidFill>
                      <a:srgbClr val="FFFF66"/>
                    </a:solidFill>
                    <a:latin typeface="Book Antiqua" panose="02040602050305030304" pitchFamily="18" charset="0"/>
                  </a:endParaRPr>
                </a:p>
              </p:txBody>
            </p:sp>
            <p:sp>
              <p:nvSpPr>
                <p:cNvPr id="177211" name="Rectangle 101">
                  <a:extLst>
                    <a:ext uri="{FF2B5EF4-FFF2-40B4-BE49-F238E27FC236}">
                      <a16:creationId xmlns:a16="http://schemas.microsoft.com/office/drawing/2014/main" id="{E9671E6F-4C1F-49B2-A5D2-CFD6B37723AA}"/>
                    </a:ext>
                  </a:extLst>
                </p:cNvPr>
                <p:cNvSpPr>
                  <a:spLocks noChangeArrowheads="1"/>
                </p:cNvSpPr>
                <p:nvPr/>
              </p:nvSpPr>
              <p:spPr bwMode="auto">
                <a:xfrm>
                  <a:off x="940" y="5882"/>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grpSp>
          <p:grpSp>
            <p:nvGrpSpPr>
              <p:cNvPr id="177198" name="Group 104">
                <a:extLst>
                  <a:ext uri="{FF2B5EF4-FFF2-40B4-BE49-F238E27FC236}">
                    <a16:creationId xmlns:a16="http://schemas.microsoft.com/office/drawing/2014/main" id="{8FF36B35-7444-464C-81E7-BDD70C6EB495}"/>
                  </a:ext>
                </a:extLst>
              </p:cNvPr>
              <p:cNvGrpSpPr>
                <a:grpSpLocks/>
              </p:cNvGrpSpPr>
              <p:nvPr/>
            </p:nvGrpSpPr>
            <p:grpSpPr bwMode="auto">
              <a:xfrm>
                <a:off x="1880" y="5882"/>
                <a:ext cx="940" cy="509"/>
                <a:chOff x="1880" y="5882"/>
                <a:chExt cx="940" cy="509"/>
              </a:xfrm>
            </p:grpSpPr>
            <p:sp>
              <p:nvSpPr>
                <p:cNvPr id="177208" name="Rectangle 35">
                  <a:extLst>
                    <a:ext uri="{FF2B5EF4-FFF2-40B4-BE49-F238E27FC236}">
                      <a16:creationId xmlns:a16="http://schemas.microsoft.com/office/drawing/2014/main" id="{66C4AFC4-9742-429B-92F2-5C03F164A759}"/>
                    </a:ext>
                  </a:extLst>
                </p:cNvPr>
                <p:cNvSpPr>
                  <a:spLocks noChangeArrowheads="1"/>
                </p:cNvSpPr>
                <p:nvPr/>
              </p:nvSpPr>
              <p:spPr bwMode="auto">
                <a:xfrm>
                  <a:off x="1923" y="5882"/>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tabLst>
                      <a:tab pos="-571500" algn="l"/>
                      <a:tab pos="2800350" algn="l"/>
                    </a:tabLst>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tabLst>
                      <a:tab pos="-571500" algn="l"/>
                      <a:tab pos="2800350" algn="l"/>
                    </a:tabLst>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tabLst>
                      <a:tab pos="-571500" algn="l"/>
                      <a:tab pos="2800350" algn="l"/>
                    </a:tabLst>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9pPr>
                </a:lstStyle>
                <a:p>
                  <a:pPr algn="just" eaLnBrk="1" hangingPunct="1">
                    <a:spcBef>
                      <a:spcPct val="0"/>
                    </a:spcBef>
                    <a:buClrTx/>
                    <a:buSzTx/>
                    <a:buFontTx/>
                    <a:buNone/>
                  </a:pPr>
                  <a:r>
                    <a:rPr lang="es-MX" altLang="en-US" sz="1200" i="1">
                      <a:solidFill>
                        <a:srgbClr val="000000"/>
                      </a:solidFill>
                      <a:latin typeface="Book Antiqua" panose="02040602050305030304" pitchFamily="18" charset="0"/>
                      <a:cs typeface="Times New Roman" panose="02020603050405020304" pitchFamily="18" charset="0"/>
                    </a:rPr>
                    <a:t> </a:t>
                  </a:r>
                </a:p>
                <a:p>
                  <a:pPr algn="just">
                    <a:spcBef>
                      <a:spcPct val="0"/>
                    </a:spcBef>
                    <a:buClrTx/>
                    <a:buSzTx/>
                    <a:buFontTx/>
                    <a:buNone/>
                  </a:pPr>
                  <a:endParaRPr lang="es-MX" altLang="en-US" sz="2400">
                    <a:latin typeface="Times New Roman" panose="02020603050405020304" pitchFamily="18" charset="0"/>
                  </a:endParaRPr>
                </a:p>
              </p:txBody>
            </p:sp>
            <p:sp>
              <p:nvSpPr>
                <p:cNvPr id="177209" name="Rectangle 103">
                  <a:extLst>
                    <a:ext uri="{FF2B5EF4-FFF2-40B4-BE49-F238E27FC236}">
                      <a16:creationId xmlns:a16="http://schemas.microsoft.com/office/drawing/2014/main" id="{B251170D-52FF-4549-9D04-95C1136476A1}"/>
                    </a:ext>
                  </a:extLst>
                </p:cNvPr>
                <p:cNvSpPr>
                  <a:spLocks noChangeArrowheads="1"/>
                </p:cNvSpPr>
                <p:nvPr/>
              </p:nvSpPr>
              <p:spPr bwMode="auto">
                <a:xfrm>
                  <a:off x="1880" y="5882"/>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grpSp>
          <p:grpSp>
            <p:nvGrpSpPr>
              <p:cNvPr id="177199" name="Group 106">
                <a:extLst>
                  <a:ext uri="{FF2B5EF4-FFF2-40B4-BE49-F238E27FC236}">
                    <a16:creationId xmlns:a16="http://schemas.microsoft.com/office/drawing/2014/main" id="{875A41DC-5A56-4C9F-A07D-9B1E68847A65}"/>
                  </a:ext>
                </a:extLst>
              </p:cNvPr>
              <p:cNvGrpSpPr>
                <a:grpSpLocks/>
              </p:cNvGrpSpPr>
              <p:nvPr/>
            </p:nvGrpSpPr>
            <p:grpSpPr bwMode="auto">
              <a:xfrm>
                <a:off x="0" y="6391"/>
                <a:ext cx="940" cy="509"/>
                <a:chOff x="0" y="6391"/>
                <a:chExt cx="940" cy="509"/>
              </a:xfrm>
            </p:grpSpPr>
            <p:sp>
              <p:nvSpPr>
                <p:cNvPr id="177206" name="Rectangle 36">
                  <a:extLst>
                    <a:ext uri="{FF2B5EF4-FFF2-40B4-BE49-F238E27FC236}">
                      <a16:creationId xmlns:a16="http://schemas.microsoft.com/office/drawing/2014/main" id="{752E27C5-16D6-4751-A37A-05107BF5B832}"/>
                    </a:ext>
                  </a:extLst>
                </p:cNvPr>
                <p:cNvSpPr>
                  <a:spLocks noChangeArrowheads="1"/>
                </p:cNvSpPr>
                <p:nvPr/>
              </p:nvSpPr>
              <p:spPr bwMode="auto">
                <a:xfrm>
                  <a:off x="43" y="6391"/>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tabLst>
                      <a:tab pos="-571500" algn="l"/>
                      <a:tab pos="2800350" algn="l"/>
                    </a:tabLst>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tabLst>
                      <a:tab pos="-571500" algn="l"/>
                      <a:tab pos="2800350" algn="l"/>
                    </a:tabLst>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tabLst>
                      <a:tab pos="-571500" algn="l"/>
                      <a:tab pos="2800350" algn="l"/>
                    </a:tabLst>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9pPr>
                </a:lstStyle>
                <a:p>
                  <a:pPr algn="just" eaLnBrk="1" hangingPunct="1">
                    <a:spcBef>
                      <a:spcPct val="0"/>
                    </a:spcBef>
                    <a:buClrTx/>
                    <a:buSzTx/>
                    <a:buFontTx/>
                    <a:buNone/>
                  </a:pPr>
                  <a:r>
                    <a:rPr lang="es-MX" altLang="en-US" sz="1400" b="1">
                      <a:solidFill>
                        <a:srgbClr val="FFFF66"/>
                      </a:solidFill>
                      <a:latin typeface="Book Antiqua" panose="02040602050305030304" pitchFamily="18" charset="0"/>
                      <a:cs typeface="Times New Roman" panose="02020603050405020304" pitchFamily="18" charset="0"/>
                    </a:rPr>
                    <a:t>The Cherubim</a:t>
                  </a:r>
                  <a:endParaRPr lang="es-MX" altLang="en-US" sz="1400" b="1" i="1">
                    <a:solidFill>
                      <a:srgbClr val="FFFF66"/>
                    </a:solidFill>
                    <a:latin typeface="Book Antiqua" panose="02040602050305030304" pitchFamily="18" charset="0"/>
                    <a:cs typeface="Times New Roman" panose="02020603050405020304" pitchFamily="18" charset="0"/>
                  </a:endParaRPr>
                </a:p>
                <a:p>
                  <a:pPr algn="just">
                    <a:spcBef>
                      <a:spcPct val="0"/>
                    </a:spcBef>
                    <a:buClrTx/>
                    <a:buSzTx/>
                    <a:buFontTx/>
                    <a:buNone/>
                  </a:pPr>
                  <a:r>
                    <a:rPr lang="es-MX" altLang="en-US" sz="1200" i="1">
                      <a:solidFill>
                        <a:srgbClr val="000000"/>
                      </a:solidFill>
                      <a:latin typeface="Book Antiqua" panose="02040602050305030304" pitchFamily="18" charset="0"/>
                      <a:cs typeface="Times New Roman" panose="02020603050405020304" pitchFamily="18" charset="0"/>
                    </a:rPr>
                    <a:t> </a:t>
                  </a:r>
                </a:p>
                <a:p>
                  <a:pPr algn="just">
                    <a:spcBef>
                      <a:spcPct val="0"/>
                    </a:spcBef>
                    <a:buClrTx/>
                    <a:buSzTx/>
                    <a:buFontTx/>
                    <a:buNone/>
                  </a:pPr>
                  <a:endParaRPr lang="es-MX" altLang="en-US" sz="2400">
                    <a:latin typeface="Times New Roman" panose="02020603050405020304" pitchFamily="18" charset="0"/>
                  </a:endParaRPr>
                </a:p>
              </p:txBody>
            </p:sp>
            <p:sp>
              <p:nvSpPr>
                <p:cNvPr id="177207" name="Rectangle 105">
                  <a:extLst>
                    <a:ext uri="{FF2B5EF4-FFF2-40B4-BE49-F238E27FC236}">
                      <a16:creationId xmlns:a16="http://schemas.microsoft.com/office/drawing/2014/main" id="{F27CE412-E940-46E0-A4C2-6AAFA05704FE}"/>
                    </a:ext>
                  </a:extLst>
                </p:cNvPr>
                <p:cNvSpPr>
                  <a:spLocks noChangeArrowheads="1"/>
                </p:cNvSpPr>
                <p:nvPr/>
              </p:nvSpPr>
              <p:spPr bwMode="auto">
                <a:xfrm>
                  <a:off x="0" y="6391"/>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grpSp>
          <p:grpSp>
            <p:nvGrpSpPr>
              <p:cNvPr id="177200" name="Group 108">
                <a:extLst>
                  <a:ext uri="{FF2B5EF4-FFF2-40B4-BE49-F238E27FC236}">
                    <a16:creationId xmlns:a16="http://schemas.microsoft.com/office/drawing/2014/main" id="{FBD63468-5CD4-40B2-A56F-30F9881F5D07}"/>
                  </a:ext>
                </a:extLst>
              </p:cNvPr>
              <p:cNvGrpSpPr>
                <a:grpSpLocks/>
              </p:cNvGrpSpPr>
              <p:nvPr/>
            </p:nvGrpSpPr>
            <p:grpSpPr bwMode="auto">
              <a:xfrm>
                <a:off x="940" y="6391"/>
                <a:ext cx="940" cy="509"/>
                <a:chOff x="940" y="6391"/>
                <a:chExt cx="940" cy="509"/>
              </a:xfrm>
            </p:grpSpPr>
            <p:sp>
              <p:nvSpPr>
                <p:cNvPr id="177204" name="Rectangle 37">
                  <a:extLst>
                    <a:ext uri="{FF2B5EF4-FFF2-40B4-BE49-F238E27FC236}">
                      <a16:creationId xmlns:a16="http://schemas.microsoft.com/office/drawing/2014/main" id="{3706CF75-6DB7-4F05-A979-61E5C6FC6564}"/>
                    </a:ext>
                  </a:extLst>
                </p:cNvPr>
                <p:cNvSpPr>
                  <a:spLocks noChangeArrowheads="1"/>
                </p:cNvSpPr>
                <p:nvPr/>
              </p:nvSpPr>
              <p:spPr bwMode="auto">
                <a:xfrm>
                  <a:off x="983" y="6391"/>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tabLst>
                      <a:tab pos="-571500" algn="l"/>
                      <a:tab pos="2800350" algn="l"/>
                    </a:tabLst>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tabLst>
                      <a:tab pos="-571500" algn="l"/>
                      <a:tab pos="2800350" algn="l"/>
                    </a:tabLst>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tabLst>
                      <a:tab pos="-571500" algn="l"/>
                      <a:tab pos="2800350" algn="l"/>
                    </a:tabLst>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9pPr>
                </a:lstStyle>
                <a:p>
                  <a:pPr algn="just" eaLnBrk="1" hangingPunct="1">
                    <a:spcBef>
                      <a:spcPct val="0"/>
                    </a:spcBef>
                    <a:buClrTx/>
                    <a:buSzTx/>
                    <a:buFontTx/>
                    <a:buNone/>
                  </a:pPr>
                  <a:r>
                    <a:rPr lang="es-MX" altLang="en-US" sz="1200" i="1">
                      <a:solidFill>
                        <a:srgbClr val="000000"/>
                      </a:solidFill>
                      <a:latin typeface="Book Antiqua" panose="02040602050305030304" pitchFamily="18" charset="0"/>
                      <a:cs typeface="Times New Roman" panose="02020603050405020304" pitchFamily="18" charset="0"/>
                    </a:rPr>
                    <a:t> </a:t>
                  </a:r>
                </a:p>
                <a:p>
                  <a:pPr algn="just">
                    <a:spcBef>
                      <a:spcPct val="0"/>
                    </a:spcBef>
                    <a:buClrTx/>
                    <a:buSzTx/>
                    <a:buFontTx/>
                    <a:buNone/>
                  </a:pPr>
                  <a:endParaRPr lang="es-MX" altLang="en-US" sz="2400">
                    <a:latin typeface="Times New Roman" panose="02020603050405020304" pitchFamily="18" charset="0"/>
                  </a:endParaRPr>
                </a:p>
              </p:txBody>
            </p:sp>
            <p:sp>
              <p:nvSpPr>
                <p:cNvPr id="177205" name="Rectangle 107">
                  <a:extLst>
                    <a:ext uri="{FF2B5EF4-FFF2-40B4-BE49-F238E27FC236}">
                      <a16:creationId xmlns:a16="http://schemas.microsoft.com/office/drawing/2014/main" id="{8B071229-B491-4A3A-A491-DF3E4883E34F}"/>
                    </a:ext>
                  </a:extLst>
                </p:cNvPr>
                <p:cNvSpPr>
                  <a:spLocks noChangeArrowheads="1"/>
                </p:cNvSpPr>
                <p:nvPr/>
              </p:nvSpPr>
              <p:spPr bwMode="auto">
                <a:xfrm>
                  <a:off x="940" y="6391"/>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grpSp>
          <p:grpSp>
            <p:nvGrpSpPr>
              <p:cNvPr id="177201" name="Group 110">
                <a:extLst>
                  <a:ext uri="{FF2B5EF4-FFF2-40B4-BE49-F238E27FC236}">
                    <a16:creationId xmlns:a16="http://schemas.microsoft.com/office/drawing/2014/main" id="{B60306BB-9CE1-43BE-BDBB-A5EFABF6EAED}"/>
                  </a:ext>
                </a:extLst>
              </p:cNvPr>
              <p:cNvGrpSpPr>
                <a:grpSpLocks/>
              </p:cNvGrpSpPr>
              <p:nvPr/>
            </p:nvGrpSpPr>
            <p:grpSpPr bwMode="auto">
              <a:xfrm>
                <a:off x="1880" y="6391"/>
                <a:ext cx="940" cy="509"/>
                <a:chOff x="1880" y="6391"/>
                <a:chExt cx="940" cy="509"/>
              </a:xfrm>
            </p:grpSpPr>
            <p:sp>
              <p:nvSpPr>
                <p:cNvPr id="177202" name="Rectangle 38">
                  <a:extLst>
                    <a:ext uri="{FF2B5EF4-FFF2-40B4-BE49-F238E27FC236}">
                      <a16:creationId xmlns:a16="http://schemas.microsoft.com/office/drawing/2014/main" id="{B2EA45F9-A2E2-45EC-AFB0-3BEC7088FF8A}"/>
                    </a:ext>
                  </a:extLst>
                </p:cNvPr>
                <p:cNvSpPr>
                  <a:spLocks noChangeArrowheads="1"/>
                </p:cNvSpPr>
                <p:nvPr/>
              </p:nvSpPr>
              <p:spPr bwMode="auto">
                <a:xfrm>
                  <a:off x="1923" y="6391"/>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tabLst>
                      <a:tab pos="-571500" algn="l"/>
                      <a:tab pos="2800350" algn="l"/>
                    </a:tabLst>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tabLst>
                      <a:tab pos="-571500" algn="l"/>
                      <a:tab pos="2800350" algn="l"/>
                    </a:tabLst>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tabLst>
                      <a:tab pos="-571500" algn="l"/>
                      <a:tab pos="2800350" algn="l"/>
                    </a:tabLst>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9pPr>
                </a:lstStyle>
                <a:p>
                  <a:pPr algn="just" eaLnBrk="1" hangingPunct="1">
                    <a:spcBef>
                      <a:spcPct val="0"/>
                    </a:spcBef>
                    <a:buClrTx/>
                    <a:buSzTx/>
                    <a:buFontTx/>
                    <a:buNone/>
                  </a:pPr>
                  <a:r>
                    <a:rPr lang="es-MX" altLang="en-US" sz="1200" i="1">
                      <a:solidFill>
                        <a:srgbClr val="000000"/>
                      </a:solidFill>
                      <a:latin typeface="Book Antiqua" panose="02040602050305030304" pitchFamily="18" charset="0"/>
                      <a:cs typeface="Times New Roman" panose="02020603050405020304" pitchFamily="18" charset="0"/>
                    </a:rPr>
                    <a:t> </a:t>
                  </a:r>
                </a:p>
                <a:p>
                  <a:pPr algn="just">
                    <a:spcBef>
                      <a:spcPct val="0"/>
                    </a:spcBef>
                    <a:buClrTx/>
                    <a:buSzTx/>
                    <a:buFontTx/>
                    <a:buNone/>
                  </a:pPr>
                  <a:endParaRPr lang="es-MX" altLang="en-US" sz="2400">
                    <a:latin typeface="Times New Roman" panose="02020603050405020304" pitchFamily="18" charset="0"/>
                  </a:endParaRPr>
                </a:p>
              </p:txBody>
            </p:sp>
            <p:sp>
              <p:nvSpPr>
                <p:cNvPr id="177203" name="Rectangle 109">
                  <a:extLst>
                    <a:ext uri="{FF2B5EF4-FFF2-40B4-BE49-F238E27FC236}">
                      <a16:creationId xmlns:a16="http://schemas.microsoft.com/office/drawing/2014/main" id="{D6F5CFE8-D1A8-4882-8CB3-42507D7F9B1F}"/>
                    </a:ext>
                  </a:extLst>
                </p:cNvPr>
                <p:cNvSpPr>
                  <a:spLocks noChangeArrowheads="1"/>
                </p:cNvSpPr>
                <p:nvPr/>
              </p:nvSpPr>
              <p:spPr bwMode="auto">
                <a:xfrm>
                  <a:off x="1880" y="6391"/>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grpSp>
        </p:grpSp>
        <p:sp>
          <p:nvSpPr>
            <p:cNvPr id="177165" name="Rectangle 112">
              <a:extLst>
                <a:ext uri="{FF2B5EF4-FFF2-40B4-BE49-F238E27FC236}">
                  <a16:creationId xmlns:a16="http://schemas.microsoft.com/office/drawing/2014/main" id="{00CE8CFF-07E8-4A22-B1D3-2A2F5D996E38}"/>
                </a:ext>
              </a:extLst>
            </p:cNvPr>
            <p:cNvSpPr>
              <a:spLocks noChangeArrowheads="1"/>
            </p:cNvSpPr>
            <p:nvPr/>
          </p:nvSpPr>
          <p:spPr bwMode="auto">
            <a:xfrm>
              <a:off x="-3" y="525"/>
              <a:ext cx="2826" cy="6378"/>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grpSp>
      <p:sp>
        <p:nvSpPr>
          <p:cNvPr id="177156" name="Rectangle 114">
            <a:extLst>
              <a:ext uri="{FF2B5EF4-FFF2-40B4-BE49-F238E27FC236}">
                <a16:creationId xmlns:a16="http://schemas.microsoft.com/office/drawing/2014/main" id="{CF51F9C1-4CCE-4896-8910-5C767BC0FBF1}"/>
              </a:ext>
            </a:extLst>
          </p:cNvPr>
          <p:cNvSpPr>
            <a:spLocks noChangeArrowheads="1"/>
          </p:cNvSpPr>
          <p:nvPr/>
        </p:nvSpPr>
        <p:spPr bwMode="auto">
          <a:xfrm>
            <a:off x="3175" y="8596313"/>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tabLst>
                <a:tab pos="-571500" algn="l"/>
                <a:tab pos="2800350" algn="l"/>
              </a:tabLst>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tabLst>
                <a:tab pos="-571500" algn="l"/>
                <a:tab pos="2800350" algn="l"/>
              </a:tabLst>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tabLst>
                <a:tab pos="-571500" algn="l"/>
                <a:tab pos="2800350" algn="l"/>
              </a:tabLst>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tabLst>
                <a:tab pos="-571500" algn="l"/>
                <a:tab pos="2800350" algn="l"/>
              </a:tabLst>
              <a:defRPr sz="2000">
                <a:solidFill>
                  <a:schemeClr val="tx1"/>
                </a:solidFill>
                <a:latin typeface="Tahoma" panose="020B0604030504040204" pitchFamily="34" charset="0"/>
              </a:defRPr>
            </a:lvl9pPr>
          </a:lstStyle>
          <a:p>
            <a:pPr algn="just" eaLnBrk="1" hangingPunct="1">
              <a:spcBef>
                <a:spcPct val="0"/>
              </a:spcBef>
              <a:buClrTx/>
              <a:buSzTx/>
              <a:buFontTx/>
              <a:buNone/>
            </a:pPr>
            <a:r>
              <a:rPr lang="es-MX" altLang="en-US" sz="1100">
                <a:solidFill>
                  <a:srgbClr val="000000"/>
                </a:solidFill>
                <a:latin typeface="Book Antiqua" panose="02040602050305030304" pitchFamily="18" charset="0"/>
                <a:cs typeface="Times New Roman" panose="02020603050405020304" pitchFamily="18" charset="0"/>
              </a:rPr>
              <a:t> </a:t>
            </a:r>
            <a:endParaRPr lang="es-MX" altLang="en-US" sz="1200" i="1">
              <a:solidFill>
                <a:srgbClr val="000000"/>
              </a:solidFill>
              <a:latin typeface="Book Antiqua" panose="02040602050305030304" pitchFamily="18" charset="0"/>
              <a:cs typeface="Times New Roman" panose="02020603050405020304" pitchFamily="18" charset="0"/>
            </a:endParaRPr>
          </a:p>
          <a:p>
            <a:pPr>
              <a:spcBef>
                <a:spcPct val="0"/>
              </a:spcBef>
              <a:buClrTx/>
              <a:buSzTx/>
              <a:buFontTx/>
              <a:buNone/>
            </a:pPr>
            <a:endParaRPr lang="es-MX" altLang="en-US" sz="2400">
              <a:latin typeface="Times New Roman" panose="02020603050405020304" pitchFamily="18" charset="0"/>
            </a:endParaRPr>
          </a:p>
        </p:txBody>
      </p:sp>
      <p:sp>
        <p:nvSpPr>
          <p:cNvPr id="177157" name="Text Box 116">
            <a:extLst>
              <a:ext uri="{FF2B5EF4-FFF2-40B4-BE49-F238E27FC236}">
                <a16:creationId xmlns:a16="http://schemas.microsoft.com/office/drawing/2014/main" id="{94A81788-34E4-43EB-9549-8AF4BD428AA4}"/>
              </a:ext>
            </a:extLst>
          </p:cNvPr>
          <p:cNvSpPr txBox="1">
            <a:spLocks noChangeArrowheads="1"/>
          </p:cNvSpPr>
          <p:nvPr/>
        </p:nvSpPr>
        <p:spPr bwMode="auto">
          <a:xfrm>
            <a:off x="6324600" y="1981200"/>
            <a:ext cx="2057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400" b="1">
                <a:solidFill>
                  <a:srgbClr val="FFFF66"/>
                </a:solidFill>
                <a:latin typeface="Times New Roman" panose="02020603050405020304" pitchFamily="18" charset="0"/>
              </a:rPr>
              <a:t>Hebrews 9:14</a:t>
            </a:r>
          </a:p>
        </p:txBody>
      </p:sp>
      <p:sp>
        <p:nvSpPr>
          <p:cNvPr id="177158" name="Text Box 117">
            <a:extLst>
              <a:ext uri="{FF2B5EF4-FFF2-40B4-BE49-F238E27FC236}">
                <a16:creationId xmlns:a16="http://schemas.microsoft.com/office/drawing/2014/main" id="{89B2522D-0E90-43F6-B105-6BA55D22D50D}"/>
              </a:ext>
            </a:extLst>
          </p:cNvPr>
          <p:cNvSpPr txBox="1">
            <a:spLocks noChangeArrowheads="1"/>
          </p:cNvSpPr>
          <p:nvPr/>
        </p:nvSpPr>
        <p:spPr bwMode="auto">
          <a:xfrm>
            <a:off x="6324600" y="2438400"/>
            <a:ext cx="220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400" b="1">
                <a:solidFill>
                  <a:srgbClr val="FFFF66"/>
                </a:solidFill>
                <a:latin typeface="Times New Roman" panose="02020603050405020304" pitchFamily="18" charset="0"/>
              </a:rPr>
              <a:t>Titus 3:5</a:t>
            </a:r>
          </a:p>
        </p:txBody>
      </p:sp>
      <p:sp>
        <p:nvSpPr>
          <p:cNvPr id="177159" name="Text Box 118">
            <a:extLst>
              <a:ext uri="{FF2B5EF4-FFF2-40B4-BE49-F238E27FC236}">
                <a16:creationId xmlns:a16="http://schemas.microsoft.com/office/drawing/2014/main" id="{01865334-1E42-4823-BFFA-72AE5781C26B}"/>
              </a:ext>
            </a:extLst>
          </p:cNvPr>
          <p:cNvSpPr txBox="1">
            <a:spLocks noChangeArrowheads="1"/>
          </p:cNvSpPr>
          <p:nvPr/>
        </p:nvSpPr>
        <p:spPr bwMode="auto">
          <a:xfrm>
            <a:off x="6324600" y="2971800"/>
            <a:ext cx="220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400" b="1">
                <a:solidFill>
                  <a:srgbClr val="FFFF66"/>
                </a:solidFill>
                <a:latin typeface="Times New Roman" panose="02020603050405020304" pitchFamily="18" charset="0"/>
              </a:rPr>
              <a:t>John 6:48-51</a:t>
            </a:r>
          </a:p>
        </p:txBody>
      </p:sp>
      <p:sp>
        <p:nvSpPr>
          <p:cNvPr id="177160" name="Text Box 119">
            <a:extLst>
              <a:ext uri="{FF2B5EF4-FFF2-40B4-BE49-F238E27FC236}">
                <a16:creationId xmlns:a16="http://schemas.microsoft.com/office/drawing/2014/main" id="{2F4E7948-5DF3-4642-BEC9-B18F1CF2CE08}"/>
              </a:ext>
            </a:extLst>
          </p:cNvPr>
          <p:cNvSpPr txBox="1">
            <a:spLocks noChangeArrowheads="1"/>
          </p:cNvSpPr>
          <p:nvPr/>
        </p:nvSpPr>
        <p:spPr bwMode="auto">
          <a:xfrm>
            <a:off x="6324600" y="5486400"/>
            <a:ext cx="220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1400">
              <a:solidFill>
                <a:srgbClr val="FFFF66"/>
              </a:solidFill>
              <a:latin typeface="Times New Roman" panose="02020603050405020304" pitchFamily="18" charset="0"/>
            </a:endParaRPr>
          </a:p>
        </p:txBody>
      </p:sp>
      <p:sp>
        <p:nvSpPr>
          <p:cNvPr id="177161" name="Text Box 120">
            <a:extLst>
              <a:ext uri="{FF2B5EF4-FFF2-40B4-BE49-F238E27FC236}">
                <a16:creationId xmlns:a16="http://schemas.microsoft.com/office/drawing/2014/main" id="{777A7FC7-06D4-4CBD-BA77-B05EFAEC7CFE}"/>
              </a:ext>
            </a:extLst>
          </p:cNvPr>
          <p:cNvSpPr txBox="1">
            <a:spLocks noChangeArrowheads="1"/>
          </p:cNvSpPr>
          <p:nvPr/>
        </p:nvSpPr>
        <p:spPr bwMode="auto">
          <a:xfrm>
            <a:off x="6248400" y="5410200"/>
            <a:ext cx="1981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400" b="1">
                <a:solidFill>
                  <a:srgbClr val="FFFF66"/>
                </a:solidFill>
                <a:latin typeface="Times New Roman" panose="02020603050405020304" pitchFamily="18" charset="0"/>
              </a:rPr>
              <a:t>Psalm 132:7,8</a:t>
            </a:r>
          </a:p>
        </p:txBody>
      </p:sp>
      <p:sp>
        <p:nvSpPr>
          <p:cNvPr id="177162" name="Text Box 121">
            <a:extLst>
              <a:ext uri="{FF2B5EF4-FFF2-40B4-BE49-F238E27FC236}">
                <a16:creationId xmlns:a16="http://schemas.microsoft.com/office/drawing/2014/main" id="{13DE9C31-173B-4246-B9D6-8B60F02DF5F5}"/>
              </a:ext>
            </a:extLst>
          </p:cNvPr>
          <p:cNvSpPr txBox="1">
            <a:spLocks noChangeArrowheads="1"/>
          </p:cNvSpPr>
          <p:nvPr/>
        </p:nvSpPr>
        <p:spPr bwMode="auto">
          <a:xfrm>
            <a:off x="3657600" y="6400800"/>
            <a:ext cx="2057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400" b="1">
                <a:solidFill>
                  <a:srgbClr val="FFFF66"/>
                </a:solidFill>
                <a:latin typeface="Times New Roman" panose="02020603050405020304" pitchFamily="18" charset="0"/>
              </a:rPr>
              <a:t>The angels in heaven</a:t>
            </a:r>
          </a:p>
        </p:txBody>
      </p:sp>
      <p:sp>
        <p:nvSpPr>
          <p:cNvPr id="177163" name="Text Box 122">
            <a:extLst>
              <a:ext uri="{FF2B5EF4-FFF2-40B4-BE49-F238E27FC236}">
                <a16:creationId xmlns:a16="http://schemas.microsoft.com/office/drawing/2014/main" id="{E2DB8F0B-54DD-4EDE-8483-4F5512F2DDDC}"/>
              </a:ext>
            </a:extLst>
          </p:cNvPr>
          <p:cNvSpPr txBox="1">
            <a:spLocks noChangeArrowheads="1"/>
          </p:cNvSpPr>
          <p:nvPr/>
        </p:nvSpPr>
        <p:spPr bwMode="auto">
          <a:xfrm>
            <a:off x="6324600" y="64008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400" b="1">
                <a:solidFill>
                  <a:srgbClr val="FFFF66"/>
                </a:solidFill>
                <a:latin typeface="Times New Roman" panose="02020603050405020304" pitchFamily="18" charset="0"/>
              </a:rPr>
              <a:t>Ezekiel 10:15-22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76E84-5FD5-4CCE-8DF7-672703FF435C}"/>
              </a:ext>
            </a:extLst>
          </p:cNvPr>
          <p:cNvSpPr>
            <a:spLocks noGrp="1"/>
          </p:cNvSpPr>
          <p:nvPr>
            <p:ph type="title"/>
          </p:nvPr>
        </p:nvSpPr>
        <p:spPr>
          <a:xfrm>
            <a:off x="381000" y="381000"/>
            <a:ext cx="8305800" cy="838200"/>
          </a:xfrm>
        </p:spPr>
        <p:txBody>
          <a:bodyPr/>
          <a:lstStyle/>
          <a:p>
            <a:pPr>
              <a:defRPr/>
            </a:pPr>
            <a:r>
              <a:rPr lang="en-US" sz="3200" b="1" dirty="0"/>
              <a:t>Type and Antitype in the Tabernacle</a:t>
            </a:r>
          </a:p>
        </p:txBody>
      </p:sp>
      <p:sp>
        <p:nvSpPr>
          <p:cNvPr id="3" name="Content Placeholder 2">
            <a:extLst>
              <a:ext uri="{FF2B5EF4-FFF2-40B4-BE49-F238E27FC236}">
                <a16:creationId xmlns:a16="http://schemas.microsoft.com/office/drawing/2014/main" id="{36363A35-6D18-4AB1-B2CF-4BACE207703C}"/>
              </a:ext>
            </a:extLst>
          </p:cNvPr>
          <p:cNvSpPr>
            <a:spLocks noGrp="1"/>
          </p:cNvSpPr>
          <p:nvPr>
            <p:ph idx="1"/>
          </p:nvPr>
        </p:nvSpPr>
        <p:spPr>
          <a:xfrm>
            <a:off x="381000" y="1828800"/>
            <a:ext cx="8305800" cy="4267200"/>
          </a:xfrm>
        </p:spPr>
        <p:txBody>
          <a:bodyPr/>
          <a:lstStyle/>
          <a:p>
            <a:pPr marL="0" indent="0">
              <a:buFont typeface="Wingdings" panose="05000000000000000000" pitchFamily="2" charset="2"/>
              <a:buNone/>
              <a:defRPr/>
            </a:pPr>
            <a:r>
              <a:rPr lang="en-US" sz="2400" b="1" dirty="0"/>
              <a:t> Bronze Altar = Our need for a sacrifice to come into the presence of God</a:t>
            </a:r>
          </a:p>
          <a:p>
            <a:pPr marL="0" indent="0">
              <a:buFont typeface="Wingdings" panose="05000000000000000000" pitchFamily="2" charset="2"/>
              <a:buNone/>
              <a:defRPr/>
            </a:pPr>
            <a:endParaRPr lang="en-US" sz="1200" b="1" dirty="0"/>
          </a:p>
          <a:p>
            <a:pPr marL="0" indent="0">
              <a:buFont typeface="Wingdings" panose="05000000000000000000" pitchFamily="2" charset="2"/>
              <a:buNone/>
              <a:defRPr/>
            </a:pPr>
            <a:r>
              <a:rPr lang="en-US" sz="2400" b="1" dirty="0"/>
              <a:t>Laver =  The need for cleansing/baptism in order to come into a relationship with God   1 Peter 3:21</a:t>
            </a:r>
          </a:p>
          <a:p>
            <a:pPr marL="0" indent="0">
              <a:buFont typeface="Wingdings" panose="05000000000000000000" pitchFamily="2" charset="2"/>
              <a:buNone/>
              <a:defRPr/>
            </a:pPr>
            <a:endParaRPr lang="en-US" sz="1200" b="1" dirty="0"/>
          </a:p>
          <a:p>
            <a:pPr marL="0" indent="0">
              <a:buFont typeface="Wingdings" panose="05000000000000000000" pitchFamily="2" charset="2"/>
              <a:buNone/>
              <a:defRPr/>
            </a:pPr>
            <a:r>
              <a:rPr lang="en-US" sz="2400" b="1" dirty="0" err="1"/>
              <a:t>Shew</a:t>
            </a:r>
            <a:r>
              <a:rPr lang="en-US" sz="2400" b="1" dirty="0"/>
              <a:t> Bread = Jesus, the bread of life   John 6:35</a:t>
            </a:r>
          </a:p>
          <a:p>
            <a:pPr marL="0" indent="0">
              <a:buFont typeface="Wingdings" panose="05000000000000000000" pitchFamily="2" charset="2"/>
              <a:buNone/>
              <a:defRPr/>
            </a:pPr>
            <a:endParaRPr lang="en-US" sz="1200" b="1" dirty="0"/>
          </a:p>
          <a:p>
            <a:pPr marL="0" indent="0">
              <a:buFont typeface="Wingdings" panose="05000000000000000000" pitchFamily="2" charset="2"/>
              <a:buNone/>
              <a:defRPr/>
            </a:pPr>
            <a:r>
              <a:rPr lang="en-US" sz="2400" b="1" dirty="0"/>
              <a:t>Menorah =  The Holy Spirit  Zechariah 4:1-6</a:t>
            </a:r>
          </a:p>
          <a:p>
            <a:pPr marL="0" indent="0">
              <a:buFont typeface="Wingdings" panose="05000000000000000000" pitchFamily="2" charset="2"/>
              <a:buNone/>
              <a:defRPr/>
            </a:pPr>
            <a:endParaRPr lang="en-US" sz="1200" b="1" dirty="0"/>
          </a:p>
          <a:p>
            <a:pPr marL="0" indent="0">
              <a:buFont typeface="Wingdings" panose="05000000000000000000" pitchFamily="2" charset="2"/>
              <a:buNone/>
              <a:defRPr/>
            </a:pPr>
            <a:r>
              <a:rPr lang="en-US" sz="2400" b="1" dirty="0"/>
              <a:t>Altar of incense = Our prayers  Rev 5:8</a:t>
            </a:r>
          </a:p>
          <a:p>
            <a:pPr marL="0" indent="0">
              <a:buFont typeface="Wingdings" panose="05000000000000000000" pitchFamily="2" charset="2"/>
              <a:buNone/>
              <a:defRPr/>
            </a:pPr>
            <a:endParaRPr lang="en-US" sz="24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FA92C-F1A4-4DBA-9A1E-0693FFCD63BF}"/>
              </a:ext>
            </a:extLst>
          </p:cNvPr>
          <p:cNvSpPr>
            <a:spLocks noGrp="1"/>
          </p:cNvSpPr>
          <p:nvPr>
            <p:ph type="title"/>
          </p:nvPr>
        </p:nvSpPr>
        <p:spPr>
          <a:xfrm>
            <a:off x="381000" y="381000"/>
            <a:ext cx="8305800" cy="990600"/>
          </a:xfrm>
        </p:spPr>
        <p:txBody>
          <a:bodyPr/>
          <a:lstStyle/>
          <a:p>
            <a:pPr>
              <a:defRPr/>
            </a:pPr>
            <a:r>
              <a:rPr lang="en-US" sz="3200" b="1" dirty="0"/>
              <a:t>Type and Antitype in the Tabernacle</a:t>
            </a:r>
          </a:p>
        </p:txBody>
      </p:sp>
      <p:sp>
        <p:nvSpPr>
          <p:cNvPr id="3" name="Content Placeholder 2">
            <a:extLst>
              <a:ext uri="{FF2B5EF4-FFF2-40B4-BE49-F238E27FC236}">
                <a16:creationId xmlns:a16="http://schemas.microsoft.com/office/drawing/2014/main" id="{60206CA4-6C06-44F1-99C3-9D4F67A7C103}"/>
              </a:ext>
            </a:extLst>
          </p:cNvPr>
          <p:cNvSpPr>
            <a:spLocks noGrp="1"/>
          </p:cNvSpPr>
          <p:nvPr>
            <p:ph idx="1"/>
          </p:nvPr>
        </p:nvSpPr>
        <p:spPr>
          <a:xfrm>
            <a:off x="304800" y="1524000"/>
            <a:ext cx="8382000" cy="4572000"/>
          </a:xfrm>
        </p:spPr>
        <p:txBody>
          <a:bodyPr/>
          <a:lstStyle/>
          <a:p>
            <a:pPr marL="0" indent="0">
              <a:buFont typeface="Wingdings" panose="05000000000000000000" pitchFamily="2" charset="2"/>
              <a:buNone/>
              <a:defRPr/>
            </a:pPr>
            <a:r>
              <a:rPr lang="en-US" sz="2400" b="1" dirty="0"/>
              <a:t>Curtain = Separation between man and God because of his holiness</a:t>
            </a:r>
          </a:p>
          <a:p>
            <a:pPr marL="0" indent="0">
              <a:buFont typeface="Wingdings" panose="05000000000000000000" pitchFamily="2" charset="2"/>
              <a:buNone/>
              <a:defRPr/>
            </a:pPr>
            <a:endParaRPr lang="en-US" sz="2400" b="1" dirty="0"/>
          </a:p>
          <a:p>
            <a:pPr marL="0" indent="0">
              <a:buFont typeface="Wingdings" panose="05000000000000000000" pitchFamily="2" charset="2"/>
              <a:buNone/>
              <a:defRPr/>
            </a:pPr>
            <a:r>
              <a:rPr lang="en-US" sz="2400" b="1" dirty="0"/>
              <a:t>Cherubim = Protectors of God’s holiness   </a:t>
            </a:r>
            <a:r>
              <a:rPr lang="de-DE" sz="2400" b="1" dirty="0"/>
              <a:t>Revelation 4:6-8, Genesis 3:24   Ezekiel 10:9-19</a:t>
            </a:r>
          </a:p>
          <a:p>
            <a:pPr marL="0" indent="0">
              <a:buFont typeface="Wingdings" panose="05000000000000000000" pitchFamily="2" charset="2"/>
              <a:buNone/>
              <a:defRPr/>
            </a:pPr>
            <a:endParaRPr lang="en-US" sz="2400" b="1" dirty="0"/>
          </a:p>
          <a:p>
            <a:pPr marL="0" indent="0">
              <a:buFont typeface="Wingdings" panose="05000000000000000000" pitchFamily="2" charset="2"/>
              <a:buNone/>
              <a:defRPr/>
            </a:pPr>
            <a:r>
              <a:rPr lang="en-US" sz="2400" b="1" dirty="0"/>
              <a:t>Mercy seat = God’s throne   Ezekiel 1   Revelation 4</a:t>
            </a:r>
          </a:p>
          <a:p>
            <a:pPr marL="0" indent="0">
              <a:buFont typeface="Wingdings" panose="05000000000000000000" pitchFamily="2" charset="2"/>
              <a:buNone/>
              <a:defRPr/>
            </a:pPr>
            <a:endParaRPr lang="en-US" sz="2400" b="1" dirty="0"/>
          </a:p>
          <a:p>
            <a:pPr marL="0" indent="0">
              <a:buFont typeface="Wingdings" panose="05000000000000000000" pitchFamily="2" charset="2"/>
              <a:buNone/>
              <a:defRPr/>
            </a:pPr>
            <a:r>
              <a:rPr lang="en-US" sz="2400" b="1" dirty="0"/>
              <a:t>Note, the mercy seat covers the Law of Moses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AAFD0-E8EE-445D-A98D-D9798D123C85}"/>
              </a:ext>
            </a:extLst>
          </p:cNvPr>
          <p:cNvSpPr>
            <a:spLocks noGrp="1"/>
          </p:cNvSpPr>
          <p:nvPr>
            <p:ph type="title"/>
          </p:nvPr>
        </p:nvSpPr>
        <p:spPr>
          <a:xfrm>
            <a:off x="381000" y="381000"/>
            <a:ext cx="8305800" cy="838200"/>
          </a:xfrm>
        </p:spPr>
        <p:txBody>
          <a:bodyPr/>
          <a:lstStyle/>
          <a:p>
            <a:pPr>
              <a:defRPr/>
            </a:pPr>
            <a:r>
              <a:rPr lang="en-US" sz="3600" b="1" dirty="0"/>
              <a:t>Great News</a:t>
            </a:r>
          </a:p>
        </p:txBody>
      </p:sp>
      <p:sp>
        <p:nvSpPr>
          <p:cNvPr id="3" name="Content Placeholder 2">
            <a:extLst>
              <a:ext uri="{FF2B5EF4-FFF2-40B4-BE49-F238E27FC236}">
                <a16:creationId xmlns:a16="http://schemas.microsoft.com/office/drawing/2014/main" id="{56A34AF8-2550-46D8-AE7E-A6273DDA6819}"/>
              </a:ext>
            </a:extLst>
          </p:cNvPr>
          <p:cNvSpPr>
            <a:spLocks noGrp="1"/>
          </p:cNvSpPr>
          <p:nvPr>
            <p:ph idx="1"/>
          </p:nvPr>
        </p:nvSpPr>
        <p:spPr>
          <a:xfrm>
            <a:off x="4800600" y="1981200"/>
            <a:ext cx="3886200" cy="4114800"/>
          </a:xfrm>
        </p:spPr>
        <p:txBody>
          <a:bodyPr/>
          <a:lstStyle/>
          <a:p>
            <a:pPr marL="0" indent="0">
              <a:buFont typeface="Wingdings" panose="05000000000000000000" pitchFamily="2" charset="2"/>
              <a:buNone/>
              <a:defRPr/>
            </a:pPr>
            <a:r>
              <a:rPr lang="en-US" sz="2400" b="1" dirty="0"/>
              <a:t>When Jesus died, the curtain was rent in two.</a:t>
            </a:r>
          </a:p>
          <a:p>
            <a:pPr marL="0" indent="0">
              <a:buFont typeface="Wingdings" panose="05000000000000000000" pitchFamily="2" charset="2"/>
              <a:buNone/>
              <a:defRPr/>
            </a:pPr>
            <a:endParaRPr lang="en-US" sz="2400" b="1" dirty="0"/>
          </a:p>
          <a:p>
            <a:pPr marL="0" indent="0">
              <a:buFont typeface="Wingdings" panose="05000000000000000000" pitchFamily="2" charset="2"/>
              <a:buNone/>
              <a:defRPr/>
            </a:pPr>
            <a:r>
              <a:rPr lang="en-US" sz="2400" b="1" dirty="0"/>
              <a:t>Now, we walk boldly into the true, the heavenly tabernacle  </a:t>
            </a:r>
            <a:r>
              <a:rPr lang="en-US" sz="2400" b="1" dirty="0" err="1"/>
              <a:t>Heb</a:t>
            </a:r>
            <a:r>
              <a:rPr lang="en-US" sz="2400" b="1" dirty="0"/>
              <a:t> 10:19-22!!!!!!</a:t>
            </a:r>
          </a:p>
        </p:txBody>
      </p:sp>
      <p:pic>
        <p:nvPicPr>
          <p:cNvPr id="181252" name="Picture 2" descr="http://220lily.files.wordpress.com/2013/11/032412_1411_comeoutfrom1.png">
            <a:extLst>
              <a:ext uri="{FF2B5EF4-FFF2-40B4-BE49-F238E27FC236}">
                <a16:creationId xmlns:a16="http://schemas.microsoft.com/office/drawing/2014/main" id="{52FFE750-A5B7-46DB-9051-D7D5728DC4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13" y="1447800"/>
            <a:ext cx="4103687"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9F3B6-0534-4148-B6E3-670AF0B6907F}"/>
              </a:ext>
            </a:extLst>
          </p:cNvPr>
          <p:cNvSpPr>
            <a:spLocks noGrp="1"/>
          </p:cNvSpPr>
          <p:nvPr>
            <p:ph type="title"/>
          </p:nvPr>
        </p:nvSpPr>
        <p:spPr/>
        <p:txBody>
          <a:bodyPr/>
          <a:lstStyle/>
          <a:p>
            <a:r>
              <a:rPr lang="en-US" sz="3600" b="1" dirty="0"/>
              <a:t>Tabernacles and Jesus</a:t>
            </a:r>
          </a:p>
        </p:txBody>
      </p:sp>
      <p:sp>
        <p:nvSpPr>
          <p:cNvPr id="3" name="Content Placeholder 2">
            <a:extLst>
              <a:ext uri="{FF2B5EF4-FFF2-40B4-BE49-F238E27FC236}">
                <a16:creationId xmlns:a16="http://schemas.microsoft.com/office/drawing/2014/main" id="{BF8DF741-9861-4A97-ACA1-E107FE887559}"/>
              </a:ext>
            </a:extLst>
          </p:cNvPr>
          <p:cNvSpPr>
            <a:spLocks noGrp="1"/>
          </p:cNvSpPr>
          <p:nvPr>
            <p:ph idx="1"/>
          </p:nvPr>
        </p:nvSpPr>
        <p:spPr>
          <a:xfrm>
            <a:off x="5486400" y="1981200"/>
            <a:ext cx="3200400" cy="4114800"/>
          </a:xfrm>
        </p:spPr>
        <p:txBody>
          <a:bodyPr/>
          <a:lstStyle/>
          <a:p>
            <a:pPr marL="0" indent="0">
              <a:buNone/>
            </a:pPr>
            <a:r>
              <a:rPr lang="en-US" sz="2400" b="1" dirty="0"/>
              <a:t>The Word became flesh and tabernacled among us. We have beheld his glory, the glory of the one and only Son of God who came from the father full of grace and truth.  </a:t>
            </a:r>
          </a:p>
          <a:p>
            <a:pPr marL="0" indent="0">
              <a:buNone/>
            </a:pPr>
            <a:r>
              <a:rPr lang="en-US" sz="2400" b="1" dirty="0"/>
              <a:t>John 3:14</a:t>
            </a:r>
          </a:p>
        </p:txBody>
      </p:sp>
      <p:pic>
        <p:nvPicPr>
          <p:cNvPr id="1026" name="Picture 2" descr="The Tabernacle in Its Ancient Near Eastern Context - TheTorah.com">
            <a:extLst>
              <a:ext uri="{FF2B5EF4-FFF2-40B4-BE49-F238E27FC236}">
                <a16:creationId xmlns:a16="http://schemas.microsoft.com/office/drawing/2014/main" id="{349A7DEA-7C15-471D-A392-4D1459A0CE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5336088" cy="3719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110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Jesus Clears the Temple</a:t>
            </a:r>
          </a:p>
        </p:txBody>
      </p:sp>
      <p:sp>
        <p:nvSpPr>
          <p:cNvPr id="3" name="Content Placeholder 2"/>
          <p:cNvSpPr>
            <a:spLocks noGrp="1"/>
          </p:cNvSpPr>
          <p:nvPr>
            <p:ph idx="1"/>
          </p:nvPr>
        </p:nvSpPr>
        <p:spPr>
          <a:xfrm>
            <a:off x="457200" y="1905000"/>
            <a:ext cx="8229600" cy="4404360"/>
          </a:xfrm>
        </p:spPr>
        <p:txBody>
          <a:bodyPr>
            <a:normAutofit lnSpcReduction="10000"/>
          </a:bodyPr>
          <a:lstStyle/>
          <a:p>
            <a:pPr marL="137160" indent="0">
              <a:buNone/>
            </a:pPr>
            <a:r>
              <a:rPr lang="en-US" b="1" dirty="0">
                <a:solidFill>
                  <a:srgbClr val="FFFF00"/>
                </a:solidFill>
              </a:rPr>
              <a:t>Jesus clears the temple  John 2:12-17  a “sign”</a:t>
            </a:r>
          </a:p>
          <a:p>
            <a:pPr marL="137160" indent="0">
              <a:buNone/>
            </a:pPr>
            <a:endParaRPr lang="en-US" sz="1300" b="1" dirty="0">
              <a:solidFill>
                <a:srgbClr val="FFFF00"/>
              </a:solidFill>
            </a:endParaRPr>
          </a:p>
          <a:p>
            <a:pPr marL="137160" indent="0">
              <a:buNone/>
            </a:pPr>
            <a:endParaRPr lang="en-US" sz="1600" b="1" dirty="0">
              <a:solidFill>
                <a:srgbClr val="FFFF00"/>
              </a:solidFill>
            </a:endParaRPr>
          </a:p>
          <a:p>
            <a:pPr marL="137160" indent="0">
              <a:buNone/>
            </a:pPr>
            <a:r>
              <a:rPr lang="en-US" b="1" dirty="0">
                <a:solidFill>
                  <a:srgbClr val="FFFF00"/>
                </a:solidFill>
              </a:rPr>
              <a:t>Jesus cleanses the temple –his house—as one does before the Passover.</a:t>
            </a:r>
          </a:p>
          <a:p>
            <a:pPr marL="137160" indent="0">
              <a:buNone/>
            </a:pPr>
            <a:endParaRPr lang="en-US" sz="1600" b="1" dirty="0">
              <a:solidFill>
                <a:srgbClr val="FFFF00"/>
              </a:solidFill>
            </a:endParaRPr>
          </a:p>
          <a:p>
            <a:pPr marL="137160" indent="0">
              <a:buNone/>
            </a:pPr>
            <a:r>
              <a:rPr lang="en-US" b="1" dirty="0">
                <a:solidFill>
                  <a:srgbClr val="FFFF00"/>
                </a:solidFill>
              </a:rPr>
              <a:t>Jesus’ authority over the temple.  The temple of God is my body!</a:t>
            </a:r>
          </a:p>
          <a:p>
            <a:pPr marL="137160" indent="0">
              <a:buNone/>
            </a:pPr>
            <a:endParaRPr lang="en-US" sz="1300" b="1" dirty="0">
              <a:solidFill>
                <a:srgbClr val="FFFF00"/>
              </a:solidFill>
            </a:endParaRPr>
          </a:p>
          <a:p>
            <a:pPr marL="137160" indent="0">
              <a:buNone/>
            </a:pPr>
            <a:endParaRPr lang="en-US" dirty="0"/>
          </a:p>
        </p:txBody>
      </p:sp>
    </p:spTree>
    <p:extLst>
      <p:ext uri="{BB962C8B-B14F-4D97-AF65-F5344CB8AC3E}">
        <p14:creationId xmlns:p14="http://schemas.microsoft.com/office/powerpoint/2010/main" val="244428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Jesus Clears the Temple</a:t>
            </a:r>
          </a:p>
        </p:txBody>
      </p:sp>
      <p:sp>
        <p:nvSpPr>
          <p:cNvPr id="3" name="Content Placeholder 2"/>
          <p:cNvSpPr>
            <a:spLocks noGrp="1"/>
          </p:cNvSpPr>
          <p:nvPr>
            <p:ph idx="1"/>
          </p:nvPr>
        </p:nvSpPr>
        <p:spPr>
          <a:xfrm>
            <a:off x="177801" y="1981200"/>
            <a:ext cx="4622799" cy="4328160"/>
          </a:xfrm>
        </p:spPr>
        <p:txBody>
          <a:bodyPr/>
          <a:lstStyle/>
          <a:p>
            <a:pPr marL="137160" indent="0">
              <a:buNone/>
            </a:pPr>
            <a:r>
              <a:rPr lang="en-US" b="1" dirty="0">
                <a:solidFill>
                  <a:srgbClr val="FFFF00"/>
                </a:solidFill>
              </a:rPr>
              <a:t>John 2:18-19.  What is the sign of Jesus?—the sign proving my right to be greater than the temple?  I will be raised from the dead on the third day.</a:t>
            </a:r>
          </a:p>
          <a:p>
            <a:endParaRPr lang="en-US" dirty="0"/>
          </a:p>
        </p:txBody>
      </p:sp>
      <p:pic>
        <p:nvPicPr>
          <p:cNvPr id="2050" name="Picture 2" descr="Image result for jesus clears the te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601" y="2362200"/>
            <a:ext cx="4089399" cy="3067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541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 </a:t>
            </a:r>
            <a:r>
              <a:rPr lang="en-US" sz="3200" b="1" dirty="0"/>
              <a:t>John 7:1-9:41  Tabernacles Discourses</a:t>
            </a:r>
          </a:p>
        </p:txBody>
      </p:sp>
      <p:sp>
        <p:nvSpPr>
          <p:cNvPr id="3" name="Content Placeholder 2"/>
          <p:cNvSpPr>
            <a:spLocks noGrp="1"/>
          </p:cNvSpPr>
          <p:nvPr>
            <p:ph idx="1"/>
          </p:nvPr>
        </p:nvSpPr>
        <p:spPr>
          <a:xfrm>
            <a:off x="228600" y="1524000"/>
            <a:ext cx="3845334" cy="4785360"/>
          </a:xfrm>
        </p:spPr>
        <p:txBody>
          <a:bodyPr>
            <a:normAutofit/>
          </a:bodyPr>
          <a:lstStyle/>
          <a:p>
            <a:r>
              <a:rPr lang="en-US" sz="2400" b="1" dirty="0">
                <a:solidFill>
                  <a:srgbClr val="FFFF00"/>
                </a:solidFill>
              </a:rPr>
              <a:t>Tabernacles (Sukkot)</a:t>
            </a:r>
          </a:p>
          <a:p>
            <a:endParaRPr lang="en-US" sz="2400" b="1" dirty="0">
              <a:solidFill>
                <a:srgbClr val="FFFF00"/>
              </a:solidFill>
            </a:endParaRPr>
          </a:p>
          <a:p>
            <a:r>
              <a:rPr lang="en-US" sz="2400" b="1" dirty="0">
                <a:solidFill>
                  <a:srgbClr val="FFFF00"/>
                </a:solidFill>
              </a:rPr>
              <a:t>Harvest Festival</a:t>
            </a:r>
          </a:p>
          <a:p>
            <a:endParaRPr lang="en-US" sz="2400" b="1" dirty="0">
              <a:solidFill>
                <a:srgbClr val="FFFF00"/>
              </a:solidFill>
            </a:endParaRPr>
          </a:p>
          <a:p>
            <a:r>
              <a:rPr lang="en-US" sz="2400" b="1" dirty="0">
                <a:solidFill>
                  <a:srgbClr val="FFFF00"/>
                </a:solidFill>
              </a:rPr>
              <a:t>Remembrance of  Wandering in the Wilderness = living by faith in a </a:t>
            </a:r>
            <a:r>
              <a:rPr lang="en-US" sz="2400" b="1" dirty="0" err="1">
                <a:solidFill>
                  <a:srgbClr val="FFFF00"/>
                </a:solidFill>
              </a:rPr>
              <a:t>relationshiip</a:t>
            </a:r>
            <a:r>
              <a:rPr lang="en-US" sz="2400" b="1" dirty="0">
                <a:solidFill>
                  <a:srgbClr val="FFFF00"/>
                </a:solidFill>
              </a:rPr>
              <a:t> with God</a:t>
            </a:r>
          </a:p>
          <a:p>
            <a:r>
              <a:rPr lang="en-US" sz="2400" b="1" dirty="0">
                <a:solidFill>
                  <a:srgbClr val="FFFF00"/>
                </a:solidFill>
              </a:rPr>
              <a:t>John 1:14</a:t>
            </a:r>
          </a:p>
        </p:txBody>
      </p:sp>
      <p:pic>
        <p:nvPicPr>
          <p:cNvPr id="2050" name="Picture 2" descr="http://www.friendsofart.net/static/images/art2/marc-chagall-the-feast-of-the-tabernac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3934" y="1981200"/>
            <a:ext cx="5031966" cy="403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140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609600" y="838200"/>
            <a:ext cx="7772400" cy="5257800"/>
          </a:xfrm>
        </p:spPr>
        <p:txBody>
          <a:bodyPr/>
          <a:lstStyle/>
          <a:p>
            <a:pPr eaLnBrk="1" hangingPunct="1">
              <a:lnSpc>
                <a:spcPct val="90000"/>
              </a:lnSpc>
              <a:defRPr/>
            </a:pPr>
            <a:r>
              <a:rPr lang="en-US" sz="2800" b="1">
                <a:solidFill>
                  <a:srgbClr val="FFFF66"/>
                </a:solidFill>
              </a:rPr>
              <a:t>John 5:39-40  You diligently study the Scriptures because you think that by them you possess eternal life. These are the Scriptures that testify about me, yet you refuse to come to me to have life.</a:t>
            </a:r>
          </a:p>
          <a:p>
            <a:pPr eaLnBrk="1" hangingPunct="1">
              <a:lnSpc>
                <a:spcPct val="90000"/>
              </a:lnSpc>
              <a:defRPr/>
            </a:pPr>
            <a:endParaRPr lang="en-US" sz="2800" b="1">
              <a:solidFill>
                <a:srgbClr val="FFFF66"/>
              </a:solidFill>
            </a:endParaRPr>
          </a:p>
          <a:p>
            <a:pPr eaLnBrk="1" hangingPunct="1">
              <a:lnSpc>
                <a:spcPct val="90000"/>
              </a:lnSpc>
              <a:defRPr/>
            </a:pPr>
            <a:r>
              <a:rPr lang="en-US" sz="2800" b="1">
                <a:solidFill>
                  <a:srgbClr val="FFFF66"/>
                </a:solidFill>
              </a:rPr>
              <a:t>Old Testament like a play….</a:t>
            </a:r>
          </a:p>
          <a:p>
            <a:pPr eaLnBrk="1" hangingPunct="1">
              <a:lnSpc>
                <a:spcPct val="90000"/>
              </a:lnSpc>
              <a:defRPr/>
            </a:pPr>
            <a:endParaRPr lang="en-US" sz="2800" b="1">
              <a:solidFill>
                <a:srgbClr val="FFFF66"/>
              </a:solidFill>
            </a:endParaRPr>
          </a:p>
          <a:p>
            <a:pPr eaLnBrk="1" hangingPunct="1">
              <a:lnSpc>
                <a:spcPct val="90000"/>
              </a:lnSpc>
              <a:defRPr/>
            </a:pPr>
            <a:r>
              <a:rPr lang="en-US" sz="2800" b="1">
                <a:solidFill>
                  <a:srgbClr val="FFFF66"/>
                </a:solidFill>
              </a:rPr>
              <a:t>Old Testament like a mystery….</a:t>
            </a:r>
          </a:p>
          <a:p>
            <a:pPr eaLnBrk="1" hangingPunct="1">
              <a:lnSpc>
                <a:spcPct val="90000"/>
              </a:lnSpc>
              <a:defRPr/>
            </a:pPr>
            <a:endParaRPr lang="en-US" sz="2800" b="1">
              <a:solidFill>
                <a:srgbClr val="FFFF66"/>
              </a:solidFill>
            </a:endParaRPr>
          </a:p>
          <a:p>
            <a:pPr eaLnBrk="1" hangingPunct="1">
              <a:lnSpc>
                <a:spcPct val="90000"/>
              </a:lnSpc>
              <a:defRPr/>
            </a:pPr>
            <a:endParaRPr lang="es-MX" sz="3600" b="1">
              <a:solidFill>
                <a:srgbClr val="FFFF66"/>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Sukkot in a City</a:t>
            </a:r>
          </a:p>
        </p:txBody>
      </p:sp>
      <p:pic>
        <p:nvPicPr>
          <p:cNvPr id="3074" name="Picture 2" descr="http://ofb.net/~epstein/sl/20031016-3-sukk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752600"/>
            <a:ext cx="6308725" cy="473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16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Tabernacles/Booths/Sukkot</a:t>
            </a:r>
          </a:p>
        </p:txBody>
      </p:sp>
      <p:sp>
        <p:nvSpPr>
          <p:cNvPr id="3" name="Content Placeholder 2"/>
          <p:cNvSpPr>
            <a:spLocks noGrp="1"/>
          </p:cNvSpPr>
          <p:nvPr>
            <p:ph idx="1"/>
          </p:nvPr>
        </p:nvSpPr>
        <p:spPr>
          <a:xfrm>
            <a:off x="457200" y="1752600"/>
            <a:ext cx="8229600" cy="4343400"/>
          </a:xfrm>
        </p:spPr>
        <p:txBody>
          <a:bodyPr>
            <a:normAutofit fontScale="92500" lnSpcReduction="20000"/>
          </a:bodyPr>
          <a:lstStyle/>
          <a:p>
            <a:endParaRPr lang="en-US" b="1" dirty="0">
              <a:solidFill>
                <a:srgbClr val="FFFF00"/>
              </a:solidFill>
            </a:endParaRPr>
          </a:p>
          <a:p>
            <a:r>
              <a:rPr lang="en-US" b="1" dirty="0">
                <a:solidFill>
                  <a:srgbClr val="FFFF00"/>
                </a:solidFill>
              </a:rPr>
              <a:t>A Celebration of Wandering in the Wilderness: Living in Close Fellowship with God (John 1:14 Jesus </a:t>
            </a:r>
            <a:r>
              <a:rPr lang="en-US" b="1" dirty="0" err="1">
                <a:solidFill>
                  <a:srgbClr val="FFFF00"/>
                </a:solidFill>
              </a:rPr>
              <a:t>tabernacled</a:t>
            </a:r>
            <a:r>
              <a:rPr lang="en-US" b="1" dirty="0">
                <a:solidFill>
                  <a:srgbClr val="FFFF00"/>
                </a:solidFill>
              </a:rPr>
              <a:t> with us)</a:t>
            </a:r>
          </a:p>
          <a:p>
            <a:endParaRPr lang="en-US" b="1" dirty="0">
              <a:solidFill>
                <a:srgbClr val="FFFF00"/>
              </a:solidFill>
            </a:endParaRPr>
          </a:p>
          <a:p>
            <a:r>
              <a:rPr lang="en-US" b="1" dirty="0">
                <a:solidFill>
                  <a:srgbClr val="FFFF00"/>
                </a:solidFill>
              </a:rPr>
              <a:t>Water Motif:  Water Pouring Ceremony</a:t>
            </a:r>
          </a:p>
          <a:p>
            <a:endParaRPr lang="en-US" b="1" dirty="0">
              <a:solidFill>
                <a:srgbClr val="FFFF00"/>
              </a:solidFill>
            </a:endParaRPr>
          </a:p>
          <a:p>
            <a:r>
              <a:rPr lang="en-US" b="1" dirty="0">
                <a:solidFill>
                  <a:srgbClr val="FFFF00"/>
                </a:solidFill>
              </a:rPr>
              <a:t>Light Motif:  The Illumination of the Temple</a:t>
            </a:r>
          </a:p>
        </p:txBody>
      </p:sp>
    </p:spTree>
    <p:extLst>
      <p:ext uri="{BB962C8B-B14F-4D97-AF65-F5344CB8AC3E}">
        <p14:creationId xmlns:p14="http://schemas.microsoft.com/office/powerpoint/2010/main" val="1153775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The Water-Pouring Ceremony</a:t>
            </a:r>
          </a:p>
        </p:txBody>
      </p:sp>
      <p:sp>
        <p:nvSpPr>
          <p:cNvPr id="3" name="Content Placeholder 2"/>
          <p:cNvSpPr>
            <a:spLocks noGrp="1"/>
          </p:cNvSpPr>
          <p:nvPr>
            <p:ph idx="1"/>
          </p:nvPr>
        </p:nvSpPr>
        <p:spPr/>
        <p:txBody>
          <a:bodyPr>
            <a:normAutofit fontScale="92500" lnSpcReduction="10000"/>
          </a:bodyPr>
          <a:lstStyle/>
          <a:p>
            <a:r>
              <a:rPr lang="en-US" sz="2400" b="1" dirty="0">
                <a:solidFill>
                  <a:srgbClr val="FFFF00"/>
                </a:solidFill>
              </a:rPr>
              <a:t>Every Day of the Feast</a:t>
            </a:r>
          </a:p>
          <a:p>
            <a:r>
              <a:rPr lang="en-US" sz="2400" b="1" dirty="0">
                <a:solidFill>
                  <a:srgbClr val="FFFF00"/>
                </a:solidFill>
              </a:rPr>
              <a:t>Procession from the Temple to the Pool of Siloam</a:t>
            </a:r>
          </a:p>
          <a:p>
            <a:r>
              <a:rPr lang="en-US" sz="2400" b="1" dirty="0">
                <a:solidFill>
                  <a:srgbClr val="FFFF00"/>
                </a:solidFill>
              </a:rPr>
              <a:t>Priest fills a golden pitcher with water from Siloam (“living” water, by the way)</a:t>
            </a:r>
          </a:p>
          <a:p>
            <a:r>
              <a:rPr lang="en-US" sz="2400" b="1" dirty="0">
                <a:solidFill>
                  <a:srgbClr val="FFFF00"/>
                </a:solidFill>
              </a:rPr>
              <a:t>Recite Isaiah 12:3</a:t>
            </a:r>
          </a:p>
          <a:p>
            <a:r>
              <a:rPr lang="en-US" sz="2400" b="1" dirty="0">
                <a:solidFill>
                  <a:srgbClr val="FFFF00"/>
                </a:solidFill>
              </a:rPr>
              <a:t>Back through the Water Gate to the Temple</a:t>
            </a:r>
          </a:p>
          <a:p>
            <a:r>
              <a:rPr lang="en-US" sz="2400" b="1" dirty="0">
                <a:solidFill>
                  <a:srgbClr val="FFFF00"/>
                </a:solidFill>
              </a:rPr>
              <a:t>Pour the water out over the altar of sacrifice</a:t>
            </a:r>
          </a:p>
          <a:p>
            <a:r>
              <a:rPr lang="en-US" sz="2400" b="1" dirty="0">
                <a:solidFill>
                  <a:srgbClr val="FFFF00"/>
                </a:solidFill>
              </a:rPr>
              <a:t>A symbol of the Holy Spirit and of salvation.</a:t>
            </a:r>
          </a:p>
          <a:p>
            <a:r>
              <a:rPr lang="en-US" sz="2400" b="1" dirty="0">
                <a:solidFill>
                  <a:srgbClr val="FFFF00"/>
                </a:solidFill>
              </a:rPr>
              <a:t>Isaiah 12:3,  Zechariah 14:8,16,  Joel 3:18, </a:t>
            </a:r>
            <a:r>
              <a:rPr lang="en-US" sz="2400" b="1" dirty="0" err="1">
                <a:solidFill>
                  <a:srgbClr val="FFFF00"/>
                </a:solidFill>
              </a:rPr>
              <a:t>Ezek</a:t>
            </a:r>
            <a:r>
              <a:rPr lang="en-US" sz="2400" b="1" dirty="0">
                <a:solidFill>
                  <a:srgbClr val="FFFF00"/>
                </a:solidFill>
              </a:rPr>
              <a:t> 45:25 41:1-11</a:t>
            </a:r>
          </a:p>
          <a:p>
            <a:r>
              <a:rPr lang="en-US" sz="2400" b="1" dirty="0">
                <a:solidFill>
                  <a:srgbClr val="FFFF00"/>
                </a:solidFill>
              </a:rPr>
              <a:t>Jesus:  The Messianic Age has come.</a:t>
            </a:r>
          </a:p>
          <a:p>
            <a:endParaRPr lang="en-US" sz="2400" b="1" dirty="0">
              <a:solidFill>
                <a:srgbClr val="FFFF00"/>
              </a:solidFill>
            </a:endParaRPr>
          </a:p>
        </p:txBody>
      </p:sp>
    </p:spTree>
    <p:extLst>
      <p:ext uri="{BB962C8B-B14F-4D97-AF65-F5344CB8AC3E}">
        <p14:creationId xmlns:p14="http://schemas.microsoft.com/office/powerpoint/2010/main" val="239763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John 7:37 Living Water</a:t>
            </a:r>
          </a:p>
        </p:txBody>
      </p:sp>
      <p:sp>
        <p:nvSpPr>
          <p:cNvPr id="3" name="Content Placeholder 2"/>
          <p:cNvSpPr>
            <a:spLocks noGrp="1"/>
          </p:cNvSpPr>
          <p:nvPr>
            <p:ph idx="1"/>
          </p:nvPr>
        </p:nvSpPr>
        <p:spPr>
          <a:xfrm>
            <a:off x="4800600" y="1447800"/>
            <a:ext cx="3886200" cy="4861560"/>
          </a:xfrm>
        </p:spPr>
        <p:txBody>
          <a:bodyPr>
            <a:normAutofit/>
          </a:bodyPr>
          <a:lstStyle/>
          <a:p>
            <a:r>
              <a:rPr lang="en-US" sz="2400" b="1" dirty="0"/>
              <a:t>If anyone is thirsty, let him come and drink.  Whoever believes in me, as the Scripture has said, streams of living water will flow from within him</a:t>
            </a:r>
          </a:p>
          <a:p>
            <a:endParaRPr lang="en-US" sz="2400" b="1" dirty="0"/>
          </a:p>
          <a:p>
            <a:r>
              <a:rPr lang="en-US" sz="2400" b="1" dirty="0"/>
              <a:t>Isaiah 12:3</a:t>
            </a:r>
          </a:p>
          <a:p>
            <a:r>
              <a:rPr lang="en-US" sz="2400" b="1" dirty="0" err="1"/>
              <a:t>Zech</a:t>
            </a:r>
            <a:r>
              <a:rPr lang="en-US" sz="2400" b="1" dirty="0"/>
              <a:t> 14:8,16</a:t>
            </a:r>
          </a:p>
          <a:p>
            <a:r>
              <a:rPr lang="en-US" sz="2400" b="1" dirty="0"/>
              <a:t>Joel 3:18</a:t>
            </a:r>
          </a:p>
        </p:txBody>
      </p:sp>
      <p:pic>
        <p:nvPicPr>
          <p:cNvPr id="2050" name="Picture 2" descr="http://www.turnbacktogod.com/wp-content/uploads/2010/12/Rivers-of-Living-Wat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 y="1708403"/>
            <a:ext cx="4667658" cy="4387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664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The Illumination of the Temple</a:t>
            </a:r>
          </a:p>
        </p:txBody>
      </p:sp>
      <p:sp>
        <p:nvSpPr>
          <p:cNvPr id="3" name="Content Placeholder 2"/>
          <p:cNvSpPr>
            <a:spLocks noGrp="1"/>
          </p:cNvSpPr>
          <p:nvPr>
            <p:ph idx="1"/>
          </p:nvPr>
        </p:nvSpPr>
        <p:spPr>
          <a:xfrm>
            <a:off x="533400" y="1676400"/>
            <a:ext cx="8153400" cy="4419600"/>
          </a:xfrm>
        </p:spPr>
        <p:txBody>
          <a:bodyPr/>
          <a:lstStyle/>
          <a:p>
            <a:r>
              <a:rPr lang="en-US" sz="2800" b="1" dirty="0">
                <a:solidFill>
                  <a:srgbClr val="FFFF00"/>
                </a:solidFill>
              </a:rPr>
              <a:t>Every night during Tabernacles.</a:t>
            </a:r>
          </a:p>
          <a:p>
            <a:r>
              <a:rPr lang="en-US" sz="2800" b="1" dirty="0">
                <a:solidFill>
                  <a:srgbClr val="FFFF00"/>
                </a:solidFill>
              </a:rPr>
              <a:t>Entire Temple lit up with lamps.</a:t>
            </a:r>
          </a:p>
          <a:p>
            <a:r>
              <a:rPr lang="en-US" sz="2800" b="1" dirty="0">
                <a:solidFill>
                  <a:srgbClr val="FFFF00"/>
                </a:solidFill>
              </a:rPr>
              <a:t>Celebration in the Court of Women.</a:t>
            </a:r>
          </a:p>
          <a:p>
            <a:r>
              <a:rPr lang="en-US" sz="2800" b="1" dirty="0">
                <a:solidFill>
                  <a:srgbClr val="FFFF00"/>
                </a:solidFill>
              </a:rPr>
              <a:t>A symbol of the shekinah—God’s glory which was in and above the Tabernacle.</a:t>
            </a:r>
          </a:p>
          <a:p>
            <a:r>
              <a:rPr lang="en-US" sz="2800" b="1" dirty="0">
                <a:solidFill>
                  <a:srgbClr val="FFFF00"/>
                </a:solidFill>
              </a:rPr>
              <a:t>Jesus:  I am the shekinah of God.</a:t>
            </a:r>
          </a:p>
          <a:p>
            <a:r>
              <a:rPr lang="en-US" sz="2800" b="1" dirty="0">
                <a:solidFill>
                  <a:srgbClr val="FFFF00"/>
                </a:solidFill>
              </a:rPr>
              <a:t>John 12:36  Through Jesus we can become sons of light, and no longer walk in darkness.</a:t>
            </a:r>
          </a:p>
          <a:p>
            <a:r>
              <a:rPr lang="en-US" sz="2800" b="1" dirty="0">
                <a:solidFill>
                  <a:srgbClr val="FFFF00"/>
                </a:solidFill>
              </a:rPr>
              <a:t>Jesus:  I am the fulfillment of Tabernacles.</a:t>
            </a:r>
          </a:p>
        </p:txBody>
      </p:sp>
    </p:spTree>
    <p:extLst>
      <p:ext uri="{BB962C8B-B14F-4D97-AF65-F5344CB8AC3E}">
        <p14:creationId xmlns:p14="http://schemas.microsoft.com/office/powerpoint/2010/main" val="1534726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sz="3200" b="1" dirty="0"/>
              <a:t>John 8:12  I Am The Light of the World</a:t>
            </a:r>
            <a:br>
              <a:rPr lang="en-US" sz="3200" b="1" dirty="0"/>
            </a:br>
            <a:r>
              <a:rPr lang="en-US" sz="3200" b="1" dirty="0"/>
              <a:t>Shekinah</a:t>
            </a:r>
          </a:p>
        </p:txBody>
      </p:sp>
      <p:sp>
        <p:nvSpPr>
          <p:cNvPr id="3" name="Content Placeholder 2"/>
          <p:cNvSpPr>
            <a:spLocks noGrp="1"/>
          </p:cNvSpPr>
          <p:nvPr>
            <p:ph idx="1"/>
          </p:nvPr>
        </p:nvSpPr>
        <p:spPr>
          <a:xfrm>
            <a:off x="4572000" y="1600200"/>
            <a:ext cx="4267200" cy="4709160"/>
          </a:xfrm>
        </p:spPr>
        <p:txBody>
          <a:bodyPr>
            <a:normAutofit lnSpcReduction="10000"/>
          </a:bodyPr>
          <a:lstStyle/>
          <a:p>
            <a:r>
              <a:rPr lang="en-US" sz="2400" b="1" dirty="0">
                <a:solidFill>
                  <a:srgbClr val="FFFF00"/>
                </a:solidFill>
              </a:rPr>
              <a:t>John 8:12 I AM the light of the world.</a:t>
            </a:r>
          </a:p>
          <a:p>
            <a:endParaRPr lang="en-US" sz="2400" b="1" dirty="0">
              <a:solidFill>
                <a:srgbClr val="FFFF00"/>
              </a:solidFill>
            </a:endParaRPr>
          </a:p>
          <a:p>
            <a:r>
              <a:rPr lang="en-US" sz="2400" b="1" dirty="0">
                <a:solidFill>
                  <a:srgbClr val="FFFF00"/>
                </a:solidFill>
              </a:rPr>
              <a:t>John 9:5 While I am in the world, I AM the light of the world.</a:t>
            </a:r>
          </a:p>
          <a:p>
            <a:endParaRPr lang="en-US" sz="2400" b="1" dirty="0">
              <a:solidFill>
                <a:srgbClr val="FFFF00"/>
              </a:solidFill>
            </a:endParaRPr>
          </a:p>
          <a:p>
            <a:r>
              <a:rPr lang="en-US" sz="2400" b="1" dirty="0">
                <a:solidFill>
                  <a:srgbClr val="FFFF00"/>
                </a:solidFill>
              </a:rPr>
              <a:t>John 12:46 I have come into the world as a light, so that no one who believes in me should stay in darkness.</a:t>
            </a:r>
          </a:p>
        </p:txBody>
      </p:sp>
      <p:pic>
        <p:nvPicPr>
          <p:cNvPr id="3074" name="Picture 2" descr="http://www.greatdreams.com/sacred/light-of-the-wor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1200"/>
            <a:ext cx="4377800" cy="393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668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4A260-6794-4C26-BF10-5A85DC20F806}"/>
              </a:ext>
            </a:extLst>
          </p:cNvPr>
          <p:cNvSpPr>
            <a:spLocks noGrp="1"/>
          </p:cNvSpPr>
          <p:nvPr>
            <p:ph type="title"/>
          </p:nvPr>
        </p:nvSpPr>
        <p:spPr>
          <a:xfrm>
            <a:off x="304800" y="381000"/>
            <a:ext cx="8382000" cy="990600"/>
          </a:xfrm>
        </p:spPr>
        <p:txBody>
          <a:bodyPr/>
          <a:lstStyle/>
          <a:p>
            <a:r>
              <a:rPr lang="en-US" sz="3600" b="1" dirty="0"/>
              <a:t>Summary</a:t>
            </a:r>
          </a:p>
        </p:txBody>
      </p:sp>
      <p:sp>
        <p:nvSpPr>
          <p:cNvPr id="3" name="Content Placeholder 2">
            <a:extLst>
              <a:ext uri="{FF2B5EF4-FFF2-40B4-BE49-F238E27FC236}">
                <a16:creationId xmlns:a16="http://schemas.microsoft.com/office/drawing/2014/main" id="{9D2C9E64-3A1D-4601-AAC3-7AEE3C39005A}"/>
              </a:ext>
            </a:extLst>
          </p:cNvPr>
          <p:cNvSpPr>
            <a:spLocks noGrp="1"/>
          </p:cNvSpPr>
          <p:nvPr>
            <p:ph idx="1"/>
          </p:nvPr>
        </p:nvSpPr>
        <p:spPr>
          <a:xfrm>
            <a:off x="457200" y="1371600"/>
            <a:ext cx="8229600" cy="4724400"/>
          </a:xfrm>
        </p:spPr>
        <p:txBody>
          <a:bodyPr/>
          <a:lstStyle/>
          <a:p>
            <a:pPr marL="0" indent="0">
              <a:buNone/>
            </a:pPr>
            <a:r>
              <a:rPr lang="en-US" sz="2400" b="1" dirty="0"/>
              <a:t>The Tabernacle/Temple is about God dwelling in his people.</a:t>
            </a:r>
          </a:p>
          <a:p>
            <a:pPr marL="0" indent="0">
              <a:buNone/>
            </a:pPr>
            <a:endParaRPr lang="en-US" sz="1200" b="1" dirty="0"/>
          </a:p>
          <a:p>
            <a:pPr marL="0" indent="0">
              <a:buNone/>
            </a:pPr>
            <a:r>
              <a:rPr lang="en-US" sz="2400" b="1" dirty="0"/>
              <a:t>Every item in the Tabernacle/Temple points to a specific aspect of our relationship with God through Jesus.</a:t>
            </a:r>
          </a:p>
          <a:p>
            <a:pPr marL="0" indent="0">
              <a:buNone/>
            </a:pPr>
            <a:endParaRPr lang="en-US" sz="1200" b="1" dirty="0"/>
          </a:p>
          <a:p>
            <a:pPr marL="0" indent="0">
              <a:buNone/>
            </a:pPr>
            <a:r>
              <a:rPr lang="en-US" sz="2400" b="1" dirty="0"/>
              <a:t>The ultimate antitype to the Tabernacle is Jesus dwelling among us.  Jesus who dwells now in the true Tabernacle, interceding for us.</a:t>
            </a:r>
          </a:p>
          <a:p>
            <a:pPr marL="0" indent="0">
              <a:buNone/>
            </a:pPr>
            <a:endParaRPr lang="en-US" sz="1200" b="1" dirty="0"/>
          </a:p>
          <a:p>
            <a:pPr marL="0" indent="0">
              <a:buNone/>
            </a:pPr>
            <a:r>
              <a:rPr lang="en-US" sz="2400" b="1" dirty="0"/>
              <a:t>This is well-illustrated through Jesus teaching at the Feast of Tabernacles about water and light.</a:t>
            </a:r>
          </a:p>
        </p:txBody>
      </p:sp>
    </p:spTree>
    <p:extLst>
      <p:ext uri="{BB962C8B-B14F-4D97-AF65-F5344CB8AC3E}">
        <p14:creationId xmlns:p14="http://schemas.microsoft.com/office/powerpoint/2010/main" val="1209154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7BAAE-84AD-4964-9F6E-7542C8D57A36}"/>
              </a:ext>
            </a:extLst>
          </p:cNvPr>
          <p:cNvSpPr>
            <a:spLocks noGrp="1"/>
          </p:cNvSpPr>
          <p:nvPr>
            <p:ph type="title"/>
          </p:nvPr>
        </p:nvSpPr>
        <p:spPr/>
        <p:txBody>
          <a:bodyPr/>
          <a:lstStyle/>
          <a:p>
            <a:r>
              <a:rPr lang="en-US" dirty="0"/>
              <a:t>Class #4</a:t>
            </a:r>
          </a:p>
        </p:txBody>
      </p:sp>
      <p:sp>
        <p:nvSpPr>
          <p:cNvPr id="3" name="Content Placeholder 2">
            <a:extLst>
              <a:ext uri="{FF2B5EF4-FFF2-40B4-BE49-F238E27FC236}">
                <a16:creationId xmlns:a16="http://schemas.microsoft.com/office/drawing/2014/main" id="{893E36C0-AEFF-4B6F-9289-23375BC781B0}"/>
              </a:ext>
            </a:extLst>
          </p:cNvPr>
          <p:cNvSpPr>
            <a:spLocks noGrp="1"/>
          </p:cNvSpPr>
          <p:nvPr>
            <p:ph idx="1"/>
          </p:nvPr>
        </p:nvSpPr>
        <p:spPr/>
        <p:txBody>
          <a:bodyPr/>
          <a:lstStyle/>
          <a:p>
            <a:pPr marL="0" indent="0">
              <a:buNone/>
            </a:pPr>
            <a:r>
              <a:rPr lang="en-US" sz="2800" b="1" dirty="0"/>
              <a:t>Type/antitype relationships in the sacrificial system and in the Jewish festivals.</a:t>
            </a:r>
          </a:p>
        </p:txBody>
      </p:sp>
    </p:spTree>
    <p:extLst>
      <p:ext uri="{BB962C8B-B14F-4D97-AF65-F5344CB8AC3E}">
        <p14:creationId xmlns:p14="http://schemas.microsoft.com/office/powerpoint/2010/main" val="574433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838200" y="0"/>
            <a:ext cx="754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2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Sacrificial Type and Antitype</a:t>
            </a:r>
            <a:endParaRPr kumimoji="0" lang="es-MX" sz="2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pSp>
        <p:nvGrpSpPr>
          <p:cNvPr id="126979" name="Group 77"/>
          <p:cNvGrpSpPr>
            <a:grpSpLocks/>
          </p:cNvGrpSpPr>
          <p:nvPr/>
        </p:nvGrpSpPr>
        <p:grpSpPr bwMode="auto">
          <a:xfrm>
            <a:off x="762000" y="914400"/>
            <a:ext cx="7848600" cy="5410200"/>
            <a:chOff x="-3" y="534"/>
            <a:chExt cx="3122" cy="4322"/>
          </a:xfrm>
        </p:grpSpPr>
        <p:grpSp>
          <p:nvGrpSpPr>
            <p:cNvPr id="126981" name="Group 75"/>
            <p:cNvGrpSpPr>
              <a:grpSpLocks/>
            </p:cNvGrpSpPr>
            <p:nvPr/>
          </p:nvGrpSpPr>
          <p:grpSpPr bwMode="auto">
            <a:xfrm>
              <a:off x="0" y="537"/>
              <a:ext cx="3116" cy="4316"/>
              <a:chOff x="0" y="537"/>
              <a:chExt cx="3116" cy="4316"/>
            </a:xfrm>
          </p:grpSpPr>
          <p:grpSp>
            <p:nvGrpSpPr>
              <p:cNvPr id="126983" name="Group 28"/>
              <p:cNvGrpSpPr>
                <a:grpSpLocks/>
              </p:cNvGrpSpPr>
              <p:nvPr/>
            </p:nvGrpSpPr>
            <p:grpSpPr bwMode="auto">
              <a:xfrm>
                <a:off x="0" y="537"/>
                <a:ext cx="590" cy="518"/>
                <a:chOff x="0" y="537"/>
                <a:chExt cx="590" cy="518"/>
              </a:xfrm>
            </p:grpSpPr>
            <p:sp>
              <p:nvSpPr>
                <p:cNvPr id="127053" name="Rectangle 3"/>
                <p:cNvSpPr>
                  <a:spLocks noChangeArrowheads="1"/>
                </p:cNvSpPr>
                <p:nvPr/>
              </p:nvSpPr>
              <p:spPr bwMode="auto">
                <a:xfrm>
                  <a:off x="43" y="537"/>
                  <a:ext cx="504"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200" b="0"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 </a:t>
                  </a:r>
                  <a:endParaRPr kumimoji="0" lang="es-MX" sz="1200" b="0"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1200" b="0"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2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27054" name="Rectangle 27"/>
                <p:cNvSpPr>
                  <a:spLocks noChangeArrowheads="1"/>
                </p:cNvSpPr>
                <p:nvPr/>
              </p:nvSpPr>
              <p:spPr bwMode="auto">
                <a:xfrm>
                  <a:off x="0" y="537"/>
                  <a:ext cx="590"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grpSp>
          <p:grpSp>
            <p:nvGrpSpPr>
              <p:cNvPr id="126984" name="Group 30"/>
              <p:cNvGrpSpPr>
                <a:grpSpLocks/>
              </p:cNvGrpSpPr>
              <p:nvPr/>
            </p:nvGrpSpPr>
            <p:grpSpPr bwMode="auto">
              <a:xfrm>
                <a:off x="590" y="537"/>
                <a:ext cx="806" cy="518"/>
                <a:chOff x="590" y="537"/>
                <a:chExt cx="806" cy="518"/>
              </a:xfrm>
            </p:grpSpPr>
            <p:sp>
              <p:nvSpPr>
                <p:cNvPr id="127051" name="Rectangle 4"/>
                <p:cNvSpPr>
                  <a:spLocks noChangeArrowheads="1"/>
                </p:cNvSpPr>
                <p:nvPr/>
              </p:nvSpPr>
              <p:spPr bwMode="auto">
                <a:xfrm>
                  <a:off x="633" y="537"/>
                  <a:ext cx="72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6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Old Testament Sacrifice</a:t>
                  </a:r>
                  <a:endParaRPr kumimoji="0" lang="es-MX" sz="1600" b="1"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MX" sz="2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27052" name="Rectangle 29"/>
                <p:cNvSpPr>
                  <a:spLocks noChangeArrowheads="1"/>
                </p:cNvSpPr>
                <p:nvPr/>
              </p:nvSpPr>
              <p:spPr bwMode="auto">
                <a:xfrm>
                  <a:off x="590" y="537"/>
                  <a:ext cx="806"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grpSp>
          <p:grpSp>
            <p:nvGrpSpPr>
              <p:cNvPr id="126985" name="Group 32"/>
              <p:cNvGrpSpPr>
                <a:grpSpLocks/>
              </p:cNvGrpSpPr>
              <p:nvPr/>
            </p:nvGrpSpPr>
            <p:grpSpPr bwMode="auto">
              <a:xfrm>
                <a:off x="1396" y="537"/>
                <a:ext cx="878" cy="518"/>
                <a:chOff x="1396" y="537"/>
                <a:chExt cx="878" cy="518"/>
              </a:xfrm>
            </p:grpSpPr>
            <p:sp>
              <p:nvSpPr>
                <p:cNvPr id="127049" name="Rectangle 5"/>
                <p:cNvSpPr>
                  <a:spLocks noChangeArrowheads="1"/>
                </p:cNvSpPr>
                <p:nvPr/>
              </p:nvSpPr>
              <p:spPr bwMode="auto">
                <a:xfrm>
                  <a:off x="1439" y="537"/>
                  <a:ext cx="79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New Testament fulfillment</a:t>
                  </a:r>
                  <a:endParaRPr kumimoji="0" lang="es-MX" sz="1400" b="1"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MX" sz="2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27050" name="Rectangle 31"/>
                <p:cNvSpPr>
                  <a:spLocks noChangeArrowheads="1"/>
                </p:cNvSpPr>
                <p:nvPr/>
              </p:nvSpPr>
              <p:spPr bwMode="auto">
                <a:xfrm>
                  <a:off x="1396" y="537"/>
                  <a:ext cx="87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grpSp>
          <p:grpSp>
            <p:nvGrpSpPr>
              <p:cNvPr id="126986" name="Group 34"/>
              <p:cNvGrpSpPr>
                <a:grpSpLocks/>
              </p:cNvGrpSpPr>
              <p:nvPr/>
            </p:nvGrpSpPr>
            <p:grpSpPr bwMode="auto">
              <a:xfrm>
                <a:off x="2274" y="537"/>
                <a:ext cx="842" cy="518"/>
                <a:chOff x="2274" y="537"/>
                <a:chExt cx="842" cy="518"/>
              </a:xfrm>
            </p:grpSpPr>
            <p:sp>
              <p:nvSpPr>
                <p:cNvPr id="127047" name="Rectangle 6"/>
                <p:cNvSpPr>
                  <a:spLocks noChangeArrowheads="1"/>
                </p:cNvSpPr>
                <p:nvPr/>
              </p:nvSpPr>
              <p:spPr bwMode="auto">
                <a:xfrm>
                  <a:off x="2317" y="537"/>
                  <a:ext cx="75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200" b="0"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    </a:t>
                  </a:r>
                  <a:r>
                    <a:rPr kumimoji="0" lang="es-MX" sz="1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Scriptures</a:t>
                  </a:r>
                  <a:endParaRPr kumimoji="0" lang="es-MX" sz="1400" b="1"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1200" b="0"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2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27048" name="Rectangle 33"/>
                <p:cNvSpPr>
                  <a:spLocks noChangeArrowheads="1"/>
                </p:cNvSpPr>
                <p:nvPr/>
              </p:nvSpPr>
              <p:spPr bwMode="auto">
                <a:xfrm>
                  <a:off x="2274" y="537"/>
                  <a:ext cx="84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grpSp>
          <p:grpSp>
            <p:nvGrpSpPr>
              <p:cNvPr id="126987" name="Group 36"/>
              <p:cNvGrpSpPr>
                <a:grpSpLocks/>
              </p:cNvGrpSpPr>
              <p:nvPr/>
            </p:nvGrpSpPr>
            <p:grpSpPr bwMode="auto">
              <a:xfrm>
                <a:off x="0" y="1055"/>
                <a:ext cx="590" cy="2532"/>
                <a:chOff x="0" y="1055"/>
                <a:chExt cx="590" cy="2532"/>
              </a:xfrm>
            </p:grpSpPr>
            <p:sp>
              <p:nvSpPr>
                <p:cNvPr id="127045" name="Rectangle 7"/>
                <p:cNvSpPr>
                  <a:spLocks noChangeArrowheads="1"/>
                </p:cNvSpPr>
                <p:nvPr/>
              </p:nvSpPr>
              <p:spPr bwMode="auto">
                <a:xfrm>
                  <a:off x="43" y="1055"/>
                  <a:ext cx="504" cy="2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6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Sweet Savor Sacrifices</a:t>
                  </a:r>
                  <a:endParaRPr kumimoji="0" lang="es-MX" sz="1600" b="1"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2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27046" name="Rectangle 35"/>
                <p:cNvSpPr>
                  <a:spLocks noChangeArrowheads="1"/>
                </p:cNvSpPr>
                <p:nvPr/>
              </p:nvSpPr>
              <p:spPr bwMode="auto">
                <a:xfrm>
                  <a:off x="0" y="1055"/>
                  <a:ext cx="590" cy="253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grpSp>
          <p:grpSp>
            <p:nvGrpSpPr>
              <p:cNvPr id="126988" name="Group 38"/>
              <p:cNvGrpSpPr>
                <a:grpSpLocks/>
              </p:cNvGrpSpPr>
              <p:nvPr/>
            </p:nvGrpSpPr>
            <p:grpSpPr bwMode="auto">
              <a:xfrm>
                <a:off x="590" y="1055"/>
                <a:ext cx="806" cy="633"/>
                <a:chOff x="590" y="1055"/>
                <a:chExt cx="806" cy="633"/>
              </a:xfrm>
            </p:grpSpPr>
            <p:sp>
              <p:nvSpPr>
                <p:cNvPr id="127043" name="Rectangle 8"/>
                <p:cNvSpPr>
                  <a:spLocks noChangeArrowheads="1"/>
                </p:cNvSpPr>
                <p:nvPr/>
              </p:nvSpPr>
              <p:spPr bwMode="auto">
                <a:xfrm>
                  <a:off x="633" y="1055"/>
                  <a:ext cx="720"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6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The Burnt Offering</a:t>
                  </a:r>
                  <a:endParaRPr kumimoji="0" lang="es-MX" sz="1600" b="1"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1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27044" name="Rectangle 37"/>
                <p:cNvSpPr>
                  <a:spLocks noChangeArrowheads="1"/>
                </p:cNvSpPr>
                <p:nvPr/>
              </p:nvSpPr>
              <p:spPr bwMode="auto">
                <a:xfrm>
                  <a:off x="590" y="1055"/>
                  <a:ext cx="806"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grpSp>
          <p:grpSp>
            <p:nvGrpSpPr>
              <p:cNvPr id="126989" name="Group 40"/>
              <p:cNvGrpSpPr>
                <a:grpSpLocks/>
              </p:cNvGrpSpPr>
              <p:nvPr/>
            </p:nvGrpSpPr>
            <p:grpSpPr bwMode="auto">
              <a:xfrm>
                <a:off x="1396" y="1055"/>
                <a:ext cx="878" cy="633"/>
                <a:chOff x="1396" y="1055"/>
                <a:chExt cx="878" cy="633"/>
              </a:xfrm>
            </p:grpSpPr>
            <p:sp>
              <p:nvSpPr>
                <p:cNvPr id="127041" name="Rectangle 9"/>
                <p:cNvSpPr>
                  <a:spLocks noChangeArrowheads="1"/>
                </p:cNvSpPr>
                <p:nvPr/>
              </p:nvSpPr>
              <p:spPr bwMode="auto">
                <a:xfrm>
                  <a:off x="1439" y="1055"/>
                  <a:ext cx="792"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6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Jesus’ and our devotion to God</a:t>
                  </a:r>
                  <a:endParaRPr kumimoji="0" lang="es-MX" sz="1600" b="1"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1200" b="0"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2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27042" name="Rectangle 39"/>
                <p:cNvSpPr>
                  <a:spLocks noChangeArrowheads="1"/>
                </p:cNvSpPr>
                <p:nvPr/>
              </p:nvSpPr>
              <p:spPr bwMode="auto">
                <a:xfrm>
                  <a:off x="1396" y="1055"/>
                  <a:ext cx="878"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grpSp>
          <p:grpSp>
            <p:nvGrpSpPr>
              <p:cNvPr id="126990" name="Group 42"/>
              <p:cNvGrpSpPr>
                <a:grpSpLocks/>
              </p:cNvGrpSpPr>
              <p:nvPr/>
            </p:nvGrpSpPr>
            <p:grpSpPr bwMode="auto">
              <a:xfrm>
                <a:off x="2274" y="1055"/>
                <a:ext cx="842" cy="633"/>
                <a:chOff x="2274" y="1055"/>
                <a:chExt cx="842" cy="633"/>
              </a:xfrm>
            </p:grpSpPr>
            <p:sp>
              <p:nvSpPr>
                <p:cNvPr id="127039" name="Rectangle 10"/>
                <p:cNvSpPr>
                  <a:spLocks noChangeArrowheads="1"/>
                </p:cNvSpPr>
                <p:nvPr/>
              </p:nvSpPr>
              <p:spPr bwMode="auto">
                <a:xfrm>
                  <a:off x="2317" y="1055"/>
                  <a:ext cx="756"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Ephesians 5:1,2 Romans 12:1,2</a:t>
                  </a:r>
                  <a:endParaRPr kumimoji="0" lang="es-MX" sz="1400" b="1"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14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27040" name="Rectangle 41"/>
                <p:cNvSpPr>
                  <a:spLocks noChangeArrowheads="1"/>
                </p:cNvSpPr>
                <p:nvPr/>
              </p:nvSpPr>
              <p:spPr bwMode="auto">
                <a:xfrm>
                  <a:off x="2274" y="1055"/>
                  <a:ext cx="842"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grpSp>
          <p:grpSp>
            <p:nvGrpSpPr>
              <p:cNvPr id="126991" name="Group 44"/>
              <p:cNvGrpSpPr>
                <a:grpSpLocks/>
              </p:cNvGrpSpPr>
              <p:nvPr/>
            </p:nvGrpSpPr>
            <p:grpSpPr bwMode="auto">
              <a:xfrm>
                <a:off x="590" y="1688"/>
                <a:ext cx="806" cy="633"/>
                <a:chOff x="590" y="1688"/>
                <a:chExt cx="806" cy="633"/>
              </a:xfrm>
            </p:grpSpPr>
            <p:sp>
              <p:nvSpPr>
                <p:cNvPr id="127037" name="Rectangle 11"/>
                <p:cNvSpPr>
                  <a:spLocks noChangeArrowheads="1"/>
                </p:cNvSpPr>
                <p:nvPr/>
              </p:nvSpPr>
              <p:spPr bwMode="auto">
                <a:xfrm>
                  <a:off x="633" y="1688"/>
                  <a:ext cx="720"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The Grain Offering</a:t>
                  </a:r>
                  <a:endParaRPr kumimoji="0" lang="es-MX" sz="1400" b="1"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14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27038" name="Rectangle 43"/>
                <p:cNvSpPr>
                  <a:spLocks noChangeArrowheads="1"/>
                </p:cNvSpPr>
                <p:nvPr/>
              </p:nvSpPr>
              <p:spPr bwMode="auto">
                <a:xfrm>
                  <a:off x="590" y="1688"/>
                  <a:ext cx="806"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grpSp>
          <p:grpSp>
            <p:nvGrpSpPr>
              <p:cNvPr id="126992" name="Group 46"/>
              <p:cNvGrpSpPr>
                <a:grpSpLocks/>
              </p:cNvGrpSpPr>
              <p:nvPr/>
            </p:nvGrpSpPr>
            <p:grpSpPr bwMode="auto">
              <a:xfrm>
                <a:off x="1396" y="1688"/>
                <a:ext cx="878" cy="633"/>
                <a:chOff x="1396" y="1688"/>
                <a:chExt cx="878" cy="633"/>
              </a:xfrm>
            </p:grpSpPr>
            <p:sp>
              <p:nvSpPr>
                <p:cNvPr id="127035" name="Rectangle 12"/>
                <p:cNvSpPr>
                  <a:spLocks noChangeArrowheads="1"/>
                </p:cNvSpPr>
                <p:nvPr/>
              </p:nvSpPr>
              <p:spPr bwMode="auto">
                <a:xfrm>
                  <a:off x="1439" y="1688"/>
                  <a:ext cx="792"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6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Giving back a contribution to God</a:t>
                  </a:r>
                  <a:endParaRPr kumimoji="0" lang="es-MX" sz="1600" b="1"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1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27036" name="Rectangle 45"/>
                <p:cNvSpPr>
                  <a:spLocks noChangeArrowheads="1"/>
                </p:cNvSpPr>
                <p:nvPr/>
              </p:nvSpPr>
              <p:spPr bwMode="auto">
                <a:xfrm>
                  <a:off x="1396" y="1688"/>
                  <a:ext cx="878"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grpSp>
          <p:grpSp>
            <p:nvGrpSpPr>
              <p:cNvPr id="126993" name="Group 48"/>
              <p:cNvGrpSpPr>
                <a:grpSpLocks/>
              </p:cNvGrpSpPr>
              <p:nvPr/>
            </p:nvGrpSpPr>
            <p:grpSpPr bwMode="auto">
              <a:xfrm>
                <a:off x="2274" y="1688"/>
                <a:ext cx="842" cy="633"/>
                <a:chOff x="2274" y="1688"/>
                <a:chExt cx="842" cy="633"/>
              </a:xfrm>
            </p:grpSpPr>
            <p:sp>
              <p:nvSpPr>
                <p:cNvPr id="127033" name="Rectangle 13"/>
                <p:cNvSpPr>
                  <a:spLocks noChangeArrowheads="1"/>
                </p:cNvSpPr>
                <p:nvPr/>
              </p:nvSpPr>
              <p:spPr bwMode="auto">
                <a:xfrm>
                  <a:off x="2317" y="1688"/>
                  <a:ext cx="756"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6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Matthew 6:19-21</a:t>
                  </a:r>
                  <a:endParaRPr kumimoji="0" lang="es-MX" sz="1600" b="1"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16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Romans 8,9</a:t>
                  </a:r>
                  <a:endParaRPr kumimoji="0" lang="es-MX" sz="1600" b="1"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1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27034" name="Rectangle 47"/>
                <p:cNvSpPr>
                  <a:spLocks noChangeArrowheads="1"/>
                </p:cNvSpPr>
                <p:nvPr/>
              </p:nvSpPr>
              <p:spPr bwMode="auto">
                <a:xfrm>
                  <a:off x="2274" y="1688"/>
                  <a:ext cx="842"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grpSp>
          <p:grpSp>
            <p:nvGrpSpPr>
              <p:cNvPr id="126994" name="Group 50"/>
              <p:cNvGrpSpPr>
                <a:grpSpLocks/>
              </p:cNvGrpSpPr>
              <p:nvPr/>
            </p:nvGrpSpPr>
            <p:grpSpPr bwMode="auto">
              <a:xfrm>
                <a:off x="590" y="2321"/>
                <a:ext cx="806" cy="633"/>
                <a:chOff x="590" y="2321"/>
                <a:chExt cx="806" cy="633"/>
              </a:xfrm>
            </p:grpSpPr>
            <p:sp>
              <p:nvSpPr>
                <p:cNvPr id="127031" name="Rectangle 14"/>
                <p:cNvSpPr>
                  <a:spLocks noChangeArrowheads="1"/>
                </p:cNvSpPr>
                <p:nvPr/>
              </p:nvSpPr>
              <p:spPr bwMode="auto">
                <a:xfrm>
                  <a:off x="633" y="2321"/>
                  <a:ext cx="720"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The Drink Offering</a:t>
                  </a:r>
                  <a:endParaRPr kumimoji="0" lang="es-MX" sz="1400" b="1"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14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27032" name="Rectangle 49"/>
                <p:cNvSpPr>
                  <a:spLocks noChangeArrowheads="1"/>
                </p:cNvSpPr>
                <p:nvPr/>
              </p:nvSpPr>
              <p:spPr bwMode="auto">
                <a:xfrm>
                  <a:off x="590" y="2321"/>
                  <a:ext cx="806"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grpSp>
          <p:grpSp>
            <p:nvGrpSpPr>
              <p:cNvPr id="126995" name="Group 52"/>
              <p:cNvGrpSpPr>
                <a:grpSpLocks/>
              </p:cNvGrpSpPr>
              <p:nvPr/>
            </p:nvGrpSpPr>
            <p:grpSpPr bwMode="auto">
              <a:xfrm>
                <a:off x="1396" y="2321"/>
                <a:ext cx="878" cy="633"/>
                <a:chOff x="1396" y="2321"/>
                <a:chExt cx="878" cy="633"/>
              </a:xfrm>
            </p:grpSpPr>
            <p:sp>
              <p:nvSpPr>
                <p:cNvPr id="127029" name="Rectangle 15"/>
                <p:cNvSpPr>
                  <a:spLocks noChangeArrowheads="1"/>
                </p:cNvSpPr>
                <p:nvPr/>
              </p:nvSpPr>
              <p:spPr bwMode="auto">
                <a:xfrm>
                  <a:off x="1439" y="2321"/>
                  <a:ext cx="792"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Pouring out our life for God</a:t>
                  </a:r>
                  <a:endParaRPr kumimoji="0" lang="es-MX" sz="1400" b="1"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1200" b="0"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2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27030" name="Rectangle 51"/>
                <p:cNvSpPr>
                  <a:spLocks noChangeArrowheads="1"/>
                </p:cNvSpPr>
                <p:nvPr/>
              </p:nvSpPr>
              <p:spPr bwMode="auto">
                <a:xfrm>
                  <a:off x="1396" y="2321"/>
                  <a:ext cx="878"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grpSp>
          <p:grpSp>
            <p:nvGrpSpPr>
              <p:cNvPr id="126996" name="Group 54"/>
              <p:cNvGrpSpPr>
                <a:grpSpLocks/>
              </p:cNvGrpSpPr>
              <p:nvPr/>
            </p:nvGrpSpPr>
            <p:grpSpPr bwMode="auto">
              <a:xfrm>
                <a:off x="2274" y="2321"/>
                <a:ext cx="842" cy="633"/>
                <a:chOff x="2274" y="2321"/>
                <a:chExt cx="842" cy="633"/>
              </a:xfrm>
            </p:grpSpPr>
            <p:sp>
              <p:nvSpPr>
                <p:cNvPr id="127027" name="Rectangle 16"/>
                <p:cNvSpPr>
                  <a:spLocks noChangeArrowheads="1"/>
                </p:cNvSpPr>
                <p:nvPr/>
              </p:nvSpPr>
              <p:spPr bwMode="auto">
                <a:xfrm>
                  <a:off x="2317" y="2321"/>
                  <a:ext cx="756"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Luke 22:20  Philippians 2:16</a:t>
                  </a:r>
                  <a:endParaRPr kumimoji="0" lang="es-MX" sz="1400" b="1"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14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27028" name="Rectangle 53"/>
                <p:cNvSpPr>
                  <a:spLocks noChangeArrowheads="1"/>
                </p:cNvSpPr>
                <p:nvPr/>
              </p:nvSpPr>
              <p:spPr bwMode="auto">
                <a:xfrm>
                  <a:off x="2274" y="2321"/>
                  <a:ext cx="842"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grpSp>
          <p:grpSp>
            <p:nvGrpSpPr>
              <p:cNvPr id="126997" name="Group 56"/>
              <p:cNvGrpSpPr>
                <a:grpSpLocks/>
              </p:cNvGrpSpPr>
              <p:nvPr/>
            </p:nvGrpSpPr>
            <p:grpSpPr bwMode="auto">
              <a:xfrm>
                <a:off x="590" y="2954"/>
                <a:ext cx="806" cy="633"/>
                <a:chOff x="590" y="2954"/>
                <a:chExt cx="806" cy="633"/>
              </a:xfrm>
            </p:grpSpPr>
            <p:sp>
              <p:nvSpPr>
                <p:cNvPr id="127025" name="Rectangle 17"/>
                <p:cNvSpPr>
                  <a:spLocks noChangeArrowheads="1"/>
                </p:cNvSpPr>
                <p:nvPr/>
              </p:nvSpPr>
              <p:spPr bwMode="auto">
                <a:xfrm>
                  <a:off x="633" y="2954"/>
                  <a:ext cx="720"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The Fellowship Offering</a:t>
                  </a:r>
                  <a:endParaRPr kumimoji="0" lang="es-MX" sz="1400" b="1"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2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27026" name="Rectangle 55"/>
                <p:cNvSpPr>
                  <a:spLocks noChangeArrowheads="1"/>
                </p:cNvSpPr>
                <p:nvPr/>
              </p:nvSpPr>
              <p:spPr bwMode="auto">
                <a:xfrm>
                  <a:off x="590" y="2954"/>
                  <a:ext cx="806"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grpSp>
          <p:grpSp>
            <p:nvGrpSpPr>
              <p:cNvPr id="126998" name="Group 58"/>
              <p:cNvGrpSpPr>
                <a:grpSpLocks/>
              </p:cNvGrpSpPr>
              <p:nvPr/>
            </p:nvGrpSpPr>
            <p:grpSpPr bwMode="auto">
              <a:xfrm>
                <a:off x="1396" y="2954"/>
                <a:ext cx="878" cy="633"/>
                <a:chOff x="1396" y="2954"/>
                <a:chExt cx="878" cy="633"/>
              </a:xfrm>
            </p:grpSpPr>
            <p:sp>
              <p:nvSpPr>
                <p:cNvPr id="127023" name="Rectangle 18"/>
                <p:cNvSpPr>
                  <a:spLocks noChangeArrowheads="1"/>
                </p:cNvSpPr>
                <p:nvPr/>
              </p:nvSpPr>
              <p:spPr bwMode="auto">
                <a:xfrm>
                  <a:off x="1439" y="2954"/>
                  <a:ext cx="792"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6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Celebrating our blessings from God</a:t>
                  </a:r>
                  <a:endParaRPr kumimoji="0" lang="es-MX" sz="1600" b="1"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1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27024" name="Rectangle 57"/>
                <p:cNvSpPr>
                  <a:spLocks noChangeArrowheads="1"/>
                </p:cNvSpPr>
                <p:nvPr/>
              </p:nvSpPr>
              <p:spPr bwMode="auto">
                <a:xfrm>
                  <a:off x="1396" y="2954"/>
                  <a:ext cx="878"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grpSp>
          <p:grpSp>
            <p:nvGrpSpPr>
              <p:cNvPr id="126999" name="Group 60"/>
              <p:cNvGrpSpPr>
                <a:grpSpLocks/>
              </p:cNvGrpSpPr>
              <p:nvPr/>
            </p:nvGrpSpPr>
            <p:grpSpPr bwMode="auto">
              <a:xfrm>
                <a:off x="2274" y="2954"/>
                <a:ext cx="842" cy="633"/>
                <a:chOff x="2274" y="2954"/>
                <a:chExt cx="842" cy="633"/>
              </a:xfrm>
            </p:grpSpPr>
            <p:sp>
              <p:nvSpPr>
                <p:cNvPr id="127021" name="Rectangle 19"/>
                <p:cNvSpPr>
                  <a:spLocks noChangeArrowheads="1"/>
                </p:cNvSpPr>
                <p:nvPr/>
              </p:nvSpPr>
              <p:spPr bwMode="auto">
                <a:xfrm>
                  <a:off x="2317" y="2954"/>
                  <a:ext cx="756"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6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John 10:10</a:t>
                  </a:r>
                  <a:endParaRPr kumimoji="0" lang="es-MX" sz="1600" b="1"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16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1 Thess 5:16</a:t>
                  </a:r>
                  <a:endParaRPr kumimoji="0" lang="es-MX" sz="1600" b="1"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2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27022" name="Rectangle 59"/>
                <p:cNvSpPr>
                  <a:spLocks noChangeArrowheads="1"/>
                </p:cNvSpPr>
                <p:nvPr/>
              </p:nvSpPr>
              <p:spPr bwMode="auto">
                <a:xfrm>
                  <a:off x="2274" y="2954"/>
                  <a:ext cx="842"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grpSp>
          <p:grpSp>
            <p:nvGrpSpPr>
              <p:cNvPr id="127000" name="Group 62"/>
              <p:cNvGrpSpPr>
                <a:grpSpLocks/>
              </p:cNvGrpSpPr>
              <p:nvPr/>
            </p:nvGrpSpPr>
            <p:grpSpPr bwMode="auto">
              <a:xfrm>
                <a:off x="0" y="3587"/>
                <a:ext cx="590" cy="1266"/>
                <a:chOff x="0" y="3587"/>
                <a:chExt cx="590" cy="1266"/>
              </a:xfrm>
            </p:grpSpPr>
            <p:sp>
              <p:nvSpPr>
                <p:cNvPr id="127019" name="Rectangle 20"/>
                <p:cNvSpPr>
                  <a:spLocks noChangeArrowheads="1"/>
                </p:cNvSpPr>
                <p:nvPr/>
              </p:nvSpPr>
              <p:spPr bwMode="auto">
                <a:xfrm>
                  <a:off x="43" y="3587"/>
                  <a:ext cx="504" cy="1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Blood Sacrifices</a:t>
                  </a:r>
                  <a:endParaRPr kumimoji="0" lang="es-MX" sz="1400" b="1"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14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27020" name="Rectangle 61"/>
                <p:cNvSpPr>
                  <a:spLocks noChangeArrowheads="1"/>
                </p:cNvSpPr>
                <p:nvPr/>
              </p:nvSpPr>
              <p:spPr bwMode="auto">
                <a:xfrm>
                  <a:off x="0" y="3587"/>
                  <a:ext cx="590" cy="126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grpSp>
          <p:grpSp>
            <p:nvGrpSpPr>
              <p:cNvPr id="127001" name="Group 64"/>
              <p:cNvGrpSpPr>
                <a:grpSpLocks/>
              </p:cNvGrpSpPr>
              <p:nvPr/>
            </p:nvGrpSpPr>
            <p:grpSpPr bwMode="auto">
              <a:xfrm>
                <a:off x="590" y="3587"/>
                <a:ext cx="806" cy="633"/>
                <a:chOff x="590" y="3587"/>
                <a:chExt cx="806" cy="633"/>
              </a:xfrm>
            </p:grpSpPr>
            <p:sp>
              <p:nvSpPr>
                <p:cNvPr id="127017" name="Rectangle 21"/>
                <p:cNvSpPr>
                  <a:spLocks noChangeArrowheads="1"/>
                </p:cNvSpPr>
                <p:nvPr/>
              </p:nvSpPr>
              <p:spPr bwMode="auto">
                <a:xfrm>
                  <a:off x="633" y="3587"/>
                  <a:ext cx="720"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The Sin Offering</a:t>
                  </a:r>
                  <a:endParaRPr kumimoji="0" lang="es-MX" sz="1400" b="1"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14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27018" name="Rectangle 63"/>
                <p:cNvSpPr>
                  <a:spLocks noChangeArrowheads="1"/>
                </p:cNvSpPr>
                <p:nvPr/>
              </p:nvSpPr>
              <p:spPr bwMode="auto">
                <a:xfrm>
                  <a:off x="590" y="3587"/>
                  <a:ext cx="806"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grpSp>
          <p:grpSp>
            <p:nvGrpSpPr>
              <p:cNvPr id="127002" name="Group 66"/>
              <p:cNvGrpSpPr>
                <a:grpSpLocks/>
              </p:cNvGrpSpPr>
              <p:nvPr/>
            </p:nvGrpSpPr>
            <p:grpSpPr bwMode="auto">
              <a:xfrm>
                <a:off x="1396" y="3587"/>
                <a:ext cx="878" cy="633"/>
                <a:chOff x="1396" y="3587"/>
                <a:chExt cx="878" cy="633"/>
              </a:xfrm>
            </p:grpSpPr>
            <p:sp>
              <p:nvSpPr>
                <p:cNvPr id="127015" name="Rectangle 22"/>
                <p:cNvSpPr>
                  <a:spLocks noChangeArrowheads="1"/>
                </p:cNvSpPr>
                <p:nvPr/>
              </p:nvSpPr>
              <p:spPr bwMode="auto">
                <a:xfrm>
                  <a:off x="1439" y="3587"/>
                  <a:ext cx="792"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6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Jesus’ sacrifice for our sins</a:t>
                  </a:r>
                  <a:endParaRPr kumimoji="0" lang="es-MX" sz="1600" b="1"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1600" b="1"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1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27016" name="Rectangle 65"/>
                <p:cNvSpPr>
                  <a:spLocks noChangeArrowheads="1"/>
                </p:cNvSpPr>
                <p:nvPr/>
              </p:nvSpPr>
              <p:spPr bwMode="auto">
                <a:xfrm>
                  <a:off x="1396" y="3587"/>
                  <a:ext cx="878"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grpSp>
          <p:grpSp>
            <p:nvGrpSpPr>
              <p:cNvPr id="127003" name="Group 68"/>
              <p:cNvGrpSpPr>
                <a:grpSpLocks/>
              </p:cNvGrpSpPr>
              <p:nvPr/>
            </p:nvGrpSpPr>
            <p:grpSpPr bwMode="auto">
              <a:xfrm>
                <a:off x="2274" y="3587"/>
                <a:ext cx="842" cy="633"/>
                <a:chOff x="2274" y="3587"/>
                <a:chExt cx="842" cy="633"/>
              </a:xfrm>
            </p:grpSpPr>
            <p:sp>
              <p:nvSpPr>
                <p:cNvPr id="127013" name="Rectangle 23"/>
                <p:cNvSpPr>
                  <a:spLocks noChangeArrowheads="1"/>
                </p:cNvSpPr>
                <p:nvPr/>
              </p:nvSpPr>
              <p:spPr bwMode="auto">
                <a:xfrm>
                  <a:off x="2317" y="3587"/>
                  <a:ext cx="756"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6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1 Peter 1:18,19</a:t>
                  </a:r>
                  <a:endParaRPr kumimoji="0" lang="es-MX" sz="1600" b="1"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16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2 Corinthians 5:21</a:t>
                  </a:r>
                  <a:endParaRPr kumimoji="0" lang="es-MX" sz="1600" b="1"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2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27014" name="Rectangle 67"/>
                <p:cNvSpPr>
                  <a:spLocks noChangeArrowheads="1"/>
                </p:cNvSpPr>
                <p:nvPr/>
              </p:nvSpPr>
              <p:spPr bwMode="auto">
                <a:xfrm>
                  <a:off x="2274" y="3587"/>
                  <a:ext cx="842"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grpSp>
          <p:grpSp>
            <p:nvGrpSpPr>
              <p:cNvPr id="127004" name="Group 70"/>
              <p:cNvGrpSpPr>
                <a:grpSpLocks/>
              </p:cNvGrpSpPr>
              <p:nvPr/>
            </p:nvGrpSpPr>
            <p:grpSpPr bwMode="auto">
              <a:xfrm>
                <a:off x="590" y="4220"/>
                <a:ext cx="806" cy="633"/>
                <a:chOff x="590" y="4220"/>
                <a:chExt cx="806" cy="633"/>
              </a:xfrm>
            </p:grpSpPr>
            <p:sp>
              <p:nvSpPr>
                <p:cNvPr id="127011" name="Rectangle 24"/>
                <p:cNvSpPr>
                  <a:spLocks noChangeArrowheads="1"/>
                </p:cNvSpPr>
                <p:nvPr/>
              </p:nvSpPr>
              <p:spPr bwMode="auto">
                <a:xfrm>
                  <a:off x="633" y="4220"/>
                  <a:ext cx="720"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6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The Guilt Offering</a:t>
                  </a:r>
                  <a:endParaRPr kumimoji="0" lang="es-MX" sz="1600" b="1"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1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27012" name="Rectangle 69"/>
                <p:cNvSpPr>
                  <a:spLocks noChangeArrowheads="1"/>
                </p:cNvSpPr>
                <p:nvPr/>
              </p:nvSpPr>
              <p:spPr bwMode="auto">
                <a:xfrm>
                  <a:off x="590" y="4220"/>
                  <a:ext cx="806"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grpSp>
          <p:grpSp>
            <p:nvGrpSpPr>
              <p:cNvPr id="127005" name="Group 72"/>
              <p:cNvGrpSpPr>
                <a:grpSpLocks/>
              </p:cNvGrpSpPr>
              <p:nvPr/>
            </p:nvGrpSpPr>
            <p:grpSpPr bwMode="auto">
              <a:xfrm>
                <a:off x="1396" y="4220"/>
                <a:ext cx="878" cy="633"/>
                <a:chOff x="1396" y="4220"/>
                <a:chExt cx="878" cy="633"/>
              </a:xfrm>
            </p:grpSpPr>
            <p:sp>
              <p:nvSpPr>
                <p:cNvPr id="127009" name="Rectangle 25"/>
                <p:cNvSpPr>
                  <a:spLocks noChangeArrowheads="1"/>
                </p:cNvSpPr>
                <p:nvPr/>
              </p:nvSpPr>
              <p:spPr bwMode="auto">
                <a:xfrm>
                  <a:off x="1439" y="4220"/>
                  <a:ext cx="792"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6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Maintaining a relationship with one another</a:t>
                  </a:r>
                  <a:endParaRPr kumimoji="0" lang="es-MX" sz="1600" b="1"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1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27010" name="Rectangle 71"/>
                <p:cNvSpPr>
                  <a:spLocks noChangeArrowheads="1"/>
                </p:cNvSpPr>
                <p:nvPr/>
              </p:nvSpPr>
              <p:spPr bwMode="auto">
                <a:xfrm>
                  <a:off x="1396" y="4220"/>
                  <a:ext cx="878"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grpSp>
          <p:grpSp>
            <p:nvGrpSpPr>
              <p:cNvPr id="127006" name="Group 74"/>
              <p:cNvGrpSpPr>
                <a:grpSpLocks/>
              </p:cNvGrpSpPr>
              <p:nvPr/>
            </p:nvGrpSpPr>
            <p:grpSpPr bwMode="auto">
              <a:xfrm>
                <a:off x="2274" y="4220"/>
                <a:ext cx="842" cy="633"/>
                <a:chOff x="2274" y="4220"/>
                <a:chExt cx="842" cy="633"/>
              </a:xfrm>
            </p:grpSpPr>
            <p:sp>
              <p:nvSpPr>
                <p:cNvPr id="127007" name="Rectangle 26"/>
                <p:cNvSpPr>
                  <a:spLocks noChangeArrowheads="1"/>
                </p:cNvSpPr>
                <p:nvPr/>
              </p:nvSpPr>
              <p:spPr bwMode="auto">
                <a:xfrm>
                  <a:off x="2317" y="4220"/>
                  <a:ext cx="756"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6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Matthew 5:23,24</a:t>
                  </a:r>
                  <a:endParaRPr kumimoji="0" lang="es-MX" sz="1600" b="1"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1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27008" name="Rectangle 73"/>
                <p:cNvSpPr>
                  <a:spLocks noChangeArrowheads="1"/>
                </p:cNvSpPr>
                <p:nvPr/>
              </p:nvSpPr>
              <p:spPr bwMode="auto">
                <a:xfrm>
                  <a:off x="2274" y="4220"/>
                  <a:ext cx="842"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grpSp>
        </p:grpSp>
        <p:sp>
          <p:nvSpPr>
            <p:cNvPr id="126982" name="Rectangle 76"/>
            <p:cNvSpPr>
              <a:spLocks noChangeArrowheads="1"/>
            </p:cNvSpPr>
            <p:nvPr/>
          </p:nvSpPr>
          <p:spPr bwMode="auto">
            <a:xfrm>
              <a:off x="-3" y="534"/>
              <a:ext cx="3122" cy="4322"/>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grpSp>
      <p:sp>
        <p:nvSpPr>
          <p:cNvPr id="126980" name="Rectangle 78"/>
          <p:cNvSpPr>
            <a:spLocks noChangeArrowheads="1"/>
          </p:cNvSpPr>
          <p:nvPr/>
        </p:nvSpPr>
        <p:spPr bwMode="auto">
          <a:xfrm>
            <a:off x="3175" y="6964363"/>
            <a:ext cx="91440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200" b="0"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 </a:t>
            </a:r>
            <a:endParaRPr kumimoji="0" lang="es-MX" sz="1200" b="0"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2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98631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71600"/>
          </a:xfrm>
        </p:spPr>
        <p:txBody>
          <a:bodyPr/>
          <a:lstStyle/>
          <a:p>
            <a:pPr>
              <a:defRPr/>
            </a:pPr>
            <a:r>
              <a:rPr lang="en-US" sz="2800" b="1" dirty="0"/>
              <a:t>Gifts/Offerings/Sweet Smelling Sacrifices</a:t>
            </a:r>
          </a:p>
        </p:txBody>
      </p:sp>
      <p:sp>
        <p:nvSpPr>
          <p:cNvPr id="3" name="Content Placeholder 2"/>
          <p:cNvSpPr>
            <a:spLocks noGrp="1"/>
          </p:cNvSpPr>
          <p:nvPr>
            <p:ph idx="1"/>
          </p:nvPr>
        </p:nvSpPr>
        <p:spPr>
          <a:xfrm>
            <a:off x="457200" y="1828800"/>
            <a:ext cx="8229600" cy="4267200"/>
          </a:xfrm>
        </p:spPr>
        <p:txBody>
          <a:bodyPr/>
          <a:lstStyle/>
          <a:p>
            <a:pPr>
              <a:defRPr/>
            </a:pPr>
            <a:r>
              <a:rPr lang="en-US" sz="2800" b="1" dirty="0"/>
              <a:t>The Burnt Offering </a:t>
            </a:r>
            <a:r>
              <a:rPr lang="en-US" sz="2800" b="1" i="1" dirty="0" err="1"/>
              <a:t>olah</a:t>
            </a:r>
            <a:r>
              <a:rPr lang="en-US" sz="2800" b="1" i="1" dirty="0"/>
              <a:t>   </a:t>
            </a:r>
            <a:r>
              <a:rPr lang="en-US" sz="2800" b="1" dirty="0"/>
              <a:t>Leviticus 1</a:t>
            </a:r>
            <a:endParaRPr lang="en-US" sz="2800" b="1" i="1" dirty="0"/>
          </a:p>
          <a:p>
            <a:pPr>
              <a:defRPr/>
            </a:pPr>
            <a:endParaRPr lang="en-US" sz="2800" b="1" i="1" dirty="0"/>
          </a:p>
          <a:p>
            <a:pPr>
              <a:defRPr/>
            </a:pPr>
            <a:r>
              <a:rPr lang="en-US" sz="2800" b="1" dirty="0"/>
              <a:t>The Grain Offering </a:t>
            </a:r>
            <a:r>
              <a:rPr lang="en-US" sz="2800" b="1" i="1" dirty="0" err="1"/>
              <a:t>minchah</a:t>
            </a:r>
            <a:r>
              <a:rPr lang="en-US" sz="2800" b="1" i="1" dirty="0"/>
              <a:t>  </a:t>
            </a:r>
            <a:r>
              <a:rPr lang="en-US" sz="2800" b="1" dirty="0"/>
              <a:t>Leviticus 2</a:t>
            </a:r>
          </a:p>
          <a:p>
            <a:pPr>
              <a:defRPr/>
            </a:pPr>
            <a:endParaRPr lang="en-US" sz="2800" b="1" dirty="0"/>
          </a:p>
          <a:p>
            <a:pPr>
              <a:defRPr/>
            </a:pPr>
            <a:r>
              <a:rPr lang="en-US" sz="2800" b="1" dirty="0"/>
              <a:t>The Drink Offering  </a:t>
            </a:r>
            <a:r>
              <a:rPr lang="en-US" sz="2800" b="1" i="1" dirty="0" err="1"/>
              <a:t>nesek</a:t>
            </a:r>
            <a:r>
              <a:rPr lang="en-US" sz="2800" b="1" dirty="0"/>
              <a:t>  Leviticus 23</a:t>
            </a:r>
          </a:p>
          <a:p>
            <a:pPr>
              <a:defRPr/>
            </a:pPr>
            <a:endParaRPr lang="en-US" sz="2800" b="1" dirty="0"/>
          </a:p>
          <a:p>
            <a:pPr>
              <a:defRPr/>
            </a:pPr>
            <a:r>
              <a:rPr lang="en-US" sz="2800" b="1" dirty="0"/>
              <a:t>The Fellowship Offering  </a:t>
            </a:r>
            <a:r>
              <a:rPr lang="en-US" sz="2800" b="1" i="1" dirty="0" err="1"/>
              <a:t>shelem</a:t>
            </a:r>
            <a:r>
              <a:rPr lang="en-US" sz="2800" b="1" i="1" dirty="0"/>
              <a:t>  </a:t>
            </a:r>
            <a:r>
              <a:rPr lang="en-US" sz="2800" b="1" dirty="0"/>
              <a:t>Lev 3</a:t>
            </a:r>
            <a:endParaRPr lang="en-US" sz="2800" b="1" i="1" dirty="0"/>
          </a:p>
        </p:txBody>
      </p:sp>
    </p:spTree>
    <p:extLst>
      <p:ext uri="{BB962C8B-B14F-4D97-AF65-F5344CB8AC3E}">
        <p14:creationId xmlns:p14="http://schemas.microsoft.com/office/powerpoint/2010/main" val="3400773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4"/>
          <p:cNvSpPr txBox="1">
            <a:spLocks noChangeArrowheads="1"/>
          </p:cNvSpPr>
          <p:nvPr/>
        </p:nvSpPr>
        <p:spPr bwMode="auto">
          <a:xfrm>
            <a:off x="685800" y="457200"/>
            <a:ext cx="7924800" cy="52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sz="2800" b="1">
                <a:solidFill>
                  <a:srgbClr val="FFFF66"/>
                </a:solidFill>
                <a:latin typeface="Times New Roman" pitchFamily="18" charset="0"/>
              </a:rPr>
              <a:t>Foreshadow:    An object, event, person or situation which stands for something similar, but of greater significance in the future.</a:t>
            </a:r>
          </a:p>
          <a:p>
            <a:pPr eaLnBrk="1" hangingPunct="1">
              <a:spcBef>
                <a:spcPct val="50000"/>
              </a:spcBef>
            </a:pPr>
            <a:endParaRPr lang="en-US" sz="2800" b="1">
              <a:solidFill>
                <a:srgbClr val="FFFF66"/>
              </a:solidFill>
              <a:latin typeface="Times New Roman" pitchFamily="18" charset="0"/>
            </a:endParaRPr>
          </a:p>
          <a:p>
            <a:pPr eaLnBrk="1" hangingPunct="1">
              <a:spcBef>
                <a:spcPct val="50000"/>
              </a:spcBef>
            </a:pPr>
            <a:r>
              <a:rPr lang="en-US" sz="2800" b="1">
                <a:solidFill>
                  <a:srgbClr val="FFFF66"/>
                </a:solidFill>
                <a:latin typeface="Times New Roman" pitchFamily="18" charset="0"/>
              </a:rPr>
              <a:t>Prefigure:  A specific thing which stands for another specific thing similar to it in the future.</a:t>
            </a:r>
          </a:p>
          <a:p>
            <a:pPr eaLnBrk="1" hangingPunct="1">
              <a:spcBef>
                <a:spcPct val="50000"/>
              </a:spcBef>
            </a:pPr>
            <a:endParaRPr lang="en-US" sz="2800" b="1">
              <a:solidFill>
                <a:srgbClr val="FFFF66"/>
              </a:solidFill>
              <a:latin typeface="Times New Roman" pitchFamily="18" charset="0"/>
            </a:endParaRPr>
          </a:p>
          <a:p>
            <a:pPr eaLnBrk="1" hangingPunct="1">
              <a:spcBef>
                <a:spcPct val="50000"/>
              </a:spcBef>
            </a:pPr>
            <a:r>
              <a:rPr lang="en-US" sz="2800" b="1">
                <a:solidFill>
                  <a:srgbClr val="FFFF66"/>
                </a:solidFill>
                <a:latin typeface="Times New Roman" pitchFamily="18" charset="0"/>
              </a:rPr>
              <a:t>Type and Antitype:  A person or thing regarded as the symbol of someone or something which is yet to appear</a:t>
            </a:r>
          </a:p>
        </p:txBody>
      </p:sp>
    </p:spTree>
    <p:extLst>
      <p:ext uri="{BB962C8B-B14F-4D97-AF65-F5344CB8AC3E}">
        <p14:creationId xmlns:p14="http://schemas.microsoft.com/office/powerpoint/2010/main" val="3445461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pPr>
              <a:defRPr/>
            </a:pPr>
            <a:r>
              <a:rPr lang="en-US" sz="3200" b="1" dirty="0"/>
              <a:t>The Burnt Offering  Leviticus 1</a:t>
            </a:r>
          </a:p>
        </p:txBody>
      </p:sp>
      <p:sp>
        <p:nvSpPr>
          <p:cNvPr id="3" name="Content Placeholder 2"/>
          <p:cNvSpPr>
            <a:spLocks noGrp="1"/>
          </p:cNvSpPr>
          <p:nvPr>
            <p:ph idx="1"/>
          </p:nvPr>
        </p:nvSpPr>
        <p:spPr>
          <a:xfrm>
            <a:off x="457200" y="1524000"/>
            <a:ext cx="4191000" cy="4572000"/>
          </a:xfrm>
        </p:spPr>
        <p:txBody>
          <a:bodyPr/>
          <a:lstStyle/>
          <a:p>
            <a:pPr>
              <a:defRPr/>
            </a:pPr>
            <a:r>
              <a:rPr lang="en-US" sz="2400" b="1" dirty="0"/>
              <a:t>Lay hands on the animal.</a:t>
            </a:r>
          </a:p>
          <a:p>
            <a:pPr>
              <a:defRPr/>
            </a:pPr>
            <a:endParaRPr lang="en-US" sz="800" b="1" dirty="0"/>
          </a:p>
          <a:p>
            <a:pPr>
              <a:defRPr/>
            </a:pPr>
            <a:r>
              <a:rPr lang="en-US" sz="2400" b="1" dirty="0"/>
              <a:t>Sacrifice the animal</a:t>
            </a:r>
          </a:p>
          <a:p>
            <a:pPr>
              <a:defRPr/>
            </a:pPr>
            <a:endParaRPr lang="en-US" sz="800" b="1" dirty="0"/>
          </a:p>
          <a:p>
            <a:pPr>
              <a:defRPr/>
            </a:pPr>
            <a:r>
              <a:rPr lang="en-US" sz="2400" b="1" dirty="0"/>
              <a:t>Clean the body but not the head</a:t>
            </a:r>
          </a:p>
          <a:p>
            <a:pPr>
              <a:defRPr/>
            </a:pPr>
            <a:endParaRPr lang="en-US" sz="800" b="1" dirty="0"/>
          </a:p>
          <a:p>
            <a:pPr>
              <a:defRPr/>
            </a:pPr>
            <a:r>
              <a:rPr lang="en-US" sz="2400" b="1" dirty="0"/>
              <a:t>Burn them on the altar</a:t>
            </a:r>
          </a:p>
          <a:p>
            <a:pPr>
              <a:defRPr/>
            </a:pPr>
            <a:endParaRPr lang="en-US" sz="800" b="1" dirty="0"/>
          </a:p>
          <a:p>
            <a:pPr>
              <a:defRPr/>
            </a:pPr>
            <a:r>
              <a:rPr lang="en-US" sz="2400" b="1" dirty="0"/>
              <a:t>Meaning:  Total commitment of one’s life to God.</a:t>
            </a:r>
          </a:p>
          <a:p>
            <a:pPr>
              <a:defRPr/>
            </a:pPr>
            <a:endParaRPr lang="en-US" sz="2800" b="1" dirty="0"/>
          </a:p>
        </p:txBody>
      </p:sp>
      <p:pic>
        <p:nvPicPr>
          <p:cNvPr id="161796" name="Picture 5" descr="http://3.bp.blogspot.com/--ADqQm1lN3s/UfP35kkRkyI/AAAAAAAABK0/3F5vEN8ZB4c/s1600/temple+sacrifice5+ola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8063" y="2133600"/>
            <a:ext cx="432593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7965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pPr>
              <a:defRPr/>
            </a:pPr>
            <a:r>
              <a:rPr lang="en-US" sz="3200" b="1" dirty="0"/>
              <a:t>The Burnt Offering</a:t>
            </a:r>
          </a:p>
        </p:txBody>
      </p:sp>
      <p:sp>
        <p:nvSpPr>
          <p:cNvPr id="3" name="Content Placeholder 2"/>
          <p:cNvSpPr>
            <a:spLocks noGrp="1"/>
          </p:cNvSpPr>
          <p:nvPr>
            <p:ph idx="1"/>
          </p:nvPr>
        </p:nvSpPr>
        <p:spPr>
          <a:xfrm>
            <a:off x="457200" y="1752600"/>
            <a:ext cx="8077200" cy="4343400"/>
          </a:xfrm>
        </p:spPr>
        <p:txBody>
          <a:bodyPr/>
          <a:lstStyle/>
          <a:p>
            <a:pPr>
              <a:defRPr/>
            </a:pPr>
            <a:r>
              <a:rPr lang="en-US" sz="2400" b="1" dirty="0"/>
              <a:t>Jesus gave a burnt offering:   Ephesians 5:1-2</a:t>
            </a:r>
          </a:p>
          <a:p>
            <a:pPr>
              <a:defRPr/>
            </a:pPr>
            <a:endParaRPr lang="en-US" sz="2400" b="1" dirty="0"/>
          </a:p>
          <a:p>
            <a:pPr>
              <a:defRPr/>
            </a:pPr>
            <a:r>
              <a:rPr lang="en-US" sz="2400" b="1" dirty="0"/>
              <a:t>God calls us to give a burnt offering.    Romans 12:1-2  … in view of God’s mercy. Phil 1:20-22</a:t>
            </a:r>
          </a:p>
          <a:p>
            <a:pPr marL="0" indent="0">
              <a:buFont typeface="Wingdings" pitchFamily="2" charset="2"/>
              <a:buNone/>
              <a:defRPr/>
            </a:pPr>
            <a:endParaRPr lang="en-US" sz="2400" b="1" dirty="0"/>
          </a:p>
          <a:p>
            <a:pPr>
              <a:defRPr/>
            </a:pPr>
            <a:r>
              <a:rPr lang="en-US" sz="2400" b="1" dirty="0"/>
              <a:t>Isaiah 6:8   Here am I, send me</a:t>
            </a:r>
          </a:p>
          <a:p>
            <a:pPr>
              <a:defRPr/>
            </a:pPr>
            <a:endParaRPr lang="en-US" sz="2400" b="1" dirty="0"/>
          </a:p>
          <a:p>
            <a:pPr>
              <a:defRPr/>
            </a:pPr>
            <a:r>
              <a:rPr lang="en-US" sz="2400" b="1" dirty="0"/>
              <a:t>What will you lay on the altar?  </a:t>
            </a:r>
          </a:p>
          <a:p>
            <a:pPr marL="0" indent="0">
              <a:buFont typeface="Wingdings" pitchFamily="2" charset="2"/>
              <a:buNone/>
              <a:defRPr/>
            </a:pPr>
            <a:endParaRPr lang="en-US" sz="2400" b="1" dirty="0"/>
          </a:p>
          <a:p>
            <a:pPr marL="0" indent="0">
              <a:buFont typeface="Wingdings" pitchFamily="2" charset="2"/>
              <a:buNone/>
              <a:defRPr/>
            </a:pPr>
            <a:endParaRPr lang="en-US" sz="2400" b="1" dirty="0"/>
          </a:p>
          <a:p>
            <a:pPr marL="0" indent="0">
              <a:buFont typeface="Wingdings" pitchFamily="2" charset="2"/>
              <a:buNone/>
              <a:defRPr/>
            </a:pPr>
            <a:endParaRPr lang="en-US" sz="2400" b="1" dirty="0"/>
          </a:p>
        </p:txBody>
      </p:sp>
    </p:spTree>
    <p:extLst>
      <p:ext uri="{BB962C8B-B14F-4D97-AF65-F5344CB8AC3E}">
        <p14:creationId xmlns:p14="http://schemas.microsoft.com/office/powerpoint/2010/main" val="1038161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pPr>
              <a:defRPr/>
            </a:pPr>
            <a:r>
              <a:rPr lang="en-US" sz="3200" b="1" dirty="0"/>
              <a:t>The Grain Offering</a:t>
            </a:r>
          </a:p>
        </p:txBody>
      </p:sp>
      <p:sp>
        <p:nvSpPr>
          <p:cNvPr id="3" name="Content Placeholder 2"/>
          <p:cNvSpPr>
            <a:spLocks noGrp="1"/>
          </p:cNvSpPr>
          <p:nvPr>
            <p:ph idx="1"/>
          </p:nvPr>
        </p:nvSpPr>
        <p:spPr>
          <a:xfrm>
            <a:off x="457200" y="1447800"/>
            <a:ext cx="5334000" cy="4953000"/>
          </a:xfrm>
        </p:spPr>
        <p:txBody>
          <a:bodyPr/>
          <a:lstStyle/>
          <a:p>
            <a:pPr>
              <a:defRPr/>
            </a:pPr>
            <a:r>
              <a:rPr lang="en-US" sz="2400" b="1" dirty="0"/>
              <a:t>Give the </a:t>
            </a:r>
            <a:r>
              <a:rPr lang="en-US" sz="2400" b="1" dirty="0">
                <a:solidFill>
                  <a:srgbClr val="FFFF00"/>
                </a:solidFill>
              </a:rPr>
              <a:t>FIRST FRUITS </a:t>
            </a:r>
            <a:r>
              <a:rPr lang="en-US" sz="2400" b="1" dirty="0"/>
              <a:t>of what God has blessed you with.</a:t>
            </a:r>
          </a:p>
          <a:p>
            <a:pPr>
              <a:defRPr/>
            </a:pPr>
            <a:endParaRPr lang="en-US" sz="800" b="1" dirty="0"/>
          </a:p>
          <a:p>
            <a:pPr>
              <a:defRPr/>
            </a:pPr>
            <a:r>
              <a:rPr lang="en-US" sz="2400" b="1" dirty="0">
                <a:solidFill>
                  <a:srgbClr val="FFFF00"/>
                </a:solidFill>
              </a:rPr>
              <a:t>NOT</a:t>
            </a:r>
            <a:r>
              <a:rPr lang="en-US" sz="2400" b="1" dirty="0"/>
              <a:t> voluntary.</a:t>
            </a:r>
          </a:p>
          <a:p>
            <a:pPr>
              <a:defRPr/>
            </a:pPr>
            <a:endParaRPr lang="en-US" sz="800" b="1" dirty="0"/>
          </a:p>
          <a:p>
            <a:pPr>
              <a:defRPr/>
            </a:pPr>
            <a:r>
              <a:rPr lang="en-US" sz="2400" b="1" dirty="0"/>
              <a:t>Grain = hard work</a:t>
            </a:r>
          </a:p>
          <a:p>
            <a:pPr>
              <a:defRPr/>
            </a:pPr>
            <a:r>
              <a:rPr lang="en-US" sz="2400" b="1" dirty="0"/>
              <a:t>Oil  = joy</a:t>
            </a:r>
          </a:p>
          <a:p>
            <a:pPr>
              <a:defRPr/>
            </a:pPr>
            <a:r>
              <a:rPr lang="en-US" sz="2400" b="1" dirty="0"/>
              <a:t>Incense =  prayer</a:t>
            </a:r>
          </a:p>
          <a:p>
            <a:pPr>
              <a:defRPr/>
            </a:pPr>
            <a:r>
              <a:rPr lang="en-US" sz="2400" b="1" dirty="0"/>
              <a:t>Salt =  eternal blessings, “treasures in heaven”</a:t>
            </a:r>
          </a:p>
          <a:p>
            <a:pPr>
              <a:defRPr/>
            </a:pPr>
            <a:endParaRPr lang="en-US" sz="800" b="1" dirty="0"/>
          </a:p>
          <a:p>
            <a:pPr>
              <a:defRPr/>
            </a:pPr>
            <a:r>
              <a:rPr lang="en-US" sz="2400" b="1" dirty="0"/>
              <a:t>No yeast!!!   1 </a:t>
            </a:r>
            <a:r>
              <a:rPr lang="en-US" sz="2400" b="1" dirty="0" err="1"/>
              <a:t>Cor</a:t>
            </a:r>
            <a:r>
              <a:rPr lang="en-US" sz="2400" b="1" dirty="0"/>
              <a:t> 5:6-8  (or honey)</a:t>
            </a:r>
          </a:p>
        </p:txBody>
      </p:sp>
      <p:pic>
        <p:nvPicPr>
          <p:cNvPr id="163844" name="Picture 5" descr="http://www.keyway.ca/jpg/whe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6588" y="2209800"/>
            <a:ext cx="3373437"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5276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lstStyle/>
          <a:p>
            <a:pPr>
              <a:defRPr/>
            </a:pPr>
            <a:r>
              <a:rPr lang="en-US" sz="3200" b="1" dirty="0"/>
              <a:t>The Grain Offering</a:t>
            </a:r>
          </a:p>
        </p:txBody>
      </p:sp>
      <p:sp>
        <p:nvSpPr>
          <p:cNvPr id="3" name="Content Placeholder 2"/>
          <p:cNvSpPr>
            <a:spLocks noGrp="1"/>
          </p:cNvSpPr>
          <p:nvPr>
            <p:ph idx="1"/>
          </p:nvPr>
        </p:nvSpPr>
        <p:spPr>
          <a:xfrm>
            <a:off x="457200" y="1600200"/>
            <a:ext cx="8229600" cy="4495800"/>
          </a:xfrm>
        </p:spPr>
        <p:txBody>
          <a:bodyPr/>
          <a:lstStyle/>
          <a:p>
            <a:pPr>
              <a:defRPr/>
            </a:pPr>
            <a:r>
              <a:rPr lang="en-US" sz="2400" b="1" dirty="0"/>
              <a:t>Application:  Our contribution to God  2 </a:t>
            </a:r>
            <a:r>
              <a:rPr lang="en-US" sz="2400" b="1" dirty="0" err="1"/>
              <a:t>Cor</a:t>
            </a:r>
            <a:r>
              <a:rPr lang="en-US" sz="2400" b="1" dirty="0"/>
              <a:t> 8,9</a:t>
            </a:r>
          </a:p>
          <a:p>
            <a:pPr>
              <a:defRPr/>
            </a:pPr>
            <a:endParaRPr lang="en-US" sz="2400" b="1" dirty="0"/>
          </a:p>
          <a:p>
            <a:pPr>
              <a:defRPr/>
            </a:pPr>
            <a:r>
              <a:rPr lang="en-US" sz="2400" b="1" dirty="0"/>
              <a:t>For us, 10% is not mandatory, but giving sacrificially is.</a:t>
            </a:r>
          </a:p>
          <a:p>
            <a:pPr>
              <a:defRPr/>
            </a:pPr>
            <a:endParaRPr lang="en-US" sz="2400" b="1" dirty="0"/>
          </a:p>
          <a:p>
            <a:pPr>
              <a:defRPr/>
            </a:pPr>
            <a:r>
              <a:rPr lang="en-US" sz="2400" b="1" dirty="0"/>
              <a:t>Malachi 3:7-10</a:t>
            </a:r>
          </a:p>
          <a:p>
            <a:pPr>
              <a:defRPr/>
            </a:pPr>
            <a:endParaRPr lang="en-US" sz="2400" b="1" dirty="0"/>
          </a:p>
          <a:p>
            <a:pPr>
              <a:defRPr/>
            </a:pPr>
            <a:r>
              <a:rPr lang="en-US" sz="2400" b="1" dirty="0"/>
              <a:t>Matthew 5:20</a:t>
            </a:r>
          </a:p>
          <a:p>
            <a:pPr>
              <a:defRPr/>
            </a:pPr>
            <a:endParaRPr lang="en-US" sz="2400" b="1" dirty="0"/>
          </a:p>
        </p:txBody>
      </p:sp>
    </p:spTree>
    <p:extLst>
      <p:ext uri="{BB962C8B-B14F-4D97-AF65-F5344CB8AC3E}">
        <p14:creationId xmlns:p14="http://schemas.microsoft.com/office/powerpoint/2010/main" val="1791610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pPr>
              <a:defRPr/>
            </a:pPr>
            <a:r>
              <a:rPr lang="en-US" sz="3200" b="1" dirty="0"/>
              <a:t>The Drink Offering</a:t>
            </a:r>
          </a:p>
        </p:txBody>
      </p:sp>
      <p:sp>
        <p:nvSpPr>
          <p:cNvPr id="3" name="Content Placeholder 2"/>
          <p:cNvSpPr>
            <a:spLocks noGrp="1"/>
          </p:cNvSpPr>
          <p:nvPr>
            <p:ph idx="1"/>
          </p:nvPr>
        </p:nvSpPr>
        <p:spPr>
          <a:xfrm>
            <a:off x="457200" y="1676400"/>
            <a:ext cx="8229600" cy="4419600"/>
          </a:xfrm>
        </p:spPr>
        <p:txBody>
          <a:bodyPr/>
          <a:lstStyle/>
          <a:p>
            <a:pPr>
              <a:defRPr/>
            </a:pPr>
            <a:r>
              <a:rPr lang="en-US" sz="2400" b="1" dirty="0"/>
              <a:t>Drink Poured out on the altar.</a:t>
            </a:r>
          </a:p>
          <a:p>
            <a:pPr>
              <a:defRPr/>
            </a:pPr>
            <a:endParaRPr lang="en-US" sz="2400" b="1" dirty="0"/>
          </a:p>
          <a:p>
            <a:pPr>
              <a:defRPr/>
            </a:pPr>
            <a:r>
              <a:rPr lang="en-US" sz="2400" b="1" dirty="0"/>
              <a:t>Application:  Pouring out our life on the altar.</a:t>
            </a:r>
          </a:p>
          <a:p>
            <a:pPr>
              <a:defRPr/>
            </a:pPr>
            <a:endParaRPr lang="en-US" sz="2400" b="1" dirty="0"/>
          </a:p>
          <a:p>
            <a:pPr>
              <a:defRPr/>
            </a:pPr>
            <a:r>
              <a:rPr lang="en-US" sz="2400" b="1" dirty="0"/>
              <a:t>Usually given with the grain offering.</a:t>
            </a:r>
          </a:p>
          <a:p>
            <a:pPr>
              <a:defRPr/>
            </a:pPr>
            <a:endParaRPr lang="en-US" sz="2400" b="1" dirty="0"/>
          </a:p>
          <a:p>
            <a:pPr>
              <a:defRPr/>
            </a:pPr>
            <a:r>
              <a:rPr lang="en-US" sz="2400" b="1" dirty="0"/>
              <a:t>Application:  We give our tithe, but God wants much more.   He wants us to be “all in.”</a:t>
            </a:r>
          </a:p>
        </p:txBody>
      </p:sp>
    </p:spTree>
    <p:extLst>
      <p:ext uri="{BB962C8B-B14F-4D97-AF65-F5344CB8AC3E}">
        <p14:creationId xmlns:p14="http://schemas.microsoft.com/office/powerpoint/2010/main" val="33608854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914400"/>
          </a:xfrm>
        </p:spPr>
        <p:txBody>
          <a:bodyPr/>
          <a:lstStyle/>
          <a:p>
            <a:pPr>
              <a:defRPr/>
            </a:pPr>
            <a:r>
              <a:rPr lang="en-US" sz="3200" b="1" dirty="0"/>
              <a:t>The Drink Offering</a:t>
            </a:r>
          </a:p>
        </p:txBody>
      </p:sp>
      <p:sp>
        <p:nvSpPr>
          <p:cNvPr id="3" name="Content Placeholder 2"/>
          <p:cNvSpPr>
            <a:spLocks noGrp="1"/>
          </p:cNvSpPr>
          <p:nvPr>
            <p:ph idx="1"/>
          </p:nvPr>
        </p:nvSpPr>
        <p:spPr>
          <a:xfrm>
            <a:off x="609600" y="1600200"/>
            <a:ext cx="8077200" cy="3657600"/>
          </a:xfrm>
        </p:spPr>
        <p:txBody>
          <a:bodyPr/>
          <a:lstStyle/>
          <a:p>
            <a:pPr>
              <a:defRPr/>
            </a:pPr>
            <a:r>
              <a:rPr lang="en-US" sz="2800" b="1" dirty="0"/>
              <a:t>Jesus gave a drink offering  Luke 22:20</a:t>
            </a:r>
          </a:p>
          <a:p>
            <a:pPr>
              <a:defRPr/>
            </a:pPr>
            <a:endParaRPr lang="en-US" sz="1400" b="1" dirty="0"/>
          </a:p>
          <a:p>
            <a:pPr>
              <a:defRPr/>
            </a:pPr>
            <a:r>
              <a:rPr lang="en-US" sz="2800" b="1" dirty="0"/>
              <a:t>Paul gave a drink offering  Phil 2:16-17      2 Tim 4:6,7</a:t>
            </a:r>
          </a:p>
          <a:p>
            <a:pPr>
              <a:defRPr/>
            </a:pPr>
            <a:endParaRPr lang="en-US" sz="1400" b="1" dirty="0"/>
          </a:p>
          <a:p>
            <a:pPr>
              <a:defRPr/>
            </a:pPr>
            <a:r>
              <a:rPr lang="en-US" sz="2800" b="1" dirty="0"/>
              <a:t>Haggai 1:3   What are you saving for?</a:t>
            </a:r>
          </a:p>
          <a:p>
            <a:pPr>
              <a:defRPr/>
            </a:pPr>
            <a:endParaRPr lang="en-US" sz="1400" b="1" dirty="0"/>
          </a:p>
          <a:p>
            <a:pPr>
              <a:defRPr/>
            </a:pPr>
            <a:r>
              <a:rPr lang="en-US" sz="2800" b="1" dirty="0"/>
              <a:t>1 Tim 6:6-10  Are you content?</a:t>
            </a:r>
          </a:p>
          <a:p>
            <a:pPr>
              <a:defRPr/>
            </a:pPr>
            <a:endParaRPr lang="en-US" sz="1400" b="1" dirty="0"/>
          </a:p>
          <a:p>
            <a:pPr>
              <a:defRPr/>
            </a:pPr>
            <a:r>
              <a:rPr lang="en-US" sz="2800" b="1" dirty="0"/>
              <a:t>The greatest joy comes from giving a drink offering.</a:t>
            </a:r>
          </a:p>
        </p:txBody>
      </p:sp>
    </p:spTree>
    <p:extLst>
      <p:ext uri="{BB962C8B-B14F-4D97-AF65-F5344CB8AC3E}">
        <p14:creationId xmlns:p14="http://schemas.microsoft.com/office/powerpoint/2010/main" val="18654602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pPr>
              <a:defRPr/>
            </a:pPr>
            <a:r>
              <a:rPr lang="en-US" sz="3200" b="1" dirty="0"/>
              <a:t>The Fellowship Offering</a:t>
            </a:r>
          </a:p>
        </p:txBody>
      </p:sp>
      <p:sp>
        <p:nvSpPr>
          <p:cNvPr id="3" name="Content Placeholder 2"/>
          <p:cNvSpPr>
            <a:spLocks noGrp="1"/>
          </p:cNvSpPr>
          <p:nvPr>
            <p:ph idx="1"/>
          </p:nvPr>
        </p:nvSpPr>
        <p:spPr>
          <a:xfrm>
            <a:off x="457200" y="1524000"/>
            <a:ext cx="8229600" cy="4572000"/>
          </a:xfrm>
        </p:spPr>
        <p:txBody>
          <a:bodyPr/>
          <a:lstStyle/>
          <a:p>
            <a:pPr>
              <a:defRPr/>
            </a:pPr>
            <a:r>
              <a:rPr lang="en-US" sz="2400" b="1" dirty="0"/>
              <a:t>Party Time!!!!!   Celebrate the blessings of God.</a:t>
            </a:r>
          </a:p>
          <a:p>
            <a:pPr>
              <a:defRPr/>
            </a:pPr>
            <a:endParaRPr lang="en-US" sz="1400" b="1" dirty="0"/>
          </a:p>
          <a:p>
            <a:pPr>
              <a:defRPr/>
            </a:pPr>
            <a:r>
              <a:rPr lang="en-US" sz="2400" b="1" dirty="0"/>
              <a:t>Voluntary</a:t>
            </a:r>
          </a:p>
          <a:p>
            <a:pPr>
              <a:defRPr/>
            </a:pPr>
            <a:endParaRPr lang="en-US" sz="1400" b="1" dirty="0"/>
          </a:p>
          <a:p>
            <a:pPr>
              <a:defRPr/>
            </a:pPr>
            <a:r>
              <a:rPr lang="en-US" sz="2400" b="1" dirty="0"/>
              <a:t>Vow Offering  Leviticus 11:16</a:t>
            </a:r>
          </a:p>
          <a:p>
            <a:pPr lvl="1">
              <a:defRPr/>
            </a:pPr>
            <a:r>
              <a:rPr lang="en-US" sz="2000" b="1" dirty="0"/>
              <a:t>Blessings hoped for      </a:t>
            </a:r>
            <a:r>
              <a:rPr lang="en-US" sz="2000" b="1" dirty="0">
                <a:solidFill>
                  <a:srgbClr val="FFFF00"/>
                </a:solidFill>
              </a:rPr>
              <a:t>Future</a:t>
            </a:r>
          </a:p>
          <a:p>
            <a:pPr lvl="1">
              <a:defRPr/>
            </a:pPr>
            <a:endParaRPr lang="en-US" sz="1000" b="1" dirty="0"/>
          </a:p>
          <a:p>
            <a:pPr>
              <a:defRPr/>
            </a:pPr>
            <a:r>
              <a:rPr lang="en-US" sz="2400" b="1" dirty="0"/>
              <a:t>Thank Offering  Leviticus 7:11-15</a:t>
            </a:r>
          </a:p>
          <a:p>
            <a:pPr lvl="1">
              <a:defRPr/>
            </a:pPr>
            <a:r>
              <a:rPr lang="en-US" sz="2000" b="1" dirty="0"/>
              <a:t>Blessings already received.      </a:t>
            </a:r>
            <a:r>
              <a:rPr lang="en-US" sz="2000" b="1" dirty="0">
                <a:solidFill>
                  <a:srgbClr val="FFFF00"/>
                </a:solidFill>
              </a:rPr>
              <a:t>Past</a:t>
            </a:r>
            <a:endParaRPr lang="en-US" sz="800" b="1" dirty="0">
              <a:solidFill>
                <a:srgbClr val="FFFF00"/>
              </a:solidFill>
            </a:endParaRPr>
          </a:p>
          <a:p>
            <a:pPr lvl="1">
              <a:defRPr/>
            </a:pPr>
            <a:endParaRPr lang="en-US" sz="2000" b="1" dirty="0"/>
          </a:p>
          <a:p>
            <a:pPr>
              <a:defRPr/>
            </a:pPr>
            <a:r>
              <a:rPr lang="en-US" sz="2400" b="1" dirty="0"/>
              <a:t>Free Will Offering  Leviticus 22:23</a:t>
            </a:r>
          </a:p>
          <a:p>
            <a:pPr lvl="1">
              <a:defRPr/>
            </a:pPr>
            <a:r>
              <a:rPr lang="en-US" sz="2000" b="1" dirty="0"/>
              <a:t>Thankful for blessings in general     </a:t>
            </a:r>
            <a:r>
              <a:rPr lang="en-US" sz="2000" b="1" dirty="0">
                <a:solidFill>
                  <a:srgbClr val="FFFF00"/>
                </a:solidFill>
              </a:rPr>
              <a:t>Present</a:t>
            </a:r>
          </a:p>
          <a:p>
            <a:pPr>
              <a:defRPr/>
            </a:pPr>
            <a:endParaRPr lang="en-US" sz="2400" b="1" dirty="0"/>
          </a:p>
        </p:txBody>
      </p:sp>
    </p:spTree>
    <p:extLst>
      <p:ext uri="{BB962C8B-B14F-4D97-AF65-F5344CB8AC3E}">
        <p14:creationId xmlns:p14="http://schemas.microsoft.com/office/powerpoint/2010/main" val="1953896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a:t>The Fellowship Offering</a:t>
            </a:r>
          </a:p>
        </p:txBody>
      </p:sp>
      <p:sp>
        <p:nvSpPr>
          <p:cNvPr id="3" name="Content Placeholder 2"/>
          <p:cNvSpPr>
            <a:spLocks noGrp="1"/>
          </p:cNvSpPr>
          <p:nvPr>
            <p:ph idx="1"/>
          </p:nvPr>
        </p:nvSpPr>
        <p:spPr>
          <a:xfrm>
            <a:off x="3505200" y="1828800"/>
            <a:ext cx="5486400" cy="4267200"/>
          </a:xfrm>
        </p:spPr>
        <p:txBody>
          <a:bodyPr/>
          <a:lstStyle/>
          <a:p>
            <a:pPr>
              <a:defRPr/>
            </a:pPr>
            <a:r>
              <a:rPr lang="en-US" sz="2400" b="1" dirty="0"/>
              <a:t>Application I </a:t>
            </a:r>
            <a:r>
              <a:rPr lang="en-US" sz="2400" b="1" dirty="0" err="1"/>
              <a:t>Thess</a:t>
            </a:r>
            <a:r>
              <a:rPr lang="en-US" sz="2400" b="1" dirty="0"/>
              <a:t> 5:16-18</a:t>
            </a:r>
          </a:p>
          <a:p>
            <a:pPr lvl="1">
              <a:defRPr/>
            </a:pPr>
            <a:r>
              <a:rPr lang="en-US" sz="2000" b="1" dirty="0"/>
              <a:t>Rejoice always (free will offering)</a:t>
            </a:r>
          </a:p>
          <a:p>
            <a:pPr lvl="1">
              <a:defRPr/>
            </a:pPr>
            <a:r>
              <a:rPr lang="en-US" sz="2000" b="1" dirty="0"/>
              <a:t>Pray continually (vow offering)</a:t>
            </a:r>
          </a:p>
          <a:p>
            <a:pPr lvl="1">
              <a:defRPr/>
            </a:pPr>
            <a:r>
              <a:rPr lang="en-US" sz="2000" b="1" dirty="0"/>
              <a:t>Give thanks in all circumstances  (thank offering)</a:t>
            </a:r>
          </a:p>
          <a:p>
            <a:pPr lvl="1">
              <a:defRPr/>
            </a:pPr>
            <a:endParaRPr lang="en-US" sz="2000" b="1" dirty="0"/>
          </a:p>
          <a:p>
            <a:pPr>
              <a:defRPr/>
            </a:pPr>
            <a:r>
              <a:rPr lang="en-US" sz="2400" b="1" dirty="0"/>
              <a:t>Placed on top of the burnt offering  </a:t>
            </a:r>
          </a:p>
        </p:txBody>
      </p:sp>
      <p:pic>
        <p:nvPicPr>
          <p:cNvPr id="168964" name="Picture 5" descr="http://media-cache-ec0.pinimg.com/236x/52/45/2f/52452f118f9728ea0268d3eeebe64ec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19313"/>
            <a:ext cx="3062288"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02606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a:t>Blood Sacrifices</a:t>
            </a:r>
          </a:p>
        </p:txBody>
      </p:sp>
      <p:sp>
        <p:nvSpPr>
          <p:cNvPr id="3" name="Content Placeholder 2"/>
          <p:cNvSpPr>
            <a:spLocks noGrp="1"/>
          </p:cNvSpPr>
          <p:nvPr>
            <p:ph idx="1"/>
          </p:nvPr>
        </p:nvSpPr>
        <p:spPr/>
        <p:txBody>
          <a:bodyPr/>
          <a:lstStyle/>
          <a:p>
            <a:pPr>
              <a:defRPr/>
            </a:pPr>
            <a:r>
              <a:rPr lang="en-US" sz="2800" b="1" dirty="0"/>
              <a:t>The Sin Offering  </a:t>
            </a:r>
            <a:r>
              <a:rPr lang="en-US" sz="2800" b="1" i="1" dirty="0" err="1"/>
              <a:t>chatat</a:t>
            </a:r>
            <a:r>
              <a:rPr lang="en-US" sz="2800" b="1" i="1" dirty="0"/>
              <a:t>  </a:t>
            </a:r>
            <a:r>
              <a:rPr lang="en-US" sz="2800" b="1" dirty="0"/>
              <a:t>Leviticus 4</a:t>
            </a:r>
          </a:p>
          <a:p>
            <a:pPr lvl="1">
              <a:defRPr/>
            </a:pPr>
            <a:r>
              <a:rPr lang="en-US" sz="2400" b="1" dirty="0"/>
              <a:t>For sins against God   </a:t>
            </a:r>
          </a:p>
          <a:p>
            <a:pPr lvl="1">
              <a:defRPr/>
            </a:pPr>
            <a:endParaRPr lang="en-US" sz="800" b="1" dirty="0"/>
          </a:p>
          <a:p>
            <a:pPr>
              <a:defRPr/>
            </a:pPr>
            <a:r>
              <a:rPr lang="en-US" sz="2800" b="1" dirty="0"/>
              <a:t>The Guilt Offering  </a:t>
            </a:r>
            <a:r>
              <a:rPr lang="en-US" sz="2800" b="1" i="1" dirty="0" err="1"/>
              <a:t>asham</a:t>
            </a:r>
            <a:r>
              <a:rPr lang="en-US" sz="2800" b="1" i="1" dirty="0"/>
              <a:t>  </a:t>
            </a:r>
            <a:r>
              <a:rPr lang="en-US" sz="2800" b="1" dirty="0"/>
              <a:t>Leviticus 5</a:t>
            </a:r>
          </a:p>
          <a:p>
            <a:pPr lvl="1">
              <a:defRPr/>
            </a:pPr>
            <a:r>
              <a:rPr lang="en-US" sz="2400" b="1" dirty="0"/>
              <a:t>For offenses against a fellow Jew</a:t>
            </a:r>
          </a:p>
          <a:p>
            <a:pPr>
              <a:defRPr/>
            </a:pPr>
            <a:endParaRPr lang="en-US" sz="1200" b="1" dirty="0"/>
          </a:p>
          <a:p>
            <a:pPr>
              <a:defRPr/>
            </a:pPr>
            <a:r>
              <a:rPr lang="en-US" sz="2800" b="1" dirty="0"/>
              <a:t>Hebrews 9:13-14</a:t>
            </a:r>
          </a:p>
          <a:p>
            <a:pPr>
              <a:defRPr/>
            </a:pPr>
            <a:endParaRPr lang="en-US" sz="1200" b="1" dirty="0"/>
          </a:p>
          <a:p>
            <a:pPr>
              <a:defRPr/>
            </a:pPr>
            <a:r>
              <a:rPr lang="en-US" sz="2800" b="1" dirty="0"/>
              <a:t>No sacrifice for willful sin!  </a:t>
            </a:r>
            <a:r>
              <a:rPr lang="en-US" sz="2800" b="1"/>
              <a:t>Lev 4:13-14  </a:t>
            </a:r>
            <a:r>
              <a:rPr lang="en-US" sz="2800" b="1" dirty="0"/>
              <a:t>(</a:t>
            </a:r>
            <a:r>
              <a:rPr lang="en-US" sz="2800" b="1" dirty="0" err="1"/>
              <a:t>Heb</a:t>
            </a:r>
            <a:r>
              <a:rPr lang="en-US" sz="2800" b="1" dirty="0"/>
              <a:t> 10:26)</a:t>
            </a:r>
          </a:p>
          <a:p>
            <a:pPr>
              <a:defRPr/>
            </a:pPr>
            <a:endParaRPr lang="en-US" sz="2800" b="1" dirty="0"/>
          </a:p>
          <a:p>
            <a:pPr>
              <a:defRPr/>
            </a:pPr>
            <a:endParaRPr lang="en-US" sz="2800" b="1" dirty="0"/>
          </a:p>
        </p:txBody>
      </p:sp>
    </p:spTree>
    <p:extLst>
      <p:ext uri="{BB962C8B-B14F-4D97-AF65-F5344CB8AC3E}">
        <p14:creationId xmlns:p14="http://schemas.microsoft.com/office/powerpoint/2010/main" val="29379311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defRPr/>
            </a:pPr>
            <a:r>
              <a:rPr lang="en-US" sz="2800" dirty="0"/>
              <a:t>A Better Sacrifice</a:t>
            </a:r>
            <a:br>
              <a:rPr lang="en-US" sz="2000" dirty="0"/>
            </a:br>
            <a:r>
              <a:rPr lang="en-US" sz="2000" b="1" dirty="0"/>
              <a:t>Hebrews 9:23   It was necessary, then, for the copies of the heavenly things to be purified with these sacrifices, but the heavenly things with better sacrifices than these</a:t>
            </a:r>
          </a:p>
        </p:txBody>
      </p:sp>
      <p:graphicFrame>
        <p:nvGraphicFramePr>
          <p:cNvPr id="74778" name="Group 26"/>
          <p:cNvGraphicFramePr>
            <a:graphicFrameLocks noGrp="1"/>
          </p:cNvGraphicFramePr>
          <p:nvPr>
            <p:ph idx="1"/>
          </p:nvPr>
        </p:nvGraphicFramePr>
        <p:xfrm>
          <a:off x="838200" y="2362200"/>
          <a:ext cx="7467600" cy="3960813"/>
        </p:xfrm>
        <a:graphic>
          <a:graphicData uri="http://schemas.openxmlformats.org/drawingml/2006/table">
            <a:tbl>
              <a:tblPr/>
              <a:tblGrid>
                <a:gridCol w="3982720">
                  <a:extLst>
                    <a:ext uri="{9D8B030D-6E8A-4147-A177-3AD203B41FA5}">
                      <a16:colId xmlns:a16="http://schemas.microsoft.com/office/drawing/2014/main" val="20000"/>
                    </a:ext>
                  </a:extLst>
                </a:gridCol>
                <a:gridCol w="3484880">
                  <a:extLst>
                    <a:ext uri="{9D8B030D-6E8A-4147-A177-3AD203B41FA5}">
                      <a16:colId xmlns:a16="http://schemas.microsoft.com/office/drawing/2014/main" val="20001"/>
                    </a:ext>
                  </a:extLst>
                </a:gridCol>
              </a:tblGrid>
              <a:tr h="89615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4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The lesser sacrifice:</a:t>
                      </a:r>
                    </a:p>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4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Bulls, goats, red heifer</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4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The greater sacrifice:</a:t>
                      </a:r>
                    </a:p>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4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Jesus</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47749">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4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Outward (appearance)</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4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Inward (reality)</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2999">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4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Temporary, repeated many times</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4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Eternal, done only once</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47749">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4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Ceremonial</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4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Real</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46161">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4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Not voluntary</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4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Voluntary</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50234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E0DE4-0536-4DA3-A316-D25A9A31AC75}"/>
              </a:ext>
            </a:extLst>
          </p:cNvPr>
          <p:cNvSpPr>
            <a:spLocks noGrp="1"/>
          </p:cNvSpPr>
          <p:nvPr>
            <p:ph type="title"/>
          </p:nvPr>
        </p:nvSpPr>
        <p:spPr/>
        <p:txBody>
          <a:bodyPr/>
          <a:lstStyle/>
          <a:p>
            <a:pPr>
              <a:defRPr/>
            </a:pPr>
            <a:r>
              <a:rPr lang="en-US" sz="3200" b="1" dirty="0"/>
              <a:t>III. Earthly Tabernacle Foreshadows the Heavenly Tabernacle</a:t>
            </a:r>
          </a:p>
        </p:txBody>
      </p:sp>
      <p:sp>
        <p:nvSpPr>
          <p:cNvPr id="3" name="Content Placeholder 2">
            <a:extLst>
              <a:ext uri="{FF2B5EF4-FFF2-40B4-BE49-F238E27FC236}">
                <a16:creationId xmlns:a16="http://schemas.microsoft.com/office/drawing/2014/main" id="{722A8926-2793-423A-AE47-2BE61BD53143}"/>
              </a:ext>
            </a:extLst>
          </p:cNvPr>
          <p:cNvSpPr>
            <a:spLocks noGrp="1"/>
          </p:cNvSpPr>
          <p:nvPr>
            <p:ph idx="1"/>
          </p:nvPr>
        </p:nvSpPr>
        <p:spPr>
          <a:xfrm>
            <a:off x="381000" y="1828800"/>
            <a:ext cx="8305800" cy="4267200"/>
          </a:xfrm>
        </p:spPr>
        <p:txBody>
          <a:bodyPr/>
          <a:lstStyle/>
          <a:p>
            <a:pPr marL="0" indent="0">
              <a:buFont typeface="Wingdings" panose="05000000000000000000" pitchFamily="2" charset="2"/>
              <a:buNone/>
              <a:defRPr/>
            </a:pPr>
            <a:r>
              <a:rPr lang="en-US" sz="2400" b="1" dirty="0"/>
              <a:t>To “tabernacle” is to dwell among.</a:t>
            </a:r>
          </a:p>
          <a:p>
            <a:pPr marL="0" indent="0">
              <a:buFont typeface="Wingdings" panose="05000000000000000000" pitchFamily="2" charset="2"/>
              <a:buNone/>
              <a:defRPr/>
            </a:pPr>
            <a:endParaRPr lang="en-US" sz="800" b="1" dirty="0"/>
          </a:p>
          <a:p>
            <a:pPr marL="0" indent="0">
              <a:buFont typeface="Wingdings" panose="05000000000000000000" pitchFamily="2" charset="2"/>
              <a:buNone/>
              <a:defRPr/>
            </a:pPr>
            <a:r>
              <a:rPr lang="en-US" sz="2400" b="1" dirty="0"/>
              <a:t>History:</a:t>
            </a:r>
          </a:p>
          <a:p>
            <a:pPr marL="0" indent="0">
              <a:buFont typeface="Wingdings" panose="05000000000000000000" pitchFamily="2" charset="2"/>
              <a:buNone/>
              <a:defRPr/>
            </a:pPr>
            <a:r>
              <a:rPr lang="en-US" sz="2400" b="1" dirty="0"/>
              <a:t>Tabernacle in the desert, cloud by day, pillar of fire by night</a:t>
            </a:r>
          </a:p>
          <a:p>
            <a:pPr marL="0" indent="0">
              <a:buFont typeface="Wingdings" panose="05000000000000000000" pitchFamily="2" charset="2"/>
              <a:buNone/>
              <a:defRPr/>
            </a:pPr>
            <a:endParaRPr lang="en-US" sz="800" b="1" dirty="0"/>
          </a:p>
          <a:p>
            <a:pPr marL="0" indent="0">
              <a:buFont typeface="Wingdings" panose="05000000000000000000" pitchFamily="2" charset="2"/>
              <a:buNone/>
              <a:defRPr/>
            </a:pPr>
            <a:r>
              <a:rPr lang="en-US" sz="2400" b="1" dirty="0"/>
              <a:t>Tabernacle at Shiloh</a:t>
            </a:r>
          </a:p>
          <a:p>
            <a:pPr marL="0" indent="0">
              <a:buFont typeface="Wingdings" panose="05000000000000000000" pitchFamily="2" charset="2"/>
              <a:buNone/>
              <a:defRPr/>
            </a:pPr>
            <a:endParaRPr lang="en-US" sz="800" b="1" dirty="0"/>
          </a:p>
          <a:p>
            <a:pPr marL="0" indent="0">
              <a:buFont typeface="Wingdings" panose="05000000000000000000" pitchFamily="2" charset="2"/>
              <a:buNone/>
              <a:defRPr/>
            </a:pPr>
            <a:r>
              <a:rPr lang="en-US" sz="2400" b="1" dirty="0"/>
              <a:t>Solomon’s Temple   1 Kings 8:10-11  Shekinah</a:t>
            </a:r>
          </a:p>
          <a:p>
            <a:pPr marL="0" indent="0">
              <a:buFont typeface="Wingdings" panose="05000000000000000000" pitchFamily="2" charset="2"/>
              <a:buNone/>
              <a:defRPr/>
            </a:pPr>
            <a:endParaRPr lang="en-US" sz="800" b="1" dirty="0"/>
          </a:p>
          <a:p>
            <a:pPr marL="0" indent="0">
              <a:buFont typeface="Wingdings" panose="05000000000000000000" pitchFamily="2" charset="2"/>
              <a:buNone/>
              <a:defRPr/>
            </a:pPr>
            <a:r>
              <a:rPr lang="en-US" sz="2400" b="1" dirty="0"/>
              <a:t>Destroyed 586 BC   Ezekiel 10:18-19 Ezek 11:22-23</a:t>
            </a:r>
          </a:p>
          <a:p>
            <a:pPr marL="0" indent="0">
              <a:buFont typeface="Wingdings" panose="05000000000000000000" pitchFamily="2" charset="2"/>
              <a:buNone/>
              <a:defRPr/>
            </a:pPr>
            <a:endParaRPr lang="en-US" sz="800" b="1" dirty="0"/>
          </a:p>
          <a:p>
            <a:pPr marL="0" indent="0">
              <a:buFont typeface="Wingdings" panose="05000000000000000000" pitchFamily="2" charset="2"/>
              <a:buNone/>
              <a:defRPr/>
            </a:pPr>
            <a:r>
              <a:rPr lang="en-US" sz="2400" b="1" dirty="0"/>
              <a:t>Rebuilt 516 BC   Ezekiel 43:1</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pPr>
              <a:defRPr/>
            </a:pPr>
            <a:r>
              <a:rPr lang="en-US" sz="3200" b="1" dirty="0"/>
              <a:t>The Sin Offering </a:t>
            </a:r>
            <a:r>
              <a:rPr lang="en-US" sz="2800" b="1" dirty="0"/>
              <a:t>Lev 4:1-5:13</a:t>
            </a:r>
            <a:endParaRPr lang="en-US" sz="3200" b="1" dirty="0"/>
          </a:p>
        </p:txBody>
      </p:sp>
      <p:sp>
        <p:nvSpPr>
          <p:cNvPr id="3" name="Content Placeholder 2"/>
          <p:cNvSpPr>
            <a:spLocks noGrp="1"/>
          </p:cNvSpPr>
          <p:nvPr>
            <p:ph idx="1"/>
          </p:nvPr>
        </p:nvSpPr>
        <p:spPr>
          <a:xfrm>
            <a:off x="228600" y="1524000"/>
            <a:ext cx="8229600" cy="4419600"/>
          </a:xfrm>
        </p:spPr>
        <p:txBody>
          <a:bodyPr/>
          <a:lstStyle/>
          <a:p>
            <a:pPr>
              <a:defRPr/>
            </a:pPr>
            <a:r>
              <a:rPr lang="en-US" sz="2400" b="1" dirty="0"/>
              <a:t>Unblemished bull or goat (like Jesus)</a:t>
            </a:r>
          </a:p>
          <a:p>
            <a:pPr>
              <a:defRPr/>
            </a:pPr>
            <a:endParaRPr lang="en-US" sz="1600" b="1" dirty="0"/>
          </a:p>
          <a:p>
            <a:pPr>
              <a:defRPr/>
            </a:pPr>
            <a:r>
              <a:rPr lang="en-US" sz="2400" b="1" dirty="0"/>
              <a:t>Offender laid their hands on the animal (God put our sins on Jesus on the cross)  Isaiah 53:6</a:t>
            </a:r>
          </a:p>
          <a:p>
            <a:pPr>
              <a:defRPr/>
            </a:pPr>
            <a:endParaRPr lang="en-US" sz="1600" b="1" dirty="0"/>
          </a:p>
        </p:txBody>
      </p:sp>
      <p:pic>
        <p:nvPicPr>
          <p:cNvPr id="1720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3505200"/>
            <a:ext cx="4514850" cy="346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77324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b="1" dirty="0"/>
              <a:t>The Sin Offering (cont.)</a:t>
            </a:r>
          </a:p>
        </p:txBody>
      </p:sp>
      <p:sp>
        <p:nvSpPr>
          <p:cNvPr id="3" name="Content Placeholder 2"/>
          <p:cNvSpPr>
            <a:spLocks noGrp="1"/>
          </p:cNvSpPr>
          <p:nvPr>
            <p:ph idx="1"/>
          </p:nvPr>
        </p:nvSpPr>
        <p:spPr>
          <a:xfrm>
            <a:off x="457200" y="1600200"/>
            <a:ext cx="8229600" cy="4495800"/>
          </a:xfrm>
        </p:spPr>
        <p:txBody>
          <a:bodyPr/>
          <a:lstStyle/>
          <a:p>
            <a:pPr>
              <a:defRPr/>
            </a:pPr>
            <a:r>
              <a:rPr lang="en-US" sz="2800" b="1" dirty="0"/>
              <a:t>Offender killed the animal.  (We killed Jesus)    Matt 27:25</a:t>
            </a:r>
          </a:p>
          <a:p>
            <a:pPr>
              <a:defRPr/>
            </a:pPr>
            <a:endParaRPr lang="en-US" sz="1200" b="1" dirty="0"/>
          </a:p>
          <a:p>
            <a:pPr>
              <a:defRPr/>
            </a:pPr>
            <a:r>
              <a:rPr lang="en-US" sz="2800" b="1" dirty="0"/>
              <a:t>Blood sprinkled on the altar, as well as on the curtain.</a:t>
            </a:r>
          </a:p>
          <a:p>
            <a:pPr marL="0" indent="0">
              <a:buFont typeface="Wingdings" pitchFamily="2" charset="2"/>
              <a:buNone/>
              <a:defRPr/>
            </a:pPr>
            <a:endParaRPr lang="en-US" sz="1200" b="1" dirty="0"/>
          </a:p>
          <a:p>
            <a:pPr>
              <a:defRPr/>
            </a:pPr>
            <a:r>
              <a:rPr lang="en-US" sz="2800" b="1" dirty="0"/>
              <a:t>Body burned outside the camp (like Jesus) </a:t>
            </a:r>
            <a:r>
              <a:rPr lang="en-US" sz="2800" b="1" dirty="0" err="1"/>
              <a:t>Heb</a:t>
            </a:r>
            <a:r>
              <a:rPr lang="en-US" sz="2800" b="1" dirty="0"/>
              <a:t> 13:11-13</a:t>
            </a:r>
          </a:p>
          <a:p>
            <a:pPr>
              <a:defRPr/>
            </a:pPr>
            <a:endParaRPr lang="en-US" dirty="0"/>
          </a:p>
        </p:txBody>
      </p:sp>
    </p:spTree>
    <p:extLst>
      <p:ext uri="{BB962C8B-B14F-4D97-AF65-F5344CB8AC3E}">
        <p14:creationId xmlns:p14="http://schemas.microsoft.com/office/powerpoint/2010/main" val="7555669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lstStyle/>
          <a:p>
            <a:pPr>
              <a:defRPr/>
            </a:pPr>
            <a:r>
              <a:rPr lang="en-US" sz="3200" b="1" dirty="0"/>
              <a:t>The Guilt Offering  </a:t>
            </a:r>
            <a:r>
              <a:rPr lang="en-US" sz="2800" b="1" dirty="0"/>
              <a:t>Lev 5:14-6:7</a:t>
            </a:r>
          </a:p>
        </p:txBody>
      </p:sp>
      <p:sp>
        <p:nvSpPr>
          <p:cNvPr id="3" name="Content Placeholder 2"/>
          <p:cNvSpPr>
            <a:spLocks noGrp="1"/>
          </p:cNvSpPr>
          <p:nvPr>
            <p:ph idx="1"/>
          </p:nvPr>
        </p:nvSpPr>
        <p:spPr>
          <a:xfrm>
            <a:off x="457200" y="1828800"/>
            <a:ext cx="8229600" cy="4267200"/>
          </a:xfrm>
        </p:spPr>
        <p:txBody>
          <a:bodyPr/>
          <a:lstStyle/>
          <a:p>
            <a:pPr>
              <a:defRPr/>
            </a:pPr>
            <a:r>
              <a:rPr lang="en-US" sz="2400" b="1" dirty="0"/>
              <a:t>Only for offenses of individuals, not groups.</a:t>
            </a:r>
          </a:p>
          <a:p>
            <a:pPr>
              <a:defRPr/>
            </a:pPr>
            <a:endParaRPr lang="en-US" sz="1000" b="1" dirty="0"/>
          </a:p>
          <a:p>
            <a:pPr>
              <a:defRPr/>
            </a:pPr>
            <a:r>
              <a:rPr lang="en-US" sz="2400" b="1" dirty="0"/>
              <a:t>Offender must make restitution first before bringing the sacrifice.  (Matthew 5:23-24)</a:t>
            </a:r>
          </a:p>
          <a:p>
            <a:pPr>
              <a:defRPr/>
            </a:pPr>
            <a:endParaRPr lang="en-US" sz="2400" b="1" dirty="0"/>
          </a:p>
          <a:p>
            <a:pPr>
              <a:defRPr/>
            </a:pPr>
            <a:r>
              <a:rPr lang="en-US" sz="2400" b="1" dirty="0"/>
              <a:t>Is 53:10  Jesus offered himself as a guilt offering.</a:t>
            </a:r>
          </a:p>
          <a:p>
            <a:pPr>
              <a:defRPr/>
            </a:pPr>
            <a:endParaRPr lang="en-US" sz="1000" b="1" dirty="0"/>
          </a:p>
          <a:p>
            <a:pPr>
              <a:defRPr/>
            </a:pPr>
            <a:r>
              <a:rPr lang="en-US" sz="2400" b="1" dirty="0"/>
              <a:t>But….</a:t>
            </a:r>
          </a:p>
          <a:p>
            <a:pPr>
              <a:defRPr/>
            </a:pPr>
            <a:endParaRPr lang="en-US" sz="1000" b="1" dirty="0"/>
          </a:p>
          <a:p>
            <a:pPr>
              <a:defRPr/>
            </a:pPr>
            <a:r>
              <a:rPr lang="en-US" sz="2400" b="1" dirty="0"/>
              <a:t>God wants us to be confident  </a:t>
            </a:r>
            <a:r>
              <a:rPr lang="en-US" sz="2400" b="1" dirty="0" err="1"/>
              <a:t>Heb</a:t>
            </a:r>
            <a:r>
              <a:rPr lang="en-US" sz="2400" b="1" dirty="0"/>
              <a:t> 10:19-22</a:t>
            </a:r>
          </a:p>
          <a:p>
            <a:pPr>
              <a:defRPr/>
            </a:pPr>
            <a:endParaRPr lang="en-US" sz="2400" b="1" dirty="0"/>
          </a:p>
        </p:txBody>
      </p:sp>
    </p:spTree>
    <p:extLst>
      <p:ext uri="{BB962C8B-B14F-4D97-AF65-F5344CB8AC3E}">
        <p14:creationId xmlns:p14="http://schemas.microsoft.com/office/powerpoint/2010/main" val="20670267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5EAABAA2-90E6-491A-8A61-80067699AB6C}"/>
              </a:ext>
            </a:extLst>
          </p:cNvPr>
          <p:cNvSpPr>
            <a:spLocks noGrp="1" noChangeArrowheads="1"/>
          </p:cNvSpPr>
          <p:nvPr>
            <p:ph type="title"/>
          </p:nvPr>
        </p:nvSpPr>
        <p:spPr/>
        <p:txBody>
          <a:bodyPr/>
          <a:lstStyle/>
          <a:p>
            <a:pPr eaLnBrk="1" hangingPunct="1">
              <a:defRPr/>
            </a:pPr>
            <a:r>
              <a:rPr lang="en-US" sz="3200" b="1" dirty="0"/>
              <a:t>The Red Heifer Sacrifice</a:t>
            </a:r>
          </a:p>
        </p:txBody>
      </p:sp>
      <p:graphicFrame>
        <p:nvGraphicFramePr>
          <p:cNvPr id="4" name="Table 3">
            <a:extLst>
              <a:ext uri="{FF2B5EF4-FFF2-40B4-BE49-F238E27FC236}">
                <a16:creationId xmlns:a16="http://schemas.microsoft.com/office/drawing/2014/main" id="{0118C151-F602-4F6F-9CE3-1AAF95208174}"/>
              </a:ext>
            </a:extLst>
          </p:cNvPr>
          <p:cNvGraphicFramePr>
            <a:graphicFrameLocks noGrp="1"/>
          </p:cNvGraphicFramePr>
          <p:nvPr>
            <p:extLst>
              <p:ext uri="{D42A27DB-BD31-4B8C-83A1-F6EECF244321}">
                <p14:modId xmlns:p14="http://schemas.microsoft.com/office/powerpoint/2010/main" val="241809500"/>
              </p:ext>
            </p:extLst>
          </p:nvPr>
        </p:nvGraphicFramePr>
        <p:xfrm>
          <a:off x="1828800" y="1600201"/>
          <a:ext cx="6019800" cy="4191001"/>
        </p:xfrm>
        <a:graphic>
          <a:graphicData uri="http://schemas.openxmlformats.org/drawingml/2006/table">
            <a:tbl>
              <a:tblPr firstRow="1" firstCol="1" bandRow="1">
                <a:tableStyleId>{5C22544A-7EE6-4342-B048-85BDC9FD1C3A}</a:tableStyleId>
              </a:tblPr>
              <a:tblGrid>
                <a:gridCol w="3009900">
                  <a:extLst>
                    <a:ext uri="{9D8B030D-6E8A-4147-A177-3AD203B41FA5}">
                      <a16:colId xmlns:a16="http://schemas.microsoft.com/office/drawing/2014/main" val="3819306143"/>
                    </a:ext>
                  </a:extLst>
                </a:gridCol>
                <a:gridCol w="3009900">
                  <a:extLst>
                    <a:ext uri="{9D8B030D-6E8A-4147-A177-3AD203B41FA5}">
                      <a16:colId xmlns:a16="http://schemas.microsoft.com/office/drawing/2014/main" val="2769587973"/>
                    </a:ext>
                  </a:extLst>
                </a:gridCol>
              </a:tblGrid>
              <a:tr h="523893">
                <a:tc>
                  <a:txBody>
                    <a:bodyPr/>
                    <a:lstStyle/>
                    <a:p>
                      <a:pPr marL="0" marR="0">
                        <a:spcBef>
                          <a:spcPts val="0"/>
                        </a:spcBef>
                        <a:spcAft>
                          <a:spcPts val="0"/>
                        </a:spcAft>
                      </a:pPr>
                      <a:r>
                        <a:rPr lang="en-US" sz="1500">
                          <a:effectLst/>
                        </a:rPr>
                        <a:t>Aspects of the Red Heifer Sacrifices</a:t>
                      </a:r>
                      <a:endParaRPr lang="en-US" sz="800">
                        <a:effectLst/>
                        <a:latin typeface="Times New Roman" panose="02020603050405020304" pitchFamily="18" charset="0"/>
                        <a:ea typeface="Times New Roman" panose="02020603050405020304" pitchFamily="18" charset="0"/>
                      </a:endParaRPr>
                    </a:p>
                  </a:txBody>
                  <a:tcPr marL="42139" marR="42139" marT="0" marB="0"/>
                </a:tc>
                <a:tc>
                  <a:txBody>
                    <a:bodyPr/>
                    <a:lstStyle/>
                    <a:p>
                      <a:pPr marL="0" marR="0">
                        <a:spcBef>
                          <a:spcPts val="0"/>
                        </a:spcBef>
                        <a:spcAft>
                          <a:spcPts val="0"/>
                        </a:spcAft>
                      </a:pPr>
                      <a:r>
                        <a:rPr lang="en-US" sz="1500">
                          <a:effectLst/>
                        </a:rPr>
                        <a:t>Antitype in the sacrifice of Jesus</a:t>
                      </a:r>
                      <a:endParaRPr lang="en-US" sz="800">
                        <a:effectLst/>
                        <a:latin typeface="Times New Roman" panose="02020603050405020304" pitchFamily="18" charset="0"/>
                        <a:ea typeface="Times New Roman" panose="02020603050405020304" pitchFamily="18" charset="0"/>
                      </a:endParaRPr>
                    </a:p>
                  </a:txBody>
                  <a:tcPr marL="42139" marR="42139" marT="0" marB="0"/>
                </a:tc>
                <a:extLst>
                  <a:ext uri="{0D108BD9-81ED-4DB2-BD59-A6C34878D82A}">
                    <a16:rowId xmlns:a16="http://schemas.microsoft.com/office/drawing/2014/main" val="456900722"/>
                  </a:ext>
                </a:extLst>
              </a:tr>
              <a:tr h="261947">
                <a:tc>
                  <a:txBody>
                    <a:bodyPr/>
                    <a:lstStyle/>
                    <a:p>
                      <a:pPr marL="0" marR="0">
                        <a:spcBef>
                          <a:spcPts val="0"/>
                        </a:spcBef>
                        <a:spcAft>
                          <a:spcPts val="0"/>
                        </a:spcAft>
                      </a:pPr>
                      <a:r>
                        <a:rPr lang="en-US" sz="1500">
                          <a:effectLst/>
                        </a:rPr>
                        <a:t>A very rare red heifer</a:t>
                      </a:r>
                      <a:endParaRPr lang="en-US" sz="800">
                        <a:effectLst/>
                        <a:latin typeface="Times New Roman" panose="02020603050405020304" pitchFamily="18" charset="0"/>
                        <a:ea typeface="Times New Roman" panose="02020603050405020304" pitchFamily="18" charset="0"/>
                      </a:endParaRPr>
                    </a:p>
                  </a:txBody>
                  <a:tcPr marL="42139" marR="42139" marT="0" marB="0"/>
                </a:tc>
                <a:tc>
                  <a:txBody>
                    <a:bodyPr/>
                    <a:lstStyle/>
                    <a:p>
                      <a:pPr marL="0" marR="0">
                        <a:spcBef>
                          <a:spcPts val="0"/>
                        </a:spcBef>
                        <a:spcAft>
                          <a:spcPts val="0"/>
                        </a:spcAft>
                      </a:pPr>
                      <a:r>
                        <a:rPr lang="en-US" sz="1500">
                          <a:effectLst/>
                        </a:rPr>
                        <a:t>A unique son</a:t>
                      </a:r>
                      <a:endParaRPr lang="en-US" sz="800">
                        <a:effectLst/>
                        <a:latin typeface="Times New Roman" panose="02020603050405020304" pitchFamily="18" charset="0"/>
                        <a:ea typeface="Times New Roman" panose="02020603050405020304" pitchFamily="18" charset="0"/>
                      </a:endParaRPr>
                    </a:p>
                  </a:txBody>
                  <a:tcPr marL="42139" marR="42139" marT="0" marB="0"/>
                </a:tc>
                <a:extLst>
                  <a:ext uri="{0D108BD9-81ED-4DB2-BD59-A6C34878D82A}">
                    <a16:rowId xmlns:a16="http://schemas.microsoft.com/office/drawing/2014/main" val="2676422609"/>
                  </a:ext>
                </a:extLst>
              </a:tr>
              <a:tr h="523821">
                <a:tc>
                  <a:txBody>
                    <a:bodyPr/>
                    <a:lstStyle/>
                    <a:p>
                      <a:pPr marL="0" marR="0">
                        <a:spcBef>
                          <a:spcPts val="0"/>
                        </a:spcBef>
                        <a:spcAft>
                          <a:spcPts val="0"/>
                        </a:spcAft>
                      </a:pPr>
                      <a:r>
                        <a:rPr lang="en-US" sz="1500">
                          <a:effectLst/>
                        </a:rPr>
                        <a:t>Sacrificed outside the camp</a:t>
                      </a:r>
                      <a:endParaRPr lang="en-US" sz="800">
                        <a:effectLst/>
                        <a:latin typeface="Times New Roman" panose="02020603050405020304" pitchFamily="18" charset="0"/>
                        <a:ea typeface="Times New Roman" panose="02020603050405020304" pitchFamily="18" charset="0"/>
                      </a:endParaRPr>
                    </a:p>
                  </a:txBody>
                  <a:tcPr marL="42139" marR="42139" marT="0" marB="0"/>
                </a:tc>
                <a:tc>
                  <a:txBody>
                    <a:bodyPr/>
                    <a:lstStyle/>
                    <a:p>
                      <a:pPr marL="0" marR="0">
                        <a:spcBef>
                          <a:spcPts val="0"/>
                        </a:spcBef>
                        <a:spcAft>
                          <a:spcPts val="0"/>
                        </a:spcAft>
                      </a:pPr>
                      <a:r>
                        <a:rPr lang="en-US" sz="1500">
                          <a:effectLst/>
                        </a:rPr>
                        <a:t>Sacrificed outside Jerusalem</a:t>
                      </a:r>
                      <a:endParaRPr lang="en-US" sz="800">
                        <a:effectLst/>
                        <a:latin typeface="Times New Roman" panose="02020603050405020304" pitchFamily="18" charset="0"/>
                        <a:ea typeface="Times New Roman" panose="02020603050405020304" pitchFamily="18" charset="0"/>
                      </a:endParaRPr>
                    </a:p>
                  </a:txBody>
                  <a:tcPr marL="42139" marR="42139" marT="0" marB="0"/>
                </a:tc>
                <a:extLst>
                  <a:ext uri="{0D108BD9-81ED-4DB2-BD59-A6C34878D82A}">
                    <a16:rowId xmlns:a16="http://schemas.microsoft.com/office/drawing/2014/main" val="3911266353"/>
                  </a:ext>
                </a:extLst>
              </a:tr>
              <a:tr h="523893">
                <a:tc>
                  <a:txBody>
                    <a:bodyPr/>
                    <a:lstStyle/>
                    <a:p>
                      <a:pPr marL="0" marR="0">
                        <a:spcBef>
                          <a:spcPts val="0"/>
                        </a:spcBef>
                        <a:spcAft>
                          <a:spcPts val="0"/>
                        </a:spcAft>
                      </a:pPr>
                      <a:r>
                        <a:rPr lang="en-US" sz="1500">
                          <a:effectLst/>
                        </a:rPr>
                        <a:t>Purifies both Jew and Gentile</a:t>
                      </a:r>
                      <a:endParaRPr lang="en-US" sz="800">
                        <a:effectLst/>
                        <a:latin typeface="Times New Roman" panose="02020603050405020304" pitchFamily="18" charset="0"/>
                        <a:ea typeface="Times New Roman" panose="02020603050405020304" pitchFamily="18" charset="0"/>
                      </a:endParaRPr>
                    </a:p>
                  </a:txBody>
                  <a:tcPr marL="42139" marR="42139" marT="0" marB="0"/>
                </a:tc>
                <a:tc>
                  <a:txBody>
                    <a:bodyPr/>
                    <a:lstStyle/>
                    <a:p>
                      <a:pPr marL="0" marR="0">
                        <a:spcBef>
                          <a:spcPts val="0"/>
                        </a:spcBef>
                        <a:spcAft>
                          <a:spcPts val="0"/>
                        </a:spcAft>
                      </a:pPr>
                      <a:r>
                        <a:rPr lang="en-US" sz="1500">
                          <a:effectLst/>
                        </a:rPr>
                        <a:t>Atones for the sin of both Jew and Gentile</a:t>
                      </a:r>
                      <a:endParaRPr lang="en-US" sz="800">
                        <a:effectLst/>
                        <a:latin typeface="Times New Roman" panose="02020603050405020304" pitchFamily="18" charset="0"/>
                        <a:ea typeface="Times New Roman" panose="02020603050405020304" pitchFamily="18" charset="0"/>
                      </a:endParaRPr>
                    </a:p>
                  </a:txBody>
                  <a:tcPr marL="42139" marR="42139" marT="0" marB="0"/>
                </a:tc>
                <a:extLst>
                  <a:ext uri="{0D108BD9-81ED-4DB2-BD59-A6C34878D82A}">
                    <a16:rowId xmlns:a16="http://schemas.microsoft.com/office/drawing/2014/main" val="1212310823"/>
                  </a:ext>
                </a:extLst>
              </a:tr>
              <a:tr h="261947">
                <a:tc>
                  <a:txBody>
                    <a:bodyPr/>
                    <a:lstStyle/>
                    <a:p>
                      <a:pPr marL="0" marR="0">
                        <a:spcBef>
                          <a:spcPts val="0"/>
                        </a:spcBef>
                        <a:spcAft>
                          <a:spcPts val="0"/>
                        </a:spcAft>
                      </a:pPr>
                      <a:r>
                        <a:rPr lang="en-US" sz="1500" dirty="0">
                          <a:effectLst/>
                        </a:rPr>
                        <a:t>A sacrifice without blemish</a:t>
                      </a:r>
                      <a:endParaRPr lang="en-US" sz="800" dirty="0">
                        <a:effectLst/>
                        <a:latin typeface="Times New Roman" panose="02020603050405020304" pitchFamily="18" charset="0"/>
                        <a:ea typeface="Times New Roman" panose="02020603050405020304" pitchFamily="18" charset="0"/>
                      </a:endParaRPr>
                    </a:p>
                  </a:txBody>
                  <a:tcPr marL="42139" marR="42139" marT="0" marB="0"/>
                </a:tc>
                <a:tc>
                  <a:txBody>
                    <a:bodyPr/>
                    <a:lstStyle/>
                    <a:p>
                      <a:pPr marL="0" marR="0">
                        <a:spcBef>
                          <a:spcPts val="0"/>
                        </a:spcBef>
                        <a:spcAft>
                          <a:spcPts val="0"/>
                        </a:spcAft>
                      </a:pPr>
                      <a:r>
                        <a:rPr lang="en-US" sz="1500">
                          <a:effectLst/>
                        </a:rPr>
                        <a:t>A sacrifice without sin</a:t>
                      </a:r>
                      <a:endParaRPr lang="en-US" sz="800">
                        <a:effectLst/>
                        <a:latin typeface="Times New Roman" panose="02020603050405020304" pitchFamily="18" charset="0"/>
                        <a:ea typeface="Times New Roman" panose="02020603050405020304" pitchFamily="18" charset="0"/>
                      </a:endParaRPr>
                    </a:p>
                  </a:txBody>
                  <a:tcPr marL="42139" marR="42139" marT="0" marB="0"/>
                </a:tc>
                <a:extLst>
                  <a:ext uri="{0D108BD9-81ED-4DB2-BD59-A6C34878D82A}">
                    <a16:rowId xmlns:a16="http://schemas.microsoft.com/office/drawing/2014/main" val="1264743014"/>
                  </a:ext>
                </a:extLst>
              </a:tr>
              <a:tr h="261947">
                <a:tc>
                  <a:txBody>
                    <a:bodyPr/>
                    <a:lstStyle/>
                    <a:p>
                      <a:pPr marL="0" marR="0">
                        <a:spcBef>
                          <a:spcPts val="0"/>
                        </a:spcBef>
                        <a:spcAft>
                          <a:spcPts val="0"/>
                        </a:spcAft>
                      </a:pPr>
                      <a:r>
                        <a:rPr lang="en-US" sz="1500">
                          <a:effectLst/>
                        </a:rPr>
                        <a:t>Had never been yoked</a:t>
                      </a:r>
                      <a:endParaRPr lang="en-US" sz="800">
                        <a:effectLst/>
                        <a:latin typeface="Times New Roman" panose="02020603050405020304" pitchFamily="18" charset="0"/>
                        <a:ea typeface="Times New Roman" panose="02020603050405020304" pitchFamily="18" charset="0"/>
                      </a:endParaRPr>
                    </a:p>
                  </a:txBody>
                  <a:tcPr marL="42139" marR="42139" marT="0" marB="0"/>
                </a:tc>
                <a:tc>
                  <a:txBody>
                    <a:bodyPr/>
                    <a:lstStyle/>
                    <a:p>
                      <a:pPr marL="0" marR="0">
                        <a:spcBef>
                          <a:spcPts val="0"/>
                        </a:spcBef>
                        <a:spcAft>
                          <a:spcPts val="0"/>
                        </a:spcAft>
                      </a:pPr>
                      <a:r>
                        <a:rPr lang="en-US" sz="1500">
                          <a:effectLst/>
                        </a:rPr>
                        <a:t>Offered himself voluntarily</a:t>
                      </a:r>
                      <a:endParaRPr lang="en-US" sz="800">
                        <a:effectLst/>
                        <a:latin typeface="Times New Roman" panose="02020603050405020304" pitchFamily="18" charset="0"/>
                        <a:ea typeface="Times New Roman" panose="02020603050405020304" pitchFamily="18" charset="0"/>
                      </a:endParaRPr>
                    </a:p>
                  </a:txBody>
                  <a:tcPr marL="42139" marR="42139" marT="0" marB="0"/>
                </a:tc>
                <a:extLst>
                  <a:ext uri="{0D108BD9-81ED-4DB2-BD59-A6C34878D82A}">
                    <a16:rowId xmlns:a16="http://schemas.microsoft.com/office/drawing/2014/main" val="2470024562"/>
                  </a:ext>
                </a:extLst>
              </a:tr>
              <a:tr h="523821">
                <a:tc>
                  <a:txBody>
                    <a:bodyPr/>
                    <a:lstStyle/>
                    <a:p>
                      <a:pPr marL="0" marR="0">
                        <a:spcBef>
                          <a:spcPts val="0"/>
                        </a:spcBef>
                        <a:spcAft>
                          <a:spcPts val="0"/>
                        </a:spcAft>
                      </a:pPr>
                      <a:r>
                        <a:rPr lang="en-US" sz="1500">
                          <a:effectLst/>
                        </a:rPr>
                        <a:t>Scarlet wool and wood included</a:t>
                      </a:r>
                      <a:endParaRPr lang="en-US" sz="800">
                        <a:effectLst/>
                        <a:latin typeface="Times New Roman" panose="02020603050405020304" pitchFamily="18" charset="0"/>
                        <a:ea typeface="Times New Roman" panose="02020603050405020304" pitchFamily="18" charset="0"/>
                      </a:endParaRPr>
                    </a:p>
                  </a:txBody>
                  <a:tcPr marL="42139" marR="42139" marT="0" marB="0"/>
                </a:tc>
                <a:tc>
                  <a:txBody>
                    <a:bodyPr/>
                    <a:lstStyle/>
                    <a:p>
                      <a:pPr marL="0" marR="0">
                        <a:spcBef>
                          <a:spcPts val="0"/>
                        </a:spcBef>
                        <a:spcAft>
                          <a:spcPts val="0"/>
                        </a:spcAft>
                      </a:pPr>
                      <a:r>
                        <a:rPr lang="en-US" sz="1500">
                          <a:effectLst/>
                        </a:rPr>
                        <a:t>Blood was shed on a wooden cross</a:t>
                      </a:r>
                      <a:endParaRPr lang="en-US" sz="800">
                        <a:effectLst/>
                        <a:latin typeface="Times New Roman" panose="02020603050405020304" pitchFamily="18" charset="0"/>
                        <a:ea typeface="Times New Roman" panose="02020603050405020304" pitchFamily="18" charset="0"/>
                      </a:endParaRPr>
                    </a:p>
                  </a:txBody>
                  <a:tcPr marL="42139" marR="42139" marT="0" marB="0"/>
                </a:tc>
                <a:extLst>
                  <a:ext uri="{0D108BD9-81ED-4DB2-BD59-A6C34878D82A}">
                    <a16:rowId xmlns:a16="http://schemas.microsoft.com/office/drawing/2014/main" val="2852921509"/>
                  </a:ext>
                </a:extLst>
              </a:tr>
              <a:tr h="785839">
                <a:tc>
                  <a:txBody>
                    <a:bodyPr/>
                    <a:lstStyle/>
                    <a:p>
                      <a:pPr marL="0" marR="0">
                        <a:spcBef>
                          <a:spcPts val="0"/>
                        </a:spcBef>
                        <a:spcAft>
                          <a:spcPts val="0"/>
                        </a:spcAft>
                      </a:pPr>
                      <a:r>
                        <a:rPr lang="en-US" sz="1500">
                          <a:effectLst/>
                        </a:rPr>
                        <a:t>Hyssop included (for purification from the effects of death)</a:t>
                      </a:r>
                      <a:endParaRPr lang="en-US" sz="800">
                        <a:effectLst/>
                        <a:latin typeface="Times New Roman" panose="02020603050405020304" pitchFamily="18" charset="0"/>
                        <a:ea typeface="Times New Roman" panose="02020603050405020304" pitchFamily="18" charset="0"/>
                      </a:endParaRPr>
                    </a:p>
                  </a:txBody>
                  <a:tcPr marL="42139" marR="42139" marT="0" marB="0"/>
                </a:tc>
                <a:tc>
                  <a:txBody>
                    <a:bodyPr/>
                    <a:lstStyle/>
                    <a:p>
                      <a:pPr marL="0" marR="0">
                        <a:spcBef>
                          <a:spcPts val="0"/>
                        </a:spcBef>
                        <a:spcAft>
                          <a:spcPts val="0"/>
                        </a:spcAft>
                      </a:pPr>
                      <a:r>
                        <a:rPr lang="en-US" sz="1500">
                          <a:effectLst/>
                        </a:rPr>
                        <a:t>Purifies us from the effects of sin</a:t>
                      </a:r>
                      <a:endParaRPr lang="en-US" sz="800">
                        <a:effectLst/>
                        <a:latin typeface="Times New Roman" panose="02020603050405020304" pitchFamily="18" charset="0"/>
                        <a:ea typeface="Times New Roman" panose="02020603050405020304" pitchFamily="18" charset="0"/>
                      </a:endParaRPr>
                    </a:p>
                  </a:txBody>
                  <a:tcPr marL="42139" marR="42139" marT="0" marB="0"/>
                </a:tc>
                <a:extLst>
                  <a:ext uri="{0D108BD9-81ED-4DB2-BD59-A6C34878D82A}">
                    <a16:rowId xmlns:a16="http://schemas.microsoft.com/office/drawing/2014/main" val="3034501659"/>
                  </a:ext>
                </a:extLst>
              </a:tr>
              <a:tr h="523893">
                <a:tc>
                  <a:txBody>
                    <a:bodyPr/>
                    <a:lstStyle/>
                    <a:p>
                      <a:pPr marL="0" marR="0">
                        <a:spcBef>
                          <a:spcPts val="0"/>
                        </a:spcBef>
                        <a:spcAft>
                          <a:spcPts val="0"/>
                        </a:spcAft>
                      </a:pPr>
                      <a:r>
                        <a:rPr lang="en-US" sz="1500">
                          <a:effectLst/>
                        </a:rPr>
                        <a:t>Water included for purification</a:t>
                      </a:r>
                      <a:endParaRPr lang="en-US" sz="800">
                        <a:effectLst/>
                        <a:latin typeface="Times New Roman" panose="02020603050405020304" pitchFamily="18" charset="0"/>
                        <a:ea typeface="Times New Roman" panose="02020603050405020304" pitchFamily="18" charset="0"/>
                      </a:endParaRPr>
                    </a:p>
                  </a:txBody>
                  <a:tcPr marL="42139" marR="42139" marT="0" marB="0"/>
                </a:tc>
                <a:tc>
                  <a:txBody>
                    <a:bodyPr/>
                    <a:lstStyle/>
                    <a:p>
                      <a:pPr marL="0" marR="0">
                        <a:spcBef>
                          <a:spcPts val="0"/>
                        </a:spcBef>
                        <a:spcAft>
                          <a:spcPts val="0"/>
                        </a:spcAft>
                      </a:pPr>
                      <a:r>
                        <a:rPr lang="en-US" sz="1500" dirty="0">
                          <a:effectLst/>
                        </a:rPr>
                        <a:t>We are baptized into Christ for forgiveness</a:t>
                      </a:r>
                      <a:endParaRPr lang="en-US" sz="800" dirty="0">
                        <a:effectLst/>
                        <a:latin typeface="Times New Roman" panose="02020603050405020304" pitchFamily="18" charset="0"/>
                        <a:ea typeface="Times New Roman" panose="02020603050405020304" pitchFamily="18" charset="0"/>
                      </a:endParaRPr>
                    </a:p>
                  </a:txBody>
                  <a:tcPr marL="42139" marR="42139" marT="0" marB="0"/>
                </a:tc>
                <a:extLst>
                  <a:ext uri="{0D108BD9-81ED-4DB2-BD59-A6C34878D82A}">
                    <a16:rowId xmlns:a16="http://schemas.microsoft.com/office/drawing/2014/main" val="2868475612"/>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3175" y="3063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457200" algn="ctr" defTabSz="914400" rtl="0" eaLnBrk="1" fontAlgn="base" latinLnBrk="0" hangingPunct="1">
              <a:lnSpc>
                <a:spcPct val="100000"/>
              </a:lnSpc>
              <a:spcBef>
                <a:spcPct val="0"/>
              </a:spcBef>
              <a:spcAft>
                <a:spcPct val="0"/>
              </a:spcAft>
              <a:buClrTx/>
              <a:buSzTx/>
              <a:buFontTx/>
              <a:buNone/>
              <a:tabLst>
                <a:tab pos="-571500" algn="l"/>
              </a:tabLst>
              <a:defRPr/>
            </a:pPr>
            <a:r>
              <a:rPr kumimoji="0" lang="es-MX" sz="2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First Covenant Festivals as Types</a:t>
            </a:r>
            <a:endParaRPr kumimoji="0" lang="es-MX" sz="2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pSp>
        <p:nvGrpSpPr>
          <p:cNvPr id="130051" name="Group 53"/>
          <p:cNvGrpSpPr>
            <a:grpSpLocks/>
          </p:cNvGrpSpPr>
          <p:nvPr/>
        </p:nvGrpSpPr>
        <p:grpSpPr bwMode="auto">
          <a:xfrm>
            <a:off x="609600" y="914400"/>
            <a:ext cx="7848600" cy="5791200"/>
            <a:chOff x="-3" y="649"/>
            <a:chExt cx="2742" cy="4265"/>
          </a:xfrm>
        </p:grpSpPr>
        <p:grpSp>
          <p:nvGrpSpPr>
            <p:cNvPr id="130052" name="Group 51"/>
            <p:cNvGrpSpPr>
              <a:grpSpLocks/>
            </p:cNvGrpSpPr>
            <p:nvPr/>
          </p:nvGrpSpPr>
          <p:grpSpPr bwMode="auto">
            <a:xfrm>
              <a:off x="0" y="652"/>
              <a:ext cx="2736" cy="4259"/>
              <a:chOff x="0" y="652"/>
              <a:chExt cx="2736" cy="4259"/>
            </a:xfrm>
          </p:grpSpPr>
          <p:grpSp>
            <p:nvGrpSpPr>
              <p:cNvPr id="130054" name="Group 20"/>
              <p:cNvGrpSpPr>
                <a:grpSpLocks/>
              </p:cNvGrpSpPr>
              <p:nvPr/>
            </p:nvGrpSpPr>
            <p:grpSpPr bwMode="auto">
              <a:xfrm>
                <a:off x="0" y="652"/>
                <a:ext cx="1368" cy="518"/>
                <a:chOff x="0" y="652"/>
                <a:chExt cx="1368" cy="518"/>
              </a:xfrm>
            </p:grpSpPr>
            <p:sp>
              <p:nvSpPr>
                <p:cNvPr id="130100" name="Rectangle 3"/>
                <p:cNvSpPr>
                  <a:spLocks noChangeArrowheads="1"/>
                </p:cNvSpPr>
                <p:nvPr/>
              </p:nvSpPr>
              <p:spPr bwMode="auto">
                <a:xfrm>
                  <a:off x="43" y="652"/>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defRPr/>
                  </a:pPr>
                  <a:r>
                    <a:rPr kumimoji="0" lang="es-MX" sz="1800" b="1" i="0" u="none" strike="noStrike" kern="1200" cap="none" spc="0" normalizeH="0" baseline="0" noProof="0">
                      <a:ln>
                        <a:noFill/>
                      </a:ln>
                      <a:solidFill>
                        <a:srgbClr val="FFFF00"/>
                      </a:solidFill>
                      <a:effectLst/>
                      <a:uLnTx/>
                      <a:uFillTx/>
                      <a:latin typeface="Book Antiqua" pitchFamily="18" charset="0"/>
                      <a:ea typeface="+mn-ea"/>
                      <a:cs typeface="Times New Roman" pitchFamily="18" charset="0"/>
                    </a:rPr>
                    <a:t>Jewish Festival</a:t>
                  </a:r>
                  <a:endParaRPr kumimoji="0" lang="es-MX" sz="1800" b="1" i="1" u="none" strike="noStrike" kern="1200" cap="none" spc="0" normalizeH="0" baseline="0" noProof="0">
                    <a:ln>
                      <a:noFill/>
                    </a:ln>
                    <a:solidFill>
                      <a:srgbClr val="000000"/>
                    </a:solidFill>
                    <a:effectLst/>
                    <a:uLnTx/>
                    <a:uFillTx/>
                    <a:latin typeface="Book Antiqua"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571500" algn="l"/>
                    </a:tabLst>
                    <a:defRPr/>
                  </a:pPr>
                  <a:endParaRPr kumimoji="0" lang="es-MX" sz="18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30101" name="Rectangle 19"/>
                <p:cNvSpPr>
                  <a:spLocks noChangeArrowheads="1"/>
                </p:cNvSpPr>
                <p:nvPr/>
              </p:nvSpPr>
              <p:spPr bwMode="auto">
                <a:xfrm>
                  <a:off x="0" y="652"/>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grpSp>
          <p:grpSp>
            <p:nvGrpSpPr>
              <p:cNvPr id="130055" name="Group 22"/>
              <p:cNvGrpSpPr>
                <a:grpSpLocks/>
              </p:cNvGrpSpPr>
              <p:nvPr/>
            </p:nvGrpSpPr>
            <p:grpSpPr bwMode="auto">
              <a:xfrm>
                <a:off x="1368" y="652"/>
                <a:ext cx="1368" cy="518"/>
                <a:chOff x="1368" y="652"/>
                <a:chExt cx="1368" cy="518"/>
              </a:xfrm>
            </p:grpSpPr>
            <p:sp>
              <p:nvSpPr>
                <p:cNvPr id="130098" name="Rectangle 4"/>
                <p:cNvSpPr>
                  <a:spLocks noChangeArrowheads="1"/>
                </p:cNvSpPr>
                <p:nvPr/>
              </p:nvSpPr>
              <p:spPr bwMode="auto">
                <a:xfrm>
                  <a:off x="1411" y="652"/>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defRPr/>
                  </a:pPr>
                  <a:r>
                    <a:rPr kumimoji="0" lang="es-MX" sz="1800" b="1" i="0" u="none" strike="noStrike" kern="1200" cap="none" spc="0" normalizeH="0" baseline="0" noProof="0">
                      <a:ln>
                        <a:noFill/>
                      </a:ln>
                      <a:solidFill>
                        <a:srgbClr val="FFFF00"/>
                      </a:solidFill>
                      <a:effectLst/>
                      <a:uLnTx/>
                      <a:uFillTx/>
                      <a:latin typeface="Book Antiqua" pitchFamily="18" charset="0"/>
                      <a:ea typeface="+mn-ea"/>
                      <a:cs typeface="Times New Roman" pitchFamily="18" charset="0"/>
                    </a:rPr>
                    <a:t>Antitype in the Christian Life</a:t>
                  </a:r>
                  <a:endParaRPr kumimoji="0" lang="es-MX" sz="1800" b="1" i="1" u="none" strike="noStrike" kern="1200" cap="none" spc="0" normalizeH="0" baseline="0" noProof="0">
                    <a:ln>
                      <a:noFill/>
                    </a:ln>
                    <a:solidFill>
                      <a:srgbClr val="000000"/>
                    </a:solidFill>
                    <a:effectLst/>
                    <a:uLnTx/>
                    <a:uFillTx/>
                    <a:latin typeface="Book Antiqua"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571500" algn="l"/>
                    </a:tabLst>
                    <a:defRPr/>
                  </a:pPr>
                  <a:endParaRPr kumimoji="0" lang="es-MX" sz="18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30099" name="Rectangle 21"/>
                <p:cNvSpPr>
                  <a:spLocks noChangeArrowheads="1"/>
                </p:cNvSpPr>
                <p:nvPr/>
              </p:nvSpPr>
              <p:spPr bwMode="auto">
                <a:xfrm>
                  <a:off x="1368" y="652"/>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grpSp>
          <p:grpSp>
            <p:nvGrpSpPr>
              <p:cNvPr id="130056" name="Group 24"/>
              <p:cNvGrpSpPr>
                <a:grpSpLocks/>
              </p:cNvGrpSpPr>
              <p:nvPr/>
            </p:nvGrpSpPr>
            <p:grpSpPr bwMode="auto">
              <a:xfrm>
                <a:off x="0" y="1170"/>
                <a:ext cx="1368" cy="518"/>
                <a:chOff x="0" y="1170"/>
                <a:chExt cx="1368" cy="518"/>
              </a:xfrm>
            </p:grpSpPr>
            <p:sp>
              <p:nvSpPr>
                <p:cNvPr id="130096" name="Rectangle 5"/>
                <p:cNvSpPr>
                  <a:spLocks noChangeArrowheads="1"/>
                </p:cNvSpPr>
                <p:nvPr/>
              </p:nvSpPr>
              <p:spPr bwMode="auto">
                <a:xfrm>
                  <a:off x="43" y="1170"/>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just" defTabSz="914400" rtl="0" eaLnBrk="1" fontAlgn="base" latinLnBrk="0" hangingPunct="1">
                    <a:lnSpc>
                      <a:spcPct val="100000"/>
                    </a:lnSpc>
                    <a:spcBef>
                      <a:spcPct val="0"/>
                    </a:spcBef>
                    <a:spcAft>
                      <a:spcPct val="0"/>
                    </a:spcAft>
                    <a:buClrTx/>
                    <a:buSzTx/>
                    <a:buFontTx/>
                    <a:buNone/>
                    <a:tabLst>
                      <a:tab pos="-571500" algn="l"/>
                    </a:tabLst>
                    <a:defRPr/>
                  </a:pPr>
                  <a:r>
                    <a:rPr kumimoji="0" lang="es-MX" sz="1800" b="1" i="0" u="none" strike="noStrike" kern="1200" cap="none" spc="0" normalizeH="0" baseline="0" noProof="0">
                      <a:ln>
                        <a:noFill/>
                      </a:ln>
                      <a:solidFill>
                        <a:srgbClr val="FFFF00"/>
                      </a:solidFill>
                      <a:effectLst/>
                      <a:uLnTx/>
                      <a:uFillTx/>
                      <a:latin typeface="Book Antiqua" pitchFamily="18" charset="0"/>
                      <a:ea typeface="+mn-ea"/>
                      <a:cs typeface="Times New Roman" pitchFamily="18" charset="0"/>
                    </a:rPr>
                    <a:t>Passover (</a:t>
                  </a:r>
                  <a:r>
                    <a:rPr kumimoji="0" lang="es-MX" sz="1800" b="1" i="1" u="none" strike="noStrike" kern="1200" cap="none" spc="0" normalizeH="0" baseline="0" noProof="0">
                      <a:ln>
                        <a:noFill/>
                      </a:ln>
                      <a:solidFill>
                        <a:srgbClr val="FFFF00"/>
                      </a:solidFill>
                      <a:effectLst/>
                      <a:uLnTx/>
                      <a:uFillTx/>
                      <a:latin typeface="Book Antiqua" pitchFamily="18" charset="0"/>
                      <a:ea typeface="+mn-ea"/>
                      <a:cs typeface="Times New Roman" pitchFamily="18" charset="0"/>
                    </a:rPr>
                    <a:t>pesach</a:t>
                  </a:r>
                  <a:r>
                    <a:rPr kumimoji="0" lang="es-MX" sz="1800" b="1" i="0" u="none" strike="noStrike" kern="1200" cap="none" spc="0" normalizeH="0" baseline="0" noProof="0">
                      <a:ln>
                        <a:noFill/>
                      </a:ln>
                      <a:solidFill>
                        <a:srgbClr val="FFFF00"/>
                      </a:solidFill>
                      <a:effectLst/>
                      <a:uLnTx/>
                      <a:uFillTx/>
                      <a:latin typeface="Book Antiqua" pitchFamily="18" charset="0"/>
                      <a:ea typeface="+mn-ea"/>
                      <a:cs typeface="Times New Roman" pitchFamily="18" charset="0"/>
                    </a:rPr>
                    <a:t>)</a:t>
                  </a:r>
                  <a:endParaRPr kumimoji="0" lang="es-MX" sz="1800" b="1" i="1" u="none" strike="noStrike" kern="1200" cap="none" spc="0" normalizeH="0" baseline="0" noProof="0">
                    <a:ln>
                      <a:noFill/>
                    </a:ln>
                    <a:solidFill>
                      <a:srgbClr val="000000"/>
                    </a:solidFill>
                    <a:effectLst/>
                    <a:uLnTx/>
                    <a:uFillTx/>
                    <a:latin typeface="Book Antiqua" pitchFamily="18" charset="0"/>
                    <a:ea typeface="+mn-ea"/>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571500" algn="l"/>
                    </a:tabLst>
                    <a:defRPr/>
                  </a:pPr>
                  <a:endParaRPr kumimoji="0" lang="es-MX" sz="18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30097" name="Rectangle 23"/>
                <p:cNvSpPr>
                  <a:spLocks noChangeArrowheads="1"/>
                </p:cNvSpPr>
                <p:nvPr/>
              </p:nvSpPr>
              <p:spPr bwMode="auto">
                <a:xfrm>
                  <a:off x="0" y="1170"/>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grpSp>
          <p:grpSp>
            <p:nvGrpSpPr>
              <p:cNvPr id="130057" name="Group 26"/>
              <p:cNvGrpSpPr>
                <a:grpSpLocks/>
              </p:cNvGrpSpPr>
              <p:nvPr/>
            </p:nvGrpSpPr>
            <p:grpSpPr bwMode="auto">
              <a:xfrm>
                <a:off x="1368" y="1170"/>
                <a:ext cx="1368" cy="518"/>
                <a:chOff x="1368" y="1170"/>
                <a:chExt cx="1368" cy="518"/>
              </a:xfrm>
            </p:grpSpPr>
            <p:sp>
              <p:nvSpPr>
                <p:cNvPr id="130094" name="Rectangle 6"/>
                <p:cNvSpPr>
                  <a:spLocks noChangeArrowheads="1"/>
                </p:cNvSpPr>
                <p:nvPr/>
              </p:nvSpPr>
              <p:spPr bwMode="auto">
                <a:xfrm>
                  <a:off x="1411" y="1170"/>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tab pos="-571500" algn="l"/>
                    </a:tabLst>
                    <a:defRPr/>
                  </a:pPr>
                  <a:r>
                    <a:rPr kumimoji="0" lang="es-MX" sz="1600" b="1" i="0" u="none" strike="noStrike" kern="1200" cap="none" spc="0" normalizeH="0" baseline="0" noProof="0">
                      <a:ln>
                        <a:noFill/>
                      </a:ln>
                      <a:solidFill>
                        <a:srgbClr val="FFFF00"/>
                      </a:solidFill>
                      <a:effectLst/>
                      <a:uLnTx/>
                      <a:uFillTx/>
                      <a:latin typeface="Book Antiqua" pitchFamily="18" charset="0"/>
                      <a:ea typeface="+mn-ea"/>
                      <a:cs typeface="Times New Roman" pitchFamily="18" charset="0"/>
                    </a:rPr>
                    <a:t>The Sacrificial Death of Jesus Christ</a:t>
                  </a:r>
                  <a:endParaRPr kumimoji="0" lang="es-MX" sz="1600" b="1" i="1" u="none" strike="noStrike" kern="1200" cap="none" spc="0" normalizeH="0" baseline="0" noProof="0">
                    <a:ln>
                      <a:noFill/>
                    </a:ln>
                    <a:solidFill>
                      <a:srgbClr val="000000"/>
                    </a:solidFill>
                    <a:effectLst/>
                    <a:uLnTx/>
                    <a:uFillTx/>
                    <a:latin typeface="Book Antiqua"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71500" algn="l"/>
                    </a:tabLst>
                    <a:defRPr/>
                  </a:pPr>
                  <a:endParaRPr kumimoji="0" lang="es-MX" sz="1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30095" name="Rectangle 25"/>
                <p:cNvSpPr>
                  <a:spLocks noChangeArrowheads="1"/>
                </p:cNvSpPr>
                <p:nvPr/>
              </p:nvSpPr>
              <p:spPr bwMode="auto">
                <a:xfrm>
                  <a:off x="1368" y="1170"/>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grpSp>
          <p:grpSp>
            <p:nvGrpSpPr>
              <p:cNvPr id="130058" name="Group 28"/>
              <p:cNvGrpSpPr>
                <a:grpSpLocks/>
              </p:cNvGrpSpPr>
              <p:nvPr/>
            </p:nvGrpSpPr>
            <p:grpSpPr bwMode="auto">
              <a:xfrm>
                <a:off x="0" y="1688"/>
                <a:ext cx="1368" cy="518"/>
                <a:chOff x="0" y="1688"/>
                <a:chExt cx="1368" cy="518"/>
              </a:xfrm>
            </p:grpSpPr>
            <p:sp>
              <p:nvSpPr>
                <p:cNvPr id="130092" name="Rectangle 7"/>
                <p:cNvSpPr>
                  <a:spLocks noChangeArrowheads="1"/>
                </p:cNvSpPr>
                <p:nvPr/>
              </p:nvSpPr>
              <p:spPr bwMode="auto">
                <a:xfrm>
                  <a:off x="43" y="1688"/>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just" defTabSz="914400" rtl="0" eaLnBrk="1" fontAlgn="base" latinLnBrk="0" hangingPunct="1">
                    <a:lnSpc>
                      <a:spcPct val="100000"/>
                    </a:lnSpc>
                    <a:spcBef>
                      <a:spcPct val="0"/>
                    </a:spcBef>
                    <a:spcAft>
                      <a:spcPct val="0"/>
                    </a:spcAft>
                    <a:buClrTx/>
                    <a:buSzTx/>
                    <a:buFontTx/>
                    <a:buNone/>
                    <a:tabLst>
                      <a:tab pos="-571500" algn="l"/>
                    </a:tabLst>
                    <a:defRPr/>
                  </a:pPr>
                  <a:r>
                    <a:rPr kumimoji="0" lang="es-MX" sz="1800" b="1" i="0" u="none" strike="noStrike" kern="1200" cap="none" spc="0" normalizeH="0" baseline="0" noProof="0">
                      <a:ln>
                        <a:noFill/>
                      </a:ln>
                      <a:solidFill>
                        <a:srgbClr val="FFFF00"/>
                      </a:solidFill>
                      <a:effectLst/>
                      <a:uLnTx/>
                      <a:uFillTx/>
                      <a:latin typeface="Book Antiqua" pitchFamily="18" charset="0"/>
                      <a:ea typeface="+mn-ea"/>
                      <a:cs typeface="Times New Roman" pitchFamily="18" charset="0"/>
                    </a:rPr>
                    <a:t>Feast of Firstfruits</a:t>
                  </a:r>
                  <a:endParaRPr kumimoji="0" lang="es-MX" sz="1800" b="1" i="1" u="none" strike="noStrike" kern="1200" cap="none" spc="0" normalizeH="0" baseline="0" noProof="0">
                    <a:ln>
                      <a:noFill/>
                    </a:ln>
                    <a:solidFill>
                      <a:srgbClr val="000000"/>
                    </a:solidFill>
                    <a:effectLst/>
                    <a:uLnTx/>
                    <a:uFillTx/>
                    <a:latin typeface="Book Antiqua" pitchFamily="18" charset="0"/>
                    <a:ea typeface="+mn-ea"/>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571500" algn="l"/>
                    </a:tabLst>
                    <a:defRPr/>
                  </a:pPr>
                  <a:endParaRPr kumimoji="0" lang="es-MX" sz="18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30093" name="Rectangle 27"/>
                <p:cNvSpPr>
                  <a:spLocks noChangeArrowheads="1"/>
                </p:cNvSpPr>
                <p:nvPr/>
              </p:nvSpPr>
              <p:spPr bwMode="auto">
                <a:xfrm>
                  <a:off x="0" y="1688"/>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grpSp>
          <p:grpSp>
            <p:nvGrpSpPr>
              <p:cNvPr id="130059" name="Group 30"/>
              <p:cNvGrpSpPr>
                <a:grpSpLocks/>
              </p:cNvGrpSpPr>
              <p:nvPr/>
            </p:nvGrpSpPr>
            <p:grpSpPr bwMode="auto">
              <a:xfrm>
                <a:off x="1368" y="1688"/>
                <a:ext cx="1368" cy="518"/>
                <a:chOff x="1368" y="1688"/>
                <a:chExt cx="1368" cy="518"/>
              </a:xfrm>
            </p:grpSpPr>
            <p:sp>
              <p:nvSpPr>
                <p:cNvPr id="130090" name="Rectangle 8"/>
                <p:cNvSpPr>
                  <a:spLocks noChangeArrowheads="1"/>
                </p:cNvSpPr>
                <p:nvPr/>
              </p:nvSpPr>
              <p:spPr bwMode="auto">
                <a:xfrm>
                  <a:off x="1411" y="1688"/>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tab pos="-571500" algn="l"/>
                    </a:tabLst>
                    <a:defRPr/>
                  </a:pPr>
                  <a:r>
                    <a:rPr kumimoji="0" lang="es-MX" sz="1800" b="1" i="0" u="none" strike="noStrike" kern="1200" cap="none" spc="0" normalizeH="0" baseline="0" noProof="0">
                      <a:ln>
                        <a:noFill/>
                      </a:ln>
                      <a:solidFill>
                        <a:srgbClr val="FFFF00"/>
                      </a:solidFill>
                      <a:effectLst/>
                      <a:uLnTx/>
                      <a:uFillTx/>
                      <a:latin typeface="Book Antiqua" pitchFamily="18" charset="0"/>
                      <a:ea typeface="+mn-ea"/>
                      <a:cs typeface="Times New Roman" pitchFamily="18" charset="0"/>
                    </a:rPr>
                    <a:t>The Resurrection of Jesus Christ</a:t>
                  </a:r>
                  <a:endParaRPr kumimoji="0" lang="es-MX" sz="1800" b="1" i="1" u="none" strike="noStrike" kern="1200" cap="none" spc="0" normalizeH="0" baseline="0" noProof="0">
                    <a:ln>
                      <a:noFill/>
                    </a:ln>
                    <a:solidFill>
                      <a:srgbClr val="000000"/>
                    </a:solidFill>
                    <a:effectLst/>
                    <a:uLnTx/>
                    <a:uFillTx/>
                    <a:latin typeface="Book Antiqua"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71500" algn="l"/>
                    </a:tabLst>
                    <a:defRPr/>
                  </a:pPr>
                  <a:endParaRPr kumimoji="0" lang="es-MX" sz="18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30091" name="Rectangle 29"/>
                <p:cNvSpPr>
                  <a:spLocks noChangeArrowheads="1"/>
                </p:cNvSpPr>
                <p:nvPr/>
              </p:nvSpPr>
              <p:spPr bwMode="auto">
                <a:xfrm>
                  <a:off x="1368" y="1688"/>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grpSp>
          <p:grpSp>
            <p:nvGrpSpPr>
              <p:cNvPr id="130060" name="Group 32"/>
              <p:cNvGrpSpPr>
                <a:grpSpLocks/>
              </p:cNvGrpSpPr>
              <p:nvPr/>
            </p:nvGrpSpPr>
            <p:grpSpPr bwMode="auto">
              <a:xfrm>
                <a:off x="0" y="2206"/>
                <a:ext cx="1368" cy="518"/>
                <a:chOff x="0" y="2206"/>
                <a:chExt cx="1368" cy="518"/>
              </a:xfrm>
            </p:grpSpPr>
            <p:sp>
              <p:nvSpPr>
                <p:cNvPr id="130088" name="Rectangle 9"/>
                <p:cNvSpPr>
                  <a:spLocks noChangeArrowheads="1"/>
                </p:cNvSpPr>
                <p:nvPr/>
              </p:nvSpPr>
              <p:spPr bwMode="auto">
                <a:xfrm>
                  <a:off x="43" y="2206"/>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just" defTabSz="914400" rtl="0" eaLnBrk="1" fontAlgn="base" latinLnBrk="0" hangingPunct="1">
                    <a:lnSpc>
                      <a:spcPct val="100000"/>
                    </a:lnSpc>
                    <a:spcBef>
                      <a:spcPct val="0"/>
                    </a:spcBef>
                    <a:spcAft>
                      <a:spcPct val="0"/>
                    </a:spcAft>
                    <a:buClrTx/>
                    <a:buSzTx/>
                    <a:buFontTx/>
                    <a:buNone/>
                    <a:tabLst>
                      <a:tab pos="-571500" algn="l"/>
                    </a:tabLst>
                    <a:defRPr/>
                  </a:pPr>
                  <a:r>
                    <a:rPr kumimoji="0" lang="es-MX" sz="1800" b="1" i="0" u="none" strike="noStrike" kern="1200" cap="none" spc="0" normalizeH="0" baseline="0" noProof="0">
                      <a:ln>
                        <a:noFill/>
                      </a:ln>
                      <a:solidFill>
                        <a:srgbClr val="FFFF00"/>
                      </a:solidFill>
                      <a:effectLst/>
                      <a:uLnTx/>
                      <a:uFillTx/>
                      <a:latin typeface="Book Antiqua" pitchFamily="18" charset="0"/>
                      <a:ea typeface="+mn-ea"/>
                      <a:cs typeface="Times New Roman" pitchFamily="18" charset="0"/>
                    </a:rPr>
                    <a:t>Feast of Unleavened Bread</a:t>
                  </a:r>
                  <a:endParaRPr kumimoji="0" lang="es-MX" sz="1800" b="1" i="1" u="none" strike="noStrike" kern="1200" cap="none" spc="0" normalizeH="0" baseline="0" noProof="0">
                    <a:ln>
                      <a:noFill/>
                    </a:ln>
                    <a:solidFill>
                      <a:srgbClr val="000000"/>
                    </a:solidFill>
                    <a:effectLst/>
                    <a:uLnTx/>
                    <a:uFillTx/>
                    <a:latin typeface="Book Antiqua" pitchFamily="18" charset="0"/>
                    <a:ea typeface="+mn-ea"/>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571500" algn="l"/>
                    </a:tabLst>
                    <a:defRPr/>
                  </a:pPr>
                  <a:endParaRPr kumimoji="0" lang="es-MX" sz="18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30089" name="Rectangle 31"/>
                <p:cNvSpPr>
                  <a:spLocks noChangeArrowheads="1"/>
                </p:cNvSpPr>
                <p:nvPr/>
              </p:nvSpPr>
              <p:spPr bwMode="auto">
                <a:xfrm>
                  <a:off x="0" y="2206"/>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grpSp>
          <p:grpSp>
            <p:nvGrpSpPr>
              <p:cNvPr id="130061" name="Group 34"/>
              <p:cNvGrpSpPr>
                <a:grpSpLocks/>
              </p:cNvGrpSpPr>
              <p:nvPr/>
            </p:nvGrpSpPr>
            <p:grpSpPr bwMode="auto">
              <a:xfrm>
                <a:off x="1368" y="2206"/>
                <a:ext cx="1368" cy="518"/>
                <a:chOff x="1368" y="2206"/>
                <a:chExt cx="1368" cy="518"/>
              </a:xfrm>
            </p:grpSpPr>
            <p:sp>
              <p:nvSpPr>
                <p:cNvPr id="130086" name="Rectangle 10"/>
                <p:cNvSpPr>
                  <a:spLocks noChangeArrowheads="1"/>
                </p:cNvSpPr>
                <p:nvPr/>
              </p:nvSpPr>
              <p:spPr bwMode="auto">
                <a:xfrm>
                  <a:off x="1411" y="2206"/>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tab pos="-571500" algn="l"/>
                    </a:tabLst>
                    <a:defRPr/>
                  </a:pPr>
                  <a:r>
                    <a:rPr kumimoji="0" lang="es-MX" sz="1800" b="1" i="0" u="none" strike="noStrike" kern="1200" cap="none" spc="0" normalizeH="0" baseline="0" noProof="0">
                      <a:ln>
                        <a:noFill/>
                      </a:ln>
                      <a:solidFill>
                        <a:srgbClr val="FFFF00"/>
                      </a:solidFill>
                      <a:effectLst/>
                      <a:uLnTx/>
                      <a:uFillTx/>
                      <a:latin typeface="Book Antiqua" pitchFamily="18" charset="0"/>
                      <a:ea typeface="+mn-ea"/>
                      <a:cs typeface="Times New Roman" pitchFamily="18" charset="0"/>
                    </a:rPr>
                    <a:t>Celebrating Being Free of Sin in Our Lives</a:t>
                  </a:r>
                  <a:endParaRPr kumimoji="0" lang="es-MX" sz="1800" b="1" i="1" u="none" strike="noStrike" kern="1200" cap="none" spc="0" normalizeH="0" baseline="0" noProof="0">
                    <a:ln>
                      <a:noFill/>
                    </a:ln>
                    <a:solidFill>
                      <a:srgbClr val="000000"/>
                    </a:solidFill>
                    <a:effectLst/>
                    <a:uLnTx/>
                    <a:uFillTx/>
                    <a:latin typeface="Book Antiqua"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71500" algn="l"/>
                    </a:tabLst>
                    <a:defRPr/>
                  </a:pPr>
                  <a:endParaRPr kumimoji="0" lang="es-MX" sz="18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30087" name="Rectangle 33"/>
                <p:cNvSpPr>
                  <a:spLocks noChangeArrowheads="1"/>
                </p:cNvSpPr>
                <p:nvPr/>
              </p:nvSpPr>
              <p:spPr bwMode="auto">
                <a:xfrm>
                  <a:off x="1368" y="2206"/>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grpSp>
          <p:grpSp>
            <p:nvGrpSpPr>
              <p:cNvPr id="130062" name="Group 36"/>
              <p:cNvGrpSpPr>
                <a:grpSpLocks/>
              </p:cNvGrpSpPr>
              <p:nvPr/>
            </p:nvGrpSpPr>
            <p:grpSpPr bwMode="auto">
              <a:xfrm>
                <a:off x="0" y="2724"/>
                <a:ext cx="1368" cy="633"/>
                <a:chOff x="0" y="2724"/>
                <a:chExt cx="1368" cy="633"/>
              </a:xfrm>
            </p:grpSpPr>
            <p:sp>
              <p:nvSpPr>
                <p:cNvPr id="130084" name="Rectangle 11"/>
                <p:cNvSpPr>
                  <a:spLocks noChangeArrowheads="1"/>
                </p:cNvSpPr>
                <p:nvPr/>
              </p:nvSpPr>
              <p:spPr bwMode="auto">
                <a:xfrm>
                  <a:off x="43" y="2724"/>
                  <a:ext cx="1282"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tab pos="-571500" algn="l"/>
                    </a:tabLst>
                    <a:defRPr/>
                  </a:pPr>
                  <a:r>
                    <a:rPr kumimoji="0" lang="es-MX" sz="1800" b="1" i="0" u="none" strike="noStrike" kern="1200" cap="none" spc="0" normalizeH="0" baseline="0" noProof="0">
                      <a:ln>
                        <a:noFill/>
                      </a:ln>
                      <a:solidFill>
                        <a:srgbClr val="FFFF00"/>
                      </a:solidFill>
                      <a:effectLst/>
                      <a:uLnTx/>
                      <a:uFillTx/>
                      <a:latin typeface="Book Antiqua" pitchFamily="18" charset="0"/>
                      <a:ea typeface="+mn-ea"/>
                      <a:cs typeface="Times New Roman" pitchFamily="18" charset="0"/>
                    </a:rPr>
                    <a:t>Feast of Weeks/Pentecost (</a:t>
                  </a:r>
                  <a:r>
                    <a:rPr kumimoji="0" lang="es-MX" sz="1800" b="1" i="1" u="none" strike="noStrike" kern="1200" cap="none" spc="0" normalizeH="0" baseline="0" noProof="0">
                      <a:ln>
                        <a:noFill/>
                      </a:ln>
                      <a:solidFill>
                        <a:srgbClr val="FFFF00"/>
                      </a:solidFill>
                      <a:effectLst/>
                      <a:uLnTx/>
                      <a:uFillTx/>
                      <a:latin typeface="Book Antiqua" pitchFamily="18" charset="0"/>
                      <a:ea typeface="+mn-ea"/>
                      <a:cs typeface="Times New Roman" pitchFamily="18" charset="0"/>
                    </a:rPr>
                    <a:t>shavoat</a:t>
                  </a:r>
                  <a:r>
                    <a:rPr kumimoji="0" lang="es-MX" sz="1800" b="1" i="0" u="none" strike="noStrike" kern="1200" cap="none" spc="0" normalizeH="0" baseline="0" noProof="0">
                      <a:ln>
                        <a:noFill/>
                      </a:ln>
                      <a:solidFill>
                        <a:srgbClr val="FFFF00"/>
                      </a:solidFill>
                      <a:effectLst/>
                      <a:uLnTx/>
                      <a:uFillTx/>
                      <a:latin typeface="Book Antiqua" pitchFamily="18" charset="0"/>
                      <a:ea typeface="+mn-ea"/>
                      <a:cs typeface="Times New Roman" pitchFamily="18" charset="0"/>
                    </a:rPr>
                    <a:t>)</a:t>
                  </a:r>
                  <a:endParaRPr kumimoji="0" lang="es-MX" sz="1800" b="1" i="1" u="none" strike="noStrike" kern="1200" cap="none" spc="0" normalizeH="0" baseline="0" noProof="0">
                    <a:ln>
                      <a:noFill/>
                    </a:ln>
                    <a:solidFill>
                      <a:srgbClr val="000000"/>
                    </a:solidFill>
                    <a:effectLst/>
                    <a:uLnTx/>
                    <a:uFillTx/>
                    <a:latin typeface="Book Antiqua"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71500" algn="l"/>
                    </a:tabLst>
                    <a:defRPr/>
                  </a:pPr>
                  <a:endParaRPr kumimoji="0" lang="es-MX" sz="18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30085" name="Rectangle 35"/>
                <p:cNvSpPr>
                  <a:spLocks noChangeArrowheads="1"/>
                </p:cNvSpPr>
                <p:nvPr/>
              </p:nvSpPr>
              <p:spPr bwMode="auto">
                <a:xfrm>
                  <a:off x="0" y="2724"/>
                  <a:ext cx="1368"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grpSp>
          <p:grpSp>
            <p:nvGrpSpPr>
              <p:cNvPr id="130063" name="Group 38"/>
              <p:cNvGrpSpPr>
                <a:grpSpLocks/>
              </p:cNvGrpSpPr>
              <p:nvPr/>
            </p:nvGrpSpPr>
            <p:grpSpPr bwMode="auto">
              <a:xfrm>
                <a:off x="1368" y="2724"/>
                <a:ext cx="1368" cy="633"/>
                <a:chOff x="1368" y="2724"/>
                <a:chExt cx="1368" cy="633"/>
              </a:xfrm>
            </p:grpSpPr>
            <p:sp>
              <p:nvSpPr>
                <p:cNvPr id="130082" name="Rectangle 12"/>
                <p:cNvSpPr>
                  <a:spLocks noChangeArrowheads="1"/>
                </p:cNvSpPr>
                <p:nvPr/>
              </p:nvSpPr>
              <p:spPr bwMode="auto">
                <a:xfrm>
                  <a:off x="1411" y="2724"/>
                  <a:ext cx="1282"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tab pos="-571500" algn="l"/>
                    </a:tabLst>
                    <a:defRPr/>
                  </a:pPr>
                  <a:r>
                    <a:rPr kumimoji="0" lang="es-MX" sz="1800" b="1" i="0" u="none" strike="noStrike" kern="1200" cap="none" spc="0" normalizeH="0" baseline="0" noProof="0">
                      <a:ln>
                        <a:noFill/>
                      </a:ln>
                      <a:solidFill>
                        <a:srgbClr val="FFFF00"/>
                      </a:solidFill>
                      <a:effectLst/>
                      <a:uLnTx/>
                      <a:uFillTx/>
                      <a:latin typeface="Book Antiqua" pitchFamily="18" charset="0"/>
                      <a:ea typeface="+mn-ea"/>
                      <a:cs typeface="Times New Roman" pitchFamily="18" charset="0"/>
                    </a:rPr>
                    <a:t>The Giving of the Holy Spirit and the Initiation of the Church </a:t>
                  </a:r>
                  <a:endParaRPr kumimoji="0" lang="es-MX" sz="1800" b="1" i="1" u="none" strike="noStrike" kern="1200" cap="none" spc="0" normalizeH="0" baseline="0" noProof="0">
                    <a:ln>
                      <a:noFill/>
                    </a:ln>
                    <a:solidFill>
                      <a:srgbClr val="000000"/>
                    </a:solidFill>
                    <a:effectLst/>
                    <a:uLnTx/>
                    <a:uFillTx/>
                    <a:latin typeface="Book Antiqua"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71500" algn="l"/>
                    </a:tabLst>
                    <a:defRPr/>
                  </a:pPr>
                  <a:endParaRPr kumimoji="0" lang="es-MX" sz="18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30083" name="Rectangle 37"/>
                <p:cNvSpPr>
                  <a:spLocks noChangeArrowheads="1"/>
                </p:cNvSpPr>
                <p:nvPr/>
              </p:nvSpPr>
              <p:spPr bwMode="auto">
                <a:xfrm>
                  <a:off x="1368" y="2724"/>
                  <a:ext cx="1368"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grpSp>
          <p:grpSp>
            <p:nvGrpSpPr>
              <p:cNvPr id="130064" name="Group 40"/>
              <p:cNvGrpSpPr>
                <a:grpSpLocks/>
              </p:cNvGrpSpPr>
              <p:nvPr/>
            </p:nvGrpSpPr>
            <p:grpSpPr bwMode="auto">
              <a:xfrm>
                <a:off x="0" y="3357"/>
                <a:ext cx="1368" cy="518"/>
                <a:chOff x="0" y="3357"/>
                <a:chExt cx="1368" cy="518"/>
              </a:xfrm>
            </p:grpSpPr>
            <p:sp>
              <p:nvSpPr>
                <p:cNvPr id="130080" name="Rectangle 13"/>
                <p:cNvSpPr>
                  <a:spLocks noChangeArrowheads="1"/>
                </p:cNvSpPr>
                <p:nvPr/>
              </p:nvSpPr>
              <p:spPr bwMode="auto">
                <a:xfrm>
                  <a:off x="43" y="3357"/>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just" defTabSz="914400" rtl="0" eaLnBrk="1" fontAlgn="base" latinLnBrk="0" hangingPunct="1">
                    <a:lnSpc>
                      <a:spcPct val="100000"/>
                    </a:lnSpc>
                    <a:spcBef>
                      <a:spcPct val="0"/>
                    </a:spcBef>
                    <a:spcAft>
                      <a:spcPct val="0"/>
                    </a:spcAft>
                    <a:buClrTx/>
                    <a:buSzTx/>
                    <a:buFontTx/>
                    <a:buNone/>
                    <a:tabLst>
                      <a:tab pos="-571500" algn="l"/>
                    </a:tabLst>
                    <a:defRPr/>
                  </a:pPr>
                  <a:r>
                    <a:rPr kumimoji="0" lang="es-MX" sz="1800" b="1" i="0" u="none" strike="noStrike" kern="1200" cap="none" spc="0" normalizeH="0" baseline="0" noProof="0">
                      <a:ln>
                        <a:noFill/>
                      </a:ln>
                      <a:solidFill>
                        <a:srgbClr val="FFFF00"/>
                      </a:solidFill>
                      <a:effectLst/>
                      <a:uLnTx/>
                      <a:uFillTx/>
                      <a:latin typeface="Book Antiqua" pitchFamily="18" charset="0"/>
                      <a:ea typeface="+mn-ea"/>
                      <a:cs typeface="Times New Roman" pitchFamily="18" charset="0"/>
                    </a:rPr>
                    <a:t>Feast of Trumpets (</a:t>
                  </a:r>
                  <a:r>
                    <a:rPr kumimoji="0" lang="es-MX" sz="1800" b="1" i="1" u="none" strike="noStrike" kern="1200" cap="none" spc="0" normalizeH="0" baseline="0" noProof="0">
                      <a:ln>
                        <a:noFill/>
                      </a:ln>
                      <a:solidFill>
                        <a:srgbClr val="FFFF00"/>
                      </a:solidFill>
                      <a:effectLst/>
                      <a:uLnTx/>
                      <a:uFillTx/>
                      <a:latin typeface="Book Antiqua" pitchFamily="18" charset="0"/>
                      <a:ea typeface="+mn-ea"/>
                      <a:cs typeface="Times New Roman" pitchFamily="18" charset="0"/>
                    </a:rPr>
                    <a:t>rosh hashanah</a:t>
                  </a:r>
                  <a:r>
                    <a:rPr kumimoji="0" lang="es-MX" sz="1800" b="1" i="0" u="none" strike="noStrike" kern="1200" cap="none" spc="0" normalizeH="0" baseline="0" noProof="0">
                      <a:ln>
                        <a:noFill/>
                      </a:ln>
                      <a:solidFill>
                        <a:srgbClr val="FFFF00"/>
                      </a:solidFill>
                      <a:effectLst/>
                      <a:uLnTx/>
                      <a:uFillTx/>
                      <a:latin typeface="Book Antiqua" pitchFamily="18" charset="0"/>
                      <a:ea typeface="+mn-ea"/>
                      <a:cs typeface="Times New Roman" pitchFamily="18" charset="0"/>
                    </a:rPr>
                    <a:t>)</a:t>
                  </a:r>
                  <a:endParaRPr kumimoji="0" lang="es-MX" sz="1800" b="1" i="1" u="none" strike="noStrike" kern="1200" cap="none" spc="0" normalizeH="0" baseline="0" noProof="0">
                    <a:ln>
                      <a:noFill/>
                    </a:ln>
                    <a:solidFill>
                      <a:srgbClr val="000000"/>
                    </a:solidFill>
                    <a:effectLst/>
                    <a:uLnTx/>
                    <a:uFillTx/>
                    <a:latin typeface="Book Antiqua" pitchFamily="18" charset="0"/>
                    <a:ea typeface="+mn-ea"/>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571500" algn="l"/>
                    </a:tabLst>
                    <a:defRPr/>
                  </a:pPr>
                  <a:endParaRPr kumimoji="0" lang="es-MX" sz="18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30081" name="Rectangle 39"/>
                <p:cNvSpPr>
                  <a:spLocks noChangeArrowheads="1"/>
                </p:cNvSpPr>
                <p:nvPr/>
              </p:nvSpPr>
              <p:spPr bwMode="auto">
                <a:xfrm>
                  <a:off x="0" y="3357"/>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grpSp>
          <p:grpSp>
            <p:nvGrpSpPr>
              <p:cNvPr id="130065" name="Group 42"/>
              <p:cNvGrpSpPr>
                <a:grpSpLocks/>
              </p:cNvGrpSpPr>
              <p:nvPr/>
            </p:nvGrpSpPr>
            <p:grpSpPr bwMode="auto">
              <a:xfrm>
                <a:off x="1368" y="3357"/>
                <a:ext cx="1368" cy="518"/>
                <a:chOff x="1368" y="3357"/>
                <a:chExt cx="1368" cy="518"/>
              </a:xfrm>
            </p:grpSpPr>
            <p:sp>
              <p:nvSpPr>
                <p:cNvPr id="130078" name="Rectangle 14"/>
                <p:cNvSpPr>
                  <a:spLocks noChangeArrowheads="1"/>
                </p:cNvSpPr>
                <p:nvPr/>
              </p:nvSpPr>
              <p:spPr bwMode="auto">
                <a:xfrm>
                  <a:off x="1411" y="3357"/>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tab pos="-571500" algn="l"/>
                    </a:tabLst>
                    <a:defRPr/>
                  </a:pPr>
                  <a:r>
                    <a:rPr kumimoji="0" lang="es-MX" sz="1800" b="1" i="0" u="none" strike="noStrike" kern="1200" cap="none" spc="0" normalizeH="0" baseline="0" noProof="0">
                      <a:ln>
                        <a:noFill/>
                      </a:ln>
                      <a:solidFill>
                        <a:srgbClr val="FFFF00"/>
                      </a:solidFill>
                      <a:effectLst/>
                      <a:uLnTx/>
                      <a:uFillTx/>
                      <a:latin typeface="Book Antiqua" pitchFamily="18" charset="0"/>
                      <a:ea typeface="+mn-ea"/>
                      <a:cs typeface="Times New Roman" pitchFamily="18" charset="0"/>
                    </a:rPr>
                    <a:t>Judgement Day, Jesus Coming Back</a:t>
                  </a:r>
                  <a:endParaRPr kumimoji="0" lang="es-MX" sz="1800" b="1" i="1" u="none" strike="noStrike" kern="1200" cap="none" spc="0" normalizeH="0" baseline="0" noProof="0">
                    <a:ln>
                      <a:noFill/>
                    </a:ln>
                    <a:solidFill>
                      <a:srgbClr val="000000"/>
                    </a:solidFill>
                    <a:effectLst/>
                    <a:uLnTx/>
                    <a:uFillTx/>
                    <a:latin typeface="Book Antiqua"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71500" algn="l"/>
                    </a:tabLst>
                    <a:defRPr/>
                  </a:pPr>
                  <a:endParaRPr kumimoji="0" lang="es-MX" sz="18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30079" name="Rectangle 41"/>
                <p:cNvSpPr>
                  <a:spLocks noChangeArrowheads="1"/>
                </p:cNvSpPr>
                <p:nvPr/>
              </p:nvSpPr>
              <p:spPr bwMode="auto">
                <a:xfrm>
                  <a:off x="1368" y="3357"/>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grpSp>
          <p:grpSp>
            <p:nvGrpSpPr>
              <p:cNvPr id="130066" name="Group 44"/>
              <p:cNvGrpSpPr>
                <a:grpSpLocks/>
              </p:cNvGrpSpPr>
              <p:nvPr/>
            </p:nvGrpSpPr>
            <p:grpSpPr bwMode="auto">
              <a:xfrm>
                <a:off x="0" y="3875"/>
                <a:ext cx="1368" cy="518"/>
                <a:chOff x="0" y="3875"/>
                <a:chExt cx="1368" cy="518"/>
              </a:xfrm>
            </p:grpSpPr>
            <p:sp>
              <p:nvSpPr>
                <p:cNvPr id="130076" name="Rectangle 15"/>
                <p:cNvSpPr>
                  <a:spLocks noChangeArrowheads="1"/>
                </p:cNvSpPr>
                <p:nvPr/>
              </p:nvSpPr>
              <p:spPr bwMode="auto">
                <a:xfrm>
                  <a:off x="43" y="3875"/>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just" defTabSz="914400" rtl="0" eaLnBrk="1" fontAlgn="base" latinLnBrk="0" hangingPunct="1">
                    <a:lnSpc>
                      <a:spcPct val="100000"/>
                    </a:lnSpc>
                    <a:spcBef>
                      <a:spcPct val="0"/>
                    </a:spcBef>
                    <a:spcAft>
                      <a:spcPct val="0"/>
                    </a:spcAft>
                    <a:buClrTx/>
                    <a:buSzTx/>
                    <a:buFontTx/>
                    <a:buNone/>
                    <a:tabLst>
                      <a:tab pos="-571500" algn="l"/>
                    </a:tabLst>
                    <a:defRPr/>
                  </a:pPr>
                  <a:r>
                    <a:rPr kumimoji="0" lang="es-MX" sz="1800" b="1" i="0" u="none" strike="noStrike" kern="1200" cap="none" spc="0" normalizeH="0" baseline="0" noProof="0">
                      <a:ln>
                        <a:noFill/>
                      </a:ln>
                      <a:solidFill>
                        <a:srgbClr val="FFFF00"/>
                      </a:solidFill>
                      <a:effectLst/>
                      <a:uLnTx/>
                      <a:uFillTx/>
                      <a:latin typeface="Book Antiqua" pitchFamily="18" charset="0"/>
                      <a:ea typeface="+mn-ea"/>
                      <a:cs typeface="Times New Roman" pitchFamily="18" charset="0"/>
                    </a:rPr>
                    <a:t>Day of Atonement (</a:t>
                  </a:r>
                  <a:r>
                    <a:rPr kumimoji="0" lang="es-MX" sz="1800" b="1" i="1" u="none" strike="noStrike" kern="1200" cap="none" spc="0" normalizeH="0" baseline="0" noProof="0">
                      <a:ln>
                        <a:noFill/>
                      </a:ln>
                      <a:solidFill>
                        <a:srgbClr val="FFFF00"/>
                      </a:solidFill>
                      <a:effectLst/>
                      <a:uLnTx/>
                      <a:uFillTx/>
                      <a:latin typeface="Book Antiqua" pitchFamily="18" charset="0"/>
                      <a:ea typeface="+mn-ea"/>
                      <a:cs typeface="Times New Roman" pitchFamily="18" charset="0"/>
                    </a:rPr>
                    <a:t>yom kippur</a:t>
                  </a:r>
                  <a:r>
                    <a:rPr kumimoji="0" lang="es-MX" sz="1800" b="1" i="0" u="none" strike="noStrike" kern="1200" cap="none" spc="0" normalizeH="0" baseline="0" noProof="0">
                      <a:ln>
                        <a:noFill/>
                      </a:ln>
                      <a:solidFill>
                        <a:srgbClr val="FFFF00"/>
                      </a:solidFill>
                      <a:effectLst/>
                      <a:uLnTx/>
                      <a:uFillTx/>
                      <a:latin typeface="Book Antiqua" pitchFamily="18" charset="0"/>
                      <a:ea typeface="+mn-ea"/>
                      <a:cs typeface="Times New Roman" pitchFamily="18" charset="0"/>
                    </a:rPr>
                    <a:t>)</a:t>
                  </a:r>
                  <a:endParaRPr kumimoji="0" lang="es-MX" sz="1800" b="1" i="1" u="none" strike="noStrike" kern="1200" cap="none" spc="0" normalizeH="0" baseline="0" noProof="0">
                    <a:ln>
                      <a:noFill/>
                    </a:ln>
                    <a:solidFill>
                      <a:srgbClr val="000000"/>
                    </a:solidFill>
                    <a:effectLst/>
                    <a:uLnTx/>
                    <a:uFillTx/>
                    <a:latin typeface="Book Antiqua" pitchFamily="18" charset="0"/>
                    <a:ea typeface="+mn-ea"/>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571500" algn="l"/>
                    </a:tabLst>
                    <a:defRPr/>
                  </a:pPr>
                  <a:endParaRPr kumimoji="0" lang="es-MX" sz="18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30077" name="Rectangle 43"/>
                <p:cNvSpPr>
                  <a:spLocks noChangeArrowheads="1"/>
                </p:cNvSpPr>
                <p:nvPr/>
              </p:nvSpPr>
              <p:spPr bwMode="auto">
                <a:xfrm>
                  <a:off x="0" y="3875"/>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grpSp>
          <p:grpSp>
            <p:nvGrpSpPr>
              <p:cNvPr id="130067" name="Group 46"/>
              <p:cNvGrpSpPr>
                <a:grpSpLocks/>
              </p:cNvGrpSpPr>
              <p:nvPr/>
            </p:nvGrpSpPr>
            <p:grpSpPr bwMode="auto">
              <a:xfrm>
                <a:off x="1368" y="3875"/>
                <a:ext cx="1368" cy="518"/>
                <a:chOff x="1368" y="3875"/>
                <a:chExt cx="1368" cy="518"/>
              </a:xfrm>
            </p:grpSpPr>
            <p:sp>
              <p:nvSpPr>
                <p:cNvPr id="130074" name="Rectangle 16"/>
                <p:cNvSpPr>
                  <a:spLocks noChangeArrowheads="1"/>
                </p:cNvSpPr>
                <p:nvPr/>
              </p:nvSpPr>
              <p:spPr bwMode="auto">
                <a:xfrm>
                  <a:off x="1411" y="3875"/>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just" defTabSz="914400" rtl="0" eaLnBrk="1" fontAlgn="base" latinLnBrk="0" hangingPunct="1">
                    <a:lnSpc>
                      <a:spcPct val="100000"/>
                    </a:lnSpc>
                    <a:spcBef>
                      <a:spcPct val="0"/>
                    </a:spcBef>
                    <a:spcAft>
                      <a:spcPct val="0"/>
                    </a:spcAft>
                    <a:buClrTx/>
                    <a:buSzTx/>
                    <a:buFontTx/>
                    <a:buNone/>
                    <a:tabLst>
                      <a:tab pos="-571500" algn="l"/>
                    </a:tabLst>
                    <a:defRPr/>
                  </a:pPr>
                  <a:r>
                    <a:rPr kumimoji="0" lang="es-MX" sz="1800" b="1" i="0" u="none" strike="noStrike" kern="1200" cap="none" spc="0" normalizeH="0" baseline="0" noProof="0">
                      <a:ln>
                        <a:noFill/>
                      </a:ln>
                      <a:solidFill>
                        <a:srgbClr val="FFFF00"/>
                      </a:solidFill>
                      <a:effectLst/>
                      <a:uLnTx/>
                      <a:uFillTx/>
                      <a:latin typeface="Book Antiqua" pitchFamily="18" charset="0"/>
                      <a:ea typeface="+mn-ea"/>
                      <a:cs typeface="Times New Roman" pitchFamily="18" charset="0"/>
                    </a:rPr>
                    <a:t>The Day We Were Saved—Spiritual Birthday</a:t>
                  </a:r>
                  <a:endParaRPr kumimoji="0" lang="es-MX" sz="1800" b="1" i="1" u="none" strike="noStrike" kern="1200" cap="none" spc="0" normalizeH="0" baseline="0" noProof="0">
                    <a:ln>
                      <a:noFill/>
                    </a:ln>
                    <a:solidFill>
                      <a:srgbClr val="000000"/>
                    </a:solidFill>
                    <a:effectLst/>
                    <a:uLnTx/>
                    <a:uFillTx/>
                    <a:latin typeface="Book Antiqua" pitchFamily="18" charset="0"/>
                    <a:ea typeface="+mn-ea"/>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571500" algn="l"/>
                    </a:tabLst>
                    <a:defRPr/>
                  </a:pPr>
                  <a:endParaRPr kumimoji="0" lang="es-MX" sz="18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30075" name="Rectangle 45"/>
                <p:cNvSpPr>
                  <a:spLocks noChangeArrowheads="1"/>
                </p:cNvSpPr>
                <p:nvPr/>
              </p:nvSpPr>
              <p:spPr bwMode="auto">
                <a:xfrm>
                  <a:off x="1368" y="3875"/>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grpSp>
          <p:grpSp>
            <p:nvGrpSpPr>
              <p:cNvPr id="130068" name="Group 48"/>
              <p:cNvGrpSpPr>
                <a:grpSpLocks/>
              </p:cNvGrpSpPr>
              <p:nvPr/>
            </p:nvGrpSpPr>
            <p:grpSpPr bwMode="auto">
              <a:xfrm>
                <a:off x="0" y="4393"/>
                <a:ext cx="1368" cy="518"/>
                <a:chOff x="0" y="4393"/>
                <a:chExt cx="1368" cy="518"/>
              </a:xfrm>
            </p:grpSpPr>
            <p:sp>
              <p:nvSpPr>
                <p:cNvPr id="130072" name="Rectangle 17"/>
                <p:cNvSpPr>
                  <a:spLocks noChangeArrowheads="1"/>
                </p:cNvSpPr>
                <p:nvPr/>
              </p:nvSpPr>
              <p:spPr bwMode="auto">
                <a:xfrm>
                  <a:off x="43" y="4393"/>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just" defTabSz="914400" rtl="0" eaLnBrk="1" fontAlgn="base" latinLnBrk="0" hangingPunct="1">
                    <a:lnSpc>
                      <a:spcPct val="100000"/>
                    </a:lnSpc>
                    <a:spcBef>
                      <a:spcPct val="0"/>
                    </a:spcBef>
                    <a:spcAft>
                      <a:spcPct val="0"/>
                    </a:spcAft>
                    <a:buClrTx/>
                    <a:buSzTx/>
                    <a:buFontTx/>
                    <a:buNone/>
                    <a:tabLst>
                      <a:tab pos="-571500" algn="l"/>
                    </a:tabLst>
                    <a:defRPr/>
                  </a:pPr>
                  <a:r>
                    <a:rPr kumimoji="0" lang="es-MX" sz="1800" b="1" i="0" u="none" strike="noStrike" kern="1200" cap="none" spc="0" normalizeH="0" baseline="0" noProof="0" dirty="0" err="1">
                      <a:ln>
                        <a:noFill/>
                      </a:ln>
                      <a:solidFill>
                        <a:srgbClr val="FFFF00"/>
                      </a:solidFill>
                      <a:effectLst/>
                      <a:uLnTx/>
                      <a:uFillTx/>
                      <a:latin typeface="Book Antiqua" pitchFamily="18" charset="0"/>
                      <a:ea typeface="+mn-ea"/>
                      <a:cs typeface="Times New Roman" pitchFamily="18" charset="0"/>
                    </a:rPr>
                    <a:t>Feast</a:t>
                  </a:r>
                  <a:r>
                    <a:rPr kumimoji="0" lang="es-MX" sz="1800" b="1" i="0" u="none" strike="noStrike" kern="1200" cap="none" spc="0" normalizeH="0" baseline="0" noProof="0" dirty="0">
                      <a:ln>
                        <a:noFill/>
                      </a:ln>
                      <a:solidFill>
                        <a:srgbClr val="FFFF00"/>
                      </a:solidFill>
                      <a:effectLst/>
                      <a:uLnTx/>
                      <a:uFillTx/>
                      <a:latin typeface="Book Antiqua" pitchFamily="18" charset="0"/>
                      <a:ea typeface="+mn-ea"/>
                      <a:cs typeface="Times New Roman" pitchFamily="18" charset="0"/>
                    </a:rPr>
                    <a:t> of </a:t>
                  </a:r>
                  <a:r>
                    <a:rPr kumimoji="0" lang="es-MX" sz="1800" b="1" i="0" u="none" strike="noStrike" kern="1200" cap="none" spc="0" normalizeH="0" baseline="0" noProof="0" dirty="0" err="1">
                      <a:ln>
                        <a:noFill/>
                      </a:ln>
                      <a:solidFill>
                        <a:srgbClr val="FFFF00"/>
                      </a:solidFill>
                      <a:effectLst/>
                      <a:uLnTx/>
                      <a:uFillTx/>
                      <a:latin typeface="Book Antiqua" pitchFamily="18" charset="0"/>
                      <a:ea typeface="+mn-ea"/>
                      <a:cs typeface="Times New Roman" pitchFamily="18" charset="0"/>
                    </a:rPr>
                    <a:t>Booths</a:t>
                  </a:r>
                  <a:endParaRPr kumimoji="0" lang="es-MX" sz="1800" b="1" i="1" u="none" strike="noStrike" kern="1200" cap="none" spc="0" normalizeH="0" baseline="0" noProof="0" dirty="0">
                    <a:ln>
                      <a:noFill/>
                    </a:ln>
                    <a:solidFill>
                      <a:srgbClr val="000000"/>
                    </a:solidFill>
                    <a:effectLst/>
                    <a:uLnTx/>
                    <a:uFillTx/>
                    <a:latin typeface="Book Antiqua" pitchFamily="18" charset="0"/>
                    <a:ea typeface="+mn-ea"/>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571500" algn="l"/>
                    </a:tabLst>
                    <a:defRPr/>
                  </a:pPr>
                  <a:r>
                    <a:rPr kumimoji="0" lang="es-MX" sz="1800" b="1" i="0" u="none" strike="noStrike" kern="1200" cap="none" spc="0" normalizeH="0" baseline="0" noProof="0" dirty="0">
                      <a:ln>
                        <a:noFill/>
                      </a:ln>
                      <a:solidFill>
                        <a:srgbClr val="FFFF00"/>
                      </a:solidFill>
                      <a:effectLst/>
                      <a:uLnTx/>
                      <a:uFillTx/>
                      <a:latin typeface="Book Antiqua" pitchFamily="18" charset="0"/>
                      <a:ea typeface="+mn-ea"/>
                      <a:cs typeface="Times New Roman" pitchFamily="18" charset="0"/>
                    </a:rPr>
                    <a:t>                (</a:t>
                  </a:r>
                  <a:r>
                    <a:rPr kumimoji="0" lang="es-MX" sz="1800" b="1" i="0" u="none" strike="noStrike" kern="1200" cap="none" spc="0" normalizeH="0" baseline="0" noProof="0">
                      <a:ln>
                        <a:noFill/>
                      </a:ln>
                      <a:solidFill>
                        <a:srgbClr val="FFFF00"/>
                      </a:solidFill>
                      <a:effectLst/>
                      <a:uLnTx/>
                      <a:uFillTx/>
                      <a:latin typeface="Book Antiqua" pitchFamily="18" charset="0"/>
                      <a:ea typeface="+mn-ea"/>
                      <a:cs typeface="Times New Roman" pitchFamily="18" charset="0"/>
                    </a:rPr>
                    <a:t>Tabernacles</a:t>
                  </a:r>
                  <a:r>
                    <a:rPr kumimoji="0" lang="es-MX" sz="1800" b="1" i="0" u="none" strike="noStrike" kern="1200" cap="none" spc="0" normalizeH="0" baseline="0" noProof="0" dirty="0">
                      <a:ln>
                        <a:noFill/>
                      </a:ln>
                      <a:solidFill>
                        <a:srgbClr val="FFFF00"/>
                      </a:solidFill>
                      <a:effectLst/>
                      <a:uLnTx/>
                      <a:uFillTx/>
                      <a:latin typeface="Book Antiqua" pitchFamily="18" charset="0"/>
                      <a:ea typeface="+mn-ea"/>
                      <a:cs typeface="Times New Roman" pitchFamily="18" charset="0"/>
                    </a:rPr>
                    <a:t>)</a:t>
                  </a:r>
                  <a:endParaRPr kumimoji="0" lang="es-MX" sz="1800" b="1" i="1" u="none" strike="noStrike" kern="1200" cap="none" spc="0" normalizeH="0" baseline="0" noProof="0" dirty="0">
                    <a:ln>
                      <a:noFill/>
                    </a:ln>
                    <a:solidFill>
                      <a:srgbClr val="000000"/>
                    </a:solidFill>
                    <a:effectLst/>
                    <a:uLnTx/>
                    <a:uFillTx/>
                    <a:latin typeface="Book Antiqua" pitchFamily="18" charset="0"/>
                    <a:ea typeface="+mn-ea"/>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571500" algn="l"/>
                    </a:tabLst>
                    <a:defRPr/>
                  </a:pPr>
                  <a:endParaRPr kumimoji="0" lang="es-MX" sz="18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130073" name="Rectangle 47"/>
                <p:cNvSpPr>
                  <a:spLocks noChangeArrowheads="1"/>
                </p:cNvSpPr>
                <p:nvPr/>
              </p:nvSpPr>
              <p:spPr bwMode="auto">
                <a:xfrm>
                  <a:off x="0" y="4393"/>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grpSp>
          <p:grpSp>
            <p:nvGrpSpPr>
              <p:cNvPr id="130069" name="Group 50"/>
              <p:cNvGrpSpPr>
                <a:grpSpLocks/>
              </p:cNvGrpSpPr>
              <p:nvPr/>
            </p:nvGrpSpPr>
            <p:grpSpPr bwMode="auto">
              <a:xfrm>
                <a:off x="1368" y="4393"/>
                <a:ext cx="1368" cy="518"/>
                <a:chOff x="1368" y="4393"/>
                <a:chExt cx="1368" cy="518"/>
              </a:xfrm>
            </p:grpSpPr>
            <p:sp>
              <p:nvSpPr>
                <p:cNvPr id="130070" name="Rectangle 18"/>
                <p:cNvSpPr>
                  <a:spLocks noChangeArrowheads="1"/>
                </p:cNvSpPr>
                <p:nvPr/>
              </p:nvSpPr>
              <p:spPr bwMode="auto">
                <a:xfrm>
                  <a:off x="1411" y="4393"/>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tab pos="-571500" algn="l"/>
                    </a:tabLst>
                    <a:defRPr/>
                  </a:pPr>
                  <a:r>
                    <a:rPr kumimoji="0" lang="es-MX" sz="1800" b="1" i="0" u="none" strike="noStrike" kern="1200" cap="none" spc="0" normalizeH="0" baseline="0" noProof="0">
                      <a:ln>
                        <a:noFill/>
                      </a:ln>
                      <a:solidFill>
                        <a:srgbClr val="FFFF00"/>
                      </a:solidFill>
                      <a:effectLst/>
                      <a:uLnTx/>
                      <a:uFillTx/>
                      <a:latin typeface="Book Antiqua" pitchFamily="18" charset="0"/>
                      <a:ea typeface="+mn-ea"/>
                      <a:cs typeface="Times New Roman" pitchFamily="18" charset="0"/>
                    </a:rPr>
                    <a:t>Celebrating Life in Fellowship with God</a:t>
                  </a:r>
                  <a:endParaRPr kumimoji="0" lang="es-MX" sz="1800" b="1" i="1" u="none" strike="noStrike" kern="1200" cap="none" spc="0" normalizeH="0" baseline="0" noProof="0">
                    <a:ln>
                      <a:noFill/>
                    </a:ln>
                    <a:solidFill>
                      <a:srgbClr val="000000"/>
                    </a:solidFill>
                    <a:effectLst/>
                    <a:uLnTx/>
                    <a:uFillTx/>
                    <a:latin typeface="Book Antiqua"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71500" algn="l"/>
                    </a:tabLst>
                    <a:defRPr/>
                  </a:pPr>
                  <a:endParaRPr kumimoji="0" lang="es-MX" sz="2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30071" name="Rectangle 49"/>
                <p:cNvSpPr>
                  <a:spLocks noChangeArrowheads="1"/>
                </p:cNvSpPr>
                <p:nvPr/>
              </p:nvSpPr>
              <p:spPr bwMode="auto">
                <a:xfrm>
                  <a:off x="1368" y="4393"/>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grpSp>
        </p:grpSp>
        <p:sp>
          <p:nvSpPr>
            <p:cNvPr id="130053" name="Rectangle 52"/>
            <p:cNvSpPr>
              <a:spLocks noChangeArrowheads="1"/>
            </p:cNvSpPr>
            <p:nvPr/>
          </p:nvSpPr>
          <p:spPr bwMode="auto">
            <a:xfrm>
              <a:off x="-3" y="649"/>
              <a:ext cx="2742" cy="4265"/>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grpSp>
    </p:spTree>
    <p:extLst>
      <p:ext uri="{BB962C8B-B14F-4D97-AF65-F5344CB8AC3E}">
        <p14:creationId xmlns:p14="http://schemas.microsoft.com/office/powerpoint/2010/main" val="31514991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DE5B40E9-64B4-493B-852B-547405FC6032}"/>
              </a:ext>
            </a:extLst>
          </p:cNvPr>
          <p:cNvSpPr>
            <a:spLocks noGrp="1"/>
          </p:cNvSpPr>
          <p:nvPr>
            <p:ph type="title" idx="429496729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p>
            <a:pPr algn="ctr">
              <a:defRPr/>
            </a:pPr>
            <a:r>
              <a:rPr lang="en-US" sz="3200">
                <a:solidFill>
                  <a:srgbClr val="FFFF00"/>
                </a:solidFill>
                <a:effectLst/>
              </a:rPr>
              <a:t>Passover/Pesach (Exodus 12:24-28)</a:t>
            </a:r>
          </a:p>
        </p:txBody>
      </p:sp>
      <p:sp>
        <p:nvSpPr>
          <p:cNvPr id="89091" name="Rectangle 3">
            <a:extLst>
              <a:ext uri="{FF2B5EF4-FFF2-40B4-BE49-F238E27FC236}">
                <a16:creationId xmlns:a16="http://schemas.microsoft.com/office/drawing/2014/main" id="{476D2CEE-D1C9-4695-BCE3-3FDC2C6D7561}"/>
              </a:ext>
            </a:extLst>
          </p:cNvPr>
          <p:cNvSpPr>
            <a:spLocks noGrp="1"/>
          </p:cNvSpPr>
          <p:nvPr>
            <p:ph type="body" idx="4294967295"/>
          </p:nvPr>
        </p:nvSpPr>
        <p:spPr>
          <a:xfrm>
            <a:off x="4267200" y="1752600"/>
            <a:ext cx="4419600" cy="4876800"/>
          </a:xfrm>
        </p:spPr>
        <p:txBody>
          <a:bodyPr/>
          <a:lstStyle/>
          <a:p>
            <a:pPr>
              <a:lnSpc>
                <a:spcPct val="80000"/>
              </a:lnSpc>
            </a:pPr>
            <a:r>
              <a:rPr lang="en-US" altLang="en-US" sz="2400"/>
              <a:t>Under a death sentence</a:t>
            </a:r>
          </a:p>
          <a:p>
            <a:pPr>
              <a:lnSpc>
                <a:spcPct val="80000"/>
              </a:lnSpc>
            </a:pPr>
            <a:endParaRPr lang="en-US" altLang="en-US" sz="2400"/>
          </a:p>
          <a:p>
            <a:pPr>
              <a:lnSpc>
                <a:spcPct val="80000"/>
              </a:lnSpc>
            </a:pPr>
            <a:r>
              <a:rPr lang="en-US" altLang="en-US" sz="2400"/>
              <a:t>Pure, undefiled Passover lamb (1 Cor 5:7-8, Rev 13:8)</a:t>
            </a:r>
          </a:p>
          <a:p>
            <a:pPr>
              <a:lnSpc>
                <a:spcPct val="80000"/>
              </a:lnSpc>
            </a:pPr>
            <a:endParaRPr lang="en-US" altLang="en-US" sz="2400"/>
          </a:p>
          <a:p>
            <a:pPr>
              <a:lnSpc>
                <a:spcPct val="80000"/>
              </a:lnSpc>
            </a:pPr>
            <a:r>
              <a:rPr lang="en-US" altLang="en-US" sz="2400"/>
              <a:t>Blood sprinkled on the wooden beam above the door.</a:t>
            </a:r>
          </a:p>
          <a:p>
            <a:pPr>
              <a:lnSpc>
                <a:spcPct val="80000"/>
              </a:lnSpc>
            </a:pPr>
            <a:endParaRPr lang="en-US" altLang="en-US" sz="2400"/>
          </a:p>
        </p:txBody>
      </p:sp>
      <p:pic>
        <p:nvPicPr>
          <p:cNvPr id="89092" name="Picture 3">
            <a:extLst>
              <a:ext uri="{FF2B5EF4-FFF2-40B4-BE49-F238E27FC236}">
                <a16:creationId xmlns:a16="http://schemas.microsoft.com/office/drawing/2014/main" id="{55AE778F-96CD-4AEC-8306-EFABF1EFEA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52600"/>
            <a:ext cx="3657600" cy="4478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72922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DD80A15E-438F-4944-AE4D-4D16B78872D9}"/>
              </a:ext>
            </a:extLst>
          </p:cNvPr>
          <p:cNvSpPr>
            <a:spLocks noGrp="1"/>
          </p:cNvSpPr>
          <p:nvPr>
            <p:ph type="title" idx="429496729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p>
            <a:pPr algn="ctr">
              <a:defRPr/>
            </a:pPr>
            <a:r>
              <a:rPr lang="en-US" sz="3200">
                <a:solidFill>
                  <a:srgbClr val="FFFF00"/>
                </a:solidFill>
                <a:effectLst/>
              </a:rPr>
              <a:t>Passover/Pesach (Exodus 12:24-28)</a:t>
            </a:r>
          </a:p>
        </p:txBody>
      </p:sp>
      <p:sp>
        <p:nvSpPr>
          <p:cNvPr id="91139" name="Rectangle 3">
            <a:extLst>
              <a:ext uri="{FF2B5EF4-FFF2-40B4-BE49-F238E27FC236}">
                <a16:creationId xmlns:a16="http://schemas.microsoft.com/office/drawing/2014/main" id="{409AA212-D381-4898-B29A-18865E4C62F2}"/>
              </a:ext>
            </a:extLst>
          </p:cNvPr>
          <p:cNvSpPr>
            <a:spLocks noGrp="1"/>
          </p:cNvSpPr>
          <p:nvPr>
            <p:ph type="body" idx="4294967295"/>
          </p:nvPr>
        </p:nvSpPr>
        <p:spPr>
          <a:xfrm>
            <a:off x="457200" y="1828800"/>
            <a:ext cx="8229600" cy="4800600"/>
          </a:xfrm>
        </p:spPr>
        <p:txBody>
          <a:bodyPr/>
          <a:lstStyle/>
          <a:p>
            <a:pPr>
              <a:lnSpc>
                <a:spcPct val="80000"/>
              </a:lnSpc>
            </a:pPr>
            <a:r>
              <a:rPr lang="en-US" altLang="en-US" sz="2400"/>
              <a:t>A remembrance of salvation from death</a:t>
            </a:r>
          </a:p>
          <a:p>
            <a:pPr>
              <a:lnSpc>
                <a:spcPct val="80000"/>
              </a:lnSpc>
            </a:pPr>
            <a:endParaRPr lang="en-US" altLang="en-US" sz="1000"/>
          </a:p>
          <a:p>
            <a:pPr>
              <a:lnSpc>
                <a:spcPct val="80000"/>
              </a:lnSpc>
            </a:pPr>
            <a:r>
              <a:rPr lang="en-US" altLang="en-US" sz="2400"/>
              <a:t>A remembrance of salvation from slavery</a:t>
            </a:r>
          </a:p>
          <a:p>
            <a:pPr>
              <a:lnSpc>
                <a:spcPct val="80000"/>
              </a:lnSpc>
            </a:pPr>
            <a:endParaRPr lang="en-US" altLang="en-US" sz="1000"/>
          </a:p>
          <a:p>
            <a:pPr>
              <a:lnSpc>
                <a:spcPct val="80000"/>
              </a:lnSpc>
            </a:pPr>
            <a:r>
              <a:rPr lang="en-US" altLang="en-US" sz="2400"/>
              <a:t>No bone broken (Exodus 12:46  Psalm 22:17 Jn 19:31-33</a:t>
            </a:r>
          </a:p>
          <a:p>
            <a:pPr>
              <a:lnSpc>
                <a:spcPct val="80000"/>
              </a:lnSpc>
            </a:pPr>
            <a:endParaRPr lang="en-US" altLang="en-US" sz="1000"/>
          </a:p>
          <a:p>
            <a:pPr>
              <a:lnSpc>
                <a:spcPct val="80000"/>
              </a:lnSpc>
            </a:pPr>
            <a:r>
              <a:rPr lang="en-US" altLang="en-US" sz="2400"/>
              <a:t>Remove all the leaven (1 Cor 5:7)</a:t>
            </a:r>
          </a:p>
          <a:p>
            <a:pPr>
              <a:lnSpc>
                <a:spcPct val="80000"/>
              </a:lnSpc>
            </a:pPr>
            <a:endParaRPr lang="en-US" altLang="en-US" sz="2400"/>
          </a:p>
          <a:p>
            <a:pPr>
              <a:lnSpc>
                <a:spcPct val="80000"/>
              </a:lnSpc>
            </a:pPr>
            <a:r>
              <a:rPr lang="en-US" altLang="en-US" sz="2400"/>
              <a:t>Bitter herbs</a:t>
            </a:r>
          </a:p>
          <a:p>
            <a:pPr>
              <a:lnSpc>
                <a:spcPct val="80000"/>
              </a:lnSpc>
            </a:pPr>
            <a:endParaRPr lang="en-US" altLang="en-US" sz="1000"/>
          </a:p>
          <a:p>
            <a:pPr>
              <a:lnSpc>
                <a:spcPct val="80000"/>
              </a:lnSpc>
            </a:pPr>
            <a:r>
              <a:rPr lang="en-US" altLang="en-US" sz="2400"/>
              <a:t>The third cup: </a:t>
            </a:r>
          </a:p>
          <a:p>
            <a:pPr>
              <a:lnSpc>
                <a:spcPct val="80000"/>
              </a:lnSpc>
            </a:pPr>
            <a:r>
              <a:rPr lang="en-US" altLang="en-US" sz="2400"/>
              <a:t> the cup of redemption.</a:t>
            </a:r>
          </a:p>
          <a:p>
            <a:pPr>
              <a:lnSpc>
                <a:spcPct val="80000"/>
              </a:lnSpc>
            </a:pPr>
            <a:endParaRPr lang="en-US" altLang="en-US" sz="2400"/>
          </a:p>
        </p:txBody>
      </p:sp>
      <p:pic>
        <p:nvPicPr>
          <p:cNvPr id="91140" name="Picture 4">
            <a:extLst>
              <a:ext uri="{FF2B5EF4-FFF2-40B4-BE49-F238E27FC236}">
                <a16:creationId xmlns:a16="http://schemas.microsoft.com/office/drawing/2014/main" id="{83C5DC00-A31B-4F60-9B84-6FDC734315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006850"/>
            <a:ext cx="4191000" cy="285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9328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1F82B-C053-4141-BE77-0C9A9050BAB4}"/>
              </a:ext>
            </a:extLst>
          </p:cNvPr>
          <p:cNvSpPr>
            <a:spLocks noGrp="1"/>
          </p:cNvSpPr>
          <p:nvPr>
            <p:ph type="title"/>
          </p:nvPr>
        </p:nvSpPr>
        <p:spPr/>
        <p:txBody>
          <a:bodyPr/>
          <a:lstStyle/>
          <a:p>
            <a:pPr algn="ctr">
              <a:defRPr/>
            </a:pPr>
            <a:r>
              <a:rPr lang="en-US" sz="4400" b="1" dirty="0"/>
              <a:t>PASSOVER</a:t>
            </a:r>
          </a:p>
        </p:txBody>
      </p:sp>
      <p:sp>
        <p:nvSpPr>
          <p:cNvPr id="93187" name="Content Placeholder 2">
            <a:extLst>
              <a:ext uri="{FF2B5EF4-FFF2-40B4-BE49-F238E27FC236}">
                <a16:creationId xmlns:a16="http://schemas.microsoft.com/office/drawing/2014/main" id="{458F3DA4-0C5F-41CB-A7BE-E9EE5E3CEFAB}"/>
              </a:ext>
            </a:extLst>
          </p:cNvPr>
          <p:cNvSpPr>
            <a:spLocks noGrp="1"/>
          </p:cNvSpPr>
          <p:nvPr>
            <p:ph idx="1"/>
          </p:nvPr>
        </p:nvSpPr>
        <p:spPr>
          <a:xfrm>
            <a:off x="457200" y="1981200"/>
            <a:ext cx="8229600" cy="4191000"/>
          </a:xfrm>
        </p:spPr>
        <p:txBody>
          <a:bodyPr/>
          <a:lstStyle/>
          <a:p>
            <a:pPr marL="0" indent="0" algn="ctr">
              <a:buFont typeface="Wingdings 2" panose="05020102010507070707" pitchFamily="18" charset="2"/>
              <a:buNone/>
            </a:pPr>
            <a:r>
              <a:rPr lang="en-US" altLang="en-US" sz="4400" b="1">
                <a:solidFill>
                  <a:srgbClr val="FFFF00"/>
                </a:solidFill>
              </a:rPr>
              <a:t>CELEBRATE BEING FREED FROM OUR SINS</a:t>
            </a:r>
          </a:p>
        </p:txBody>
      </p:sp>
    </p:spTree>
    <p:extLst>
      <p:ext uri="{BB962C8B-B14F-4D97-AF65-F5344CB8AC3E}">
        <p14:creationId xmlns:p14="http://schemas.microsoft.com/office/powerpoint/2010/main" val="38824386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740E2B8C-6A39-43EB-BB1D-002F2524FC56}"/>
              </a:ext>
            </a:extLst>
          </p:cNvPr>
          <p:cNvSpPr>
            <a:spLocks noGrp="1"/>
          </p:cNvSpPr>
          <p:nvPr>
            <p:ph type="title" idx="429496729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p>
            <a:pPr algn="ctr">
              <a:defRPr/>
            </a:pPr>
            <a:r>
              <a:rPr lang="en-US" sz="3600" dirty="0">
                <a:solidFill>
                  <a:srgbClr val="FFFF00"/>
                </a:solidFill>
                <a:effectLst/>
              </a:rPr>
              <a:t>Feast of </a:t>
            </a:r>
            <a:r>
              <a:rPr lang="en-US" sz="3600" dirty="0" err="1">
                <a:solidFill>
                  <a:srgbClr val="FFFF00"/>
                </a:solidFill>
                <a:effectLst/>
              </a:rPr>
              <a:t>Firstfruits</a:t>
            </a:r>
            <a:r>
              <a:rPr lang="en-US" sz="3600" dirty="0">
                <a:solidFill>
                  <a:srgbClr val="FFFF00"/>
                </a:solidFill>
                <a:effectLst/>
              </a:rPr>
              <a:t>  Lev 23:9-14</a:t>
            </a:r>
          </a:p>
        </p:txBody>
      </p:sp>
      <p:sp>
        <p:nvSpPr>
          <p:cNvPr id="94211" name="Rectangle 3">
            <a:extLst>
              <a:ext uri="{FF2B5EF4-FFF2-40B4-BE49-F238E27FC236}">
                <a16:creationId xmlns:a16="http://schemas.microsoft.com/office/drawing/2014/main" id="{AD16CC7E-F155-43C2-AB46-706C2D37C305}"/>
              </a:ext>
            </a:extLst>
          </p:cNvPr>
          <p:cNvSpPr>
            <a:spLocks noGrp="1"/>
          </p:cNvSpPr>
          <p:nvPr>
            <p:ph type="body" idx="4294967295"/>
          </p:nvPr>
        </p:nvSpPr>
        <p:spPr>
          <a:xfrm>
            <a:off x="457200" y="1646238"/>
            <a:ext cx="5181600" cy="4525962"/>
          </a:xfrm>
        </p:spPr>
        <p:txBody>
          <a:bodyPr/>
          <a:lstStyle/>
          <a:p>
            <a:endParaRPr lang="en-US" altLang="en-US" sz="2400"/>
          </a:p>
          <a:p>
            <a:r>
              <a:rPr lang="en-US" altLang="en-US" sz="2400"/>
              <a:t>A harvest festival when there was no harvest.</a:t>
            </a:r>
          </a:p>
          <a:p>
            <a:endParaRPr lang="en-US" altLang="en-US" sz="1000"/>
          </a:p>
          <a:p>
            <a:r>
              <a:rPr lang="en-US" altLang="en-US" sz="2400"/>
              <a:t>A promise of a future harvest.</a:t>
            </a:r>
          </a:p>
          <a:p>
            <a:endParaRPr lang="en-US" altLang="en-US" sz="1000"/>
          </a:p>
          <a:p>
            <a:r>
              <a:rPr lang="en-US" altLang="en-US" sz="2400"/>
              <a:t>A foreshadow of the final resurrection.</a:t>
            </a:r>
          </a:p>
          <a:p>
            <a:endParaRPr lang="en-US" altLang="en-US" sz="1000"/>
          </a:p>
          <a:p>
            <a:r>
              <a:rPr lang="en-US" altLang="en-US" sz="2400"/>
              <a:t>A prefigure of the resurrection of Jesus.   1Cor 15:20-21</a:t>
            </a:r>
          </a:p>
          <a:p>
            <a:endParaRPr lang="en-US" altLang="en-US" sz="1000"/>
          </a:p>
          <a:p>
            <a:r>
              <a:rPr lang="en-US" altLang="en-US" sz="2400"/>
              <a:t>Coll 1:18    The first born from among the dead.</a:t>
            </a:r>
          </a:p>
        </p:txBody>
      </p:sp>
      <p:sp>
        <p:nvSpPr>
          <p:cNvPr id="94212" name="AutoShape 5" descr="data:image/jpeg;base64,/9j/4AAQSkZJRgABAQAAAQABAAD/2wCEAAkGBxQTEhUUExQVFhUXFxgXGBcYFxQUFhoXGBoWGBccFxgYHCggGBolHBQUITIiKCksLi4uGB8zODMsNygtLisBCgoKDg0OGxAQGywkICUsLywsLCwsLCwsLywsNCwsLCwvLCwwLCwsLSwsLCwsLCwsLCwsLCwsLCwsLCwsLCwsLP/AABEIALwAyAMBIgACEQEDEQH/xAAcAAACAgMBAQAAAAAAAAAAAAAEBQMGAAECBwj/xABAEAACAQIDBAcECAQFBQAAAAABAgMAEQQSIQUxQVEGEyIyYXGBkaGx0RQjQlJTcpLBBxVi4TNDgrLxFnOiwvD/xAAZAQACAwEAAAAAAAAAAAAAAAABAgADBAX/xAAwEQACAQMCBAUDAwUBAAAAAAAAAQIDESESMQQTQVEUImFxkTJSoQXB0SOB4fDxQv/aAAwDAQACEQMRAD8A9a2fg4zFHeJCciXORfujwqVsJEP8qP8AQvyqodFOl1pTh57rp9WWGU6Eg+akZSD41eZFuKWjVjUEqU5QBxg4fw4/0L8q6+gxfhR/oX5VoR2qdBVzSRUpMh+gRfhR/oX5Vw2EhH+VH+hflRbLXHUigrBbYIuFiP8AlR/oX5V22Bj/AAo/0L8qLVAK3UdiZFzYOP8ACj/QvyrmTBR/hp+hflTIitZaZNC2YtTZ8f4afpX5UQmzovw4/wBK/KiglbOlCUgpMHGAi/Cj/Qvyrf8AL4vwo/0L8qnQ3F67FKWIG/l8X4Uf6F+Va+gRfhR/oX5UUTUTyVLEbsDPgovwo/0L8qiOFj/Dj/QvyqSSWo71aoFdzBhYvwo/0L8q7XCRfhR/oX5VyKlWo4ol2YMFF+FH+hflW/oMX4Uf6F+VSqlbNV2DdkBwUX4Uf6F+VRtgovwo/wBC/Kp2eonemUSahE2HQRlci3USqTlF+ypsfOxBrK3tJ8rPyZCw88rI3/pW6TbA6yiudK+icrJFiMOwsEVnjZrWOUXaJj3b8V3HfUPRbplL9KMUwsuUALffYgZl4HTlXo2DiV8OisAytGoIIuCCorzbph0RlwaibAGUoGu8XfKjmhtfL4G9c/iaEk+ZT3NdKomtEj0jAY+OYMUN8psef/FGV4X0J6UdVJM0k3akv2MpFra63OlekdC+lqYmAM5swuL3vfiPW1Glxq+mrh9+gtThWvNDK/JbKy1R4bELIodDdTuNS1uTTV0ZWrYZqstWVujdAszVZXOfW1dUFJPYjVjKr3TLaZijCq2VpNAePAbvWrAzAak2FecBGxO11uQUiLNl5AWt77GsvFyelU1vJ2/kuoRV9T6HoyLYADgLVpjXZrg1sRQyGRzQ7vRLkVCRVsRGyAVIprdq2sV6ZsFzFeplauRDW2Wldgq531tcF6iIrKGlE1HZFRkVomuc1MkBsVdJYrRhvukg+TC3xArKK2omaGQH7pPs1/asqqpB3wy2nLA02YPqY/8Atp/tFE5qg2b/AIMX/bT/AGiibUobFU6a7AmxMWXDGFGPezRi7eT27PsrylsZi8Mzxs0aMCAYheMMeYBUC19b31r6BtSrbfR3DYsAYiJXtuO5h5MNay1+GVQ0UqzhhnnH8P8ApWyJkmYBsxLg66btCNPHyFerJiUJChhci4HMaG49orxTp30RbBO0scB+i5e/E7llN982fMbHmNK5X+ILL1YVSj2UDUsQBpftbri1Y4zq8M9KV1f472NEoQreZbnq3TCPENCFwy5mLWOuWw53onYME6xgYhlLADd77nnRkcuYXBuDxBvU61vdCDnzepj5rtoFmKxAWUXvmt2QOPj6UxBoCcMZNALW7x3jhYeNb2hiMirY/aANLRdpTv3DUV1EXdM9oiPDuoIDEc9y86Vfw1wv1ck5GshsHPeYC+vgutgByvVW6UYxsZOiJdme8YVfBje/prXq2Cw4jjRBoFUL7BVFB86u6nRYQ9X+nSUOrJia4KVJXEj2BrpIxmurriUqouTpQ+CxOZL+JpVtvHBWCk6KC7DnbcPM0lWpog5seFPVLSPoACAaltSXo5tESQg31Gh8Dy8wKZmejSlzIKS6iz8smgi9cOKHOIrkz1ZoYupErWqJjQU2LJlWNeRd/AblHqb+yiDenihWzZNRq1724VIooOSURvrub40lWpy0pdOo1OGu66neNU9W/wCRvgays25Nlgcjlb26fvWUtSoky2nTbRPsfaSFETMLhF8QRYA+oIsRTMSa2415NtjYe0EWN8OsTILuOqUq4zanrMzFn38OIrj/AK4bDxp1jO84axBieP6vS4u9sxB13VzXxFWm7Sjc1qhGf0s9erKpGz+niOiyMrIC6xnMCFJNyGS+/kR5VZG2uhQsjBrDh47q0U+JpzdkyidGcdyfGIkoaFxmVlKsPA7xXmGJ/hnLBLfDypKl7qkos9+C5gLHhY6bq9G2UpALN3m1NR47Fi6he0/3RyHE8hUrxg4ef/I1OTUrRK//AAsx0kkM4luMkuUKd4Nu1f194NXV5gtr8ao2KBw+JLocseJsH5JN9k/la5HnbnTeLanWoUP+IjWIqqlVjCGjtt+w04OUtQZi2F2ysb5939VtPTdSzpFi1jwykm9mIvvu2u71qTH7RAkMbqw0LZl1vHaxII3EbvWkXSTFufo8MKg9kvY91VJtdudgD7axOpd1NPXHyy9Q+m5N/DjZzMz4plyKQVjHFie+3lpYetX3MBVSwGIxcaDJ9FEI3HLIth4It6k/6klzMHjSNRaztmHWA8Ei1e/pxrRTrx4eCg4tfH8lU6TqycrloEgNQTuCp8qruE6axsAXjZOGXVnvzCgbvE0zg2zC4ucy77ZlKAjwzb/StEeOo9WVvhpp7EOwsQDDc6WJ+NVbpHODE7aXkYKt9wAO/wB9W6DDxtGQjWVwSDobX8K876bI6dVDE2YJq7Dlvv8AGsnGV1KnGMX/AL/y5dQp2k20WvoBhsuDS5uWZmbzP/FOHlyNZu6dx5UP0SwixYSIKc11zFubNqfThTGZlY5G411KCaoxXoYp2dSTJViFYyKBdiAALknkN9CYUmK4Juv2edKekeIcqkKm0mJbID9yId9vZpSVuIlGONxo0VfOwuwvSyNOslCC8rEoTreNNE0Gu7MfWpY+n6G2aB9eIVjodxtwFMY+ow4Cw4bdoCEF+RN6hPSRA1mjdb6XKm1YlTlHMqjX9sGq6eFD8h+zNtrP3I3AG9mGUel99d7XizxkDvDUUPFteN2CoQeduFGtXRoKNSDi5aujZlqNwknaxXNrbQz4bLfUMoPoRWVBtPAiLOV1VmuQfHx8DasrFTuvLN5WP4/Bq9Uty0YSULHGOca/7RQ+E2YkiHr0V8xJ7QB9h3ih2nsIPFAPcKZ4nE5EJGtq1txu3LoZs4S6lL6Qfwvik7UDuo39S0jZCeGV9WTXzpR/KtoYNeuRFYJ/ixiUysyDcVBFrDXTfrXoc2KMkSunGq/tTbNvqoGVpQwFjx/tXM4uVKErafVW9TZRc2t/caYbbgmEf0ftGTU30CAb83le1qcYPArGCd7HVmO8n9hVcwGzmw6h4gMx1kjHdYn7n3G8tDxp5hdoLIoKnQ+h8QRwI3EVr4eOl3qvzft6fuUVc4hsKduYbMGRxo4IHP05HjSLA454pBLIDmHYl/MPtW8RY+tW7a8Yk3G2UaVXpB9f9YPq5AImP9WuQ/FfUVz6lOWtZ3d16GiMlb2HG0VfI0kbaneCMwKnfYcDSAZmTOoYgJkF9+pNWjBx2iyHgoHspVsZSjTI2qgKATxOt6Lpf1I3xdZ90v8AANWHYmwm0CkRsNALX3AG2pNawmIESCSQ5pHOa4BvbgBxFDpkxEnVoCUTtMbZV9v2iacoyjUgG1WcO5VnKo3thfyLUtC0bb5ZFtSCSVVyZQh3gjUf/a0kx2wIStjmZ7glmZzoPs79AfCn8O0gDZj3vdUG0sOV1todxp/InLmZfqLeWNOEVrGbJxYdDBIgFrZUVYco5Je49WvVf6Qo0kuUMR3UYXXcN9zoLnXXdpV4xM3V5Sb7xfyqj7PwqvjFLtcElip4spNk8d/uNYKqg6iUFZ/g1QctN5HomC21D1aCMkgABRvIsNxt4ULi9pDrY3U9km3tpbtDYsWGdJ8MJFka91F2QX71r9wVLi5Io+q64hXlbRBuvvLf0j9zWmHGSp3pyd7bMqlQjLzRW5ZZ1HeJ0G6gTDmxxdv8uJY0HLMSzt69kehpJtTpOucJCFlWwChXF3kJtlPIAVDsbDYiV5JMRnjJO7rBfTgAt7LVs+LlVmo0o9eoioKMW5voXVp14WNQMQQSwFqghQDQa8hUeNmBjkBNjlPnXT5ulXqNX7GXRfEQTauFSNTLGoVgQTbjReDx4YA++l8U4kgUMT3bGoNiygxEgdkEqKxxrp1lOOE18tFzp2hZ5aZnSlc0aGxuHFiN3C+bwrVQbdmzxhVJBDKdOV9b1lO2nUbXoNBeVXO8TOxMOW9gBf2Cm8OINiG4g60rixGRQbZ9BceFFYSdH+sDHKNMp+9XJXGSjOT7l/JTSNvI0cXVKQrEHtEXAFItgyxxysrHO9+/aj9qbQHVsx0JuATuvwpbsbZrCEm9mY5r7/ZWWdZys+qLowsh8u09bSaDhUEj9W3Wqewx7fgdwfy4H0NQ7VgdiDYWtr41Js5QVsd261HxE9mxeWtxxi5+yObe61AbSUPEyjvEaeY1B9ooI/Vu0dyctrXN+we767x6CiUBDE+ApnxdR3v7A5SCsBjS8aniUa/gw3j23pHtDHZFtxdrk8LDmaZ7PAWWVTuK9anro49oU+tJZNnmXEg6siqGvuS/L+o1XOrOVk2PGCTHfRZGUEuQcwFhusOFvbRWNkyDn5VxP2FBXeDr5V3kzgG++nhVnGOmIsoqTuxZBjUckDvD7J0NM1xbMOrIHZFwTzoDEwoQez2huYVvEyKImLX7up40kq0pO7ZFBLYWyTs69lrsSylj3QTv9AL0p6I4dOseZmuqsVS1+0d7H2bh40e4U4MpqjZSQb2Avexvz1pBPieqEUGElJYKQQou5ka2oNv6babhSwu9ty2wwxnSr6RCY1aRZDdVVIy5JBJ1N926uMXsrE4mMSSMSBoqlVuNBrYElRp50w6P7KEEpL5jPlBLsQbE94LbQU9k2WYUMokK5zqOFvKrNvpA5C3ovsqBJIssIVg/bz9pw4GoueA3i3OmELMS9ufxqHB4wLIkuW+a+c+H2Wt/SPcfCusPCRI9zYEihzpJJpiaE3keYrCNH2wdyj2mk2Ys/a10pxtfENKREgN9L2HDxJpHiI+pJeVgiEWBNz8KsrVJOpqV/cWEfLZgGPdlXKp7zac/Gm+zIgIWXdxofAbKJfOSGAGhDA5r8R4VmIBZyimygdrn5GqnKSyx7LYT47GggBTqWUXvYWvr51laxWCuwUCwGo/0m/7VldL9PleLuymvZND3ZsgnCoGiDKCCBcMLbswO+4412YsrZbZUG4bvM+NL8NgFAVgSkhJs66NrqPMVJFiMRmyzsZo+DAKCvoK5c2m33uXIXdIMC0hijF8hbtW32qxREogWNVsNNa4mmAIK6ixt/euMM5As2+kv0G3C+vdrqyppqLe+oEIDd0L8K00mV1PPSgMbIVdwdw+FBybIkC4rFFpixWzqDmHNR5eAv6U6y3FwfLxFJ9ixN1zZTnFu9oSQSeFM8KeqzJIcoSwA3sQ3ct7x6VErhdjeLbJ1UnJmRvyyC3xAqeF4kABbM9tw9pqPFxGSN1IZTvAJB11I3eIrjDYmIIrIqyO1s4F86XHKnjuK9icOpHZ48DUUMjAlSLG9xu3VH/MYJCAhMbj7LaV08LGRXGnBjvuPCg07kJYmUg3GoofaWYRNlte3G3Hzo98E+YWQgE94iw99D9IMHG0NzOiWYA3dcu/UEijy59gakKNsqowqgqSpVrm3LLYW8S1B9E+jRjZnlGRjoqq18o8W4mmcu1sPJZVaR0sD2IJSLg8zbTs0ThsZGWPbci/4MoPrRSlFWDc7WLI1jr4nfRW3iWgC3AUkL7d/uvUcmJjJPaX/AFZoz/5gVmMx7xxlkCm1jcqX719FKm19B7aMcXT2FYNs9UjUMjJIbEFQyl7EWCqtLp9vQRRPIFlfqtHDERMvIAMDmPl60cmynfK80rFypByWTKrC5VSBddw3UsxGwUKDq0zSKwdSxLlipuVObgdaKcVYKyE4Db000iKLFJSCVaICaOO17507JY8BQ/8ALT1uIMbfVyDKsblpRGRcM5Vjq5G7lT2WVWWKSMADvAAWt4em6poyjgyKLX7w8aZ1G9twbAXR3YSfR1Bz9hSIwrsoQchrc3OpJoDBxsrAyEnMbBzYG/BZLeO5vbTOKRlvYkC9CxKXSzag3BB4jjVcqmpIZI006mQpvbK58tDWVzhSoEoA+sAtnI7TR62PsFj4itV0/wBOXll7lFfdG537KnkF91qL64ZSedKBtAM/VoO6vaPC9G46cKUsLhuHKuTPE37l6V0jrrApU8xU7oCb0HOOyt+BqaSWy3qsYHxOKJcKvDU0ZM4y9aVzDL2hvuNx+NBQtaxsMxoxZLQsxFyhuo4FuAPhR3IcbCPVM/VKWmZQRHuEafZDH7xo/FQsGjeUqWa6EDcp3pbnY39tA9GEZUaWTSRzc23ktu91EbVnzXtw1HmutW67RsK15jnAS3ZkJJKEEki199JTLLCQ6NZQ1mGW7ADiOY5inmAt2m4sRr76HwkV5LDjr86q1O+B7EOzhHixwMgvmuuX1B3GrDBs1MNEXMqrYZiWswHlc1DBPhMIoEoWNnLZQxF7HVrfhivP8XsVdoM5iZ0iuMzOzXsdctidABz51ujGMLSl198FOZY6DnavS/GEpE0Uf1wB7BJIjt2t/Ei1jpvorYGwQEbPHGLtnAYgqmlgBm0J5kbzRUccaXKgM5t2zusAAAo5AAWofH4VXCl2ZrXYXY2FrHQbuFUTrankdK2FgOw2ELNclQHJVST9mMW95JtUn8gmQkCxvuIIv7DVfXAiRFu7jO2a4OqkbrctTQkUUyyMy4qYOuma+bTlY6UseXs/9/BGpdGPm2uesMeKQwyWAzHuMeBB4AjnQ2F2e4kaSQlQTdQjFdCBYkryFA7fw07KjPPnZSAt1BF20/8Ahu0o3o/tWVbRyrci4LizLY374v2abDymCwzixDg8JB45Uf0YdlvUDzqTA6yAi/Z1IIsy77Zl4ee6tSKRILhQCdMu718aXvC980bWZbm5JBHPKeHkRY1XfNmGxxJN1TBWNlcFlHAEntDw1PvoxJera62y/aBqv9J8dJNAjdWY5Y2uwy2zJp24/K2oqyfR7qGuGVhc+ouL0ZJrKCZi2Fgu7NqKBhexCMdxOvA+dFyw3VcguVa1hyO7QetC4oIokEpnGXtN1cTOQDzYjKtFRcngF0kLsE8sjyy3uFugUD7B0Pz9K1Rk+2Y1HVQzSLcC8SRxOQG39c9iRfjrWV1+AilFmes7sh2dCFN7asxvz42pLtHMcTEoYlRw3WsavOzzHOqqp+tUWvlABtpb0qn4fAEYuZnW+Xum+gPG1cmcdM236mmEsDFZSwN+BqQOSLcqBimIDW3763s+djmLHfVFiwOgOZdeHwo5kGTIdbqWI8f+KR4Wf61U4MwFPITnZiPukD10+FSwrJc3Vqi27qlj+1BxzWCnfrXGInOaW/DKg9N9DFHNgoJuajWSLYZ7K4KNe1YftRuLxH0BVYoJJXJsoIBCDVsvkOdhS7C4hI0CpIWlkveRR9XGAO0wc7yADu3mqbtDElsWZC8st+wpkJ7twWDAWCAjKLDhWqlBQy9+hW7ydug2w0UmI66acARMQL3LMiFc1lZt7Elb1HFtFIJOrV0eO3cTUg82bi1SbXw8uKBXOI0QglVGUOSBmNhu3AAeFB7P2TCi5UFiTq3E0rlFjJFpwzIbWci40zKR/wAVm1YSIi2hFsoIN9+lA7PgZbhiWtexJubV3jMURopswZTfxGvrWfFxrGbNdeyH3dq1uJ0tQbm0rjnRskImaN1sjpdgo7IY7jbkd2ldNgwbPe1+8Tw/vRZCPaMl3hQcmkPpZV+JqbGdHfpK6XSW2jobOBybgw8DUmHheWSYxL3bJ42QXNvElvdXBibtKC6k6GxINNF6WmKsoA2JjHifqsW6aCy3zLJcHiCPfuprmAZmQFl1v+/xqu7WwUksYjd27LaBt4O7vEEiu9j7VXC54JWkVidGYKQG3XuN49BpVjUZbBGPSWVnjzxkqygMvhaoOjc4l+tjZ0NhniBOQNwIX7ppomJhkhDOjdpQpZDmAOovblVJ2LI2GxbBGNh3BuzLyI58PUUVG8WC5fIMRIcyIsakg3bPIHbwUC3xqv4mN3uJJXZdCEBKoDzPFjpvJo/EYoACQbrgjgd/Hx3iudoreRiN9s1uanW48RSKTtZEtkIwcUcUJsiqDuAG823nmfE1quNorljjHhr5msrp/p2YMz1lkAwWKKLIRvBNvDfU+zJS8gYm5ca+NRz4EorkkXZbhRyPOotjMRJGPCuXU+p+5oWyMEY7bA+a1DhnuQBU2I0law410+HK5XykBvC1KMiLCx2kaTgisfW1h8ab4GTKFvx3+QFKRJaGQ8yo9p/tTBkuoPJSfbYUGQlaLsueGcn0oLE7XfKUgJRToz5crHwDHcPIUzxSEqqjeRc0p+jlVKkWHuoxlpyR2tk3sGM6SOwZs6oLXCKttFReHDWj8fECsosLtmtpy1J8ybeylez2Iie3CVfgaZPic0jX3bh5EXoSbbDYAw0pIa3HL8KAgZs55A3qWN8o9ldw8W8aNyDmNwEc8eFAYnXedbm/oP70wxaZQqkWNgaWYnT3/wDrSLciCsrZ4wpAW3a8r0Ti1LMrA9lDdhzB3N47rUuxeJKKBY9pRfyufnW8ZMVhEi6dnLbic3ZI9hporoK8K5X9p4maR48PDK6l7yS5WKi7nNrbXQWFXrBYgoAHuwFgDvYeIJ3+tV98NFG7vGBqi5W45eHr8qLlmOQG/KrJzvZIiiN9s4gTfVlAJFsyPpaRL6lTz5g7qT7Y2GjlS6aSX7WpGm644VLhJCz9WTrfPCfuvbtL+VgPaKdYbFaCNrkOCRu7LDUj30XK7uDbBQf5i2HcQPHZb2SRPu6X017PhXHSHBFHE0Z6xlHWBgbXym+n3lNvMU46TYQBshsctqhWJYyFOkZ3cozxsPuNxHDfTRnb3C8h+JmWeMSxiyS9u3J7XYeRGvmGqHGFiMOwNjYC/ip+VR9HYSqyQX3n6vlfUpbwuCPWioUBROSuSPAML29CLUkrXwQY4/D51LZ0UC2hNjm35QKyleJCtJIH4MCPzDd8q1XU/Tvpl7matugOOQ5pAxJuNL+61TjGiPIgUF3Wwc7lFaC3JvyNB4ogvD5H3Vy5fWzR/wCUN9j4zLMet7SoLkkceFT7Q2m0/aK5UBsByPjSfbU3VKo4ubnyG6u9mYvK2Vu6+h8+BFDNrE9TvEi0QB4yfD/mm86WzX0ARR770u2kLCMf1H4/2ojac/1ch8vdSMJ3jWzhbG3ZNjQ8OIYJlvfnepQPqoz4UNiiENT0CgnBIFEhP3gR5kEfvQcpyyAHnb9qMyfVX4sb+lcY+EF/G4PtApVuMhPjmsDbgw9hA/vTLYsQJUcN5pZiz2QTxA9xI+VF7Le4ka9gq1Y1dCtjDaOMLEG+mYioEGZhfddifIEUFsl88eupD/GiVkyq3Mkj30slZhjsdY9gwB/pNvaajZg8MY5F2P8ApGnvIrHsSg/p/c1mzoTIZQoJIQKAObXJ/wBopkLIkwwEkBFtU3flO/2Ee+unAMTZjpWtmnq8qv8AaureF9DfyofFgrGykXsbH0peoxy0pBQqdbAg+VNcViSXBI79pEHDMveA9GpBKdEt4inM0v1SnjDklH5b5JR7Mp9Ke18Csn21ADKHvcMBe+8FeFIMdKS4A17JvTq98S6Hcy6E8DbQ0j2thmUng24j40I75J0G+BjTKpdsoj1U8bbwD5EaedFYRg0rILWJWRfJtT771W+l20rhIoVAB3ka66caN2XJlaGRWv2Sr+DK2o9jXFM4Wjcj7G2kDSvr9u/vrKUYNystjqxex8NayutwCspGeq72PTm6Hx/fk/8AH5VE3QmI27Umm7UfKroVrWWt/hqP2r4MvMn3KdjehkUts7SG27UDd6VGeg8RN80mniPlV1y1mWp4aj9q+Ccyfcqc3RVGtd37O7u/KtTdEkZSpd7H8vyq25azLU8LR+xfBOZPuVUdF1y5c723fZ+VQy9D42tdn0/L8quGWsy1PC0fsXwTmT7lWHRlbBc72Fvu8PSuX6LIWzF3vp93hu4Va8tZloeFo/YvgPNn3ZTZOhcRFi0nHivHXlWouhMSq6hpLP3tR8queWsy0fDUftXwDmT7lNwnQuKMEK0ljzIP7V0eh0f3n4n7PH0q4ZazLU8NR+xfBOZPuU89D47g5n0/L8qJi6OKsbxozIH7xQKrbgO9a40FWfLWZaK4aktor4JzJdyqRdFlUKBJJZRlAJUi3src3RhGuSzXO/RdfdVqy1mWh4Wj9i+A82fdlM/6KisBmk0N94+VTr0UQG+Z+6y/ZtlbeCLVbMtZlqeGo/avgHMn3Ke/Q+MtmLyXtl3jd7KkxHRVHYMzOSLfd4c9NatmWsy1PDUftXwTmT7lEh/h7Ar5w0t731YEey1FQdDYkzZWftXv3Tv9NKuOWsy0Xw9J7xXwTmS7lJXoDB1hfNJmJB3jePC1aq72rKeNOEfpVgOTe7P/2Q==">
            <a:extLst>
              <a:ext uri="{FF2B5EF4-FFF2-40B4-BE49-F238E27FC236}">
                <a16:creationId xmlns:a16="http://schemas.microsoft.com/office/drawing/2014/main" id="{66BFF88B-8EDD-4488-B13E-3242CD35D5B1}"/>
              </a:ext>
            </a:extLst>
          </p:cNvPr>
          <p:cNvSpPr>
            <a:spLocks noChangeAspect="1" noChangeArrowheads="1"/>
          </p:cNvSpPr>
          <p:nvPr/>
        </p:nvSpPr>
        <p:spPr bwMode="auto">
          <a:xfrm>
            <a:off x="1635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Tahoma" panose="020B0604030504040204" pitchFamily="34" charset="0"/>
              <a:ea typeface="+mn-ea"/>
              <a:cs typeface="+mn-cs"/>
            </a:endParaRPr>
          </a:p>
        </p:txBody>
      </p:sp>
      <p:pic>
        <p:nvPicPr>
          <p:cNvPr id="94213" name="Picture 6">
            <a:extLst>
              <a:ext uri="{FF2B5EF4-FFF2-40B4-BE49-F238E27FC236}">
                <a16:creationId xmlns:a16="http://schemas.microsoft.com/office/drawing/2014/main" id="{946344F4-F06E-48DA-8137-9FE3EB4AE0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7563" y="2133600"/>
            <a:ext cx="3000375"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54126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20AE1-A46D-4160-98B1-A17E8D99A0B5}"/>
              </a:ext>
            </a:extLst>
          </p:cNvPr>
          <p:cNvSpPr>
            <a:spLocks noGrp="1"/>
          </p:cNvSpPr>
          <p:nvPr>
            <p:ph type="title"/>
          </p:nvPr>
        </p:nvSpPr>
        <p:spPr/>
        <p:txBody>
          <a:bodyPr/>
          <a:lstStyle/>
          <a:p>
            <a:pPr algn="ctr">
              <a:defRPr/>
            </a:pPr>
            <a:r>
              <a:rPr lang="en-US" sz="4000" b="1" dirty="0"/>
              <a:t>FEAST OF FIRSTFRUITS</a:t>
            </a:r>
          </a:p>
        </p:txBody>
      </p:sp>
      <p:sp>
        <p:nvSpPr>
          <p:cNvPr id="96259" name="Content Placeholder 2">
            <a:extLst>
              <a:ext uri="{FF2B5EF4-FFF2-40B4-BE49-F238E27FC236}">
                <a16:creationId xmlns:a16="http://schemas.microsoft.com/office/drawing/2014/main" id="{2990C90D-F225-4285-A620-C0523AC9962A}"/>
              </a:ext>
            </a:extLst>
          </p:cNvPr>
          <p:cNvSpPr>
            <a:spLocks noGrp="1"/>
          </p:cNvSpPr>
          <p:nvPr>
            <p:ph idx="1"/>
          </p:nvPr>
        </p:nvSpPr>
        <p:spPr>
          <a:xfrm>
            <a:off x="457200" y="2362200"/>
            <a:ext cx="8229600" cy="3810000"/>
          </a:xfrm>
        </p:spPr>
        <p:txBody>
          <a:bodyPr/>
          <a:lstStyle/>
          <a:p>
            <a:pPr marL="0" indent="0" algn="ctr">
              <a:buFont typeface="Wingdings 2" panose="05020102010507070707" pitchFamily="18" charset="2"/>
              <a:buNone/>
            </a:pPr>
            <a:r>
              <a:rPr lang="en-US" altLang="en-US" sz="4000" b="1">
                <a:solidFill>
                  <a:srgbClr val="FFFF00"/>
                </a:solidFill>
              </a:rPr>
              <a:t>CELEBRATE OUR PRESENT AND FUTURE RESURRECTION</a:t>
            </a:r>
          </a:p>
        </p:txBody>
      </p:sp>
    </p:spTree>
    <p:extLst>
      <p:ext uri="{BB962C8B-B14F-4D97-AF65-F5344CB8AC3E}">
        <p14:creationId xmlns:p14="http://schemas.microsoft.com/office/powerpoint/2010/main" val="1103330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E2419-DA1E-4AB0-B520-F5A60A31118E}"/>
              </a:ext>
            </a:extLst>
          </p:cNvPr>
          <p:cNvSpPr>
            <a:spLocks noGrp="1"/>
          </p:cNvSpPr>
          <p:nvPr>
            <p:ph type="title"/>
          </p:nvPr>
        </p:nvSpPr>
        <p:spPr>
          <a:xfrm>
            <a:off x="457200" y="381000"/>
            <a:ext cx="8229600" cy="1066800"/>
          </a:xfrm>
        </p:spPr>
        <p:txBody>
          <a:bodyPr/>
          <a:lstStyle/>
          <a:p>
            <a:pPr>
              <a:defRPr/>
            </a:pPr>
            <a:r>
              <a:rPr lang="en-US" sz="3600" b="1" dirty="0"/>
              <a:t>History (cont.)</a:t>
            </a:r>
          </a:p>
        </p:txBody>
      </p:sp>
      <p:sp>
        <p:nvSpPr>
          <p:cNvPr id="3" name="Content Placeholder 2">
            <a:extLst>
              <a:ext uri="{FF2B5EF4-FFF2-40B4-BE49-F238E27FC236}">
                <a16:creationId xmlns:a16="http://schemas.microsoft.com/office/drawing/2014/main" id="{9A663AC4-F675-4191-820C-EABAC9D15959}"/>
              </a:ext>
            </a:extLst>
          </p:cNvPr>
          <p:cNvSpPr>
            <a:spLocks noGrp="1"/>
          </p:cNvSpPr>
          <p:nvPr>
            <p:ph idx="1"/>
          </p:nvPr>
        </p:nvSpPr>
        <p:spPr/>
        <p:txBody>
          <a:bodyPr/>
          <a:lstStyle/>
          <a:p>
            <a:pPr marL="0" indent="0">
              <a:buFont typeface="Wingdings" panose="05000000000000000000" pitchFamily="2" charset="2"/>
              <a:buNone/>
              <a:defRPr/>
            </a:pPr>
            <a:r>
              <a:rPr lang="en-US" sz="2400" b="1" dirty="0"/>
              <a:t>God leaves the temple (AD 30)</a:t>
            </a:r>
          </a:p>
          <a:p>
            <a:pPr marL="0" indent="0">
              <a:buFont typeface="Wingdings" panose="05000000000000000000" pitchFamily="2" charset="2"/>
              <a:buNone/>
              <a:defRPr/>
            </a:pPr>
            <a:endParaRPr lang="en-US" sz="800" b="1" dirty="0"/>
          </a:p>
          <a:p>
            <a:pPr marL="0" indent="0">
              <a:buFont typeface="Wingdings" panose="05000000000000000000" pitchFamily="2" charset="2"/>
              <a:buNone/>
              <a:defRPr/>
            </a:pPr>
            <a:r>
              <a:rPr lang="en-US" sz="2400" b="1" dirty="0"/>
              <a:t>Temple finally destroyed for good (AD 70)</a:t>
            </a:r>
          </a:p>
          <a:p>
            <a:pPr marL="0" indent="0">
              <a:buFont typeface="Wingdings" panose="05000000000000000000" pitchFamily="2" charset="2"/>
              <a:buNone/>
              <a:defRPr/>
            </a:pPr>
            <a:endParaRPr lang="en-US" sz="2400" b="1" dirty="0"/>
          </a:p>
          <a:p>
            <a:pPr marL="0" indent="0">
              <a:buFont typeface="Wingdings" panose="05000000000000000000" pitchFamily="2" charset="2"/>
              <a:buNone/>
              <a:defRPr/>
            </a:pPr>
            <a:endParaRPr lang="en-US" sz="2400" b="1" dirty="0"/>
          </a:p>
          <a:p>
            <a:pPr marL="0" indent="0">
              <a:buFont typeface="Wingdings" panose="05000000000000000000" pitchFamily="2" charset="2"/>
              <a:buNone/>
              <a:defRPr/>
            </a:pPr>
            <a:r>
              <a:rPr lang="en-US" sz="2400" b="1" dirty="0"/>
              <a:t>Follow the exact pattern Exodus 25:8-9, </a:t>
            </a:r>
          </a:p>
          <a:p>
            <a:pPr marL="0" indent="0">
              <a:buFont typeface="Wingdings" panose="05000000000000000000" pitchFamily="2" charset="2"/>
              <a:buNone/>
              <a:defRPr/>
            </a:pPr>
            <a:r>
              <a:rPr lang="en-US" sz="2400" b="1" dirty="0"/>
              <a:t>Hebrews 8:5   Ezekiel 43:10   “so that you might be ashamed…”</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75A7E-EAA9-4099-9E16-99468A6EC749}"/>
              </a:ext>
            </a:extLst>
          </p:cNvPr>
          <p:cNvSpPr>
            <a:spLocks noGrp="1"/>
          </p:cNvSpPr>
          <p:nvPr>
            <p:ph type="title"/>
          </p:nvPr>
        </p:nvSpPr>
        <p:spPr/>
        <p:txBody>
          <a:bodyPr/>
          <a:lstStyle/>
          <a:p>
            <a:pPr algn="ctr">
              <a:defRPr/>
            </a:pPr>
            <a:r>
              <a:rPr lang="en-US" sz="3200" b="1" dirty="0"/>
              <a:t>Feast of Unleavened Bread  </a:t>
            </a:r>
          </a:p>
        </p:txBody>
      </p:sp>
      <p:sp>
        <p:nvSpPr>
          <p:cNvPr id="97283" name="Content Placeholder 2">
            <a:extLst>
              <a:ext uri="{FF2B5EF4-FFF2-40B4-BE49-F238E27FC236}">
                <a16:creationId xmlns:a16="http://schemas.microsoft.com/office/drawing/2014/main" id="{03F26B10-4B01-4ACD-B6D8-0690A0C0737E}"/>
              </a:ext>
            </a:extLst>
          </p:cNvPr>
          <p:cNvSpPr>
            <a:spLocks noGrp="1"/>
          </p:cNvSpPr>
          <p:nvPr>
            <p:ph idx="1"/>
          </p:nvPr>
        </p:nvSpPr>
        <p:spPr>
          <a:xfrm>
            <a:off x="381000" y="1752600"/>
            <a:ext cx="8305800" cy="1295400"/>
          </a:xfrm>
        </p:spPr>
        <p:txBody>
          <a:bodyPr/>
          <a:lstStyle/>
          <a:p>
            <a:pPr marL="0" indent="0">
              <a:buFont typeface="Wingdings 2" panose="05020102010507070707" pitchFamily="18" charset="2"/>
              <a:buNone/>
            </a:pPr>
            <a:r>
              <a:rPr lang="en-US" altLang="en-US" sz="2800" b="1"/>
              <a:t>Exodus 12:17-19   Celebrating a life of freedom in Christ.  Freedom from sin.</a:t>
            </a:r>
          </a:p>
        </p:txBody>
      </p:sp>
      <p:pic>
        <p:nvPicPr>
          <p:cNvPr id="97284" name="Picture 2" descr="http://www.ucg.org/files/images/articleimages/how-much-do-you-know-feast-unleavened-bread.jpg.crop_display.jpg">
            <a:extLst>
              <a:ext uri="{FF2B5EF4-FFF2-40B4-BE49-F238E27FC236}">
                <a16:creationId xmlns:a16="http://schemas.microsoft.com/office/drawing/2014/main" id="{91496F06-69D7-4FBC-A4B3-82BFDE0A47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9450" y="3048000"/>
            <a:ext cx="5029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47285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59377-D72C-4CAD-B7D6-A789AD43C8AE}"/>
              </a:ext>
            </a:extLst>
          </p:cNvPr>
          <p:cNvSpPr>
            <a:spLocks noGrp="1"/>
          </p:cNvSpPr>
          <p:nvPr>
            <p:ph type="title"/>
          </p:nvPr>
        </p:nvSpPr>
        <p:spPr/>
        <p:txBody>
          <a:bodyPr/>
          <a:lstStyle/>
          <a:p>
            <a:pPr algn="ctr">
              <a:defRPr/>
            </a:pPr>
            <a:r>
              <a:rPr lang="en-US" sz="3200" b="1" dirty="0"/>
              <a:t>The Feast of Weeks/Pentecost/Shavuot</a:t>
            </a:r>
          </a:p>
        </p:txBody>
      </p:sp>
      <p:sp>
        <p:nvSpPr>
          <p:cNvPr id="3" name="Content Placeholder 2">
            <a:extLst>
              <a:ext uri="{FF2B5EF4-FFF2-40B4-BE49-F238E27FC236}">
                <a16:creationId xmlns:a16="http://schemas.microsoft.com/office/drawing/2014/main" id="{EC85B888-3288-4E82-8D02-C462DF8D6AA9}"/>
              </a:ext>
            </a:extLst>
          </p:cNvPr>
          <p:cNvSpPr>
            <a:spLocks noGrp="1"/>
          </p:cNvSpPr>
          <p:nvPr>
            <p:ph idx="1"/>
          </p:nvPr>
        </p:nvSpPr>
        <p:spPr/>
        <p:txBody>
          <a:bodyPr/>
          <a:lstStyle/>
          <a:p>
            <a:pPr>
              <a:defRPr/>
            </a:pPr>
            <a:r>
              <a:rPr lang="en-US" sz="2400" b="1" dirty="0"/>
              <a:t>50 days after the Passover 49 days (7 weeks) after the Feast of </a:t>
            </a:r>
            <a:r>
              <a:rPr lang="en-US" sz="2400" b="1" dirty="0" err="1"/>
              <a:t>Firstfruits</a:t>
            </a:r>
            <a:r>
              <a:rPr lang="en-US" sz="2400" b="1" dirty="0"/>
              <a:t>.</a:t>
            </a:r>
          </a:p>
          <a:p>
            <a:pPr>
              <a:defRPr/>
            </a:pPr>
            <a:endParaRPr lang="en-US" sz="2400" b="1" dirty="0"/>
          </a:p>
          <a:p>
            <a:pPr>
              <a:defRPr/>
            </a:pPr>
            <a:r>
              <a:rPr lang="en-US" sz="2400" b="1" dirty="0"/>
              <a:t>Leviticus 23:15-17</a:t>
            </a:r>
          </a:p>
          <a:p>
            <a:pPr>
              <a:defRPr/>
            </a:pPr>
            <a:endParaRPr lang="en-US" sz="2400" b="1" dirty="0"/>
          </a:p>
          <a:p>
            <a:pPr>
              <a:defRPr/>
            </a:pPr>
            <a:r>
              <a:rPr lang="en-US" sz="2400" b="1" dirty="0"/>
              <a:t>Celebrating the harvest</a:t>
            </a:r>
          </a:p>
          <a:p>
            <a:pPr marL="0" indent="0">
              <a:buFont typeface="Wingdings 2" panose="05020102010507070707" pitchFamily="18" charset="2"/>
              <a:buNone/>
              <a:defRPr/>
            </a:pPr>
            <a:r>
              <a:rPr lang="en-US" sz="2400" b="1" dirty="0"/>
              <a:t>    of souls for eternity</a:t>
            </a:r>
          </a:p>
          <a:p>
            <a:pPr>
              <a:defRPr/>
            </a:pPr>
            <a:endParaRPr lang="en-US" sz="2400" b="1" dirty="0"/>
          </a:p>
          <a:p>
            <a:pPr>
              <a:defRPr/>
            </a:pPr>
            <a:r>
              <a:rPr lang="en-US" sz="2400" b="1" dirty="0"/>
              <a:t>1 </a:t>
            </a:r>
            <a:r>
              <a:rPr lang="en-US" sz="2400" b="1" dirty="0" err="1"/>
              <a:t>Cor</a:t>
            </a:r>
            <a:r>
              <a:rPr lang="en-US" sz="2400" b="1" dirty="0"/>
              <a:t> 3:5-9  The harvest</a:t>
            </a:r>
          </a:p>
          <a:p>
            <a:pPr marL="0" indent="0">
              <a:buFont typeface="Wingdings 2" panose="05020102010507070707" pitchFamily="18" charset="2"/>
              <a:buNone/>
              <a:defRPr/>
            </a:pPr>
            <a:r>
              <a:rPr lang="en-US" sz="2400" b="1" dirty="0"/>
              <a:t>     is the Lord’s</a:t>
            </a:r>
          </a:p>
        </p:txBody>
      </p:sp>
      <p:pic>
        <p:nvPicPr>
          <p:cNvPr id="98308" name="Picture 2">
            <a:extLst>
              <a:ext uri="{FF2B5EF4-FFF2-40B4-BE49-F238E27FC236}">
                <a16:creationId xmlns:a16="http://schemas.microsoft.com/office/drawing/2014/main" id="{04E1972F-968E-4F97-8780-264638370E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0713" y="2743200"/>
            <a:ext cx="4706937"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81600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873A8-9736-42A7-836D-64C1E2CF753B}"/>
              </a:ext>
            </a:extLst>
          </p:cNvPr>
          <p:cNvSpPr>
            <a:spLocks noGrp="1"/>
          </p:cNvSpPr>
          <p:nvPr>
            <p:ph type="title"/>
          </p:nvPr>
        </p:nvSpPr>
        <p:spPr/>
        <p:txBody>
          <a:bodyPr/>
          <a:lstStyle/>
          <a:p>
            <a:pPr algn="ctr">
              <a:defRPr/>
            </a:pPr>
            <a:r>
              <a:rPr lang="en-US" sz="4000" b="1" dirty="0"/>
              <a:t>FEAST OF WEEKS/PENTECOST</a:t>
            </a:r>
          </a:p>
        </p:txBody>
      </p:sp>
      <p:sp>
        <p:nvSpPr>
          <p:cNvPr id="99331" name="Content Placeholder 2">
            <a:extLst>
              <a:ext uri="{FF2B5EF4-FFF2-40B4-BE49-F238E27FC236}">
                <a16:creationId xmlns:a16="http://schemas.microsoft.com/office/drawing/2014/main" id="{F63CB0E5-D700-4128-9953-2FD4A71BBBC0}"/>
              </a:ext>
            </a:extLst>
          </p:cNvPr>
          <p:cNvSpPr>
            <a:spLocks noGrp="1"/>
          </p:cNvSpPr>
          <p:nvPr>
            <p:ph idx="1"/>
          </p:nvPr>
        </p:nvSpPr>
        <p:spPr>
          <a:xfrm>
            <a:off x="457200" y="1676400"/>
            <a:ext cx="4495800" cy="4495800"/>
          </a:xfrm>
        </p:spPr>
        <p:txBody>
          <a:bodyPr/>
          <a:lstStyle/>
          <a:p>
            <a:pPr marL="0" indent="0" algn="ctr">
              <a:buFont typeface="Wingdings 2" panose="05020102010507070707" pitchFamily="18" charset="2"/>
              <a:buNone/>
            </a:pPr>
            <a:r>
              <a:rPr lang="en-US" altLang="en-US" sz="4000" b="1">
                <a:solidFill>
                  <a:srgbClr val="FFFF00"/>
                </a:solidFill>
              </a:rPr>
              <a:t>CELEBRATING OUR OWN SALVATION AND THAT OF OTHERS</a:t>
            </a:r>
          </a:p>
        </p:txBody>
      </p:sp>
      <p:pic>
        <p:nvPicPr>
          <p:cNvPr id="99332" name="Picture 2" descr="C:\Users\John\Desktop\pictures\Kate's baptism\katie%20baptism[1].jpg">
            <a:extLst>
              <a:ext uri="{FF2B5EF4-FFF2-40B4-BE49-F238E27FC236}">
                <a16:creationId xmlns:a16="http://schemas.microsoft.com/office/drawing/2014/main" id="{4B72D55D-09E2-4DF2-AF88-2E0005DE88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600200"/>
            <a:ext cx="3429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66608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4C6CE0B2-5F38-4CB7-B6F8-A8E8C86327B9}"/>
              </a:ext>
            </a:extLst>
          </p:cNvPr>
          <p:cNvSpPr>
            <a:spLocks noGrp="1"/>
          </p:cNvSpPr>
          <p:nvPr>
            <p:ph type="title" idx="429496729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p>
            <a:pPr algn="ctr">
              <a:defRPr/>
            </a:pPr>
            <a:r>
              <a:rPr lang="en-US" sz="2800">
                <a:solidFill>
                  <a:srgbClr val="FFFF00"/>
                </a:solidFill>
                <a:effectLst/>
              </a:rPr>
              <a:t>Feast of Trumpets </a:t>
            </a:r>
            <a:r>
              <a:rPr lang="en-US" sz="2800" i="1">
                <a:solidFill>
                  <a:srgbClr val="FFFF00"/>
                </a:solidFill>
                <a:effectLst/>
              </a:rPr>
              <a:t> Rosh  Hashanah/Yom Teruah</a:t>
            </a:r>
            <a:endParaRPr lang="en-US" sz="2800">
              <a:solidFill>
                <a:srgbClr val="FFFF00"/>
              </a:solidFill>
              <a:effectLst/>
            </a:endParaRPr>
          </a:p>
        </p:txBody>
      </p:sp>
      <p:sp>
        <p:nvSpPr>
          <p:cNvPr id="100355" name="Rectangle 3">
            <a:extLst>
              <a:ext uri="{FF2B5EF4-FFF2-40B4-BE49-F238E27FC236}">
                <a16:creationId xmlns:a16="http://schemas.microsoft.com/office/drawing/2014/main" id="{C64AA14A-49E9-4BA7-BE87-7EF32F528312}"/>
              </a:ext>
            </a:extLst>
          </p:cNvPr>
          <p:cNvSpPr>
            <a:spLocks noGrp="1"/>
          </p:cNvSpPr>
          <p:nvPr>
            <p:ph type="body" idx="4294967295"/>
          </p:nvPr>
        </p:nvSpPr>
        <p:spPr>
          <a:xfrm>
            <a:off x="457200" y="2057400"/>
            <a:ext cx="8229600" cy="4114800"/>
          </a:xfrm>
        </p:spPr>
        <p:txBody>
          <a:bodyPr/>
          <a:lstStyle/>
          <a:p>
            <a:r>
              <a:rPr lang="en-US" altLang="en-US" sz="2400"/>
              <a:t>Leviticus 23:23-25    A Harvest festival.</a:t>
            </a:r>
          </a:p>
          <a:p>
            <a:endParaRPr lang="en-US" altLang="en-US" sz="1000"/>
          </a:p>
          <a:p>
            <a:r>
              <a:rPr lang="en-US" altLang="en-US" sz="2400"/>
              <a:t>A foreshadow of the Return of Jesus. </a:t>
            </a:r>
          </a:p>
          <a:p>
            <a:pPr lvl="1"/>
            <a:r>
              <a:rPr lang="en-US" altLang="en-US" sz="2000"/>
              <a:t>Matt 25:30-31, I Thess 4:13-14  Trumpet call.</a:t>
            </a:r>
          </a:p>
          <a:p>
            <a:endParaRPr lang="en-US" altLang="en-US" sz="1000"/>
          </a:p>
          <a:p>
            <a:r>
              <a:rPr lang="en-US" altLang="en-US" sz="2400"/>
              <a:t>A foreshadow of Judgment Day</a:t>
            </a:r>
          </a:p>
          <a:p>
            <a:endParaRPr lang="en-US" altLang="en-US" sz="1000"/>
          </a:p>
          <a:p>
            <a:r>
              <a:rPr lang="en-US" altLang="en-US" sz="2400"/>
              <a:t>Rabbis:  Stay awake all night so you will be prepared.</a:t>
            </a:r>
          </a:p>
        </p:txBody>
      </p:sp>
      <p:pic>
        <p:nvPicPr>
          <p:cNvPr id="100356" name="Picture 5" descr="image005">
            <a:extLst>
              <a:ext uri="{FF2B5EF4-FFF2-40B4-BE49-F238E27FC236}">
                <a16:creationId xmlns:a16="http://schemas.microsoft.com/office/drawing/2014/main" id="{305A7012-CA83-4C8E-B3FD-A06C7483FF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953000"/>
            <a:ext cx="47244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01146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89EF9-F39F-431C-A1F3-93C88EBE5413}"/>
              </a:ext>
            </a:extLst>
          </p:cNvPr>
          <p:cNvSpPr>
            <a:spLocks noGrp="1"/>
          </p:cNvSpPr>
          <p:nvPr>
            <p:ph type="title"/>
          </p:nvPr>
        </p:nvSpPr>
        <p:spPr/>
        <p:txBody>
          <a:bodyPr/>
          <a:lstStyle/>
          <a:p>
            <a:pPr algn="ctr">
              <a:defRPr/>
            </a:pPr>
            <a:r>
              <a:rPr lang="en-US" sz="4000" b="1" dirty="0"/>
              <a:t>FEAST OF TRUPMETS</a:t>
            </a:r>
          </a:p>
        </p:txBody>
      </p:sp>
      <p:sp>
        <p:nvSpPr>
          <p:cNvPr id="102403" name="Content Placeholder 2">
            <a:extLst>
              <a:ext uri="{FF2B5EF4-FFF2-40B4-BE49-F238E27FC236}">
                <a16:creationId xmlns:a16="http://schemas.microsoft.com/office/drawing/2014/main" id="{62401FDE-4495-4F72-B7ED-7E2F7B3992C4}"/>
              </a:ext>
            </a:extLst>
          </p:cNvPr>
          <p:cNvSpPr>
            <a:spLocks noGrp="1"/>
          </p:cNvSpPr>
          <p:nvPr>
            <p:ph idx="1"/>
          </p:nvPr>
        </p:nvSpPr>
        <p:spPr>
          <a:xfrm>
            <a:off x="457200" y="2057400"/>
            <a:ext cx="8229600" cy="4114800"/>
          </a:xfrm>
        </p:spPr>
        <p:txBody>
          <a:bodyPr/>
          <a:lstStyle/>
          <a:p>
            <a:pPr marL="0" indent="0" algn="ctr">
              <a:buFont typeface="Wingdings 2" panose="05020102010507070707" pitchFamily="18" charset="2"/>
              <a:buNone/>
            </a:pPr>
            <a:r>
              <a:rPr lang="en-US" altLang="en-US" sz="4000" b="1">
                <a:solidFill>
                  <a:srgbClr val="FFFF00"/>
                </a:solidFill>
              </a:rPr>
              <a:t>LET US REFLECT ON OUR LIVES AND BE PREPARED FOR THE COMING OF JESUS</a:t>
            </a:r>
          </a:p>
        </p:txBody>
      </p:sp>
    </p:spTree>
    <p:extLst>
      <p:ext uri="{BB962C8B-B14F-4D97-AF65-F5344CB8AC3E}">
        <p14:creationId xmlns:p14="http://schemas.microsoft.com/office/powerpoint/2010/main" val="38466067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74D22588-64B2-456B-A920-4869DACBF7AC}"/>
              </a:ext>
            </a:extLst>
          </p:cNvPr>
          <p:cNvSpPr>
            <a:spLocks noGrp="1"/>
          </p:cNvSpPr>
          <p:nvPr>
            <p:ph type="title" idx="4294967295"/>
          </p:nvPr>
        </p:nvSpPr>
        <p:spPr bwMode="auto">
          <a:xfrm>
            <a:off x="457200" y="0"/>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p>
            <a:pPr algn="ctr">
              <a:defRPr/>
            </a:pPr>
            <a:r>
              <a:rPr lang="en-US" sz="2800">
                <a:solidFill>
                  <a:srgbClr val="FFFF00"/>
                </a:solidFill>
                <a:effectLst/>
              </a:rPr>
              <a:t>The Day of Atonement </a:t>
            </a:r>
            <a:r>
              <a:rPr lang="en-US" sz="2800" i="1">
                <a:solidFill>
                  <a:srgbClr val="FFFF00"/>
                </a:solidFill>
                <a:effectLst/>
              </a:rPr>
              <a:t>Yom Kippur</a:t>
            </a:r>
          </a:p>
        </p:txBody>
      </p:sp>
      <p:sp>
        <p:nvSpPr>
          <p:cNvPr id="103427" name="Rectangle 3">
            <a:extLst>
              <a:ext uri="{FF2B5EF4-FFF2-40B4-BE49-F238E27FC236}">
                <a16:creationId xmlns:a16="http://schemas.microsoft.com/office/drawing/2014/main" id="{9C38DFA1-AA07-498C-88A3-FEADE964EDFF}"/>
              </a:ext>
            </a:extLst>
          </p:cNvPr>
          <p:cNvSpPr>
            <a:spLocks noGrp="1"/>
          </p:cNvSpPr>
          <p:nvPr>
            <p:ph type="body" idx="4294967295"/>
          </p:nvPr>
        </p:nvSpPr>
        <p:spPr>
          <a:xfrm>
            <a:off x="457200" y="1676400"/>
            <a:ext cx="8229600" cy="4525963"/>
          </a:xfrm>
        </p:spPr>
        <p:txBody>
          <a:bodyPr/>
          <a:lstStyle/>
          <a:p>
            <a:endParaRPr lang="en-US" altLang="en-US" sz="2400"/>
          </a:p>
          <a:p>
            <a:endParaRPr lang="en-US" altLang="en-US" sz="2400"/>
          </a:p>
        </p:txBody>
      </p:sp>
      <p:pic>
        <p:nvPicPr>
          <p:cNvPr id="103428" name="Picture 5" descr="torn">
            <a:extLst>
              <a:ext uri="{FF2B5EF4-FFF2-40B4-BE49-F238E27FC236}">
                <a16:creationId xmlns:a16="http://schemas.microsoft.com/office/drawing/2014/main" id="{0B2F9D5C-653F-4762-B9DB-CCC6CE940A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209800"/>
            <a:ext cx="3000375"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9" name="Text Box 6">
            <a:extLst>
              <a:ext uri="{FF2B5EF4-FFF2-40B4-BE49-F238E27FC236}">
                <a16:creationId xmlns:a16="http://schemas.microsoft.com/office/drawing/2014/main" id="{C8F9F9A9-F1BE-4BB9-9660-ADF61288131C}"/>
              </a:ext>
            </a:extLst>
          </p:cNvPr>
          <p:cNvSpPr txBox="1">
            <a:spLocks noChangeArrowheads="1"/>
          </p:cNvSpPr>
          <p:nvPr/>
        </p:nvSpPr>
        <p:spPr bwMode="auto">
          <a:xfrm>
            <a:off x="990600" y="2057400"/>
            <a:ext cx="419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800" b="0" i="0" u="none" strike="noStrike" kern="1200" cap="none" spc="0" normalizeH="0" baseline="0" noProof="0">
              <a:ln>
                <a:noFill/>
              </a:ln>
              <a:solidFill>
                <a:srgbClr val="FFFF66"/>
              </a:solidFill>
              <a:effectLst/>
              <a:uLnTx/>
              <a:uFillTx/>
              <a:latin typeface="Arial" panose="020B0604020202020204" pitchFamily="34" charset="0"/>
              <a:ea typeface="+mn-ea"/>
              <a:cs typeface="+mn-cs"/>
            </a:endParaRPr>
          </a:p>
        </p:txBody>
      </p:sp>
      <p:sp>
        <p:nvSpPr>
          <p:cNvPr id="103430" name="Text Box 7">
            <a:extLst>
              <a:ext uri="{FF2B5EF4-FFF2-40B4-BE49-F238E27FC236}">
                <a16:creationId xmlns:a16="http://schemas.microsoft.com/office/drawing/2014/main" id="{E3ED2D9E-8F18-44B4-A101-C1F2794DF134}"/>
              </a:ext>
            </a:extLst>
          </p:cNvPr>
          <p:cNvSpPr txBox="1">
            <a:spLocks noChangeArrowheads="1"/>
          </p:cNvSpPr>
          <p:nvPr/>
        </p:nvSpPr>
        <p:spPr bwMode="auto">
          <a:xfrm>
            <a:off x="533400" y="2057400"/>
            <a:ext cx="48006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FFFF66"/>
                </a:solidFill>
                <a:effectLst/>
                <a:uLnTx/>
                <a:uFillTx/>
                <a:latin typeface="Arial" panose="020B0604020202020204" pitchFamily="34" charset="0"/>
                <a:ea typeface="+mn-ea"/>
                <a:cs typeface="+mn-cs"/>
              </a:rPr>
              <a:t>Sacrificial goat and scape goat.</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800" b="1" i="0" u="none" strike="noStrike" kern="1200" cap="none" spc="0" normalizeH="0" baseline="0" noProof="0">
              <a:ln>
                <a:noFill/>
              </a:ln>
              <a:solidFill>
                <a:srgbClr val="FFFF66"/>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FFFF66"/>
                </a:solidFill>
                <a:effectLst/>
                <a:uLnTx/>
                <a:uFillTx/>
                <a:latin typeface="Arial" panose="020B0604020202020204" pitchFamily="34" charset="0"/>
                <a:ea typeface="+mn-ea"/>
                <a:cs typeface="+mn-cs"/>
              </a:rPr>
              <a:t>Sins laid on sacrificial goat, killed outside the camp.</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800" b="0" i="0" u="none" strike="noStrike" kern="1200" cap="none" spc="0" normalizeH="0" baseline="0" noProof="0">
              <a:ln>
                <a:noFill/>
              </a:ln>
              <a:solidFill>
                <a:srgbClr val="FFFF66"/>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FFFF66"/>
                </a:solidFill>
                <a:effectLst/>
                <a:uLnTx/>
                <a:uFillTx/>
                <a:latin typeface="Arial" panose="020B0604020202020204" pitchFamily="34" charset="0"/>
                <a:ea typeface="+mn-ea"/>
                <a:cs typeface="+mn-cs"/>
              </a:rPr>
              <a:t>Incense fills the Holy of Holies</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FFFF66"/>
                </a:solidFill>
                <a:effectLst/>
                <a:uLnTx/>
                <a:uFillTx/>
                <a:latin typeface="Arial" panose="020B0604020202020204" pitchFamily="34" charset="0"/>
                <a:ea typeface="+mn-ea"/>
                <a:cs typeface="+mn-cs"/>
              </a:rPr>
              <a:t>Priest enters the Holy of Holies and puts blood on the Mercy Seat</a:t>
            </a:r>
          </a:p>
        </p:txBody>
      </p:sp>
    </p:spTree>
    <p:extLst>
      <p:ext uri="{BB962C8B-B14F-4D97-AF65-F5344CB8AC3E}">
        <p14:creationId xmlns:p14="http://schemas.microsoft.com/office/powerpoint/2010/main" val="34010897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E35EBD5F-4A18-4FA7-88BE-F220195F00E9}"/>
              </a:ext>
            </a:extLst>
          </p:cNvPr>
          <p:cNvSpPr>
            <a:spLocks noGrp="1"/>
          </p:cNvSpPr>
          <p:nvPr>
            <p:ph type="title" idx="4294967295"/>
          </p:nvPr>
        </p:nvSpPr>
        <p:spPr bwMode="auto">
          <a:xfrm>
            <a:off x="457200" y="0"/>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p>
            <a:pPr algn="ctr">
              <a:defRPr/>
            </a:pPr>
            <a:r>
              <a:rPr lang="en-US" sz="2800">
                <a:solidFill>
                  <a:srgbClr val="FFFF00"/>
                </a:solidFill>
                <a:effectLst/>
              </a:rPr>
              <a:t>The Day of Atonement </a:t>
            </a:r>
            <a:r>
              <a:rPr lang="en-US" sz="2800" i="1">
                <a:solidFill>
                  <a:srgbClr val="FFFF00"/>
                </a:solidFill>
                <a:effectLst/>
              </a:rPr>
              <a:t>Yom Kippur</a:t>
            </a:r>
          </a:p>
        </p:txBody>
      </p:sp>
      <p:sp>
        <p:nvSpPr>
          <p:cNvPr id="105475" name="Rectangle 3">
            <a:extLst>
              <a:ext uri="{FF2B5EF4-FFF2-40B4-BE49-F238E27FC236}">
                <a16:creationId xmlns:a16="http://schemas.microsoft.com/office/drawing/2014/main" id="{E7BED83B-2ADA-4941-A047-034CA1A093C1}"/>
              </a:ext>
            </a:extLst>
          </p:cNvPr>
          <p:cNvSpPr>
            <a:spLocks noGrp="1"/>
          </p:cNvSpPr>
          <p:nvPr>
            <p:ph type="body" idx="4294967295"/>
          </p:nvPr>
        </p:nvSpPr>
        <p:spPr>
          <a:xfrm>
            <a:off x="457200" y="1676400"/>
            <a:ext cx="8229600" cy="4525963"/>
          </a:xfrm>
        </p:spPr>
        <p:txBody>
          <a:bodyPr/>
          <a:lstStyle/>
          <a:p>
            <a:endParaRPr lang="en-US" altLang="en-US" sz="2400"/>
          </a:p>
          <a:p>
            <a:endParaRPr lang="en-US" altLang="en-US" sz="2400"/>
          </a:p>
        </p:txBody>
      </p:sp>
      <p:sp>
        <p:nvSpPr>
          <p:cNvPr id="105476" name="Text Box 6">
            <a:extLst>
              <a:ext uri="{FF2B5EF4-FFF2-40B4-BE49-F238E27FC236}">
                <a16:creationId xmlns:a16="http://schemas.microsoft.com/office/drawing/2014/main" id="{5226598A-6AA6-4545-88FB-71C8E6F951B5}"/>
              </a:ext>
            </a:extLst>
          </p:cNvPr>
          <p:cNvSpPr txBox="1">
            <a:spLocks noChangeArrowheads="1"/>
          </p:cNvSpPr>
          <p:nvPr/>
        </p:nvSpPr>
        <p:spPr bwMode="auto">
          <a:xfrm>
            <a:off x="990600" y="2057400"/>
            <a:ext cx="419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800" b="0" i="0" u="none" strike="noStrike" kern="1200" cap="none" spc="0" normalizeH="0" baseline="0" noProof="0">
              <a:ln>
                <a:noFill/>
              </a:ln>
              <a:solidFill>
                <a:srgbClr val="FFFF66"/>
              </a:solidFill>
              <a:effectLst/>
              <a:uLnTx/>
              <a:uFillTx/>
              <a:latin typeface="Arial" panose="020B0604020202020204" pitchFamily="34" charset="0"/>
              <a:ea typeface="+mn-ea"/>
              <a:cs typeface="+mn-cs"/>
            </a:endParaRPr>
          </a:p>
        </p:txBody>
      </p:sp>
      <p:sp>
        <p:nvSpPr>
          <p:cNvPr id="105477" name="Text Box 7">
            <a:extLst>
              <a:ext uri="{FF2B5EF4-FFF2-40B4-BE49-F238E27FC236}">
                <a16:creationId xmlns:a16="http://schemas.microsoft.com/office/drawing/2014/main" id="{606F03C2-73C1-4264-9003-444955BE292E}"/>
              </a:ext>
            </a:extLst>
          </p:cNvPr>
          <p:cNvSpPr txBox="1">
            <a:spLocks noChangeArrowheads="1"/>
          </p:cNvSpPr>
          <p:nvPr/>
        </p:nvSpPr>
        <p:spPr bwMode="auto">
          <a:xfrm>
            <a:off x="609600" y="1905000"/>
            <a:ext cx="3733800" cy="489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FFFF66"/>
                </a:solidFill>
                <a:effectLst/>
                <a:uLnTx/>
                <a:uFillTx/>
                <a:latin typeface="Arial" panose="020B0604020202020204" pitchFamily="34" charset="0"/>
                <a:ea typeface="+mn-ea"/>
                <a:cs typeface="+mn-cs"/>
              </a:rPr>
              <a:t>Scapegoat (Azazel) sent off into the wilderness</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800" b="1" i="0" u="none" strike="noStrike" kern="1200" cap="none" spc="0" normalizeH="0" baseline="0" noProof="0">
              <a:ln>
                <a:noFill/>
              </a:ln>
              <a:solidFill>
                <a:srgbClr val="FFFF66"/>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FFFF66"/>
                </a:solidFill>
                <a:effectLst/>
                <a:uLnTx/>
                <a:uFillTx/>
                <a:latin typeface="Arial" panose="020B0604020202020204" pitchFamily="34" charset="0"/>
                <a:ea typeface="+mn-ea"/>
                <a:cs typeface="+mn-cs"/>
              </a:rPr>
              <a:t>Bodies burned outside the camp (Hebrews 13:11-14)</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800" b="1" i="0" u="none" strike="noStrike" kern="1200" cap="none" spc="0" normalizeH="0" baseline="0" noProof="0">
              <a:ln>
                <a:noFill/>
              </a:ln>
              <a:solidFill>
                <a:srgbClr val="FFFF66"/>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FFFF66"/>
                </a:solidFill>
                <a:effectLst/>
                <a:uLnTx/>
                <a:uFillTx/>
                <a:latin typeface="Arial" panose="020B0604020202020204" pitchFamily="34" charset="0"/>
                <a:ea typeface="+mn-ea"/>
                <a:cs typeface="+mn-cs"/>
              </a:rPr>
              <a:t>Prefigure of the salvation of Jesus.  Hebrews 9:11-15, 23-24</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400" b="1" i="0" u="none" strike="noStrike" kern="1200" cap="none" spc="0" normalizeH="0" baseline="0" noProof="0">
              <a:ln>
                <a:noFill/>
              </a:ln>
              <a:solidFill>
                <a:srgbClr val="FFFF66"/>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400" b="1" i="0" u="none" strike="noStrike" kern="1200" cap="none" spc="0" normalizeH="0" baseline="0" noProof="0">
              <a:ln>
                <a:noFill/>
              </a:ln>
              <a:solidFill>
                <a:srgbClr val="FFFF66"/>
              </a:solidFill>
              <a:effectLst/>
              <a:uLnTx/>
              <a:uFillTx/>
              <a:latin typeface="Arial" panose="020B0604020202020204" pitchFamily="34" charset="0"/>
              <a:ea typeface="+mn-ea"/>
              <a:cs typeface="+mn-cs"/>
            </a:endParaRPr>
          </a:p>
        </p:txBody>
      </p:sp>
      <p:pic>
        <p:nvPicPr>
          <p:cNvPr id="105478" name="Picture 2" descr="http://2.bp.blogspot.com/-uTezW2xLZwA/UjZ_JgGbEzI/AAAAAAAAIWc/ZcrbASUnZe4/s1600/twin-goats.jpg">
            <a:extLst>
              <a:ext uri="{FF2B5EF4-FFF2-40B4-BE49-F238E27FC236}">
                <a16:creationId xmlns:a16="http://schemas.microsoft.com/office/drawing/2014/main" id="{70257682-7510-47BF-B64E-7C379D17DD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327275"/>
            <a:ext cx="4205288"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67538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75DC2-A625-4EAF-A1AD-C5E9C03C3063}"/>
              </a:ext>
            </a:extLst>
          </p:cNvPr>
          <p:cNvSpPr>
            <a:spLocks noGrp="1"/>
          </p:cNvSpPr>
          <p:nvPr>
            <p:ph type="title"/>
          </p:nvPr>
        </p:nvSpPr>
        <p:spPr/>
        <p:txBody>
          <a:bodyPr/>
          <a:lstStyle/>
          <a:p>
            <a:pPr eaLnBrk="1" fontAlgn="auto" hangingPunct="1">
              <a:spcAft>
                <a:spcPts val="0"/>
              </a:spcAft>
              <a:defRPr/>
            </a:pPr>
            <a:r>
              <a:rPr lang="en-US" sz="3200" dirty="0"/>
              <a:t>Sukkot/Feast of Booths/Tabernacles</a:t>
            </a:r>
          </a:p>
        </p:txBody>
      </p:sp>
      <p:sp>
        <p:nvSpPr>
          <p:cNvPr id="3" name="Content Placeholder 2">
            <a:extLst>
              <a:ext uri="{FF2B5EF4-FFF2-40B4-BE49-F238E27FC236}">
                <a16:creationId xmlns:a16="http://schemas.microsoft.com/office/drawing/2014/main" id="{0D34BED9-7FD7-4C33-A647-FD20BA870211}"/>
              </a:ext>
            </a:extLst>
          </p:cNvPr>
          <p:cNvSpPr>
            <a:spLocks noGrp="1"/>
          </p:cNvSpPr>
          <p:nvPr>
            <p:ph idx="1"/>
          </p:nvPr>
        </p:nvSpPr>
        <p:spPr>
          <a:xfrm>
            <a:off x="228600" y="1371600"/>
            <a:ext cx="3844925" cy="4937125"/>
          </a:xfrm>
        </p:spPr>
        <p:txBody>
          <a:bodyPr>
            <a:normAutofit lnSpcReduction="10000"/>
          </a:bodyPr>
          <a:lstStyle/>
          <a:p>
            <a:pPr marL="548640" indent="-411480" eaLnBrk="1" fontAlgn="auto" hangingPunct="1">
              <a:spcAft>
                <a:spcPts val="0"/>
              </a:spcAft>
              <a:buClr>
                <a:schemeClr val="tx1">
                  <a:shade val="95000"/>
                </a:schemeClr>
              </a:buClr>
              <a:buFont typeface="Wingdings 2"/>
              <a:buChar char=""/>
              <a:defRPr/>
            </a:pPr>
            <a:r>
              <a:rPr lang="en-US" sz="2400" b="1" dirty="0">
                <a:solidFill>
                  <a:srgbClr val="FFFF00"/>
                </a:solidFill>
              </a:rPr>
              <a:t>Seven day festival</a:t>
            </a:r>
          </a:p>
          <a:p>
            <a:pPr marL="548640" indent="-411480" eaLnBrk="1" fontAlgn="auto" hangingPunct="1">
              <a:spcAft>
                <a:spcPts val="0"/>
              </a:spcAft>
              <a:buClr>
                <a:schemeClr val="tx1">
                  <a:shade val="95000"/>
                </a:schemeClr>
              </a:buClr>
              <a:buFont typeface="Wingdings 2"/>
              <a:buChar char=""/>
              <a:defRPr/>
            </a:pPr>
            <a:endParaRPr lang="en-US" sz="1000" b="1" dirty="0">
              <a:solidFill>
                <a:srgbClr val="FFFF00"/>
              </a:solidFill>
            </a:endParaRPr>
          </a:p>
          <a:p>
            <a:pPr marL="548640" indent="-411480" eaLnBrk="1" fontAlgn="auto" hangingPunct="1">
              <a:spcAft>
                <a:spcPts val="0"/>
              </a:spcAft>
              <a:buClr>
                <a:schemeClr val="tx1">
                  <a:shade val="95000"/>
                </a:schemeClr>
              </a:buClr>
              <a:buFont typeface="Wingdings 2"/>
              <a:buChar char=""/>
              <a:defRPr/>
            </a:pPr>
            <a:r>
              <a:rPr lang="en-US" sz="2400" b="1" dirty="0">
                <a:solidFill>
                  <a:srgbClr val="FFFF00"/>
                </a:solidFill>
              </a:rPr>
              <a:t>Harvest Festival</a:t>
            </a:r>
          </a:p>
          <a:p>
            <a:pPr marL="548640" indent="-411480" eaLnBrk="1" fontAlgn="auto" hangingPunct="1">
              <a:spcAft>
                <a:spcPts val="0"/>
              </a:spcAft>
              <a:buClr>
                <a:schemeClr val="tx1">
                  <a:shade val="95000"/>
                </a:schemeClr>
              </a:buClr>
              <a:buFont typeface="Wingdings 2"/>
              <a:buChar char=""/>
              <a:defRPr/>
            </a:pPr>
            <a:endParaRPr lang="en-US" sz="1100" b="1" dirty="0">
              <a:solidFill>
                <a:srgbClr val="FFFF00"/>
              </a:solidFill>
            </a:endParaRPr>
          </a:p>
          <a:p>
            <a:pPr marL="548640" indent="-411480" eaLnBrk="1" fontAlgn="auto" hangingPunct="1">
              <a:spcAft>
                <a:spcPts val="0"/>
              </a:spcAft>
              <a:buClr>
                <a:schemeClr val="tx1">
                  <a:shade val="95000"/>
                </a:schemeClr>
              </a:buClr>
              <a:buFont typeface="Wingdings 2"/>
              <a:buChar char=""/>
              <a:defRPr/>
            </a:pPr>
            <a:r>
              <a:rPr lang="en-US" sz="2400" b="1" dirty="0">
                <a:solidFill>
                  <a:srgbClr val="FFFF00"/>
                </a:solidFill>
              </a:rPr>
              <a:t>Build a booth and live in it for a week.  Leviticus 23:33-43</a:t>
            </a:r>
          </a:p>
          <a:p>
            <a:pPr marL="548640" indent="-411480" eaLnBrk="1" fontAlgn="auto" hangingPunct="1">
              <a:spcAft>
                <a:spcPts val="0"/>
              </a:spcAft>
              <a:buClr>
                <a:schemeClr val="tx1">
                  <a:shade val="95000"/>
                </a:schemeClr>
              </a:buClr>
              <a:buFont typeface="Wingdings 2"/>
              <a:buChar char=""/>
              <a:defRPr/>
            </a:pPr>
            <a:endParaRPr lang="en-US" sz="1100" b="1" dirty="0">
              <a:solidFill>
                <a:srgbClr val="FFFF00"/>
              </a:solidFill>
            </a:endParaRPr>
          </a:p>
          <a:p>
            <a:pPr marL="548640" indent="-411480" eaLnBrk="1" fontAlgn="auto" hangingPunct="1">
              <a:spcAft>
                <a:spcPts val="0"/>
              </a:spcAft>
              <a:buClr>
                <a:schemeClr val="tx1">
                  <a:shade val="95000"/>
                </a:schemeClr>
              </a:buClr>
              <a:buFont typeface="Wingdings 2"/>
              <a:buChar char=""/>
              <a:defRPr/>
            </a:pPr>
            <a:r>
              <a:rPr lang="en-US" sz="2400" b="1" dirty="0">
                <a:solidFill>
                  <a:srgbClr val="FFFF00"/>
                </a:solidFill>
              </a:rPr>
              <a:t>Remembrance of  Wandering in the Wilderness = living in a </a:t>
            </a:r>
            <a:r>
              <a:rPr lang="en-US" sz="2400" b="1" dirty="0" err="1">
                <a:solidFill>
                  <a:srgbClr val="FFFF00"/>
                </a:solidFill>
              </a:rPr>
              <a:t>relationshiip</a:t>
            </a:r>
            <a:r>
              <a:rPr lang="en-US" sz="2400" b="1" dirty="0">
                <a:solidFill>
                  <a:srgbClr val="FFFF00"/>
                </a:solidFill>
              </a:rPr>
              <a:t> with God.</a:t>
            </a:r>
          </a:p>
          <a:p>
            <a:pPr marL="548640" indent="-411480" eaLnBrk="1" fontAlgn="auto" hangingPunct="1">
              <a:spcAft>
                <a:spcPts val="0"/>
              </a:spcAft>
              <a:buClr>
                <a:schemeClr val="tx1">
                  <a:shade val="95000"/>
                </a:schemeClr>
              </a:buClr>
              <a:buFont typeface="Wingdings 2"/>
              <a:buChar char=""/>
              <a:defRPr/>
            </a:pPr>
            <a:endParaRPr lang="en-US" sz="900" b="1" dirty="0">
              <a:solidFill>
                <a:srgbClr val="FFFF00"/>
              </a:solidFill>
            </a:endParaRPr>
          </a:p>
          <a:p>
            <a:pPr marL="548640" indent="-411480" eaLnBrk="1" fontAlgn="auto" hangingPunct="1">
              <a:spcAft>
                <a:spcPts val="0"/>
              </a:spcAft>
              <a:buClr>
                <a:schemeClr val="tx1">
                  <a:shade val="95000"/>
                </a:schemeClr>
              </a:buClr>
              <a:buFont typeface="Wingdings 2"/>
              <a:buChar char=""/>
              <a:defRPr/>
            </a:pPr>
            <a:r>
              <a:rPr lang="en-US" sz="2400" b="1" dirty="0">
                <a:solidFill>
                  <a:srgbClr val="FFFF00"/>
                </a:solidFill>
              </a:rPr>
              <a:t>John 1:14</a:t>
            </a:r>
          </a:p>
        </p:txBody>
      </p:sp>
      <p:pic>
        <p:nvPicPr>
          <p:cNvPr id="107524" name="Picture 2" descr="http://www.friendsofart.net/static/images/art2/marc-chagall-the-feast-of-the-tabernacles.jpg">
            <a:extLst>
              <a:ext uri="{FF2B5EF4-FFF2-40B4-BE49-F238E27FC236}">
                <a16:creationId xmlns:a16="http://schemas.microsoft.com/office/drawing/2014/main" id="{45CEC99F-D295-4122-8999-40FF0F9630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3525" y="1981200"/>
            <a:ext cx="50323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61350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268AF-4B30-4028-9A10-5B70B5464032}"/>
              </a:ext>
            </a:extLst>
          </p:cNvPr>
          <p:cNvSpPr>
            <a:spLocks noGrp="1"/>
          </p:cNvSpPr>
          <p:nvPr>
            <p:ph type="title"/>
          </p:nvPr>
        </p:nvSpPr>
        <p:spPr/>
        <p:txBody>
          <a:bodyPr/>
          <a:lstStyle/>
          <a:p>
            <a:pPr eaLnBrk="1" fontAlgn="auto" hangingPunct="1">
              <a:spcAft>
                <a:spcPts val="0"/>
              </a:spcAft>
              <a:defRPr/>
            </a:pPr>
            <a:r>
              <a:rPr lang="en-US" dirty="0"/>
              <a:t>Sukkot in a City</a:t>
            </a:r>
          </a:p>
        </p:txBody>
      </p:sp>
      <p:pic>
        <p:nvPicPr>
          <p:cNvPr id="109571" name="Picture 2" descr="http://ofb.net/~epstein/sl/20031016-3-sukkot.jpg">
            <a:extLst>
              <a:ext uri="{FF2B5EF4-FFF2-40B4-BE49-F238E27FC236}">
                <a16:creationId xmlns:a16="http://schemas.microsoft.com/office/drawing/2014/main" id="{AEAC83C5-9691-40BF-9059-2B0A71617F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752600"/>
            <a:ext cx="6308725" cy="473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40726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BC7C9-28E1-4888-9230-4D0F7F02531C}"/>
              </a:ext>
            </a:extLst>
          </p:cNvPr>
          <p:cNvSpPr>
            <a:spLocks noGrp="1"/>
          </p:cNvSpPr>
          <p:nvPr>
            <p:ph type="title"/>
          </p:nvPr>
        </p:nvSpPr>
        <p:spPr>
          <a:xfrm>
            <a:off x="19334" y="-228600"/>
            <a:ext cx="8229600" cy="1143000"/>
          </a:xfrm>
        </p:spPr>
        <p:txBody>
          <a:bodyPr/>
          <a:lstStyle/>
          <a:p>
            <a:pPr eaLnBrk="1" fontAlgn="auto" hangingPunct="1">
              <a:spcAft>
                <a:spcPts val="0"/>
              </a:spcAft>
              <a:defRPr/>
            </a:pPr>
            <a:r>
              <a:rPr lang="en-US" sz="3200" dirty="0"/>
              <a:t>Tabernacles/Booths/Sukkot</a:t>
            </a:r>
          </a:p>
        </p:txBody>
      </p:sp>
      <p:sp>
        <p:nvSpPr>
          <p:cNvPr id="211971" name="Content Placeholder 2">
            <a:extLst>
              <a:ext uri="{FF2B5EF4-FFF2-40B4-BE49-F238E27FC236}">
                <a16:creationId xmlns:a16="http://schemas.microsoft.com/office/drawing/2014/main" id="{B1BD3327-AA06-45F5-AD8C-4775754C9FDA}"/>
              </a:ext>
            </a:extLst>
          </p:cNvPr>
          <p:cNvSpPr>
            <a:spLocks noGrp="1"/>
          </p:cNvSpPr>
          <p:nvPr>
            <p:ph idx="1"/>
          </p:nvPr>
        </p:nvSpPr>
        <p:spPr>
          <a:xfrm>
            <a:off x="381000" y="1447800"/>
            <a:ext cx="8305800" cy="4860925"/>
          </a:xfrm>
        </p:spPr>
        <p:txBody>
          <a:bodyPr/>
          <a:lstStyle/>
          <a:p>
            <a:pPr marL="136525" indent="0" eaLnBrk="1" hangingPunct="1">
              <a:buFont typeface="Wingdings 2" panose="05020102010507070707" pitchFamily="18" charset="2"/>
              <a:buNone/>
              <a:defRPr/>
            </a:pPr>
            <a:r>
              <a:rPr lang="en-US" altLang="en-US" b="1" dirty="0">
                <a:solidFill>
                  <a:srgbClr val="FFFF00"/>
                </a:solidFill>
              </a:rPr>
              <a:t>A Celebration of Wandering in the Wilderness: Living in Close Fellowship with God (John 1:14 Jesus </a:t>
            </a:r>
            <a:r>
              <a:rPr lang="en-US" altLang="en-US" b="1" dirty="0" err="1">
                <a:solidFill>
                  <a:srgbClr val="FFFF00"/>
                </a:solidFill>
              </a:rPr>
              <a:t>tabernacled</a:t>
            </a:r>
            <a:r>
              <a:rPr lang="en-US" altLang="en-US" b="1" dirty="0">
                <a:solidFill>
                  <a:srgbClr val="FFFF00"/>
                </a:solidFill>
              </a:rPr>
              <a:t> with us)</a:t>
            </a:r>
          </a:p>
          <a:p>
            <a:pPr marL="136525" indent="0" eaLnBrk="1" hangingPunct="1">
              <a:buFont typeface="Wingdings 2" panose="05020102010507070707" pitchFamily="18" charset="2"/>
              <a:buNone/>
              <a:defRPr/>
            </a:pPr>
            <a:endParaRPr lang="en-US" altLang="en-US" sz="800" b="1" dirty="0">
              <a:solidFill>
                <a:srgbClr val="FFFF00"/>
              </a:solidFill>
            </a:endParaRPr>
          </a:p>
          <a:p>
            <a:pPr marL="136525" indent="0" eaLnBrk="1" hangingPunct="1">
              <a:buFont typeface="Wingdings 2" panose="05020102010507070707" pitchFamily="18" charset="2"/>
              <a:buNone/>
              <a:defRPr/>
            </a:pPr>
            <a:r>
              <a:rPr lang="en-US" altLang="en-US" b="1" dirty="0">
                <a:solidFill>
                  <a:srgbClr val="FFFF00"/>
                </a:solidFill>
              </a:rPr>
              <a:t>Tabernacles in the OT </a:t>
            </a:r>
            <a:r>
              <a:rPr lang="en-US" altLang="en-US" b="1" dirty="0" err="1">
                <a:solidFill>
                  <a:srgbClr val="FFFF00"/>
                </a:solidFill>
              </a:rPr>
              <a:t>Ezek</a:t>
            </a:r>
            <a:r>
              <a:rPr lang="en-US" altLang="en-US" b="1" dirty="0">
                <a:solidFill>
                  <a:srgbClr val="FFFF00"/>
                </a:solidFill>
              </a:rPr>
              <a:t> 37:24-27 </a:t>
            </a:r>
            <a:r>
              <a:rPr lang="en-US" altLang="en-US" b="1" dirty="0" err="1">
                <a:solidFill>
                  <a:srgbClr val="FFFF00"/>
                </a:solidFill>
              </a:rPr>
              <a:t>Ezek</a:t>
            </a:r>
            <a:r>
              <a:rPr lang="en-US" altLang="en-US" b="1" dirty="0">
                <a:solidFill>
                  <a:srgbClr val="FFFF00"/>
                </a:solidFill>
              </a:rPr>
              <a:t> 48:35   </a:t>
            </a:r>
            <a:r>
              <a:rPr lang="en-US" altLang="en-US" b="1" dirty="0" err="1">
                <a:solidFill>
                  <a:srgbClr val="FFFF00"/>
                </a:solidFill>
              </a:rPr>
              <a:t>Zech</a:t>
            </a:r>
            <a:r>
              <a:rPr lang="en-US" altLang="en-US" b="1" dirty="0">
                <a:solidFill>
                  <a:srgbClr val="FFFF00"/>
                </a:solidFill>
              </a:rPr>
              <a:t> 14:16</a:t>
            </a:r>
          </a:p>
          <a:p>
            <a:pPr marL="136525" indent="0" eaLnBrk="1" hangingPunct="1">
              <a:buFont typeface="Wingdings 2" panose="05020102010507070707" pitchFamily="18" charset="2"/>
              <a:buNone/>
              <a:defRPr/>
            </a:pPr>
            <a:endParaRPr lang="en-US" altLang="en-US" sz="800" b="1" dirty="0">
              <a:solidFill>
                <a:srgbClr val="FFFF00"/>
              </a:solidFill>
            </a:endParaRPr>
          </a:p>
          <a:p>
            <a:pPr marL="136525" indent="0" eaLnBrk="1" hangingPunct="1">
              <a:buFont typeface="Wingdings 2" panose="05020102010507070707" pitchFamily="18" charset="2"/>
              <a:buNone/>
              <a:defRPr/>
            </a:pPr>
            <a:r>
              <a:rPr lang="en-US" altLang="en-US" b="1" dirty="0">
                <a:solidFill>
                  <a:srgbClr val="FFFF00"/>
                </a:solidFill>
              </a:rPr>
              <a:t>Tabernacles in the NT  2 </a:t>
            </a:r>
            <a:r>
              <a:rPr lang="en-US" altLang="en-US" b="1" dirty="0" err="1">
                <a:solidFill>
                  <a:srgbClr val="FFFF00"/>
                </a:solidFill>
              </a:rPr>
              <a:t>Cor</a:t>
            </a:r>
            <a:r>
              <a:rPr lang="en-US" altLang="en-US" b="1" dirty="0">
                <a:solidFill>
                  <a:srgbClr val="FFFF00"/>
                </a:solidFill>
              </a:rPr>
              <a:t> 5:1-5</a:t>
            </a:r>
          </a:p>
          <a:p>
            <a:pPr eaLnBrk="1" hangingPunct="1">
              <a:defRPr/>
            </a:pPr>
            <a:endParaRPr lang="en-US" altLang="en-US" sz="1200" b="1" dirty="0">
              <a:solidFill>
                <a:srgbClr val="FFFF00"/>
              </a:solidFill>
            </a:endParaRPr>
          </a:p>
          <a:p>
            <a:pPr marL="136525" indent="0" eaLnBrk="1" hangingPunct="1">
              <a:buFont typeface="Wingdings 2" panose="05020102010507070707" pitchFamily="18" charset="2"/>
              <a:buNone/>
              <a:defRPr/>
            </a:pPr>
            <a:r>
              <a:rPr lang="en-US" altLang="en-US" b="1" dirty="0">
                <a:solidFill>
                  <a:srgbClr val="FFFF00"/>
                </a:solidFill>
              </a:rPr>
              <a:t>Water Motif:  Water Pouring Ceremony</a:t>
            </a:r>
          </a:p>
          <a:p>
            <a:pPr eaLnBrk="1" hangingPunct="1">
              <a:defRPr/>
            </a:pPr>
            <a:endParaRPr lang="en-US" altLang="en-US" sz="1200" b="1" dirty="0">
              <a:solidFill>
                <a:srgbClr val="FFFF00"/>
              </a:solidFill>
            </a:endParaRPr>
          </a:p>
          <a:p>
            <a:pPr marL="136525" indent="0" eaLnBrk="1" hangingPunct="1">
              <a:buFont typeface="Wingdings 2" panose="05020102010507070707" pitchFamily="18" charset="2"/>
              <a:buNone/>
              <a:defRPr/>
            </a:pPr>
            <a:r>
              <a:rPr lang="en-US" altLang="en-US" b="1" dirty="0">
                <a:solidFill>
                  <a:srgbClr val="FFFF00"/>
                </a:solidFill>
              </a:rPr>
              <a:t>Light Motif:  The Illumination of the Temple</a:t>
            </a:r>
          </a:p>
        </p:txBody>
      </p:sp>
    </p:spTree>
    <p:extLst>
      <p:ext uri="{BB962C8B-B14F-4D97-AF65-F5344CB8AC3E}">
        <p14:creationId xmlns:p14="http://schemas.microsoft.com/office/powerpoint/2010/main" val="730857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5" descr="Tabrnl9">
            <a:extLst>
              <a:ext uri="{FF2B5EF4-FFF2-40B4-BE49-F238E27FC236}">
                <a16:creationId xmlns:a16="http://schemas.microsoft.com/office/drawing/2014/main" id="{97BB1E87-0076-4B57-9FA1-CAC8BD6E603A}"/>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295400" y="1295400"/>
            <a:ext cx="6629400" cy="5154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5107" name="Text Box 6">
            <a:extLst>
              <a:ext uri="{FF2B5EF4-FFF2-40B4-BE49-F238E27FC236}">
                <a16:creationId xmlns:a16="http://schemas.microsoft.com/office/drawing/2014/main" id="{8FC0ECE7-EDAE-46C9-BC16-9EF95A9D5FA2}"/>
              </a:ext>
            </a:extLst>
          </p:cNvPr>
          <p:cNvSpPr txBox="1">
            <a:spLocks noChangeArrowheads="1"/>
          </p:cNvSpPr>
          <p:nvPr/>
        </p:nvSpPr>
        <p:spPr bwMode="auto">
          <a:xfrm>
            <a:off x="1905000" y="152400"/>
            <a:ext cx="5715000" cy="93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2800">
                <a:solidFill>
                  <a:srgbClr val="FFFF66"/>
                </a:solidFill>
                <a:latin typeface="Times New Roman" panose="02020603050405020304" pitchFamily="18" charset="0"/>
              </a:rPr>
              <a:t>Model of The Jewish Tabernacle</a:t>
            </a:r>
          </a:p>
          <a:p>
            <a:pPr algn="ctr" eaLnBrk="1" hangingPunct="1">
              <a:spcBef>
                <a:spcPct val="50000"/>
              </a:spcBef>
              <a:buClrTx/>
              <a:buSzTx/>
              <a:buFontTx/>
              <a:buNone/>
            </a:pPr>
            <a:r>
              <a:rPr lang="en-US" altLang="en-US" sz="1800">
                <a:solidFill>
                  <a:srgbClr val="FFFF66"/>
                </a:solidFill>
                <a:latin typeface="Times New Roman" panose="02020603050405020304" pitchFamily="18" charset="0"/>
              </a:rPr>
              <a:t>Hebrews 10:19-20</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E4877-827A-4A0F-A6C4-EC03A30F787C}"/>
              </a:ext>
            </a:extLst>
          </p:cNvPr>
          <p:cNvSpPr>
            <a:spLocks noGrp="1"/>
          </p:cNvSpPr>
          <p:nvPr>
            <p:ph type="title"/>
          </p:nvPr>
        </p:nvSpPr>
        <p:spPr/>
        <p:txBody>
          <a:bodyPr/>
          <a:lstStyle/>
          <a:p>
            <a:pPr eaLnBrk="1" fontAlgn="auto" hangingPunct="1">
              <a:spcAft>
                <a:spcPts val="0"/>
              </a:spcAft>
              <a:defRPr/>
            </a:pPr>
            <a:r>
              <a:rPr lang="en-US" sz="3200" dirty="0"/>
              <a:t>John 7:37-39 Living Water</a:t>
            </a:r>
          </a:p>
        </p:txBody>
      </p:sp>
      <p:sp>
        <p:nvSpPr>
          <p:cNvPr id="113667" name="Content Placeholder 2">
            <a:extLst>
              <a:ext uri="{FF2B5EF4-FFF2-40B4-BE49-F238E27FC236}">
                <a16:creationId xmlns:a16="http://schemas.microsoft.com/office/drawing/2014/main" id="{BD6C1A9D-9170-46C6-BDDD-7797596E9FA9}"/>
              </a:ext>
            </a:extLst>
          </p:cNvPr>
          <p:cNvSpPr>
            <a:spLocks noGrp="1"/>
          </p:cNvSpPr>
          <p:nvPr>
            <p:ph idx="1"/>
          </p:nvPr>
        </p:nvSpPr>
        <p:spPr>
          <a:xfrm>
            <a:off x="4800600" y="1447800"/>
            <a:ext cx="3886200" cy="4860925"/>
          </a:xfrm>
        </p:spPr>
        <p:txBody>
          <a:bodyPr/>
          <a:lstStyle/>
          <a:p>
            <a:pPr eaLnBrk="1" hangingPunct="1"/>
            <a:r>
              <a:rPr lang="en-US" altLang="en-US" sz="2400" b="1"/>
              <a:t>If anyone is thirsty, let him come and drink.  Whoever believes in me, as the Scripture has said, streams of living water will flow from within him</a:t>
            </a:r>
          </a:p>
          <a:p>
            <a:pPr eaLnBrk="1" hangingPunct="1"/>
            <a:endParaRPr lang="en-US" altLang="en-US" sz="2400" b="1"/>
          </a:p>
          <a:p>
            <a:pPr eaLnBrk="1" hangingPunct="1"/>
            <a:r>
              <a:rPr lang="en-US" altLang="en-US" sz="2400" b="1"/>
              <a:t>Isaiah 12:3</a:t>
            </a:r>
          </a:p>
          <a:p>
            <a:pPr eaLnBrk="1" hangingPunct="1"/>
            <a:r>
              <a:rPr lang="en-US" altLang="en-US" sz="2400" b="1"/>
              <a:t>Zech 14:8,16</a:t>
            </a:r>
          </a:p>
          <a:p>
            <a:pPr eaLnBrk="1" hangingPunct="1"/>
            <a:r>
              <a:rPr lang="en-US" altLang="en-US" sz="2400" b="1"/>
              <a:t>Joel 3:18</a:t>
            </a:r>
          </a:p>
        </p:txBody>
      </p:sp>
      <p:pic>
        <p:nvPicPr>
          <p:cNvPr id="113668" name="Picture 2" descr="http://www.turnbacktogod.com/wp-content/uploads/2010/12/Rivers-of-Living-Water.gif">
            <a:extLst>
              <a:ext uri="{FF2B5EF4-FFF2-40B4-BE49-F238E27FC236}">
                <a16:creationId xmlns:a16="http://schemas.microsoft.com/office/drawing/2014/main" id="{4492B25F-FA34-4A3D-A4D2-60C135B09D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08150"/>
            <a:ext cx="466725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09323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A5008-3343-40F7-8C60-FE40673331B9}"/>
              </a:ext>
            </a:extLst>
          </p:cNvPr>
          <p:cNvSpPr>
            <a:spLocks noGrp="1"/>
          </p:cNvSpPr>
          <p:nvPr>
            <p:ph type="title"/>
          </p:nvPr>
        </p:nvSpPr>
        <p:spPr/>
        <p:txBody>
          <a:bodyPr/>
          <a:lstStyle/>
          <a:p>
            <a:pPr>
              <a:defRPr/>
            </a:pPr>
            <a:r>
              <a:rPr lang="en-US" dirty="0">
                <a:solidFill>
                  <a:schemeClr val="accent1"/>
                </a:solidFill>
              </a:rPr>
              <a:t>TABERNACLES</a:t>
            </a:r>
          </a:p>
        </p:txBody>
      </p:sp>
      <p:sp>
        <p:nvSpPr>
          <p:cNvPr id="115715" name="Content Placeholder 2">
            <a:extLst>
              <a:ext uri="{FF2B5EF4-FFF2-40B4-BE49-F238E27FC236}">
                <a16:creationId xmlns:a16="http://schemas.microsoft.com/office/drawing/2014/main" id="{19B098B0-7CF0-4E35-8EDB-57F7FFC5F487}"/>
              </a:ext>
            </a:extLst>
          </p:cNvPr>
          <p:cNvSpPr>
            <a:spLocks noGrp="1"/>
          </p:cNvSpPr>
          <p:nvPr>
            <p:ph idx="1"/>
          </p:nvPr>
        </p:nvSpPr>
        <p:spPr>
          <a:xfrm>
            <a:off x="457200" y="1905000"/>
            <a:ext cx="8229600" cy="4403725"/>
          </a:xfrm>
        </p:spPr>
        <p:txBody>
          <a:bodyPr/>
          <a:lstStyle/>
          <a:p>
            <a:pPr marL="136525" indent="0" algn="ctr">
              <a:buFont typeface="Wingdings 2" panose="05020102010507070707" pitchFamily="18" charset="2"/>
              <a:buNone/>
            </a:pPr>
            <a:r>
              <a:rPr lang="en-US" altLang="en-US" sz="4000" b="1">
                <a:solidFill>
                  <a:srgbClr val="FFFF00"/>
                </a:solidFill>
              </a:rPr>
              <a:t>EXPERIENCING LIFE IN FELLOWSHIP WITH CHRIST AND WITH THE HOLY SPIRIT</a:t>
            </a:r>
          </a:p>
        </p:txBody>
      </p:sp>
    </p:spTree>
    <p:extLst>
      <p:ext uri="{BB962C8B-B14F-4D97-AF65-F5344CB8AC3E}">
        <p14:creationId xmlns:p14="http://schemas.microsoft.com/office/powerpoint/2010/main" val="15117477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381000"/>
            <a:ext cx="8229600" cy="914400"/>
          </a:xfrm>
        </p:spPr>
        <p:txBody>
          <a:bodyPr/>
          <a:lstStyle/>
          <a:p>
            <a:pPr eaLnBrk="1" hangingPunct="1">
              <a:defRPr/>
            </a:pPr>
            <a:r>
              <a:rPr lang="en-US" sz="2800" b="1" dirty="0">
                <a:solidFill>
                  <a:srgbClr val="FFFF66"/>
                </a:solidFill>
              </a:rPr>
              <a:t>Class #5 Historical Foreshadows</a:t>
            </a:r>
          </a:p>
        </p:txBody>
      </p:sp>
      <p:sp>
        <p:nvSpPr>
          <p:cNvPr id="41987" name="Rectangle 3"/>
          <p:cNvSpPr>
            <a:spLocks noGrp="1" noChangeArrowheads="1"/>
          </p:cNvSpPr>
          <p:nvPr>
            <p:ph type="body" idx="1"/>
          </p:nvPr>
        </p:nvSpPr>
        <p:spPr>
          <a:xfrm>
            <a:off x="457200" y="1295400"/>
            <a:ext cx="8229600" cy="2362200"/>
          </a:xfrm>
        </p:spPr>
        <p:txBody>
          <a:bodyPr/>
          <a:lstStyle/>
          <a:p>
            <a:pPr marL="0" indent="0" eaLnBrk="1" hangingPunct="1">
              <a:buFont typeface="Wingdings" pitchFamily="2" charset="2"/>
              <a:buNone/>
              <a:defRPr/>
            </a:pPr>
            <a:r>
              <a:rPr lang="en-US" sz="2400" b="1" dirty="0">
                <a:solidFill>
                  <a:srgbClr val="FFFF66"/>
                </a:solidFill>
              </a:rPr>
              <a:t>1 Corinthians 10:11    These things happened to them as examples and were written down as warnings for us, on whom the </a:t>
            </a:r>
            <a:r>
              <a:rPr lang="en-US" sz="2400" b="1" i="1" dirty="0">
                <a:solidFill>
                  <a:srgbClr val="FFFF66"/>
                </a:solidFill>
              </a:rPr>
              <a:t>fulfillment</a:t>
            </a:r>
            <a:r>
              <a:rPr lang="en-US" sz="2400" b="1" dirty="0">
                <a:solidFill>
                  <a:srgbClr val="FFFF66"/>
                </a:solidFill>
              </a:rPr>
              <a:t> of the ages has come.</a:t>
            </a:r>
          </a:p>
          <a:p>
            <a:pPr marL="0" indent="0" eaLnBrk="1" hangingPunct="1">
              <a:buFont typeface="Wingdings" pitchFamily="2" charset="2"/>
              <a:buNone/>
              <a:defRPr/>
            </a:pPr>
            <a:endParaRPr lang="en-US" sz="2400" b="1" dirty="0">
              <a:solidFill>
                <a:srgbClr val="FFFF66"/>
              </a:solidFill>
            </a:endParaRPr>
          </a:p>
        </p:txBody>
      </p:sp>
      <p:pic>
        <p:nvPicPr>
          <p:cNvPr id="117764" name="Picture 5" descr="http://4.bp.blogspot.com/_IM9Blz0yVvc/TMXMuh2I5yI/AAAAAAAAA34/oLagyk4VAQI/s1600/Moses+Crossing+the+Red+Se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971800"/>
            <a:ext cx="5181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62067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a:t>A little example:  Numbers 21:4-9.</a:t>
            </a:r>
            <a:br>
              <a:rPr lang="en-US" sz="3200" b="1" dirty="0"/>
            </a:br>
            <a:endParaRPr lang="en-US" sz="3200" b="1" dirty="0"/>
          </a:p>
        </p:txBody>
      </p:sp>
      <p:sp>
        <p:nvSpPr>
          <p:cNvPr id="3" name="Content Placeholder 2"/>
          <p:cNvSpPr>
            <a:spLocks noGrp="1"/>
          </p:cNvSpPr>
          <p:nvPr>
            <p:ph idx="1"/>
          </p:nvPr>
        </p:nvSpPr>
        <p:spPr>
          <a:xfrm>
            <a:off x="457200" y="1676400"/>
            <a:ext cx="4419600" cy="4419600"/>
          </a:xfrm>
        </p:spPr>
        <p:txBody>
          <a:bodyPr/>
          <a:lstStyle/>
          <a:p>
            <a:pPr marL="0" indent="0">
              <a:buFont typeface="Wingdings" pitchFamily="2" charset="2"/>
              <a:buNone/>
              <a:defRPr/>
            </a:pPr>
            <a:r>
              <a:rPr lang="en-US" sz="2400" b="1" dirty="0">
                <a:solidFill>
                  <a:srgbClr val="FFFF00"/>
                </a:solidFill>
              </a:rPr>
              <a:t>Snake-bite = sin.  Both result in death  Romans 6:23</a:t>
            </a:r>
          </a:p>
          <a:p>
            <a:pPr marL="0" indent="0">
              <a:buFont typeface="Wingdings" pitchFamily="2" charset="2"/>
              <a:buNone/>
              <a:defRPr/>
            </a:pPr>
            <a:endParaRPr lang="en-US" sz="2400" b="1" dirty="0">
              <a:solidFill>
                <a:srgbClr val="FFFF00"/>
              </a:solidFill>
            </a:endParaRPr>
          </a:p>
          <a:p>
            <a:pPr marL="0" indent="0">
              <a:buFont typeface="Wingdings" pitchFamily="2" charset="2"/>
              <a:buNone/>
              <a:defRPr/>
            </a:pPr>
            <a:r>
              <a:rPr lang="en-US" sz="2400" b="1" dirty="0">
                <a:solidFill>
                  <a:srgbClr val="FFFF00"/>
                </a:solidFill>
              </a:rPr>
              <a:t>The solution?   Look to the snake, lifted up on a wooden pole    John 3:14</a:t>
            </a:r>
          </a:p>
          <a:p>
            <a:pPr marL="0" indent="0">
              <a:buFont typeface="Wingdings" pitchFamily="2" charset="2"/>
              <a:buNone/>
              <a:defRPr/>
            </a:pPr>
            <a:endParaRPr lang="en-US" sz="2400" b="1" dirty="0">
              <a:solidFill>
                <a:srgbClr val="FFFF00"/>
              </a:solidFill>
            </a:endParaRPr>
          </a:p>
          <a:p>
            <a:pPr marL="0" indent="0">
              <a:buFont typeface="Wingdings" pitchFamily="2" charset="2"/>
              <a:buNone/>
              <a:defRPr/>
            </a:pPr>
            <a:r>
              <a:rPr lang="en-US" sz="2400" b="1" dirty="0">
                <a:solidFill>
                  <a:srgbClr val="FFFF00"/>
                </a:solidFill>
              </a:rPr>
              <a:t>Why a snake?  2 Corinthians 5:21</a:t>
            </a:r>
          </a:p>
        </p:txBody>
      </p:sp>
      <p:pic>
        <p:nvPicPr>
          <p:cNvPr id="1187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538288"/>
            <a:ext cx="3840163"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77912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020F9-ACDE-4867-AE15-94F27516EE81}"/>
              </a:ext>
            </a:extLst>
          </p:cNvPr>
          <p:cNvSpPr>
            <a:spLocks noGrp="1"/>
          </p:cNvSpPr>
          <p:nvPr>
            <p:ph type="title"/>
          </p:nvPr>
        </p:nvSpPr>
        <p:spPr>
          <a:xfrm>
            <a:off x="457200" y="381000"/>
            <a:ext cx="8229600" cy="838200"/>
          </a:xfrm>
        </p:spPr>
        <p:txBody>
          <a:bodyPr/>
          <a:lstStyle/>
          <a:p>
            <a:r>
              <a:rPr lang="en-US" sz="3600" b="1" dirty="0"/>
              <a:t>The Flood as a Foreshadow</a:t>
            </a:r>
          </a:p>
        </p:txBody>
      </p:sp>
      <p:pic>
        <p:nvPicPr>
          <p:cNvPr id="1028" name="Picture 4" descr="Image result for the flood of noah">
            <a:extLst>
              <a:ext uri="{FF2B5EF4-FFF2-40B4-BE49-F238E27FC236}">
                <a16:creationId xmlns:a16="http://schemas.microsoft.com/office/drawing/2014/main" id="{98649511-E3C8-417B-8F13-B25C7E51A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194318"/>
            <a:ext cx="7525138" cy="30962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baptism">
            <a:extLst>
              <a:ext uri="{FF2B5EF4-FFF2-40B4-BE49-F238E27FC236}">
                <a16:creationId xmlns:a16="http://schemas.microsoft.com/office/drawing/2014/main" id="{9DAF665F-E683-4B02-9A77-81D717593D5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35355" y="4171561"/>
            <a:ext cx="5410200"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4720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US" sz="2800" b="1">
                <a:solidFill>
                  <a:srgbClr val="FFFF66"/>
                </a:solidFill>
              </a:rPr>
              <a:t>Foreshadows surrounding Abraham</a:t>
            </a:r>
          </a:p>
        </p:txBody>
      </p:sp>
      <p:sp>
        <p:nvSpPr>
          <p:cNvPr id="43011" name="Rectangle 3"/>
          <p:cNvSpPr>
            <a:spLocks noGrp="1" noChangeArrowheads="1"/>
          </p:cNvSpPr>
          <p:nvPr>
            <p:ph type="body" idx="1"/>
          </p:nvPr>
        </p:nvSpPr>
        <p:spPr>
          <a:xfrm>
            <a:off x="838200" y="1981200"/>
            <a:ext cx="7772400" cy="3733800"/>
          </a:xfrm>
        </p:spPr>
        <p:txBody>
          <a:bodyPr/>
          <a:lstStyle/>
          <a:p>
            <a:pPr eaLnBrk="1" hangingPunct="1">
              <a:lnSpc>
                <a:spcPct val="90000"/>
              </a:lnSpc>
              <a:defRPr/>
            </a:pPr>
            <a:r>
              <a:rPr lang="en-US" sz="2400" b="1">
                <a:solidFill>
                  <a:srgbClr val="FFFF66"/>
                </a:solidFill>
              </a:rPr>
              <a:t>Isaac = children of promise = us</a:t>
            </a:r>
          </a:p>
          <a:p>
            <a:pPr eaLnBrk="1" hangingPunct="1">
              <a:lnSpc>
                <a:spcPct val="90000"/>
              </a:lnSpc>
              <a:defRPr/>
            </a:pPr>
            <a:r>
              <a:rPr lang="en-US" sz="2400" b="1">
                <a:solidFill>
                  <a:srgbClr val="FFFF66"/>
                </a:solidFill>
              </a:rPr>
              <a:t>Ishmael = children born in the usual way = Israel</a:t>
            </a:r>
          </a:p>
          <a:p>
            <a:pPr eaLnBrk="1" hangingPunct="1">
              <a:lnSpc>
                <a:spcPct val="90000"/>
              </a:lnSpc>
              <a:defRPr/>
            </a:pPr>
            <a:endParaRPr lang="en-US" sz="2400" b="1">
              <a:solidFill>
                <a:srgbClr val="FFFF66"/>
              </a:solidFill>
            </a:endParaRPr>
          </a:p>
          <a:p>
            <a:pPr eaLnBrk="1" hangingPunct="1">
              <a:lnSpc>
                <a:spcPct val="90000"/>
              </a:lnSpc>
              <a:defRPr/>
            </a:pPr>
            <a:r>
              <a:rPr lang="en-US" sz="2400" b="1">
                <a:solidFill>
                  <a:srgbClr val="FFFF66"/>
                </a:solidFill>
              </a:rPr>
              <a:t>Hagar = Old Covenant = Mt. Sinai = “present Jerusalem”</a:t>
            </a:r>
          </a:p>
          <a:p>
            <a:pPr eaLnBrk="1" hangingPunct="1">
              <a:lnSpc>
                <a:spcPct val="90000"/>
              </a:lnSpc>
              <a:defRPr/>
            </a:pPr>
            <a:endParaRPr lang="en-US" sz="2400" b="1">
              <a:solidFill>
                <a:srgbClr val="FFFF66"/>
              </a:solidFill>
            </a:endParaRPr>
          </a:p>
          <a:p>
            <a:pPr eaLnBrk="1" hangingPunct="1">
              <a:lnSpc>
                <a:spcPct val="90000"/>
              </a:lnSpc>
              <a:defRPr/>
            </a:pPr>
            <a:r>
              <a:rPr lang="en-US" sz="2400" b="1">
                <a:solidFill>
                  <a:srgbClr val="FFFF66"/>
                </a:solidFill>
              </a:rPr>
              <a:t>Sarah = New Covenant = “the Jerusalem that is above”</a:t>
            </a:r>
          </a:p>
          <a:p>
            <a:pPr eaLnBrk="1" hangingPunct="1">
              <a:lnSpc>
                <a:spcPct val="90000"/>
              </a:lnSpc>
              <a:defRPr/>
            </a:pPr>
            <a:endParaRPr lang="en-US" sz="2400" b="1">
              <a:solidFill>
                <a:srgbClr val="FFFF66"/>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lstStyle/>
          <a:p>
            <a:pPr>
              <a:defRPr/>
            </a:pPr>
            <a:r>
              <a:rPr lang="en-US" sz="3600" b="1" dirty="0"/>
              <a:t>Genesis 22:1-11</a:t>
            </a:r>
          </a:p>
        </p:txBody>
      </p:sp>
      <p:sp>
        <p:nvSpPr>
          <p:cNvPr id="3" name="Content Placeholder 2"/>
          <p:cNvSpPr>
            <a:spLocks noGrp="1"/>
          </p:cNvSpPr>
          <p:nvPr>
            <p:ph idx="1"/>
          </p:nvPr>
        </p:nvSpPr>
        <p:spPr>
          <a:xfrm>
            <a:off x="4343400" y="1524000"/>
            <a:ext cx="4343400" cy="4572000"/>
          </a:xfrm>
        </p:spPr>
        <p:txBody>
          <a:bodyPr/>
          <a:lstStyle/>
          <a:p>
            <a:pPr marL="0" indent="0">
              <a:buFont typeface="Wingdings" pitchFamily="2" charset="2"/>
              <a:buNone/>
              <a:defRPr/>
            </a:pPr>
            <a:r>
              <a:rPr lang="en-US" sz="2400" b="1" dirty="0"/>
              <a:t>Your only son…</a:t>
            </a:r>
          </a:p>
          <a:p>
            <a:pPr marL="0" indent="0">
              <a:buFont typeface="Wingdings" pitchFamily="2" charset="2"/>
              <a:buNone/>
              <a:defRPr/>
            </a:pPr>
            <a:endParaRPr lang="en-US" sz="800" b="1" dirty="0"/>
          </a:p>
          <a:p>
            <a:pPr marL="0" indent="0">
              <a:buFont typeface="Wingdings" pitchFamily="2" charset="2"/>
              <a:buNone/>
              <a:defRPr/>
            </a:pPr>
            <a:r>
              <a:rPr lang="en-US" sz="2400" b="1" dirty="0"/>
              <a:t>Mt. Moriah</a:t>
            </a:r>
          </a:p>
          <a:p>
            <a:pPr marL="0" indent="0">
              <a:buFont typeface="Wingdings" pitchFamily="2" charset="2"/>
              <a:buNone/>
              <a:defRPr/>
            </a:pPr>
            <a:endParaRPr lang="en-US" sz="800" b="1" dirty="0"/>
          </a:p>
          <a:p>
            <a:pPr marL="0" indent="0">
              <a:buFont typeface="Wingdings" pitchFamily="2" charset="2"/>
              <a:buNone/>
              <a:defRPr/>
            </a:pPr>
            <a:r>
              <a:rPr lang="en-US" sz="2400" b="1" dirty="0"/>
              <a:t>On the 3</a:t>
            </a:r>
            <a:r>
              <a:rPr lang="en-US" sz="2400" b="1" baseline="30000" dirty="0"/>
              <a:t>rd</a:t>
            </a:r>
            <a:r>
              <a:rPr lang="en-US" sz="2400" b="1" dirty="0"/>
              <a:t> day</a:t>
            </a:r>
          </a:p>
          <a:p>
            <a:pPr marL="0" indent="0">
              <a:buFont typeface="Wingdings" pitchFamily="2" charset="2"/>
              <a:buNone/>
              <a:defRPr/>
            </a:pPr>
            <a:endParaRPr lang="en-US" sz="800" b="1" dirty="0"/>
          </a:p>
          <a:p>
            <a:pPr marL="0" indent="0">
              <a:buFont typeface="Wingdings" pitchFamily="2" charset="2"/>
              <a:buNone/>
              <a:defRPr/>
            </a:pPr>
            <a:r>
              <a:rPr lang="en-US" sz="2400" b="1" dirty="0"/>
              <a:t>Isaac carries the wood</a:t>
            </a:r>
          </a:p>
          <a:p>
            <a:pPr marL="0" indent="0">
              <a:buFont typeface="Wingdings" pitchFamily="2" charset="2"/>
              <a:buNone/>
              <a:defRPr/>
            </a:pPr>
            <a:endParaRPr lang="en-US" sz="800" b="1" dirty="0"/>
          </a:p>
          <a:p>
            <a:pPr marL="0" indent="0">
              <a:buFont typeface="Wingdings" pitchFamily="2" charset="2"/>
              <a:buNone/>
              <a:defRPr/>
            </a:pPr>
            <a:r>
              <a:rPr lang="en-US" sz="2400" b="1" dirty="0"/>
              <a:t>Abraham carries the knife</a:t>
            </a:r>
          </a:p>
          <a:p>
            <a:pPr marL="0" indent="0">
              <a:buFont typeface="Wingdings" pitchFamily="2" charset="2"/>
              <a:buNone/>
              <a:defRPr/>
            </a:pPr>
            <a:endParaRPr lang="en-US" sz="800" b="1" dirty="0"/>
          </a:p>
          <a:p>
            <a:pPr marL="0" indent="0">
              <a:buFont typeface="Wingdings" pitchFamily="2" charset="2"/>
              <a:buNone/>
              <a:defRPr/>
            </a:pPr>
            <a:r>
              <a:rPr lang="en-US" sz="2400" b="1" dirty="0"/>
              <a:t>Raised from the dead (figuratively, </a:t>
            </a:r>
            <a:r>
              <a:rPr lang="en-US" sz="2400" b="1" dirty="0" err="1"/>
              <a:t>Heb</a:t>
            </a:r>
            <a:r>
              <a:rPr lang="en-US" sz="2400" b="1" dirty="0"/>
              <a:t> 11:19)</a:t>
            </a:r>
          </a:p>
        </p:txBody>
      </p:sp>
      <p:pic>
        <p:nvPicPr>
          <p:cNvPr id="123908" name="Picture 2" descr="https://encrypted-tbn0.gstatic.com/images?q=tbn:ANd9GcQJBWHuTuoEYgXeqHpxVP_pLB0z_6tRd_VaypG3G1KhslSeDAS1R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244600"/>
            <a:ext cx="3805237"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49924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pPr>
              <a:defRPr/>
            </a:pPr>
            <a:r>
              <a:rPr lang="en-US" sz="3600" b="1" dirty="0"/>
              <a:t>Sodom and Gomorrah</a:t>
            </a:r>
          </a:p>
        </p:txBody>
      </p:sp>
      <p:sp>
        <p:nvSpPr>
          <p:cNvPr id="3" name="Content Placeholder 2"/>
          <p:cNvSpPr>
            <a:spLocks noGrp="1"/>
          </p:cNvSpPr>
          <p:nvPr>
            <p:ph idx="1"/>
          </p:nvPr>
        </p:nvSpPr>
        <p:spPr>
          <a:xfrm>
            <a:off x="381000" y="1447800"/>
            <a:ext cx="5181600" cy="4648200"/>
          </a:xfrm>
        </p:spPr>
        <p:txBody>
          <a:bodyPr/>
          <a:lstStyle/>
          <a:p>
            <a:pPr marL="0" indent="0">
              <a:buFont typeface="Wingdings" pitchFamily="2" charset="2"/>
              <a:buNone/>
              <a:defRPr/>
            </a:pPr>
            <a:r>
              <a:rPr lang="en-US" sz="2400" b="1" dirty="0"/>
              <a:t>Sodom is symbolic of “the world.”</a:t>
            </a:r>
          </a:p>
          <a:p>
            <a:pPr marL="0" indent="0">
              <a:buFont typeface="Wingdings" pitchFamily="2" charset="2"/>
              <a:buNone/>
              <a:defRPr/>
            </a:pPr>
            <a:endParaRPr lang="en-US" sz="800" b="1" dirty="0"/>
          </a:p>
          <a:p>
            <a:pPr marL="0" indent="0">
              <a:buFont typeface="Wingdings" pitchFamily="2" charset="2"/>
              <a:buNone/>
              <a:defRPr/>
            </a:pPr>
            <a:r>
              <a:rPr lang="en-US" sz="2400" b="1" dirty="0"/>
              <a:t>Sodom = Egypt = Babylon  Revelation 11:8  </a:t>
            </a:r>
          </a:p>
          <a:p>
            <a:pPr marL="0" indent="0">
              <a:buFont typeface="Wingdings" pitchFamily="2" charset="2"/>
              <a:buNone/>
              <a:defRPr/>
            </a:pPr>
            <a:r>
              <a:rPr lang="en-US" sz="2400" b="1" dirty="0"/>
              <a:t>Rev 18:2-3</a:t>
            </a:r>
          </a:p>
          <a:p>
            <a:pPr marL="0" indent="0">
              <a:buFont typeface="Wingdings" pitchFamily="2" charset="2"/>
              <a:buNone/>
              <a:defRPr/>
            </a:pPr>
            <a:endParaRPr lang="en-US" sz="800" b="1" dirty="0"/>
          </a:p>
          <a:p>
            <a:pPr marL="0" indent="0">
              <a:buFont typeface="Wingdings" pitchFamily="2" charset="2"/>
              <a:buNone/>
              <a:defRPr/>
            </a:pPr>
            <a:r>
              <a:rPr lang="en-US" sz="2400" b="1" dirty="0"/>
              <a:t>Sodom is a symbol of what God will do to the unrighteous Luke 17:28-31</a:t>
            </a:r>
          </a:p>
          <a:p>
            <a:pPr marL="0" indent="0">
              <a:buFont typeface="Wingdings" pitchFamily="2" charset="2"/>
              <a:buNone/>
              <a:defRPr/>
            </a:pPr>
            <a:endParaRPr lang="en-US" sz="800" b="1" dirty="0"/>
          </a:p>
          <a:p>
            <a:pPr marL="0" indent="0">
              <a:buFont typeface="Wingdings" pitchFamily="2" charset="2"/>
              <a:buNone/>
              <a:defRPr/>
            </a:pPr>
            <a:r>
              <a:rPr lang="en-US" sz="2400" b="1" dirty="0"/>
              <a:t>Who is Lot?   2 Peter 2:6</a:t>
            </a:r>
          </a:p>
          <a:p>
            <a:pPr marL="0" indent="0">
              <a:buFont typeface="Wingdings" pitchFamily="2" charset="2"/>
              <a:buNone/>
              <a:defRPr/>
            </a:pPr>
            <a:endParaRPr lang="en-US" sz="800" b="1" dirty="0"/>
          </a:p>
          <a:p>
            <a:pPr marL="0" indent="0">
              <a:buFont typeface="Wingdings" pitchFamily="2" charset="2"/>
              <a:buNone/>
              <a:defRPr/>
            </a:pPr>
            <a:r>
              <a:rPr lang="en-US" sz="2400" b="1" dirty="0"/>
              <a:t>Who is Lot’s wife?  Luke 17:32</a:t>
            </a:r>
          </a:p>
        </p:txBody>
      </p:sp>
      <p:sp>
        <p:nvSpPr>
          <p:cNvPr id="124932" name="AutoShape 2" descr="data:image/jpeg;base64,/9j/4AAQSkZJRgABAQAAAQABAAD/2wCEAAkGBhQSERUUExQWFBQWGBcaGBcYGBcXFRgaFxoXFxcYFxoYHCYeGBojGRUUHy8gIycpLCwsHB4xNTAqNSYrLCkBCQoKDgwOGg8PGiwkHyUsLCwsLywsLCwsLCwsLCwsLCwsLCwsLCwsKSwsLCwsLCwsLCwsLCksLCwsLCwsLCwsLP/AABEIALoBEAMBIgACEQEDEQH/xAAcAAACAwEBAQEAAAAAAAAAAAADBAIFBgEABwj/xABAEAABAwIEAwUGAwcDAwUAAAABAAIRAyEEMUFRBRJhInGBkfAGE6GxwdEjMuEUM0JScrLxBxWSYmOCJENTc3T/xAAaAQADAQEBAQAAAAAAAAAAAAACAwQBBQAG/8QALREAAgICAgEEAQMCBwAAAAAAAAECEQMhEjEEEyJBUWEycZGh8AUUQoGxwfH/2gAMAwEAAhEDEQA/ALyl/pngZ/cz3ud91N3+m+C0ot8ytMw3tupVXSIkjqM1845y+3/J11+xjT/p9gr/AILYUW+wWDn90zyC1lQiIhRp0+9Cpy+3/JrM/T9i8G0R7imZ15Gk/Kym32OwuTcPT/4D7LQReNU1TpWW2/syzOU/ZLCh0e4pzE/kER5ZphvsrhtKFP8A4N+yv2YcDPPvn0ER9LKEDt/JvqV0UVH2boaUqdrflC9ieCUg2PdMH/iFekx6ugvDSCDqgkjY5ZXZmncMpgWps/4j4IlDDU25saPAIuLYR6KQ/agDeElOi+NyQlxYNmQwDawWO4zUgGIHq2i1vFn8wMEFY3ijQCRt5p/j7Zcm44zN1xMkx18EoKe/3VliTFrJZtOQuzGWji5I8pCZoTkuHDgDQlWDKBNk9Q4eIyn9Fry0Hi8H1OigFHdMPw45LC86IlWkQ8G252RMRWGQy9fBa5N0DHBGKkpFf7rzQ3thOckodVmyNSJp4tWhMtUxS2zUoTDOxsichePEpPfQi4KKYqNk9EMU7SiTAlDega9KmWrtKmJvC9Zig26QHlJCjyFMBsnopFvfK9yPelYuG7qBYnKeHLshovVcMRE6r3IL0JNXQlCuvYx8Y/DHatR+Dwq/9kPgrD2ZZy4ygf8AvUv7wsnK4sBYZRatH6QjPxQquIUq7TePNKBt4krg8SzkNgghShAbSn8tkw1kZrGqNTsJTG6Za1LtYmKYstQMiQK9VedEJ1WENuI1KxyMUX2SLjql69YizSu1a09ElWqgapMpjoQK/G4giclS47FQicRxA5s5uqWriO1fJLhFy2dzBh1YbEcRDc1luK441HECw7s9/ojcUrS6xtCq3t19BdLDiUdk/lZquAF5LiSUxh8PuoinPT1umg4DLMqiT+BXjY1dskygIkABFFIi6JQENykrt87JLZ2oY9dFTiadxsu18Iy0m4udj3JrG0bA29SkqLvXronJ2jnZcfGTT+Rb3MC+XrJAqOmwyHTNMV3Wj10SbqkfdPjs5+XjHQNzEalR6fZQFMzMes0ekYE7BG2KwwV20AqUQJg+CXa45BGqNLiLGfgmaODMBbdLZnpucvatEThGwJJnuSzqInKysn4QyAPurPhvsw95mBAEkuyj0Ul5VFW2UPApOkqKWjw13LMEA3UDhzP5VtMVh20wGhwcQIJE/JUmLw4J7KXDPyK34cFFUVDXaZZd6cxOEtYEymBhHFzRur+jwZrRN5A16/LZZkzKNDYYNNMzOHwDg2eSdx0kDOLCTqu8MwcYmgYia9P+5a73A5Ry/mMdwA/VI18OBVw5uf8A1FO5EZuy+CXHyOToVnwRWNv6PqzMQDPiiEW3XHUxfLNdFHqo20cVEmSI9DdHLZvqoNZsVNjVjkakTYpCpCGXIVYEXQ89G1Z12IvdSq1LWSLW5khCq4wgHySXkHrHb0dr1/4gqTHcRMFO1SJgx62Wfx9W5ACVH3M6Pj4k2I8R4k1olxA23PQKnHHGVAW5OHkUhxeuXvd/K2w+qqWjlqAne67GLx48fyLz+bLHOo9dDNetJKCXndQFRN4LCl+iqftRDG889A6TvXVW/CsMTmlnYYgxyxGdlo8PTDWt9FS5smtHX8XBT38CtSnYKtxGJEwE/j6phwHh37qhYDJAJnX14rMUbVs6GbI4Ul8ha2IkEATCNQ4a73RNrR5mEXDYEtEDXUpym0lpAPZHl1+WaKU66A9Fy90+yjxWCgSTB16bKs90JurfidcOf2QQPOYHcl6eCMzPa9DX5p8JUtnJzYlOdRQGkIP5SYUnUw60GTpKaw+CIuQSdQel07QwTicjAOcb5eKyWRIdHC6plbTwUC4v63T9HAkiSBy5XKYfhiHTY+Hwum6bHOBkdyRLI3sox4V0V+H4bDxAkbn7qzrYh12iw6ZmEQYYht7QnKdCW9+qnnkvbGrGoldTZAz+/wAVOphQcrdLDNOiiI7rHX5oQo/xTp94Q8xiQnhsPDhccwMwdtfFWLxAjf8AylhRi+fUqTjzRF816W2ZPogXxYa96jj2x+zf/opnbUpqnheyN7d6BxZ5mgLfv6e25C9B3NUc/NkuLR9cOGuvDCgIxF1wsQnBsG5gC9y9FPlUSwoXYVkGsGyhiqgAui8iFiKY5Z2S5J0EqsSFQa2OyqsfXJdA790zi3xJSD3NzlTtnRxQ+RbG1CPoFmeM8VaxrmT+Jygx4xnurPiFSA55sGAnW6+fcQxxq1HPyk2Gdso8lf4mDm7Y/Pm9CCS7YdlSZNgSckhjHQ4/oi03dUti22Gd11oKpHJzu4WTY/Im4jL0FruE8PMzYN9GPJZCkzmLWibmAvqeCwnu8JMSXXO49WUnmZOCS+y//DmlGTr5SX/ZnGs5q51AjplkrllJrnwNtpjxVIagBLjbrstDw9obTaRfmBMg6d6jzaSO1lSh12Zrih5CZ0MeikuH0w5xdC9xyvz1S2ZBMzvdW3BuHBjZz1VTfDHb7B5qeS31H/k5TaARIhM4kCnTMEjmEAwIEm/1UsQwhhgKq4txUcjWgyRmNf0SIpzaoZlyKrZWVGfi5z12Xa4gyfp8UOjjAHE3Em5zMBL0y57uhM+vgrqfyc31Euvlj9LGOgRM3EfdP0MaRYanIjVJ4egZuD62VxQw0w6I7wkZHFDoqTOMpF5l222vmnX0YCJSYBfNL1sRJOyltyeiuC+iDq8RN0d2KloGXclKpCHTM5ouKY7gmOMrG4XKj+yCf0Q21YyCliHAsO49FZWxclTs698gEam/rxR8EBJiLNcc9AHaeSqsJxMcxbUJhwaBAmL6+BnwVXiCQeYk306H0ExYXK4snmnK0aCrj4GUET4iI8FU4jHF9SiHH/36ZAjIF2XcqvGcUORvaPOPslcLii6tSytVZ/cFTj8etkPkSxxUkj9KheKE166KiiRw6JuC5C8XDUroAXqMB8i5WZYzYRcoxgXVNxbGOmGkcpZO8gkhBOkhuNOcqRTcUxjcg4EaIVN/YGR8PWyR4xhyeXlyAMnM6R9VPDNLWibmBbopXFVZ3FCKxqmVvtNVYKDwSOZ4sN+UgmB3L5y8ZRmtN7f4uatIbNHfJJ+wVBwzEclRziGmGPsbj8pj4wuz4kHDFy+9nN8hrJk4sWZp1U8Z+YN2QGVPgul0uBVtbshcvZRLmLXAjMEHyW+4xxuo3huGcyo0ucAHixf2bZTlobajJfP6iteKezNbDNDqvLBdAhwdpMy3RIzQhNx5P5/kPFOcL4h38Xa4NabBzbkH8pM29boOA9oalEOYxwLNiPMtP8MwFUteCYIj1vCZY9vLyh7S29nAyJzIIuMkTxRSposl5eTM1JtWvn+/yRrY5xeXC50m8AfA7q5w3tk9lItIDnz+YgRG0CO/XwVAcPBMGQu4d7GumoC4DJrSACdnHOO662WOE1tWJ9fKn+qr/guaftBiKsyWkdwAG9tTfqqzGYnnfJM5AnK2htouHi34jHBoaGZNGVzfzySVV23VbDGk9Kgsvk+zipN0/wC6/qWj6H5eUzORCvuHcG7IJNlnuA4trSQ7M/l2uticVDRGQH3HzBUvkOUXxR1PCjHLHmv/AAbwmGBgASmqtKJ7rKpo1OaIy38/shY7FRB5s4j6qL025dnRcN9lk4zTJCRc21jZIDGkwNCjNrQSPy5G+qasbiMSSXYzRoOccreC6/DEGCE2OLNaGN5bmxdY7Cfil8bUIJl0bSBPrJAnJsxOTkdqiItbJV3E8bLg0ZD4qOJxz3WLp8gk6zALuP6p2PHW2Y9IE6r2pSuOxl/p6yXMZiIsLzqFXlx9fVWwh8nOz56uKJ06JcSTbL4rmHj31Maiqz+4INbGObbyOqjwv99SN494z+4J6T7ORmyxriu/k+74PjjyXCDE281YU+JZnlNhoZWZre0gFblayRJDjly9T8UWt7T0mtJBbMWgkT0Oy4dS+hNx+y+qcUnNpjfJSPFaQbIBAAJ1m3csNxX2mZVaACA1wg7yNjnsljxkcjWscC0coJvz6z3iEz05fIv1I/Bpcb7TufanIbF5i8jIzMQfNJ4TibgDbmgRE2F5j5qhGLcCQ3lETymwJHSTn3L2FY4uHKYIeTNwDaSD5L0sdrfQ6GWMOltmoOLkC1vG0nuUcS7mplsdowR5hRw9d3LL7Zgt7v8AIVZj/aGnTeGOJ5i250A0B6qJQbftR1VJJJsoPbfBv93Te4Acri3qciPqsk51+9XXtTxI1a+cgBobHUAn4lU1IXy+q7vjpxxrkcrypqWVtHneCHTdK44m/VFpsVPSJG7YJzSFpfZr2jNKjUokloebO7MNsRJBGU8sxeAs8WyYXHOmw3S8kFkjxYeKfB8ker1C50kRN0IpuoLQcl7iAuIEMI529zgJB6gtRxl8HpQu5WL0+bSfBSxGFeILgR1KufZfEtAe1xgRJJytYdSmeIYlhPLINMgjLLPpNiAQlPK1PjRfi8KGTDzc9v4MtHVHxWBfTA5wRJOfSMtxdexmG5crt0KhVxRLWtNw2QNwDp3WT7bpo57iocozW/gHSeRktngsd7xhcBEgg2yNuYefzWKpq94JxRlKnVD5MwGwbguDgTGsQ30UnyIclaRd/hnkrFKpPTNFSqENgCYMiPKDNtSqmvUecx4HbPPvlOYLiQgixA+e4VePaMC3ITJFiROd9O9RwjK3SPos2XGknKVWR/aLjs/l2lOPq8zp1GYvrrKqcaOQn/q8xoQUyzGbjcZ5pzjq0Jx5UpNMeqVydJjUHLLNK16znHtT8fWa9RxQdvtCkGGCXDLv67W890KVDpS5K0RpkkDM92SBia/M8NzDc+/WUfD1mgS42B8clVY6sPfPLCWi3S8XNuoRwVslzZeMF+48+gBJAJJMDv1KRqmDHxOt0ThRcS+SYDS4XkXIBPSbLlaoBNvPNMSp0Tykpw5dAjhhGU7IOCH4tLb3jf7gjHEDlsR69BAwLvxaVxeo0wP6hKbGyDyOOqHn8TN7ncyfNRol9QgAE92f+F7E0qY3G2XyXhimMb2XPnbLvS9VpHI4O9jA4dUk9hxHQE/f6o9LDOa24cD3Xj/A2Q+H+0QaYeCRuHEH5pytx9jmuaWB2xNz4uCVNzuqDjjXdi1F7jy82XXuMLV4GtSa2m9z+UugSLxGrhmsZhTzu5WtJ7k+7DcnZuOWHRAm8jRJywvV0Nx+3dFhxzjgqF7ATygzOQMRmNs8+iy+Ixj6rhmTYWnIWGpRcRi+YxAGwi219zmjgctEsJB7Qh2otcTtcWTccFjWkPlKWS2+iv8Ackvj1b9VpOC8AcGF5aDzWvEhvTaY8klwvhznua4NlodcgE2tK32GqxSdlzCeUAOyuBpJJGaT5Odr2oHHD/U0fOMfguQ5QZ8/VkjVfEDVbTG4YvaSWuveOU9lw2keHislxOjy2LSCRI0toU7Bk5aYrJGtibZ0XfdqVACJP6pxlGWRaTPeqHKgYLkJPJK5iyew05tBB2zJHzhdpgtJ6ImGwT6zoF9zkB1K20tvoZxclS7Z7hzwJkxplP6p9+GETzgjpf6WUcZ7OmmT+Iwxe0wkP2lzbQPjJ80t1PcWWQcsMeOSIfEUg6mSP4c+7K3wVcQI6hMmqXWBgbZID6UbFNhrTJc75vkiAzXKjl2FGqy0pnyTNNIsmcSe4CBEWMeV/BL1ZMETIj4KPDsWWOH8t7d/+Fd06gI7FzMGBO2cXSJex6R1sTfkQ90v7/BWsbUfTym+Zz7huFztQByyRGfy7lb4ikWweVwFtCPhGSPQ4e94Dm5aSf0SvVSVlKwvrk7KikypzcsNgnw80Vz3CYcHf0k+Ivoj1sC9pMkCCbExntZI0SOe4sM8zK1NS2Fbi6s5iAYkZbR8DKV93BvsPitQ2jReLFzeoNjlvkkqmFo8/KXG8C1jayyOZdUDlx7uzOuxPK5pE2zvmPQVlQo06shhcCdCJ66LQf7LRawwwHvuT4lVlDDhjuYQzfIr3rRmvaKjhlB3Jpoo8Xhizslt/p6lC4Z++pf1t/uCsuMYnmuCCcraeSQ4c38WlH87f7gqoNuOyDyIpT9vQOpXJMrkHNDK8XJlHN5B6JEyRkpvxG3wSzKkKVRyHjsPloNRxRaZBT2H4jE5nmEG8HQqnDkWk7dZPGmHjyD9TES/rZaHgXD2E/ivDZEtEiXEbTmVmcLyh/ayOuUTFzOy5gsQWPa65jQZ62SMmNyjS0XwyRS93z/Q3vCByRTDpDjJmwLSZv5LTjiNMFgn8zgGzN7Z7afFfNsHxYB4JdbXoNhZM4r2lDndtp5mO7BDoF4g98ea5uTxpSkV84KKRp/aHibqVQkQW83au3sgwBY98rKe2NZtR9MsIc0MAnrfP4IuI40yQ40yJAB7UgDIW3sqjG4w1YEQWm3UX/RO8fC4NOhGRqSonQow5oMDmAHnur7h/BQ4nlADmwLmQZnKLR2Vny8c2pIiDHnnt3JtnFH0yHMJ5tzFxsRrqm5IykvaFHHi7Y1xPhLhUDS3lJgDKLmAet0bB8GfSBJNiL3a07bquq8RrV2mSXRedR9rpagHEEOcZGhJWcZ8abQ1Sx30W2IqwAOYPOwdPXTRIY+oXjlPLJOeojNJtxJDgWm4EbyuPoVKkuAPLqch1zTI4+OxWXyOSpIi9zRkAL+XTqlqkArlRhBgDJCcCVSkc+U2+0FDQ7IAAf1Elefh4bcwc0E9LKbnTnPX7IqPKSadoGmMJjX0iY1iesGQuUyIsNkGs4r36tM2+CUovZd8M40XAtquMF1pOWeouFcUeKMbS5mumSQBmJ6zldYdqMH2SJ+PGTKsXnSUaassuJcTcXSCZPqArHhVblpu5jEXynzWa5iTa5XRXcBCKWFOPFAY/J4ycmWuI4vIe0xfKFVnFQ4FBe+6hqmxxqJPk8iU3ZrsHx0cjQ+xyySfGcQeWZ8o3+xVDTrkOBzg9/zRsbiS++XRJWBRlaK5+Y5waZCk8zzT1ReG1Ca9L/7Gf3BKc5THC/39L+tn9wVDWmQcul+RcrzjsuLiYTE2hec5cAsuhqw0jKJSiROWsKJbZcavHlpmjwNFj6RtAGZJkD/qjQn1mhe7Y1pc19xlaPXkqqg+Nc7HuTtLAe9HYM7g2KkcOL29HQWZyVJbI/tZEObmgNxR5pKlWw7mgAk2+CVBuPqmximTynO9jXK9+QJG4E/HRGp0Hz+YDvKusBxzF8oa1oLIsA0NA7oXX8KxD5cWi99J8hkpnla1Kl/uOjD5Vsr6PCXSJIcdg4R8CmqddtwQ0RoPvqq3G4WpTcSA4j+YA/FL0sQYdfNFxc1dhLLw0kaDA4+mCYjbbMqPFKzOa4kx4jxCz9JhF+v1TIrF7iTEafrKH0UpXYX+YlKNNFxw3g7ahD4IZIBMm51APcR5r3tVXZzhtNvIGgW08AbpLD8WNPl5THLltr917E8WNQy4AnwHU/JLUJ8+T6HJw9Ol2VhedvWd0N9vVlKtiiST/hLvqzsrYogm0iYf4p7BMa8wYHj91WapzD1iAYG8HRemtaCw97O14DiAbD190AMkxbxUjUJE6yfXVSLABnc5rFox7Y1w/h9MvAc4mdBZadvszhi24cDoZKyWGqwZ8rwtBQ4sCBLpOylzrJdxbKsShVNEDwNjeYARpN/vdZ/GcOcxxA+GqujxEFxAPrPNJYvG7W3RY3NPZuSEGvopHMIzHghkqwe4QQkXNVsXZBOFdHmC68WmckyykYDmnWCMr7eKf/Yy+mSABEXiLoXNIOGFtCLOHPIFj9U/h8E1j6BE8xqM5p79FOjh3nN3j0TD8ORVoSZBqNHxSXkbdWP9FJWvwZ401Kny/wARI7hP2V3VwjYnofNJnCADKQmLKmTPE0VxOymSjYim2ezl1QqjUadgcWgcry9C8xswBclED2Eap0q7mGQSDuFOnhCM7fH5I/IyQA0uJ1dYeQKW5IojilX0WXDnisyCO03+I5XOpzsrvAeztANky4jWbeRWYptvytJB6EgeKI3idWlB5iYORMjZR5McpfodFkEkrmjd0sM0jOB0sovqACGm5Wa4d7SGo8MIAm3QlPY/GmmJ5b7z8IzULwSUqZWnGStMLxVrwzsX+ZnpusfWq9ok56qxr8ccSYH+NlU43GFzi7LoMgr8GOUdMk8ica0yBqroqG+iCXariroh5E/erjnFBLl73iLiZyJucoShly6HoqF8rZMlHZzAZShltpTGIfAaNRGWX+eqBlOOLVsCxvazi+eUd/6JqqwuyM9xSwEuk5fFWf8Atr2Na+xDwS0axogm0qG48fK/oRLLXRqQLc/Upo4OAJ7O5SrWuPZ6mM4180PKw/S4sG54mZK9VMCTc7eaFXdfOVFtU72RpCXNdHnSbrzaEk9FAAqAqEFHQu18lrgsUGZXkQRkd/orCpjS9reWBLosDLrGx0tPyVdhcMHAGZy39SnqtNtJvNE5W5uX0VLNRv8AJ0IKXHfQxSqBg7VvXVDqYplSphy3/wCUT5qk4nxH3t8ukyPlZc4TV/Goj/uN+aKOHXJ9k+TOnLiuhx+JEZhKF5Oo80s53VBNk6OMnnlHxQd081IcPe7bzCQ5guB6Liwecflf1HH8PeNPiEWjQ5M8/l071XA7ph9QkrGn0zYyjdpDXvDeFClWIfMZfXNRa6Bn5WQzXjXNCkP5pbY+MSBM216pTEvkCZCWa+UT3heYnuC8oUzzzc1X8HKVUtcHNsQQQeoyWk4XihU/Drz2rsOV3ZSf5T06rPABpumv91dy02H8tOQLXgu5oJ78tkGWPNaCwy4PbLTinA3UxMWubaDr1VBWbdbXiOLdUAcHDlcAbC8HMCddLLNYykTJOfj8UnBklXuHeRhTVxKoLznIxpRf1dCJCsTOc4tIgW+CNRws03v0GVxOgJIzi4ugupmJsjHED3QaAAeZxc68kdnlEbCJWv8AAvpizY1XYuuItMdL/JE3QMY2GNOXcjReY8UfG1OomPPW6WwtYtcSPFWXKw0siHO8j3W70iWmjqYvdB12B4Zww1g6DHKM43yy8Voare03OGiMjkAGhUPD6lRkhpIB9T81a0XtF3PmesqfLbZV48Y8fyL4l5Ji5y3sN0bCtjnMFubRGYyPy+qO91NtulrpoObYE2+PcUpz10PUdlB/t/NL9PInrdAx1PmLeRsAZ3la/EYdpEUx5EHulVrMHS7RcW2zjtQcrkT9IRQz3sXPBFqjNU8OT4fBNUOGnQZ6n6K/xHu6TQ/maRP5R2p6CLeKpq/tSZtTZ3H1ZNWSc/0oQ4YsW5M6806IgntXsLwevwVLUxLiTcwc9lGtXLje+aE5qphCu+zn58/PUdI4SnuDn8elGfO35pHlT3AjGIpf1hHL9LJofqX7ipK5ylEplSJWg9gRTXvdp1hsvMKzkw1BCtOhqckwAjzbzRmjLvS3JjoQSK+tPglyFZ4sX9bJeh+b11RRdIDJH3UQwjACZEyCI66Fd91BnzCs6ov4BT5BDbbfRBy+R6gkqKrFPBKicvmrPEUxAsPJJ8o2Wp6PTvk7JYPHub2TcadNU0MbJz+FkOkwTkM1OmO14oJRRRjnJKrBVgT18h6KFycokj10ur3C0xAsPLuSmIYJNhb7lCpfAyUV2Urh8VDltleR3Rr1VlVYNhp9EpqE5MhnE82psI6CyE8X1lMU2i9tETBtG2q90MXupEMFiWtd2mh28+oV9g61J0lst0g8s+FvoqqnTGwzGiOykJFhlsNyk5IKRdhm4aLk4ekAMiRGd/OEy7DNfcSIiIsPkj4fDtLWS1v5G6Dcpt1FsHsjLYKCV/ZbzX0VT8I0XETOZv8A4T+Hos5ZJbNyQIF+pCVNMQ6w8u5ewrR7xltD8l5wbXYHNDWMmOy7l2bA8ebfS6o6mE5RLnhjdua3g3v0hXnErMMW7rbrCcReZNzmPkmYMTfyJzZVBcqB4/Gczs565DoB0STnaLrT68FHVdOMa0cTJlc3bPW7lE+gvNXgioVysiSVY+zYnFUv6x8Um8WCuvYymDjcPIB/Fbp3IZv2s2H61+5//9k="/>
          <p:cNvSpPr>
            <a:spLocks noChangeAspect="1" noChangeArrowheads="1"/>
          </p:cNvSpPr>
          <p:nvPr/>
        </p:nvSpPr>
        <p:spPr bwMode="auto">
          <a:xfrm>
            <a:off x="1635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pic>
        <p:nvPicPr>
          <p:cNvPr id="12493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9900" y="1981200"/>
            <a:ext cx="35941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02071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3175" y="603250"/>
            <a:ext cx="914400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tabLst>
                <a:tab pos="-571500" algn="l"/>
              </a:tabLst>
            </a:pPr>
            <a:r>
              <a:rPr lang="es-MX" sz="1100">
                <a:solidFill>
                  <a:srgbClr val="000000"/>
                </a:solidFill>
                <a:latin typeface="Book Antiqua" pitchFamily="18" charset="0"/>
                <a:cs typeface="Times New Roman" pitchFamily="18" charset="0"/>
              </a:rPr>
              <a:t> </a:t>
            </a:r>
            <a:endParaRPr lang="es-MX" sz="1200" i="1">
              <a:solidFill>
                <a:srgbClr val="000000"/>
              </a:solidFill>
              <a:latin typeface="Book Antiqua" pitchFamily="18" charset="0"/>
              <a:cs typeface="Times New Roman" pitchFamily="18" charset="0"/>
            </a:endParaRPr>
          </a:p>
          <a:p>
            <a:pPr>
              <a:tabLst>
                <a:tab pos="-571500" algn="l"/>
              </a:tabLst>
            </a:pPr>
            <a:r>
              <a:rPr lang="es-MX" sz="1400" b="1">
                <a:solidFill>
                  <a:srgbClr val="000000"/>
                </a:solidFill>
                <a:latin typeface="Book Antiqua" pitchFamily="18" charset="0"/>
                <a:cs typeface="Times New Roman" pitchFamily="18" charset="0"/>
              </a:rPr>
              <a:t>        </a:t>
            </a:r>
            <a:r>
              <a:rPr lang="en-US" sz="1400" b="1">
                <a:solidFill>
                  <a:srgbClr val="000000"/>
                </a:solidFill>
                <a:latin typeface="Book Antiqua" pitchFamily="18" charset="0"/>
                <a:cs typeface="Times New Roman" pitchFamily="18" charset="0"/>
              </a:rPr>
              <a:t>     </a:t>
            </a:r>
            <a:r>
              <a:rPr lang="es-MX" sz="1400" b="1">
                <a:solidFill>
                  <a:srgbClr val="000000"/>
                </a:solidFill>
                <a:latin typeface="Book Antiqua" pitchFamily="18" charset="0"/>
                <a:cs typeface="Times New Roman" pitchFamily="18" charset="0"/>
              </a:rPr>
              <a:t> </a:t>
            </a:r>
            <a:r>
              <a:rPr lang="es-MX" sz="3200" b="1">
                <a:solidFill>
                  <a:srgbClr val="FFFF66"/>
                </a:solidFill>
                <a:latin typeface="Book Antiqua" pitchFamily="18" charset="0"/>
                <a:cs typeface="Times New Roman" pitchFamily="18" charset="0"/>
              </a:rPr>
              <a:t>Historical type/antitype in the Exodus</a:t>
            </a:r>
            <a:endParaRPr lang="es-MX" sz="3200">
              <a:solidFill>
                <a:srgbClr val="FFFF66"/>
              </a:solidFill>
              <a:latin typeface="Book Antiqua" pitchFamily="18" charset="0"/>
            </a:endParaRPr>
          </a:p>
        </p:txBody>
      </p:sp>
      <p:grpSp>
        <p:nvGrpSpPr>
          <p:cNvPr id="117763" name="Group 29"/>
          <p:cNvGrpSpPr>
            <a:grpSpLocks/>
          </p:cNvGrpSpPr>
          <p:nvPr/>
        </p:nvGrpSpPr>
        <p:grpSpPr bwMode="auto">
          <a:xfrm>
            <a:off x="1524000" y="1600200"/>
            <a:ext cx="5410200" cy="3857625"/>
            <a:chOff x="-3" y="631"/>
            <a:chExt cx="1798" cy="2430"/>
          </a:xfrm>
        </p:grpSpPr>
        <p:grpSp>
          <p:nvGrpSpPr>
            <p:cNvPr id="117765" name="Group 27"/>
            <p:cNvGrpSpPr>
              <a:grpSpLocks/>
            </p:cNvGrpSpPr>
            <p:nvPr/>
          </p:nvGrpSpPr>
          <p:grpSpPr bwMode="auto">
            <a:xfrm>
              <a:off x="0" y="634"/>
              <a:ext cx="1792" cy="2424"/>
              <a:chOff x="0" y="634"/>
              <a:chExt cx="1792" cy="2424"/>
            </a:xfrm>
          </p:grpSpPr>
          <p:grpSp>
            <p:nvGrpSpPr>
              <p:cNvPr id="117767" name="Group 12"/>
              <p:cNvGrpSpPr>
                <a:grpSpLocks/>
              </p:cNvGrpSpPr>
              <p:nvPr/>
            </p:nvGrpSpPr>
            <p:grpSpPr bwMode="auto">
              <a:xfrm>
                <a:off x="0" y="634"/>
                <a:ext cx="885" cy="606"/>
                <a:chOff x="0" y="634"/>
                <a:chExt cx="885" cy="606"/>
              </a:xfrm>
            </p:grpSpPr>
            <p:sp>
              <p:nvSpPr>
                <p:cNvPr id="117789" name="Rectangle 3"/>
                <p:cNvSpPr>
                  <a:spLocks noChangeArrowheads="1"/>
                </p:cNvSpPr>
                <p:nvPr/>
              </p:nvSpPr>
              <p:spPr bwMode="auto">
                <a:xfrm>
                  <a:off x="43" y="634"/>
                  <a:ext cx="799"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b="1" dirty="0">
                      <a:solidFill>
                        <a:srgbClr val="FFFF66"/>
                      </a:solidFill>
                      <a:latin typeface="Book Antiqua" pitchFamily="18" charset="0"/>
                      <a:cs typeface="Times New Roman" pitchFamily="18" charset="0"/>
                    </a:rPr>
                    <a:t>OLD TESTAMENT TYPE</a:t>
                  </a:r>
                  <a:endParaRPr lang="es-MX" b="1" i="1" dirty="0">
                    <a:solidFill>
                      <a:srgbClr val="FFFF66"/>
                    </a:solidFill>
                    <a:latin typeface="Book Antiqua" pitchFamily="18" charset="0"/>
                    <a:cs typeface="Times New Roman" pitchFamily="18" charset="0"/>
                  </a:endParaRPr>
                </a:p>
                <a:p>
                  <a:pPr>
                    <a:tabLst>
                      <a:tab pos="-571500" algn="l"/>
                    </a:tabLst>
                  </a:pPr>
                  <a:endParaRPr lang="es-MX" dirty="0">
                    <a:solidFill>
                      <a:srgbClr val="FFFF66"/>
                    </a:solidFill>
                    <a:latin typeface="Times New Roman" pitchFamily="18" charset="0"/>
                  </a:endParaRPr>
                </a:p>
              </p:txBody>
            </p:sp>
            <p:sp>
              <p:nvSpPr>
                <p:cNvPr id="117790" name="Rectangle 11"/>
                <p:cNvSpPr>
                  <a:spLocks noChangeArrowheads="1"/>
                </p:cNvSpPr>
                <p:nvPr/>
              </p:nvSpPr>
              <p:spPr bwMode="auto">
                <a:xfrm>
                  <a:off x="0" y="634"/>
                  <a:ext cx="885"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768" name="Group 14"/>
              <p:cNvGrpSpPr>
                <a:grpSpLocks/>
              </p:cNvGrpSpPr>
              <p:nvPr/>
            </p:nvGrpSpPr>
            <p:grpSpPr bwMode="auto">
              <a:xfrm>
                <a:off x="885" y="634"/>
                <a:ext cx="907" cy="606"/>
                <a:chOff x="885" y="634"/>
                <a:chExt cx="907" cy="606"/>
              </a:xfrm>
            </p:grpSpPr>
            <p:sp>
              <p:nvSpPr>
                <p:cNvPr id="117787" name="Rectangle 4"/>
                <p:cNvSpPr>
                  <a:spLocks noChangeArrowheads="1"/>
                </p:cNvSpPr>
                <p:nvPr/>
              </p:nvSpPr>
              <p:spPr bwMode="auto">
                <a:xfrm>
                  <a:off x="928" y="634"/>
                  <a:ext cx="821"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n-US" b="1">
                      <a:solidFill>
                        <a:srgbClr val="FFFF66"/>
                      </a:solidFill>
                      <a:latin typeface="Book Antiqua" pitchFamily="18" charset="0"/>
                      <a:cs typeface="Times New Roman" pitchFamily="18" charset="0"/>
                    </a:rPr>
                    <a:t>N</a:t>
                  </a:r>
                  <a:r>
                    <a:rPr lang="es-MX" b="1">
                      <a:solidFill>
                        <a:srgbClr val="FFFF66"/>
                      </a:solidFill>
                      <a:latin typeface="Book Antiqua" pitchFamily="18" charset="0"/>
                      <a:cs typeface="Times New Roman" pitchFamily="18" charset="0"/>
                    </a:rPr>
                    <a:t>EW TESTAMENT ANTITYPE</a:t>
                  </a:r>
                </a:p>
                <a:p>
                  <a:pPr>
                    <a:tabLst>
                      <a:tab pos="-571500" algn="l"/>
                    </a:tabLst>
                  </a:pPr>
                  <a:endParaRPr lang="es-MX" sz="2400">
                    <a:latin typeface="Times New Roman" pitchFamily="18" charset="0"/>
                  </a:endParaRPr>
                </a:p>
              </p:txBody>
            </p:sp>
            <p:sp>
              <p:nvSpPr>
                <p:cNvPr id="117788" name="Rectangle 13"/>
                <p:cNvSpPr>
                  <a:spLocks noChangeArrowheads="1"/>
                </p:cNvSpPr>
                <p:nvPr/>
              </p:nvSpPr>
              <p:spPr bwMode="auto">
                <a:xfrm>
                  <a:off x="885" y="634"/>
                  <a:ext cx="907"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769" name="Group 16"/>
              <p:cNvGrpSpPr>
                <a:grpSpLocks/>
              </p:cNvGrpSpPr>
              <p:nvPr/>
            </p:nvGrpSpPr>
            <p:grpSpPr bwMode="auto">
              <a:xfrm>
                <a:off x="0" y="1240"/>
                <a:ext cx="885" cy="500"/>
                <a:chOff x="0" y="1240"/>
                <a:chExt cx="885" cy="500"/>
              </a:xfrm>
            </p:grpSpPr>
            <p:sp>
              <p:nvSpPr>
                <p:cNvPr id="117785" name="Rectangle 5"/>
                <p:cNvSpPr>
                  <a:spLocks noChangeArrowheads="1"/>
                </p:cNvSpPr>
                <p:nvPr/>
              </p:nvSpPr>
              <p:spPr bwMode="auto">
                <a:xfrm>
                  <a:off x="43" y="1240"/>
                  <a:ext cx="799"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2000" b="1">
                      <a:solidFill>
                        <a:srgbClr val="FFFF66"/>
                      </a:solidFill>
                      <a:latin typeface="Book Antiqua" pitchFamily="18" charset="0"/>
                      <a:cs typeface="Times New Roman" pitchFamily="18" charset="0"/>
                    </a:rPr>
                    <a:t>SLAVERY IN EGYPT</a:t>
                  </a:r>
                  <a:endParaRPr lang="es-MX" sz="2000" b="1" i="1">
                    <a:solidFill>
                      <a:srgbClr val="FFFF66"/>
                    </a:solidFill>
                    <a:latin typeface="Book Antiqua" pitchFamily="18" charset="0"/>
                    <a:cs typeface="Times New Roman" pitchFamily="18" charset="0"/>
                  </a:endParaRPr>
                </a:p>
                <a:p>
                  <a:pPr>
                    <a:tabLst>
                      <a:tab pos="-571500" algn="l"/>
                    </a:tabLst>
                  </a:pPr>
                  <a:endParaRPr lang="es-MX" sz="2000">
                    <a:solidFill>
                      <a:srgbClr val="FFFF66"/>
                    </a:solidFill>
                    <a:latin typeface="Book Antiqua" pitchFamily="18" charset="0"/>
                  </a:endParaRPr>
                </a:p>
              </p:txBody>
            </p:sp>
            <p:sp>
              <p:nvSpPr>
                <p:cNvPr id="117786" name="Rectangle 15"/>
                <p:cNvSpPr>
                  <a:spLocks noChangeArrowheads="1"/>
                </p:cNvSpPr>
                <p:nvPr/>
              </p:nvSpPr>
              <p:spPr bwMode="auto">
                <a:xfrm>
                  <a:off x="0" y="1240"/>
                  <a:ext cx="885"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770" name="Group 18"/>
              <p:cNvGrpSpPr>
                <a:grpSpLocks/>
              </p:cNvGrpSpPr>
              <p:nvPr/>
            </p:nvGrpSpPr>
            <p:grpSpPr bwMode="auto">
              <a:xfrm>
                <a:off x="885" y="1240"/>
                <a:ext cx="907" cy="500"/>
                <a:chOff x="885" y="1240"/>
                <a:chExt cx="907" cy="500"/>
              </a:xfrm>
            </p:grpSpPr>
            <p:sp>
              <p:nvSpPr>
                <p:cNvPr id="117783" name="Rectangle 6"/>
                <p:cNvSpPr>
                  <a:spLocks noChangeArrowheads="1"/>
                </p:cNvSpPr>
                <p:nvPr/>
              </p:nvSpPr>
              <p:spPr bwMode="auto">
                <a:xfrm>
                  <a:off x="928" y="1240"/>
                  <a:ext cx="821"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b="1">
                      <a:solidFill>
                        <a:srgbClr val="FFFF66"/>
                      </a:solidFill>
                      <a:latin typeface="Book Antiqua" pitchFamily="18" charset="0"/>
                      <a:cs typeface="Times New Roman" pitchFamily="18" charset="0"/>
                    </a:rPr>
                    <a:t>LOST, SLAVE TO SIN</a:t>
                  </a:r>
                  <a:endParaRPr lang="es-MX" b="1" i="1">
                    <a:solidFill>
                      <a:srgbClr val="FFFF66"/>
                    </a:solidFill>
                    <a:latin typeface="Book Antiqua" pitchFamily="18" charset="0"/>
                    <a:cs typeface="Times New Roman" pitchFamily="18" charset="0"/>
                  </a:endParaRPr>
                </a:p>
                <a:p>
                  <a:pPr>
                    <a:tabLst>
                      <a:tab pos="-571500" algn="l"/>
                    </a:tabLst>
                  </a:pPr>
                  <a:endParaRPr lang="es-MX">
                    <a:solidFill>
                      <a:srgbClr val="FFFF66"/>
                    </a:solidFill>
                    <a:latin typeface="Times New Roman" pitchFamily="18" charset="0"/>
                  </a:endParaRPr>
                </a:p>
              </p:txBody>
            </p:sp>
            <p:sp>
              <p:nvSpPr>
                <p:cNvPr id="117784" name="Rectangle 17"/>
                <p:cNvSpPr>
                  <a:spLocks noChangeArrowheads="1"/>
                </p:cNvSpPr>
                <p:nvPr/>
              </p:nvSpPr>
              <p:spPr bwMode="auto">
                <a:xfrm>
                  <a:off x="885" y="1240"/>
                  <a:ext cx="907"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771" name="Group 20"/>
              <p:cNvGrpSpPr>
                <a:grpSpLocks/>
              </p:cNvGrpSpPr>
              <p:nvPr/>
            </p:nvGrpSpPr>
            <p:grpSpPr bwMode="auto">
              <a:xfrm>
                <a:off x="0" y="1740"/>
                <a:ext cx="885" cy="712"/>
                <a:chOff x="0" y="1740"/>
                <a:chExt cx="885" cy="712"/>
              </a:xfrm>
            </p:grpSpPr>
            <p:sp>
              <p:nvSpPr>
                <p:cNvPr id="117781" name="Rectangle 7"/>
                <p:cNvSpPr>
                  <a:spLocks noChangeArrowheads="1"/>
                </p:cNvSpPr>
                <p:nvPr/>
              </p:nvSpPr>
              <p:spPr bwMode="auto">
                <a:xfrm>
                  <a:off x="43" y="1740"/>
                  <a:ext cx="799" cy="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b="1">
                      <a:solidFill>
                        <a:srgbClr val="FFFF66"/>
                      </a:solidFill>
                      <a:latin typeface="Book Antiqua" pitchFamily="18" charset="0"/>
                      <a:cs typeface="Times New Roman" pitchFamily="18" charset="0"/>
                    </a:rPr>
                    <a:t>WANDERING IN THE WILDERNESS</a:t>
                  </a:r>
                  <a:endParaRPr lang="es-MX" b="1">
                    <a:solidFill>
                      <a:srgbClr val="FFFF66"/>
                    </a:solidFill>
                    <a:latin typeface="Book Antiqua" pitchFamily="18" charset="0"/>
                  </a:endParaRPr>
                </a:p>
              </p:txBody>
            </p:sp>
            <p:sp>
              <p:nvSpPr>
                <p:cNvPr id="117782" name="Rectangle 19"/>
                <p:cNvSpPr>
                  <a:spLocks noChangeArrowheads="1"/>
                </p:cNvSpPr>
                <p:nvPr/>
              </p:nvSpPr>
              <p:spPr bwMode="auto">
                <a:xfrm>
                  <a:off x="0" y="1740"/>
                  <a:ext cx="885" cy="71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772" name="Group 22"/>
              <p:cNvGrpSpPr>
                <a:grpSpLocks/>
              </p:cNvGrpSpPr>
              <p:nvPr/>
            </p:nvGrpSpPr>
            <p:grpSpPr bwMode="auto">
              <a:xfrm>
                <a:off x="885" y="1740"/>
                <a:ext cx="907" cy="712"/>
                <a:chOff x="885" y="1740"/>
                <a:chExt cx="907" cy="712"/>
              </a:xfrm>
            </p:grpSpPr>
            <p:sp>
              <p:nvSpPr>
                <p:cNvPr id="117779" name="Rectangle 8"/>
                <p:cNvSpPr>
                  <a:spLocks noChangeArrowheads="1"/>
                </p:cNvSpPr>
                <p:nvPr/>
              </p:nvSpPr>
              <p:spPr bwMode="auto">
                <a:xfrm>
                  <a:off x="928" y="1740"/>
                  <a:ext cx="821" cy="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b="1">
                      <a:solidFill>
                        <a:srgbClr val="FFFF66"/>
                      </a:solidFill>
                      <a:latin typeface="Book Antiqua" pitchFamily="18" charset="0"/>
                      <a:cs typeface="Times New Roman" pitchFamily="18" charset="0"/>
                    </a:rPr>
                    <a:t>SAVED, BUT LIVING THE LIFE OF A DISCIPLE</a:t>
                  </a:r>
                </a:p>
                <a:p>
                  <a:pPr>
                    <a:tabLst>
                      <a:tab pos="-571500" algn="l"/>
                    </a:tabLst>
                  </a:pPr>
                  <a:endParaRPr lang="es-MX" sz="2400">
                    <a:latin typeface="Times New Roman" pitchFamily="18" charset="0"/>
                  </a:endParaRPr>
                </a:p>
              </p:txBody>
            </p:sp>
            <p:sp>
              <p:nvSpPr>
                <p:cNvPr id="117780" name="Rectangle 21"/>
                <p:cNvSpPr>
                  <a:spLocks noChangeArrowheads="1"/>
                </p:cNvSpPr>
                <p:nvPr/>
              </p:nvSpPr>
              <p:spPr bwMode="auto">
                <a:xfrm>
                  <a:off x="885" y="1740"/>
                  <a:ext cx="907" cy="71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773" name="Group 24"/>
              <p:cNvGrpSpPr>
                <a:grpSpLocks/>
              </p:cNvGrpSpPr>
              <p:nvPr/>
            </p:nvGrpSpPr>
            <p:grpSpPr bwMode="auto">
              <a:xfrm>
                <a:off x="0" y="2452"/>
                <a:ext cx="885" cy="606"/>
                <a:chOff x="0" y="2452"/>
                <a:chExt cx="885" cy="606"/>
              </a:xfrm>
            </p:grpSpPr>
            <p:sp>
              <p:nvSpPr>
                <p:cNvPr id="117777" name="Rectangle 9"/>
                <p:cNvSpPr>
                  <a:spLocks noChangeArrowheads="1"/>
                </p:cNvSpPr>
                <p:nvPr/>
              </p:nvSpPr>
              <p:spPr bwMode="auto">
                <a:xfrm>
                  <a:off x="43" y="2452"/>
                  <a:ext cx="799"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b="1">
                      <a:solidFill>
                        <a:srgbClr val="FFFF66"/>
                      </a:solidFill>
                      <a:latin typeface="Book Antiqua" pitchFamily="18" charset="0"/>
                      <a:cs typeface="Times New Roman" pitchFamily="18" charset="0"/>
                    </a:rPr>
                    <a:t>ENTERING THE PROMISED LAND</a:t>
                  </a:r>
                </a:p>
                <a:p>
                  <a:pPr>
                    <a:tabLst>
                      <a:tab pos="-571500" algn="l"/>
                    </a:tabLst>
                  </a:pPr>
                  <a:endParaRPr lang="es-MX" sz="2400">
                    <a:latin typeface="Times New Roman" pitchFamily="18" charset="0"/>
                  </a:endParaRPr>
                </a:p>
              </p:txBody>
            </p:sp>
            <p:sp>
              <p:nvSpPr>
                <p:cNvPr id="117778" name="Rectangle 23"/>
                <p:cNvSpPr>
                  <a:spLocks noChangeArrowheads="1"/>
                </p:cNvSpPr>
                <p:nvPr/>
              </p:nvSpPr>
              <p:spPr bwMode="auto">
                <a:xfrm>
                  <a:off x="0" y="2452"/>
                  <a:ext cx="885"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774" name="Group 26"/>
              <p:cNvGrpSpPr>
                <a:grpSpLocks/>
              </p:cNvGrpSpPr>
              <p:nvPr/>
            </p:nvGrpSpPr>
            <p:grpSpPr bwMode="auto">
              <a:xfrm>
                <a:off x="885" y="2452"/>
                <a:ext cx="907" cy="606"/>
                <a:chOff x="885" y="2452"/>
                <a:chExt cx="907" cy="606"/>
              </a:xfrm>
            </p:grpSpPr>
            <p:sp>
              <p:nvSpPr>
                <p:cNvPr id="117775" name="Rectangle 10"/>
                <p:cNvSpPr>
                  <a:spLocks noChangeArrowheads="1"/>
                </p:cNvSpPr>
                <p:nvPr/>
              </p:nvSpPr>
              <p:spPr bwMode="auto">
                <a:xfrm>
                  <a:off x="928" y="2452"/>
                  <a:ext cx="821"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b="1">
                      <a:solidFill>
                        <a:srgbClr val="FFFF66"/>
                      </a:solidFill>
                      <a:latin typeface="Book Antiqua" pitchFamily="18" charset="0"/>
                      <a:cs typeface="Times New Roman" pitchFamily="18" charset="0"/>
                    </a:rPr>
                    <a:t>ENTERING HEAVEN</a:t>
                  </a:r>
                  <a:endParaRPr lang="es-MX" b="1" i="1">
                    <a:solidFill>
                      <a:srgbClr val="FFFF66"/>
                    </a:solidFill>
                    <a:latin typeface="Book Antiqua" pitchFamily="18" charset="0"/>
                    <a:cs typeface="Times New Roman" pitchFamily="18" charset="0"/>
                  </a:endParaRPr>
                </a:p>
                <a:p>
                  <a:pPr>
                    <a:tabLst>
                      <a:tab pos="-571500" algn="l"/>
                    </a:tabLst>
                  </a:pPr>
                  <a:endParaRPr lang="es-MX" b="1">
                    <a:solidFill>
                      <a:srgbClr val="FFFF66"/>
                    </a:solidFill>
                    <a:latin typeface="Times New Roman" pitchFamily="18" charset="0"/>
                  </a:endParaRPr>
                </a:p>
              </p:txBody>
            </p:sp>
            <p:sp>
              <p:nvSpPr>
                <p:cNvPr id="117776" name="Rectangle 25"/>
                <p:cNvSpPr>
                  <a:spLocks noChangeArrowheads="1"/>
                </p:cNvSpPr>
                <p:nvPr/>
              </p:nvSpPr>
              <p:spPr bwMode="auto">
                <a:xfrm>
                  <a:off x="885" y="2452"/>
                  <a:ext cx="907"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17766" name="Rectangle 28"/>
            <p:cNvSpPr>
              <a:spLocks noChangeArrowheads="1"/>
            </p:cNvSpPr>
            <p:nvPr/>
          </p:nvSpPr>
          <p:spPr bwMode="auto">
            <a:xfrm>
              <a:off x="-3" y="631"/>
              <a:ext cx="1798" cy="2430"/>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7764" name="Rectangle 30"/>
          <p:cNvSpPr>
            <a:spLocks noChangeArrowheads="1"/>
          </p:cNvSpPr>
          <p:nvPr/>
        </p:nvSpPr>
        <p:spPr bwMode="auto">
          <a:xfrm>
            <a:off x="3175" y="5462588"/>
            <a:ext cx="914400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tabLst>
                <a:tab pos="-571500" algn="l"/>
              </a:tabLst>
            </a:pPr>
            <a:r>
              <a:rPr lang="es-MX" sz="1100">
                <a:solidFill>
                  <a:srgbClr val="000000"/>
                </a:solidFill>
                <a:latin typeface="Book Antiqua" pitchFamily="18" charset="0"/>
                <a:cs typeface="Times New Roman" pitchFamily="18" charset="0"/>
              </a:rPr>
              <a:t> </a:t>
            </a:r>
            <a:endParaRPr lang="es-MX" sz="1200" i="1">
              <a:solidFill>
                <a:srgbClr val="000000"/>
              </a:solidFill>
              <a:latin typeface="Book Antiqua" pitchFamily="18" charset="0"/>
              <a:cs typeface="Times New Roman" pitchFamily="18" charset="0"/>
            </a:endParaRPr>
          </a:p>
          <a:p>
            <a:pPr>
              <a:tabLst>
                <a:tab pos="-571500" algn="l"/>
              </a:tabLst>
            </a:pPr>
            <a:r>
              <a:rPr lang="es-MX" sz="1100">
                <a:solidFill>
                  <a:srgbClr val="000000"/>
                </a:solidFill>
                <a:latin typeface="Book Antiqua" pitchFamily="18" charset="0"/>
                <a:cs typeface="Times New Roman" pitchFamily="18" charset="0"/>
              </a:rPr>
              <a:t>	</a:t>
            </a:r>
            <a:endParaRPr lang="es-MX" sz="1200" i="1">
              <a:solidFill>
                <a:srgbClr val="000000"/>
              </a:solidFill>
              <a:latin typeface="Book Antiqua" pitchFamily="18" charset="0"/>
              <a:cs typeface="Times New Roman" pitchFamily="18" charset="0"/>
            </a:endParaRPr>
          </a:p>
          <a:p>
            <a:pPr>
              <a:tabLst>
                <a:tab pos="-571500" algn="l"/>
              </a:tabLst>
            </a:pPr>
            <a:endParaRPr lang="es-MX" sz="2400">
              <a:latin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pPr>
              <a:defRPr/>
            </a:pPr>
            <a:r>
              <a:rPr lang="en-US" sz="3200" b="1" dirty="0"/>
              <a:t>Foreshadows in the Exodus</a:t>
            </a:r>
          </a:p>
        </p:txBody>
      </p:sp>
      <p:sp>
        <p:nvSpPr>
          <p:cNvPr id="3" name="Content Placeholder 2"/>
          <p:cNvSpPr>
            <a:spLocks noGrp="1"/>
          </p:cNvSpPr>
          <p:nvPr>
            <p:ph idx="1"/>
          </p:nvPr>
        </p:nvSpPr>
        <p:spPr>
          <a:xfrm>
            <a:off x="457200" y="1676400"/>
            <a:ext cx="3581400" cy="4648200"/>
          </a:xfrm>
        </p:spPr>
        <p:txBody>
          <a:bodyPr/>
          <a:lstStyle/>
          <a:p>
            <a:pPr marL="0" indent="0">
              <a:buFont typeface="Wingdings" pitchFamily="2" charset="2"/>
              <a:buNone/>
              <a:defRPr/>
            </a:pPr>
            <a:r>
              <a:rPr lang="en-US" sz="2400" b="1" dirty="0"/>
              <a:t>Exodus 3:7-10  The people are enslaved:  God sends a savior.</a:t>
            </a:r>
          </a:p>
          <a:p>
            <a:pPr marL="0" indent="0">
              <a:buFont typeface="Wingdings" pitchFamily="2" charset="2"/>
              <a:buNone/>
              <a:defRPr/>
            </a:pPr>
            <a:endParaRPr lang="en-US" sz="2400" b="1" dirty="0"/>
          </a:p>
          <a:p>
            <a:pPr marL="0" indent="0">
              <a:buFont typeface="Wingdings" pitchFamily="2" charset="2"/>
              <a:buNone/>
              <a:defRPr/>
            </a:pPr>
            <a:r>
              <a:rPr lang="en-US" sz="2400" b="1" dirty="0"/>
              <a:t>Moses = Jesus</a:t>
            </a:r>
          </a:p>
          <a:p>
            <a:pPr marL="0" indent="0">
              <a:buFont typeface="Wingdings" pitchFamily="2" charset="2"/>
              <a:buNone/>
              <a:defRPr/>
            </a:pPr>
            <a:r>
              <a:rPr lang="en-US" sz="2400" b="1" dirty="0"/>
              <a:t>Pharaoh = Satan</a:t>
            </a:r>
          </a:p>
          <a:p>
            <a:pPr marL="0" indent="0">
              <a:buFont typeface="Wingdings" pitchFamily="2" charset="2"/>
              <a:buNone/>
              <a:defRPr/>
            </a:pPr>
            <a:endParaRPr lang="en-US" sz="2400" b="1" dirty="0"/>
          </a:p>
          <a:p>
            <a:pPr marL="0" indent="0">
              <a:buFont typeface="Wingdings" pitchFamily="2" charset="2"/>
              <a:buNone/>
              <a:defRPr/>
            </a:pPr>
            <a:r>
              <a:rPr lang="en-US" sz="2400" b="1" dirty="0"/>
              <a:t>Plague #10: A death sentence</a:t>
            </a:r>
          </a:p>
          <a:p>
            <a:pPr marL="0" indent="0">
              <a:buFont typeface="Wingdings" pitchFamily="2" charset="2"/>
              <a:buNone/>
              <a:defRPr/>
            </a:pPr>
            <a:endParaRPr lang="en-US" sz="1600" b="1" dirty="0"/>
          </a:p>
          <a:p>
            <a:pPr marL="0" indent="0">
              <a:buFont typeface="Wingdings" pitchFamily="2" charset="2"/>
              <a:buNone/>
              <a:defRPr/>
            </a:pPr>
            <a:r>
              <a:rPr lang="en-US" sz="2400" b="1" dirty="0"/>
              <a:t>1 </a:t>
            </a:r>
            <a:r>
              <a:rPr lang="en-US" sz="2400" b="1" dirty="0" err="1"/>
              <a:t>Cor</a:t>
            </a:r>
            <a:r>
              <a:rPr lang="en-US" sz="2400" b="1" dirty="0"/>
              <a:t> 5:7</a:t>
            </a:r>
          </a:p>
          <a:p>
            <a:pPr marL="0" indent="0">
              <a:buFont typeface="Wingdings" pitchFamily="2" charset="2"/>
              <a:buNone/>
              <a:defRPr/>
            </a:pPr>
            <a:endParaRPr lang="en-US" sz="2400" b="1" dirty="0"/>
          </a:p>
          <a:p>
            <a:pPr marL="0" indent="0">
              <a:buFont typeface="Wingdings" pitchFamily="2" charset="2"/>
              <a:buNone/>
              <a:defRPr/>
            </a:pPr>
            <a:endParaRPr lang="en-US" sz="2400" b="1" dirty="0"/>
          </a:p>
        </p:txBody>
      </p:sp>
      <p:pic>
        <p:nvPicPr>
          <p:cNvPr id="1259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2514600"/>
            <a:ext cx="5003800" cy="3833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7515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result for tabernacle">
            <a:extLst>
              <a:ext uri="{FF2B5EF4-FFF2-40B4-BE49-F238E27FC236}">
                <a16:creationId xmlns:a16="http://schemas.microsoft.com/office/drawing/2014/main" id="{BC97F3AC-13BE-4E96-88BF-FDC774049C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3" y="1283824"/>
            <a:ext cx="9286144" cy="4278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9893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a:t>Passing Through the Red Sea</a:t>
            </a:r>
          </a:p>
        </p:txBody>
      </p:sp>
      <p:sp>
        <p:nvSpPr>
          <p:cNvPr id="3" name="Content Placeholder 2"/>
          <p:cNvSpPr>
            <a:spLocks noGrp="1"/>
          </p:cNvSpPr>
          <p:nvPr>
            <p:ph idx="1"/>
          </p:nvPr>
        </p:nvSpPr>
        <p:spPr>
          <a:xfrm>
            <a:off x="5562600" y="1905000"/>
            <a:ext cx="3124200" cy="4191000"/>
          </a:xfrm>
        </p:spPr>
        <p:txBody>
          <a:bodyPr/>
          <a:lstStyle/>
          <a:p>
            <a:pPr marL="0" indent="0">
              <a:buFont typeface="Wingdings" pitchFamily="2" charset="2"/>
              <a:buNone/>
              <a:defRPr/>
            </a:pPr>
            <a:r>
              <a:rPr lang="en-US" sz="2400" b="1" dirty="0"/>
              <a:t>We’re free!!!</a:t>
            </a:r>
          </a:p>
          <a:p>
            <a:pPr marL="0" indent="0">
              <a:buFont typeface="Wingdings" pitchFamily="2" charset="2"/>
              <a:buNone/>
              <a:defRPr/>
            </a:pPr>
            <a:endParaRPr lang="en-US" sz="2400" b="1" dirty="0"/>
          </a:p>
          <a:p>
            <a:pPr marL="0" indent="0">
              <a:buFont typeface="Wingdings" pitchFamily="2" charset="2"/>
              <a:buNone/>
              <a:defRPr/>
            </a:pPr>
            <a:r>
              <a:rPr lang="en-US" sz="2400" b="1" dirty="0"/>
              <a:t>Not yet!!!</a:t>
            </a:r>
          </a:p>
          <a:p>
            <a:pPr marL="0" indent="0">
              <a:buFont typeface="Wingdings" pitchFamily="2" charset="2"/>
              <a:buNone/>
              <a:defRPr/>
            </a:pPr>
            <a:endParaRPr lang="en-US" sz="2400" b="1" dirty="0"/>
          </a:p>
          <a:p>
            <a:pPr marL="0" indent="0">
              <a:buFont typeface="Wingdings" pitchFamily="2" charset="2"/>
              <a:buNone/>
              <a:defRPr/>
            </a:pPr>
            <a:r>
              <a:rPr lang="en-US" sz="2400" b="1" dirty="0"/>
              <a:t>1 </a:t>
            </a:r>
            <a:r>
              <a:rPr lang="en-US" sz="2400" b="1" dirty="0" err="1"/>
              <a:t>Cor</a:t>
            </a:r>
            <a:r>
              <a:rPr lang="en-US" sz="2400" b="1" dirty="0"/>
              <a:t> 10:1-4</a:t>
            </a:r>
          </a:p>
        </p:txBody>
      </p:sp>
      <p:pic>
        <p:nvPicPr>
          <p:cNvPr id="1269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905000"/>
            <a:ext cx="5181600"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89133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50C7-8314-4F1A-A5A2-4C21D5D9A6EF}"/>
              </a:ext>
            </a:extLst>
          </p:cNvPr>
          <p:cNvSpPr>
            <a:spLocks noGrp="1"/>
          </p:cNvSpPr>
          <p:nvPr>
            <p:ph type="title"/>
          </p:nvPr>
        </p:nvSpPr>
        <p:spPr/>
        <p:txBody>
          <a:bodyPr/>
          <a:lstStyle/>
          <a:p>
            <a:r>
              <a:rPr lang="en-US" sz="3200" b="1" dirty="0"/>
              <a:t>Crossing the Jordan</a:t>
            </a:r>
          </a:p>
        </p:txBody>
      </p:sp>
      <p:sp>
        <p:nvSpPr>
          <p:cNvPr id="3" name="Content Placeholder 2">
            <a:extLst>
              <a:ext uri="{FF2B5EF4-FFF2-40B4-BE49-F238E27FC236}">
                <a16:creationId xmlns:a16="http://schemas.microsoft.com/office/drawing/2014/main" id="{1024DDE7-8AB0-4071-9ACF-5AB489BCF4E1}"/>
              </a:ext>
            </a:extLst>
          </p:cNvPr>
          <p:cNvSpPr>
            <a:spLocks noGrp="1"/>
          </p:cNvSpPr>
          <p:nvPr>
            <p:ph idx="1"/>
          </p:nvPr>
        </p:nvSpPr>
        <p:spPr>
          <a:xfrm>
            <a:off x="457200" y="1905000"/>
            <a:ext cx="4267200" cy="4419600"/>
          </a:xfrm>
        </p:spPr>
        <p:txBody>
          <a:bodyPr/>
          <a:lstStyle/>
          <a:p>
            <a:pPr marL="0" indent="0">
              <a:buNone/>
            </a:pPr>
            <a:r>
              <a:rPr lang="en-US" sz="2400" b="1" dirty="0"/>
              <a:t>First generation: Baptized into Moses.</a:t>
            </a:r>
          </a:p>
          <a:p>
            <a:pPr marL="0" indent="0">
              <a:buNone/>
            </a:pPr>
            <a:endParaRPr lang="en-US" sz="2400" b="1" dirty="0"/>
          </a:p>
          <a:p>
            <a:pPr marL="0" indent="0">
              <a:buNone/>
            </a:pPr>
            <a:r>
              <a:rPr lang="en-US" sz="2400" b="1" dirty="0"/>
              <a:t>Second generation: Baptized into Joshua.</a:t>
            </a:r>
          </a:p>
          <a:p>
            <a:pPr marL="0" indent="0">
              <a:buNone/>
            </a:pPr>
            <a:endParaRPr lang="en-US" sz="2400" b="1" dirty="0"/>
          </a:p>
          <a:p>
            <a:pPr marL="0" indent="0">
              <a:buNone/>
            </a:pPr>
            <a:r>
              <a:rPr lang="en-US" sz="2400" b="1" dirty="0"/>
              <a:t>The type/antitype relationship shifts.</a:t>
            </a:r>
          </a:p>
        </p:txBody>
      </p:sp>
      <p:pic>
        <p:nvPicPr>
          <p:cNvPr id="4" name="Picture 3">
            <a:extLst>
              <a:ext uri="{FF2B5EF4-FFF2-40B4-BE49-F238E27FC236}">
                <a16:creationId xmlns:a16="http://schemas.microsoft.com/office/drawing/2014/main" id="{FC85EB8F-5543-42CE-AFD7-5BED17A8E05C}"/>
              </a:ext>
            </a:extLst>
          </p:cNvPr>
          <p:cNvPicPr>
            <a:picLocks noChangeAspect="1"/>
          </p:cNvPicPr>
          <p:nvPr/>
        </p:nvPicPr>
        <p:blipFill>
          <a:blip r:embed="rId2"/>
          <a:stretch>
            <a:fillRect/>
          </a:stretch>
        </p:blipFill>
        <p:spPr>
          <a:xfrm>
            <a:off x="4267200" y="3124200"/>
            <a:ext cx="4765194" cy="2876550"/>
          </a:xfrm>
          <a:prstGeom prst="rect">
            <a:avLst/>
          </a:prstGeom>
        </p:spPr>
      </p:pic>
    </p:spTree>
    <p:extLst>
      <p:ext uri="{BB962C8B-B14F-4D97-AF65-F5344CB8AC3E}">
        <p14:creationId xmlns:p14="http://schemas.microsoft.com/office/powerpoint/2010/main" val="11076785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381000"/>
            <a:ext cx="8229600" cy="762000"/>
          </a:xfrm>
        </p:spPr>
        <p:txBody>
          <a:bodyPr/>
          <a:lstStyle/>
          <a:p>
            <a:pPr eaLnBrk="1" hangingPunct="1">
              <a:defRPr/>
            </a:pPr>
            <a:r>
              <a:rPr lang="en-US" sz="2800" b="1" dirty="0"/>
              <a:t>Prefigures of Jesus Christ</a:t>
            </a:r>
          </a:p>
        </p:txBody>
      </p:sp>
      <p:sp>
        <p:nvSpPr>
          <p:cNvPr id="52227" name="Rectangle 3"/>
          <p:cNvSpPr>
            <a:spLocks noGrp="1" noChangeArrowheads="1"/>
          </p:cNvSpPr>
          <p:nvPr>
            <p:ph type="body" idx="1"/>
          </p:nvPr>
        </p:nvSpPr>
        <p:spPr>
          <a:xfrm>
            <a:off x="685800" y="1676400"/>
            <a:ext cx="8229600" cy="4572000"/>
          </a:xfrm>
        </p:spPr>
        <p:txBody>
          <a:bodyPr/>
          <a:lstStyle/>
          <a:p>
            <a:pPr eaLnBrk="1" hangingPunct="1">
              <a:defRPr/>
            </a:pPr>
            <a:r>
              <a:rPr lang="en-US" sz="2400" b="1" dirty="0"/>
              <a:t>Adam </a:t>
            </a:r>
          </a:p>
          <a:p>
            <a:pPr eaLnBrk="1" hangingPunct="1">
              <a:defRPr/>
            </a:pPr>
            <a:r>
              <a:rPr lang="en-US" sz="2400" b="1" dirty="0"/>
              <a:t>Melchizedek, Isaac, Joseph</a:t>
            </a:r>
          </a:p>
          <a:p>
            <a:pPr eaLnBrk="1" hangingPunct="1">
              <a:defRPr/>
            </a:pPr>
            <a:r>
              <a:rPr lang="en-US" sz="2400" b="1" dirty="0"/>
              <a:t>Moses</a:t>
            </a:r>
          </a:p>
          <a:p>
            <a:pPr eaLnBrk="1" hangingPunct="1">
              <a:defRPr/>
            </a:pPr>
            <a:r>
              <a:rPr lang="en-US" sz="2400" b="1" dirty="0"/>
              <a:t>Joshua </a:t>
            </a:r>
          </a:p>
          <a:p>
            <a:pPr eaLnBrk="1" hangingPunct="1">
              <a:defRPr/>
            </a:pPr>
            <a:r>
              <a:rPr lang="en-US" sz="2400" b="1" dirty="0"/>
              <a:t>Deborah, Samson, Saul</a:t>
            </a:r>
          </a:p>
          <a:p>
            <a:pPr eaLnBrk="1" hangingPunct="1">
              <a:defRPr/>
            </a:pPr>
            <a:r>
              <a:rPr lang="en-US" sz="2400" b="1" dirty="0"/>
              <a:t>David</a:t>
            </a:r>
          </a:p>
          <a:p>
            <a:pPr eaLnBrk="1" hangingPunct="1">
              <a:defRPr/>
            </a:pPr>
            <a:r>
              <a:rPr lang="en-US" sz="2400" b="1" dirty="0"/>
              <a:t>Elijah, Jonah</a:t>
            </a:r>
          </a:p>
          <a:p>
            <a:pPr eaLnBrk="1" hangingPunct="1">
              <a:defRPr/>
            </a:pPr>
            <a:r>
              <a:rPr lang="en-US" sz="2400" b="1" dirty="0"/>
              <a:t>Daniel, Cyrus</a:t>
            </a:r>
          </a:p>
          <a:p>
            <a:pPr eaLnBrk="1" hangingPunct="1">
              <a:defRPr/>
            </a:pPr>
            <a:r>
              <a:rPr lang="en-US" sz="2400" b="1" dirty="0"/>
              <a:t>Joshua the priest, Esther</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b="1" dirty="0"/>
              <a:t>To Be a Prefigure of the Messiah</a:t>
            </a:r>
          </a:p>
        </p:txBody>
      </p:sp>
      <p:sp>
        <p:nvSpPr>
          <p:cNvPr id="3" name="Content Placeholder 2"/>
          <p:cNvSpPr>
            <a:spLocks noGrp="1"/>
          </p:cNvSpPr>
          <p:nvPr>
            <p:ph idx="1"/>
          </p:nvPr>
        </p:nvSpPr>
        <p:spPr>
          <a:xfrm>
            <a:off x="457200" y="2438400"/>
            <a:ext cx="8305800" cy="3657600"/>
          </a:xfrm>
        </p:spPr>
        <p:txBody>
          <a:bodyPr/>
          <a:lstStyle/>
          <a:p>
            <a:pPr marL="0" indent="0">
              <a:buFont typeface="Wingdings" pitchFamily="2" charset="2"/>
              <a:buNone/>
              <a:defRPr/>
            </a:pPr>
            <a:r>
              <a:rPr lang="en-US" sz="2800" b="1" dirty="0"/>
              <a:t>Prophet, Priest or King (or prince…)</a:t>
            </a:r>
          </a:p>
          <a:p>
            <a:pPr marL="0" indent="0">
              <a:buFont typeface="Wingdings" pitchFamily="2" charset="2"/>
              <a:buNone/>
              <a:defRPr/>
            </a:pPr>
            <a:endParaRPr lang="en-US" sz="2800" b="1" dirty="0"/>
          </a:p>
          <a:p>
            <a:pPr marL="0" indent="0">
              <a:buFont typeface="Wingdings" pitchFamily="2" charset="2"/>
              <a:buNone/>
              <a:defRPr/>
            </a:pPr>
            <a:r>
              <a:rPr lang="en-US" sz="2800" b="1" dirty="0"/>
              <a:t>Save Israel (or Gentiles)</a:t>
            </a:r>
          </a:p>
        </p:txBody>
      </p:sp>
    </p:spTree>
    <p:extLst>
      <p:ext uri="{BB962C8B-B14F-4D97-AF65-F5344CB8AC3E}">
        <p14:creationId xmlns:p14="http://schemas.microsoft.com/office/powerpoint/2010/main" val="13767520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lstStyle/>
          <a:p>
            <a:pPr>
              <a:defRPr/>
            </a:pPr>
            <a:r>
              <a:rPr lang="en-US" sz="3600" b="1" dirty="0"/>
              <a:t>Jonah</a:t>
            </a:r>
          </a:p>
        </p:txBody>
      </p:sp>
      <p:sp>
        <p:nvSpPr>
          <p:cNvPr id="3" name="Content Placeholder 2"/>
          <p:cNvSpPr>
            <a:spLocks noGrp="1"/>
          </p:cNvSpPr>
          <p:nvPr>
            <p:ph idx="1"/>
          </p:nvPr>
        </p:nvSpPr>
        <p:spPr>
          <a:xfrm>
            <a:off x="152400" y="1219200"/>
            <a:ext cx="5257800" cy="4876800"/>
          </a:xfrm>
        </p:spPr>
        <p:txBody>
          <a:bodyPr/>
          <a:lstStyle/>
          <a:p>
            <a:pPr marL="0" indent="0">
              <a:buFont typeface="Wingdings" pitchFamily="2" charset="2"/>
              <a:buNone/>
              <a:defRPr/>
            </a:pPr>
            <a:r>
              <a:rPr lang="en-US" sz="2400" b="1" dirty="0"/>
              <a:t>John 7:52  No prophet ever came from Galilee…</a:t>
            </a:r>
          </a:p>
          <a:p>
            <a:pPr marL="0" indent="0">
              <a:buFont typeface="Wingdings" pitchFamily="2" charset="2"/>
              <a:buNone/>
              <a:defRPr/>
            </a:pPr>
            <a:endParaRPr lang="en-US" sz="800" b="1" dirty="0"/>
          </a:p>
          <a:p>
            <a:pPr marL="0" indent="0">
              <a:buFont typeface="Wingdings" pitchFamily="2" charset="2"/>
              <a:buNone/>
              <a:defRPr/>
            </a:pPr>
            <a:r>
              <a:rPr lang="en-US" sz="2400" b="1" dirty="0"/>
              <a:t>Gentiles under death sentence.</a:t>
            </a:r>
          </a:p>
          <a:p>
            <a:pPr marL="0" indent="0">
              <a:buFont typeface="Wingdings" pitchFamily="2" charset="2"/>
              <a:buNone/>
              <a:defRPr/>
            </a:pPr>
            <a:endParaRPr lang="en-US" sz="800" b="1" dirty="0"/>
          </a:p>
          <a:p>
            <a:pPr marL="0" indent="0">
              <a:buFont typeface="Wingdings" pitchFamily="2" charset="2"/>
              <a:buNone/>
              <a:defRPr/>
            </a:pPr>
            <a:r>
              <a:rPr lang="en-US" sz="2400" b="1" dirty="0"/>
              <a:t>Jonah sleeping in the boat</a:t>
            </a:r>
          </a:p>
          <a:p>
            <a:pPr marL="0" indent="0">
              <a:buFont typeface="Wingdings" pitchFamily="2" charset="2"/>
              <a:buNone/>
              <a:defRPr/>
            </a:pPr>
            <a:endParaRPr lang="en-US" sz="800" b="1" dirty="0"/>
          </a:p>
          <a:p>
            <a:pPr marL="0" indent="0">
              <a:buFont typeface="Wingdings" pitchFamily="2" charset="2"/>
              <a:buNone/>
              <a:defRPr/>
            </a:pPr>
            <a:endParaRPr lang="en-US" sz="800" b="1" dirty="0"/>
          </a:p>
          <a:p>
            <a:pPr marL="0" indent="0">
              <a:buFont typeface="Wingdings" pitchFamily="2" charset="2"/>
              <a:buNone/>
              <a:defRPr/>
            </a:pPr>
            <a:r>
              <a:rPr lang="en-US" sz="2400" b="1" dirty="0"/>
              <a:t>Jonah 1:7  Gambling</a:t>
            </a:r>
          </a:p>
          <a:p>
            <a:pPr marL="0" indent="0">
              <a:buFont typeface="Wingdings" pitchFamily="2" charset="2"/>
              <a:buNone/>
              <a:defRPr/>
            </a:pPr>
            <a:endParaRPr lang="en-US" sz="800" b="1" dirty="0"/>
          </a:p>
          <a:p>
            <a:pPr marL="0" indent="0">
              <a:buFont typeface="Wingdings" pitchFamily="2" charset="2"/>
              <a:buNone/>
              <a:defRPr/>
            </a:pPr>
            <a:r>
              <a:rPr lang="en-US" sz="2400" b="1" dirty="0"/>
              <a:t>Jonah 1:12 Willingly offered his life to save the Gentiles</a:t>
            </a:r>
          </a:p>
          <a:p>
            <a:pPr marL="0" indent="0">
              <a:buFont typeface="Wingdings" pitchFamily="2" charset="2"/>
              <a:buNone/>
              <a:defRPr/>
            </a:pPr>
            <a:endParaRPr lang="en-US" sz="800" b="1" dirty="0"/>
          </a:p>
          <a:p>
            <a:pPr marL="0" indent="0">
              <a:buFont typeface="Wingdings" pitchFamily="2" charset="2"/>
              <a:buNone/>
              <a:defRPr/>
            </a:pPr>
            <a:r>
              <a:rPr lang="en-US" sz="2400" b="1" dirty="0"/>
              <a:t>Jonah calmed a storm</a:t>
            </a:r>
          </a:p>
          <a:p>
            <a:pPr marL="0" indent="0">
              <a:buFont typeface="Wingdings" pitchFamily="2" charset="2"/>
              <a:buNone/>
              <a:defRPr/>
            </a:pPr>
            <a:endParaRPr lang="en-US" sz="800" b="1" dirty="0"/>
          </a:p>
          <a:p>
            <a:pPr marL="0" indent="0">
              <a:buFont typeface="Wingdings" pitchFamily="2" charset="2"/>
              <a:buNone/>
              <a:defRPr/>
            </a:pPr>
            <a:r>
              <a:rPr lang="en-US" sz="2400" b="1" dirty="0"/>
              <a:t>Matthew 12:39,40  Three days and three nights</a:t>
            </a:r>
          </a:p>
          <a:p>
            <a:pPr marL="0" indent="0">
              <a:buFont typeface="Wingdings" pitchFamily="2" charset="2"/>
              <a:buNone/>
              <a:defRPr/>
            </a:pPr>
            <a:endParaRPr lang="en-US" sz="2400" b="1" dirty="0"/>
          </a:p>
          <a:p>
            <a:pPr marL="0" indent="0">
              <a:buFont typeface="Wingdings" pitchFamily="2" charset="2"/>
              <a:buNone/>
              <a:defRPr/>
            </a:pPr>
            <a:endParaRPr lang="en-US" sz="2400" b="1" dirty="0"/>
          </a:p>
          <a:p>
            <a:pPr marL="0" indent="0">
              <a:buFont typeface="Wingdings" pitchFamily="2" charset="2"/>
              <a:buNone/>
              <a:defRPr/>
            </a:pPr>
            <a:endParaRPr lang="en-US" sz="2400" b="1" dirty="0"/>
          </a:p>
          <a:p>
            <a:pPr marL="0" indent="0">
              <a:buFont typeface="Wingdings" pitchFamily="2" charset="2"/>
              <a:buNone/>
              <a:defRPr/>
            </a:pPr>
            <a:endParaRPr lang="en-US" sz="2400" b="1" dirty="0"/>
          </a:p>
        </p:txBody>
      </p:sp>
      <p:pic>
        <p:nvPicPr>
          <p:cNvPr id="164868" name="Picture 2" descr="http://www.gardenofpraise.com/images/j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5900" y="1371600"/>
            <a:ext cx="38481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75862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descr="http://bleon1.files.wordpress.com/2011/10/gath-heph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43386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891" name="Picture 4" descr="http://holylandarchive.com/section_images/555_Nazareth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524000"/>
            <a:ext cx="37576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2" name="TextBox 1"/>
          <p:cNvSpPr txBox="1">
            <a:spLocks noChangeArrowheads="1"/>
          </p:cNvSpPr>
          <p:nvPr/>
        </p:nvSpPr>
        <p:spPr bwMode="auto">
          <a:xfrm>
            <a:off x="838200" y="5360988"/>
            <a:ext cx="7542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2800" b="1">
                <a:solidFill>
                  <a:srgbClr val="FFFFFF"/>
                </a:solidFill>
              </a:rPr>
              <a:t>Gath Hepher and Nazreth 3 miles apart</a:t>
            </a:r>
          </a:p>
        </p:txBody>
      </p:sp>
    </p:spTree>
    <p:extLst>
      <p:ext uri="{BB962C8B-B14F-4D97-AF65-F5344CB8AC3E}">
        <p14:creationId xmlns:p14="http://schemas.microsoft.com/office/powerpoint/2010/main" val="25365130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en-US" sz="3200"/>
              <a:t>Melchizedek: Prefigure of Christ</a:t>
            </a:r>
          </a:p>
        </p:txBody>
      </p:sp>
      <p:sp>
        <p:nvSpPr>
          <p:cNvPr id="61443" name="Rectangle 3"/>
          <p:cNvSpPr>
            <a:spLocks noGrp="1" noChangeArrowheads="1"/>
          </p:cNvSpPr>
          <p:nvPr>
            <p:ph type="body" idx="1"/>
          </p:nvPr>
        </p:nvSpPr>
        <p:spPr>
          <a:xfrm>
            <a:off x="457200" y="1447800"/>
            <a:ext cx="8229600" cy="4953000"/>
          </a:xfrm>
        </p:spPr>
        <p:txBody>
          <a:bodyPr/>
          <a:lstStyle/>
          <a:p>
            <a:pPr eaLnBrk="1" hangingPunct="1">
              <a:lnSpc>
                <a:spcPct val="90000"/>
              </a:lnSpc>
              <a:defRPr/>
            </a:pPr>
            <a:r>
              <a:rPr lang="en-US" sz="2800" b="1" dirty="0"/>
              <a:t>Melchizedek means King of Righteousness.</a:t>
            </a:r>
          </a:p>
          <a:p>
            <a:pPr eaLnBrk="1" hangingPunct="1">
              <a:lnSpc>
                <a:spcPct val="90000"/>
              </a:lnSpc>
              <a:defRPr/>
            </a:pPr>
            <a:r>
              <a:rPr lang="en-US" sz="2800" b="1" dirty="0"/>
              <a:t>King of Salem means King (prince?) of Peace.</a:t>
            </a:r>
          </a:p>
          <a:p>
            <a:pPr eaLnBrk="1" hangingPunct="1">
              <a:lnSpc>
                <a:spcPct val="90000"/>
              </a:lnSpc>
              <a:defRPr/>
            </a:pPr>
            <a:r>
              <a:rPr lang="en-US" sz="2800" b="1" dirty="0"/>
              <a:t>He blessed Abraham. (Genesis 14:19)</a:t>
            </a:r>
          </a:p>
          <a:p>
            <a:pPr eaLnBrk="1" hangingPunct="1">
              <a:lnSpc>
                <a:spcPct val="90000"/>
              </a:lnSpc>
              <a:defRPr/>
            </a:pPr>
            <a:r>
              <a:rPr lang="en-US" sz="2800" b="1" dirty="0"/>
              <a:t>Abraham offered him a tithe/sacrifice (Genesis 14:20).</a:t>
            </a:r>
          </a:p>
          <a:p>
            <a:pPr eaLnBrk="1" hangingPunct="1">
              <a:lnSpc>
                <a:spcPct val="90000"/>
              </a:lnSpc>
              <a:defRPr/>
            </a:pPr>
            <a:r>
              <a:rPr lang="en-US" sz="2800" b="1" dirty="0"/>
              <a:t>High Priest because of his character, not by descent. </a:t>
            </a:r>
            <a:r>
              <a:rPr lang="en-US" sz="2800" b="1" dirty="0" err="1"/>
              <a:t>Heb</a:t>
            </a:r>
            <a:r>
              <a:rPr lang="en-US" sz="2800" b="1" dirty="0"/>
              <a:t> 7:15-16</a:t>
            </a:r>
          </a:p>
          <a:p>
            <a:pPr eaLnBrk="1" hangingPunct="1">
              <a:lnSpc>
                <a:spcPct val="90000"/>
              </a:lnSpc>
              <a:defRPr/>
            </a:pPr>
            <a:r>
              <a:rPr lang="en-US" sz="2800" b="1" dirty="0"/>
              <a:t>Greater than Abraham </a:t>
            </a:r>
            <a:r>
              <a:rPr lang="en-US" sz="2800" b="1" dirty="0" err="1"/>
              <a:t>Heb</a:t>
            </a:r>
            <a:r>
              <a:rPr lang="en-US" sz="2800" b="1" dirty="0"/>
              <a:t> 7:4.</a:t>
            </a:r>
          </a:p>
          <a:p>
            <a:pPr eaLnBrk="1" hangingPunct="1">
              <a:lnSpc>
                <a:spcPct val="90000"/>
              </a:lnSpc>
              <a:defRPr/>
            </a:pPr>
            <a:r>
              <a:rPr lang="en-US" sz="2800" b="1" dirty="0"/>
              <a:t>Gave Abraham bread and wine (last supper, Lord’s Supper)</a:t>
            </a:r>
          </a:p>
          <a:p>
            <a:pPr eaLnBrk="1" hangingPunct="1">
              <a:lnSpc>
                <a:spcPct val="90000"/>
              </a:lnSpc>
              <a:defRPr/>
            </a:pPr>
            <a:r>
              <a:rPr lang="en-US" sz="2800" b="1" dirty="0"/>
              <a:t>A priest for everyone; not just for the Jews.</a:t>
            </a:r>
          </a:p>
          <a:p>
            <a:pPr marL="0" indent="0" eaLnBrk="1" hangingPunct="1">
              <a:lnSpc>
                <a:spcPct val="90000"/>
              </a:lnSpc>
              <a:buFontTx/>
              <a:buNone/>
              <a:defRPr/>
            </a:pPr>
            <a:endParaRPr lang="en-US" sz="2800" b="1" dirty="0"/>
          </a:p>
        </p:txBody>
      </p:sp>
    </p:spTree>
    <p:extLst>
      <p:ext uri="{BB962C8B-B14F-4D97-AF65-F5344CB8AC3E}">
        <p14:creationId xmlns:p14="http://schemas.microsoft.com/office/powerpoint/2010/main" val="16912230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a:t>Joseph: Savior of Israel</a:t>
            </a:r>
          </a:p>
        </p:txBody>
      </p:sp>
      <p:sp>
        <p:nvSpPr>
          <p:cNvPr id="3" name="Content Placeholder 2"/>
          <p:cNvSpPr>
            <a:spLocks noGrp="1"/>
          </p:cNvSpPr>
          <p:nvPr>
            <p:ph idx="1"/>
          </p:nvPr>
        </p:nvSpPr>
        <p:spPr>
          <a:xfrm>
            <a:off x="304800" y="1676400"/>
            <a:ext cx="5257800" cy="4800600"/>
          </a:xfrm>
        </p:spPr>
        <p:txBody>
          <a:bodyPr/>
          <a:lstStyle/>
          <a:p>
            <a:pPr marL="0" indent="0">
              <a:buFontTx/>
              <a:buNone/>
              <a:defRPr/>
            </a:pPr>
            <a:r>
              <a:rPr lang="en-US" sz="2400" b="1" dirty="0"/>
              <a:t>From the right hand of his father, he became a slave in Egypt and was later raised to the right hand of the king</a:t>
            </a:r>
          </a:p>
          <a:p>
            <a:pPr marL="0" indent="0">
              <a:buFontTx/>
              <a:buNone/>
              <a:defRPr/>
            </a:pPr>
            <a:endParaRPr lang="en-US" sz="800" b="1" dirty="0"/>
          </a:p>
          <a:p>
            <a:pPr marL="0" indent="0">
              <a:buFontTx/>
              <a:buNone/>
              <a:defRPr/>
            </a:pPr>
            <a:r>
              <a:rPr lang="en-US" sz="2400" b="1" dirty="0"/>
              <a:t>A shepherd</a:t>
            </a:r>
          </a:p>
          <a:p>
            <a:pPr marL="0" indent="0">
              <a:buFontTx/>
              <a:buNone/>
              <a:defRPr/>
            </a:pPr>
            <a:endParaRPr lang="en-US" sz="800" b="1" dirty="0"/>
          </a:p>
          <a:p>
            <a:pPr marL="0" indent="0">
              <a:buFontTx/>
              <a:buNone/>
              <a:defRPr/>
            </a:pPr>
            <a:r>
              <a:rPr lang="en-US" sz="2400" b="1" dirty="0"/>
              <a:t>A dream:  You will be King of the Jews</a:t>
            </a:r>
          </a:p>
          <a:p>
            <a:pPr marL="0" indent="0">
              <a:buFontTx/>
              <a:buNone/>
              <a:defRPr/>
            </a:pPr>
            <a:endParaRPr lang="en-US" sz="800" b="1" dirty="0"/>
          </a:p>
          <a:p>
            <a:pPr marL="0" indent="0">
              <a:buFontTx/>
              <a:buNone/>
              <a:defRPr/>
            </a:pPr>
            <a:r>
              <a:rPr lang="en-US" sz="2400" b="1" dirty="0"/>
              <a:t>Jealous brothers decided to kill him</a:t>
            </a:r>
          </a:p>
          <a:p>
            <a:pPr marL="0" indent="0">
              <a:buFontTx/>
              <a:buNone/>
              <a:defRPr/>
            </a:pPr>
            <a:endParaRPr lang="en-US" sz="800" b="1" dirty="0"/>
          </a:p>
          <a:p>
            <a:pPr marL="0" indent="0">
              <a:buFontTx/>
              <a:buNone/>
              <a:defRPr/>
            </a:pPr>
            <a:r>
              <a:rPr lang="en-US" sz="2400" b="1" dirty="0"/>
              <a:t>Betrayed for 20 pieces of silver</a:t>
            </a:r>
          </a:p>
          <a:p>
            <a:pPr marL="0" indent="0">
              <a:buFontTx/>
              <a:buNone/>
              <a:defRPr/>
            </a:pPr>
            <a:endParaRPr lang="en-US" sz="800" b="1" dirty="0"/>
          </a:p>
          <a:p>
            <a:pPr marL="0" indent="0">
              <a:buFontTx/>
              <a:buNone/>
              <a:defRPr/>
            </a:pPr>
            <a:r>
              <a:rPr lang="en-US" sz="2400" b="1" dirty="0"/>
              <a:t>Went down to Egypt</a:t>
            </a:r>
          </a:p>
          <a:p>
            <a:pPr marL="0" indent="0">
              <a:buFontTx/>
              <a:buNone/>
              <a:defRPr/>
            </a:pPr>
            <a:endParaRPr lang="en-US" sz="800" b="1" dirty="0"/>
          </a:p>
          <a:p>
            <a:pPr marL="0" indent="0">
              <a:buFontTx/>
              <a:buNone/>
              <a:defRPr/>
            </a:pPr>
            <a:r>
              <a:rPr lang="en-US" sz="2400" b="1" dirty="0"/>
              <a:t>Saved Israel</a:t>
            </a:r>
          </a:p>
          <a:p>
            <a:pPr marL="0" indent="0">
              <a:buFontTx/>
              <a:buNone/>
              <a:defRPr/>
            </a:pPr>
            <a:endParaRPr lang="en-US" sz="2400" b="1" dirty="0"/>
          </a:p>
          <a:p>
            <a:pPr marL="0" indent="0">
              <a:buFontTx/>
              <a:buNone/>
              <a:defRPr/>
            </a:pPr>
            <a:endParaRPr lang="en-US" sz="2400" b="1" dirty="0"/>
          </a:p>
        </p:txBody>
      </p:sp>
      <p:pic>
        <p:nvPicPr>
          <p:cNvPr id="168964" name="Picture 2" descr="http://www.gutenberg.org/files/30218/30218-h/images/front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8488" y="1676400"/>
            <a:ext cx="34639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84924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1295400" y="0"/>
            <a:ext cx="6705600"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indent="457200" algn="just" eaLnBrk="1" hangingPunct="1">
              <a:tabLst>
                <a:tab pos="-571500" algn="l"/>
              </a:tabLst>
            </a:pPr>
            <a:r>
              <a:rPr lang="es-MX" sz="2000" b="1">
                <a:solidFill>
                  <a:srgbClr val="FFFF66"/>
                </a:solidFill>
                <a:latin typeface="Book Antiqua" pitchFamily="18" charset="0"/>
                <a:cs typeface="Times New Roman" pitchFamily="18" charset="0"/>
              </a:rPr>
              <a:t>Parallels Between Moses and Jesus</a:t>
            </a:r>
            <a:endParaRPr lang="es-MX" sz="2000" b="1" i="1">
              <a:solidFill>
                <a:srgbClr val="FFFF66"/>
              </a:solidFill>
              <a:latin typeface="Book Antiqua" pitchFamily="18" charset="0"/>
              <a:cs typeface="Times New Roman" pitchFamily="18" charset="0"/>
            </a:endParaRPr>
          </a:p>
          <a:p>
            <a:pPr indent="457200" algn="just">
              <a:tabLst>
                <a:tab pos="-571500" algn="l"/>
              </a:tabLst>
            </a:pPr>
            <a:r>
              <a:rPr lang="es-MX" sz="1100">
                <a:solidFill>
                  <a:srgbClr val="000000"/>
                </a:solidFill>
                <a:latin typeface="Book Antiqua" pitchFamily="18" charset="0"/>
                <a:cs typeface="Times New Roman" pitchFamily="18" charset="0"/>
              </a:rPr>
              <a:t> </a:t>
            </a:r>
            <a:endParaRPr lang="es-MX" sz="2400">
              <a:latin typeface="Times New Roman" pitchFamily="18" charset="0"/>
            </a:endParaRPr>
          </a:p>
        </p:txBody>
      </p:sp>
      <p:grpSp>
        <p:nvGrpSpPr>
          <p:cNvPr id="122883" name="Group 71"/>
          <p:cNvGrpSpPr>
            <a:grpSpLocks/>
          </p:cNvGrpSpPr>
          <p:nvPr/>
        </p:nvGrpSpPr>
        <p:grpSpPr bwMode="auto">
          <a:xfrm>
            <a:off x="990600" y="762000"/>
            <a:ext cx="6705600" cy="5867400"/>
            <a:chOff x="-3" y="525"/>
            <a:chExt cx="2230" cy="6063"/>
          </a:xfrm>
        </p:grpSpPr>
        <p:grpSp>
          <p:nvGrpSpPr>
            <p:cNvPr id="122884" name="Group 69"/>
            <p:cNvGrpSpPr>
              <a:grpSpLocks/>
            </p:cNvGrpSpPr>
            <p:nvPr/>
          </p:nvGrpSpPr>
          <p:grpSpPr bwMode="auto">
            <a:xfrm>
              <a:off x="0" y="528"/>
              <a:ext cx="2224" cy="6057"/>
              <a:chOff x="0" y="528"/>
              <a:chExt cx="2224" cy="6057"/>
            </a:xfrm>
          </p:grpSpPr>
          <p:grpSp>
            <p:nvGrpSpPr>
              <p:cNvPr id="122886" name="Group 26"/>
              <p:cNvGrpSpPr>
                <a:grpSpLocks/>
              </p:cNvGrpSpPr>
              <p:nvPr/>
            </p:nvGrpSpPr>
            <p:grpSpPr bwMode="auto">
              <a:xfrm>
                <a:off x="0" y="528"/>
                <a:ext cx="1130" cy="509"/>
                <a:chOff x="0" y="528"/>
                <a:chExt cx="1130" cy="509"/>
              </a:xfrm>
            </p:grpSpPr>
            <p:sp>
              <p:nvSpPr>
                <p:cNvPr id="122950" name="Rectangle 3"/>
                <p:cNvSpPr>
                  <a:spLocks noChangeArrowheads="1"/>
                </p:cNvSpPr>
                <p:nvPr/>
              </p:nvSpPr>
              <p:spPr bwMode="auto">
                <a:xfrm>
                  <a:off x="43" y="528"/>
                  <a:ext cx="104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tabLst>
                      <a:tab pos="-571500" algn="l"/>
                    </a:tabLst>
                  </a:pPr>
                  <a:r>
                    <a:rPr lang="es-MX" sz="2000" b="1">
                      <a:solidFill>
                        <a:srgbClr val="FFFF66"/>
                      </a:solidFill>
                      <a:latin typeface="Book Antiqua" pitchFamily="18" charset="0"/>
                      <a:cs typeface="Times New Roman" pitchFamily="18" charset="0"/>
                    </a:rPr>
                    <a:t>Moses</a:t>
                  </a:r>
                  <a:endParaRPr lang="es-MX" sz="2000" b="1" i="1">
                    <a:solidFill>
                      <a:srgbClr val="FFFF66"/>
                    </a:solidFill>
                    <a:latin typeface="Book Antiqua" pitchFamily="18" charset="0"/>
                    <a:cs typeface="Times New Roman" pitchFamily="18" charset="0"/>
                  </a:endParaRPr>
                </a:p>
                <a:p>
                  <a:pPr algn="just">
                    <a:tabLst>
                      <a:tab pos="-571500" algn="l"/>
                    </a:tabLst>
                  </a:pPr>
                  <a:r>
                    <a:rPr lang="es-MX" sz="1200" i="1">
                      <a:solidFill>
                        <a:srgbClr val="000000"/>
                      </a:solidFill>
                      <a:latin typeface="Book Antiqua" pitchFamily="18" charset="0"/>
                      <a:cs typeface="Times New Roman" pitchFamily="18" charset="0"/>
                    </a:rPr>
                    <a:t> </a:t>
                  </a:r>
                </a:p>
                <a:p>
                  <a:pPr algn="just">
                    <a:tabLst>
                      <a:tab pos="-571500" algn="l"/>
                    </a:tabLst>
                  </a:pPr>
                  <a:endParaRPr lang="es-MX" sz="2400">
                    <a:latin typeface="Times New Roman" pitchFamily="18" charset="0"/>
                  </a:endParaRPr>
                </a:p>
              </p:txBody>
            </p:sp>
            <p:sp>
              <p:nvSpPr>
                <p:cNvPr id="122951" name="Rectangle 25"/>
                <p:cNvSpPr>
                  <a:spLocks noChangeArrowheads="1"/>
                </p:cNvSpPr>
                <p:nvPr/>
              </p:nvSpPr>
              <p:spPr bwMode="auto">
                <a:xfrm>
                  <a:off x="0" y="528"/>
                  <a:ext cx="113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887" name="Group 28"/>
              <p:cNvGrpSpPr>
                <a:grpSpLocks/>
              </p:cNvGrpSpPr>
              <p:nvPr/>
            </p:nvGrpSpPr>
            <p:grpSpPr bwMode="auto">
              <a:xfrm>
                <a:off x="1130" y="528"/>
                <a:ext cx="1094" cy="509"/>
                <a:chOff x="1130" y="528"/>
                <a:chExt cx="1094" cy="509"/>
              </a:xfrm>
            </p:grpSpPr>
            <p:sp>
              <p:nvSpPr>
                <p:cNvPr id="122948" name="Rectangle 4"/>
                <p:cNvSpPr>
                  <a:spLocks noChangeArrowheads="1"/>
                </p:cNvSpPr>
                <p:nvPr/>
              </p:nvSpPr>
              <p:spPr bwMode="auto">
                <a:xfrm>
                  <a:off x="1173" y="528"/>
                  <a:ext cx="1008"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tabLst>
                      <a:tab pos="-571500" algn="l"/>
                    </a:tabLst>
                  </a:pPr>
                  <a:r>
                    <a:rPr lang="es-MX" sz="2000" b="1">
                      <a:solidFill>
                        <a:srgbClr val="FFFF66"/>
                      </a:solidFill>
                      <a:latin typeface="Book Antiqua" pitchFamily="18" charset="0"/>
                      <a:cs typeface="Times New Roman" pitchFamily="18" charset="0"/>
                    </a:rPr>
                    <a:t>Jesus</a:t>
                  </a:r>
                  <a:endParaRPr lang="es-MX" sz="2000" b="1" i="1">
                    <a:solidFill>
                      <a:srgbClr val="FFFF66"/>
                    </a:solidFill>
                    <a:latin typeface="Book Antiqua" pitchFamily="18" charset="0"/>
                    <a:cs typeface="Times New Roman" pitchFamily="18" charset="0"/>
                  </a:endParaRPr>
                </a:p>
                <a:p>
                  <a:pPr algn="just">
                    <a:tabLst>
                      <a:tab pos="-571500" algn="l"/>
                    </a:tabLst>
                  </a:pPr>
                  <a:endParaRPr lang="es-MX" sz="2000" b="1">
                    <a:solidFill>
                      <a:srgbClr val="FFFF66"/>
                    </a:solidFill>
                    <a:latin typeface="Book Antiqua" pitchFamily="18" charset="0"/>
                  </a:endParaRPr>
                </a:p>
              </p:txBody>
            </p:sp>
            <p:sp>
              <p:nvSpPr>
                <p:cNvPr id="122949" name="Rectangle 27"/>
                <p:cNvSpPr>
                  <a:spLocks noChangeArrowheads="1"/>
                </p:cNvSpPr>
                <p:nvPr/>
              </p:nvSpPr>
              <p:spPr bwMode="auto">
                <a:xfrm>
                  <a:off x="1130" y="528"/>
                  <a:ext cx="1094"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888" name="Group 30"/>
              <p:cNvGrpSpPr>
                <a:grpSpLocks/>
              </p:cNvGrpSpPr>
              <p:nvPr/>
            </p:nvGrpSpPr>
            <p:grpSpPr bwMode="auto">
              <a:xfrm>
                <a:off x="0" y="1037"/>
                <a:ext cx="1130" cy="615"/>
                <a:chOff x="0" y="1037"/>
                <a:chExt cx="1130" cy="615"/>
              </a:xfrm>
            </p:grpSpPr>
            <p:sp>
              <p:nvSpPr>
                <p:cNvPr id="122946" name="Rectangle 5"/>
                <p:cNvSpPr>
                  <a:spLocks noChangeArrowheads="1"/>
                </p:cNvSpPr>
                <p:nvPr/>
              </p:nvSpPr>
              <p:spPr bwMode="auto">
                <a:xfrm>
                  <a:off x="43" y="1037"/>
                  <a:ext cx="1044" cy="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Pharaoh tried to kill him</a:t>
                  </a:r>
                  <a:endParaRPr lang="es-MX" sz="1600" b="1" i="1">
                    <a:solidFill>
                      <a:srgbClr val="FFFF66"/>
                    </a:solidFill>
                    <a:latin typeface="Book Antiqua" pitchFamily="18" charset="0"/>
                    <a:cs typeface="Times New Roman" pitchFamily="18" charset="0"/>
                  </a:endParaRPr>
                </a:p>
                <a:p>
                  <a:pPr>
                    <a:tabLst>
                      <a:tab pos="-571500" algn="l"/>
                    </a:tabLst>
                  </a:pPr>
                  <a:r>
                    <a:rPr lang="es-MX" sz="1200" i="1">
                      <a:solidFill>
                        <a:srgbClr val="000000"/>
                      </a:solidFill>
                      <a:latin typeface="Book Antiqua" pitchFamily="18" charset="0"/>
                      <a:cs typeface="Times New Roman" pitchFamily="18" charset="0"/>
                    </a:rPr>
                    <a:t> </a:t>
                  </a:r>
                </a:p>
                <a:p>
                  <a:pPr>
                    <a:tabLst>
                      <a:tab pos="-571500" algn="l"/>
                    </a:tabLst>
                  </a:pPr>
                  <a:endParaRPr lang="es-MX" sz="2400">
                    <a:latin typeface="Times New Roman" pitchFamily="18" charset="0"/>
                  </a:endParaRPr>
                </a:p>
              </p:txBody>
            </p:sp>
            <p:sp>
              <p:nvSpPr>
                <p:cNvPr id="122947" name="Rectangle 29"/>
                <p:cNvSpPr>
                  <a:spLocks noChangeArrowheads="1"/>
                </p:cNvSpPr>
                <p:nvPr/>
              </p:nvSpPr>
              <p:spPr bwMode="auto">
                <a:xfrm>
                  <a:off x="0" y="1037"/>
                  <a:ext cx="1130" cy="61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889" name="Group 32"/>
              <p:cNvGrpSpPr>
                <a:grpSpLocks/>
              </p:cNvGrpSpPr>
              <p:nvPr/>
            </p:nvGrpSpPr>
            <p:grpSpPr bwMode="auto">
              <a:xfrm>
                <a:off x="1130" y="1037"/>
                <a:ext cx="1094" cy="615"/>
                <a:chOff x="1130" y="1037"/>
                <a:chExt cx="1094" cy="615"/>
              </a:xfrm>
            </p:grpSpPr>
            <p:sp>
              <p:nvSpPr>
                <p:cNvPr id="122944" name="Rectangle 6"/>
                <p:cNvSpPr>
                  <a:spLocks noChangeArrowheads="1"/>
                </p:cNvSpPr>
                <p:nvPr/>
              </p:nvSpPr>
              <p:spPr bwMode="auto">
                <a:xfrm>
                  <a:off x="1173" y="1037"/>
                  <a:ext cx="1008" cy="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Herod tried to kill him</a:t>
                  </a:r>
                </a:p>
                <a:p>
                  <a:pPr>
                    <a:tabLst>
                      <a:tab pos="-571500" algn="l"/>
                    </a:tabLst>
                  </a:pPr>
                  <a:endParaRPr lang="es-MX" sz="2400">
                    <a:latin typeface="Times New Roman" pitchFamily="18" charset="0"/>
                  </a:endParaRPr>
                </a:p>
              </p:txBody>
            </p:sp>
            <p:sp>
              <p:nvSpPr>
                <p:cNvPr id="122945" name="Rectangle 31"/>
                <p:cNvSpPr>
                  <a:spLocks noChangeArrowheads="1"/>
                </p:cNvSpPr>
                <p:nvPr/>
              </p:nvSpPr>
              <p:spPr bwMode="auto">
                <a:xfrm>
                  <a:off x="1130" y="1037"/>
                  <a:ext cx="1094" cy="61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890" name="Group 34"/>
              <p:cNvGrpSpPr>
                <a:grpSpLocks/>
              </p:cNvGrpSpPr>
              <p:nvPr/>
            </p:nvGrpSpPr>
            <p:grpSpPr bwMode="auto">
              <a:xfrm>
                <a:off x="0" y="1652"/>
                <a:ext cx="1130" cy="500"/>
                <a:chOff x="0" y="1652"/>
                <a:chExt cx="1130" cy="500"/>
              </a:xfrm>
            </p:grpSpPr>
            <p:sp>
              <p:nvSpPr>
                <p:cNvPr id="122942" name="Rectangle 7"/>
                <p:cNvSpPr>
                  <a:spLocks noChangeArrowheads="1"/>
                </p:cNvSpPr>
                <p:nvPr/>
              </p:nvSpPr>
              <p:spPr bwMode="auto">
                <a:xfrm>
                  <a:off x="43" y="1652"/>
                  <a:ext cx="104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Called by God to leave Egypt</a:t>
                  </a:r>
                </a:p>
                <a:p>
                  <a:pPr>
                    <a:tabLst>
                      <a:tab pos="-571500" algn="l"/>
                    </a:tabLst>
                  </a:pPr>
                  <a:endParaRPr lang="es-MX" sz="2400">
                    <a:latin typeface="Times New Roman" pitchFamily="18" charset="0"/>
                  </a:endParaRPr>
                </a:p>
              </p:txBody>
            </p:sp>
            <p:sp>
              <p:nvSpPr>
                <p:cNvPr id="122943" name="Rectangle 33"/>
                <p:cNvSpPr>
                  <a:spLocks noChangeArrowheads="1"/>
                </p:cNvSpPr>
                <p:nvPr/>
              </p:nvSpPr>
              <p:spPr bwMode="auto">
                <a:xfrm>
                  <a:off x="0" y="1652"/>
                  <a:ext cx="113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891" name="Group 36"/>
              <p:cNvGrpSpPr>
                <a:grpSpLocks/>
              </p:cNvGrpSpPr>
              <p:nvPr/>
            </p:nvGrpSpPr>
            <p:grpSpPr bwMode="auto">
              <a:xfrm>
                <a:off x="1130" y="1652"/>
                <a:ext cx="1094" cy="500"/>
                <a:chOff x="1130" y="1652"/>
                <a:chExt cx="1094" cy="500"/>
              </a:xfrm>
            </p:grpSpPr>
            <p:sp>
              <p:nvSpPr>
                <p:cNvPr id="122940" name="Rectangle 8"/>
                <p:cNvSpPr>
                  <a:spLocks noChangeArrowheads="1"/>
                </p:cNvSpPr>
                <p:nvPr/>
              </p:nvSpPr>
              <p:spPr bwMode="auto">
                <a:xfrm>
                  <a:off x="1173" y="1652"/>
                  <a:ext cx="1008"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Carried out of Egypt</a:t>
                  </a:r>
                  <a:endParaRPr lang="es-MX" sz="1600" b="1" i="1">
                    <a:solidFill>
                      <a:srgbClr val="FFFF66"/>
                    </a:solidFill>
                    <a:latin typeface="Book Antiqua" pitchFamily="18" charset="0"/>
                    <a:cs typeface="Times New Roman" pitchFamily="18" charset="0"/>
                  </a:endParaRPr>
                </a:p>
                <a:p>
                  <a:pPr>
                    <a:tabLst>
                      <a:tab pos="-571500" algn="l"/>
                    </a:tabLst>
                  </a:pPr>
                  <a:endParaRPr lang="es-MX" sz="1600" b="1">
                    <a:solidFill>
                      <a:srgbClr val="FFFF66"/>
                    </a:solidFill>
                    <a:latin typeface="Book Antiqua" pitchFamily="18" charset="0"/>
                  </a:endParaRPr>
                </a:p>
              </p:txBody>
            </p:sp>
            <p:sp>
              <p:nvSpPr>
                <p:cNvPr id="122941" name="Rectangle 35"/>
                <p:cNvSpPr>
                  <a:spLocks noChangeArrowheads="1"/>
                </p:cNvSpPr>
                <p:nvPr/>
              </p:nvSpPr>
              <p:spPr bwMode="auto">
                <a:xfrm>
                  <a:off x="1130" y="1652"/>
                  <a:ext cx="1094"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892" name="Group 38"/>
              <p:cNvGrpSpPr>
                <a:grpSpLocks/>
              </p:cNvGrpSpPr>
              <p:nvPr/>
            </p:nvGrpSpPr>
            <p:grpSpPr bwMode="auto">
              <a:xfrm>
                <a:off x="0" y="2152"/>
                <a:ext cx="1130" cy="606"/>
                <a:chOff x="0" y="2152"/>
                <a:chExt cx="1130" cy="606"/>
              </a:xfrm>
            </p:grpSpPr>
            <p:sp>
              <p:nvSpPr>
                <p:cNvPr id="122938" name="Rectangle 9"/>
                <p:cNvSpPr>
                  <a:spLocks noChangeArrowheads="1"/>
                </p:cNvSpPr>
                <p:nvPr/>
              </p:nvSpPr>
              <p:spPr bwMode="auto">
                <a:xfrm>
                  <a:off x="43" y="2152"/>
                  <a:ext cx="1044"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Forty years in the wilderness to prepare for his ministry</a:t>
                  </a:r>
                </a:p>
                <a:p>
                  <a:pPr>
                    <a:tabLst>
                      <a:tab pos="-571500" algn="l"/>
                    </a:tabLst>
                  </a:pPr>
                  <a:endParaRPr lang="es-MX" sz="2400">
                    <a:latin typeface="Times New Roman" pitchFamily="18" charset="0"/>
                  </a:endParaRPr>
                </a:p>
              </p:txBody>
            </p:sp>
            <p:sp>
              <p:nvSpPr>
                <p:cNvPr id="122939" name="Rectangle 37"/>
                <p:cNvSpPr>
                  <a:spLocks noChangeArrowheads="1"/>
                </p:cNvSpPr>
                <p:nvPr/>
              </p:nvSpPr>
              <p:spPr bwMode="auto">
                <a:xfrm>
                  <a:off x="0" y="2152"/>
                  <a:ext cx="1130"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893" name="Group 40"/>
              <p:cNvGrpSpPr>
                <a:grpSpLocks/>
              </p:cNvGrpSpPr>
              <p:nvPr/>
            </p:nvGrpSpPr>
            <p:grpSpPr bwMode="auto">
              <a:xfrm>
                <a:off x="1130" y="2152"/>
                <a:ext cx="1094" cy="606"/>
                <a:chOff x="1130" y="2152"/>
                <a:chExt cx="1094" cy="606"/>
              </a:xfrm>
            </p:grpSpPr>
            <p:sp>
              <p:nvSpPr>
                <p:cNvPr id="122936" name="Rectangle 10"/>
                <p:cNvSpPr>
                  <a:spLocks noChangeArrowheads="1"/>
                </p:cNvSpPr>
                <p:nvPr/>
              </p:nvSpPr>
              <p:spPr bwMode="auto">
                <a:xfrm>
                  <a:off x="1173" y="2152"/>
                  <a:ext cx="1008"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Forty days in the wilderness to prepare for his ministry</a:t>
                  </a:r>
                  <a:endParaRPr lang="es-MX" sz="1600" b="1" i="1">
                    <a:solidFill>
                      <a:srgbClr val="FFFF66"/>
                    </a:solidFill>
                    <a:latin typeface="Book Antiqua" pitchFamily="18" charset="0"/>
                    <a:cs typeface="Times New Roman" pitchFamily="18" charset="0"/>
                  </a:endParaRPr>
                </a:p>
                <a:p>
                  <a:pPr>
                    <a:tabLst>
                      <a:tab pos="-571500" algn="l"/>
                    </a:tabLst>
                  </a:pPr>
                  <a:endParaRPr lang="es-MX" sz="1600" b="1">
                    <a:solidFill>
                      <a:srgbClr val="FFFF66"/>
                    </a:solidFill>
                    <a:latin typeface="Book Antiqua" pitchFamily="18" charset="0"/>
                  </a:endParaRPr>
                </a:p>
              </p:txBody>
            </p:sp>
            <p:sp>
              <p:nvSpPr>
                <p:cNvPr id="122937" name="Rectangle 39"/>
                <p:cNvSpPr>
                  <a:spLocks noChangeArrowheads="1"/>
                </p:cNvSpPr>
                <p:nvPr/>
              </p:nvSpPr>
              <p:spPr bwMode="auto">
                <a:xfrm>
                  <a:off x="1130" y="2152"/>
                  <a:ext cx="1094"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894" name="Group 42"/>
              <p:cNvGrpSpPr>
                <a:grpSpLocks/>
              </p:cNvGrpSpPr>
              <p:nvPr/>
            </p:nvGrpSpPr>
            <p:grpSpPr bwMode="auto">
              <a:xfrm>
                <a:off x="0" y="2758"/>
                <a:ext cx="1130" cy="606"/>
                <a:chOff x="0" y="2758"/>
                <a:chExt cx="1130" cy="606"/>
              </a:xfrm>
            </p:grpSpPr>
            <p:sp>
              <p:nvSpPr>
                <p:cNvPr id="122934" name="Rectangle 11"/>
                <p:cNvSpPr>
                  <a:spLocks noChangeArrowheads="1"/>
                </p:cNvSpPr>
                <p:nvPr/>
              </p:nvSpPr>
              <p:spPr bwMode="auto">
                <a:xfrm>
                  <a:off x="43" y="2758"/>
                  <a:ext cx="1044"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Left his position with the king of Egypt to dwell with the Jews</a:t>
                  </a:r>
                  <a:endParaRPr lang="es-MX" sz="1600" b="1" i="1">
                    <a:solidFill>
                      <a:srgbClr val="FFFF66"/>
                    </a:solidFill>
                    <a:latin typeface="Book Antiqua" pitchFamily="18" charset="0"/>
                    <a:cs typeface="Times New Roman" pitchFamily="18" charset="0"/>
                  </a:endParaRPr>
                </a:p>
                <a:p>
                  <a:pPr>
                    <a:tabLst>
                      <a:tab pos="-571500" algn="l"/>
                    </a:tabLst>
                  </a:pPr>
                  <a:endParaRPr lang="es-MX" sz="1600" b="1">
                    <a:solidFill>
                      <a:srgbClr val="FFFF66"/>
                    </a:solidFill>
                    <a:latin typeface="Book Antiqua" pitchFamily="18" charset="0"/>
                  </a:endParaRPr>
                </a:p>
              </p:txBody>
            </p:sp>
            <p:sp>
              <p:nvSpPr>
                <p:cNvPr id="122935" name="Rectangle 41"/>
                <p:cNvSpPr>
                  <a:spLocks noChangeArrowheads="1"/>
                </p:cNvSpPr>
                <p:nvPr/>
              </p:nvSpPr>
              <p:spPr bwMode="auto">
                <a:xfrm>
                  <a:off x="0" y="2758"/>
                  <a:ext cx="1130"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895" name="Group 44"/>
              <p:cNvGrpSpPr>
                <a:grpSpLocks/>
              </p:cNvGrpSpPr>
              <p:nvPr/>
            </p:nvGrpSpPr>
            <p:grpSpPr bwMode="auto">
              <a:xfrm>
                <a:off x="1130" y="2758"/>
                <a:ext cx="1094" cy="606"/>
                <a:chOff x="1130" y="2758"/>
                <a:chExt cx="1094" cy="606"/>
              </a:xfrm>
            </p:grpSpPr>
            <p:sp>
              <p:nvSpPr>
                <p:cNvPr id="122932" name="Rectangle 12"/>
                <p:cNvSpPr>
                  <a:spLocks noChangeArrowheads="1"/>
                </p:cNvSpPr>
                <p:nvPr/>
              </p:nvSpPr>
              <p:spPr bwMode="auto">
                <a:xfrm>
                  <a:off x="1173" y="2758"/>
                  <a:ext cx="1008"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Left the right hand of the Father to life with the Jews</a:t>
                  </a:r>
                </a:p>
                <a:p>
                  <a:pPr>
                    <a:tabLst>
                      <a:tab pos="-571500" algn="l"/>
                    </a:tabLst>
                  </a:pPr>
                  <a:endParaRPr lang="es-MX" sz="2400">
                    <a:latin typeface="Times New Roman" pitchFamily="18" charset="0"/>
                  </a:endParaRPr>
                </a:p>
              </p:txBody>
            </p:sp>
            <p:sp>
              <p:nvSpPr>
                <p:cNvPr id="122933" name="Rectangle 43"/>
                <p:cNvSpPr>
                  <a:spLocks noChangeArrowheads="1"/>
                </p:cNvSpPr>
                <p:nvPr/>
              </p:nvSpPr>
              <p:spPr bwMode="auto">
                <a:xfrm>
                  <a:off x="1130" y="2758"/>
                  <a:ext cx="1094"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896" name="Group 46"/>
              <p:cNvGrpSpPr>
                <a:grpSpLocks/>
              </p:cNvGrpSpPr>
              <p:nvPr/>
            </p:nvGrpSpPr>
            <p:grpSpPr bwMode="auto">
              <a:xfrm>
                <a:off x="0" y="3364"/>
                <a:ext cx="1130" cy="500"/>
                <a:chOff x="0" y="3364"/>
                <a:chExt cx="1130" cy="500"/>
              </a:xfrm>
            </p:grpSpPr>
            <p:sp>
              <p:nvSpPr>
                <p:cNvPr id="122930" name="Rectangle 13"/>
                <p:cNvSpPr>
                  <a:spLocks noChangeArrowheads="1"/>
                </p:cNvSpPr>
                <p:nvPr/>
              </p:nvSpPr>
              <p:spPr bwMode="auto">
                <a:xfrm>
                  <a:off x="43" y="3364"/>
                  <a:ext cx="104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400" b="1">
                      <a:solidFill>
                        <a:srgbClr val="FFFF66"/>
                      </a:solidFill>
                      <a:latin typeface="Book Antiqua" pitchFamily="18" charset="0"/>
                      <a:cs typeface="Times New Roman" pitchFamily="18" charset="0"/>
                    </a:rPr>
                    <a:t>Led Israel out of slavery in Egypt</a:t>
                  </a:r>
                </a:p>
                <a:p>
                  <a:pPr>
                    <a:tabLst>
                      <a:tab pos="-571500" algn="l"/>
                    </a:tabLst>
                  </a:pPr>
                  <a:endParaRPr lang="es-MX" sz="2400">
                    <a:latin typeface="Times New Roman" pitchFamily="18" charset="0"/>
                  </a:endParaRPr>
                </a:p>
              </p:txBody>
            </p:sp>
            <p:sp>
              <p:nvSpPr>
                <p:cNvPr id="122931" name="Rectangle 45"/>
                <p:cNvSpPr>
                  <a:spLocks noChangeArrowheads="1"/>
                </p:cNvSpPr>
                <p:nvPr/>
              </p:nvSpPr>
              <p:spPr bwMode="auto">
                <a:xfrm>
                  <a:off x="0" y="3364"/>
                  <a:ext cx="113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897" name="Group 48"/>
              <p:cNvGrpSpPr>
                <a:grpSpLocks/>
              </p:cNvGrpSpPr>
              <p:nvPr/>
            </p:nvGrpSpPr>
            <p:grpSpPr bwMode="auto">
              <a:xfrm>
                <a:off x="1130" y="3364"/>
                <a:ext cx="1094" cy="500"/>
                <a:chOff x="1130" y="3364"/>
                <a:chExt cx="1094" cy="500"/>
              </a:xfrm>
            </p:grpSpPr>
            <p:sp>
              <p:nvSpPr>
                <p:cNvPr id="122928" name="Rectangle 14"/>
                <p:cNvSpPr>
                  <a:spLocks noChangeArrowheads="1"/>
                </p:cNvSpPr>
                <p:nvPr/>
              </p:nvSpPr>
              <p:spPr bwMode="auto">
                <a:xfrm>
                  <a:off x="1173" y="3364"/>
                  <a:ext cx="1008"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400" b="1">
                      <a:solidFill>
                        <a:srgbClr val="FFFF66"/>
                      </a:solidFill>
                      <a:latin typeface="Book Antiqua" pitchFamily="18" charset="0"/>
                      <a:cs typeface="Times New Roman" pitchFamily="18" charset="0"/>
                    </a:rPr>
                    <a:t>Leads Spiritual Israel out of sin</a:t>
                  </a:r>
                </a:p>
                <a:p>
                  <a:pPr>
                    <a:tabLst>
                      <a:tab pos="-571500" algn="l"/>
                    </a:tabLst>
                  </a:pPr>
                  <a:endParaRPr lang="es-MX" sz="1400">
                    <a:latin typeface="Times New Roman" pitchFamily="18" charset="0"/>
                  </a:endParaRPr>
                </a:p>
              </p:txBody>
            </p:sp>
            <p:sp>
              <p:nvSpPr>
                <p:cNvPr id="122929" name="Rectangle 47"/>
                <p:cNvSpPr>
                  <a:spLocks noChangeArrowheads="1"/>
                </p:cNvSpPr>
                <p:nvPr/>
              </p:nvSpPr>
              <p:spPr bwMode="auto">
                <a:xfrm>
                  <a:off x="1130" y="3364"/>
                  <a:ext cx="1094"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898" name="Group 50"/>
              <p:cNvGrpSpPr>
                <a:grpSpLocks/>
              </p:cNvGrpSpPr>
              <p:nvPr/>
            </p:nvGrpSpPr>
            <p:grpSpPr bwMode="auto">
              <a:xfrm>
                <a:off x="0" y="3864"/>
                <a:ext cx="1130" cy="615"/>
                <a:chOff x="0" y="3864"/>
                <a:chExt cx="1130" cy="615"/>
              </a:xfrm>
            </p:grpSpPr>
            <p:sp>
              <p:nvSpPr>
                <p:cNvPr id="122926" name="Rectangle 15"/>
                <p:cNvSpPr>
                  <a:spLocks noChangeArrowheads="1"/>
                </p:cNvSpPr>
                <p:nvPr/>
              </p:nvSpPr>
              <p:spPr bwMode="auto">
                <a:xfrm>
                  <a:off x="43" y="3864"/>
                  <a:ext cx="1044" cy="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Aaron prepared the way</a:t>
                  </a:r>
                  <a:endParaRPr lang="es-MX" sz="1600" b="1" i="1">
                    <a:solidFill>
                      <a:srgbClr val="FFFF66"/>
                    </a:solidFill>
                    <a:latin typeface="Book Antiqua" pitchFamily="18" charset="0"/>
                    <a:cs typeface="Times New Roman" pitchFamily="18" charset="0"/>
                  </a:endParaRPr>
                </a:p>
                <a:p>
                  <a:pPr>
                    <a:tabLst>
                      <a:tab pos="-571500" algn="l"/>
                    </a:tabLst>
                  </a:pPr>
                  <a:r>
                    <a:rPr lang="es-MX" sz="1600" b="1" i="1">
                      <a:solidFill>
                        <a:srgbClr val="FFFF66"/>
                      </a:solidFill>
                      <a:latin typeface="Book Antiqua" pitchFamily="18" charset="0"/>
                      <a:cs typeface="Times New Roman" pitchFamily="18" charset="0"/>
                    </a:rPr>
                    <a:t> </a:t>
                  </a:r>
                </a:p>
                <a:p>
                  <a:pPr>
                    <a:tabLst>
                      <a:tab pos="-571500" algn="l"/>
                    </a:tabLst>
                  </a:pPr>
                  <a:endParaRPr lang="es-MX" sz="1600" b="1">
                    <a:solidFill>
                      <a:srgbClr val="FFFF66"/>
                    </a:solidFill>
                    <a:latin typeface="Book Antiqua" pitchFamily="18" charset="0"/>
                  </a:endParaRPr>
                </a:p>
              </p:txBody>
            </p:sp>
            <p:sp>
              <p:nvSpPr>
                <p:cNvPr id="122927" name="Rectangle 49"/>
                <p:cNvSpPr>
                  <a:spLocks noChangeArrowheads="1"/>
                </p:cNvSpPr>
                <p:nvPr/>
              </p:nvSpPr>
              <p:spPr bwMode="auto">
                <a:xfrm>
                  <a:off x="0" y="3864"/>
                  <a:ext cx="1130" cy="61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899" name="Group 52"/>
              <p:cNvGrpSpPr>
                <a:grpSpLocks/>
              </p:cNvGrpSpPr>
              <p:nvPr/>
            </p:nvGrpSpPr>
            <p:grpSpPr bwMode="auto">
              <a:xfrm>
                <a:off x="1130" y="3864"/>
                <a:ext cx="1094" cy="615"/>
                <a:chOff x="1130" y="3864"/>
                <a:chExt cx="1094" cy="615"/>
              </a:xfrm>
            </p:grpSpPr>
            <p:sp>
              <p:nvSpPr>
                <p:cNvPr id="122924" name="Rectangle 16"/>
                <p:cNvSpPr>
                  <a:spLocks noChangeArrowheads="1"/>
                </p:cNvSpPr>
                <p:nvPr/>
              </p:nvSpPr>
              <p:spPr bwMode="auto">
                <a:xfrm>
                  <a:off x="1173" y="3864"/>
                  <a:ext cx="1008" cy="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John the Baptist prepared the way</a:t>
                  </a:r>
                  <a:endParaRPr lang="es-MX" sz="1600" b="1" i="1">
                    <a:solidFill>
                      <a:srgbClr val="FFFF66"/>
                    </a:solidFill>
                    <a:latin typeface="Book Antiqua" pitchFamily="18" charset="0"/>
                    <a:cs typeface="Times New Roman" pitchFamily="18" charset="0"/>
                  </a:endParaRPr>
                </a:p>
                <a:p>
                  <a:pPr>
                    <a:tabLst>
                      <a:tab pos="-571500" algn="l"/>
                    </a:tabLst>
                  </a:pPr>
                  <a:endParaRPr lang="es-MX" sz="1600" b="1">
                    <a:solidFill>
                      <a:srgbClr val="FFFF66"/>
                    </a:solidFill>
                    <a:latin typeface="Book Antiqua" pitchFamily="18" charset="0"/>
                  </a:endParaRPr>
                </a:p>
              </p:txBody>
            </p:sp>
            <p:sp>
              <p:nvSpPr>
                <p:cNvPr id="122925" name="Rectangle 51"/>
                <p:cNvSpPr>
                  <a:spLocks noChangeArrowheads="1"/>
                </p:cNvSpPr>
                <p:nvPr/>
              </p:nvSpPr>
              <p:spPr bwMode="auto">
                <a:xfrm>
                  <a:off x="1130" y="3864"/>
                  <a:ext cx="1094" cy="61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900" name="Group 54"/>
              <p:cNvGrpSpPr>
                <a:grpSpLocks/>
              </p:cNvGrpSpPr>
              <p:nvPr/>
            </p:nvGrpSpPr>
            <p:grpSpPr bwMode="auto">
              <a:xfrm>
                <a:off x="0" y="4479"/>
                <a:ext cx="1130" cy="606"/>
                <a:chOff x="0" y="4479"/>
                <a:chExt cx="1130" cy="606"/>
              </a:xfrm>
            </p:grpSpPr>
            <p:sp>
              <p:nvSpPr>
                <p:cNvPr id="122922" name="Rectangle 17"/>
                <p:cNvSpPr>
                  <a:spLocks noChangeArrowheads="1"/>
                </p:cNvSpPr>
                <p:nvPr/>
              </p:nvSpPr>
              <p:spPr bwMode="auto">
                <a:xfrm>
                  <a:off x="43" y="4479"/>
                  <a:ext cx="1044"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Baptized Israel in the Red Sea in order to free them</a:t>
                  </a:r>
                  <a:endParaRPr lang="es-MX" sz="1600" b="1" i="1">
                    <a:solidFill>
                      <a:srgbClr val="FFFF66"/>
                    </a:solidFill>
                    <a:latin typeface="Book Antiqua" pitchFamily="18" charset="0"/>
                    <a:cs typeface="Times New Roman" pitchFamily="18" charset="0"/>
                  </a:endParaRPr>
                </a:p>
                <a:p>
                  <a:pPr>
                    <a:tabLst>
                      <a:tab pos="-571500" algn="l"/>
                    </a:tabLst>
                  </a:pPr>
                  <a:endParaRPr lang="es-MX" sz="1600" b="1">
                    <a:solidFill>
                      <a:srgbClr val="FFFF66"/>
                    </a:solidFill>
                    <a:latin typeface="Book Antiqua" pitchFamily="18" charset="0"/>
                  </a:endParaRPr>
                </a:p>
              </p:txBody>
            </p:sp>
            <p:sp>
              <p:nvSpPr>
                <p:cNvPr id="122923" name="Rectangle 53"/>
                <p:cNvSpPr>
                  <a:spLocks noChangeArrowheads="1"/>
                </p:cNvSpPr>
                <p:nvPr/>
              </p:nvSpPr>
              <p:spPr bwMode="auto">
                <a:xfrm>
                  <a:off x="0" y="4479"/>
                  <a:ext cx="1130"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901" name="Group 56"/>
              <p:cNvGrpSpPr>
                <a:grpSpLocks/>
              </p:cNvGrpSpPr>
              <p:nvPr/>
            </p:nvGrpSpPr>
            <p:grpSpPr bwMode="auto">
              <a:xfrm>
                <a:off x="1130" y="4479"/>
                <a:ext cx="1094" cy="606"/>
                <a:chOff x="1130" y="4479"/>
                <a:chExt cx="1094" cy="606"/>
              </a:xfrm>
            </p:grpSpPr>
            <p:sp>
              <p:nvSpPr>
                <p:cNvPr id="122920" name="Rectangle 18"/>
                <p:cNvSpPr>
                  <a:spLocks noChangeArrowheads="1"/>
                </p:cNvSpPr>
                <p:nvPr/>
              </p:nvSpPr>
              <p:spPr bwMode="auto">
                <a:xfrm>
                  <a:off x="1173" y="4479"/>
                  <a:ext cx="1008"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Commands baptism in water for freedom from sin</a:t>
                  </a:r>
                </a:p>
                <a:p>
                  <a:pPr>
                    <a:tabLst>
                      <a:tab pos="-571500" algn="l"/>
                    </a:tabLst>
                  </a:pPr>
                  <a:endParaRPr lang="es-MX" sz="2400">
                    <a:latin typeface="Times New Roman" pitchFamily="18" charset="0"/>
                  </a:endParaRPr>
                </a:p>
              </p:txBody>
            </p:sp>
            <p:sp>
              <p:nvSpPr>
                <p:cNvPr id="122921" name="Rectangle 55"/>
                <p:cNvSpPr>
                  <a:spLocks noChangeArrowheads="1"/>
                </p:cNvSpPr>
                <p:nvPr/>
              </p:nvSpPr>
              <p:spPr bwMode="auto">
                <a:xfrm>
                  <a:off x="1130" y="4479"/>
                  <a:ext cx="1094"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902" name="Group 58"/>
              <p:cNvGrpSpPr>
                <a:grpSpLocks/>
              </p:cNvGrpSpPr>
              <p:nvPr/>
            </p:nvGrpSpPr>
            <p:grpSpPr bwMode="auto">
              <a:xfrm>
                <a:off x="0" y="5085"/>
                <a:ext cx="1130" cy="500"/>
                <a:chOff x="0" y="5085"/>
                <a:chExt cx="1130" cy="500"/>
              </a:xfrm>
            </p:grpSpPr>
            <p:sp>
              <p:nvSpPr>
                <p:cNvPr id="122918" name="Rectangle 19"/>
                <p:cNvSpPr>
                  <a:spLocks noChangeArrowheads="1"/>
                </p:cNvSpPr>
                <p:nvPr/>
              </p:nvSpPr>
              <p:spPr bwMode="auto">
                <a:xfrm>
                  <a:off x="43" y="5085"/>
                  <a:ext cx="104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400" b="1">
                      <a:solidFill>
                        <a:srgbClr val="FFFF66"/>
                      </a:solidFill>
                      <a:latin typeface="Book Antiqua" pitchFamily="18" charset="0"/>
                      <a:cs typeface="Times New Roman" pitchFamily="18" charset="0"/>
                    </a:rPr>
                    <a:t>Gave manna in the wilderness </a:t>
                  </a:r>
                  <a:endParaRPr lang="en-US" sz="1400" b="1">
                    <a:solidFill>
                      <a:srgbClr val="FFFF66"/>
                    </a:solidFill>
                    <a:latin typeface="Book Antiqua" pitchFamily="18" charset="0"/>
                    <a:cs typeface="Times New Roman" pitchFamily="18" charset="0"/>
                  </a:endParaRPr>
                </a:p>
                <a:p>
                  <a:pPr eaLnBrk="1" hangingPunct="1">
                    <a:tabLst>
                      <a:tab pos="-571500" algn="l"/>
                    </a:tabLst>
                  </a:pPr>
                  <a:r>
                    <a:rPr lang="es-MX" sz="1400" b="1">
                      <a:solidFill>
                        <a:srgbClr val="FFFF66"/>
                      </a:solidFill>
                      <a:latin typeface="Book Antiqua" pitchFamily="18" charset="0"/>
                      <a:cs typeface="Times New Roman" pitchFamily="18" charset="0"/>
                    </a:rPr>
                    <a:t>(sort of)</a:t>
                  </a:r>
                  <a:endParaRPr lang="es-MX" sz="1400" b="1" i="1">
                    <a:solidFill>
                      <a:srgbClr val="FFFF66"/>
                    </a:solidFill>
                    <a:latin typeface="Book Antiqua" pitchFamily="18" charset="0"/>
                    <a:cs typeface="Times New Roman" pitchFamily="18" charset="0"/>
                  </a:endParaRPr>
                </a:p>
                <a:p>
                  <a:pPr>
                    <a:tabLst>
                      <a:tab pos="-571500" algn="l"/>
                    </a:tabLst>
                  </a:pPr>
                  <a:endParaRPr lang="es-MX" sz="1400" b="1">
                    <a:solidFill>
                      <a:srgbClr val="FFFF66"/>
                    </a:solidFill>
                    <a:latin typeface="Book Antiqua" pitchFamily="18" charset="0"/>
                  </a:endParaRPr>
                </a:p>
              </p:txBody>
            </p:sp>
            <p:sp>
              <p:nvSpPr>
                <p:cNvPr id="122919" name="Rectangle 57"/>
                <p:cNvSpPr>
                  <a:spLocks noChangeArrowheads="1"/>
                </p:cNvSpPr>
                <p:nvPr/>
              </p:nvSpPr>
              <p:spPr bwMode="auto">
                <a:xfrm>
                  <a:off x="0" y="5085"/>
                  <a:ext cx="113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903" name="Group 60"/>
              <p:cNvGrpSpPr>
                <a:grpSpLocks/>
              </p:cNvGrpSpPr>
              <p:nvPr/>
            </p:nvGrpSpPr>
            <p:grpSpPr bwMode="auto">
              <a:xfrm>
                <a:off x="1130" y="5085"/>
                <a:ext cx="1094" cy="500"/>
                <a:chOff x="1130" y="5085"/>
                <a:chExt cx="1094" cy="500"/>
              </a:xfrm>
            </p:grpSpPr>
            <p:sp>
              <p:nvSpPr>
                <p:cNvPr id="122916" name="Rectangle 20"/>
                <p:cNvSpPr>
                  <a:spLocks noChangeArrowheads="1"/>
                </p:cNvSpPr>
                <p:nvPr/>
              </p:nvSpPr>
              <p:spPr bwMode="auto">
                <a:xfrm>
                  <a:off x="1173" y="5085"/>
                  <a:ext cx="1008"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400" b="1">
                      <a:solidFill>
                        <a:srgbClr val="FFFF66"/>
                      </a:solidFill>
                      <a:latin typeface="Book Antiqua" pitchFamily="18" charset="0"/>
                      <a:cs typeface="Times New Roman" pitchFamily="18" charset="0"/>
                    </a:rPr>
                    <a:t>Gives spiritual bread to all who hunger</a:t>
                  </a:r>
                </a:p>
                <a:p>
                  <a:pPr>
                    <a:tabLst>
                      <a:tab pos="-571500" algn="l"/>
                    </a:tabLst>
                  </a:pPr>
                  <a:endParaRPr lang="es-MX" sz="2400">
                    <a:latin typeface="Times New Roman" pitchFamily="18" charset="0"/>
                  </a:endParaRPr>
                </a:p>
              </p:txBody>
            </p:sp>
            <p:sp>
              <p:nvSpPr>
                <p:cNvPr id="122917" name="Rectangle 59"/>
                <p:cNvSpPr>
                  <a:spLocks noChangeArrowheads="1"/>
                </p:cNvSpPr>
                <p:nvPr/>
              </p:nvSpPr>
              <p:spPr bwMode="auto">
                <a:xfrm>
                  <a:off x="1130" y="5085"/>
                  <a:ext cx="1094"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904" name="Group 62"/>
              <p:cNvGrpSpPr>
                <a:grpSpLocks/>
              </p:cNvGrpSpPr>
              <p:nvPr/>
            </p:nvGrpSpPr>
            <p:grpSpPr bwMode="auto">
              <a:xfrm>
                <a:off x="0" y="5585"/>
                <a:ext cx="1130" cy="500"/>
                <a:chOff x="0" y="5585"/>
                <a:chExt cx="1130" cy="500"/>
              </a:xfrm>
            </p:grpSpPr>
            <p:sp>
              <p:nvSpPr>
                <p:cNvPr id="122914" name="Rectangle 21"/>
                <p:cNvSpPr>
                  <a:spLocks noChangeArrowheads="1"/>
                </p:cNvSpPr>
                <p:nvPr/>
              </p:nvSpPr>
              <p:spPr bwMode="auto">
                <a:xfrm>
                  <a:off x="43" y="5585"/>
                  <a:ext cx="104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Gave water to the people in the desert</a:t>
                  </a:r>
                  <a:endParaRPr lang="es-MX" sz="1600" b="1" i="1">
                    <a:solidFill>
                      <a:srgbClr val="FFFF66"/>
                    </a:solidFill>
                    <a:latin typeface="Book Antiqua" pitchFamily="18" charset="0"/>
                    <a:cs typeface="Times New Roman" pitchFamily="18" charset="0"/>
                  </a:endParaRPr>
                </a:p>
                <a:p>
                  <a:pPr>
                    <a:tabLst>
                      <a:tab pos="-571500" algn="l"/>
                    </a:tabLst>
                  </a:pPr>
                  <a:endParaRPr lang="es-MX" sz="1600" b="1">
                    <a:solidFill>
                      <a:srgbClr val="FFFF66"/>
                    </a:solidFill>
                    <a:latin typeface="Book Antiqua" pitchFamily="18" charset="0"/>
                  </a:endParaRPr>
                </a:p>
              </p:txBody>
            </p:sp>
            <p:sp>
              <p:nvSpPr>
                <p:cNvPr id="122915" name="Rectangle 61"/>
                <p:cNvSpPr>
                  <a:spLocks noChangeArrowheads="1"/>
                </p:cNvSpPr>
                <p:nvPr/>
              </p:nvSpPr>
              <p:spPr bwMode="auto">
                <a:xfrm>
                  <a:off x="0" y="5585"/>
                  <a:ext cx="113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905" name="Group 64"/>
              <p:cNvGrpSpPr>
                <a:grpSpLocks/>
              </p:cNvGrpSpPr>
              <p:nvPr/>
            </p:nvGrpSpPr>
            <p:grpSpPr bwMode="auto">
              <a:xfrm>
                <a:off x="1130" y="5585"/>
                <a:ext cx="1094" cy="500"/>
                <a:chOff x="1130" y="5585"/>
                <a:chExt cx="1094" cy="500"/>
              </a:xfrm>
            </p:grpSpPr>
            <p:sp>
              <p:nvSpPr>
                <p:cNvPr id="122912" name="Rectangle 22"/>
                <p:cNvSpPr>
                  <a:spLocks noChangeArrowheads="1"/>
                </p:cNvSpPr>
                <p:nvPr/>
              </p:nvSpPr>
              <p:spPr bwMode="auto">
                <a:xfrm>
                  <a:off x="1173" y="5585"/>
                  <a:ext cx="1008"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Gives spiritual water: the Holy Spirit</a:t>
                  </a:r>
                </a:p>
                <a:p>
                  <a:pPr>
                    <a:tabLst>
                      <a:tab pos="-571500" algn="l"/>
                    </a:tabLst>
                  </a:pPr>
                  <a:endParaRPr lang="es-MX" sz="2400">
                    <a:latin typeface="Times New Roman" pitchFamily="18" charset="0"/>
                  </a:endParaRPr>
                </a:p>
              </p:txBody>
            </p:sp>
            <p:sp>
              <p:nvSpPr>
                <p:cNvPr id="122913" name="Rectangle 63"/>
                <p:cNvSpPr>
                  <a:spLocks noChangeArrowheads="1"/>
                </p:cNvSpPr>
                <p:nvPr/>
              </p:nvSpPr>
              <p:spPr bwMode="auto">
                <a:xfrm>
                  <a:off x="1130" y="5585"/>
                  <a:ext cx="1094"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906" name="Group 66"/>
              <p:cNvGrpSpPr>
                <a:grpSpLocks/>
              </p:cNvGrpSpPr>
              <p:nvPr/>
            </p:nvGrpSpPr>
            <p:grpSpPr bwMode="auto">
              <a:xfrm>
                <a:off x="0" y="6085"/>
                <a:ext cx="1130" cy="500"/>
                <a:chOff x="0" y="6085"/>
                <a:chExt cx="1130" cy="500"/>
              </a:xfrm>
            </p:grpSpPr>
            <p:sp>
              <p:nvSpPr>
                <p:cNvPr id="122910" name="Rectangle 23"/>
                <p:cNvSpPr>
                  <a:spLocks noChangeArrowheads="1"/>
                </p:cNvSpPr>
                <p:nvPr/>
              </p:nvSpPr>
              <p:spPr bwMode="auto">
                <a:xfrm>
                  <a:off x="43" y="6085"/>
                  <a:ext cx="104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Spoke to God on Mt. Sinai</a:t>
                  </a:r>
                  <a:endParaRPr lang="es-MX" sz="1600" b="1" i="1">
                    <a:solidFill>
                      <a:srgbClr val="FFFF66"/>
                    </a:solidFill>
                    <a:latin typeface="Book Antiqua" pitchFamily="18" charset="0"/>
                    <a:cs typeface="Times New Roman" pitchFamily="18" charset="0"/>
                  </a:endParaRPr>
                </a:p>
                <a:p>
                  <a:pPr>
                    <a:tabLst>
                      <a:tab pos="-571500" algn="l"/>
                    </a:tabLst>
                  </a:pPr>
                  <a:endParaRPr lang="es-MX" sz="1600" b="1">
                    <a:solidFill>
                      <a:srgbClr val="FFFF66"/>
                    </a:solidFill>
                    <a:latin typeface="Book Antiqua" pitchFamily="18" charset="0"/>
                  </a:endParaRPr>
                </a:p>
              </p:txBody>
            </p:sp>
            <p:sp>
              <p:nvSpPr>
                <p:cNvPr id="122911" name="Rectangle 65"/>
                <p:cNvSpPr>
                  <a:spLocks noChangeArrowheads="1"/>
                </p:cNvSpPr>
                <p:nvPr/>
              </p:nvSpPr>
              <p:spPr bwMode="auto">
                <a:xfrm>
                  <a:off x="0" y="6085"/>
                  <a:ext cx="113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907" name="Group 68"/>
              <p:cNvGrpSpPr>
                <a:grpSpLocks/>
              </p:cNvGrpSpPr>
              <p:nvPr/>
            </p:nvGrpSpPr>
            <p:grpSpPr bwMode="auto">
              <a:xfrm>
                <a:off x="1130" y="6085"/>
                <a:ext cx="1094" cy="500"/>
                <a:chOff x="1130" y="6085"/>
                <a:chExt cx="1094" cy="500"/>
              </a:xfrm>
            </p:grpSpPr>
            <p:sp>
              <p:nvSpPr>
                <p:cNvPr id="122908" name="Rectangle 24"/>
                <p:cNvSpPr>
                  <a:spLocks noChangeArrowheads="1"/>
                </p:cNvSpPr>
                <p:nvPr/>
              </p:nvSpPr>
              <p:spPr bwMode="auto">
                <a:xfrm>
                  <a:off x="1173" y="6085"/>
                  <a:ext cx="1008"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Spoke to God on Mt. Hermon</a:t>
                  </a:r>
                  <a:endParaRPr lang="es-MX" sz="1600" b="1" i="1">
                    <a:solidFill>
                      <a:srgbClr val="FFFF66"/>
                    </a:solidFill>
                    <a:latin typeface="Book Antiqua" pitchFamily="18" charset="0"/>
                    <a:cs typeface="Times New Roman" pitchFamily="18" charset="0"/>
                  </a:endParaRPr>
                </a:p>
                <a:p>
                  <a:pPr>
                    <a:tabLst>
                      <a:tab pos="-571500" algn="l"/>
                    </a:tabLst>
                  </a:pPr>
                  <a:endParaRPr lang="es-MX" sz="1600" b="1">
                    <a:solidFill>
                      <a:srgbClr val="FFFF66"/>
                    </a:solidFill>
                    <a:latin typeface="Book Antiqua" pitchFamily="18" charset="0"/>
                  </a:endParaRPr>
                </a:p>
              </p:txBody>
            </p:sp>
            <p:sp>
              <p:nvSpPr>
                <p:cNvPr id="122909" name="Rectangle 67"/>
                <p:cNvSpPr>
                  <a:spLocks noChangeArrowheads="1"/>
                </p:cNvSpPr>
                <p:nvPr/>
              </p:nvSpPr>
              <p:spPr bwMode="auto">
                <a:xfrm>
                  <a:off x="1130" y="6085"/>
                  <a:ext cx="1094"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22885" name="Rectangle 70"/>
            <p:cNvSpPr>
              <a:spLocks noChangeArrowheads="1"/>
            </p:cNvSpPr>
            <p:nvPr/>
          </p:nvSpPr>
          <p:spPr bwMode="auto">
            <a:xfrm>
              <a:off x="-3" y="525"/>
              <a:ext cx="2230" cy="6063"/>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lstStyle/>
          <a:p>
            <a:pPr>
              <a:defRPr/>
            </a:pPr>
            <a:r>
              <a:rPr lang="en-US" sz="3600" b="1" dirty="0"/>
              <a:t>David My Servant (</a:t>
            </a:r>
            <a:r>
              <a:rPr lang="en-US" sz="3600" b="1" dirty="0" err="1"/>
              <a:t>Ezek</a:t>
            </a:r>
            <a:r>
              <a:rPr lang="en-US" sz="3600" b="1" dirty="0"/>
              <a:t> 37:24-25)</a:t>
            </a:r>
          </a:p>
        </p:txBody>
      </p:sp>
      <p:sp>
        <p:nvSpPr>
          <p:cNvPr id="3" name="Content Placeholder 2"/>
          <p:cNvSpPr>
            <a:spLocks noGrp="1"/>
          </p:cNvSpPr>
          <p:nvPr>
            <p:ph idx="1"/>
          </p:nvPr>
        </p:nvSpPr>
        <p:spPr>
          <a:xfrm>
            <a:off x="457200" y="1524000"/>
            <a:ext cx="8229600" cy="4572000"/>
          </a:xfrm>
        </p:spPr>
        <p:txBody>
          <a:bodyPr/>
          <a:lstStyle/>
          <a:p>
            <a:pPr marL="0" indent="0">
              <a:buFont typeface="Wingdings" pitchFamily="2" charset="2"/>
              <a:buNone/>
              <a:defRPr/>
            </a:pPr>
            <a:r>
              <a:rPr lang="en-US" sz="2400" b="1" dirty="0"/>
              <a:t>Born in Bethlehem  Micah 5:2</a:t>
            </a:r>
          </a:p>
          <a:p>
            <a:pPr marL="0" indent="0">
              <a:buFont typeface="Wingdings" pitchFamily="2" charset="2"/>
              <a:buNone/>
              <a:defRPr/>
            </a:pPr>
            <a:endParaRPr lang="en-US" sz="800" b="1" dirty="0"/>
          </a:p>
          <a:p>
            <a:pPr marL="0" indent="0">
              <a:buFont typeface="Wingdings" pitchFamily="2" charset="2"/>
              <a:buNone/>
              <a:defRPr/>
            </a:pPr>
            <a:r>
              <a:rPr lang="en-US" sz="2400" b="1" dirty="0"/>
              <a:t>A very good shepherd   John 10:11</a:t>
            </a:r>
          </a:p>
          <a:p>
            <a:pPr marL="0" indent="0">
              <a:buFont typeface="Wingdings" pitchFamily="2" charset="2"/>
              <a:buNone/>
              <a:defRPr/>
            </a:pPr>
            <a:endParaRPr lang="en-US" sz="800" b="1" dirty="0"/>
          </a:p>
          <a:p>
            <a:pPr marL="0" indent="0">
              <a:buFont typeface="Wingdings" pitchFamily="2" charset="2"/>
              <a:buNone/>
              <a:defRPr/>
            </a:pPr>
            <a:r>
              <a:rPr lang="en-US" sz="2400" b="1" dirty="0"/>
              <a:t>Anointed king (parallel to Jesus’ baptism) 1 Sam 16:13</a:t>
            </a:r>
          </a:p>
          <a:p>
            <a:pPr marL="0" indent="0">
              <a:buFont typeface="Wingdings" pitchFamily="2" charset="2"/>
              <a:buNone/>
              <a:defRPr/>
            </a:pPr>
            <a:r>
              <a:rPr lang="en-US" sz="2400" b="1" dirty="0"/>
              <a:t>Physical king of physical Jerusalem</a:t>
            </a:r>
          </a:p>
          <a:p>
            <a:pPr marL="0" indent="0">
              <a:buFont typeface="Wingdings" pitchFamily="2" charset="2"/>
              <a:buNone/>
              <a:defRPr/>
            </a:pPr>
            <a:endParaRPr lang="en-US" sz="800" b="1" dirty="0"/>
          </a:p>
          <a:p>
            <a:pPr marL="0" indent="0">
              <a:buFont typeface="Wingdings" pitchFamily="2" charset="2"/>
              <a:buNone/>
              <a:defRPr/>
            </a:pPr>
            <a:r>
              <a:rPr lang="en-US" sz="2400" b="1" dirty="0"/>
              <a:t>Brought God (the ark) to Jerusalem (Palm Sunday)</a:t>
            </a:r>
          </a:p>
          <a:p>
            <a:pPr marL="0" indent="0">
              <a:buFont typeface="Wingdings" pitchFamily="2" charset="2"/>
              <a:buNone/>
              <a:defRPr/>
            </a:pPr>
            <a:endParaRPr lang="en-US" sz="800" b="1" dirty="0"/>
          </a:p>
          <a:p>
            <a:pPr marL="0" indent="0">
              <a:buFont typeface="Wingdings" pitchFamily="2" charset="2"/>
              <a:buNone/>
              <a:defRPr/>
            </a:pPr>
            <a:r>
              <a:rPr lang="en-US" sz="2400" b="1" dirty="0"/>
              <a:t>Saved Israel from slavery to Philistia</a:t>
            </a:r>
          </a:p>
          <a:p>
            <a:pPr marL="0" indent="0">
              <a:buFont typeface="Wingdings" pitchFamily="2" charset="2"/>
              <a:buNone/>
              <a:defRPr/>
            </a:pPr>
            <a:endParaRPr lang="en-US" sz="800" b="1" dirty="0"/>
          </a:p>
          <a:p>
            <a:pPr marL="0" indent="0">
              <a:buFont typeface="Wingdings" pitchFamily="2" charset="2"/>
              <a:buNone/>
              <a:defRPr/>
            </a:pPr>
            <a:r>
              <a:rPr lang="en-US" sz="2400" b="1" dirty="0"/>
              <a:t>Offered a sacrifice on Mt. Moriah that saved Israel</a:t>
            </a:r>
          </a:p>
          <a:p>
            <a:pPr marL="0" indent="0">
              <a:buFont typeface="Wingdings" pitchFamily="2" charset="2"/>
              <a:buNone/>
              <a:defRPr/>
            </a:pPr>
            <a:endParaRPr lang="en-US" sz="2400" b="1" dirty="0"/>
          </a:p>
          <a:p>
            <a:pPr marL="0" indent="0">
              <a:buFont typeface="Wingdings" pitchFamily="2" charset="2"/>
              <a:buNone/>
              <a:defRPr/>
            </a:pPr>
            <a:endParaRPr lang="en-US" sz="2400" b="1" dirty="0"/>
          </a:p>
          <a:p>
            <a:pPr marL="0" indent="0">
              <a:buFont typeface="Wingdings" pitchFamily="2" charset="2"/>
              <a:buNone/>
              <a:defRPr/>
            </a:pPr>
            <a:endParaRPr lang="en-US" sz="800" b="1" dirty="0"/>
          </a:p>
          <a:p>
            <a:pPr marL="0" indent="0">
              <a:buFont typeface="Wingdings" pitchFamily="2" charset="2"/>
              <a:buNone/>
              <a:defRPr/>
            </a:pPr>
            <a:endParaRPr lang="en-US" sz="2800" b="1" dirty="0"/>
          </a:p>
        </p:txBody>
      </p:sp>
    </p:spTree>
    <p:extLst>
      <p:ext uri="{BB962C8B-B14F-4D97-AF65-F5344CB8AC3E}">
        <p14:creationId xmlns:p14="http://schemas.microsoft.com/office/powerpoint/2010/main" val="2940572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A3BF7-C6F1-43D9-9905-2C5462F8073B}"/>
              </a:ext>
            </a:extLst>
          </p:cNvPr>
          <p:cNvSpPr>
            <a:spLocks noGrp="1"/>
          </p:cNvSpPr>
          <p:nvPr>
            <p:ph type="title"/>
          </p:nvPr>
        </p:nvSpPr>
        <p:spPr>
          <a:xfrm>
            <a:off x="381000" y="152400"/>
            <a:ext cx="8305800" cy="838200"/>
          </a:xfrm>
        </p:spPr>
        <p:txBody>
          <a:bodyPr/>
          <a:lstStyle/>
          <a:p>
            <a:pPr>
              <a:defRPr/>
            </a:pPr>
            <a:r>
              <a:rPr lang="en-US" sz="3200" b="1" dirty="0"/>
              <a:t>Solomon’s Temple</a:t>
            </a:r>
          </a:p>
        </p:txBody>
      </p:sp>
      <p:sp>
        <p:nvSpPr>
          <p:cNvPr id="3" name="Content Placeholder 2">
            <a:extLst>
              <a:ext uri="{FF2B5EF4-FFF2-40B4-BE49-F238E27FC236}">
                <a16:creationId xmlns:a16="http://schemas.microsoft.com/office/drawing/2014/main" id="{78267DC8-E2A6-4C29-B1A3-B41425A20A47}"/>
              </a:ext>
            </a:extLst>
          </p:cNvPr>
          <p:cNvSpPr>
            <a:spLocks noGrp="1"/>
          </p:cNvSpPr>
          <p:nvPr>
            <p:ph idx="1"/>
          </p:nvPr>
        </p:nvSpPr>
        <p:spPr>
          <a:xfrm>
            <a:off x="228600" y="1066800"/>
            <a:ext cx="8763000" cy="5029200"/>
          </a:xfrm>
        </p:spPr>
        <p:txBody>
          <a:bodyPr/>
          <a:lstStyle/>
          <a:p>
            <a:pPr marL="0" indent="0">
              <a:buFont typeface="Wingdings" panose="05000000000000000000" pitchFamily="2" charset="2"/>
              <a:buNone/>
              <a:defRPr/>
            </a:pPr>
            <a:r>
              <a:rPr lang="en-US" sz="2800" b="1" dirty="0"/>
              <a:t>Court of Gentiles    Court of Women</a:t>
            </a:r>
          </a:p>
          <a:p>
            <a:pPr marL="0" indent="0">
              <a:buFont typeface="Wingdings" panose="05000000000000000000" pitchFamily="2" charset="2"/>
              <a:buNone/>
              <a:defRPr/>
            </a:pPr>
            <a:r>
              <a:rPr lang="en-US" sz="2800" b="1" dirty="0"/>
              <a:t>Court of Men  Court of Levites/Priests</a:t>
            </a:r>
          </a:p>
          <a:p>
            <a:pPr marL="0" indent="0">
              <a:buFont typeface="Wingdings" panose="05000000000000000000" pitchFamily="2" charset="2"/>
              <a:buNone/>
              <a:defRPr/>
            </a:pPr>
            <a:r>
              <a:rPr lang="en-US" sz="2800" b="1" dirty="0"/>
              <a:t>Holy Place   Most Holy Place   Get the point?</a:t>
            </a:r>
          </a:p>
        </p:txBody>
      </p:sp>
      <p:pic>
        <p:nvPicPr>
          <p:cNvPr id="178180" name="Picture 2" descr="http://2.bp.blogspot.com/_Uy2jpMqNnio/TJbnnKO5EhI/AAAAAAAAAuA/08bk3zwD21k/s1600/JEWISH_TEMPLE00000018.jpg">
            <a:extLst>
              <a:ext uri="{FF2B5EF4-FFF2-40B4-BE49-F238E27FC236}">
                <a16:creationId xmlns:a16="http://schemas.microsoft.com/office/drawing/2014/main" id="{E5BAD3F9-7074-4BCB-8B33-F3705E3B1F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5" y="2884488"/>
            <a:ext cx="714375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5A231-BFE8-4779-AC97-1C235D5EE0C6}"/>
              </a:ext>
            </a:extLst>
          </p:cNvPr>
          <p:cNvSpPr>
            <a:spLocks noGrp="1"/>
          </p:cNvSpPr>
          <p:nvPr>
            <p:ph type="title"/>
          </p:nvPr>
        </p:nvSpPr>
        <p:spPr>
          <a:xfrm>
            <a:off x="457200" y="381000"/>
            <a:ext cx="8229600" cy="990600"/>
          </a:xfrm>
        </p:spPr>
        <p:txBody>
          <a:bodyPr/>
          <a:lstStyle/>
          <a:p>
            <a:r>
              <a:rPr lang="en-US" sz="3200" b="1" dirty="0"/>
              <a:t>Other Prefigures of the Messiah</a:t>
            </a:r>
          </a:p>
        </p:txBody>
      </p:sp>
      <p:sp>
        <p:nvSpPr>
          <p:cNvPr id="3" name="Content Placeholder 2">
            <a:extLst>
              <a:ext uri="{FF2B5EF4-FFF2-40B4-BE49-F238E27FC236}">
                <a16:creationId xmlns:a16="http://schemas.microsoft.com/office/drawing/2014/main" id="{73830335-1206-459A-BBD5-55DE8DE3830C}"/>
              </a:ext>
            </a:extLst>
          </p:cNvPr>
          <p:cNvSpPr>
            <a:spLocks noGrp="1"/>
          </p:cNvSpPr>
          <p:nvPr>
            <p:ph idx="1"/>
          </p:nvPr>
        </p:nvSpPr>
        <p:spPr>
          <a:xfrm>
            <a:off x="609600" y="1676400"/>
            <a:ext cx="8229600" cy="4419600"/>
          </a:xfrm>
        </p:spPr>
        <p:txBody>
          <a:bodyPr/>
          <a:lstStyle/>
          <a:p>
            <a:pPr marL="0" indent="0">
              <a:buNone/>
            </a:pPr>
            <a:r>
              <a:rPr lang="en-US" sz="2800" b="1" dirty="0"/>
              <a:t>Adam</a:t>
            </a:r>
          </a:p>
          <a:p>
            <a:pPr marL="0" indent="0">
              <a:buNone/>
            </a:pPr>
            <a:r>
              <a:rPr lang="en-US" sz="2800" b="1" dirty="0"/>
              <a:t>Samson</a:t>
            </a:r>
          </a:p>
          <a:p>
            <a:pPr marL="0" indent="0">
              <a:buNone/>
            </a:pPr>
            <a:r>
              <a:rPr lang="en-US" sz="2800" b="1" dirty="0"/>
              <a:t>Deborah</a:t>
            </a:r>
          </a:p>
          <a:p>
            <a:pPr marL="0" indent="0">
              <a:buNone/>
            </a:pPr>
            <a:r>
              <a:rPr lang="en-US" sz="2800" b="1" dirty="0"/>
              <a:t>Samuel</a:t>
            </a:r>
          </a:p>
          <a:p>
            <a:pPr marL="0" indent="0">
              <a:buNone/>
            </a:pPr>
            <a:r>
              <a:rPr lang="en-US" sz="2800" b="1" dirty="0"/>
              <a:t>Cyrus</a:t>
            </a:r>
          </a:p>
          <a:p>
            <a:pPr marL="0" indent="0">
              <a:buNone/>
            </a:pPr>
            <a:r>
              <a:rPr lang="en-US" sz="2800" b="1" dirty="0"/>
              <a:t>Joshua the Priest (</a:t>
            </a:r>
            <a:r>
              <a:rPr lang="en-US" sz="2800" b="1" dirty="0" err="1"/>
              <a:t>Zech</a:t>
            </a:r>
            <a:r>
              <a:rPr lang="en-US" sz="2800" b="1" dirty="0"/>
              <a:t> 3:1-10 </a:t>
            </a:r>
            <a:r>
              <a:rPr lang="en-US" sz="2800" b="1" dirty="0" err="1"/>
              <a:t>Zech</a:t>
            </a:r>
            <a:r>
              <a:rPr lang="en-US" sz="2800" b="1" dirty="0"/>
              <a:t> 6:9-15)</a:t>
            </a:r>
          </a:p>
          <a:p>
            <a:pPr marL="0" indent="0">
              <a:buNone/>
            </a:pPr>
            <a:r>
              <a:rPr lang="en-US" sz="2800" b="1" dirty="0"/>
              <a:t>Esther</a:t>
            </a:r>
          </a:p>
        </p:txBody>
      </p:sp>
    </p:spTree>
    <p:extLst>
      <p:ext uri="{BB962C8B-B14F-4D97-AF65-F5344CB8AC3E}">
        <p14:creationId xmlns:p14="http://schemas.microsoft.com/office/powerpoint/2010/main" val="28508131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27A9B-6E35-43D2-B56D-AC541A97C678}"/>
              </a:ext>
            </a:extLst>
          </p:cNvPr>
          <p:cNvSpPr>
            <a:spLocks noGrp="1"/>
          </p:cNvSpPr>
          <p:nvPr>
            <p:ph type="title"/>
          </p:nvPr>
        </p:nvSpPr>
        <p:spPr/>
        <p:txBody>
          <a:bodyPr/>
          <a:lstStyle/>
          <a:p>
            <a:r>
              <a:rPr lang="en-US" sz="3600" b="1" dirty="0"/>
              <a:t>Conclusion</a:t>
            </a:r>
          </a:p>
        </p:txBody>
      </p:sp>
      <p:sp>
        <p:nvSpPr>
          <p:cNvPr id="3" name="Content Placeholder 2">
            <a:extLst>
              <a:ext uri="{FF2B5EF4-FFF2-40B4-BE49-F238E27FC236}">
                <a16:creationId xmlns:a16="http://schemas.microsoft.com/office/drawing/2014/main" id="{F3F706FF-674A-474B-9337-E6548776065C}"/>
              </a:ext>
            </a:extLst>
          </p:cNvPr>
          <p:cNvSpPr>
            <a:spLocks noGrp="1"/>
          </p:cNvSpPr>
          <p:nvPr>
            <p:ph idx="1"/>
          </p:nvPr>
        </p:nvSpPr>
        <p:spPr>
          <a:xfrm>
            <a:off x="457200" y="1676400"/>
            <a:ext cx="8229600" cy="4419600"/>
          </a:xfrm>
        </p:spPr>
        <p:txBody>
          <a:bodyPr/>
          <a:lstStyle/>
          <a:p>
            <a:pPr marL="0" indent="0">
              <a:buNone/>
            </a:pPr>
            <a:r>
              <a:rPr lang="en-US" sz="2800" b="1" dirty="0"/>
              <a:t>The Old Testament testifies about Jesus (John 5:39)</a:t>
            </a:r>
          </a:p>
          <a:p>
            <a:pPr marL="0" indent="0">
              <a:buNone/>
            </a:pPr>
            <a:endParaRPr lang="en-US" sz="2800" b="1" dirty="0"/>
          </a:p>
          <a:p>
            <a:pPr marL="0" indent="0">
              <a:buNone/>
            </a:pPr>
            <a:r>
              <a:rPr lang="en-US" sz="2800" b="1" dirty="0"/>
              <a:t>The Old Testament is inspired by God.</a:t>
            </a:r>
          </a:p>
        </p:txBody>
      </p:sp>
    </p:spTree>
    <p:extLst>
      <p:ext uri="{BB962C8B-B14F-4D97-AF65-F5344CB8AC3E}">
        <p14:creationId xmlns:p14="http://schemas.microsoft.com/office/powerpoint/2010/main" val="2980646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77DFC-C711-44BE-BAC5-17856237244C}"/>
              </a:ext>
            </a:extLst>
          </p:cNvPr>
          <p:cNvSpPr>
            <a:spLocks noGrp="1"/>
          </p:cNvSpPr>
          <p:nvPr>
            <p:ph type="title"/>
          </p:nvPr>
        </p:nvSpPr>
        <p:spPr/>
        <p:txBody>
          <a:bodyPr/>
          <a:lstStyle/>
          <a:p>
            <a:pPr>
              <a:defRPr/>
            </a:pPr>
            <a:r>
              <a:rPr lang="en-US" sz="3200" b="1" dirty="0"/>
              <a:t>The Tabernacle in Hebrews 8 &amp; 9</a:t>
            </a:r>
          </a:p>
        </p:txBody>
      </p:sp>
      <p:sp>
        <p:nvSpPr>
          <p:cNvPr id="3" name="Content Placeholder 2">
            <a:extLst>
              <a:ext uri="{FF2B5EF4-FFF2-40B4-BE49-F238E27FC236}">
                <a16:creationId xmlns:a16="http://schemas.microsoft.com/office/drawing/2014/main" id="{928EEAC9-B28C-49A9-B021-7F8AFE8EDB6C}"/>
              </a:ext>
            </a:extLst>
          </p:cNvPr>
          <p:cNvSpPr>
            <a:spLocks noGrp="1"/>
          </p:cNvSpPr>
          <p:nvPr>
            <p:ph idx="1"/>
          </p:nvPr>
        </p:nvSpPr>
        <p:spPr>
          <a:xfrm>
            <a:off x="228600" y="1905000"/>
            <a:ext cx="4648200" cy="4191000"/>
          </a:xfrm>
        </p:spPr>
        <p:txBody>
          <a:bodyPr/>
          <a:lstStyle/>
          <a:p>
            <a:pPr marL="0" indent="0">
              <a:buFontTx/>
              <a:buNone/>
              <a:defRPr/>
            </a:pPr>
            <a:r>
              <a:rPr lang="en-US" sz="2800" b="1" dirty="0"/>
              <a:t>Hebrews 8:1-2  the true tabernacle. </a:t>
            </a:r>
          </a:p>
          <a:p>
            <a:pPr marL="0" indent="0">
              <a:buFontTx/>
              <a:buNone/>
              <a:defRPr/>
            </a:pPr>
            <a:endParaRPr lang="en-US" sz="2800" b="1" dirty="0"/>
          </a:p>
          <a:p>
            <a:pPr marL="0" indent="0">
              <a:buFontTx/>
              <a:buNone/>
              <a:defRPr/>
            </a:pPr>
            <a:r>
              <a:rPr lang="en-US" sz="2800" b="1" dirty="0"/>
              <a:t>Hebrews 8:5</a:t>
            </a:r>
          </a:p>
          <a:p>
            <a:pPr marL="0" indent="0">
              <a:buFontTx/>
              <a:buNone/>
              <a:defRPr/>
            </a:pPr>
            <a:r>
              <a:rPr lang="en-US" sz="2800" b="1" dirty="0"/>
              <a:t>A copy (</a:t>
            </a:r>
            <a:r>
              <a:rPr lang="en-US" sz="2800" b="1" i="1" dirty="0" err="1"/>
              <a:t>hupodeigma</a:t>
            </a:r>
            <a:r>
              <a:rPr lang="en-US" sz="2800" b="1" i="1" dirty="0"/>
              <a:t> </a:t>
            </a:r>
            <a:r>
              <a:rPr lang="en-US" sz="2800" b="1" dirty="0"/>
              <a:t>sketch-plan, diorama) </a:t>
            </a:r>
          </a:p>
          <a:p>
            <a:pPr marL="0" indent="0">
              <a:buFontTx/>
              <a:buNone/>
              <a:defRPr/>
            </a:pPr>
            <a:r>
              <a:rPr lang="en-US" sz="2800" b="1" dirty="0"/>
              <a:t>A shadow (</a:t>
            </a:r>
            <a:r>
              <a:rPr lang="en-US" sz="2800" b="1" i="1" dirty="0" err="1"/>
              <a:t>skia</a:t>
            </a:r>
            <a:r>
              <a:rPr lang="en-US" sz="2800" b="1" i="1" dirty="0"/>
              <a:t> </a:t>
            </a:r>
            <a:r>
              <a:rPr lang="en-US" sz="2800" b="1" dirty="0"/>
              <a:t>shadow, reflection silhouette)</a:t>
            </a:r>
          </a:p>
          <a:p>
            <a:pPr>
              <a:defRPr/>
            </a:pPr>
            <a:endParaRPr lang="en-US" sz="1400" b="1" dirty="0"/>
          </a:p>
          <a:p>
            <a:pPr>
              <a:defRPr/>
            </a:pPr>
            <a:endParaRPr lang="en-US" sz="1800" b="1" dirty="0"/>
          </a:p>
          <a:p>
            <a:pPr>
              <a:defRPr/>
            </a:pPr>
            <a:endParaRPr lang="en-US" sz="800" b="1" dirty="0"/>
          </a:p>
          <a:p>
            <a:pPr>
              <a:defRPr/>
            </a:pPr>
            <a:endParaRPr lang="en-US" sz="2400" b="1" dirty="0"/>
          </a:p>
          <a:p>
            <a:pPr marL="0" indent="0">
              <a:buFontTx/>
              <a:buNone/>
              <a:defRPr/>
            </a:pPr>
            <a:endParaRPr lang="en-US" sz="2400" b="1" dirty="0"/>
          </a:p>
        </p:txBody>
      </p:sp>
      <p:pic>
        <p:nvPicPr>
          <p:cNvPr id="7172" name="Picture 5" descr="Image result for shadow">
            <a:extLst>
              <a:ext uri="{FF2B5EF4-FFF2-40B4-BE49-F238E27FC236}">
                <a16:creationId xmlns:a16="http://schemas.microsoft.com/office/drawing/2014/main" id="{CC9987B2-DA94-464D-9976-C9FA393F44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9910" y="2286000"/>
            <a:ext cx="44577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0.xml.rels><?xml version="1.0" encoding="UTF-8" standalone="yes"?>
<Relationships xmlns="http://schemas.openxmlformats.org/package/2006/relationships"><Relationship Id="rId1" Type="http://schemas.openxmlformats.org/officeDocument/2006/relationships/image" Target="../media/image2.jpeg"/></Relationships>
</file>

<file path=ppt/theme/_rels/theme11.xml.rels><?xml version="1.0" encoding="UTF-8" standalone="yes"?>
<Relationships xmlns="http://schemas.openxmlformats.org/package/2006/relationships"><Relationship Id="rId1" Type="http://schemas.openxmlformats.org/officeDocument/2006/relationships/image" Target="../media/image4.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_rels/theme9.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MX"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MX"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11.xml><?xml version="1.0" encoding="utf-8"?>
<a:theme xmlns:a="http://schemas.openxmlformats.org/drawingml/2006/main" name="1_Apex">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MX"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MX"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MX"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MX"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MX"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MX"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MX"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MX"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8.xml><?xml version="1.0" encoding="utf-8"?>
<a:theme xmlns:a="http://schemas.openxmlformats.org/drawingml/2006/main" name="2_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9.xml><?xml version="1.0" encoding="utf-8"?>
<a:theme xmlns:a="http://schemas.openxmlformats.org/drawingml/2006/main" name="6_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5913</TotalTime>
  <Words>3556</Words>
  <Application>Microsoft Office PowerPoint</Application>
  <PresentationFormat>On-screen Show (4:3)</PresentationFormat>
  <Paragraphs>728</Paragraphs>
  <Slides>81</Slides>
  <Notes>48</Notes>
  <HiddenSlides>0</HiddenSlides>
  <MMClips>0</MMClips>
  <ScaleCrop>false</ScaleCrop>
  <HeadingPairs>
    <vt:vector size="6" baseType="variant">
      <vt:variant>
        <vt:lpstr>Fonts Used</vt:lpstr>
      </vt:variant>
      <vt:variant>
        <vt:i4>10</vt:i4>
      </vt:variant>
      <vt:variant>
        <vt:lpstr>Theme</vt:lpstr>
      </vt:variant>
      <vt:variant>
        <vt:i4>11</vt:i4>
      </vt:variant>
      <vt:variant>
        <vt:lpstr>Slide Titles</vt:lpstr>
      </vt:variant>
      <vt:variant>
        <vt:i4>81</vt:i4>
      </vt:variant>
    </vt:vector>
  </HeadingPairs>
  <TitlesOfParts>
    <vt:vector size="102" baseType="lpstr">
      <vt:lpstr>Arial</vt:lpstr>
      <vt:lpstr>Book Antiqua</vt:lpstr>
      <vt:lpstr>Garamond</vt:lpstr>
      <vt:lpstr>Lucida Sans</vt:lpstr>
      <vt:lpstr>Rockwell</vt:lpstr>
      <vt:lpstr>Tahoma</vt:lpstr>
      <vt:lpstr>Times New Roman</vt:lpstr>
      <vt:lpstr>Wingdings</vt:lpstr>
      <vt:lpstr>Wingdings 2</vt:lpstr>
      <vt:lpstr>Wingdings 3</vt:lpstr>
      <vt:lpstr>Textured</vt:lpstr>
      <vt:lpstr>1_Textured</vt:lpstr>
      <vt:lpstr>2_Textured</vt:lpstr>
      <vt:lpstr>3_Textured</vt:lpstr>
      <vt:lpstr>4_Teamwork</vt:lpstr>
      <vt:lpstr>4_Textured</vt:lpstr>
      <vt:lpstr>5_Foundry</vt:lpstr>
      <vt:lpstr>2_Foundry</vt:lpstr>
      <vt:lpstr>6_Foundry</vt:lpstr>
      <vt:lpstr>7_Foundry</vt:lpstr>
      <vt:lpstr>1_Apex</vt:lpstr>
      <vt:lpstr>Jesus in the Old Testament: From Shadow to  Reality</vt:lpstr>
      <vt:lpstr>PowerPoint Presentation</vt:lpstr>
      <vt:lpstr>PowerPoint Presentation</vt:lpstr>
      <vt:lpstr>III. Earthly Tabernacle Foreshadows the Heavenly Tabernacle</vt:lpstr>
      <vt:lpstr>History (cont.)</vt:lpstr>
      <vt:lpstr>PowerPoint Presentation</vt:lpstr>
      <vt:lpstr>PowerPoint Presentation</vt:lpstr>
      <vt:lpstr>Solomon’s Temple</vt:lpstr>
      <vt:lpstr>The Tabernacle in Hebrews 8 &amp; 9</vt:lpstr>
      <vt:lpstr>The Tabernacle in Hebrews 8 &amp; 9</vt:lpstr>
      <vt:lpstr>Hebrews 9:1-11  A Better Tabernacle</vt:lpstr>
      <vt:lpstr>PowerPoint Presentation</vt:lpstr>
      <vt:lpstr>Type and Antitype in the Tabernacle</vt:lpstr>
      <vt:lpstr>Type and Antitype in the Tabernacle</vt:lpstr>
      <vt:lpstr>Great News</vt:lpstr>
      <vt:lpstr>Tabernacles and Jesus</vt:lpstr>
      <vt:lpstr>Jesus Clears the Temple</vt:lpstr>
      <vt:lpstr>Jesus Clears the Temple</vt:lpstr>
      <vt:lpstr> John 7:1-9:41  Tabernacles Discourses</vt:lpstr>
      <vt:lpstr>Sukkot in a City</vt:lpstr>
      <vt:lpstr>Tabernacles/Booths/Sukkot</vt:lpstr>
      <vt:lpstr>The Water-Pouring Ceremony</vt:lpstr>
      <vt:lpstr>John 7:37 Living Water</vt:lpstr>
      <vt:lpstr>The Illumination of the Temple</vt:lpstr>
      <vt:lpstr>John 8:12  I Am The Light of the World Shekinah</vt:lpstr>
      <vt:lpstr>Summary</vt:lpstr>
      <vt:lpstr>Class #4</vt:lpstr>
      <vt:lpstr>PowerPoint Presentation</vt:lpstr>
      <vt:lpstr>Gifts/Offerings/Sweet Smelling Sacrifices</vt:lpstr>
      <vt:lpstr>The Burnt Offering  Leviticus 1</vt:lpstr>
      <vt:lpstr>The Burnt Offering</vt:lpstr>
      <vt:lpstr>The Grain Offering</vt:lpstr>
      <vt:lpstr>The Grain Offering</vt:lpstr>
      <vt:lpstr>The Drink Offering</vt:lpstr>
      <vt:lpstr>The Drink Offering</vt:lpstr>
      <vt:lpstr>The Fellowship Offering</vt:lpstr>
      <vt:lpstr>The Fellowship Offering</vt:lpstr>
      <vt:lpstr>Blood Sacrifices</vt:lpstr>
      <vt:lpstr>A Better Sacrifice Hebrews 9:23   It was necessary, then, for the copies of the heavenly things to be purified with these sacrifices, but the heavenly things with better sacrifices than these</vt:lpstr>
      <vt:lpstr>The Sin Offering Lev 4:1-5:13</vt:lpstr>
      <vt:lpstr>The Sin Offering (cont.)</vt:lpstr>
      <vt:lpstr>The Guilt Offering  Lev 5:14-6:7</vt:lpstr>
      <vt:lpstr>The Red Heifer Sacrifice</vt:lpstr>
      <vt:lpstr>PowerPoint Presentation</vt:lpstr>
      <vt:lpstr>Passover/Pesach (Exodus 12:24-28)</vt:lpstr>
      <vt:lpstr>Passover/Pesach (Exodus 12:24-28)</vt:lpstr>
      <vt:lpstr>PASSOVER</vt:lpstr>
      <vt:lpstr>Feast of Firstfruits  Lev 23:9-14</vt:lpstr>
      <vt:lpstr>FEAST OF FIRSTFRUITS</vt:lpstr>
      <vt:lpstr>Feast of Unleavened Bread  </vt:lpstr>
      <vt:lpstr>The Feast of Weeks/Pentecost/Shavuot</vt:lpstr>
      <vt:lpstr>FEAST OF WEEKS/PENTECOST</vt:lpstr>
      <vt:lpstr>Feast of Trumpets  Rosh  Hashanah/Yom Teruah</vt:lpstr>
      <vt:lpstr>FEAST OF TRUPMETS</vt:lpstr>
      <vt:lpstr>The Day of Atonement Yom Kippur</vt:lpstr>
      <vt:lpstr>The Day of Atonement Yom Kippur</vt:lpstr>
      <vt:lpstr>Sukkot/Feast of Booths/Tabernacles</vt:lpstr>
      <vt:lpstr>Sukkot in a City</vt:lpstr>
      <vt:lpstr>Tabernacles/Booths/Sukkot</vt:lpstr>
      <vt:lpstr>John 7:37-39 Living Water</vt:lpstr>
      <vt:lpstr>TABERNACLES</vt:lpstr>
      <vt:lpstr>Class #5 Historical Foreshadows</vt:lpstr>
      <vt:lpstr>A little example:  Numbers 21:4-9. </vt:lpstr>
      <vt:lpstr>The Flood as a Foreshadow</vt:lpstr>
      <vt:lpstr>Foreshadows surrounding Abraham</vt:lpstr>
      <vt:lpstr>Genesis 22:1-11</vt:lpstr>
      <vt:lpstr>Sodom and Gomorrah</vt:lpstr>
      <vt:lpstr>PowerPoint Presentation</vt:lpstr>
      <vt:lpstr>Foreshadows in the Exodus</vt:lpstr>
      <vt:lpstr>Passing Through the Red Sea</vt:lpstr>
      <vt:lpstr>Crossing the Jordan</vt:lpstr>
      <vt:lpstr>Prefigures of Jesus Christ</vt:lpstr>
      <vt:lpstr>To Be a Prefigure of the Messiah</vt:lpstr>
      <vt:lpstr>Jonah</vt:lpstr>
      <vt:lpstr>PowerPoint Presentation</vt:lpstr>
      <vt:lpstr>Melchizedek: Prefigure of Christ</vt:lpstr>
      <vt:lpstr>Joseph: Savior of Israel</vt:lpstr>
      <vt:lpstr>PowerPoint Presentation</vt:lpstr>
      <vt:lpstr>David My Servant (Ezek 37:24-25)</vt:lpstr>
      <vt:lpstr>Other Prefigures of the Messiah</vt:lpstr>
      <vt:lpstr>Conclusion</vt:lpstr>
    </vt:vector>
  </TitlesOfParts>
  <Company>evidenceforchristianity.org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Shadow to  Reality</dc:title>
  <dc:creator>john oakes</dc:creator>
  <cp:lastModifiedBy>John Oakes</cp:lastModifiedBy>
  <cp:revision>80</cp:revision>
  <dcterms:created xsi:type="dcterms:W3CDTF">2003-09-28T00:28:34Z</dcterms:created>
  <dcterms:modified xsi:type="dcterms:W3CDTF">2021-04-06T22:38:28Z</dcterms:modified>
</cp:coreProperties>
</file>