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7" r:id="rId2"/>
    <p:sldId id="261" r:id="rId3"/>
    <p:sldId id="258" r:id="rId4"/>
    <p:sldId id="260" r:id="rId5"/>
    <p:sldId id="267" r:id="rId6"/>
    <p:sldId id="268" r:id="rId7"/>
    <p:sldId id="269" r:id="rId8"/>
    <p:sldId id="265" r:id="rId9"/>
    <p:sldId id="263" r:id="rId10"/>
    <p:sldId id="264" r:id="rId11"/>
    <p:sldId id="262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7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7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30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6312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7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43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45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85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63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37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3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3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75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3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4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2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07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7F16-04F6-455E-9B01-7C705F66E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Coming Home</a:t>
            </a:r>
            <a:br>
              <a:rPr lang="en-US" b="1" dirty="0"/>
            </a:br>
            <a:r>
              <a:rPr lang="en-US" b="1" dirty="0"/>
              <a:t>One Another Scriptures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D2E2D-8459-446E-9568-D9E67B28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2095130"/>
            <a:ext cx="4190261" cy="4616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Ephesians 2:11-12</a:t>
            </a:r>
          </a:p>
          <a:p>
            <a:pPr marL="0" indent="0">
              <a:buNone/>
            </a:pPr>
            <a:r>
              <a:rPr lang="en-US" sz="2400" b="1" dirty="0"/>
              <a:t>Outside of Christ we were:</a:t>
            </a:r>
          </a:p>
          <a:p>
            <a:pPr marL="0" indent="0">
              <a:buNone/>
            </a:pPr>
            <a:r>
              <a:rPr lang="en-US" sz="2400" b="1" dirty="0"/>
              <a:t>v. 11 </a:t>
            </a:r>
            <a:r>
              <a:rPr lang="en-US" sz="2400" b="1" dirty="0" err="1"/>
              <a:t>Uncircumcized</a:t>
            </a:r>
            <a:r>
              <a:rPr lang="en-US" sz="2400" b="1" dirty="0"/>
              <a:t> </a:t>
            </a:r>
          </a:p>
          <a:p>
            <a:pPr marL="0" indent="0">
              <a:buNone/>
            </a:pPr>
            <a:r>
              <a:rPr lang="en-US" sz="2400" b="1" dirty="0"/>
              <a:t>v. 12 Separate from Christ</a:t>
            </a:r>
          </a:p>
          <a:p>
            <a:pPr marL="0" indent="0">
              <a:buNone/>
            </a:pPr>
            <a:r>
              <a:rPr lang="en-US" sz="2400" b="1" dirty="0"/>
              <a:t>v. 12 Excluded from citizenship</a:t>
            </a:r>
          </a:p>
          <a:p>
            <a:pPr marL="0" indent="0">
              <a:buNone/>
            </a:pPr>
            <a:r>
              <a:rPr lang="en-US" sz="2400" b="1" dirty="0"/>
              <a:t>v. 12 Without hope</a:t>
            </a:r>
          </a:p>
          <a:p>
            <a:pPr marL="0" indent="0">
              <a:buNone/>
            </a:pPr>
            <a:r>
              <a:rPr lang="en-US" sz="2400" b="1" dirty="0"/>
              <a:t>v. 12 Without God </a:t>
            </a:r>
          </a:p>
          <a:p>
            <a:pPr marL="0" indent="0">
              <a:buNone/>
            </a:pPr>
            <a:r>
              <a:rPr lang="en-US" sz="2400" b="1" dirty="0"/>
              <a:t>No home!!!! </a:t>
            </a:r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4" name="Picture 2" descr="Feature: Coming Home, working on Liverpool">
            <a:extLst>
              <a:ext uri="{FF2B5EF4-FFF2-40B4-BE49-F238E27FC236}">
                <a16:creationId xmlns:a16="http://schemas.microsoft.com/office/drawing/2014/main" id="{3F5D7508-4ACD-4FA7-BB60-0BA2BAC1E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81" y="2396939"/>
            <a:ext cx="4531119" cy="314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0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E819-843D-42A3-9A5D-A75A74C47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VIII Forgive One Another</a:t>
            </a:r>
            <a:br>
              <a:rPr lang="en-US" sz="3200" b="1" dirty="0"/>
            </a:br>
            <a:r>
              <a:rPr lang="en-US" sz="3200" b="1" dirty="0"/>
              <a:t>Col 3:14  Eph 4:32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38023-5913-437A-A184-41191B5FE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00" y="2052925"/>
            <a:ext cx="762384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Forgive as the Lord forgave you.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Matthew 18:21-34 Parable of the unforgiving servant.</a:t>
            </a:r>
          </a:p>
        </p:txBody>
      </p:sp>
    </p:spTree>
    <p:extLst>
      <p:ext uri="{BB962C8B-B14F-4D97-AF65-F5344CB8AC3E}">
        <p14:creationId xmlns:p14="http://schemas.microsoft.com/office/powerpoint/2010/main" val="1295197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4901-C020-4F0C-B1F8-ECB1C22CE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883" y="452718"/>
            <a:ext cx="7096207" cy="763523"/>
          </a:xfrm>
        </p:spPr>
        <p:txBody>
          <a:bodyPr/>
          <a:lstStyle/>
          <a:p>
            <a:pPr algn="ctr"/>
            <a:r>
              <a:rPr lang="en-US" sz="3600" b="1" dirty="0"/>
              <a:t>More One Another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889FF-D67A-46A8-BB5A-476F82B84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05" y="1526959"/>
            <a:ext cx="7590408" cy="4878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 </a:t>
            </a:r>
          </a:p>
          <a:p>
            <a:pPr marL="0" indent="0">
              <a:buNone/>
            </a:pPr>
            <a:r>
              <a:rPr lang="en-US" sz="2400" b="1" dirty="0"/>
              <a:t>Encourage one another</a:t>
            </a:r>
          </a:p>
          <a:p>
            <a:pPr marL="0" indent="0">
              <a:buNone/>
            </a:pPr>
            <a:r>
              <a:rPr lang="en-US" sz="2400" b="1" dirty="0"/>
              <a:t>Be devoted to one another/honor one another</a:t>
            </a:r>
          </a:p>
          <a:p>
            <a:pPr marL="0" indent="0">
              <a:buNone/>
            </a:pPr>
            <a:r>
              <a:rPr lang="en-US" sz="2400" b="1" dirty="0"/>
              <a:t>Teach and admonish one another</a:t>
            </a:r>
          </a:p>
          <a:p>
            <a:pPr marL="0" indent="0">
              <a:buNone/>
            </a:pPr>
            <a:r>
              <a:rPr lang="en-US" sz="2400" b="1" dirty="0"/>
              <a:t>Confess your sins to one another and pray for each other </a:t>
            </a:r>
          </a:p>
          <a:p>
            <a:pPr marL="0" indent="0">
              <a:buNone/>
            </a:pPr>
            <a:r>
              <a:rPr lang="en-US" sz="2400" b="1" dirty="0"/>
              <a:t>Encourage each other/Build each other up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735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0D18-3172-420A-ADDA-1913DE618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948" y="452718"/>
            <a:ext cx="6883142" cy="941076"/>
          </a:xfrm>
        </p:spPr>
        <p:txBody>
          <a:bodyPr/>
          <a:lstStyle/>
          <a:p>
            <a:pPr algn="ctr"/>
            <a:r>
              <a:rPr lang="en-US" sz="3200" b="1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964E2-E008-40DA-BB5B-2774B3416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272" y="1651247"/>
            <a:ext cx="8016536" cy="4597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1. Can you think of a situation in which someone else bore your burdens?  What was that like?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2. What are some things that other people do you struggle to bear with?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3. Are there any hot-button gray areas you tend to </a:t>
            </a:r>
            <a:r>
              <a:rPr lang="en-US" sz="2400" b="1"/>
              <a:t>become judgmental about?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0254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2D08-A29B-4255-A9CF-1FC3A3CC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Ephesians 2:13-22</a:t>
            </a:r>
            <a:br>
              <a:rPr lang="en-US" sz="3200" b="1" dirty="0"/>
            </a:br>
            <a:r>
              <a:rPr lang="en-US" sz="3200" b="1" dirty="0"/>
              <a:t>But in Christ we have come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DA98-C0DF-4006-B2E2-5B1C88F7C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25" y="1853248"/>
            <a:ext cx="7572653" cy="4395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v. 13 We are brought near by the blood of Christ.</a:t>
            </a:r>
          </a:p>
          <a:p>
            <a:pPr marL="0" indent="0">
              <a:buNone/>
            </a:pPr>
            <a:r>
              <a:rPr lang="en-US" sz="2400" b="1" dirty="0"/>
              <a:t>v. 14 We are made one (Jew and Gentile)</a:t>
            </a:r>
          </a:p>
          <a:p>
            <a:pPr marL="0" indent="0">
              <a:buNone/>
            </a:pPr>
            <a:r>
              <a:rPr lang="en-US" sz="2400" b="1" dirty="0"/>
              <a:t>v. 14 The barrier of hostility has been destroyed.</a:t>
            </a:r>
          </a:p>
          <a:p>
            <a:pPr marL="0" indent="0">
              <a:buNone/>
            </a:pPr>
            <a:r>
              <a:rPr lang="en-US" sz="2400" b="1" dirty="0"/>
              <a:t>v. 16 We are one body</a:t>
            </a:r>
          </a:p>
          <a:p>
            <a:pPr marL="0" indent="0">
              <a:buNone/>
            </a:pPr>
            <a:r>
              <a:rPr lang="en-US" sz="2400" b="1" dirty="0"/>
              <a:t>v. 19 We are fellow-citizens with God’s people.</a:t>
            </a:r>
          </a:p>
          <a:p>
            <a:pPr marL="0" indent="0">
              <a:buNone/>
            </a:pPr>
            <a:r>
              <a:rPr lang="en-US" sz="2400" b="1" dirty="0"/>
              <a:t>v. 19 We are members of God’s household/family.</a:t>
            </a:r>
          </a:p>
          <a:p>
            <a:pPr marL="0" indent="0">
              <a:buNone/>
            </a:pPr>
            <a:r>
              <a:rPr lang="en-US" sz="2400" b="1" dirty="0"/>
              <a:t>v. 21 We are a holy temple in the Lord</a:t>
            </a:r>
          </a:p>
          <a:p>
            <a:pPr marL="0" indent="0">
              <a:buNone/>
            </a:pPr>
            <a:r>
              <a:rPr lang="en-US" sz="2400" b="1" dirty="0"/>
              <a:t>v. 22 We are a dwelling in which God lives by his Spirit.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80686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33429-4A81-48D1-BB31-02906172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452718"/>
            <a:ext cx="7060696" cy="1527002"/>
          </a:xfrm>
        </p:spPr>
        <p:txBody>
          <a:bodyPr/>
          <a:lstStyle/>
          <a:p>
            <a:pPr algn="ctr"/>
            <a:r>
              <a:rPr lang="en-US" sz="3600" b="1" dirty="0"/>
              <a:t>So, How Do We Create Home?</a:t>
            </a:r>
            <a:br>
              <a:rPr lang="en-US" sz="3600" b="1" dirty="0"/>
            </a:br>
            <a:r>
              <a:rPr lang="en-US" sz="3600" b="1" dirty="0"/>
              <a:t>By implementing the One Another Passages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EAD5-79E7-4777-ACBA-B4383B90D4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740" y="2512381"/>
            <a:ext cx="4101483" cy="37360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/>
              <a:t>I. Love One Another</a:t>
            </a:r>
          </a:p>
          <a:p>
            <a:pPr marL="0" indent="0">
              <a:buNone/>
            </a:pPr>
            <a:r>
              <a:rPr lang="en-US" sz="2800" b="1" dirty="0"/>
              <a:t>John 13:34-35</a:t>
            </a:r>
          </a:p>
          <a:p>
            <a:pPr marL="0" indent="0">
              <a:buNone/>
            </a:pPr>
            <a:r>
              <a:rPr lang="en-US" sz="2800" b="1" dirty="0"/>
              <a:t>Agape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1 Peter 1:22 Sincere</a:t>
            </a:r>
          </a:p>
          <a:p>
            <a:pPr marL="0" indent="0">
              <a:buNone/>
            </a:pPr>
            <a:r>
              <a:rPr lang="en-US" sz="2800" b="1" dirty="0"/>
              <a:t>love (</a:t>
            </a:r>
            <a:r>
              <a:rPr lang="en-US" sz="2800" b="1" dirty="0" err="1"/>
              <a:t>phileo</a:t>
            </a:r>
            <a:r>
              <a:rPr lang="en-US" sz="2800" b="1" dirty="0"/>
              <a:t>) for </a:t>
            </a:r>
          </a:p>
          <a:p>
            <a:pPr marL="0" indent="0">
              <a:buNone/>
            </a:pPr>
            <a:r>
              <a:rPr lang="en-US" sz="2800" b="1" dirty="0"/>
              <a:t>one another</a:t>
            </a:r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1026" name="Picture 2" descr="Image result for love one another">
            <a:extLst>
              <a:ext uri="{FF2B5EF4-FFF2-40B4-BE49-F238E27FC236}">
                <a16:creationId xmlns:a16="http://schemas.microsoft.com/office/drawing/2014/main" id="{5B7E2BA8-B4FF-46B0-89E6-4FFEBC121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286" y="3035541"/>
            <a:ext cx="5201714" cy="291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051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1A64-5245-4F11-96E3-0A62663FB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Coming Home</a:t>
            </a:r>
            <a:br>
              <a:rPr lang="en-US" sz="3600" b="1" dirty="0"/>
            </a:br>
            <a:r>
              <a:rPr lang="en-US" sz="3600" b="1" dirty="0"/>
              <a:t>One Another Scriptures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4C38D-71DB-4D38-94D2-0D2155181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430" y="1953086"/>
            <a:ext cx="4385569" cy="4452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II  </a:t>
            </a:r>
            <a:r>
              <a:rPr lang="en-US" sz="2800" b="1" dirty="0">
                <a:solidFill>
                  <a:srgbClr val="FFC000"/>
                </a:solidFill>
              </a:rPr>
              <a:t>Submit to one another</a:t>
            </a:r>
          </a:p>
          <a:p>
            <a:pPr marL="0" indent="0">
              <a:buNone/>
            </a:pPr>
            <a:r>
              <a:rPr lang="en-US" sz="2400" b="1" dirty="0"/>
              <a:t>Ephesians 5:21  Submit yourselves to one another or of reverence for Christ.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600" b="1" dirty="0"/>
              <a:t>III. </a:t>
            </a:r>
            <a:r>
              <a:rPr lang="en-US" sz="2600" b="1" dirty="0">
                <a:solidFill>
                  <a:srgbClr val="FFC000"/>
                </a:solidFill>
              </a:rPr>
              <a:t>Serve One Another</a:t>
            </a:r>
          </a:p>
          <a:p>
            <a:pPr marL="0" indent="0">
              <a:buNone/>
            </a:pPr>
            <a:r>
              <a:rPr lang="en-US" sz="2400" b="1" dirty="0"/>
              <a:t>Gal 5:13 Serve one another in love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800" b="1" dirty="0"/>
          </a:p>
        </p:txBody>
      </p:sp>
      <p:pic>
        <p:nvPicPr>
          <p:cNvPr id="2050" name="Picture 2" descr="Image result for submit to one another">
            <a:extLst>
              <a:ext uri="{FF2B5EF4-FFF2-40B4-BE49-F238E27FC236}">
                <a16:creationId xmlns:a16="http://schemas.microsoft.com/office/drawing/2014/main" id="{5D6DB9E5-74D2-4B8F-BF43-55A112143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6667"/>
            <a:ext cx="4571999" cy="323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473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49531-19EA-4C0F-954D-089F4919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IV. Carry each other’s burdens </a:t>
            </a:r>
            <a:br>
              <a:rPr lang="en-US" sz="3200" b="1" dirty="0"/>
            </a:br>
            <a:r>
              <a:rPr lang="en-US" sz="3200" b="1" dirty="0"/>
              <a:t>Gal 6:2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D59F7-0704-4E5D-9D23-58FFB979D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0" y="1853247"/>
            <a:ext cx="7984587" cy="4395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Gal 6:5 Carry your own burden (Gr. </a:t>
            </a:r>
            <a:r>
              <a:rPr lang="en-US" sz="2800" b="1" i="1" dirty="0" err="1"/>
              <a:t>Photion</a:t>
            </a:r>
            <a:r>
              <a:rPr lang="en-US" sz="2800" b="1" i="1" dirty="0"/>
              <a:t>, backpack</a:t>
            </a:r>
            <a:r>
              <a:rPr lang="en-US" sz="2800" b="1" dirty="0"/>
              <a:t>)</a:t>
            </a:r>
          </a:p>
          <a:p>
            <a:pPr marL="0" indent="0">
              <a:buNone/>
            </a:pPr>
            <a:r>
              <a:rPr lang="en-US" sz="2800" b="1" dirty="0"/>
              <a:t>Self-reliance, on some level, is biblical.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But..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800" b="1" dirty="0"/>
              <a:t>Gal 6:2 Carry one another’s burden (Gr. </a:t>
            </a:r>
            <a:r>
              <a:rPr lang="en-US" sz="2800" b="1" i="1" dirty="0" err="1"/>
              <a:t>baros</a:t>
            </a:r>
            <a:r>
              <a:rPr lang="en-US" sz="2800" b="1" dirty="0"/>
              <a:t>, heavy load)</a:t>
            </a:r>
          </a:p>
        </p:txBody>
      </p:sp>
    </p:spTree>
    <p:extLst>
      <p:ext uri="{BB962C8B-B14F-4D97-AF65-F5344CB8AC3E}">
        <p14:creationId xmlns:p14="http://schemas.microsoft.com/office/powerpoint/2010/main" val="49876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402EC-F534-4867-BCF1-95CD7FDF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Best Travel Backpack Guide 2021 [Unbiased &amp; Detailed Review]">
            <a:extLst>
              <a:ext uri="{FF2B5EF4-FFF2-40B4-BE49-F238E27FC236}">
                <a16:creationId xmlns:a16="http://schemas.microsoft.com/office/drawing/2014/main" id="{C2CF71EA-9D25-49C9-A152-4591C9744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76" y="1853248"/>
            <a:ext cx="3935524" cy="261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EAVY LOAD A truck carrying a massive load of heavy goods nearly Stock  Photo - Alamy">
            <a:extLst>
              <a:ext uri="{FF2B5EF4-FFF2-40B4-BE49-F238E27FC236}">
                <a16:creationId xmlns:a16="http://schemas.microsoft.com/office/drawing/2014/main" id="{23FA7D59-E4F1-4500-9E51-7634B54EE6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281" y="1012702"/>
            <a:ext cx="3255776" cy="463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1EBC04-3081-46B6-9794-ADD4A83E9365}"/>
              </a:ext>
            </a:extLst>
          </p:cNvPr>
          <p:cNvSpPr txBox="1"/>
          <p:nvPr/>
        </p:nvSpPr>
        <p:spPr>
          <a:xfrm>
            <a:off x="257454" y="4731799"/>
            <a:ext cx="295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Carry your own burden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7A94D1-7929-4133-A2CE-9C41B58D2BB1}"/>
              </a:ext>
            </a:extLst>
          </p:cNvPr>
          <p:cNvSpPr txBox="1"/>
          <p:nvPr/>
        </p:nvSpPr>
        <p:spPr>
          <a:xfrm>
            <a:off x="5133622" y="5845298"/>
            <a:ext cx="3255776" cy="84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Carry one another’s burdens</a:t>
            </a:r>
          </a:p>
        </p:txBody>
      </p:sp>
    </p:spTree>
    <p:extLst>
      <p:ext uri="{BB962C8B-B14F-4D97-AF65-F5344CB8AC3E}">
        <p14:creationId xmlns:p14="http://schemas.microsoft.com/office/powerpoint/2010/main" val="1461120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65DCE-F155-4FF2-913E-FAAAF2333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54" y="337308"/>
            <a:ext cx="7055380" cy="1400530"/>
          </a:xfrm>
        </p:spPr>
        <p:txBody>
          <a:bodyPr/>
          <a:lstStyle/>
          <a:p>
            <a:r>
              <a:rPr lang="en-US" sz="3600" b="1" dirty="0"/>
              <a:t>Bear One Another’s Burdens</a:t>
            </a:r>
          </a:p>
        </p:txBody>
      </p:sp>
      <p:pic>
        <p:nvPicPr>
          <p:cNvPr id="2050" name="Picture 2" descr="Living Proof: What To Do With Your Heavy Load">
            <a:extLst>
              <a:ext uri="{FF2B5EF4-FFF2-40B4-BE49-F238E27FC236}">
                <a16:creationId xmlns:a16="http://schemas.microsoft.com/office/drawing/2014/main" id="{3576092F-13CE-4217-803C-2679568DD22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37" y="1571347"/>
            <a:ext cx="6859615" cy="513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55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137C-E7FC-4164-B5DA-2485AE2C1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V. Bear with one another  </a:t>
            </a:r>
            <a:br>
              <a:rPr lang="en-US" sz="3600" b="1" dirty="0"/>
            </a:br>
            <a:r>
              <a:rPr lang="en-US" sz="3600" b="1" dirty="0"/>
              <a:t>Eph 4:2 Col 3:13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DCE2B-E4AF-4817-8392-4BD951023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11" y="2052925"/>
            <a:ext cx="426484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Love the differences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Love those who dress poorly and love those who pay too much attention to how they dress.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b="1" dirty="0"/>
              <a:t>Love those with poor personal hygiene.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8F3A57-CF1E-4D1C-B482-19DB3185E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57" y="2787588"/>
            <a:ext cx="4392253" cy="248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45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3BAF-EB57-409F-B19E-94DF7CF30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/>
              <a:t>VI. Accept one another </a:t>
            </a:r>
            <a:br>
              <a:rPr lang="en-US" sz="3200" b="1" dirty="0"/>
            </a:br>
            <a:r>
              <a:rPr lang="en-US" sz="3200" b="1" dirty="0"/>
              <a:t>Romans 15:7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4FBBC-F36B-417D-B5EB-CED049A22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3424" y="2059619"/>
            <a:ext cx="4421081" cy="4188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/>
              <a:t>Romans 15:1, 14:19-23</a:t>
            </a:r>
          </a:p>
          <a:p>
            <a:pPr marL="0" indent="0">
              <a:buNone/>
            </a:pPr>
            <a:r>
              <a:rPr lang="en-US" sz="2400" b="1" dirty="0"/>
              <a:t>Accept people with differences on debatable matters.</a:t>
            </a:r>
          </a:p>
          <a:p>
            <a:pPr marL="0" indent="0">
              <a:buNone/>
            </a:pPr>
            <a:r>
              <a:rPr lang="en-US" sz="2400" b="1" dirty="0"/>
              <a:t>Worship</a:t>
            </a:r>
          </a:p>
          <a:p>
            <a:pPr marL="0" indent="0">
              <a:buNone/>
            </a:pPr>
            <a:r>
              <a:rPr lang="en-US" sz="2400" b="1" dirty="0"/>
              <a:t>Women’s roles</a:t>
            </a:r>
          </a:p>
          <a:p>
            <a:pPr marL="0" indent="0">
              <a:buNone/>
            </a:pPr>
            <a:r>
              <a:rPr lang="en-US" sz="2400" b="1" dirty="0"/>
              <a:t>Entertainment</a:t>
            </a:r>
          </a:p>
          <a:p>
            <a:pPr marL="0" indent="0">
              <a:buNone/>
            </a:pPr>
            <a:endParaRPr lang="en-US" sz="800" b="1" dirty="0"/>
          </a:p>
          <a:p>
            <a:pPr marL="0" indent="0">
              <a:buNone/>
            </a:pPr>
            <a:r>
              <a:rPr lang="en-US" sz="2400" b="1" dirty="0"/>
              <a:t>This does not mean everything goes!</a:t>
            </a:r>
          </a:p>
        </p:txBody>
      </p:sp>
      <p:pic>
        <p:nvPicPr>
          <p:cNvPr id="2050" name="Picture 2" descr="Accepting Help - Floris United Methodist Church">
            <a:extLst>
              <a:ext uri="{FF2B5EF4-FFF2-40B4-BE49-F238E27FC236}">
                <a16:creationId xmlns:a16="http://schemas.microsoft.com/office/drawing/2014/main" id="{BE086BCD-0ECC-44C1-AE1F-5AFA77E4D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85" y="2780698"/>
            <a:ext cx="3857278" cy="24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457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1918</TotalTime>
  <Words>464</Words>
  <Application>Microsoft Office PowerPoint</Application>
  <PresentationFormat>On-screen Show (4:3)</PresentationFormat>
  <Paragraphs>74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</vt:lpstr>
      <vt:lpstr>Coming Home One Another Scriptures #1</vt:lpstr>
      <vt:lpstr>Ephesians 2:13-22 But in Christ we have come home</vt:lpstr>
      <vt:lpstr>So, How Do We Create Home? By implementing the One Another Passages</vt:lpstr>
      <vt:lpstr>Coming Home One Another Scriptures</vt:lpstr>
      <vt:lpstr>IV. Carry each other’s burdens  Gal 6:2</vt:lpstr>
      <vt:lpstr>PowerPoint Presentation</vt:lpstr>
      <vt:lpstr>Bear One Another’s Burdens</vt:lpstr>
      <vt:lpstr>V. Bear with one another   Eph 4:2 Col 3:13</vt:lpstr>
      <vt:lpstr>VI. Accept one another  Romans 15:7</vt:lpstr>
      <vt:lpstr>VIII Forgive One Another Col 3:14  Eph 4:32</vt:lpstr>
      <vt:lpstr>More One Another Passages</vt:lpstr>
      <vt:lpstr>Discussion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18</cp:revision>
  <dcterms:created xsi:type="dcterms:W3CDTF">2021-02-18T01:26:31Z</dcterms:created>
  <dcterms:modified xsi:type="dcterms:W3CDTF">2021-03-03T22:50:26Z</dcterms:modified>
</cp:coreProperties>
</file>