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6666"/>
        </a:fontRef>
        <a:srgbClr val="0066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CEC"/>
          </a:solidFill>
        </a:fill>
      </a:tcStyle>
    </a:wholeTbl>
    <a:band2H>
      <a:tcTxStyle b="def" i="def"/>
      <a:tcStyle>
        <a:tcBdr/>
        <a:fill>
          <a:solidFill>
            <a:srgbClr val="E7F6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6666"/>
        </a:fontRef>
        <a:srgbClr val="00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CCECEC"/>
          </a:solidFill>
        </a:fill>
      </a:tcStyle>
    </a:wholeTbl>
    <a:band2H>
      <a:tcTxStyle b="def" i="def"/>
      <a:tcStyle>
        <a:tcBdr/>
        <a:fill>
          <a:solidFill>
            <a:srgbClr val="E7F6F6"/>
          </a:solidFill>
        </a:fill>
      </a:tcStyle>
    </a:band2H>
    <a:firstCol>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1"/>
          </a:solidFill>
        </a:fill>
      </a:tcStyle>
    </a:firstCol>
    <a:la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381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1"/>
          </a:solidFill>
        </a:fill>
      </a:tcStyle>
    </a:lastRow>
    <a:fir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381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1"/>
          </a:solidFill>
        </a:fill>
      </a:tcStyle>
    </a:firstRow>
  </a:tblStyle>
  <a:tblStyle styleId="{EEE7283C-3CF3-47DC-8721-378D4A62B228}" styleName="">
    <a:tblBg/>
    <a:wholeTbl>
      <a:tcTxStyle b="off" i="off">
        <a:fontRef idx="minor">
          <a:srgbClr val="006666"/>
        </a:fontRef>
        <a:srgbClr val="00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3"/>
          </a:solidFill>
        </a:fill>
      </a:tcStyle>
    </a:firstCol>
    <a:la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381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3"/>
          </a:solidFill>
        </a:fill>
      </a:tcStyle>
    </a:lastRow>
    <a:fir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381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3"/>
          </a:solidFill>
        </a:fill>
      </a:tcStyle>
    </a:firstRow>
  </a:tblStyle>
  <a:tblStyle styleId="{CF821DB8-F4EB-4A41-A1BA-3FCAFE7338EE}" styleName="">
    <a:tblBg/>
    <a:wholeTbl>
      <a:tcTxStyle b="off" i="off">
        <a:fontRef idx="minor">
          <a:srgbClr val="006666"/>
        </a:fontRef>
        <a:srgbClr val="00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6"/>
          </a:solidFill>
        </a:fill>
      </a:tcStyle>
    </a:firstCol>
    <a:la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381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6"/>
          </a:solidFill>
        </a:fill>
      </a:tcStyle>
    </a:lastRow>
    <a:fir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381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chemeClr val="accent6"/>
          </a:solidFill>
        </a:fill>
      </a:tcStyle>
    </a:firstRow>
  </a:tblStyle>
  <a:tblStyle styleId="{33BA23B1-9221-436E-865A-0063620EA4FD}" styleName="">
    <a:tblBg/>
    <a:wholeTbl>
      <a:tcTxStyle b="off" i="off">
        <a:fontRef idx="minor">
          <a:srgbClr val="006666"/>
        </a:fontRef>
        <a:srgbClr val="0066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AEA"/>
          </a:solidFill>
        </a:fill>
      </a:tcStyle>
    </a:wholeTbl>
    <a:band2H>
      <a:tcTxStyle b="def" i="def"/>
      <a:tcStyle>
        <a:tcBdr/>
        <a:fill>
          <a:solidFill>
            <a:srgbClr val="666666"/>
          </a:solidFill>
        </a:fill>
      </a:tcStyle>
    </a:band2H>
    <a:firstCol>
      <a:tcTxStyle b="on" i="off">
        <a:fontRef idx="minor">
          <a:srgbClr val="666666"/>
        </a:fontRef>
        <a:srgbClr val="6666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6666"/>
        </a:fontRef>
        <a:srgbClr val="006666"/>
      </a:tcTxStyle>
      <a:tcStyle>
        <a:tcBdr>
          <a:left>
            <a:ln w="12700" cap="flat">
              <a:noFill/>
              <a:miter lim="400000"/>
            </a:ln>
          </a:left>
          <a:right>
            <a:ln w="12700" cap="flat">
              <a:noFill/>
              <a:miter lim="400000"/>
            </a:ln>
          </a:right>
          <a:top>
            <a:ln w="50800" cap="flat">
              <a:solidFill>
                <a:srgbClr val="006666"/>
              </a:solidFill>
              <a:prstDash val="solid"/>
              <a:round/>
            </a:ln>
          </a:top>
          <a:bottom>
            <a:ln w="25400" cap="flat">
              <a:solidFill>
                <a:srgbClr val="006666"/>
              </a:solidFill>
              <a:prstDash val="solid"/>
              <a:round/>
            </a:ln>
          </a:bottom>
          <a:insideH>
            <a:ln w="12700" cap="flat">
              <a:noFill/>
              <a:miter lim="400000"/>
            </a:ln>
          </a:insideH>
          <a:insideV>
            <a:ln w="12700" cap="flat">
              <a:noFill/>
              <a:miter lim="400000"/>
            </a:ln>
          </a:insideV>
        </a:tcBdr>
        <a:fill>
          <a:solidFill>
            <a:srgbClr val="666666"/>
          </a:solidFill>
        </a:fill>
      </a:tcStyle>
    </a:lastRow>
    <a:firstRow>
      <a:tcTxStyle b="on" i="off">
        <a:fontRef idx="minor">
          <a:srgbClr val="666666"/>
        </a:fontRef>
        <a:srgbClr val="666666"/>
      </a:tcTxStyle>
      <a:tcStyle>
        <a:tcBdr>
          <a:left>
            <a:ln w="12700" cap="flat">
              <a:noFill/>
              <a:miter lim="400000"/>
            </a:ln>
          </a:left>
          <a:right>
            <a:ln w="12700" cap="flat">
              <a:noFill/>
              <a:miter lim="400000"/>
            </a:ln>
          </a:right>
          <a:top>
            <a:ln w="25400" cap="flat">
              <a:solidFill>
                <a:srgbClr val="006666"/>
              </a:solidFill>
              <a:prstDash val="solid"/>
              <a:round/>
            </a:ln>
          </a:top>
          <a:bottom>
            <a:ln w="25400" cap="flat">
              <a:solidFill>
                <a:srgbClr val="0066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6666"/>
        </a:fontRef>
        <a:srgbClr val="00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CAD2D2"/>
          </a:solidFill>
        </a:fill>
      </a:tcStyle>
    </a:wholeTbl>
    <a:band2H>
      <a:tcTxStyle b="def" i="def"/>
      <a:tcStyle>
        <a:tcBdr/>
        <a:fill>
          <a:solidFill>
            <a:srgbClr val="E6EAEA"/>
          </a:solidFill>
        </a:fill>
      </a:tcStyle>
    </a:band2H>
    <a:firstCol>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006666"/>
          </a:solidFill>
        </a:fill>
      </a:tcStyle>
    </a:firstCol>
    <a:la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38100" cap="flat">
              <a:solidFill>
                <a:srgbClr val="666666"/>
              </a:solidFill>
              <a:prstDash val="solid"/>
              <a:round/>
            </a:ln>
          </a:top>
          <a:bottom>
            <a:ln w="127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006666"/>
          </a:solidFill>
        </a:fill>
      </a:tcStyle>
    </a:lastRow>
    <a:firstRow>
      <a:tcTxStyle b="on" i="off">
        <a:fontRef idx="minor">
          <a:srgbClr val="666666"/>
        </a:fontRef>
        <a:srgbClr val="666666"/>
      </a:tcTxStyle>
      <a:tcStyle>
        <a:tcBdr>
          <a:left>
            <a:ln w="12700" cap="flat">
              <a:solidFill>
                <a:srgbClr val="666666"/>
              </a:solidFill>
              <a:prstDash val="solid"/>
              <a:round/>
            </a:ln>
          </a:left>
          <a:right>
            <a:ln w="12700" cap="flat">
              <a:solidFill>
                <a:srgbClr val="666666"/>
              </a:solidFill>
              <a:prstDash val="solid"/>
              <a:round/>
            </a:ln>
          </a:right>
          <a:top>
            <a:ln w="12700" cap="flat">
              <a:solidFill>
                <a:srgbClr val="666666"/>
              </a:solidFill>
              <a:prstDash val="solid"/>
              <a:round/>
            </a:ln>
          </a:top>
          <a:bottom>
            <a:ln w="38100" cap="flat">
              <a:solidFill>
                <a:srgbClr val="666666"/>
              </a:solidFill>
              <a:prstDash val="solid"/>
              <a:round/>
            </a:ln>
          </a:bottom>
          <a:insideH>
            <a:ln w="12700" cap="flat">
              <a:solidFill>
                <a:srgbClr val="666666"/>
              </a:solidFill>
              <a:prstDash val="solid"/>
              <a:round/>
            </a:ln>
          </a:insideH>
          <a:insideV>
            <a:ln w="12700" cap="flat">
              <a:solidFill>
                <a:srgbClr val="666666"/>
              </a:solidFill>
              <a:prstDash val="solid"/>
              <a:round/>
            </a:ln>
          </a:insideV>
        </a:tcBdr>
        <a:fill>
          <a:solidFill>
            <a:srgbClr val="00666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0" name="Shape 160"/>
          <p:cNvSpPr/>
          <p:nvPr>
            <p:ph type="sldImg"/>
          </p:nvPr>
        </p:nvSpPr>
        <p:spPr>
          <a:xfrm>
            <a:off x="1143000" y="685800"/>
            <a:ext cx="4572000" cy="3429000"/>
          </a:xfrm>
          <a:prstGeom prst="rect">
            <a:avLst/>
          </a:prstGeom>
        </p:spPr>
        <p:txBody>
          <a:bodyPr/>
          <a:lstStyle/>
          <a:p>
            <a:pPr/>
          </a:p>
        </p:txBody>
      </p:sp>
      <p:sp>
        <p:nvSpPr>
          <p:cNvPr id="161" name="Shape 1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91" name="Title Text"/>
          <p:cNvSpPr txBox="1"/>
          <p:nvPr>
            <p:ph type="title"/>
          </p:nvPr>
        </p:nvSpPr>
        <p:spPr>
          <a:prstGeom prst="rect">
            <a:avLst/>
          </a:prstGeom>
        </p:spPr>
        <p:txBody>
          <a:bodyPr/>
          <a:lstStyle/>
          <a:p>
            <a:pPr/>
            <a:r>
              <a:t>Title Text</a:t>
            </a:r>
          </a:p>
        </p:txBody>
      </p:sp>
      <p:sp>
        <p:nvSpPr>
          <p:cNvPr id="9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0" name="Title Text"/>
          <p:cNvSpPr txBox="1"/>
          <p:nvPr>
            <p:ph type="title"/>
          </p:nvPr>
        </p:nvSpPr>
        <p:spPr>
          <a:prstGeom prst="rect">
            <a:avLst/>
          </a:prstGeom>
        </p:spPr>
        <p:txBody>
          <a:bodyPr/>
          <a:lstStyle>
            <a:lvl1pPr>
              <a:defRPr sz="3300"/>
            </a:lvl1pPr>
          </a:lstStyle>
          <a:p>
            <a:pPr/>
            <a:r>
              <a:t>Title Text</a:t>
            </a:r>
          </a:p>
        </p:txBody>
      </p:sp>
      <p:sp>
        <p:nvSpPr>
          <p:cNvPr id="101" name="Body Level One…"/>
          <p:cNvSpPr txBox="1"/>
          <p:nvPr>
            <p:ph type="body" idx="1"/>
          </p:nvPr>
        </p:nvSpPr>
        <p:spPr>
          <a:prstGeom prst="rect">
            <a:avLst/>
          </a:prstGeom>
        </p:spPr>
        <p:txBody>
          <a:bodyPr/>
          <a:lstStyle>
            <a:lvl1pPr marL="257175" indent="-257175">
              <a:spcBef>
                <a:spcPts val="500"/>
              </a:spcBef>
              <a:defRPr sz="2400"/>
            </a:lvl1pPr>
            <a:lvl2pPr marL="587827" indent="-244928">
              <a:spcBef>
                <a:spcPts val="500"/>
              </a:spcBef>
              <a:defRPr sz="2400"/>
            </a:lvl2pPr>
            <a:lvl3pPr marL="914400" indent="-228600">
              <a:spcBef>
                <a:spcPts val="500"/>
              </a:spcBef>
              <a:defRPr sz="2400"/>
            </a:lvl3pPr>
            <a:lvl4pPr marL="1303019" indent="-274319">
              <a:spcBef>
                <a:spcPts val="500"/>
              </a:spcBef>
              <a:defRPr sz="2400"/>
            </a:lvl4pPr>
            <a:lvl5pPr marL="1600200" indent="-228600">
              <a:spcBef>
                <a:spcPts val="5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xfrm>
            <a:off x="8475506" y="6487162"/>
            <a:ext cx="211295" cy="218439"/>
          </a:xfrm>
          <a:prstGeom prst="rect">
            <a:avLst/>
          </a:prstGeom>
        </p:spPr>
        <p:txBody>
          <a:bodyPr/>
          <a:lstStyle>
            <a:lvl1pPr defTabSz="685800">
              <a:defRPr sz="9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9" name="Title Text"/>
          <p:cNvSpPr txBox="1"/>
          <p:nvPr>
            <p:ph type="title"/>
          </p:nvPr>
        </p:nvSpPr>
        <p:spPr>
          <a:prstGeom prst="rect">
            <a:avLst/>
          </a:prstGeom>
        </p:spPr>
        <p:txBody>
          <a:bodyPr/>
          <a:lstStyle/>
          <a:p>
            <a:pPr/>
            <a:r>
              <a:t>Title Text</a:t>
            </a:r>
          </a:p>
        </p:txBody>
      </p:sp>
      <p:sp>
        <p:nvSpPr>
          <p:cNvPr id="11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8" name="Title Text"/>
          <p:cNvSpPr txBox="1"/>
          <p:nvPr>
            <p:ph type="title"/>
          </p:nvPr>
        </p:nvSpPr>
        <p:spPr>
          <a:prstGeom prst="rect">
            <a:avLst/>
          </a:prstGeom>
        </p:spPr>
        <p:txBody>
          <a:bodyPr/>
          <a:lstStyle/>
          <a:p>
            <a:pPr/>
            <a:r>
              <a:t>Title Text</a:t>
            </a:r>
          </a:p>
        </p:txBody>
      </p:sp>
      <p:sp>
        <p:nvSpPr>
          <p:cNvPr id="11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7" name="Title Text"/>
          <p:cNvSpPr txBox="1"/>
          <p:nvPr>
            <p:ph type="title"/>
          </p:nvPr>
        </p:nvSpPr>
        <p:spPr>
          <a:prstGeom prst="rect">
            <a:avLst/>
          </a:prstGeom>
        </p:spPr>
        <p:txBody>
          <a:bodyPr/>
          <a:lstStyle/>
          <a:p>
            <a:pPr/>
            <a:r>
              <a:t>Title Text</a:t>
            </a:r>
          </a:p>
        </p:txBody>
      </p:sp>
      <p:sp>
        <p:nvSpPr>
          <p:cNvPr id="12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grpSp>
        <p:nvGrpSpPr>
          <p:cNvPr id="153" name="Group"/>
          <p:cNvGrpSpPr/>
          <p:nvPr/>
        </p:nvGrpSpPr>
        <p:grpSpPr>
          <a:xfrm>
            <a:off x="0" y="2438400"/>
            <a:ext cx="9144000" cy="4046538"/>
            <a:chOff x="0" y="0"/>
            <a:chExt cx="9144000" cy="4046537"/>
          </a:xfrm>
        </p:grpSpPr>
        <p:sp>
          <p:nvSpPr>
            <p:cNvPr id="136" name="Rectangle"/>
            <p:cNvSpPr/>
            <p:nvPr/>
          </p:nvSpPr>
          <p:spPr>
            <a:xfrm rot="20175249">
              <a:off x="3367087" y="1676400"/>
              <a:ext cx="4876801" cy="609600"/>
            </a:xfrm>
            <a:prstGeom prst="rect">
              <a:avLst/>
            </a:prstGeom>
            <a:gradFill flip="none" rotWithShape="1">
              <a:gsLst>
                <a:gs pos="0">
                  <a:srgbClr val="006060"/>
                </a:gs>
                <a:gs pos="50000">
                  <a:srgbClr val="006666"/>
                </a:gs>
                <a:gs pos="100000">
                  <a:srgbClr val="006060"/>
                </a:gs>
              </a:gsLst>
              <a:lin ang="8100000" scaled="0"/>
            </a:gradFill>
            <a:ln w="12700" cap="flat">
              <a:noFill/>
              <a:miter lim="400000"/>
            </a:ln>
            <a:effectLst/>
          </p:spPr>
          <p:txBody>
            <a:bodyPr wrap="square" lIns="45719" tIns="45719" rIns="45719" bIns="45719" numCol="1" anchor="ctr">
              <a:noAutofit/>
            </a:bodyPr>
            <a:lstStyle/>
            <a:p>
              <a:pPr algn="ctr">
                <a:defRPr>
                  <a:solidFill>
                    <a:srgbClr val="FFFFFF"/>
                  </a:solidFill>
                  <a:latin typeface="Garamond"/>
                  <a:ea typeface="Garamond"/>
                  <a:cs typeface="Garamond"/>
                  <a:sym typeface="Garamond"/>
                </a:defRPr>
              </a:pPr>
            </a:p>
          </p:txBody>
        </p:sp>
        <p:sp>
          <p:nvSpPr>
            <p:cNvPr id="137" name="Shape"/>
            <p:cNvSpPr/>
            <p:nvPr/>
          </p:nvSpPr>
          <p:spPr>
            <a:xfrm>
              <a:off x="0" y="1790700"/>
              <a:ext cx="4267200" cy="1943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714" y="9741"/>
                  </a:lnTo>
                  <a:lnTo>
                    <a:pt x="15814" y="4659"/>
                  </a:lnTo>
                  <a:lnTo>
                    <a:pt x="16296" y="4765"/>
                  </a:lnTo>
                  <a:lnTo>
                    <a:pt x="21383" y="9318"/>
                  </a:lnTo>
                  <a:lnTo>
                    <a:pt x="21600" y="11435"/>
                  </a:lnTo>
                  <a:lnTo>
                    <a:pt x="18514" y="19059"/>
                  </a:lnTo>
                  <a:lnTo>
                    <a:pt x="12729" y="21600"/>
                  </a:lnTo>
                  <a:lnTo>
                    <a:pt x="10414" y="16518"/>
                  </a:lnTo>
                  <a:lnTo>
                    <a:pt x="6943" y="18212"/>
                  </a:lnTo>
                  <a:lnTo>
                    <a:pt x="0" y="9741"/>
                  </a:lnTo>
                  <a:lnTo>
                    <a:pt x="0" y="0"/>
                  </a:lnTo>
                  <a:close/>
                </a:path>
              </a:pathLst>
            </a:custGeom>
            <a:solidFill>
              <a:srgbClr val="006E6B"/>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38" name="Shape"/>
            <p:cNvSpPr/>
            <p:nvPr/>
          </p:nvSpPr>
          <p:spPr>
            <a:xfrm>
              <a:off x="5332412" y="0"/>
              <a:ext cx="3811588" cy="1955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81" y="53"/>
                  </a:moveTo>
                  <a:lnTo>
                    <a:pt x="20511" y="53"/>
                  </a:lnTo>
                  <a:lnTo>
                    <a:pt x="19216" y="473"/>
                  </a:lnTo>
                  <a:lnTo>
                    <a:pt x="19000" y="684"/>
                  </a:lnTo>
                  <a:lnTo>
                    <a:pt x="18784" y="999"/>
                  </a:lnTo>
                  <a:lnTo>
                    <a:pt x="18676" y="1210"/>
                  </a:lnTo>
                  <a:lnTo>
                    <a:pt x="17552" y="1736"/>
                  </a:lnTo>
                  <a:lnTo>
                    <a:pt x="17057" y="1946"/>
                  </a:lnTo>
                  <a:lnTo>
                    <a:pt x="16517" y="2051"/>
                  </a:lnTo>
                  <a:lnTo>
                    <a:pt x="14142" y="2682"/>
                  </a:lnTo>
                  <a:lnTo>
                    <a:pt x="12901" y="2893"/>
                  </a:lnTo>
                  <a:lnTo>
                    <a:pt x="11821" y="3103"/>
                  </a:lnTo>
                  <a:lnTo>
                    <a:pt x="11335" y="3208"/>
                  </a:lnTo>
                  <a:lnTo>
                    <a:pt x="10903" y="3314"/>
                  </a:lnTo>
                  <a:lnTo>
                    <a:pt x="10580" y="3314"/>
                  </a:lnTo>
                  <a:lnTo>
                    <a:pt x="10310" y="3419"/>
                  </a:lnTo>
                  <a:lnTo>
                    <a:pt x="10094" y="3419"/>
                  </a:lnTo>
                  <a:lnTo>
                    <a:pt x="10040" y="3524"/>
                  </a:lnTo>
                  <a:lnTo>
                    <a:pt x="9941" y="3629"/>
                  </a:lnTo>
                  <a:lnTo>
                    <a:pt x="9671" y="4050"/>
                  </a:lnTo>
                  <a:lnTo>
                    <a:pt x="9230" y="4576"/>
                  </a:lnTo>
                  <a:lnTo>
                    <a:pt x="8744" y="5102"/>
                  </a:lnTo>
                  <a:lnTo>
                    <a:pt x="8313" y="5628"/>
                  </a:lnTo>
                  <a:lnTo>
                    <a:pt x="7881" y="6049"/>
                  </a:lnTo>
                  <a:lnTo>
                    <a:pt x="7611" y="6364"/>
                  </a:lnTo>
                  <a:lnTo>
                    <a:pt x="7557" y="6469"/>
                  </a:lnTo>
                  <a:lnTo>
                    <a:pt x="7503" y="6469"/>
                  </a:lnTo>
                  <a:lnTo>
                    <a:pt x="6585" y="7311"/>
                  </a:lnTo>
                  <a:lnTo>
                    <a:pt x="5668" y="8030"/>
                  </a:lnTo>
                  <a:lnTo>
                    <a:pt x="5290" y="8345"/>
                  </a:lnTo>
                  <a:lnTo>
                    <a:pt x="4966" y="8556"/>
                  </a:lnTo>
                  <a:lnTo>
                    <a:pt x="4759" y="8766"/>
                  </a:lnTo>
                  <a:lnTo>
                    <a:pt x="4651" y="8871"/>
                  </a:lnTo>
                  <a:lnTo>
                    <a:pt x="4489" y="9187"/>
                  </a:lnTo>
                  <a:lnTo>
                    <a:pt x="4381" y="9503"/>
                  </a:lnTo>
                  <a:lnTo>
                    <a:pt x="4327" y="9818"/>
                  </a:lnTo>
                  <a:lnTo>
                    <a:pt x="4327" y="10134"/>
                  </a:lnTo>
                  <a:lnTo>
                    <a:pt x="4111" y="10344"/>
                  </a:lnTo>
                  <a:lnTo>
                    <a:pt x="3940" y="10449"/>
                  </a:lnTo>
                  <a:lnTo>
                    <a:pt x="3778" y="10765"/>
                  </a:lnTo>
                  <a:lnTo>
                    <a:pt x="3616" y="11186"/>
                  </a:lnTo>
                  <a:lnTo>
                    <a:pt x="2969" y="13290"/>
                  </a:lnTo>
                  <a:lnTo>
                    <a:pt x="2915" y="13605"/>
                  </a:lnTo>
                  <a:lnTo>
                    <a:pt x="2807" y="13816"/>
                  </a:lnTo>
                  <a:lnTo>
                    <a:pt x="2699" y="13921"/>
                  </a:lnTo>
                  <a:lnTo>
                    <a:pt x="2537" y="14131"/>
                  </a:lnTo>
                  <a:lnTo>
                    <a:pt x="2267" y="14447"/>
                  </a:lnTo>
                  <a:lnTo>
                    <a:pt x="1790" y="14973"/>
                  </a:lnTo>
                  <a:lnTo>
                    <a:pt x="1358" y="15499"/>
                  </a:lnTo>
                  <a:lnTo>
                    <a:pt x="756" y="16235"/>
                  </a:lnTo>
                  <a:lnTo>
                    <a:pt x="108" y="17077"/>
                  </a:lnTo>
                  <a:lnTo>
                    <a:pt x="0" y="17392"/>
                  </a:lnTo>
                  <a:lnTo>
                    <a:pt x="0" y="17918"/>
                  </a:lnTo>
                  <a:lnTo>
                    <a:pt x="108" y="18234"/>
                  </a:lnTo>
                  <a:lnTo>
                    <a:pt x="378" y="18339"/>
                  </a:lnTo>
                  <a:lnTo>
                    <a:pt x="756" y="18339"/>
                  </a:lnTo>
                  <a:lnTo>
                    <a:pt x="1188" y="18129"/>
                  </a:lnTo>
                  <a:lnTo>
                    <a:pt x="1736" y="17918"/>
                  </a:lnTo>
                  <a:lnTo>
                    <a:pt x="2375" y="17603"/>
                  </a:lnTo>
                  <a:lnTo>
                    <a:pt x="3023" y="17182"/>
                  </a:lnTo>
                  <a:lnTo>
                    <a:pt x="3670" y="16656"/>
                  </a:lnTo>
                  <a:lnTo>
                    <a:pt x="4273" y="16130"/>
                  </a:lnTo>
                  <a:lnTo>
                    <a:pt x="4759" y="15709"/>
                  </a:lnTo>
                  <a:lnTo>
                    <a:pt x="5074" y="15394"/>
                  </a:lnTo>
                  <a:lnTo>
                    <a:pt x="5128" y="15288"/>
                  </a:lnTo>
                  <a:lnTo>
                    <a:pt x="5452" y="15288"/>
                  </a:lnTo>
                  <a:lnTo>
                    <a:pt x="5830" y="15183"/>
                  </a:lnTo>
                  <a:lnTo>
                    <a:pt x="6423" y="14868"/>
                  </a:lnTo>
                  <a:lnTo>
                    <a:pt x="7134" y="14552"/>
                  </a:lnTo>
                  <a:lnTo>
                    <a:pt x="7881" y="14236"/>
                  </a:lnTo>
                  <a:lnTo>
                    <a:pt x="8690" y="13921"/>
                  </a:lnTo>
                  <a:lnTo>
                    <a:pt x="9563" y="13710"/>
                  </a:lnTo>
                  <a:lnTo>
                    <a:pt x="10364" y="13605"/>
                  </a:lnTo>
                  <a:lnTo>
                    <a:pt x="10903" y="13710"/>
                  </a:lnTo>
                  <a:lnTo>
                    <a:pt x="11551" y="14131"/>
                  </a:lnTo>
                  <a:lnTo>
                    <a:pt x="12208" y="14657"/>
                  </a:lnTo>
                  <a:lnTo>
                    <a:pt x="12739" y="15288"/>
                  </a:lnTo>
                  <a:lnTo>
                    <a:pt x="13063" y="15919"/>
                  </a:lnTo>
                  <a:lnTo>
                    <a:pt x="13171" y="16340"/>
                  </a:lnTo>
                  <a:lnTo>
                    <a:pt x="13171" y="16656"/>
                  </a:lnTo>
                  <a:lnTo>
                    <a:pt x="13117" y="16971"/>
                  </a:lnTo>
                  <a:lnTo>
                    <a:pt x="12955" y="17392"/>
                  </a:lnTo>
                  <a:lnTo>
                    <a:pt x="12685" y="17603"/>
                  </a:lnTo>
                  <a:lnTo>
                    <a:pt x="12316" y="17918"/>
                  </a:lnTo>
                  <a:lnTo>
                    <a:pt x="11713" y="18234"/>
                  </a:lnTo>
                  <a:lnTo>
                    <a:pt x="11227" y="18655"/>
                  </a:lnTo>
                  <a:lnTo>
                    <a:pt x="10796" y="18970"/>
                  </a:lnTo>
                  <a:lnTo>
                    <a:pt x="10418" y="19286"/>
                  </a:lnTo>
                  <a:lnTo>
                    <a:pt x="10148" y="19601"/>
                  </a:lnTo>
                  <a:lnTo>
                    <a:pt x="9986" y="19812"/>
                  </a:lnTo>
                  <a:lnTo>
                    <a:pt x="9833" y="20127"/>
                  </a:lnTo>
                  <a:lnTo>
                    <a:pt x="9725" y="20338"/>
                  </a:lnTo>
                  <a:lnTo>
                    <a:pt x="9617" y="20864"/>
                  </a:lnTo>
                  <a:lnTo>
                    <a:pt x="9671" y="21179"/>
                  </a:lnTo>
                  <a:lnTo>
                    <a:pt x="9725" y="21390"/>
                  </a:lnTo>
                  <a:lnTo>
                    <a:pt x="9833" y="21600"/>
                  </a:lnTo>
                  <a:lnTo>
                    <a:pt x="9986" y="21600"/>
                  </a:lnTo>
                  <a:lnTo>
                    <a:pt x="10148" y="21495"/>
                  </a:lnTo>
                  <a:lnTo>
                    <a:pt x="10364" y="21495"/>
                  </a:lnTo>
                  <a:lnTo>
                    <a:pt x="11983" y="21179"/>
                  </a:lnTo>
                  <a:lnTo>
                    <a:pt x="12532" y="20969"/>
                  </a:lnTo>
                  <a:lnTo>
                    <a:pt x="12739" y="20864"/>
                  </a:lnTo>
                  <a:lnTo>
                    <a:pt x="12901" y="20758"/>
                  </a:lnTo>
                  <a:lnTo>
                    <a:pt x="13009" y="20653"/>
                  </a:lnTo>
                  <a:lnTo>
                    <a:pt x="13063" y="20653"/>
                  </a:lnTo>
                  <a:lnTo>
                    <a:pt x="13171" y="20548"/>
                  </a:lnTo>
                  <a:lnTo>
                    <a:pt x="13386" y="20443"/>
                  </a:lnTo>
                  <a:lnTo>
                    <a:pt x="13764" y="20127"/>
                  </a:lnTo>
                  <a:lnTo>
                    <a:pt x="14196" y="19812"/>
                  </a:lnTo>
                  <a:lnTo>
                    <a:pt x="15123" y="19181"/>
                  </a:lnTo>
                  <a:lnTo>
                    <a:pt x="15492" y="18865"/>
                  </a:lnTo>
                  <a:lnTo>
                    <a:pt x="15815" y="18655"/>
                  </a:lnTo>
                  <a:lnTo>
                    <a:pt x="16301" y="18234"/>
                  </a:lnTo>
                  <a:lnTo>
                    <a:pt x="16625" y="17603"/>
                  </a:lnTo>
                  <a:lnTo>
                    <a:pt x="16841" y="16866"/>
                  </a:lnTo>
                  <a:lnTo>
                    <a:pt x="17003" y="16340"/>
                  </a:lnTo>
                  <a:lnTo>
                    <a:pt x="17381" y="15183"/>
                  </a:lnTo>
                  <a:lnTo>
                    <a:pt x="17867" y="14026"/>
                  </a:lnTo>
                  <a:lnTo>
                    <a:pt x="18406" y="12974"/>
                  </a:lnTo>
                  <a:lnTo>
                    <a:pt x="19000" y="12132"/>
                  </a:lnTo>
                  <a:lnTo>
                    <a:pt x="19486" y="11396"/>
                  </a:lnTo>
                  <a:lnTo>
                    <a:pt x="19918" y="10870"/>
                  </a:lnTo>
                  <a:lnTo>
                    <a:pt x="20188" y="10449"/>
                  </a:lnTo>
                  <a:lnTo>
                    <a:pt x="20305" y="10344"/>
                  </a:lnTo>
                  <a:lnTo>
                    <a:pt x="21591" y="9082"/>
                  </a:lnTo>
                  <a:lnTo>
                    <a:pt x="21591" y="999"/>
                  </a:lnTo>
                  <a:lnTo>
                    <a:pt x="21600" y="0"/>
                  </a:lnTo>
                  <a:lnTo>
                    <a:pt x="20781" y="53"/>
                  </a:lnTo>
                  <a:close/>
                </a:path>
              </a:pathLst>
            </a:custGeom>
            <a:solidFill>
              <a:srgbClr val="006E6B"/>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39" name="Line"/>
            <p:cNvSpPr/>
            <p:nvPr/>
          </p:nvSpPr>
          <p:spPr>
            <a:xfrm>
              <a:off x="6019800" y="0"/>
              <a:ext cx="3124200" cy="1209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91" y="4677"/>
                  </a:moveTo>
                  <a:lnTo>
                    <a:pt x="7639" y="5669"/>
                  </a:lnTo>
                  <a:lnTo>
                    <a:pt x="7606" y="6718"/>
                  </a:lnTo>
                  <a:lnTo>
                    <a:pt x="10141" y="7313"/>
                  </a:lnTo>
                  <a:lnTo>
                    <a:pt x="10899" y="7569"/>
                  </a:lnTo>
                  <a:lnTo>
                    <a:pt x="7474" y="8249"/>
                  </a:lnTo>
                  <a:lnTo>
                    <a:pt x="6948" y="8759"/>
                  </a:lnTo>
                  <a:lnTo>
                    <a:pt x="7079" y="9524"/>
                  </a:lnTo>
                  <a:lnTo>
                    <a:pt x="7376" y="9950"/>
                  </a:lnTo>
                  <a:lnTo>
                    <a:pt x="10800" y="9439"/>
                  </a:lnTo>
                  <a:lnTo>
                    <a:pt x="11854" y="10120"/>
                  </a:lnTo>
                  <a:lnTo>
                    <a:pt x="6849" y="13946"/>
                  </a:lnTo>
                  <a:lnTo>
                    <a:pt x="6761" y="15194"/>
                  </a:lnTo>
                  <a:lnTo>
                    <a:pt x="88" y="20523"/>
                  </a:lnTo>
                  <a:lnTo>
                    <a:pt x="0" y="21430"/>
                  </a:lnTo>
                  <a:lnTo>
                    <a:pt x="296" y="21600"/>
                  </a:lnTo>
                  <a:lnTo>
                    <a:pt x="7288" y="15987"/>
                  </a:lnTo>
                  <a:lnTo>
                    <a:pt x="9395" y="17008"/>
                  </a:lnTo>
                  <a:lnTo>
                    <a:pt x="12710" y="14372"/>
                  </a:lnTo>
                  <a:lnTo>
                    <a:pt x="15739" y="13181"/>
                  </a:lnTo>
                  <a:lnTo>
                    <a:pt x="17254" y="10431"/>
                  </a:lnTo>
                  <a:lnTo>
                    <a:pt x="18790" y="9638"/>
                  </a:lnTo>
                  <a:lnTo>
                    <a:pt x="20371" y="9298"/>
                  </a:lnTo>
                  <a:lnTo>
                    <a:pt x="21600" y="9354"/>
                  </a:lnTo>
                  <a:lnTo>
                    <a:pt x="21600" y="0"/>
                  </a:lnTo>
                  <a:lnTo>
                    <a:pt x="21227" y="85"/>
                  </a:lnTo>
                  <a:lnTo>
                    <a:pt x="20107" y="142"/>
                  </a:lnTo>
                  <a:lnTo>
                    <a:pt x="18461" y="992"/>
                  </a:lnTo>
                  <a:lnTo>
                    <a:pt x="18033" y="2041"/>
                  </a:lnTo>
                  <a:lnTo>
                    <a:pt x="15278" y="3373"/>
                  </a:lnTo>
                </a:path>
              </a:pathLst>
            </a:custGeom>
            <a:gradFill flip="none" rotWithShape="1">
              <a:gsLst>
                <a:gs pos="0">
                  <a:srgbClr val="006E6B"/>
                </a:gs>
                <a:gs pos="100000">
                  <a:srgbClr val="2E8886"/>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0" name="Shape"/>
            <p:cNvSpPr/>
            <p:nvPr/>
          </p:nvSpPr>
          <p:spPr>
            <a:xfrm>
              <a:off x="5713412" y="1493837"/>
              <a:ext cx="295276"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6480"/>
                  </a:lnTo>
                  <a:lnTo>
                    <a:pt x="20899" y="9720"/>
                  </a:lnTo>
                  <a:lnTo>
                    <a:pt x="15996" y="17280"/>
                  </a:lnTo>
                  <a:lnTo>
                    <a:pt x="11792" y="19440"/>
                  </a:lnTo>
                  <a:lnTo>
                    <a:pt x="5488" y="21600"/>
                  </a:lnTo>
                  <a:lnTo>
                    <a:pt x="3386" y="21600"/>
                  </a:lnTo>
                  <a:lnTo>
                    <a:pt x="1985" y="20520"/>
                  </a:lnTo>
                  <a:lnTo>
                    <a:pt x="0" y="17280"/>
                  </a:lnTo>
                  <a:lnTo>
                    <a:pt x="0" y="12960"/>
                  </a:lnTo>
                  <a:lnTo>
                    <a:pt x="21600" y="0"/>
                  </a:lnTo>
                  <a:close/>
                </a:path>
              </a:pathLst>
            </a:custGeom>
            <a:solidFill>
              <a:srgbClr val="006666"/>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1" name="Shape"/>
            <p:cNvSpPr/>
            <p:nvPr/>
          </p:nvSpPr>
          <p:spPr>
            <a:xfrm>
              <a:off x="5999162" y="1360487"/>
              <a:ext cx="293688"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80"/>
                  </a:lnTo>
                  <a:lnTo>
                    <a:pt x="20899" y="4320"/>
                  </a:lnTo>
                  <a:lnTo>
                    <a:pt x="19498" y="7560"/>
                  </a:lnTo>
                  <a:lnTo>
                    <a:pt x="15295" y="16200"/>
                  </a:lnTo>
                  <a:lnTo>
                    <a:pt x="11909" y="19440"/>
                  </a:lnTo>
                  <a:lnTo>
                    <a:pt x="7706" y="21600"/>
                  </a:lnTo>
                  <a:lnTo>
                    <a:pt x="2102" y="21600"/>
                  </a:lnTo>
                  <a:lnTo>
                    <a:pt x="0" y="10800"/>
                  </a:lnTo>
                  <a:lnTo>
                    <a:pt x="21600" y="0"/>
                  </a:lnTo>
                  <a:close/>
                </a:path>
              </a:pathLst>
            </a:custGeom>
            <a:solidFill>
              <a:srgbClr val="006666"/>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2" name="Shape"/>
            <p:cNvSpPr/>
            <p:nvPr/>
          </p:nvSpPr>
          <p:spPr>
            <a:xfrm>
              <a:off x="6094412" y="476250"/>
              <a:ext cx="838201" cy="436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1129"/>
                  </a:lnTo>
                  <a:lnTo>
                    <a:pt x="246" y="19715"/>
                  </a:lnTo>
                  <a:lnTo>
                    <a:pt x="246" y="18772"/>
                  </a:lnTo>
                  <a:lnTo>
                    <a:pt x="493" y="17830"/>
                  </a:lnTo>
                  <a:lnTo>
                    <a:pt x="739" y="17359"/>
                  </a:lnTo>
                  <a:lnTo>
                    <a:pt x="1478" y="16887"/>
                  </a:lnTo>
                  <a:lnTo>
                    <a:pt x="3162" y="15945"/>
                  </a:lnTo>
                  <a:lnTo>
                    <a:pt x="5626" y="14060"/>
                  </a:lnTo>
                  <a:lnTo>
                    <a:pt x="8583" y="11232"/>
                  </a:lnTo>
                  <a:lnTo>
                    <a:pt x="10307" y="9425"/>
                  </a:lnTo>
                  <a:lnTo>
                    <a:pt x="12278" y="7540"/>
                  </a:lnTo>
                  <a:lnTo>
                    <a:pt x="16179" y="3770"/>
                  </a:lnTo>
                  <a:lnTo>
                    <a:pt x="18151" y="2356"/>
                  </a:lnTo>
                  <a:lnTo>
                    <a:pt x="19629" y="943"/>
                  </a:lnTo>
                  <a:lnTo>
                    <a:pt x="20614" y="471"/>
                  </a:lnTo>
                  <a:lnTo>
                    <a:pt x="21354" y="0"/>
                  </a:lnTo>
                  <a:lnTo>
                    <a:pt x="21600" y="0"/>
                  </a:lnTo>
                  <a:lnTo>
                    <a:pt x="21354" y="471"/>
                  </a:lnTo>
                  <a:lnTo>
                    <a:pt x="19875" y="1885"/>
                  </a:lnTo>
                  <a:lnTo>
                    <a:pt x="18890" y="3299"/>
                  </a:lnTo>
                  <a:lnTo>
                    <a:pt x="17904" y="4241"/>
                  </a:lnTo>
                  <a:lnTo>
                    <a:pt x="16179" y="6127"/>
                  </a:lnTo>
                  <a:lnTo>
                    <a:pt x="13962" y="8483"/>
                  </a:lnTo>
                  <a:lnTo>
                    <a:pt x="11293" y="11232"/>
                  </a:lnTo>
                  <a:lnTo>
                    <a:pt x="5379" y="17359"/>
                  </a:lnTo>
                  <a:lnTo>
                    <a:pt x="2669" y="19715"/>
                  </a:lnTo>
                  <a:lnTo>
                    <a:pt x="0" y="21600"/>
                  </a:lnTo>
                  <a:close/>
                </a:path>
              </a:pathLst>
            </a:custGeom>
            <a:solidFill>
              <a:srgbClr val="006666"/>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3" name="Shape"/>
            <p:cNvSpPr/>
            <p:nvPr/>
          </p:nvSpPr>
          <p:spPr>
            <a:xfrm>
              <a:off x="5835650" y="760412"/>
              <a:ext cx="1144588" cy="485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4" y="15247"/>
                  </a:moveTo>
                  <a:lnTo>
                    <a:pt x="903" y="17788"/>
                  </a:lnTo>
                  <a:lnTo>
                    <a:pt x="361" y="19906"/>
                  </a:lnTo>
                  <a:lnTo>
                    <a:pt x="181" y="21176"/>
                  </a:lnTo>
                  <a:lnTo>
                    <a:pt x="0" y="21600"/>
                  </a:lnTo>
                  <a:lnTo>
                    <a:pt x="1444" y="19482"/>
                  </a:lnTo>
                  <a:lnTo>
                    <a:pt x="2527" y="17788"/>
                  </a:lnTo>
                  <a:lnTo>
                    <a:pt x="3249" y="16518"/>
                  </a:lnTo>
                  <a:lnTo>
                    <a:pt x="3610" y="16094"/>
                  </a:lnTo>
                  <a:lnTo>
                    <a:pt x="3791" y="16094"/>
                  </a:lnTo>
                  <a:lnTo>
                    <a:pt x="4332" y="15671"/>
                  </a:lnTo>
                  <a:lnTo>
                    <a:pt x="5054" y="15247"/>
                  </a:lnTo>
                  <a:lnTo>
                    <a:pt x="5957" y="14400"/>
                  </a:lnTo>
                  <a:lnTo>
                    <a:pt x="8273" y="12706"/>
                  </a:lnTo>
                  <a:lnTo>
                    <a:pt x="11161" y="11012"/>
                  </a:lnTo>
                  <a:lnTo>
                    <a:pt x="13869" y="8894"/>
                  </a:lnTo>
                  <a:lnTo>
                    <a:pt x="16365" y="7200"/>
                  </a:lnTo>
                  <a:lnTo>
                    <a:pt x="17268" y="6353"/>
                  </a:lnTo>
                  <a:lnTo>
                    <a:pt x="18170" y="5929"/>
                  </a:lnTo>
                  <a:lnTo>
                    <a:pt x="18712" y="5506"/>
                  </a:lnTo>
                  <a:lnTo>
                    <a:pt x="19073" y="4659"/>
                  </a:lnTo>
                  <a:lnTo>
                    <a:pt x="19614" y="4235"/>
                  </a:lnTo>
                  <a:lnTo>
                    <a:pt x="20878" y="2118"/>
                  </a:lnTo>
                  <a:lnTo>
                    <a:pt x="21419" y="1271"/>
                  </a:lnTo>
                  <a:lnTo>
                    <a:pt x="21600" y="424"/>
                  </a:lnTo>
                  <a:lnTo>
                    <a:pt x="21419" y="0"/>
                  </a:lnTo>
                  <a:lnTo>
                    <a:pt x="16365" y="0"/>
                  </a:lnTo>
                  <a:lnTo>
                    <a:pt x="15463" y="1271"/>
                  </a:lnTo>
                  <a:lnTo>
                    <a:pt x="14591" y="2965"/>
                  </a:lnTo>
                  <a:lnTo>
                    <a:pt x="14049" y="3812"/>
                  </a:lnTo>
                  <a:lnTo>
                    <a:pt x="13508" y="4235"/>
                  </a:lnTo>
                  <a:lnTo>
                    <a:pt x="12786" y="4235"/>
                  </a:lnTo>
                  <a:lnTo>
                    <a:pt x="11703" y="4659"/>
                  </a:lnTo>
                  <a:lnTo>
                    <a:pt x="10439" y="5929"/>
                  </a:lnTo>
                  <a:lnTo>
                    <a:pt x="9356" y="7624"/>
                  </a:lnTo>
                  <a:lnTo>
                    <a:pt x="8634" y="8894"/>
                  </a:lnTo>
                  <a:lnTo>
                    <a:pt x="8273" y="9318"/>
                  </a:lnTo>
                  <a:lnTo>
                    <a:pt x="7731" y="9741"/>
                  </a:lnTo>
                  <a:lnTo>
                    <a:pt x="5235" y="9741"/>
                  </a:lnTo>
                  <a:lnTo>
                    <a:pt x="3430" y="11435"/>
                  </a:lnTo>
                  <a:lnTo>
                    <a:pt x="1444" y="15247"/>
                  </a:lnTo>
                  <a:close/>
                </a:path>
              </a:pathLst>
            </a:custGeom>
            <a:solidFill>
              <a:srgbClr val="006666"/>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4" name="Shape"/>
            <p:cNvSpPr/>
            <p:nvPr/>
          </p:nvSpPr>
          <p:spPr>
            <a:xfrm>
              <a:off x="5330825" y="561975"/>
              <a:ext cx="3810001" cy="1398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87" y="883"/>
                  </a:moveTo>
                  <a:lnTo>
                    <a:pt x="20462" y="1177"/>
                  </a:lnTo>
                  <a:lnTo>
                    <a:pt x="20146" y="1324"/>
                  </a:lnTo>
                  <a:lnTo>
                    <a:pt x="19767" y="1324"/>
                  </a:lnTo>
                  <a:lnTo>
                    <a:pt x="19659" y="1471"/>
                  </a:lnTo>
                  <a:lnTo>
                    <a:pt x="19388" y="1618"/>
                  </a:lnTo>
                  <a:lnTo>
                    <a:pt x="19008" y="1912"/>
                  </a:lnTo>
                  <a:lnTo>
                    <a:pt x="18575" y="2182"/>
                  </a:lnTo>
                  <a:lnTo>
                    <a:pt x="18250" y="2476"/>
                  </a:lnTo>
                  <a:lnTo>
                    <a:pt x="17816" y="2770"/>
                  </a:lnTo>
                  <a:lnTo>
                    <a:pt x="17663" y="2918"/>
                  </a:lnTo>
                  <a:lnTo>
                    <a:pt x="17392" y="3212"/>
                  </a:lnTo>
                  <a:lnTo>
                    <a:pt x="17121" y="3359"/>
                  </a:lnTo>
                  <a:lnTo>
                    <a:pt x="16796" y="4094"/>
                  </a:lnTo>
                  <a:lnTo>
                    <a:pt x="16633" y="4683"/>
                  </a:lnTo>
                  <a:lnTo>
                    <a:pt x="16579" y="5418"/>
                  </a:lnTo>
                  <a:lnTo>
                    <a:pt x="16579" y="6007"/>
                  </a:lnTo>
                  <a:lnTo>
                    <a:pt x="16633" y="6595"/>
                  </a:lnTo>
                  <a:lnTo>
                    <a:pt x="16633" y="7478"/>
                  </a:lnTo>
                  <a:lnTo>
                    <a:pt x="16471" y="7919"/>
                  </a:lnTo>
                  <a:lnTo>
                    <a:pt x="16200" y="8066"/>
                  </a:lnTo>
                  <a:lnTo>
                    <a:pt x="15875" y="7772"/>
                  </a:lnTo>
                  <a:lnTo>
                    <a:pt x="15496" y="7331"/>
                  </a:lnTo>
                  <a:lnTo>
                    <a:pt x="14963" y="6742"/>
                  </a:lnTo>
                  <a:lnTo>
                    <a:pt x="14421" y="6448"/>
                  </a:lnTo>
                  <a:lnTo>
                    <a:pt x="13933" y="6301"/>
                  </a:lnTo>
                  <a:lnTo>
                    <a:pt x="13608" y="6301"/>
                  </a:lnTo>
                  <a:lnTo>
                    <a:pt x="13446" y="6448"/>
                  </a:lnTo>
                  <a:lnTo>
                    <a:pt x="13175" y="6742"/>
                  </a:lnTo>
                  <a:lnTo>
                    <a:pt x="12633" y="7625"/>
                  </a:lnTo>
                  <a:lnTo>
                    <a:pt x="12425" y="8066"/>
                  </a:lnTo>
                  <a:lnTo>
                    <a:pt x="12209" y="8360"/>
                  </a:lnTo>
                  <a:lnTo>
                    <a:pt x="12046" y="8655"/>
                  </a:lnTo>
                  <a:lnTo>
                    <a:pt x="11992" y="8802"/>
                  </a:lnTo>
                  <a:lnTo>
                    <a:pt x="11829" y="8802"/>
                  </a:lnTo>
                  <a:lnTo>
                    <a:pt x="11613" y="8949"/>
                  </a:lnTo>
                  <a:lnTo>
                    <a:pt x="11396" y="8949"/>
                  </a:lnTo>
                  <a:lnTo>
                    <a:pt x="10963" y="9096"/>
                  </a:lnTo>
                  <a:lnTo>
                    <a:pt x="10800" y="9096"/>
                  </a:lnTo>
                  <a:lnTo>
                    <a:pt x="10637" y="8949"/>
                  </a:lnTo>
                  <a:lnTo>
                    <a:pt x="9888" y="8949"/>
                  </a:lnTo>
                  <a:lnTo>
                    <a:pt x="9509" y="9096"/>
                  </a:lnTo>
                  <a:lnTo>
                    <a:pt x="9184" y="9243"/>
                  </a:lnTo>
                  <a:lnTo>
                    <a:pt x="8859" y="9243"/>
                  </a:lnTo>
                  <a:lnTo>
                    <a:pt x="8642" y="9390"/>
                  </a:lnTo>
                  <a:lnTo>
                    <a:pt x="8533" y="9537"/>
                  </a:lnTo>
                  <a:lnTo>
                    <a:pt x="8479" y="9684"/>
                  </a:lnTo>
                  <a:lnTo>
                    <a:pt x="8317" y="9832"/>
                  </a:lnTo>
                  <a:lnTo>
                    <a:pt x="7937" y="9979"/>
                  </a:lnTo>
                  <a:lnTo>
                    <a:pt x="7558" y="10273"/>
                  </a:lnTo>
                  <a:lnTo>
                    <a:pt x="6809" y="10273"/>
                  </a:lnTo>
                  <a:lnTo>
                    <a:pt x="5996" y="10714"/>
                  </a:lnTo>
                  <a:lnTo>
                    <a:pt x="5563" y="11303"/>
                  </a:lnTo>
                  <a:lnTo>
                    <a:pt x="5400" y="11597"/>
                  </a:lnTo>
                  <a:lnTo>
                    <a:pt x="4858" y="11597"/>
                  </a:lnTo>
                  <a:lnTo>
                    <a:pt x="4542" y="11450"/>
                  </a:lnTo>
                  <a:lnTo>
                    <a:pt x="4163" y="11597"/>
                  </a:lnTo>
                  <a:lnTo>
                    <a:pt x="4000" y="11744"/>
                  </a:lnTo>
                  <a:lnTo>
                    <a:pt x="3892" y="12038"/>
                  </a:lnTo>
                  <a:lnTo>
                    <a:pt x="3838" y="12479"/>
                  </a:lnTo>
                  <a:lnTo>
                    <a:pt x="3784" y="13068"/>
                  </a:lnTo>
                  <a:lnTo>
                    <a:pt x="3675" y="13362"/>
                  </a:lnTo>
                  <a:lnTo>
                    <a:pt x="3513" y="13509"/>
                  </a:lnTo>
                  <a:lnTo>
                    <a:pt x="3133" y="13951"/>
                  </a:lnTo>
                  <a:lnTo>
                    <a:pt x="2700" y="14392"/>
                  </a:lnTo>
                  <a:lnTo>
                    <a:pt x="2321" y="14539"/>
                  </a:lnTo>
                  <a:lnTo>
                    <a:pt x="2005" y="14686"/>
                  </a:lnTo>
                  <a:lnTo>
                    <a:pt x="1625" y="15127"/>
                  </a:lnTo>
                  <a:lnTo>
                    <a:pt x="1355" y="15716"/>
                  </a:lnTo>
                  <a:lnTo>
                    <a:pt x="1246" y="15863"/>
                  </a:lnTo>
                  <a:lnTo>
                    <a:pt x="1138" y="16157"/>
                  </a:lnTo>
                  <a:lnTo>
                    <a:pt x="975" y="16157"/>
                  </a:lnTo>
                  <a:lnTo>
                    <a:pt x="867" y="16010"/>
                  </a:lnTo>
                  <a:lnTo>
                    <a:pt x="813" y="16010"/>
                  </a:lnTo>
                  <a:lnTo>
                    <a:pt x="0" y="16451"/>
                  </a:lnTo>
                  <a:lnTo>
                    <a:pt x="108" y="16893"/>
                  </a:lnTo>
                  <a:lnTo>
                    <a:pt x="379" y="17040"/>
                  </a:lnTo>
                  <a:lnTo>
                    <a:pt x="759" y="17040"/>
                  </a:lnTo>
                  <a:lnTo>
                    <a:pt x="1192" y="16746"/>
                  </a:lnTo>
                  <a:lnTo>
                    <a:pt x="1734" y="16451"/>
                  </a:lnTo>
                  <a:lnTo>
                    <a:pt x="2375" y="16010"/>
                  </a:lnTo>
                  <a:lnTo>
                    <a:pt x="3025" y="15422"/>
                  </a:lnTo>
                  <a:lnTo>
                    <a:pt x="3675" y="14686"/>
                  </a:lnTo>
                  <a:lnTo>
                    <a:pt x="4271" y="13951"/>
                  </a:lnTo>
                  <a:lnTo>
                    <a:pt x="4759" y="13362"/>
                  </a:lnTo>
                  <a:lnTo>
                    <a:pt x="5075" y="12921"/>
                  </a:lnTo>
                  <a:lnTo>
                    <a:pt x="5129" y="12774"/>
                  </a:lnTo>
                  <a:lnTo>
                    <a:pt x="5454" y="12774"/>
                  </a:lnTo>
                  <a:lnTo>
                    <a:pt x="5833" y="12627"/>
                  </a:lnTo>
                  <a:lnTo>
                    <a:pt x="6429" y="12185"/>
                  </a:lnTo>
                  <a:lnTo>
                    <a:pt x="7134" y="11744"/>
                  </a:lnTo>
                  <a:lnTo>
                    <a:pt x="7883" y="11303"/>
                  </a:lnTo>
                  <a:lnTo>
                    <a:pt x="8696" y="10861"/>
                  </a:lnTo>
                  <a:lnTo>
                    <a:pt x="9563" y="10567"/>
                  </a:lnTo>
                  <a:lnTo>
                    <a:pt x="10367" y="10420"/>
                  </a:lnTo>
                  <a:lnTo>
                    <a:pt x="10637" y="10420"/>
                  </a:lnTo>
                  <a:lnTo>
                    <a:pt x="10963" y="10714"/>
                  </a:lnTo>
                  <a:lnTo>
                    <a:pt x="11667" y="11303"/>
                  </a:lnTo>
                  <a:lnTo>
                    <a:pt x="12100" y="11744"/>
                  </a:lnTo>
                  <a:lnTo>
                    <a:pt x="12480" y="12332"/>
                  </a:lnTo>
                  <a:lnTo>
                    <a:pt x="12796" y="13068"/>
                  </a:lnTo>
                  <a:lnTo>
                    <a:pt x="13012" y="13803"/>
                  </a:lnTo>
                  <a:lnTo>
                    <a:pt x="13067" y="14392"/>
                  </a:lnTo>
                  <a:lnTo>
                    <a:pt x="12958" y="15127"/>
                  </a:lnTo>
                  <a:lnTo>
                    <a:pt x="12850" y="15422"/>
                  </a:lnTo>
                  <a:lnTo>
                    <a:pt x="12687" y="15716"/>
                  </a:lnTo>
                  <a:lnTo>
                    <a:pt x="12425" y="16010"/>
                  </a:lnTo>
                  <a:lnTo>
                    <a:pt x="12155" y="16304"/>
                  </a:lnTo>
                  <a:lnTo>
                    <a:pt x="11559" y="16746"/>
                  </a:lnTo>
                  <a:lnTo>
                    <a:pt x="11071" y="17187"/>
                  </a:lnTo>
                  <a:lnTo>
                    <a:pt x="10637" y="17628"/>
                  </a:lnTo>
                  <a:lnTo>
                    <a:pt x="10312" y="18217"/>
                  </a:lnTo>
                  <a:lnTo>
                    <a:pt x="10041" y="18511"/>
                  </a:lnTo>
                  <a:lnTo>
                    <a:pt x="9834" y="18952"/>
                  </a:lnTo>
                  <a:lnTo>
                    <a:pt x="9617" y="19835"/>
                  </a:lnTo>
                  <a:lnTo>
                    <a:pt x="9563" y="20423"/>
                  </a:lnTo>
                  <a:lnTo>
                    <a:pt x="9617" y="21012"/>
                  </a:lnTo>
                  <a:lnTo>
                    <a:pt x="9834" y="21600"/>
                  </a:lnTo>
                  <a:lnTo>
                    <a:pt x="9987" y="21600"/>
                  </a:lnTo>
                  <a:lnTo>
                    <a:pt x="10150" y="21453"/>
                  </a:lnTo>
                  <a:lnTo>
                    <a:pt x="10367" y="21453"/>
                  </a:lnTo>
                  <a:lnTo>
                    <a:pt x="11450" y="21159"/>
                  </a:lnTo>
                  <a:lnTo>
                    <a:pt x="11992" y="21159"/>
                  </a:lnTo>
                  <a:lnTo>
                    <a:pt x="12534" y="21012"/>
                  </a:lnTo>
                  <a:lnTo>
                    <a:pt x="12741" y="21012"/>
                  </a:lnTo>
                  <a:lnTo>
                    <a:pt x="12904" y="20864"/>
                  </a:lnTo>
                  <a:lnTo>
                    <a:pt x="13067" y="20864"/>
                  </a:lnTo>
                  <a:lnTo>
                    <a:pt x="13392" y="20423"/>
                  </a:lnTo>
                  <a:lnTo>
                    <a:pt x="13771" y="19982"/>
                  </a:lnTo>
                  <a:lnTo>
                    <a:pt x="14204" y="19393"/>
                  </a:lnTo>
                  <a:lnTo>
                    <a:pt x="15125" y="18217"/>
                  </a:lnTo>
                  <a:lnTo>
                    <a:pt x="15496" y="17775"/>
                  </a:lnTo>
                  <a:lnTo>
                    <a:pt x="15821" y="17481"/>
                  </a:lnTo>
                  <a:lnTo>
                    <a:pt x="16308" y="16893"/>
                  </a:lnTo>
                  <a:lnTo>
                    <a:pt x="16633" y="16010"/>
                  </a:lnTo>
                  <a:lnTo>
                    <a:pt x="16850" y="14980"/>
                  </a:lnTo>
                  <a:lnTo>
                    <a:pt x="17013" y="14245"/>
                  </a:lnTo>
                  <a:lnTo>
                    <a:pt x="17392" y="12627"/>
                  </a:lnTo>
                  <a:lnTo>
                    <a:pt x="17871" y="11008"/>
                  </a:lnTo>
                  <a:lnTo>
                    <a:pt x="18412" y="9537"/>
                  </a:lnTo>
                  <a:lnTo>
                    <a:pt x="19008" y="8360"/>
                  </a:lnTo>
                  <a:lnTo>
                    <a:pt x="19496" y="7331"/>
                  </a:lnTo>
                  <a:lnTo>
                    <a:pt x="19929" y="6595"/>
                  </a:lnTo>
                  <a:lnTo>
                    <a:pt x="20200" y="6007"/>
                  </a:lnTo>
                  <a:lnTo>
                    <a:pt x="20309" y="5860"/>
                  </a:lnTo>
                  <a:lnTo>
                    <a:pt x="21600" y="4094"/>
                  </a:lnTo>
                  <a:lnTo>
                    <a:pt x="21600" y="0"/>
                  </a:lnTo>
                  <a:lnTo>
                    <a:pt x="21167" y="441"/>
                  </a:lnTo>
                  <a:lnTo>
                    <a:pt x="20787" y="883"/>
                  </a:lnTo>
                  <a:close/>
                </a:path>
              </a:pathLst>
            </a:custGeom>
            <a:solidFill>
              <a:srgbClr val="006666"/>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5" name="Shape"/>
            <p:cNvSpPr/>
            <p:nvPr/>
          </p:nvSpPr>
          <p:spPr>
            <a:xfrm>
              <a:off x="6094412" y="504825"/>
              <a:ext cx="915988" cy="40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8" y="20591"/>
                  </a:moveTo>
                  <a:lnTo>
                    <a:pt x="236" y="21600"/>
                  </a:lnTo>
                  <a:lnTo>
                    <a:pt x="0" y="21600"/>
                  </a:lnTo>
                  <a:lnTo>
                    <a:pt x="11978" y="9497"/>
                  </a:lnTo>
                  <a:lnTo>
                    <a:pt x="20422" y="0"/>
                  </a:lnTo>
                  <a:lnTo>
                    <a:pt x="20657" y="504"/>
                  </a:lnTo>
                  <a:lnTo>
                    <a:pt x="21364" y="1513"/>
                  </a:lnTo>
                  <a:lnTo>
                    <a:pt x="21600" y="2017"/>
                  </a:lnTo>
                  <a:lnTo>
                    <a:pt x="21600" y="3026"/>
                  </a:lnTo>
                  <a:lnTo>
                    <a:pt x="21364" y="3530"/>
                  </a:lnTo>
                  <a:lnTo>
                    <a:pt x="20657" y="4539"/>
                  </a:lnTo>
                  <a:lnTo>
                    <a:pt x="19715" y="5547"/>
                  </a:lnTo>
                  <a:lnTo>
                    <a:pt x="17594" y="7060"/>
                  </a:lnTo>
                  <a:lnTo>
                    <a:pt x="15002" y="9497"/>
                  </a:lnTo>
                  <a:lnTo>
                    <a:pt x="11978" y="12019"/>
                  </a:lnTo>
                  <a:lnTo>
                    <a:pt x="5852" y="17061"/>
                  </a:lnTo>
                  <a:lnTo>
                    <a:pt x="3260" y="19079"/>
                  </a:lnTo>
                  <a:lnTo>
                    <a:pt x="1178" y="20591"/>
                  </a:lnTo>
                  <a:close/>
                </a:path>
              </a:pathLst>
            </a:custGeom>
            <a:gradFill flip="none" rotWithShape="1">
              <a:gsLst>
                <a:gs pos="0">
                  <a:srgbClr val="006E6B"/>
                </a:gs>
                <a:gs pos="100000">
                  <a:srgbClr val="0F7774"/>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grpSp>
          <p:nvGrpSpPr>
            <p:cNvPr id="148" name="Group"/>
            <p:cNvGrpSpPr/>
            <p:nvPr/>
          </p:nvGrpSpPr>
          <p:grpSpPr>
            <a:xfrm>
              <a:off x="8454231" y="168275"/>
              <a:ext cx="12701" cy="1"/>
              <a:chOff x="0" y="0"/>
              <a:chExt cx="12700" cy="0"/>
            </a:xfrm>
          </p:grpSpPr>
          <p:sp>
            <p:nvSpPr>
              <p:cNvPr id="146" name="Line"/>
              <p:cNvSpPr/>
              <p:nvPr/>
            </p:nvSpPr>
            <p:spPr>
              <a:xfrm>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47" name="Line"/>
              <p:cNvSpPr/>
              <p:nvPr/>
            </p:nvSpPr>
            <p:spPr>
              <a:xfrm flipH="1" flipV="1">
                <a:off x="0" y="0"/>
                <a:ext cx="12700" cy="1"/>
              </a:xfrm>
              <a:prstGeom prst="line">
                <a:avLst/>
              </a:prstGeom>
              <a:no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grpSp>
        <p:sp>
          <p:nvSpPr>
            <p:cNvPr id="149" name="Line"/>
            <p:cNvSpPr/>
            <p:nvPr/>
          </p:nvSpPr>
          <p:spPr>
            <a:xfrm>
              <a:off x="6094412" y="304800"/>
              <a:ext cx="1136651" cy="608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80" y="338"/>
                  </a:moveTo>
                  <a:lnTo>
                    <a:pt x="17739" y="2369"/>
                  </a:lnTo>
                  <a:lnTo>
                    <a:pt x="15536" y="4737"/>
                  </a:lnTo>
                  <a:lnTo>
                    <a:pt x="15355" y="5076"/>
                  </a:lnTo>
                  <a:lnTo>
                    <a:pt x="14631" y="5752"/>
                  </a:lnTo>
                  <a:lnTo>
                    <a:pt x="12821" y="7783"/>
                  </a:lnTo>
                  <a:lnTo>
                    <a:pt x="11192" y="9475"/>
                  </a:lnTo>
                  <a:lnTo>
                    <a:pt x="9231" y="11167"/>
                  </a:lnTo>
                  <a:lnTo>
                    <a:pt x="5611" y="14156"/>
                  </a:lnTo>
                  <a:lnTo>
                    <a:pt x="3952" y="15171"/>
                  </a:lnTo>
                  <a:lnTo>
                    <a:pt x="2685" y="16186"/>
                  </a:lnTo>
                  <a:lnTo>
                    <a:pt x="1599" y="17201"/>
                  </a:lnTo>
                  <a:lnTo>
                    <a:pt x="1086" y="17539"/>
                  </a:lnTo>
                  <a:lnTo>
                    <a:pt x="362" y="18555"/>
                  </a:lnTo>
                  <a:lnTo>
                    <a:pt x="0" y="19908"/>
                  </a:lnTo>
                  <a:lnTo>
                    <a:pt x="0" y="21600"/>
                  </a:lnTo>
                  <a:lnTo>
                    <a:pt x="905" y="19908"/>
                  </a:lnTo>
                  <a:lnTo>
                    <a:pt x="1599" y="18893"/>
                  </a:lnTo>
                  <a:lnTo>
                    <a:pt x="2323" y="17878"/>
                  </a:lnTo>
                  <a:lnTo>
                    <a:pt x="3047" y="17539"/>
                  </a:lnTo>
                  <a:lnTo>
                    <a:pt x="3952" y="16863"/>
                  </a:lnTo>
                  <a:lnTo>
                    <a:pt x="6154" y="15171"/>
                  </a:lnTo>
                  <a:lnTo>
                    <a:pt x="7240" y="14156"/>
                  </a:lnTo>
                  <a:lnTo>
                    <a:pt x="8145" y="13479"/>
                  </a:lnTo>
                  <a:lnTo>
                    <a:pt x="8869" y="12858"/>
                  </a:lnTo>
                  <a:lnTo>
                    <a:pt x="9412" y="12520"/>
                  </a:lnTo>
                  <a:lnTo>
                    <a:pt x="9955" y="11843"/>
                  </a:lnTo>
                  <a:lnTo>
                    <a:pt x="11011" y="10490"/>
                  </a:lnTo>
                  <a:lnTo>
                    <a:pt x="12640" y="8798"/>
                  </a:lnTo>
                  <a:lnTo>
                    <a:pt x="14269" y="6768"/>
                  </a:lnTo>
                  <a:lnTo>
                    <a:pt x="15898" y="5076"/>
                  </a:lnTo>
                  <a:lnTo>
                    <a:pt x="17377" y="3384"/>
                  </a:lnTo>
                  <a:lnTo>
                    <a:pt x="18463" y="2369"/>
                  </a:lnTo>
                  <a:lnTo>
                    <a:pt x="18975" y="2030"/>
                  </a:lnTo>
                  <a:lnTo>
                    <a:pt x="19518" y="1692"/>
                  </a:lnTo>
                  <a:lnTo>
                    <a:pt x="20423" y="1015"/>
                  </a:lnTo>
                  <a:lnTo>
                    <a:pt x="21509" y="0"/>
                  </a:lnTo>
                  <a:lnTo>
                    <a:pt x="19880" y="338"/>
                  </a:lnTo>
                  <a:lnTo>
                    <a:pt x="21600" y="3553"/>
                  </a:lnTo>
                </a:path>
              </a:pathLst>
            </a:custGeom>
            <a:gradFill flip="none" rotWithShape="1">
              <a:gsLst>
                <a:gs pos="0">
                  <a:srgbClr val="006E6B"/>
                </a:gs>
                <a:gs pos="100000">
                  <a:srgbClr val="0F7774"/>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50" name="Line"/>
            <p:cNvSpPr/>
            <p:nvPr/>
          </p:nvSpPr>
          <p:spPr>
            <a:xfrm>
              <a:off x="5481637" y="1166812"/>
              <a:ext cx="504826"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8" y="21600"/>
                  </a:moveTo>
                  <a:lnTo>
                    <a:pt x="0" y="18720"/>
                  </a:lnTo>
                  <a:lnTo>
                    <a:pt x="21396" y="0"/>
                  </a:lnTo>
                  <a:lnTo>
                    <a:pt x="20581" y="2592"/>
                  </a:lnTo>
                  <a:lnTo>
                    <a:pt x="21600" y="4032"/>
                  </a:lnTo>
                </a:path>
              </a:pathLst>
            </a:custGeom>
            <a:gradFill flip="none" rotWithShape="1">
              <a:gsLst>
                <a:gs pos="0">
                  <a:srgbClr val="006E6B"/>
                </a:gs>
                <a:gs pos="100000">
                  <a:srgbClr val="0F7774"/>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51" name="Shape"/>
            <p:cNvSpPr/>
            <p:nvPr/>
          </p:nvSpPr>
          <p:spPr>
            <a:xfrm>
              <a:off x="0" y="1781175"/>
              <a:ext cx="4119563" cy="1481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66" y="15627"/>
                  </a:moveTo>
                  <a:lnTo>
                    <a:pt x="8740" y="15210"/>
                  </a:lnTo>
                  <a:lnTo>
                    <a:pt x="9514" y="15071"/>
                  </a:lnTo>
                  <a:lnTo>
                    <a:pt x="13160" y="15974"/>
                  </a:lnTo>
                  <a:lnTo>
                    <a:pt x="13509" y="17086"/>
                  </a:lnTo>
                  <a:lnTo>
                    <a:pt x="13909" y="16738"/>
                  </a:lnTo>
                  <a:lnTo>
                    <a:pt x="13784" y="15627"/>
                  </a:lnTo>
                  <a:lnTo>
                    <a:pt x="9789" y="14377"/>
                  </a:lnTo>
                  <a:lnTo>
                    <a:pt x="14958" y="12363"/>
                  </a:lnTo>
                  <a:lnTo>
                    <a:pt x="15432" y="13127"/>
                  </a:lnTo>
                  <a:lnTo>
                    <a:pt x="15657" y="13543"/>
                  </a:lnTo>
                  <a:lnTo>
                    <a:pt x="15557" y="14168"/>
                  </a:lnTo>
                  <a:lnTo>
                    <a:pt x="16606" y="19725"/>
                  </a:lnTo>
                  <a:lnTo>
                    <a:pt x="17505" y="19933"/>
                  </a:lnTo>
                  <a:lnTo>
                    <a:pt x="15723" y="12455"/>
                  </a:lnTo>
                  <a:lnTo>
                    <a:pt x="15674" y="12039"/>
                  </a:lnTo>
                  <a:lnTo>
                    <a:pt x="15582" y="11761"/>
                  </a:lnTo>
                  <a:lnTo>
                    <a:pt x="15332" y="11344"/>
                  </a:lnTo>
                  <a:lnTo>
                    <a:pt x="14733" y="10788"/>
                  </a:lnTo>
                  <a:lnTo>
                    <a:pt x="14583" y="10511"/>
                  </a:lnTo>
                  <a:lnTo>
                    <a:pt x="14483" y="10372"/>
                  </a:lnTo>
                  <a:lnTo>
                    <a:pt x="14533" y="10094"/>
                  </a:lnTo>
                  <a:lnTo>
                    <a:pt x="14633" y="10094"/>
                  </a:lnTo>
                  <a:lnTo>
                    <a:pt x="14833" y="9955"/>
                  </a:lnTo>
                  <a:lnTo>
                    <a:pt x="15432" y="9955"/>
                  </a:lnTo>
                  <a:lnTo>
                    <a:pt x="15624" y="9816"/>
                  </a:lnTo>
                  <a:lnTo>
                    <a:pt x="16023" y="9260"/>
                  </a:lnTo>
                  <a:lnTo>
                    <a:pt x="16273" y="9122"/>
                  </a:lnTo>
                  <a:lnTo>
                    <a:pt x="16473" y="9122"/>
                  </a:lnTo>
                  <a:lnTo>
                    <a:pt x="17080" y="9168"/>
                  </a:lnTo>
                  <a:lnTo>
                    <a:pt x="17030" y="10557"/>
                  </a:lnTo>
                  <a:lnTo>
                    <a:pt x="18753" y="16947"/>
                  </a:lnTo>
                  <a:lnTo>
                    <a:pt x="19428" y="18891"/>
                  </a:lnTo>
                  <a:lnTo>
                    <a:pt x="20102" y="21600"/>
                  </a:lnTo>
                  <a:lnTo>
                    <a:pt x="20227" y="21044"/>
                  </a:lnTo>
                  <a:lnTo>
                    <a:pt x="19952" y="19169"/>
                  </a:lnTo>
                  <a:lnTo>
                    <a:pt x="17430" y="9538"/>
                  </a:lnTo>
                  <a:lnTo>
                    <a:pt x="17280" y="8705"/>
                  </a:lnTo>
                  <a:lnTo>
                    <a:pt x="17030" y="8010"/>
                  </a:lnTo>
                  <a:lnTo>
                    <a:pt x="16772" y="7455"/>
                  </a:lnTo>
                  <a:lnTo>
                    <a:pt x="16622" y="7038"/>
                  </a:lnTo>
                  <a:lnTo>
                    <a:pt x="16473" y="6760"/>
                  </a:lnTo>
                  <a:lnTo>
                    <a:pt x="16373" y="6621"/>
                  </a:lnTo>
                  <a:lnTo>
                    <a:pt x="16722" y="6621"/>
                  </a:lnTo>
                  <a:lnTo>
                    <a:pt x="16980" y="6899"/>
                  </a:lnTo>
                  <a:lnTo>
                    <a:pt x="17330" y="7455"/>
                  </a:lnTo>
                  <a:lnTo>
                    <a:pt x="17680" y="8057"/>
                  </a:lnTo>
                  <a:lnTo>
                    <a:pt x="18304" y="8890"/>
                  </a:lnTo>
                  <a:lnTo>
                    <a:pt x="19353" y="9862"/>
                  </a:lnTo>
                  <a:lnTo>
                    <a:pt x="19927" y="10372"/>
                  </a:lnTo>
                  <a:lnTo>
                    <a:pt x="21001" y="12085"/>
                  </a:lnTo>
                  <a:lnTo>
                    <a:pt x="21600" y="11946"/>
                  </a:lnTo>
                  <a:lnTo>
                    <a:pt x="20326" y="10511"/>
                  </a:lnTo>
                  <a:lnTo>
                    <a:pt x="19877" y="9816"/>
                  </a:lnTo>
                  <a:lnTo>
                    <a:pt x="19369" y="8983"/>
                  </a:lnTo>
                  <a:lnTo>
                    <a:pt x="18470" y="7871"/>
                  </a:lnTo>
                  <a:lnTo>
                    <a:pt x="17530" y="6760"/>
                  </a:lnTo>
                  <a:lnTo>
                    <a:pt x="17080" y="6482"/>
                  </a:lnTo>
                  <a:lnTo>
                    <a:pt x="16672" y="6205"/>
                  </a:lnTo>
                  <a:lnTo>
                    <a:pt x="16273" y="6066"/>
                  </a:lnTo>
                  <a:lnTo>
                    <a:pt x="15973" y="6205"/>
                  </a:lnTo>
                  <a:lnTo>
                    <a:pt x="15624" y="6343"/>
                  </a:lnTo>
                  <a:lnTo>
                    <a:pt x="14583" y="6343"/>
                  </a:lnTo>
                  <a:lnTo>
                    <a:pt x="14175" y="6621"/>
                  </a:lnTo>
                  <a:lnTo>
                    <a:pt x="13826" y="6760"/>
                  </a:lnTo>
                  <a:lnTo>
                    <a:pt x="13576" y="7038"/>
                  </a:lnTo>
                  <a:lnTo>
                    <a:pt x="13276" y="7455"/>
                  </a:lnTo>
                  <a:lnTo>
                    <a:pt x="13226" y="7455"/>
                  </a:lnTo>
                  <a:lnTo>
                    <a:pt x="12486" y="7732"/>
                  </a:lnTo>
                  <a:lnTo>
                    <a:pt x="11728" y="8288"/>
                  </a:lnTo>
                  <a:lnTo>
                    <a:pt x="10288" y="9677"/>
                  </a:lnTo>
                  <a:lnTo>
                    <a:pt x="9589" y="10233"/>
                  </a:lnTo>
                  <a:lnTo>
                    <a:pt x="8831" y="10650"/>
                  </a:lnTo>
                  <a:lnTo>
                    <a:pt x="8041" y="10650"/>
                  </a:lnTo>
                  <a:lnTo>
                    <a:pt x="7641" y="10511"/>
                  </a:lnTo>
                  <a:lnTo>
                    <a:pt x="7242" y="10233"/>
                  </a:lnTo>
                  <a:lnTo>
                    <a:pt x="7142" y="10094"/>
                  </a:lnTo>
                  <a:lnTo>
                    <a:pt x="6892" y="9955"/>
                  </a:lnTo>
                  <a:lnTo>
                    <a:pt x="6584" y="9538"/>
                  </a:lnTo>
                  <a:lnTo>
                    <a:pt x="6185" y="8983"/>
                  </a:lnTo>
                  <a:lnTo>
                    <a:pt x="5743" y="8427"/>
                  </a:lnTo>
                  <a:lnTo>
                    <a:pt x="5294" y="7732"/>
                  </a:lnTo>
                  <a:lnTo>
                    <a:pt x="4287" y="6482"/>
                  </a:lnTo>
                  <a:lnTo>
                    <a:pt x="3687" y="5649"/>
                  </a:lnTo>
                  <a:lnTo>
                    <a:pt x="0" y="0"/>
                  </a:lnTo>
                  <a:lnTo>
                    <a:pt x="1024" y="2778"/>
                  </a:lnTo>
                  <a:lnTo>
                    <a:pt x="4869" y="9029"/>
                  </a:lnTo>
                  <a:lnTo>
                    <a:pt x="5893" y="10696"/>
                  </a:lnTo>
                  <a:lnTo>
                    <a:pt x="7067" y="12571"/>
                  </a:lnTo>
                  <a:lnTo>
                    <a:pt x="7342" y="13057"/>
                  </a:lnTo>
                  <a:lnTo>
                    <a:pt x="7466" y="14377"/>
                  </a:lnTo>
                  <a:lnTo>
                    <a:pt x="8166" y="15627"/>
                  </a:lnTo>
                  <a:close/>
                </a:path>
              </a:pathLst>
            </a:custGeom>
            <a:gradFill flip="none" rotWithShape="1">
              <a:gsLst>
                <a:gs pos="0">
                  <a:srgbClr val="006E6B"/>
                </a:gs>
                <a:gs pos="100000">
                  <a:srgbClr val="2E8886"/>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sp>
          <p:nvSpPr>
            <p:cNvPr id="152" name="Shape"/>
            <p:cNvSpPr/>
            <p:nvPr/>
          </p:nvSpPr>
          <p:spPr>
            <a:xfrm>
              <a:off x="0" y="2314575"/>
              <a:ext cx="4322763" cy="1731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920"/>
                  </a:moveTo>
                  <a:lnTo>
                    <a:pt x="21537" y="4752"/>
                  </a:lnTo>
                  <a:lnTo>
                    <a:pt x="21069" y="3861"/>
                  </a:lnTo>
                  <a:lnTo>
                    <a:pt x="18800" y="1425"/>
                  </a:lnTo>
                  <a:lnTo>
                    <a:pt x="18268" y="1069"/>
                  </a:lnTo>
                  <a:lnTo>
                    <a:pt x="20505" y="3682"/>
                  </a:lnTo>
                  <a:lnTo>
                    <a:pt x="20601" y="3920"/>
                  </a:lnTo>
                  <a:lnTo>
                    <a:pt x="20791" y="4514"/>
                  </a:lnTo>
                  <a:lnTo>
                    <a:pt x="20934" y="5108"/>
                  </a:lnTo>
                  <a:lnTo>
                    <a:pt x="20989" y="5346"/>
                  </a:lnTo>
                  <a:lnTo>
                    <a:pt x="20934" y="5464"/>
                  </a:lnTo>
                  <a:lnTo>
                    <a:pt x="20648" y="5583"/>
                  </a:lnTo>
                  <a:lnTo>
                    <a:pt x="20267" y="5583"/>
                  </a:lnTo>
                  <a:lnTo>
                    <a:pt x="19887" y="5464"/>
                  </a:lnTo>
                  <a:lnTo>
                    <a:pt x="19458" y="5227"/>
                  </a:lnTo>
                  <a:lnTo>
                    <a:pt x="18990" y="4870"/>
                  </a:lnTo>
                  <a:lnTo>
                    <a:pt x="18562" y="4395"/>
                  </a:lnTo>
                  <a:lnTo>
                    <a:pt x="18411" y="4276"/>
                  </a:lnTo>
                  <a:lnTo>
                    <a:pt x="18221" y="4039"/>
                  </a:lnTo>
                  <a:lnTo>
                    <a:pt x="17221" y="2495"/>
                  </a:lnTo>
                  <a:lnTo>
                    <a:pt x="17174" y="2376"/>
                  </a:lnTo>
                  <a:lnTo>
                    <a:pt x="17086" y="2019"/>
                  </a:lnTo>
                  <a:lnTo>
                    <a:pt x="16753" y="1307"/>
                  </a:lnTo>
                  <a:lnTo>
                    <a:pt x="16373" y="475"/>
                  </a:lnTo>
                  <a:lnTo>
                    <a:pt x="16230" y="119"/>
                  </a:lnTo>
                  <a:lnTo>
                    <a:pt x="16135" y="0"/>
                  </a:lnTo>
                  <a:lnTo>
                    <a:pt x="16563" y="1425"/>
                  </a:lnTo>
                  <a:lnTo>
                    <a:pt x="16706" y="2138"/>
                  </a:lnTo>
                  <a:lnTo>
                    <a:pt x="16706" y="2257"/>
                  </a:lnTo>
                  <a:lnTo>
                    <a:pt x="16753" y="2257"/>
                  </a:lnTo>
                  <a:lnTo>
                    <a:pt x="19085" y="10216"/>
                  </a:lnTo>
                  <a:lnTo>
                    <a:pt x="19133" y="10572"/>
                  </a:lnTo>
                  <a:lnTo>
                    <a:pt x="19133" y="10929"/>
                  </a:lnTo>
                  <a:lnTo>
                    <a:pt x="18990" y="11404"/>
                  </a:lnTo>
                  <a:lnTo>
                    <a:pt x="18752" y="11641"/>
                  </a:lnTo>
                  <a:lnTo>
                    <a:pt x="18411" y="11641"/>
                  </a:lnTo>
                  <a:lnTo>
                    <a:pt x="18078" y="11166"/>
                  </a:lnTo>
                  <a:lnTo>
                    <a:pt x="17745" y="10572"/>
                  </a:lnTo>
                  <a:lnTo>
                    <a:pt x="17459" y="9978"/>
                  </a:lnTo>
                  <a:lnTo>
                    <a:pt x="17364" y="9741"/>
                  </a:lnTo>
                  <a:lnTo>
                    <a:pt x="17221" y="9147"/>
                  </a:lnTo>
                  <a:lnTo>
                    <a:pt x="16991" y="8315"/>
                  </a:lnTo>
                  <a:lnTo>
                    <a:pt x="16658" y="7484"/>
                  </a:lnTo>
                  <a:lnTo>
                    <a:pt x="16325" y="6533"/>
                  </a:lnTo>
                  <a:lnTo>
                    <a:pt x="16182" y="6296"/>
                  </a:lnTo>
                  <a:lnTo>
                    <a:pt x="16087" y="5940"/>
                  </a:lnTo>
                  <a:lnTo>
                    <a:pt x="15936" y="5227"/>
                  </a:lnTo>
                  <a:lnTo>
                    <a:pt x="15793" y="4633"/>
                  </a:lnTo>
                  <a:lnTo>
                    <a:pt x="15746" y="4158"/>
                  </a:lnTo>
                  <a:lnTo>
                    <a:pt x="15651" y="3801"/>
                  </a:lnTo>
                  <a:lnTo>
                    <a:pt x="15603" y="3564"/>
                  </a:lnTo>
                  <a:lnTo>
                    <a:pt x="15460" y="3445"/>
                  </a:lnTo>
                  <a:lnTo>
                    <a:pt x="15127" y="3089"/>
                  </a:lnTo>
                  <a:lnTo>
                    <a:pt x="14754" y="2732"/>
                  </a:lnTo>
                  <a:lnTo>
                    <a:pt x="14564" y="2613"/>
                  </a:lnTo>
                  <a:lnTo>
                    <a:pt x="14326" y="2613"/>
                  </a:lnTo>
                  <a:lnTo>
                    <a:pt x="14231" y="2851"/>
                  </a:lnTo>
                  <a:lnTo>
                    <a:pt x="14612" y="3089"/>
                  </a:lnTo>
                  <a:lnTo>
                    <a:pt x="14850" y="3564"/>
                  </a:lnTo>
                  <a:lnTo>
                    <a:pt x="14984" y="4039"/>
                  </a:lnTo>
                  <a:lnTo>
                    <a:pt x="15032" y="4395"/>
                  </a:lnTo>
                  <a:lnTo>
                    <a:pt x="14984" y="4752"/>
                  </a:lnTo>
                  <a:lnTo>
                    <a:pt x="15080" y="5346"/>
                  </a:lnTo>
                  <a:lnTo>
                    <a:pt x="15222" y="6296"/>
                  </a:lnTo>
                  <a:lnTo>
                    <a:pt x="15413" y="7246"/>
                  </a:lnTo>
                  <a:lnTo>
                    <a:pt x="15793" y="9503"/>
                  </a:lnTo>
                  <a:lnTo>
                    <a:pt x="16031" y="10572"/>
                  </a:lnTo>
                  <a:lnTo>
                    <a:pt x="16182" y="11523"/>
                  </a:lnTo>
                  <a:lnTo>
                    <a:pt x="16373" y="12473"/>
                  </a:lnTo>
                  <a:lnTo>
                    <a:pt x="16468" y="13186"/>
                  </a:lnTo>
                  <a:lnTo>
                    <a:pt x="16515" y="13522"/>
                  </a:lnTo>
                  <a:lnTo>
                    <a:pt x="16420" y="13760"/>
                  </a:lnTo>
                  <a:lnTo>
                    <a:pt x="15841" y="13760"/>
                  </a:lnTo>
                  <a:lnTo>
                    <a:pt x="15651" y="13641"/>
                  </a:lnTo>
                  <a:lnTo>
                    <a:pt x="15508" y="13522"/>
                  </a:lnTo>
                  <a:lnTo>
                    <a:pt x="15460" y="13522"/>
                  </a:lnTo>
                  <a:lnTo>
                    <a:pt x="15460" y="13403"/>
                  </a:lnTo>
                  <a:lnTo>
                    <a:pt x="15413" y="13304"/>
                  </a:lnTo>
                  <a:lnTo>
                    <a:pt x="15175" y="12592"/>
                  </a:lnTo>
                  <a:lnTo>
                    <a:pt x="14326" y="6415"/>
                  </a:lnTo>
                  <a:lnTo>
                    <a:pt x="14088" y="6533"/>
                  </a:lnTo>
                  <a:lnTo>
                    <a:pt x="13850" y="6533"/>
                  </a:lnTo>
                  <a:lnTo>
                    <a:pt x="13509" y="6177"/>
                  </a:lnTo>
                  <a:lnTo>
                    <a:pt x="13271" y="5702"/>
                  </a:lnTo>
                  <a:lnTo>
                    <a:pt x="13223" y="5464"/>
                  </a:lnTo>
                  <a:lnTo>
                    <a:pt x="13128" y="5346"/>
                  </a:lnTo>
                  <a:lnTo>
                    <a:pt x="12985" y="5464"/>
                  </a:lnTo>
                  <a:lnTo>
                    <a:pt x="12938" y="5702"/>
                  </a:lnTo>
                  <a:lnTo>
                    <a:pt x="12890" y="6058"/>
                  </a:lnTo>
                  <a:lnTo>
                    <a:pt x="12890" y="6177"/>
                  </a:lnTo>
                  <a:lnTo>
                    <a:pt x="13033" y="6296"/>
                  </a:lnTo>
                  <a:lnTo>
                    <a:pt x="13128" y="6652"/>
                  </a:lnTo>
                  <a:lnTo>
                    <a:pt x="13223" y="7246"/>
                  </a:lnTo>
                  <a:lnTo>
                    <a:pt x="13271" y="7959"/>
                  </a:lnTo>
                  <a:lnTo>
                    <a:pt x="13271" y="8197"/>
                  </a:lnTo>
                  <a:lnTo>
                    <a:pt x="13612" y="15067"/>
                  </a:lnTo>
                  <a:lnTo>
                    <a:pt x="13612" y="15423"/>
                  </a:lnTo>
                  <a:lnTo>
                    <a:pt x="13557" y="15304"/>
                  </a:lnTo>
                  <a:lnTo>
                    <a:pt x="13509" y="14948"/>
                  </a:lnTo>
                  <a:lnTo>
                    <a:pt x="13461" y="14829"/>
                  </a:lnTo>
                  <a:lnTo>
                    <a:pt x="13319" y="14116"/>
                  </a:lnTo>
                  <a:lnTo>
                    <a:pt x="13176" y="13304"/>
                  </a:lnTo>
                  <a:lnTo>
                    <a:pt x="13033" y="12473"/>
                  </a:lnTo>
                  <a:lnTo>
                    <a:pt x="12795" y="11523"/>
                  </a:lnTo>
                  <a:lnTo>
                    <a:pt x="12605" y="10691"/>
                  </a:lnTo>
                  <a:lnTo>
                    <a:pt x="12375" y="10097"/>
                  </a:lnTo>
                  <a:lnTo>
                    <a:pt x="12184" y="9741"/>
                  </a:lnTo>
                  <a:lnTo>
                    <a:pt x="11851" y="9503"/>
                  </a:lnTo>
                  <a:lnTo>
                    <a:pt x="11470" y="9503"/>
                  </a:lnTo>
                  <a:lnTo>
                    <a:pt x="11082" y="9622"/>
                  </a:lnTo>
                  <a:lnTo>
                    <a:pt x="10701" y="9860"/>
                  </a:lnTo>
                  <a:lnTo>
                    <a:pt x="9900" y="10454"/>
                  </a:lnTo>
                  <a:lnTo>
                    <a:pt x="9186" y="11285"/>
                  </a:lnTo>
                  <a:lnTo>
                    <a:pt x="8757" y="11879"/>
                  </a:lnTo>
                  <a:lnTo>
                    <a:pt x="8226" y="12354"/>
                  </a:lnTo>
                  <a:lnTo>
                    <a:pt x="7901" y="12473"/>
                  </a:lnTo>
                  <a:lnTo>
                    <a:pt x="7520" y="12473"/>
                  </a:lnTo>
                  <a:lnTo>
                    <a:pt x="7139" y="12235"/>
                  </a:lnTo>
                  <a:lnTo>
                    <a:pt x="6663" y="11641"/>
                  </a:lnTo>
                  <a:lnTo>
                    <a:pt x="5664" y="10572"/>
                  </a:lnTo>
                  <a:lnTo>
                    <a:pt x="4617" y="9384"/>
                  </a:lnTo>
                  <a:lnTo>
                    <a:pt x="3514" y="8078"/>
                  </a:lnTo>
                  <a:lnTo>
                    <a:pt x="2523" y="6890"/>
                  </a:lnTo>
                  <a:lnTo>
                    <a:pt x="1571" y="5702"/>
                  </a:lnTo>
                  <a:lnTo>
                    <a:pt x="1182" y="5227"/>
                  </a:lnTo>
                  <a:lnTo>
                    <a:pt x="809" y="4752"/>
                  </a:lnTo>
                  <a:lnTo>
                    <a:pt x="0" y="3702"/>
                  </a:lnTo>
                  <a:lnTo>
                    <a:pt x="0" y="9107"/>
                  </a:lnTo>
                  <a:lnTo>
                    <a:pt x="286" y="9384"/>
                  </a:lnTo>
                  <a:lnTo>
                    <a:pt x="1182" y="10216"/>
                  </a:lnTo>
                  <a:lnTo>
                    <a:pt x="1713" y="10691"/>
                  </a:lnTo>
                  <a:lnTo>
                    <a:pt x="2285" y="11285"/>
                  </a:lnTo>
                  <a:lnTo>
                    <a:pt x="2760" y="11760"/>
                  </a:lnTo>
                  <a:lnTo>
                    <a:pt x="3427" y="12592"/>
                  </a:lnTo>
                  <a:lnTo>
                    <a:pt x="3657" y="12948"/>
                  </a:lnTo>
                  <a:lnTo>
                    <a:pt x="3998" y="13304"/>
                  </a:lnTo>
                  <a:lnTo>
                    <a:pt x="4664" y="13997"/>
                  </a:lnTo>
                  <a:lnTo>
                    <a:pt x="5426" y="14710"/>
                  </a:lnTo>
                  <a:lnTo>
                    <a:pt x="5751" y="14948"/>
                  </a:lnTo>
                  <a:lnTo>
                    <a:pt x="6037" y="15185"/>
                  </a:lnTo>
                  <a:lnTo>
                    <a:pt x="6568" y="15423"/>
                  </a:lnTo>
                  <a:lnTo>
                    <a:pt x="7092" y="15542"/>
                  </a:lnTo>
                  <a:lnTo>
                    <a:pt x="7663" y="15660"/>
                  </a:lnTo>
                  <a:lnTo>
                    <a:pt x="8178" y="15660"/>
                  </a:lnTo>
                  <a:lnTo>
                    <a:pt x="8662" y="15542"/>
                  </a:lnTo>
                  <a:lnTo>
                    <a:pt x="9091" y="15542"/>
                  </a:lnTo>
                  <a:lnTo>
                    <a:pt x="9329" y="15423"/>
                  </a:lnTo>
                  <a:lnTo>
                    <a:pt x="9424" y="15423"/>
                  </a:lnTo>
                  <a:lnTo>
                    <a:pt x="9804" y="15542"/>
                  </a:lnTo>
                  <a:lnTo>
                    <a:pt x="10138" y="15660"/>
                  </a:lnTo>
                  <a:lnTo>
                    <a:pt x="10368" y="15898"/>
                  </a:lnTo>
                  <a:lnTo>
                    <a:pt x="10606" y="16017"/>
                  </a:lnTo>
                  <a:lnTo>
                    <a:pt x="10939" y="16373"/>
                  </a:lnTo>
                  <a:lnTo>
                    <a:pt x="11137" y="16730"/>
                  </a:lnTo>
                  <a:lnTo>
                    <a:pt x="11232" y="17086"/>
                  </a:lnTo>
                  <a:lnTo>
                    <a:pt x="11232" y="17561"/>
                  </a:lnTo>
                  <a:lnTo>
                    <a:pt x="11185" y="17561"/>
                  </a:lnTo>
                  <a:lnTo>
                    <a:pt x="11082" y="17680"/>
                  </a:lnTo>
                  <a:lnTo>
                    <a:pt x="10939" y="17918"/>
                  </a:lnTo>
                  <a:lnTo>
                    <a:pt x="10796" y="18274"/>
                  </a:lnTo>
                  <a:lnTo>
                    <a:pt x="10748" y="18630"/>
                  </a:lnTo>
                  <a:lnTo>
                    <a:pt x="10796" y="19224"/>
                  </a:lnTo>
                  <a:lnTo>
                    <a:pt x="10844" y="19581"/>
                  </a:lnTo>
                  <a:lnTo>
                    <a:pt x="10986" y="19937"/>
                  </a:lnTo>
                  <a:lnTo>
                    <a:pt x="11137" y="20293"/>
                  </a:lnTo>
                  <a:lnTo>
                    <a:pt x="11375" y="20768"/>
                  </a:lnTo>
                  <a:lnTo>
                    <a:pt x="11851" y="21481"/>
                  </a:lnTo>
                  <a:lnTo>
                    <a:pt x="12327" y="21600"/>
                  </a:lnTo>
                  <a:lnTo>
                    <a:pt x="12747" y="21481"/>
                  </a:lnTo>
                  <a:lnTo>
                    <a:pt x="13176" y="21125"/>
                  </a:lnTo>
                  <a:lnTo>
                    <a:pt x="13461" y="20650"/>
                  </a:lnTo>
                  <a:lnTo>
                    <a:pt x="13755" y="20175"/>
                  </a:lnTo>
                  <a:lnTo>
                    <a:pt x="13898" y="19699"/>
                  </a:lnTo>
                  <a:lnTo>
                    <a:pt x="13945" y="19581"/>
                  </a:lnTo>
                  <a:lnTo>
                    <a:pt x="14374" y="19581"/>
                  </a:lnTo>
                  <a:lnTo>
                    <a:pt x="14754" y="19462"/>
                  </a:lnTo>
                  <a:lnTo>
                    <a:pt x="15127" y="19105"/>
                  </a:lnTo>
                  <a:lnTo>
                    <a:pt x="15413" y="18630"/>
                  </a:lnTo>
                  <a:lnTo>
                    <a:pt x="15651" y="18155"/>
                  </a:lnTo>
                  <a:lnTo>
                    <a:pt x="15889" y="17799"/>
                  </a:lnTo>
                  <a:lnTo>
                    <a:pt x="15984" y="17442"/>
                  </a:lnTo>
                  <a:lnTo>
                    <a:pt x="16031" y="17324"/>
                  </a:lnTo>
                  <a:lnTo>
                    <a:pt x="17459" y="17799"/>
                  </a:lnTo>
                  <a:lnTo>
                    <a:pt x="17792" y="17918"/>
                  </a:lnTo>
                  <a:lnTo>
                    <a:pt x="18030" y="17799"/>
                  </a:lnTo>
                  <a:lnTo>
                    <a:pt x="18459" y="17561"/>
                  </a:lnTo>
                  <a:lnTo>
                    <a:pt x="18752" y="17086"/>
                  </a:lnTo>
                  <a:lnTo>
                    <a:pt x="18943" y="16373"/>
                  </a:lnTo>
                  <a:lnTo>
                    <a:pt x="19038" y="15779"/>
                  </a:lnTo>
                  <a:lnTo>
                    <a:pt x="19038" y="14591"/>
                  </a:lnTo>
                  <a:lnTo>
                    <a:pt x="19181" y="14591"/>
                  </a:lnTo>
                  <a:lnTo>
                    <a:pt x="19323" y="14473"/>
                  </a:lnTo>
                  <a:lnTo>
                    <a:pt x="19601" y="13879"/>
                  </a:lnTo>
                  <a:lnTo>
                    <a:pt x="19934" y="13067"/>
                  </a:lnTo>
                  <a:lnTo>
                    <a:pt x="20267" y="11998"/>
                  </a:lnTo>
                  <a:lnTo>
                    <a:pt x="20553" y="10929"/>
                  </a:lnTo>
                  <a:lnTo>
                    <a:pt x="20791" y="9978"/>
                  </a:lnTo>
                  <a:lnTo>
                    <a:pt x="20934" y="9266"/>
                  </a:lnTo>
                  <a:lnTo>
                    <a:pt x="20989" y="9147"/>
                  </a:lnTo>
                  <a:lnTo>
                    <a:pt x="20989" y="9028"/>
                  </a:lnTo>
                  <a:lnTo>
                    <a:pt x="21362" y="7405"/>
                  </a:lnTo>
                  <a:lnTo>
                    <a:pt x="21600" y="5920"/>
                  </a:lnTo>
                  <a:close/>
                </a:path>
              </a:pathLst>
            </a:custGeom>
            <a:solidFill>
              <a:srgbClr val="006666"/>
            </a:solidFill>
            <a:ln w="12700" cap="flat">
              <a:noFill/>
              <a:miter lim="400000"/>
            </a:ln>
            <a:effectLst/>
          </p:spPr>
          <p:txBody>
            <a:bodyPr wrap="square" lIns="45719" tIns="45719" rIns="45719" bIns="45719" numCol="1" anchor="t">
              <a:noAutofit/>
            </a:bodyPr>
            <a:lstStyle/>
            <a:p>
              <a:pPr>
                <a:defRPr>
                  <a:solidFill>
                    <a:srgbClr val="FFFFFF"/>
                  </a:solidFill>
                  <a:latin typeface="Garamond"/>
                  <a:ea typeface="Garamond"/>
                  <a:cs typeface="Garamond"/>
                  <a:sym typeface="Garamond"/>
                </a:defRPr>
              </a:pPr>
            </a:p>
          </p:txBody>
        </p:sp>
      </p:grpSp>
      <p:sp>
        <p:nvSpPr>
          <p:cNvPr id="154" name="Slide Number"/>
          <p:cNvSpPr txBox="1"/>
          <p:nvPr>
            <p:ph type="sldNum" sz="quarter" idx="2"/>
          </p:nvPr>
        </p:nvSpPr>
        <p:spPr>
          <a:xfrm>
            <a:off x="8439785" y="6449060"/>
            <a:ext cx="247015" cy="2565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7" name="Slide Number"/>
          <p:cNvSpPr txBox="1"/>
          <p:nvPr>
            <p:ph type="sldNum" sz="quarter" idx="2"/>
          </p:nvPr>
        </p:nvSpPr>
        <p:spPr>
          <a:xfrm>
            <a:off x="8475506" y="6487162"/>
            <a:ext cx="211295" cy="218439"/>
          </a:xfrm>
          <a:prstGeom prst="rect">
            <a:avLst/>
          </a:prstGeom>
        </p:spPr>
        <p:txBody>
          <a:bodyPr/>
          <a:lstStyle>
            <a:lvl1pPr defTabSz="685800">
              <a:defRPr sz="9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82" name="Title Text"/>
          <p:cNvSpPr txBox="1"/>
          <p:nvPr>
            <p:ph type="title"/>
          </p:nvPr>
        </p:nvSpPr>
        <p:spPr>
          <a:prstGeom prst="rect">
            <a:avLst/>
          </a:prstGeom>
        </p:spPr>
        <p:txBody>
          <a:bodyPr/>
          <a:lstStyle/>
          <a:p>
            <a:pPr/>
            <a:r>
              <a:t>Title Text</a:t>
            </a:r>
          </a:p>
        </p:txBody>
      </p:sp>
      <p:sp>
        <p:nvSpPr>
          <p:cNvPr id="8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grpSp>
        <p:nvGrpSpPr>
          <p:cNvPr id="16" name="Group"/>
          <p:cNvGrpSpPr/>
          <p:nvPr/>
        </p:nvGrpSpPr>
        <p:grpSpPr>
          <a:xfrm>
            <a:off x="-1" y="2438400"/>
            <a:ext cx="9144001" cy="4046539"/>
            <a:chOff x="0" y="0"/>
            <a:chExt cx="9144000" cy="4046538"/>
          </a:xfrm>
        </p:grpSpPr>
        <p:sp>
          <p:nvSpPr>
            <p:cNvPr id="2" name="Rectangle"/>
            <p:cNvSpPr/>
            <p:nvPr/>
          </p:nvSpPr>
          <p:spPr>
            <a:xfrm rot="20175249">
              <a:off x="3367086" y="1676400"/>
              <a:ext cx="4876802" cy="609601"/>
            </a:xfrm>
            <a:prstGeom prst="rect">
              <a:avLst/>
            </a:prstGeom>
            <a:gradFill flip="none" rotWithShape="1">
              <a:gsLst>
                <a:gs pos="0">
                  <a:srgbClr val="006060"/>
                </a:gs>
                <a:gs pos="50000">
                  <a:srgbClr val="006666"/>
                </a:gs>
                <a:gs pos="100000">
                  <a:srgbClr val="006060"/>
                </a:gs>
              </a:gsLst>
              <a:lin ang="8100000" scaled="0"/>
            </a:gradFill>
            <a:ln w="12700" cap="flat">
              <a:noFill/>
              <a:miter lim="400000"/>
            </a:ln>
            <a:effectLst/>
          </p:spPr>
          <p:txBody>
            <a:bodyPr wrap="square" lIns="45718" tIns="45718" rIns="45718" bIns="45718" numCol="1" anchor="ctr">
              <a:noAutofit/>
            </a:bodyPr>
            <a:lstStyle/>
            <a:p>
              <a:pPr algn="ctr">
                <a:defRPr>
                  <a:solidFill>
                    <a:srgbClr val="FFFFFF"/>
                  </a:solidFill>
                  <a:latin typeface="Garamond"/>
                  <a:ea typeface="Garamond"/>
                  <a:cs typeface="Garamond"/>
                  <a:sym typeface="Garamond"/>
                </a:defRPr>
              </a:pPr>
            </a:p>
          </p:txBody>
        </p:sp>
        <p:sp>
          <p:nvSpPr>
            <p:cNvPr id="3" name="Shape"/>
            <p:cNvSpPr/>
            <p:nvPr/>
          </p:nvSpPr>
          <p:spPr>
            <a:xfrm>
              <a:off x="-1" y="1790700"/>
              <a:ext cx="4267201" cy="1943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714" y="9741"/>
                  </a:lnTo>
                  <a:lnTo>
                    <a:pt x="15814" y="4659"/>
                  </a:lnTo>
                  <a:lnTo>
                    <a:pt x="16296" y="4765"/>
                  </a:lnTo>
                  <a:lnTo>
                    <a:pt x="21383" y="9318"/>
                  </a:lnTo>
                  <a:lnTo>
                    <a:pt x="21600" y="11435"/>
                  </a:lnTo>
                  <a:lnTo>
                    <a:pt x="18514" y="19059"/>
                  </a:lnTo>
                  <a:lnTo>
                    <a:pt x="12729" y="21600"/>
                  </a:lnTo>
                  <a:lnTo>
                    <a:pt x="10414" y="16518"/>
                  </a:lnTo>
                  <a:lnTo>
                    <a:pt x="6943" y="18212"/>
                  </a:lnTo>
                  <a:lnTo>
                    <a:pt x="0" y="9741"/>
                  </a:lnTo>
                  <a:lnTo>
                    <a:pt x="0" y="0"/>
                  </a:lnTo>
                  <a:close/>
                </a:path>
              </a:pathLst>
            </a:custGeom>
            <a:solidFill>
              <a:srgbClr val="006E6B"/>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4" name="Shape"/>
            <p:cNvSpPr/>
            <p:nvPr/>
          </p:nvSpPr>
          <p:spPr>
            <a:xfrm>
              <a:off x="5332412" y="0"/>
              <a:ext cx="3811588" cy="195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81" y="53"/>
                  </a:moveTo>
                  <a:lnTo>
                    <a:pt x="20511" y="53"/>
                  </a:lnTo>
                  <a:lnTo>
                    <a:pt x="19216" y="473"/>
                  </a:lnTo>
                  <a:lnTo>
                    <a:pt x="19000" y="684"/>
                  </a:lnTo>
                  <a:lnTo>
                    <a:pt x="18784" y="999"/>
                  </a:lnTo>
                  <a:lnTo>
                    <a:pt x="18676" y="1210"/>
                  </a:lnTo>
                  <a:lnTo>
                    <a:pt x="17552" y="1736"/>
                  </a:lnTo>
                  <a:lnTo>
                    <a:pt x="17057" y="1946"/>
                  </a:lnTo>
                  <a:lnTo>
                    <a:pt x="16517" y="2051"/>
                  </a:lnTo>
                  <a:lnTo>
                    <a:pt x="14142" y="2682"/>
                  </a:lnTo>
                  <a:lnTo>
                    <a:pt x="12901" y="2893"/>
                  </a:lnTo>
                  <a:lnTo>
                    <a:pt x="11821" y="3103"/>
                  </a:lnTo>
                  <a:lnTo>
                    <a:pt x="11335" y="3208"/>
                  </a:lnTo>
                  <a:lnTo>
                    <a:pt x="10903" y="3314"/>
                  </a:lnTo>
                  <a:lnTo>
                    <a:pt x="10580" y="3314"/>
                  </a:lnTo>
                  <a:lnTo>
                    <a:pt x="10310" y="3419"/>
                  </a:lnTo>
                  <a:lnTo>
                    <a:pt x="10094" y="3419"/>
                  </a:lnTo>
                  <a:lnTo>
                    <a:pt x="10040" y="3524"/>
                  </a:lnTo>
                  <a:lnTo>
                    <a:pt x="9941" y="3629"/>
                  </a:lnTo>
                  <a:lnTo>
                    <a:pt x="9671" y="4050"/>
                  </a:lnTo>
                  <a:lnTo>
                    <a:pt x="9230" y="4576"/>
                  </a:lnTo>
                  <a:lnTo>
                    <a:pt x="8744" y="5102"/>
                  </a:lnTo>
                  <a:lnTo>
                    <a:pt x="8313" y="5628"/>
                  </a:lnTo>
                  <a:lnTo>
                    <a:pt x="7881" y="6049"/>
                  </a:lnTo>
                  <a:lnTo>
                    <a:pt x="7611" y="6364"/>
                  </a:lnTo>
                  <a:lnTo>
                    <a:pt x="7557" y="6469"/>
                  </a:lnTo>
                  <a:lnTo>
                    <a:pt x="7503" y="6469"/>
                  </a:lnTo>
                  <a:lnTo>
                    <a:pt x="6585" y="7311"/>
                  </a:lnTo>
                  <a:lnTo>
                    <a:pt x="5668" y="8030"/>
                  </a:lnTo>
                  <a:lnTo>
                    <a:pt x="5290" y="8345"/>
                  </a:lnTo>
                  <a:lnTo>
                    <a:pt x="4966" y="8556"/>
                  </a:lnTo>
                  <a:lnTo>
                    <a:pt x="4759" y="8766"/>
                  </a:lnTo>
                  <a:lnTo>
                    <a:pt x="4651" y="8871"/>
                  </a:lnTo>
                  <a:lnTo>
                    <a:pt x="4489" y="9187"/>
                  </a:lnTo>
                  <a:lnTo>
                    <a:pt x="4381" y="9503"/>
                  </a:lnTo>
                  <a:lnTo>
                    <a:pt x="4327" y="9818"/>
                  </a:lnTo>
                  <a:lnTo>
                    <a:pt x="4327" y="10134"/>
                  </a:lnTo>
                  <a:lnTo>
                    <a:pt x="4111" y="10344"/>
                  </a:lnTo>
                  <a:lnTo>
                    <a:pt x="3940" y="10449"/>
                  </a:lnTo>
                  <a:lnTo>
                    <a:pt x="3778" y="10765"/>
                  </a:lnTo>
                  <a:lnTo>
                    <a:pt x="3616" y="11186"/>
                  </a:lnTo>
                  <a:lnTo>
                    <a:pt x="2969" y="13290"/>
                  </a:lnTo>
                  <a:lnTo>
                    <a:pt x="2915" y="13605"/>
                  </a:lnTo>
                  <a:lnTo>
                    <a:pt x="2807" y="13816"/>
                  </a:lnTo>
                  <a:lnTo>
                    <a:pt x="2699" y="13921"/>
                  </a:lnTo>
                  <a:lnTo>
                    <a:pt x="2537" y="14131"/>
                  </a:lnTo>
                  <a:lnTo>
                    <a:pt x="2267" y="14447"/>
                  </a:lnTo>
                  <a:lnTo>
                    <a:pt x="1790" y="14973"/>
                  </a:lnTo>
                  <a:lnTo>
                    <a:pt x="1358" y="15499"/>
                  </a:lnTo>
                  <a:lnTo>
                    <a:pt x="756" y="16235"/>
                  </a:lnTo>
                  <a:lnTo>
                    <a:pt x="108" y="17077"/>
                  </a:lnTo>
                  <a:lnTo>
                    <a:pt x="0" y="17392"/>
                  </a:lnTo>
                  <a:lnTo>
                    <a:pt x="0" y="17918"/>
                  </a:lnTo>
                  <a:lnTo>
                    <a:pt x="108" y="18234"/>
                  </a:lnTo>
                  <a:lnTo>
                    <a:pt x="378" y="18339"/>
                  </a:lnTo>
                  <a:lnTo>
                    <a:pt x="756" y="18339"/>
                  </a:lnTo>
                  <a:lnTo>
                    <a:pt x="1188" y="18129"/>
                  </a:lnTo>
                  <a:lnTo>
                    <a:pt x="1736" y="17918"/>
                  </a:lnTo>
                  <a:lnTo>
                    <a:pt x="2375" y="17603"/>
                  </a:lnTo>
                  <a:lnTo>
                    <a:pt x="3023" y="17182"/>
                  </a:lnTo>
                  <a:lnTo>
                    <a:pt x="3670" y="16656"/>
                  </a:lnTo>
                  <a:lnTo>
                    <a:pt x="4273" y="16130"/>
                  </a:lnTo>
                  <a:lnTo>
                    <a:pt x="4759" y="15709"/>
                  </a:lnTo>
                  <a:lnTo>
                    <a:pt x="5074" y="15394"/>
                  </a:lnTo>
                  <a:lnTo>
                    <a:pt x="5128" y="15288"/>
                  </a:lnTo>
                  <a:lnTo>
                    <a:pt x="5452" y="15288"/>
                  </a:lnTo>
                  <a:lnTo>
                    <a:pt x="5830" y="15183"/>
                  </a:lnTo>
                  <a:lnTo>
                    <a:pt x="6423" y="14868"/>
                  </a:lnTo>
                  <a:lnTo>
                    <a:pt x="7134" y="14552"/>
                  </a:lnTo>
                  <a:lnTo>
                    <a:pt x="7881" y="14236"/>
                  </a:lnTo>
                  <a:lnTo>
                    <a:pt x="8690" y="13921"/>
                  </a:lnTo>
                  <a:lnTo>
                    <a:pt x="9563" y="13710"/>
                  </a:lnTo>
                  <a:lnTo>
                    <a:pt x="10364" y="13605"/>
                  </a:lnTo>
                  <a:lnTo>
                    <a:pt x="10903" y="13710"/>
                  </a:lnTo>
                  <a:lnTo>
                    <a:pt x="11551" y="14131"/>
                  </a:lnTo>
                  <a:lnTo>
                    <a:pt x="12208" y="14657"/>
                  </a:lnTo>
                  <a:lnTo>
                    <a:pt x="12739" y="15288"/>
                  </a:lnTo>
                  <a:lnTo>
                    <a:pt x="13063" y="15919"/>
                  </a:lnTo>
                  <a:lnTo>
                    <a:pt x="13171" y="16340"/>
                  </a:lnTo>
                  <a:lnTo>
                    <a:pt x="13171" y="16656"/>
                  </a:lnTo>
                  <a:lnTo>
                    <a:pt x="13117" y="16971"/>
                  </a:lnTo>
                  <a:lnTo>
                    <a:pt x="12955" y="17392"/>
                  </a:lnTo>
                  <a:lnTo>
                    <a:pt x="12685" y="17603"/>
                  </a:lnTo>
                  <a:lnTo>
                    <a:pt x="12316" y="17918"/>
                  </a:lnTo>
                  <a:lnTo>
                    <a:pt x="11713" y="18234"/>
                  </a:lnTo>
                  <a:lnTo>
                    <a:pt x="11227" y="18655"/>
                  </a:lnTo>
                  <a:lnTo>
                    <a:pt x="10796" y="18970"/>
                  </a:lnTo>
                  <a:lnTo>
                    <a:pt x="10418" y="19286"/>
                  </a:lnTo>
                  <a:lnTo>
                    <a:pt x="10148" y="19601"/>
                  </a:lnTo>
                  <a:lnTo>
                    <a:pt x="9986" y="19812"/>
                  </a:lnTo>
                  <a:lnTo>
                    <a:pt x="9833" y="20127"/>
                  </a:lnTo>
                  <a:lnTo>
                    <a:pt x="9725" y="20338"/>
                  </a:lnTo>
                  <a:lnTo>
                    <a:pt x="9617" y="20864"/>
                  </a:lnTo>
                  <a:lnTo>
                    <a:pt x="9671" y="21179"/>
                  </a:lnTo>
                  <a:lnTo>
                    <a:pt x="9725" y="21390"/>
                  </a:lnTo>
                  <a:lnTo>
                    <a:pt x="9833" y="21600"/>
                  </a:lnTo>
                  <a:lnTo>
                    <a:pt x="9986" y="21600"/>
                  </a:lnTo>
                  <a:lnTo>
                    <a:pt x="10148" y="21495"/>
                  </a:lnTo>
                  <a:lnTo>
                    <a:pt x="10364" y="21495"/>
                  </a:lnTo>
                  <a:lnTo>
                    <a:pt x="11983" y="21179"/>
                  </a:lnTo>
                  <a:lnTo>
                    <a:pt x="12532" y="20969"/>
                  </a:lnTo>
                  <a:lnTo>
                    <a:pt x="12739" y="20864"/>
                  </a:lnTo>
                  <a:lnTo>
                    <a:pt x="12901" y="20758"/>
                  </a:lnTo>
                  <a:lnTo>
                    <a:pt x="13009" y="20653"/>
                  </a:lnTo>
                  <a:lnTo>
                    <a:pt x="13063" y="20653"/>
                  </a:lnTo>
                  <a:lnTo>
                    <a:pt x="13171" y="20548"/>
                  </a:lnTo>
                  <a:lnTo>
                    <a:pt x="13386" y="20443"/>
                  </a:lnTo>
                  <a:lnTo>
                    <a:pt x="13764" y="20127"/>
                  </a:lnTo>
                  <a:lnTo>
                    <a:pt x="14196" y="19812"/>
                  </a:lnTo>
                  <a:lnTo>
                    <a:pt x="15123" y="19181"/>
                  </a:lnTo>
                  <a:lnTo>
                    <a:pt x="15492" y="18865"/>
                  </a:lnTo>
                  <a:lnTo>
                    <a:pt x="15815" y="18655"/>
                  </a:lnTo>
                  <a:lnTo>
                    <a:pt x="16301" y="18234"/>
                  </a:lnTo>
                  <a:lnTo>
                    <a:pt x="16625" y="17603"/>
                  </a:lnTo>
                  <a:lnTo>
                    <a:pt x="16841" y="16866"/>
                  </a:lnTo>
                  <a:lnTo>
                    <a:pt x="17003" y="16340"/>
                  </a:lnTo>
                  <a:lnTo>
                    <a:pt x="17381" y="15183"/>
                  </a:lnTo>
                  <a:lnTo>
                    <a:pt x="17867" y="14026"/>
                  </a:lnTo>
                  <a:lnTo>
                    <a:pt x="18406" y="12974"/>
                  </a:lnTo>
                  <a:lnTo>
                    <a:pt x="19000" y="12132"/>
                  </a:lnTo>
                  <a:lnTo>
                    <a:pt x="19486" y="11396"/>
                  </a:lnTo>
                  <a:lnTo>
                    <a:pt x="19918" y="10870"/>
                  </a:lnTo>
                  <a:lnTo>
                    <a:pt x="20188" y="10449"/>
                  </a:lnTo>
                  <a:lnTo>
                    <a:pt x="20305" y="10344"/>
                  </a:lnTo>
                  <a:lnTo>
                    <a:pt x="21591" y="9082"/>
                  </a:lnTo>
                  <a:lnTo>
                    <a:pt x="21591" y="999"/>
                  </a:lnTo>
                  <a:lnTo>
                    <a:pt x="21600" y="0"/>
                  </a:lnTo>
                  <a:lnTo>
                    <a:pt x="20781" y="53"/>
                  </a:lnTo>
                  <a:close/>
                </a:path>
              </a:pathLst>
            </a:custGeom>
            <a:solidFill>
              <a:srgbClr val="006E6B"/>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5" name="Line"/>
            <p:cNvSpPr/>
            <p:nvPr/>
          </p:nvSpPr>
          <p:spPr>
            <a:xfrm>
              <a:off x="6019800" y="0"/>
              <a:ext cx="3124200" cy="1209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91" y="4677"/>
                  </a:moveTo>
                  <a:lnTo>
                    <a:pt x="7639" y="5669"/>
                  </a:lnTo>
                  <a:lnTo>
                    <a:pt x="7606" y="6718"/>
                  </a:lnTo>
                  <a:lnTo>
                    <a:pt x="10141" y="7313"/>
                  </a:lnTo>
                  <a:lnTo>
                    <a:pt x="10899" y="7569"/>
                  </a:lnTo>
                  <a:lnTo>
                    <a:pt x="7474" y="8249"/>
                  </a:lnTo>
                  <a:lnTo>
                    <a:pt x="6948" y="8759"/>
                  </a:lnTo>
                  <a:lnTo>
                    <a:pt x="7079" y="9524"/>
                  </a:lnTo>
                  <a:lnTo>
                    <a:pt x="7376" y="9950"/>
                  </a:lnTo>
                  <a:lnTo>
                    <a:pt x="10800" y="9439"/>
                  </a:lnTo>
                  <a:lnTo>
                    <a:pt x="11854" y="10120"/>
                  </a:lnTo>
                  <a:lnTo>
                    <a:pt x="6849" y="13946"/>
                  </a:lnTo>
                  <a:lnTo>
                    <a:pt x="6761" y="15194"/>
                  </a:lnTo>
                  <a:lnTo>
                    <a:pt x="88" y="20523"/>
                  </a:lnTo>
                  <a:lnTo>
                    <a:pt x="0" y="21430"/>
                  </a:lnTo>
                  <a:lnTo>
                    <a:pt x="296" y="21600"/>
                  </a:lnTo>
                  <a:lnTo>
                    <a:pt x="7288" y="15987"/>
                  </a:lnTo>
                  <a:lnTo>
                    <a:pt x="9395" y="17008"/>
                  </a:lnTo>
                  <a:lnTo>
                    <a:pt x="12710" y="14372"/>
                  </a:lnTo>
                  <a:lnTo>
                    <a:pt x="15739" y="13181"/>
                  </a:lnTo>
                  <a:lnTo>
                    <a:pt x="17254" y="10431"/>
                  </a:lnTo>
                  <a:lnTo>
                    <a:pt x="18790" y="9638"/>
                  </a:lnTo>
                  <a:lnTo>
                    <a:pt x="20371" y="9298"/>
                  </a:lnTo>
                  <a:lnTo>
                    <a:pt x="21600" y="9354"/>
                  </a:lnTo>
                  <a:lnTo>
                    <a:pt x="21600" y="0"/>
                  </a:lnTo>
                  <a:lnTo>
                    <a:pt x="21227" y="85"/>
                  </a:lnTo>
                  <a:lnTo>
                    <a:pt x="20107" y="142"/>
                  </a:lnTo>
                  <a:lnTo>
                    <a:pt x="18461" y="992"/>
                  </a:lnTo>
                  <a:lnTo>
                    <a:pt x="18033" y="2041"/>
                  </a:lnTo>
                  <a:lnTo>
                    <a:pt x="15278" y="3373"/>
                  </a:lnTo>
                </a:path>
              </a:pathLst>
            </a:custGeom>
            <a:gradFill flip="none" rotWithShape="1">
              <a:gsLst>
                <a:gs pos="0">
                  <a:srgbClr val="006E6B"/>
                </a:gs>
                <a:gs pos="100000">
                  <a:srgbClr val="2E8886"/>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6" name="Shape"/>
            <p:cNvSpPr/>
            <p:nvPr/>
          </p:nvSpPr>
          <p:spPr>
            <a:xfrm>
              <a:off x="5713412" y="1493837"/>
              <a:ext cx="295277" cy="190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6480"/>
                  </a:lnTo>
                  <a:lnTo>
                    <a:pt x="20899" y="9720"/>
                  </a:lnTo>
                  <a:lnTo>
                    <a:pt x="15996" y="17280"/>
                  </a:lnTo>
                  <a:lnTo>
                    <a:pt x="11792" y="19440"/>
                  </a:lnTo>
                  <a:lnTo>
                    <a:pt x="5488" y="21600"/>
                  </a:lnTo>
                  <a:lnTo>
                    <a:pt x="3386" y="21600"/>
                  </a:lnTo>
                  <a:lnTo>
                    <a:pt x="1985" y="20520"/>
                  </a:lnTo>
                  <a:lnTo>
                    <a:pt x="0" y="17280"/>
                  </a:lnTo>
                  <a:lnTo>
                    <a:pt x="0" y="12960"/>
                  </a:lnTo>
                  <a:lnTo>
                    <a:pt x="21600" y="0"/>
                  </a:lnTo>
                  <a:close/>
                </a:path>
              </a:pathLst>
            </a:custGeom>
            <a:solidFill>
              <a:srgbClr val="006666"/>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7" name="Shape"/>
            <p:cNvSpPr/>
            <p:nvPr/>
          </p:nvSpPr>
          <p:spPr>
            <a:xfrm>
              <a:off x="5999162" y="1360487"/>
              <a:ext cx="293689" cy="190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080"/>
                  </a:lnTo>
                  <a:lnTo>
                    <a:pt x="20899" y="4320"/>
                  </a:lnTo>
                  <a:lnTo>
                    <a:pt x="19498" y="7560"/>
                  </a:lnTo>
                  <a:lnTo>
                    <a:pt x="15295" y="16200"/>
                  </a:lnTo>
                  <a:lnTo>
                    <a:pt x="11909" y="19440"/>
                  </a:lnTo>
                  <a:lnTo>
                    <a:pt x="7706" y="21600"/>
                  </a:lnTo>
                  <a:lnTo>
                    <a:pt x="2102" y="21600"/>
                  </a:lnTo>
                  <a:lnTo>
                    <a:pt x="0" y="10800"/>
                  </a:lnTo>
                  <a:lnTo>
                    <a:pt x="21600" y="0"/>
                  </a:lnTo>
                  <a:close/>
                </a:path>
              </a:pathLst>
            </a:custGeom>
            <a:solidFill>
              <a:srgbClr val="006666"/>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8" name="Shape"/>
            <p:cNvSpPr/>
            <p:nvPr/>
          </p:nvSpPr>
          <p:spPr>
            <a:xfrm>
              <a:off x="6094412" y="476250"/>
              <a:ext cx="838201" cy="4365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1129"/>
                  </a:lnTo>
                  <a:lnTo>
                    <a:pt x="246" y="19715"/>
                  </a:lnTo>
                  <a:lnTo>
                    <a:pt x="246" y="18772"/>
                  </a:lnTo>
                  <a:lnTo>
                    <a:pt x="493" y="17830"/>
                  </a:lnTo>
                  <a:lnTo>
                    <a:pt x="739" y="17359"/>
                  </a:lnTo>
                  <a:lnTo>
                    <a:pt x="1478" y="16887"/>
                  </a:lnTo>
                  <a:lnTo>
                    <a:pt x="3162" y="15945"/>
                  </a:lnTo>
                  <a:lnTo>
                    <a:pt x="5626" y="14060"/>
                  </a:lnTo>
                  <a:lnTo>
                    <a:pt x="8583" y="11232"/>
                  </a:lnTo>
                  <a:lnTo>
                    <a:pt x="10307" y="9425"/>
                  </a:lnTo>
                  <a:lnTo>
                    <a:pt x="12278" y="7540"/>
                  </a:lnTo>
                  <a:lnTo>
                    <a:pt x="16179" y="3770"/>
                  </a:lnTo>
                  <a:lnTo>
                    <a:pt x="18151" y="2356"/>
                  </a:lnTo>
                  <a:lnTo>
                    <a:pt x="19629" y="943"/>
                  </a:lnTo>
                  <a:lnTo>
                    <a:pt x="20614" y="471"/>
                  </a:lnTo>
                  <a:lnTo>
                    <a:pt x="21354" y="0"/>
                  </a:lnTo>
                  <a:lnTo>
                    <a:pt x="21600" y="0"/>
                  </a:lnTo>
                  <a:lnTo>
                    <a:pt x="21354" y="471"/>
                  </a:lnTo>
                  <a:lnTo>
                    <a:pt x="19875" y="1885"/>
                  </a:lnTo>
                  <a:lnTo>
                    <a:pt x="18890" y="3299"/>
                  </a:lnTo>
                  <a:lnTo>
                    <a:pt x="17904" y="4241"/>
                  </a:lnTo>
                  <a:lnTo>
                    <a:pt x="16179" y="6127"/>
                  </a:lnTo>
                  <a:lnTo>
                    <a:pt x="13962" y="8483"/>
                  </a:lnTo>
                  <a:lnTo>
                    <a:pt x="11293" y="11232"/>
                  </a:lnTo>
                  <a:lnTo>
                    <a:pt x="5379" y="17359"/>
                  </a:lnTo>
                  <a:lnTo>
                    <a:pt x="2669" y="19715"/>
                  </a:lnTo>
                  <a:lnTo>
                    <a:pt x="0" y="21600"/>
                  </a:lnTo>
                  <a:close/>
                </a:path>
              </a:pathLst>
            </a:custGeom>
            <a:solidFill>
              <a:srgbClr val="006666"/>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9" name="Shape"/>
            <p:cNvSpPr/>
            <p:nvPr/>
          </p:nvSpPr>
          <p:spPr>
            <a:xfrm>
              <a:off x="5835650" y="760412"/>
              <a:ext cx="1144588" cy="4857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4" y="15247"/>
                  </a:moveTo>
                  <a:lnTo>
                    <a:pt x="903" y="17788"/>
                  </a:lnTo>
                  <a:lnTo>
                    <a:pt x="361" y="19906"/>
                  </a:lnTo>
                  <a:lnTo>
                    <a:pt x="181" y="21176"/>
                  </a:lnTo>
                  <a:lnTo>
                    <a:pt x="0" y="21600"/>
                  </a:lnTo>
                  <a:lnTo>
                    <a:pt x="1444" y="19482"/>
                  </a:lnTo>
                  <a:lnTo>
                    <a:pt x="2527" y="17788"/>
                  </a:lnTo>
                  <a:lnTo>
                    <a:pt x="3249" y="16518"/>
                  </a:lnTo>
                  <a:lnTo>
                    <a:pt x="3610" y="16094"/>
                  </a:lnTo>
                  <a:lnTo>
                    <a:pt x="3791" y="16094"/>
                  </a:lnTo>
                  <a:lnTo>
                    <a:pt x="4332" y="15671"/>
                  </a:lnTo>
                  <a:lnTo>
                    <a:pt x="5054" y="15247"/>
                  </a:lnTo>
                  <a:lnTo>
                    <a:pt x="5957" y="14400"/>
                  </a:lnTo>
                  <a:lnTo>
                    <a:pt x="8273" y="12706"/>
                  </a:lnTo>
                  <a:lnTo>
                    <a:pt x="11161" y="11012"/>
                  </a:lnTo>
                  <a:lnTo>
                    <a:pt x="13869" y="8894"/>
                  </a:lnTo>
                  <a:lnTo>
                    <a:pt x="16365" y="7200"/>
                  </a:lnTo>
                  <a:lnTo>
                    <a:pt x="17268" y="6353"/>
                  </a:lnTo>
                  <a:lnTo>
                    <a:pt x="18170" y="5929"/>
                  </a:lnTo>
                  <a:lnTo>
                    <a:pt x="18712" y="5506"/>
                  </a:lnTo>
                  <a:lnTo>
                    <a:pt x="19073" y="4659"/>
                  </a:lnTo>
                  <a:lnTo>
                    <a:pt x="19614" y="4235"/>
                  </a:lnTo>
                  <a:lnTo>
                    <a:pt x="20878" y="2118"/>
                  </a:lnTo>
                  <a:lnTo>
                    <a:pt x="21419" y="1271"/>
                  </a:lnTo>
                  <a:lnTo>
                    <a:pt x="21600" y="424"/>
                  </a:lnTo>
                  <a:lnTo>
                    <a:pt x="21419" y="0"/>
                  </a:lnTo>
                  <a:lnTo>
                    <a:pt x="16365" y="0"/>
                  </a:lnTo>
                  <a:lnTo>
                    <a:pt x="15463" y="1271"/>
                  </a:lnTo>
                  <a:lnTo>
                    <a:pt x="14591" y="2965"/>
                  </a:lnTo>
                  <a:lnTo>
                    <a:pt x="14049" y="3812"/>
                  </a:lnTo>
                  <a:lnTo>
                    <a:pt x="13508" y="4235"/>
                  </a:lnTo>
                  <a:lnTo>
                    <a:pt x="12786" y="4235"/>
                  </a:lnTo>
                  <a:lnTo>
                    <a:pt x="11703" y="4659"/>
                  </a:lnTo>
                  <a:lnTo>
                    <a:pt x="10439" y="5929"/>
                  </a:lnTo>
                  <a:lnTo>
                    <a:pt x="9356" y="7624"/>
                  </a:lnTo>
                  <a:lnTo>
                    <a:pt x="8634" y="8894"/>
                  </a:lnTo>
                  <a:lnTo>
                    <a:pt x="8273" y="9318"/>
                  </a:lnTo>
                  <a:lnTo>
                    <a:pt x="7731" y="9741"/>
                  </a:lnTo>
                  <a:lnTo>
                    <a:pt x="5235" y="9741"/>
                  </a:lnTo>
                  <a:lnTo>
                    <a:pt x="3430" y="11435"/>
                  </a:lnTo>
                  <a:lnTo>
                    <a:pt x="1444" y="15247"/>
                  </a:lnTo>
                  <a:close/>
                </a:path>
              </a:pathLst>
            </a:custGeom>
            <a:solidFill>
              <a:srgbClr val="006666"/>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10" name="Shape"/>
            <p:cNvSpPr/>
            <p:nvPr/>
          </p:nvSpPr>
          <p:spPr>
            <a:xfrm>
              <a:off x="5330825" y="561975"/>
              <a:ext cx="3810002" cy="1398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87" y="883"/>
                  </a:moveTo>
                  <a:lnTo>
                    <a:pt x="20462" y="1177"/>
                  </a:lnTo>
                  <a:lnTo>
                    <a:pt x="20146" y="1324"/>
                  </a:lnTo>
                  <a:lnTo>
                    <a:pt x="19767" y="1324"/>
                  </a:lnTo>
                  <a:lnTo>
                    <a:pt x="19659" y="1471"/>
                  </a:lnTo>
                  <a:lnTo>
                    <a:pt x="19388" y="1618"/>
                  </a:lnTo>
                  <a:lnTo>
                    <a:pt x="19008" y="1912"/>
                  </a:lnTo>
                  <a:lnTo>
                    <a:pt x="18575" y="2182"/>
                  </a:lnTo>
                  <a:lnTo>
                    <a:pt x="18250" y="2476"/>
                  </a:lnTo>
                  <a:lnTo>
                    <a:pt x="17816" y="2770"/>
                  </a:lnTo>
                  <a:lnTo>
                    <a:pt x="17663" y="2918"/>
                  </a:lnTo>
                  <a:lnTo>
                    <a:pt x="17392" y="3212"/>
                  </a:lnTo>
                  <a:lnTo>
                    <a:pt x="17121" y="3359"/>
                  </a:lnTo>
                  <a:lnTo>
                    <a:pt x="16796" y="4094"/>
                  </a:lnTo>
                  <a:lnTo>
                    <a:pt x="16633" y="4683"/>
                  </a:lnTo>
                  <a:lnTo>
                    <a:pt x="16579" y="5418"/>
                  </a:lnTo>
                  <a:lnTo>
                    <a:pt x="16579" y="6007"/>
                  </a:lnTo>
                  <a:lnTo>
                    <a:pt x="16633" y="6595"/>
                  </a:lnTo>
                  <a:lnTo>
                    <a:pt x="16633" y="7478"/>
                  </a:lnTo>
                  <a:lnTo>
                    <a:pt x="16471" y="7919"/>
                  </a:lnTo>
                  <a:lnTo>
                    <a:pt x="16200" y="8066"/>
                  </a:lnTo>
                  <a:lnTo>
                    <a:pt x="15875" y="7772"/>
                  </a:lnTo>
                  <a:lnTo>
                    <a:pt x="15496" y="7331"/>
                  </a:lnTo>
                  <a:lnTo>
                    <a:pt x="14963" y="6742"/>
                  </a:lnTo>
                  <a:lnTo>
                    <a:pt x="14421" y="6448"/>
                  </a:lnTo>
                  <a:lnTo>
                    <a:pt x="13933" y="6301"/>
                  </a:lnTo>
                  <a:lnTo>
                    <a:pt x="13608" y="6301"/>
                  </a:lnTo>
                  <a:lnTo>
                    <a:pt x="13446" y="6448"/>
                  </a:lnTo>
                  <a:lnTo>
                    <a:pt x="13175" y="6742"/>
                  </a:lnTo>
                  <a:lnTo>
                    <a:pt x="12633" y="7625"/>
                  </a:lnTo>
                  <a:lnTo>
                    <a:pt x="12425" y="8066"/>
                  </a:lnTo>
                  <a:lnTo>
                    <a:pt x="12209" y="8360"/>
                  </a:lnTo>
                  <a:lnTo>
                    <a:pt x="12046" y="8655"/>
                  </a:lnTo>
                  <a:lnTo>
                    <a:pt x="11992" y="8802"/>
                  </a:lnTo>
                  <a:lnTo>
                    <a:pt x="11829" y="8802"/>
                  </a:lnTo>
                  <a:lnTo>
                    <a:pt x="11613" y="8949"/>
                  </a:lnTo>
                  <a:lnTo>
                    <a:pt x="11396" y="8949"/>
                  </a:lnTo>
                  <a:lnTo>
                    <a:pt x="10963" y="9096"/>
                  </a:lnTo>
                  <a:lnTo>
                    <a:pt x="10800" y="9096"/>
                  </a:lnTo>
                  <a:lnTo>
                    <a:pt x="10637" y="8949"/>
                  </a:lnTo>
                  <a:lnTo>
                    <a:pt x="9888" y="8949"/>
                  </a:lnTo>
                  <a:lnTo>
                    <a:pt x="9509" y="9096"/>
                  </a:lnTo>
                  <a:lnTo>
                    <a:pt x="9184" y="9243"/>
                  </a:lnTo>
                  <a:lnTo>
                    <a:pt x="8859" y="9243"/>
                  </a:lnTo>
                  <a:lnTo>
                    <a:pt x="8642" y="9390"/>
                  </a:lnTo>
                  <a:lnTo>
                    <a:pt x="8533" y="9537"/>
                  </a:lnTo>
                  <a:lnTo>
                    <a:pt x="8479" y="9684"/>
                  </a:lnTo>
                  <a:lnTo>
                    <a:pt x="8317" y="9832"/>
                  </a:lnTo>
                  <a:lnTo>
                    <a:pt x="7937" y="9979"/>
                  </a:lnTo>
                  <a:lnTo>
                    <a:pt x="7558" y="10273"/>
                  </a:lnTo>
                  <a:lnTo>
                    <a:pt x="6809" y="10273"/>
                  </a:lnTo>
                  <a:lnTo>
                    <a:pt x="5996" y="10714"/>
                  </a:lnTo>
                  <a:lnTo>
                    <a:pt x="5563" y="11303"/>
                  </a:lnTo>
                  <a:lnTo>
                    <a:pt x="5400" y="11597"/>
                  </a:lnTo>
                  <a:lnTo>
                    <a:pt x="4858" y="11597"/>
                  </a:lnTo>
                  <a:lnTo>
                    <a:pt x="4542" y="11450"/>
                  </a:lnTo>
                  <a:lnTo>
                    <a:pt x="4163" y="11597"/>
                  </a:lnTo>
                  <a:lnTo>
                    <a:pt x="4000" y="11744"/>
                  </a:lnTo>
                  <a:lnTo>
                    <a:pt x="3892" y="12038"/>
                  </a:lnTo>
                  <a:lnTo>
                    <a:pt x="3838" y="12479"/>
                  </a:lnTo>
                  <a:lnTo>
                    <a:pt x="3784" y="13068"/>
                  </a:lnTo>
                  <a:lnTo>
                    <a:pt x="3675" y="13362"/>
                  </a:lnTo>
                  <a:lnTo>
                    <a:pt x="3513" y="13509"/>
                  </a:lnTo>
                  <a:lnTo>
                    <a:pt x="3133" y="13951"/>
                  </a:lnTo>
                  <a:lnTo>
                    <a:pt x="2700" y="14392"/>
                  </a:lnTo>
                  <a:lnTo>
                    <a:pt x="2321" y="14539"/>
                  </a:lnTo>
                  <a:lnTo>
                    <a:pt x="2005" y="14686"/>
                  </a:lnTo>
                  <a:lnTo>
                    <a:pt x="1625" y="15127"/>
                  </a:lnTo>
                  <a:lnTo>
                    <a:pt x="1355" y="15716"/>
                  </a:lnTo>
                  <a:lnTo>
                    <a:pt x="1246" y="15863"/>
                  </a:lnTo>
                  <a:lnTo>
                    <a:pt x="1138" y="16157"/>
                  </a:lnTo>
                  <a:lnTo>
                    <a:pt x="975" y="16157"/>
                  </a:lnTo>
                  <a:lnTo>
                    <a:pt x="867" y="16010"/>
                  </a:lnTo>
                  <a:lnTo>
                    <a:pt x="813" y="16010"/>
                  </a:lnTo>
                  <a:lnTo>
                    <a:pt x="0" y="16451"/>
                  </a:lnTo>
                  <a:lnTo>
                    <a:pt x="108" y="16893"/>
                  </a:lnTo>
                  <a:lnTo>
                    <a:pt x="379" y="17040"/>
                  </a:lnTo>
                  <a:lnTo>
                    <a:pt x="759" y="17040"/>
                  </a:lnTo>
                  <a:lnTo>
                    <a:pt x="1192" y="16746"/>
                  </a:lnTo>
                  <a:lnTo>
                    <a:pt x="1734" y="16451"/>
                  </a:lnTo>
                  <a:lnTo>
                    <a:pt x="2375" y="16010"/>
                  </a:lnTo>
                  <a:lnTo>
                    <a:pt x="3025" y="15422"/>
                  </a:lnTo>
                  <a:lnTo>
                    <a:pt x="3675" y="14686"/>
                  </a:lnTo>
                  <a:lnTo>
                    <a:pt x="4271" y="13951"/>
                  </a:lnTo>
                  <a:lnTo>
                    <a:pt x="4759" y="13362"/>
                  </a:lnTo>
                  <a:lnTo>
                    <a:pt x="5075" y="12921"/>
                  </a:lnTo>
                  <a:lnTo>
                    <a:pt x="5129" y="12774"/>
                  </a:lnTo>
                  <a:lnTo>
                    <a:pt x="5454" y="12774"/>
                  </a:lnTo>
                  <a:lnTo>
                    <a:pt x="5833" y="12627"/>
                  </a:lnTo>
                  <a:lnTo>
                    <a:pt x="6429" y="12185"/>
                  </a:lnTo>
                  <a:lnTo>
                    <a:pt x="7134" y="11744"/>
                  </a:lnTo>
                  <a:lnTo>
                    <a:pt x="7883" y="11303"/>
                  </a:lnTo>
                  <a:lnTo>
                    <a:pt x="8696" y="10861"/>
                  </a:lnTo>
                  <a:lnTo>
                    <a:pt x="9563" y="10567"/>
                  </a:lnTo>
                  <a:lnTo>
                    <a:pt x="10367" y="10420"/>
                  </a:lnTo>
                  <a:lnTo>
                    <a:pt x="10637" y="10420"/>
                  </a:lnTo>
                  <a:lnTo>
                    <a:pt x="10963" y="10714"/>
                  </a:lnTo>
                  <a:lnTo>
                    <a:pt x="11667" y="11303"/>
                  </a:lnTo>
                  <a:lnTo>
                    <a:pt x="12100" y="11744"/>
                  </a:lnTo>
                  <a:lnTo>
                    <a:pt x="12480" y="12332"/>
                  </a:lnTo>
                  <a:lnTo>
                    <a:pt x="12796" y="13068"/>
                  </a:lnTo>
                  <a:lnTo>
                    <a:pt x="13012" y="13803"/>
                  </a:lnTo>
                  <a:lnTo>
                    <a:pt x="13067" y="14392"/>
                  </a:lnTo>
                  <a:lnTo>
                    <a:pt x="12958" y="15127"/>
                  </a:lnTo>
                  <a:lnTo>
                    <a:pt x="12850" y="15422"/>
                  </a:lnTo>
                  <a:lnTo>
                    <a:pt x="12687" y="15716"/>
                  </a:lnTo>
                  <a:lnTo>
                    <a:pt x="12425" y="16010"/>
                  </a:lnTo>
                  <a:lnTo>
                    <a:pt x="12155" y="16304"/>
                  </a:lnTo>
                  <a:lnTo>
                    <a:pt x="11559" y="16746"/>
                  </a:lnTo>
                  <a:lnTo>
                    <a:pt x="11071" y="17187"/>
                  </a:lnTo>
                  <a:lnTo>
                    <a:pt x="10637" y="17628"/>
                  </a:lnTo>
                  <a:lnTo>
                    <a:pt x="10312" y="18217"/>
                  </a:lnTo>
                  <a:lnTo>
                    <a:pt x="10041" y="18511"/>
                  </a:lnTo>
                  <a:lnTo>
                    <a:pt x="9834" y="18952"/>
                  </a:lnTo>
                  <a:lnTo>
                    <a:pt x="9617" y="19835"/>
                  </a:lnTo>
                  <a:lnTo>
                    <a:pt x="9563" y="20423"/>
                  </a:lnTo>
                  <a:lnTo>
                    <a:pt x="9617" y="21012"/>
                  </a:lnTo>
                  <a:lnTo>
                    <a:pt x="9834" y="21600"/>
                  </a:lnTo>
                  <a:lnTo>
                    <a:pt x="9987" y="21600"/>
                  </a:lnTo>
                  <a:lnTo>
                    <a:pt x="10150" y="21453"/>
                  </a:lnTo>
                  <a:lnTo>
                    <a:pt x="10367" y="21453"/>
                  </a:lnTo>
                  <a:lnTo>
                    <a:pt x="11450" y="21159"/>
                  </a:lnTo>
                  <a:lnTo>
                    <a:pt x="11992" y="21159"/>
                  </a:lnTo>
                  <a:lnTo>
                    <a:pt x="12534" y="21012"/>
                  </a:lnTo>
                  <a:lnTo>
                    <a:pt x="12741" y="21012"/>
                  </a:lnTo>
                  <a:lnTo>
                    <a:pt x="12904" y="20864"/>
                  </a:lnTo>
                  <a:lnTo>
                    <a:pt x="13067" y="20864"/>
                  </a:lnTo>
                  <a:lnTo>
                    <a:pt x="13392" y="20423"/>
                  </a:lnTo>
                  <a:lnTo>
                    <a:pt x="13771" y="19982"/>
                  </a:lnTo>
                  <a:lnTo>
                    <a:pt x="14204" y="19393"/>
                  </a:lnTo>
                  <a:lnTo>
                    <a:pt x="15125" y="18217"/>
                  </a:lnTo>
                  <a:lnTo>
                    <a:pt x="15496" y="17775"/>
                  </a:lnTo>
                  <a:lnTo>
                    <a:pt x="15821" y="17481"/>
                  </a:lnTo>
                  <a:lnTo>
                    <a:pt x="16308" y="16893"/>
                  </a:lnTo>
                  <a:lnTo>
                    <a:pt x="16633" y="16010"/>
                  </a:lnTo>
                  <a:lnTo>
                    <a:pt x="16850" y="14980"/>
                  </a:lnTo>
                  <a:lnTo>
                    <a:pt x="17013" y="14245"/>
                  </a:lnTo>
                  <a:lnTo>
                    <a:pt x="17392" y="12627"/>
                  </a:lnTo>
                  <a:lnTo>
                    <a:pt x="17871" y="11008"/>
                  </a:lnTo>
                  <a:lnTo>
                    <a:pt x="18412" y="9537"/>
                  </a:lnTo>
                  <a:lnTo>
                    <a:pt x="19008" y="8360"/>
                  </a:lnTo>
                  <a:lnTo>
                    <a:pt x="19496" y="7331"/>
                  </a:lnTo>
                  <a:lnTo>
                    <a:pt x="19929" y="6595"/>
                  </a:lnTo>
                  <a:lnTo>
                    <a:pt x="20200" y="6007"/>
                  </a:lnTo>
                  <a:lnTo>
                    <a:pt x="20309" y="5860"/>
                  </a:lnTo>
                  <a:lnTo>
                    <a:pt x="21600" y="4094"/>
                  </a:lnTo>
                  <a:lnTo>
                    <a:pt x="21600" y="0"/>
                  </a:lnTo>
                  <a:lnTo>
                    <a:pt x="21167" y="441"/>
                  </a:lnTo>
                  <a:lnTo>
                    <a:pt x="20787" y="883"/>
                  </a:lnTo>
                  <a:close/>
                </a:path>
              </a:pathLst>
            </a:custGeom>
            <a:solidFill>
              <a:srgbClr val="006666"/>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11" name="Shape"/>
            <p:cNvSpPr/>
            <p:nvPr/>
          </p:nvSpPr>
          <p:spPr>
            <a:xfrm>
              <a:off x="6094412" y="504825"/>
              <a:ext cx="915989" cy="409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8" y="20591"/>
                  </a:moveTo>
                  <a:lnTo>
                    <a:pt x="236" y="21600"/>
                  </a:lnTo>
                  <a:lnTo>
                    <a:pt x="0" y="21600"/>
                  </a:lnTo>
                  <a:lnTo>
                    <a:pt x="11978" y="9497"/>
                  </a:lnTo>
                  <a:lnTo>
                    <a:pt x="20422" y="0"/>
                  </a:lnTo>
                  <a:lnTo>
                    <a:pt x="20657" y="504"/>
                  </a:lnTo>
                  <a:lnTo>
                    <a:pt x="21364" y="1513"/>
                  </a:lnTo>
                  <a:lnTo>
                    <a:pt x="21600" y="2017"/>
                  </a:lnTo>
                  <a:lnTo>
                    <a:pt x="21600" y="3026"/>
                  </a:lnTo>
                  <a:lnTo>
                    <a:pt x="21364" y="3530"/>
                  </a:lnTo>
                  <a:lnTo>
                    <a:pt x="20657" y="4539"/>
                  </a:lnTo>
                  <a:lnTo>
                    <a:pt x="19715" y="5547"/>
                  </a:lnTo>
                  <a:lnTo>
                    <a:pt x="17594" y="7060"/>
                  </a:lnTo>
                  <a:lnTo>
                    <a:pt x="15002" y="9497"/>
                  </a:lnTo>
                  <a:lnTo>
                    <a:pt x="11978" y="12019"/>
                  </a:lnTo>
                  <a:lnTo>
                    <a:pt x="5852" y="17061"/>
                  </a:lnTo>
                  <a:lnTo>
                    <a:pt x="3260" y="19079"/>
                  </a:lnTo>
                  <a:lnTo>
                    <a:pt x="1178" y="20591"/>
                  </a:lnTo>
                  <a:close/>
                </a:path>
              </a:pathLst>
            </a:custGeom>
            <a:gradFill flip="none" rotWithShape="1">
              <a:gsLst>
                <a:gs pos="0">
                  <a:srgbClr val="006E6B"/>
                </a:gs>
                <a:gs pos="100000">
                  <a:srgbClr val="0F7774"/>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12" name="Line"/>
            <p:cNvSpPr/>
            <p:nvPr/>
          </p:nvSpPr>
          <p:spPr>
            <a:xfrm>
              <a:off x="6094412" y="304800"/>
              <a:ext cx="1136652" cy="608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80" y="338"/>
                  </a:moveTo>
                  <a:lnTo>
                    <a:pt x="17739" y="2369"/>
                  </a:lnTo>
                  <a:lnTo>
                    <a:pt x="15536" y="4737"/>
                  </a:lnTo>
                  <a:lnTo>
                    <a:pt x="15355" y="5076"/>
                  </a:lnTo>
                  <a:lnTo>
                    <a:pt x="14631" y="5752"/>
                  </a:lnTo>
                  <a:lnTo>
                    <a:pt x="12821" y="7783"/>
                  </a:lnTo>
                  <a:lnTo>
                    <a:pt x="11192" y="9475"/>
                  </a:lnTo>
                  <a:lnTo>
                    <a:pt x="9231" y="11167"/>
                  </a:lnTo>
                  <a:lnTo>
                    <a:pt x="5611" y="14156"/>
                  </a:lnTo>
                  <a:lnTo>
                    <a:pt x="3952" y="15171"/>
                  </a:lnTo>
                  <a:lnTo>
                    <a:pt x="2685" y="16186"/>
                  </a:lnTo>
                  <a:lnTo>
                    <a:pt x="1599" y="17201"/>
                  </a:lnTo>
                  <a:lnTo>
                    <a:pt x="1086" y="17539"/>
                  </a:lnTo>
                  <a:lnTo>
                    <a:pt x="362" y="18555"/>
                  </a:lnTo>
                  <a:lnTo>
                    <a:pt x="0" y="19908"/>
                  </a:lnTo>
                  <a:lnTo>
                    <a:pt x="0" y="21600"/>
                  </a:lnTo>
                  <a:lnTo>
                    <a:pt x="905" y="19908"/>
                  </a:lnTo>
                  <a:lnTo>
                    <a:pt x="1599" y="18893"/>
                  </a:lnTo>
                  <a:lnTo>
                    <a:pt x="2323" y="17878"/>
                  </a:lnTo>
                  <a:lnTo>
                    <a:pt x="3047" y="17539"/>
                  </a:lnTo>
                  <a:lnTo>
                    <a:pt x="3952" y="16863"/>
                  </a:lnTo>
                  <a:lnTo>
                    <a:pt x="6154" y="15171"/>
                  </a:lnTo>
                  <a:lnTo>
                    <a:pt x="7240" y="14156"/>
                  </a:lnTo>
                  <a:lnTo>
                    <a:pt x="8145" y="13479"/>
                  </a:lnTo>
                  <a:lnTo>
                    <a:pt x="8869" y="12858"/>
                  </a:lnTo>
                  <a:lnTo>
                    <a:pt x="9412" y="12520"/>
                  </a:lnTo>
                  <a:lnTo>
                    <a:pt x="9955" y="11843"/>
                  </a:lnTo>
                  <a:lnTo>
                    <a:pt x="11011" y="10490"/>
                  </a:lnTo>
                  <a:lnTo>
                    <a:pt x="12640" y="8798"/>
                  </a:lnTo>
                  <a:lnTo>
                    <a:pt x="14269" y="6768"/>
                  </a:lnTo>
                  <a:lnTo>
                    <a:pt x="15898" y="5076"/>
                  </a:lnTo>
                  <a:lnTo>
                    <a:pt x="17377" y="3384"/>
                  </a:lnTo>
                  <a:lnTo>
                    <a:pt x="18463" y="2369"/>
                  </a:lnTo>
                  <a:lnTo>
                    <a:pt x="18975" y="2030"/>
                  </a:lnTo>
                  <a:lnTo>
                    <a:pt x="19518" y="1692"/>
                  </a:lnTo>
                  <a:lnTo>
                    <a:pt x="20423" y="1015"/>
                  </a:lnTo>
                  <a:lnTo>
                    <a:pt x="21509" y="0"/>
                  </a:lnTo>
                  <a:lnTo>
                    <a:pt x="19880" y="338"/>
                  </a:lnTo>
                  <a:lnTo>
                    <a:pt x="21600" y="3553"/>
                  </a:lnTo>
                </a:path>
              </a:pathLst>
            </a:custGeom>
            <a:gradFill flip="none" rotWithShape="1">
              <a:gsLst>
                <a:gs pos="0">
                  <a:srgbClr val="006E6B"/>
                </a:gs>
                <a:gs pos="100000">
                  <a:srgbClr val="0F7774"/>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13" name="Line"/>
            <p:cNvSpPr/>
            <p:nvPr/>
          </p:nvSpPr>
          <p:spPr>
            <a:xfrm>
              <a:off x="5481637" y="1166812"/>
              <a:ext cx="504827" cy="35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8" y="21600"/>
                  </a:moveTo>
                  <a:lnTo>
                    <a:pt x="0" y="18720"/>
                  </a:lnTo>
                  <a:lnTo>
                    <a:pt x="21396" y="0"/>
                  </a:lnTo>
                  <a:lnTo>
                    <a:pt x="20581" y="2592"/>
                  </a:lnTo>
                  <a:lnTo>
                    <a:pt x="21600" y="4032"/>
                  </a:lnTo>
                </a:path>
              </a:pathLst>
            </a:custGeom>
            <a:gradFill flip="none" rotWithShape="1">
              <a:gsLst>
                <a:gs pos="0">
                  <a:srgbClr val="006E6B"/>
                </a:gs>
                <a:gs pos="100000">
                  <a:srgbClr val="0F7774"/>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14" name="Shape"/>
            <p:cNvSpPr/>
            <p:nvPr/>
          </p:nvSpPr>
          <p:spPr>
            <a:xfrm>
              <a:off x="0" y="1781175"/>
              <a:ext cx="4119563" cy="14811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66" y="15627"/>
                  </a:moveTo>
                  <a:lnTo>
                    <a:pt x="8740" y="15210"/>
                  </a:lnTo>
                  <a:lnTo>
                    <a:pt x="9514" y="15071"/>
                  </a:lnTo>
                  <a:lnTo>
                    <a:pt x="13160" y="15974"/>
                  </a:lnTo>
                  <a:lnTo>
                    <a:pt x="13509" y="17086"/>
                  </a:lnTo>
                  <a:lnTo>
                    <a:pt x="13909" y="16738"/>
                  </a:lnTo>
                  <a:lnTo>
                    <a:pt x="13784" y="15627"/>
                  </a:lnTo>
                  <a:lnTo>
                    <a:pt x="9789" y="14377"/>
                  </a:lnTo>
                  <a:lnTo>
                    <a:pt x="14958" y="12363"/>
                  </a:lnTo>
                  <a:lnTo>
                    <a:pt x="15432" y="13127"/>
                  </a:lnTo>
                  <a:lnTo>
                    <a:pt x="15657" y="13543"/>
                  </a:lnTo>
                  <a:lnTo>
                    <a:pt x="15557" y="14168"/>
                  </a:lnTo>
                  <a:lnTo>
                    <a:pt x="16606" y="19725"/>
                  </a:lnTo>
                  <a:lnTo>
                    <a:pt x="17505" y="19933"/>
                  </a:lnTo>
                  <a:lnTo>
                    <a:pt x="15723" y="12455"/>
                  </a:lnTo>
                  <a:lnTo>
                    <a:pt x="15674" y="12039"/>
                  </a:lnTo>
                  <a:lnTo>
                    <a:pt x="15582" y="11761"/>
                  </a:lnTo>
                  <a:lnTo>
                    <a:pt x="15332" y="11344"/>
                  </a:lnTo>
                  <a:lnTo>
                    <a:pt x="14733" y="10788"/>
                  </a:lnTo>
                  <a:lnTo>
                    <a:pt x="14583" y="10511"/>
                  </a:lnTo>
                  <a:lnTo>
                    <a:pt x="14483" y="10372"/>
                  </a:lnTo>
                  <a:lnTo>
                    <a:pt x="14533" y="10094"/>
                  </a:lnTo>
                  <a:lnTo>
                    <a:pt x="14633" y="10094"/>
                  </a:lnTo>
                  <a:lnTo>
                    <a:pt x="14833" y="9955"/>
                  </a:lnTo>
                  <a:lnTo>
                    <a:pt x="15432" y="9955"/>
                  </a:lnTo>
                  <a:lnTo>
                    <a:pt x="15624" y="9816"/>
                  </a:lnTo>
                  <a:lnTo>
                    <a:pt x="16023" y="9260"/>
                  </a:lnTo>
                  <a:lnTo>
                    <a:pt x="16273" y="9122"/>
                  </a:lnTo>
                  <a:lnTo>
                    <a:pt x="16473" y="9122"/>
                  </a:lnTo>
                  <a:lnTo>
                    <a:pt x="17080" y="9168"/>
                  </a:lnTo>
                  <a:lnTo>
                    <a:pt x="17030" y="10557"/>
                  </a:lnTo>
                  <a:lnTo>
                    <a:pt x="18753" y="16947"/>
                  </a:lnTo>
                  <a:lnTo>
                    <a:pt x="19428" y="18891"/>
                  </a:lnTo>
                  <a:lnTo>
                    <a:pt x="20102" y="21600"/>
                  </a:lnTo>
                  <a:lnTo>
                    <a:pt x="20227" y="21044"/>
                  </a:lnTo>
                  <a:lnTo>
                    <a:pt x="19952" y="19169"/>
                  </a:lnTo>
                  <a:lnTo>
                    <a:pt x="17430" y="9538"/>
                  </a:lnTo>
                  <a:lnTo>
                    <a:pt x="17280" y="8705"/>
                  </a:lnTo>
                  <a:lnTo>
                    <a:pt x="17030" y="8010"/>
                  </a:lnTo>
                  <a:lnTo>
                    <a:pt x="16772" y="7455"/>
                  </a:lnTo>
                  <a:lnTo>
                    <a:pt x="16622" y="7038"/>
                  </a:lnTo>
                  <a:lnTo>
                    <a:pt x="16473" y="6760"/>
                  </a:lnTo>
                  <a:lnTo>
                    <a:pt x="16373" y="6621"/>
                  </a:lnTo>
                  <a:lnTo>
                    <a:pt x="16722" y="6621"/>
                  </a:lnTo>
                  <a:lnTo>
                    <a:pt x="16980" y="6899"/>
                  </a:lnTo>
                  <a:lnTo>
                    <a:pt x="17330" y="7455"/>
                  </a:lnTo>
                  <a:lnTo>
                    <a:pt x="17680" y="8057"/>
                  </a:lnTo>
                  <a:lnTo>
                    <a:pt x="18304" y="8890"/>
                  </a:lnTo>
                  <a:lnTo>
                    <a:pt x="19353" y="9862"/>
                  </a:lnTo>
                  <a:lnTo>
                    <a:pt x="19927" y="10372"/>
                  </a:lnTo>
                  <a:lnTo>
                    <a:pt x="21001" y="12085"/>
                  </a:lnTo>
                  <a:lnTo>
                    <a:pt x="21600" y="11946"/>
                  </a:lnTo>
                  <a:lnTo>
                    <a:pt x="20326" y="10511"/>
                  </a:lnTo>
                  <a:lnTo>
                    <a:pt x="19877" y="9816"/>
                  </a:lnTo>
                  <a:lnTo>
                    <a:pt x="19369" y="8983"/>
                  </a:lnTo>
                  <a:lnTo>
                    <a:pt x="18470" y="7871"/>
                  </a:lnTo>
                  <a:lnTo>
                    <a:pt x="17530" y="6760"/>
                  </a:lnTo>
                  <a:lnTo>
                    <a:pt x="17080" y="6482"/>
                  </a:lnTo>
                  <a:lnTo>
                    <a:pt x="16672" y="6205"/>
                  </a:lnTo>
                  <a:lnTo>
                    <a:pt x="16273" y="6066"/>
                  </a:lnTo>
                  <a:lnTo>
                    <a:pt x="15973" y="6205"/>
                  </a:lnTo>
                  <a:lnTo>
                    <a:pt x="15624" y="6343"/>
                  </a:lnTo>
                  <a:lnTo>
                    <a:pt x="14583" y="6343"/>
                  </a:lnTo>
                  <a:lnTo>
                    <a:pt x="14175" y="6621"/>
                  </a:lnTo>
                  <a:lnTo>
                    <a:pt x="13826" y="6760"/>
                  </a:lnTo>
                  <a:lnTo>
                    <a:pt x="13576" y="7038"/>
                  </a:lnTo>
                  <a:lnTo>
                    <a:pt x="13276" y="7455"/>
                  </a:lnTo>
                  <a:lnTo>
                    <a:pt x="13226" y="7455"/>
                  </a:lnTo>
                  <a:lnTo>
                    <a:pt x="12486" y="7732"/>
                  </a:lnTo>
                  <a:lnTo>
                    <a:pt x="11728" y="8288"/>
                  </a:lnTo>
                  <a:lnTo>
                    <a:pt x="10288" y="9677"/>
                  </a:lnTo>
                  <a:lnTo>
                    <a:pt x="9589" y="10233"/>
                  </a:lnTo>
                  <a:lnTo>
                    <a:pt x="8831" y="10650"/>
                  </a:lnTo>
                  <a:lnTo>
                    <a:pt x="8041" y="10650"/>
                  </a:lnTo>
                  <a:lnTo>
                    <a:pt x="7641" y="10511"/>
                  </a:lnTo>
                  <a:lnTo>
                    <a:pt x="7242" y="10233"/>
                  </a:lnTo>
                  <a:lnTo>
                    <a:pt x="7142" y="10094"/>
                  </a:lnTo>
                  <a:lnTo>
                    <a:pt x="6892" y="9955"/>
                  </a:lnTo>
                  <a:lnTo>
                    <a:pt x="6584" y="9538"/>
                  </a:lnTo>
                  <a:lnTo>
                    <a:pt x="6185" y="8983"/>
                  </a:lnTo>
                  <a:lnTo>
                    <a:pt x="5743" y="8427"/>
                  </a:lnTo>
                  <a:lnTo>
                    <a:pt x="5294" y="7732"/>
                  </a:lnTo>
                  <a:lnTo>
                    <a:pt x="4287" y="6482"/>
                  </a:lnTo>
                  <a:lnTo>
                    <a:pt x="3687" y="5649"/>
                  </a:lnTo>
                  <a:lnTo>
                    <a:pt x="0" y="0"/>
                  </a:lnTo>
                  <a:lnTo>
                    <a:pt x="1024" y="2778"/>
                  </a:lnTo>
                  <a:lnTo>
                    <a:pt x="4869" y="9029"/>
                  </a:lnTo>
                  <a:lnTo>
                    <a:pt x="5893" y="10696"/>
                  </a:lnTo>
                  <a:lnTo>
                    <a:pt x="7067" y="12571"/>
                  </a:lnTo>
                  <a:lnTo>
                    <a:pt x="7342" y="13057"/>
                  </a:lnTo>
                  <a:lnTo>
                    <a:pt x="7466" y="14377"/>
                  </a:lnTo>
                  <a:lnTo>
                    <a:pt x="8166" y="15627"/>
                  </a:lnTo>
                  <a:close/>
                </a:path>
              </a:pathLst>
            </a:custGeom>
            <a:gradFill flip="none" rotWithShape="1">
              <a:gsLst>
                <a:gs pos="0">
                  <a:srgbClr val="006E6B"/>
                </a:gs>
                <a:gs pos="100000">
                  <a:srgbClr val="2E8886"/>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sp>
          <p:nvSpPr>
            <p:cNvPr id="15" name="Shape"/>
            <p:cNvSpPr/>
            <p:nvPr/>
          </p:nvSpPr>
          <p:spPr>
            <a:xfrm>
              <a:off x="0" y="2314575"/>
              <a:ext cx="4322763" cy="1731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920"/>
                  </a:moveTo>
                  <a:lnTo>
                    <a:pt x="21537" y="4752"/>
                  </a:lnTo>
                  <a:lnTo>
                    <a:pt x="21069" y="3861"/>
                  </a:lnTo>
                  <a:lnTo>
                    <a:pt x="18800" y="1425"/>
                  </a:lnTo>
                  <a:lnTo>
                    <a:pt x="18268" y="1069"/>
                  </a:lnTo>
                  <a:lnTo>
                    <a:pt x="20505" y="3682"/>
                  </a:lnTo>
                  <a:lnTo>
                    <a:pt x="20601" y="3920"/>
                  </a:lnTo>
                  <a:lnTo>
                    <a:pt x="20791" y="4514"/>
                  </a:lnTo>
                  <a:lnTo>
                    <a:pt x="20934" y="5108"/>
                  </a:lnTo>
                  <a:lnTo>
                    <a:pt x="20989" y="5346"/>
                  </a:lnTo>
                  <a:lnTo>
                    <a:pt x="20934" y="5464"/>
                  </a:lnTo>
                  <a:lnTo>
                    <a:pt x="20648" y="5583"/>
                  </a:lnTo>
                  <a:lnTo>
                    <a:pt x="20267" y="5583"/>
                  </a:lnTo>
                  <a:lnTo>
                    <a:pt x="19887" y="5464"/>
                  </a:lnTo>
                  <a:lnTo>
                    <a:pt x="19458" y="5227"/>
                  </a:lnTo>
                  <a:lnTo>
                    <a:pt x="18990" y="4870"/>
                  </a:lnTo>
                  <a:lnTo>
                    <a:pt x="18562" y="4395"/>
                  </a:lnTo>
                  <a:lnTo>
                    <a:pt x="18411" y="4276"/>
                  </a:lnTo>
                  <a:lnTo>
                    <a:pt x="18221" y="4039"/>
                  </a:lnTo>
                  <a:lnTo>
                    <a:pt x="17221" y="2495"/>
                  </a:lnTo>
                  <a:lnTo>
                    <a:pt x="17174" y="2376"/>
                  </a:lnTo>
                  <a:lnTo>
                    <a:pt x="17086" y="2019"/>
                  </a:lnTo>
                  <a:lnTo>
                    <a:pt x="16753" y="1307"/>
                  </a:lnTo>
                  <a:lnTo>
                    <a:pt x="16373" y="475"/>
                  </a:lnTo>
                  <a:lnTo>
                    <a:pt x="16230" y="119"/>
                  </a:lnTo>
                  <a:lnTo>
                    <a:pt x="16135" y="0"/>
                  </a:lnTo>
                  <a:lnTo>
                    <a:pt x="16563" y="1425"/>
                  </a:lnTo>
                  <a:lnTo>
                    <a:pt x="16706" y="2138"/>
                  </a:lnTo>
                  <a:lnTo>
                    <a:pt x="16706" y="2257"/>
                  </a:lnTo>
                  <a:lnTo>
                    <a:pt x="16753" y="2257"/>
                  </a:lnTo>
                  <a:lnTo>
                    <a:pt x="19085" y="10216"/>
                  </a:lnTo>
                  <a:lnTo>
                    <a:pt x="19133" y="10572"/>
                  </a:lnTo>
                  <a:lnTo>
                    <a:pt x="19133" y="10929"/>
                  </a:lnTo>
                  <a:lnTo>
                    <a:pt x="18990" y="11404"/>
                  </a:lnTo>
                  <a:lnTo>
                    <a:pt x="18752" y="11641"/>
                  </a:lnTo>
                  <a:lnTo>
                    <a:pt x="18411" y="11641"/>
                  </a:lnTo>
                  <a:lnTo>
                    <a:pt x="18078" y="11166"/>
                  </a:lnTo>
                  <a:lnTo>
                    <a:pt x="17745" y="10572"/>
                  </a:lnTo>
                  <a:lnTo>
                    <a:pt x="17459" y="9978"/>
                  </a:lnTo>
                  <a:lnTo>
                    <a:pt x="17364" y="9741"/>
                  </a:lnTo>
                  <a:lnTo>
                    <a:pt x="17221" y="9147"/>
                  </a:lnTo>
                  <a:lnTo>
                    <a:pt x="16991" y="8315"/>
                  </a:lnTo>
                  <a:lnTo>
                    <a:pt x="16658" y="7484"/>
                  </a:lnTo>
                  <a:lnTo>
                    <a:pt x="16325" y="6533"/>
                  </a:lnTo>
                  <a:lnTo>
                    <a:pt x="16182" y="6296"/>
                  </a:lnTo>
                  <a:lnTo>
                    <a:pt x="16087" y="5940"/>
                  </a:lnTo>
                  <a:lnTo>
                    <a:pt x="15936" y="5227"/>
                  </a:lnTo>
                  <a:lnTo>
                    <a:pt x="15793" y="4633"/>
                  </a:lnTo>
                  <a:lnTo>
                    <a:pt x="15746" y="4158"/>
                  </a:lnTo>
                  <a:lnTo>
                    <a:pt x="15651" y="3801"/>
                  </a:lnTo>
                  <a:lnTo>
                    <a:pt x="15603" y="3564"/>
                  </a:lnTo>
                  <a:lnTo>
                    <a:pt x="15460" y="3445"/>
                  </a:lnTo>
                  <a:lnTo>
                    <a:pt x="15127" y="3089"/>
                  </a:lnTo>
                  <a:lnTo>
                    <a:pt x="14754" y="2732"/>
                  </a:lnTo>
                  <a:lnTo>
                    <a:pt x="14564" y="2613"/>
                  </a:lnTo>
                  <a:lnTo>
                    <a:pt x="14326" y="2613"/>
                  </a:lnTo>
                  <a:lnTo>
                    <a:pt x="14231" y="2851"/>
                  </a:lnTo>
                  <a:lnTo>
                    <a:pt x="14612" y="3089"/>
                  </a:lnTo>
                  <a:lnTo>
                    <a:pt x="14850" y="3564"/>
                  </a:lnTo>
                  <a:lnTo>
                    <a:pt x="14984" y="4039"/>
                  </a:lnTo>
                  <a:lnTo>
                    <a:pt x="15032" y="4395"/>
                  </a:lnTo>
                  <a:lnTo>
                    <a:pt x="14984" y="4752"/>
                  </a:lnTo>
                  <a:lnTo>
                    <a:pt x="15080" y="5346"/>
                  </a:lnTo>
                  <a:lnTo>
                    <a:pt x="15222" y="6296"/>
                  </a:lnTo>
                  <a:lnTo>
                    <a:pt x="15413" y="7246"/>
                  </a:lnTo>
                  <a:lnTo>
                    <a:pt x="15793" y="9503"/>
                  </a:lnTo>
                  <a:lnTo>
                    <a:pt x="16031" y="10572"/>
                  </a:lnTo>
                  <a:lnTo>
                    <a:pt x="16182" y="11523"/>
                  </a:lnTo>
                  <a:lnTo>
                    <a:pt x="16373" y="12473"/>
                  </a:lnTo>
                  <a:lnTo>
                    <a:pt x="16468" y="13186"/>
                  </a:lnTo>
                  <a:lnTo>
                    <a:pt x="16515" y="13522"/>
                  </a:lnTo>
                  <a:lnTo>
                    <a:pt x="16420" y="13760"/>
                  </a:lnTo>
                  <a:lnTo>
                    <a:pt x="15841" y="13760"/>
                  </a:lnTo>
                  <a:lnTo>
                    <a:pt x="15651" y="13641"/>
                  </a:lnTo>
                  <a:lnTo>
                    <a:pt x="15508" y="13522"/>
                  </a:lnTo>
                  <a:lnTo>
                    <a:pt x="15460" y="13522"/>
                  </a:lnTo>
                  <a:lnTo>
                    <a:pt x="15460" y="13403"/>
                  </a:lnTo>
                  <a:lnTo>
                    <a:pt x="15413" y="13304"/>
                  </a:lnTo>
                  <a:lnTo>
                    <a:pt x="15175" y="12592"/>
                  </a:lnTo>
                  <a:lnTo>
                    <a:pt x="14326" y="6415"/>
                  </a:lnTo>
                  <a:lnTo>
                    <a:pt x="14088" y="6533"/>
                  </a:lnTo>
                  <a:lnTo>
                    <a:pt x="13850" y="6533"/>
                  </a:lnTo>
                  <a:lnTo>
                    <a:pt x="13509" y="6177"/>
                  </a:lnTo>
                  <a:lnTo>
                    <a:pt x="13271" y="5702"/>
                  </a:lnTo>
                  <a:lnTo>
                    <a:pt x="13223" y="5464"/>
                  </a:lnTo>
                  <a:lnTo>
                    <a:pt x="13128" y="5346"/>
                  </a:lnTo>
                  <a:lnTo>
                    <a:pt x="12985" y="5464"/>
                  </a:lnTo>
                  <a:lnTo>
                    <a:pt x="12938" y="5702"/>
                  </a:lnTo>
                  <a:lnTo>
                    <a:pt x="12890" y="6058"/>
                  </a:lnTo>
                  <a:lnTo>
                    <a:pt x="12890" y="6177"/>
                  </a:lnTo>
                  <a:lnTo>
                    <a:pt x="13033" y="6296"/>
                  </a:lnTo>
                  <a:lnTo>
                    <a:pt x="13128" y="6652"/>
                  </a:lnTo>
                  <a:lnTo>
                    <a:pt x="13223" y="7246"/>
                  </a:lnTo>
                  <a:lnTo>
                    <a:pt x="13271" y="7959"/>
                  </a:lnTo>
                  <a:lnTo>
                    <a:pt x="13271" y="8197"/>
                  </a:lnTo>
                  <a:lnTo>
                    <a:pt x="13612" y="15067"/>
                  </a:lnTo>
                  <a:lnTo>
                    <a:pt x="13612" y="15423"/>
                  </a:lnTo>
                  <a:lnTo>
                    <a:pt x="13557" y="15304"/>
                  </a:lnTo>
                  <a:lnTo>
                    <a:pt x="13509" y="14948"/>
                  </a:lnTo>
                  <a:lnTo>
                    <a:pt x="13461" y="14829"/>
                  </a:lnTo>
                  <a:lnTo>
                    <a:pt x="13319" y="14116"/>
                  </a:lnTo>
                  <a:lnTo>
                    <a:pt x="13176" y="13304"/>
                  </a:lnTo>
                  <a:lnTo>
                    <a:pt x="13033" y="12473"/>
                  </a:lnTo>
                  <a:lnTo>
                    <a:pt x="12795" y="11523"/>
                  </a:lnTo>
                  <a:lnTo>
                    <a:pt x="12605" y="10691"/>
                  </a:lnTo>
                  <a:lnTo>
                    <a:pt x="12375" y="10097"/>
                  </a:lnTo>
                  <a:lnTo>
                    <a:pt x="12184" y="9741"/>
                  </a:lnTo>
                  <a:lnTo>
                    <a:pt x="11851" y="9503"/>
                  </a:lnTo>
                  <a:lnTo>
                    <a:pt x="11470" y="9503"/>
                  </a:lnTo>
                  <a:lnTo>
                    <a:pt x="11082" y="9622"/>
                  </a:lnTo>
                  <a:lnTo>
                    <a:pt x="10701" y="9860"/>
                  </a:lnTo>
                  <a:lnTo>
                    <a:pt x="9900" y="10454"/>
                  </a:lnTo>
                  <a:lnTo>
                    <a:pt x="9186" y="11285"/>
                  </a:lnTo>
                  <a:lnTo>
                    <a:pt x="8757" y="11879"/>
                  </a:lnTo>
                  <a:lnTo>
                    <a:pt x="8226" y="12354"/>
                  </a:lnTo>
                  <a:lnTo>
                    <a:pt x="7901" y="12473"/>
                  </a:lnTo>
                  <a:lnTo>
                    <a:pt x="7520" y="12473"/>
                  </a:lnTo>
                  <a:lnTo>
                    <a:pt x="7139" y="12235"/>
                  </a:lnTo>
                  <a:lnTo>
                    <a:pt x="6663" y="11641"/>
                  </a:lnTo>
                  <a:lnTo>
                    <a:pt x="5664" y="10572"/>
                  </a:lnTo>
                  <a:lnTo>
                    <a:pt x="4617" y="9384"/>
                  </a:lnTo>
                  <a:lnTo>
                    <a:pt x="3514" y="8078"/>
                  </a:lnTo>
                  <a:lnTo>
                    <a:pt x="2523" y="6890"/>
                  </a:lnTo>
                  <a:lnTo>
                    <a:pt x="1571" y="5702"/>
                  </a:lnTo>
                  <a:lnTo>
                    <a:pt x="1182" y="5227"/>
                  </a:lnTo>
                  <a:lnTo>
                    <a:pt x="809" y="4752"/>
                  </a:lnTo>
                  <a:lnTo>
                    <a:pt x="0" y="3702"/>
                  </a:lnTo>
                  <a:lnTo>
                    <a:pt x="0" y="9107"/>
                  </a:lnTo>
                  <a:lnTo>
                    <a:pt x="286" y="9384"/>
                  </a:lnTo>
                  <a:lnTo>
                    <a:pt x="1182" y="10216"/>
                  </a:lnTo>
                  <a:lnTo>
                    <a:pt x="1713" y="10691"/>
                  </a:lnTo>
                  <a:lnTo>
                    <a:pt x="2285" y="11285"/>
                  </a:lnTo>
                  <a:lnTo>
                    <a:pt x="2760" y="11760"/>
                  </a:lnTo>
                  <a:lnTo>
                    <a:pt x="3427" y="12592"/>
                  </a:lnTo>
                  <a:lnTo>
                    <a:pt x="3657" y="12948"/>
                  </a:lnTo>
                  <a:lnTo>
                    <a:pt x="3998" y="13304"/>
                  </a:lnTo>
                  <a:lnTo>
                    <a:pt x="4664" y="13997"/>
                  </a:lnTo>
                  <a:lnTo>
                    <a:pt x="5426" y="14710"/>
                  </a:lnTo>
                  <a:lnTo>
                    <a:pt x="5751" y="14948"/>
                  </a:lnTo>
                  <a:lnTo>
                    <a:pt x="6037" y="15185"/>
                  </a:lnTo>
                  <a:lnTo>
                    <a:pt x="6568" y="15423"/>
                  </a:lnTo>
                  <a:lnTo>
                    <a:pt x="7092" y="15542"/>
                  </a:lnTo>
                  <a:lnTo>
                    <a:pt x="7663" y="15660"/>
                  </a:lnTo>
                  <a:lnTo>
                    <a:pt x="8178" y="15660"/>
                  </a:lnTo>
                  <a:lnTo>
                    <a:pt x="8662" y="15542"/>
                  </a:lnTo>
                  <a:lnTo>
                    <a:pt x="9091" y="15542"/>
                  </a:lnTo>
                  <a:lnTo>
                    <a:pt x="9329" y="15423"/>
                  </a:lnTo>
                  <a:lnTo>
                    <a:pt x="9424" y="15423"/>
                  </a:lnTo>
                  <a:lnTo>
                    <a:pt x="9804" y="15542"/>
                  </a:lnTo>
                  <a:lnTo>
                    <a:pt x="10138" y="15660"/>
                  </a:lnTo>
                  <a:lnTo>
                    <a:pt x="10368" y="15898"/>
                  </a:lnTo>
                  <a:lnTo>
                    <a:pt x="10606" y="16017"/>
                  </a:lnTo>
                  <a:lnTo>
                    <a:pt x="10939" y="16373"/>
                  </a:lnTo>
                  <a:lnTo>
                    <a:pt x="11137" y="16730"/>
                  </a:lnTo>
                  <a:lnTo>
                    <a:pt x="11232" y="17086"/>
                  </a:lnTo>
                  <a:lnTo>
                    <a:pt x="11232" y="17561"/>
                  </a:lnTo>
                  <a:lnTo>
                    <a:pt x="11185" y="17561"/>
                  </a:lnTo>
                  <a:lnTo>
                    <a:pt x="11082" y="17680"/>
                  </a:lnTo>
                  <a:lnTo>
                    <a:pt x="10939" y="17918"/>
                  </a:lnTo>
                  <a:lnTo>
                    <a:pt x="10796" y="18274"/>
                  </a:lnTo>
                  <a:lnTo>
                    <a:pt x="10748" y="18630"/>
                  </a:lnTo>
                  <a:lnTo>
                    <a:pt x="10796" y="19224"/>
                  </a:lnTo>
                  <a:lnTo>
                    <a:pt x="10844" y="19581"/>
                  </a:lnTo>
                  <a:lnTo>
                    <a:pt x="10986" y="19937"/>
                  </a:lnTo>
                  <a:lnTo>
                    <a:pt x="11137" y="20293"/>
                  </a:lnTo>
                  <a:lnTo>
                    <a:pt x="11375" y="20768"/>
                  </a:lnTo>
                  <a:lnTo>
                    <a:pt x="11851" y="21481"/>
                  </a:lnTo>
                  <a:lnTo>
                    <a:pt x="12327" y="21600"/>
                  </a:lnTo>
                  <a:lnTo>
                    <a:pt x="12747" y="21481"/>
                  </a:lnTo>
                  <a:lnTo>
                    <a:pt x="13176" y="21125"/>
                  </a:lnTo>
                  <a:lnTo>
                    <a:pt x="13461" y="20650"/>
                  </a:lnTo>
                  <a:lnTo>
                    <a:pt x="13755" y="20175"/>
                  </a:lnTo>
                  <a:lnTo>
                    <a:pt x="13898" y="19699"/>
                  </a:lnTo>
                  <a:lnTo>
                    <a:pt x="13945" y="19581"/>
                  </a:lnTo>
                  <a:lnTo>
                    <a:pt x="14374" y="19581"/>
                  </a:lnTo>
                  <a:lnTo>
                    <a:pt x="14754" y="19462"/>
                  </a:lnTo>
                  <a:lnTo>
                    <a:pt x="15127" y="19105"/>
                  </a:lnTo>
                  <a:lnTo>
                    <a:pt x="15413" y="18630"/>
                  </a:lnTo>
                  <a:lnTo>
                    <a:pt x="15651" y="18155"/>
                  </a:lnTo>
                  <a:lnTo>
                    <a:pt x="15889" y="17799"/>
                  </a:lnTo>
                  <a:lnTo>
                    <a:pt x="15984" y="17442"/>
                  </a:lnTo>
                  <a:lnTo>
                    <a:pt x="16031" y="17324"/>
                  </a:lnTo>
                  <a:lnTo>
                    <a:pt x="17459" y="17799"/>
                  </a:lnTo>
                  <a:lnTo>
                    <a:pt x="17792" y="17918"/>
                  </a:lnTo>
                  <a:lnTo>
                    <a:pt x="18030" y="17799"/>
                  </a:lnTo>
                  <a:lnTo>
                    <a:pt x="18459" y="17561"/>
                  </a:lnTo>
                  <a:lnTo>
                    <a:pt x="18752" y="17086"/>
                  </a:lnTo>
                  <a:lnTo>
                    <a:pt x="18943" y="16373"/>
                  </a:lnTo>
                  <a:lnTo>
                    <a:pt x="19038" y="15779"/>
                  </a:lnTo>
                  <a:lnTo>
                    <a:pt x="19038" y="14591"/>
                  </a:lnTo>
                  <a:lnTo>
                    <a:pt x="19181" y="14591"/>
                  </a:lnTo>
                  <a:lnTo>
                    <a:pt x="19323" y="14473"/>
                  </a:lnTo>
                  <a:lnTo>
                    <a:pt x="19601" y="13879"/>
                  </a:lnTo>
                  <a:lnTo>
                    <a:pt x="19934" y="13067"/>
                  </a:lnTo>
                  <a:lnTo>
                    <a:pt x="20267" y="11998"/>
                  </a:lnTo>
                  <a:lnTo>
                    <a:pt x="20553" y="10929"/>
                  </a:lnTo>
                  <a:lnTo>
                    <a:pt x="20791" y="9978"/>
                  </a:lnTo>
                  <a:lnTo>
                    <a:pt x="20934" y="9266"/>
                  </a:lnTo>
                  <a:lnTo>
                    <a:pt x="20989" y="9147"/>
                  </a:lnTo>
                  <a:lnTo>
                    <a:pt x="20989" y="9028"/>
                  </a:lnTo>
                  <a:lnTo>
                    <a:pt x="21362" y="7405"/>
                  </a:lnTo>
                  <a:lnTo>
                    <a:pt x="21600" y="5920"/>
                  </a:lnTo>
                  <a:close/>
                </a:path>
              </a:pathLst>
            </a:custGeom>
            <a:solidFill>
              <a:srgbClr val="006666"/>
            </a:solidFill>
            <a:ln w="12700" cap="flat">
              <a:noFill/>
              <a:miter lim="400000"/>
            </a:ln>
            <a:effectLst/>
          </p:spPr>
          <p:txBody>
            <a:bodyPr wrap="square" lIns="45718" tIns="45718" rIns="45718" bIns="45718" numCol="1" anchor="t">
              <a:noAutofit/>
            </a:bodyPr>
            <a:lstStyle/>
            <a:p>
              <a:pPr>
                <a:defRPr>
                  <a:solidFill>
                    <a:srgbClr val="FFFFFF"/>
                  </a:solidFill>
                  <a:latin typeface="Garamond"/>
                  <a:ea typeface="Garamond"/>
                  <a:cs typeface="Garamond"/>
                  <a:sym typeface="Garamond"/>
                </a:defRPr>
              </a:pPr>
            </a:p>
          </p:txBody>
        </p:sp>
      </p:grpSp>
      <p:sp>
        <p:nvSpPr>
          <p:cNvPr id="17" name="Title Text"/>
          <p:cNvSpPr txBox="1"/>
          <p:nvPr>
            <p:ph type="title"/>
          </p:nvPr>
        </p:nvSpPr>
        <p:spPr>
          <a:xfrm>
            <a:off x="457200" y="274636"/>
            <a:ext cx="8229600" cy="11430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18" name="Body Level One…"/>
          <p:cNvSpPr txBox="1"/>
          <p:nvPr>
            <p:ph type="body" idx="1"/>
          </p:nvPr>
        </p:nvSpPr>
        <p:spPr>
          <a:xfrm>
            <a:off x="457200" y="1600200"/>
            <a:ext cx="8229600" cy="4495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xfrm>
            <a:off x="8439787" y="6449062"/>
            <a:ext cx="247014" cy="256539"/>
          </a:xfrm>
          <a:prstGeom prst="rect">
            <a:avLst/>
          </a:prstGeom>
          <a:ln w="12700">
            <a:miter lim="400000"/>
          </a:ln>
        </p:spPr>
        <p:txBody>
          <a:bodyPr wrap="none" lIns="45718" tIns="45718" rIns="45718" bIns="45718" anchor="b">
            <a:spAutoFit/>
          </a:bodyPr>
          <a:lstStyle>
            <a:lvl1pPr algn="r">
              <a:defRPr sz="1200">
                <a:solidFill>
                  <a:srgbClr val="FFFFFF"/>
                </a:solidFill>
                <a:latin typeface="Garamond"/>
                <a:ea typeface="Garamond"/>
                <a:cs typeface="Garamond"/>
                <a:sym typeface="Garamon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1pPr>
      <a:lvl2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2pPr>
      <a:lvl3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3pPr>
      <a:lvl4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4pPr>
      <a:lvl5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5pPr>
      <a:lvl6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6pPr>
      <a:lvl7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7pPr>
      <a:lvl8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8pPr>
      <a:lvl9pPr marL="0" marR="0" indent="0" algn="ctr" defTabSz="914400" rtl="0" latinLnBrk="0">
        <a:lnSpc>
          <a:spcPct val="100000"/>
        </a:lnSpc>
        <a:spcBef>
          <a:spcPts val="0"/>
        </a:spcBef>
        <a:spcAft>
          <a:spcPts val="0"/>
        </a:spcAft>
        <a:buClrTx/>
        <a:buSzTx/>
        <a:buFontTx/>
        <a:buNone/>
        <a:tabLst/>
        <a:defRPr b="1" baseline="0" cap="none" i="0" spc="0" strike="noStrike" sz="4400" u="none">
          <a:solidFill>
            <a:srgbClr val="B9EFEE"/>
          </a:solidFill>
          <a:uFillTx/>
          <a:latin typeface="Garamond"/>
          <a:ea typeface="Garamond"/>
          <a:cs typeface="Garamond"/>
          <a:sym typeface="Garamond"/>
        </a:defRPr>
      </a:lvl9pPr>
    </p:titleStyle>
    <p:bodyStyle>
      <a:lvl1pPr marL="342900" marR="0" indent="-342900" algn="l" defTabSz="914400" rtl="0" latinLnBrk="0">
        <a:lnSpc>
          <a:spcPct val="100000"/>
        </a:lnSpc>
        <a:spcBef>
          <a:spcPts val="700"/>
        </a:spcBef>
        <a:spcAft>
          <a:spcPts val="0"/>
        </a:spcAft>
        <a:buClr>
          <a:srgbClr val="00FF99"/>
        </a:buClr>
        <a:buSzPct val="100000"/>
        <a:buFontTx/>
        <a:buChar char="•"/>
        <a:tabLst/>
        <a:defRPr b="0" baseline="0" cap="none" i="0" spc="0" strike="noStrike" sz="3200" u="none">
          <a:solidFill>
            <a:srgbClr val="FFFFFF"/>
          </a:solidFill>
          <a:uFillTx/>
          <a:latin typeface="Garamond"/>
          <a:ea typeface="Garamond"/>
          <a:cs typeface="Garamond"/>
          <a:sym typeface="Garamond"/>
        </a:defRPr>
      </a:lvl1pPr>
      <a:lvl2pPr marL="783771" marR="0" indent="-326571" algn="l" defTabSz="914400" rtl="0" latinLnBrk="0">
        <a:lnSpc>
          <a:spcPct val="100000"/>
        </a:lnSpc>
        <a:spcBef>
          <a:spcPts val="700"/>
        </a:spcBef>
        <a:spcAft>
          <a:spcPts val="0"/>
        </a:spcAft>
        <a:buClr>
          <a:srgbClr val="00FF99"/>
        </a:buClr>
        <a:buSzPct val="100000"/>
        <a:buFontTx/>
        <a:buChar char="–"/>
        <a:tabLst/>
        <a:defRPr b="0" baseline="0" cap="none" i="0" spc="0" strike="noStrike" sz="3200" u="none">
          <a:solidFill>
            <a:srgbClr val="FFFFFF"/>
          </a:solidFill>
          <a:uFillTx/>
          <a:latin typeface="Garamond"/>
          <a:ea typeface="Garamond"/>
          <a:cs typeface="Garamond"/>
          <a:sym typeface="Garamond"/>
        </a:defRPr>
      </a:lvl2pPr>
      <a:lvl3pPr marL="1219200" marR="0" indent="-304800" algn="l" defTabSz="914400" rtl="0" latinLnBrk="0">
        <a:lnSpc>
          <a:spcPct val="100000"/>
        </a:lnSpc>
        <a:spcBef>
          <a:spcPts val="700"/>
        </a:spcBef>
        <a:spcAft>
          <a:spcPts val="0"/>
        </a:spcAft>
        <a:buClr>
          <a:srgbClr val="00FF99"/>
        </a:buClr>
        <a:buSzPct val="100000"/>
        <a:buFontTx/>
        <a:buChar char="•"/>
        <a:tabLst/>
        <a:defRPr b="0" baseline="0" cap="none" i="0" spc="0" strike="noStrike" sz="3200" u="none">
          <a:solidFill>
            <a:srgbClr val="FFFFFF"/>
          </a:solidFill>
          <a:uFillTx/>
          <a:latin typeface="Garamond"/>
          <a:ea typeface="Garamond"/>
          <a:cs typeface="Garamond"/>
          <a:sym typeface="Garamond"/>
        </a:defRPr>
      </a:lvl3pPr>
      <a:lvl4pPr marL="1737360" marR="0" indent="-365760" algn="l" defTabSz="914400" rtl="0" latinLnBrk="0">
        <a:lnSpc>
          <a:spcPct val="100000"/>
        </a:lnSpc>
        <a:spcBef>
          <a:spcPts val="700"/>
        </a:spcBef>
        <a:spcAft>
          <a:spcPts val="0"/>
        </a:spcAft>
        <a:buClr>
          <a:srgbClr val="00FF99"/>
        </a:buClr>
        <a:buSzPct val="100000"/>
        <a:buFontTx/>
        <a:buChar char="–"/>
        <a:tabLst/>
        <a:defRPr b="0" baseline="0" cap="none" i="0" spc="0" strike="noStrike" sz="3200" u="none">
          <a:solidFill>
            <a:srgbClr val="FFFFFF"/>
          </a:solidFill>
          <a:uFillTx/>
          <a:latin typeface="Garamond"/>
          <a:ea typeface="Garamond"/>
          <a:cs typeface="Garamond"/>
          <a:sym typeface="Garamond"/>
        </a:defRPr>
      </a:lvl4pPr>
      <a:lvl5pPr marL="2235200" marR="0" indent="-406400" algn="l" defTabSz="914400" rtl="0" latinLnBrk="0">
        <a:lnSpc>
          <a:spcPct val="100000"/>
        </a:lnSpc>
        <a:spcBef>
          <a:spcPts val="700"/>
        </a:spcBef>
        <a:spcAft>
          <a:spcPts val="0"/>
        </a:spcAft>
        <a:buClr>
          <a:srgbClr val="00FF99"/>
        </a:buClr>
        <a:buSzPct val="100000"/>
        <a:buFontTx/>
        <a:buChar char="•"/>
        <a:tabLst/>
        <a:defRPr b="0" baseline="0" cap="none" i="0" spc="0" strike="noStrike" sz="3200" u="none">
          <a:solidFill>
            <a:srgbClr val="FFFFFF"/>
          </a:solidFill>
          <a:uFillTx/>
          <a:latin typeface="Garamond"/>
          <a:ea typeface="Garamond"/>
          <a:cs typeface="Garamond"/>
          <a:sym typeface="Garamond"/>
        </a:defRPr>
      </a:lvl5pPr>
      <a:lvl6pPr marL="0" marR="0" indent="2286000" algn="l" defTabSz="914400" rtl="0" latinLnBrk="0">
        <a:lnSpc>
          <a:spcPct val="100000"/>
        </a:lnSpc>
        <a:spcBef>
          <a:spcPts val="700"/>
        </a:spcBef>
        <a:spcAft>
          <a:spcPts val="0"/>
        </a:spcAft>
        <a:buClr>
          <a:srgbClr val="00FF99"/>
        </a:buClr>
        <a:buSzTx/>
        <a:buFontTx/>
        <a:buNone/>
        <a:tabLst/>
        <a:defRPr b="0" baseline="0" cap="none" i="0" spc="0" strike="noStrike" sz="3200" u="none">
          <a:solidFill>
            <a:srgbClr val="FFFFFF"/>
          </a:solidFill>
          <a:uFillTx/>
          <a:latin typeface="Garamond"/>
          <a:ea typeface="Garamond"/>
          <a:cs typeface="Garamond"/>
          <a:sym typeface="Garamond"/>
        </a:defRPr>
      </a:lvl6pPr>
      <a:lvl7pPr marL="0" marR="0" indent="2743200" algn="l" defTabSz="914400" rtl="0" latinLnBrk="0">
        <a:lnSpc>
          <a:spcPct val="100000"/>
        </a:lnSpc>
        <a:spcBef>
          <a:spcPts val="700"/>
        </a:spcBef>
        <a:spcAft>
          <a:spcPts val="0"/>
        </a:spcAft>
        <a:buClr>
          <a:srgbClr val="00FF99"/>
        </a:buClr>
        <a:buSzTx/>
        <a:buFontTx/>
        <a:buNone/>
        <a:tabLst/>
        <a:defRPr b="0" baseline="0" cap="none" i="0" spc="0" strike="noStrike" sz="3200" u="none">
          <a:solidFill>
            <a:srgbClr val="FFFFFF"/>
          </a:solidFill>
          <a:uFillTx/>
          <a:latin typeface="Garamond"/>
          <a:ea typeface="Garamond"/>
          <a:cs typeface="Garamond"/>
          <a:sym typeface="Garamond"/>
        </a:defRPr>
      </a:lvl7pPr>
      <a:lvl8pPr marL="0" marR="0" indent="3200400" algn="l" defTabSz="914400" rtl="0" latinLnBrk="0">
        <a:lnSpc>
          <a:spcPct val="100000"/>
        </a:lnSpc>
        <a:spcBef>
          <a:spcPts val="700"/>
        </a:spcBef>
        <a:spcAft>
          <a:spcPts val="0"/>
        </a:spcAft>
        <a:buClr>
          <a:srgbClr val="00FF99"/>
        </a:buClr>
        <a:buSzTx/>
        <a:buFontTx/>
        <a:buNone/>
        <a:tabLst/>
        <a:defRPr b="0" baseline="0" cap="none" i="0" spc="0" strike="noStrike" sz="3200" u="none">
          <a:solidFill>
            <a:srgbClr val="FFFFFF"/>
          </a:solidFill>
          <a:uFillTx/>
          <a:latin typeface="Garamond"/>
          <a:ea typeface="Garamond"/>
          <a:cs typeface="Garamond"/>
          <a:sym typeface="Garamond"/>
        </a:defRPr>
      </a:lvl8pPr>
      <a:lvl9pPr marL="0" marR="0" indent="3657600" algn="l" defTabSz="914400" rtl="0" latinLnBrk="0">
        <a:lnSpc>
          <a:spcPct val="100000"/>
        </a:lnSpc>
        <a:spcBef>
          <a:spcPts val="700"/>
        </a:spcBef>
        <a:spcAft>
          <a:spcPts val="0"/>
        </a:spcAft>
        <a:buClr>
          <a:srgbClr val="00FF99"/>
        </a:buClr>
        <a:buSzTx/>
        <a:buFontTx/>
        <a:buNone/>
        <a:tabLst/>
        <a:defRPr b="0" baseline="0" cap="none" i="0" spc="0" strike="noStrike" sz="3200" u="none">
          <a:solidFill>
            <a:srgbClr val="FFFFFF"/>
          </a:solidFill>
          <a:uFillTx/>
          <a:latin typeface="Garamond"/>
          <a:ea typeface="Garamond"/>
          <a:cs typeface="Garamond"/>
          <a:sym typeface="Garamond"/>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aram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www.romancoins.info/p-nero-cap.JPG&amp;imgrefurl=http://www.romancoins.info/Caesar-Sculpture-1a3.HTML&amp;h=400&amp;w=300&amp;sz=30&amp;hl=en&amp;start=19&amp;tbnid=93dgpPEnWSQ80M:&amp;tbnh=143&amp;tbnw=107&amp;prev=/images%3Fq%3Dnero%26gbv%3D2%26svnum%3D10%26hl%3Den%26sa%3DG" TargetMode="External"/><Relationship Id="rId3" Type="http://schemas.openxmlformats.org/officeDocument/2006/relationships/image" Target="../media/image2.jpeg"/><Relationship Id="rId4"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5.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8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9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9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9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O livro de Hebreus"/>
          <p:cNvSpPr txBox="1"/>
          <p:nvPr>
            <p:ph type="title" idx="4294967295"/>
          </p:nvPr>
        </p:nvSpPr>
        <p:spPr>
          <a:xfrm>
            <a:off x="685800" y="1066800"/>
            <a:ext cx="7772400" cy="1524000"/>
          </a:xfrm>
          <a:prstGeom prst="rect">
            <a:avLst/>
          </a:prstGeom>
        </p:spPr>
        <p:txBody>
          <a:bodyPr anchor="b"/>
          <a:lstStyle>
            <a:lvl1pPr>
              <a:defRPr sz="5400">
                <a:effectLst>
                  <a:outerShdw sx="100000" sy="100000" kx="0" ky="0" algn="b" rotWithShape="0" blurRad="12700" dist="38100" dir="2700000">
                    <a:srgbClr val="000000"/>
                  </a:outerShdw>
                </a:effectLst>
              </a:defRPr>
            </a:lvl1pPr>
          </a:lstStyle>
          <a:p>
            <a:pPr/>
            <a:r>
              <a:t>O livro de Hebreus</a:t>
            </a:r>
          </a:p>
        </p:txBody>
      </p:sp>
      <p:sp>
        <p:nvSpPr>
          <p:cNvPr id="164" name="John Oakes,…"/>
          <p:cNvSpPr txBox="1"/>
          <p:nvPr>
            <p:ph type="body" sz="quarter" idx="4294967295"/>
          </p:nvPr>
        </p:nvSpPr>
        <p:spPr>
          <a:xfrm>
            <a:off x="5562600" y="4191000"/>
            <a:ext cx="3276600" cy="2057400"/>
          </a:xfrm>
          <a:prstGeom prst="rect">
            <a:avLst/>
          </a:prstGeom>
        </p:spPr>
        <p:txBody>
          <a:bodyPr/>
          <a:lstStyle/>
          <a:p>
            <a:pPr marL="0" indent="0" algn="ctr">
              <a:buSzTx/>
              <a:buNone/>
              <a:defRPr>
                <a:effectLst>
                  <a:outerShdw sx="100000" sy="100000" kx="0" ky="0" algn="b" rotWithShape="0" blurRad="12700" dist="25400" dir="2700000">
                    <a:srgbClr val="000000"/>
                  </a:outerShdw>
                </a:effectLst>
              </a:defRPr>
            </a:pPr>
            <a:r>
              <a:t>John Oakes, </a:t>
            </a:r>
          </a:p>
          <a:p>
            <a:pPr marL="0" indent="0" algn="ctr">
              <a:buSzTx/>
              <a:buNone/>
              <a:defRPr>
                <a:effectLst>
                  <a:outerShdw sx="100000" sy="100000" kx="0" ky="0" algn="b" rotWithShape="0" blurRad="12700" dist="25400" dir="2700000">
                    <a:srgbClr val="000000"/>
                  </a:outerShdw>
                </a:effectLst>
              </a:defRPr>
            </a:pPr>
            <a:r>
              <a:t>SPICOC </a:t>
            </a:r>
          </a:p>
          <a:p>
            <a:pPr marL="0" indent="0" algn="ctr">
              <a:buSzTx/>
              <a:buNone/>
              <a:defRPr>
                <a:effectLst>
                  <a:outerShdw sx="100000" sy="100000" kx="0" ky="0" algn="b" rotWithShape="0" blurRad="12700" dist="25400" dir="2700000">
                    <a:srgbClr val="000000"/>
                  </a:outerShdw>
                </a:effectLst>
              </a:defRPr>
            </a:pPr>
            <a:r>
              <a:t>14 de Abril</a:t>
            </a:r>
            <a:r>
              <a:t>, 2021</a:t>
            </a:r>
          </a:p>
        </p:txBody>
      </p:sp>
      <p:pic>
        <p:nvPicPr>
          <p:cNvPr id="165" name="47" descr="47"/>
          <p:cNvPicPr>
            <a:picLocks noChangeAspect="1"/>
          </p:cNvPicPr>
          <p:nvPr/>
        </p:nvPicPr>
        <p:blipFill>
          <a:blip r:embed="rId2">
            <a:extLst/>
          </a:blip>
          <a:stretch>
            <a:fillRect/>
          </a:stretch>
        </p:blipFill>
        <p:spPr>
          <a:xfrm>
            <a:off x="685800" y="3192461"/>
            <a:ext cx="4724400" cy="300990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Esboço de Hebreus"/>
          <p:cNvSpPr txBox="1"/>
          <p:nvPr>
            <p:ph type="title" idx="4294967295"/>
          </p:nvPr>
        </p:nvSpPr>
        <p:spPr>
          <a:xfrm>
            <a:off x="457200" y="274636"/>
            <a:ext cx="8229600" cy="7921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Esboço de Hebreus</a:t>
            </a:r>
          </a:p>
        </p:txBody>
      </p:sp>
      <p:sp>
        <p:nvSpPr>
          <p:cNvPr id="195" name="1:1-2:18  Jesus é superior aos anjos: Portanto, prestemos atenção.…"/>
          <p:cNvSpPr txBox="1"/>
          <p:nvPr>
            <p:ph type="body" idx="4294967295"/>
          </p:nvPr>
        </p:nvSpPr>
        <p:spPr>
          <a:xfrm>
            <a:off x="457200" y="1142999"/>
            <a:ext cx="8229600" cy="4953002"/>
          </a:xfrm>
          <a:prstGeom prst="rect">
            <a:avLst/>
          </a:prstGeom>
        </p:spPr>
        <p:txBody>
          <a:bodyPr/>
          <a:lstStyle/>
          <a:p>
            <a:pPr>
              <a:spcBef>
                <a:spcPts val="500"/>
              </a:spcBef>
              <a:defRPr sz="2400">
                <a:effectLst>
                  <a:outerShdw sx="100000" sy="100000" kx="0" ky="0" algn="b" rotWithShape="0" blurRad="12700" dist="25400" dir="2700000">
                    <a:srgbClr val="000000"/>
                  </a:outerShdw>
                </a:effectLst>
              </a:defRPr>
            </a:pPr>
            <a:r>
              <a:t>1:1-2:18  Jesus é superior aos anjos: </a:t>
            </a:r>
            <a:r>
              <a:rPr b="1">
                <a:solidFill>
                  <a:srgbClr val="FFFF66"/>
                </a:solidFill>
              </a:rPr>
              <a:t>Portanto,</a:t>
            </a:r>
            <a:r>
              <a:t> prestemos atenção.</a:t>
            </a:r>
          </a:p>
          <a:p>
            <a:pPr>
              <a:spcBef>
                <a:spcPts val="500"/>
              </a:spcBef>
              <a:defRPr sz="2400">
                <a:effectLst>
                  <a:outerShdw sx="100000" sy="100000" kx="0" ky="0" algn="b" rotWithShape="0" blurRad="12700" dist="25400" dir="2700000">
                    <a:srgbClr val="000000"/>
                  </a:outerShdw>
                </a:effectLst>
              </a:defRPr>
            </a:pPr>
            <a:r>
              <a:t>3:1-4:13  Jesus é superior a Moisés: </a:t>
            </a:r>
            <a:r>
              <a:rPr b="1">
                <a:solidFill>
                  <a:srgbClr val="FFFF66"/>
                </a:solidFill>
              </a:rPr>
              <a:t>Portanto,</a:t>
            </a:r>
            <a:r>
              <a:t> perseveremos.</a:t>
            </a:r>
          </a:p>
          <a:p>
            <a:pPr>
              <a:spcBef>
                <a:spcPts val="500"/>
              </a:spcBef>
              <a:defRPr sz="2400">
                <a:effectLst>
                  <a:outerShdw sx="100000" sy="100000" kx="0" ky="0" algn="b" rotWithShape="0" blurRad="12700" dist="25400" dir="2700000">
                    <a:srgbClr val="000000"/>
                  </a:outerShdw>
                </a:effectLst>
              </a:defRPr>
            </a:pPr>
            <a:r>
              <a:t>4:14-6:12  O sacerdócio de Jesus é superior ao sacerdócio de Arão:  </a:t>
            </a:r>
            <a:r>
              <a:rPr b="1">
                <a:solidFill>
                  <a:srgbClr val="FFFF66"/>
                </a:solidFill>
              </a:rPr>
              <a:t>Portanto,</a:t>
            </a:r>
            <a:r>
              <a:t> avancemos para a maturidade.</a:t>
            </a:r>
          </a:p>
          <a:p>
            <a:pPr>
              <a:spcBef>
                <a:spcPts val="500"/>
              </a:spcBef>
              <a:defRPr sz="2400">
                <a:effectLst>
                  <a:outerShdw sx="100000" sy="100000" kx="0" ky="0" algn="b" rotWithShape="0" blurRad="12700" dist="25400" dir="2700000">
                    <a:srgbClr val="000000"/>
                  </a:outerShdw>
                </a:effectLst>
              </a:defRPr>
            </a:pPr>
            <a:r>
              <a:t>6:13-7:28  Jesus é o grande Sumo Sacerdote “segundo a ordem de Melquisedeque.”</a:t>
            </a:r>
          </a:p>
          <a:p>
            <a:pPr>
              <a:spcBef>
                <a:spcPts val="500"/>
              </a:spcBef>
              <a:defRPr sz="2400">
                <a:effectLst>
                  <a:outerShdw sx="100000" sy="100000" kx="0" ky="0" algn="b" rotWithShape="0" blurRad="12700" dist="25400" dir="2700000">
                    <a:srgbClr val="000000"/>
                  </a:outerShdw>
                </a:effectLst>
              </a:defRPr>
            </a:pPr>
            <a:r>
              <a:t>8:1-10:39  Jesus é o autor de uma aliança superior a de Moisés:  </a:t>
            </a:r>
            <a:r>
              <a:rPr b="1">
                <a:solidFill>
                  <a:srgbClr val="FFFF66"/>
                </a:solidFill>
              </a:rPr>
              <a:t>Portanto,</a:t>
            </a:r>
            <a:r>
              <a:t> perseveremos até o fim.</a:t>
            </a:r>
          </a:p>
          <a:p>
            <a:pPr>
              <a:spcBef>
                <a:spcPts val="500"/>
              </a:spcBef>
              <a:defRPr sz="2400">
                <a:effectLst>
                  <a:outerShdw sx="100000" sy="100000" kx="0" ky="0" algn="b" rotWithShape="0" blurRad="12700" dist="25400" dir="2700000">
                    <a:srgbClr val="000000"/>
                  </a:outerShdw>
                </a:effectLst>
              </a:defRPr>
            </a:pPr>
            <a:r>
              <a:t>11:1-12:29  Um exemplo prático de perseverança:  A nuvem de fiéis testemunhas:  </a:t>
            </a:r>
            <a:r>
              <a:rPr b="1">
                <a:solidFill>
                  <a:srgbClr val="FFFF66"/>
                </a:solidFill>
              </a:rPr>
              <a:t>Portanto,</a:t>
            </a:r>
            <a:r>
              <a:t> aceite a disciplina de Deus em sua vida.</a:t>
            </a:r>
          </a:p>
          <a:p>
            <a:pPr>
              <a:spcBef>
                <a:spcPts val="500"/>
              </a:spcBef>
              <a:defRPr sz="2400">
                <a:effectLst>
                  <a:outerShdw sx="100000" sy="100000" kx="0" ky="0" algn="b" rotWithShape="0" blurRad="12700" dist="25400" dir="2700000">
                    <a:srgbClr val="000000"/>
                  </a:outerShdw>
                </a:effectLst>
              </a:defRPr>
            </a:pPr>
            <a:r>
              <a:t>13:1-25  Resumo e conselho final.</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8" name="Heb 12:18-24 The Mountain of the Lord"/>
          <p:cNvSpPr txBox="1"/>
          <p:nvPr>
            <p:ph type="title" idx="4294967295"/>
          </p:nvPr>
        </p:nvSpPr>
        <p:spPr>
          <a:xfrm>
            <a:off x="457200" y="274636"/>
            <a:ext cx="8229600" cy="13255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 12:18-24 O Monte do Senhor</a:t>
            </a:r>
          </a:p>
        </p:txBody>
      </p:sp>
      <p:sp>
        <p:nvSpPr>
          <p:cNvPr id="839" name="Blazing fire, darkness, gloom, blast of a trumpet.  Exodus 19:12-16…"/>
          <p:cNvSpPr txBox="1"/>
          <p:nvPr>
            <p:ph type="body" idx="4294967295"/>
          </p:nvPr>
        </p:nvSpPr>
        <p:spPr>
          <a:xfrm>
            <a:off x="457200" y="1828800"/>
            <a:ext cx="8229600" cy="4267200"/>
          </a:xfrm>
          <a:prstGeom prst="rect">
            <a:avLst/>
          </a:prstGeom>
        </p:spPr>
        <p:txBody>
          <a:bodyPr/>
          <a:lstStyle/>
          <a:p>
            <a:pPr marL="0" indent="0">
              <a:spcBef>
                <a:spcPts val="500"/>
              </a:spcBef>
              <a:buSzTx/>
              <a:buNone/>
              <a:defRPr b="1" sz="2400">
                <a:effectLst>
                  <a:outerShdw sx="100000" sy="100000" kx="0" ky="0" algn="b" rotWithShape="0" blurRad="12700" dist="25400" dir="2700000">
                    <a:srgbClr val="000000"/>
                  </a:outerShdw>
                </a:effectLst>
              </a:defRPr>
            </a:pPr>
            <a:r>
              <a:t>Fogo ardente, trevas, escuridão, soar de uma trombeta. Êxodo 19:12-16</a:t>
            </a:r>
          </a:p>
          <a:p>
            <a:pPr marL="0" indent="0">
              <a:buSzTx/>
              <a:buNone/>
              <a:defRPr b="1" sz="8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Hebreus 12:22-24  Um passagem maravilhosa.</a:t>
            </a:r>
          </a:p>
          <a:p>
            <a:pPr marL="0" indent="0">
              <a:buSzTx/>
              <a:buNone/>
              <a:defRPr b="1" sz="8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Para ele era temor do Senhor.  Para nós é acesso a Deus.</a:t>
            </a:r>
          </a:p>
          <a:p>
            <a:pPr marL="0" indent="0">
              <a:buSzTx/>
              <a:buNone/>
              <a:defRPr b="1" sz="8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Mte. Sião.  A Jerusalém celestial.  A reunião dos primogênitos. </a:t>
            </a:r>
          </a:p>
          <a:p>
            <a:pPr marL="0" indent="0">
              <a:spcBef>
                <a:spcPts val="500"/>
              </a:spcBef>
              <a:buSzTx/>
              <a:buNone/>
              <a:defRPr b="1" sz="2400">
                <a:effectLst>
                  <a:outerShdw sx="100000" sy="100000" kx="0" ky="0" algn="b" rotWithShape="0" blurRad="12700" dist="25400" dir="2700000">
                    <a:srgbClr val="000000"/>
                  </a:outerShdw>
                </a:effectLst>
              </a:defRPr>
            </a:pPr>
            <a:r>
              <a:t>Chegamos a um reino que não pode ser abalado. (12:25-27)</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1" name="Heb 12:28  Summary of the summary."/>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 12:28  Resumo dos resumos.</a:t>
            </a:r>
          </a:p>
        </p:txBody>
      </p:sp>
      <p:sp>
        <p:nvSpPr>
          <p:cNvPr id="842" name="Therefore, since we are receiving a kingdom that cannot be shaken, let us be thankful, and so worship God acceptably with reverence and awe, for our God is a consuming fire."/>
          <p:cNvSpPr txBox="1"/>
          <p:nvPr>
            <p:ph type="body" sz="half" idx="4294967295"/>
          </p:nvPr>
        </p:nvSpPr>
        <p:spPr>
          <a:xfrm>
            <a:off x="457200" y="1795604"/>
            <a:ext cx="8229600" cy="1714302"/>
          </a:xfrm>
          <a:prstGeom prst="rect">
            <a:avLst/>
          </a:prstGeom>
        </p:spPr>
        <p:txBody>
          <a:bodyPr/>
          <a:lstStyle>
            <a:lvl1pPr marL="277749" indent="-277749" defTabSz="740662">
              <a:spcBef>
                <a:spcPts val="600"/>
              </a:spcBef>
              <a:defRPr b="1" sz="2700">
                <a:solidFill>
                  <a:srgbClr val="FFFF00"/>
                </a:solidFill>
                <a:effectLst>
                  <a:outerShdw sx="100000" sy="100000" kx="0" ky="0" algn="b" rotWithShape="0" blurRad="12700" dist="20574" dir="2700000">
                    <a:srgbClr val="000000"/>
                  </a:outerShdw>
                </a:effectLst>
              </a:defRPr>
            </a:lvl1pPr>
          </a:lstStyle>
          <a:p>
            <a:pPr/>
            <a:r>
              <a:t>Portanto, já que estamos recebendo um reino inabalável, sejamos agradecidos e, adoremos a Deus de modo aceitável, com reverência e temor, pois nosso Deus é fogo consumidor.</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Hebrews 13:   Final Exhortations"/>
          <p:cNvSpPr txBox="1"/>
          <p:nvPr>
            <p:ph type="title" idx="4294967295"/>
          </p:nvPr>
        </p:nvSpPr>
        <p:spPr>
          <a:xfrm>
            <a:off x="457200" y="274636"/>
            <a:ext cx="8229600" cy="8683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13:   Exortações finais</a:t>
            </a:r>
          </a:p>
        </p:txBody>
      </p:sp>
      <p:sp>
        <p:nvSpPr>
          <p:cNvPr id="845" name="Brotherly love Heb 13:1…"/>
          <p:cNvSpPr txBox="1"/>
          <p:nvPr>
            <p:ph type="body" idx="4294967295"/>
          </p:nvPr>
        </p:nvSpPr>
        <p:spPr>
          <a:xfrm>
            <a:off x="457200" y="1523999"/>
            <a:ext cx="8229600" cy="4572002"/>
          </a:xfrm>
          <a:prstGeom prst="rect">
            <a:avLst/>
          </a:prstGeom>
        </p:spPr>
        <p:txBody>
          <a:bodyPr/>
          <a:lstStyle/>
          <a:p>
            <a:pPr marL="457200" indent="-457200">
              <a:spcBef>
                <a:spcPts val="500"/>
              </a:spcBef>
              <a:buAutoNum type="arabicPeriod" startAt="1"/>
              <a:defRPr b="1" sz="2400">
                <a:effectLst>
                  <a:outerShdw sx="100000" sy="100000" kx="0" ky="0" algn="b" rotWithShape="0" blurRad="12700" dist="25400" dir="2700000">
                    <a:srgbClr val="000000"/>
                  </a:outerShdw>
                </a:effectLst>
              </a:defRPr>
            </a:pPr>
            <a:r>
              <a:t>Amor fraternal Heb 13:1</a:t>
            </a:r>
          </a:p>
          <a:p>
            <a:pPr marL="457200" indent="-457200">
              <a:buAutoNum type="arabicPeriod" startAt="1"/>
              <a:defRPr b="1" sz="800">
                <a:effectLst>
                  <a:outerShdw sx="100000" sy="100000" kx="0" ky="0" algn="b" rotWithShape="0" blurRad="12700" dist="25400" dir="2700000">
                    <a:srgbClr val="000000"/>
                  </a:outerShdw>
                </a:effectLst>
              </a:defRPr>
            </a:pPr>
          </a:p>
          <a:p>
            <a:pPr marL="457200" indent="-457200">
              <a:spcBef>
                <a:spcPts val="500"/>
              </a:spcBef>
              <a:buSzTx/>
              <a:buNone/>
              <a:defRPr b="1" sz="2400">
                <a:effectLst>
                  <a:outerShdw sx="100000" sy="100000" kx="0" ky="0" algn="b" rotWithShape="0" blurRad="12700" dist="25400" dir="2700000">
                    <a:srgbClr val="000000"/>
                  </a:outerShdw>
                </a:effectLst>
              </a:defRPr>
            </a:pPr>
            <a:r>
              <a:rPr>
                <a:solidFill>
                  <a:srgbClr val="19EE8C"/>
                </a:solidFill>
              </a:rPr>
              <a:t>2.</a:t>
            </a:r>
            <a:r>
              <a:t> Hospitalidade Heb 13:2</a:t>
            </a:r>
          </a:p>
          <a:p>
            <a:pPr marL="457200" indent="-457200">
              <a:buSzTx/>
              <a:buNone/>
              <a:defRPr b="1" sz="800">
                <a:effectLst>
                  <a:outerShdw sx="100000" sy="100000" kx="0" ky="0" algn="b" rotWithShape="0" blurRad="12700" dist="25400" dir="2700000">
                    <a:srgbClr val="000000"/>
                  </a:outerShdw>
                </a:effectLst>
              </a:defRPr>
            </a:pPr>
          </a:p>
          <a:p>
            <a:pPr marL="457200" indent="-457200">
              <a:spcBef>
                <a:spcPts val="500"/>
              </a:spcBef>
              <a:buSzTx/>
              <a:buNone/>
              <a:defRPr b="1" sz="2400">
                <a:effectLst>
                  <a:outerShdw sx="100000" sy="100000" kx="0" ky="0" algn="b" rotWithShape="0" blurRad="12700" dist="25400" dir="2700000">
                    <a:srgbClr val="000000"/>
                  </a:outerShdw>
                </a:effectLst>
              </a:defRPr>
            </a:pPr>
            <a:r>
              <a:rPr>
                <a:solidFill>
                  <a:srgbClr val="2FFF90"/>
                </a:solidFill>
              </a:rPr>
              <a:t>3.</a:t>
            </a:r>
            <a:r>
              <a:t> Compaixão pelos atribulados. Heb 13:3</a:t>
            </a:r>
          </a:p>
          <a:p>
            <a:pPr marL="457200" indent="-457200">
              <a:buSzTx/>
              <a:buNone/>
              <a:defRPr b="1" sz="800">
                <a:effectLst>
                  <a:outerShdw sx="100000" sy="100000" kx="0" ky="0" algn="b" rotWithShape="0" blurRad="12700" dist="25400" dir="2700000">
                    <a:srgbClr val="000000"/>
                  </a:outerShdw>
                </a:effectLst>
              </a:defRPr>
            </a:pPr>
          </a:p>
          <a:p>
            <a:pPr marL="457200" indent="-457200">
              <a:spcBef>
                <a:spcPts val="500"/>
              </a:spcBef>
              <a:buSzTx/>
              <a:buNone/>
              <a:defRPr b="1" sz="2400">
                <a:effectLst>
                  <a:outerShdw sx="100000" sy="100000" kx="0" ky="0" algn="b" rotWithShape="0" blurRad="12700" dist="25400" dir="2700000">
                    <a:srgbClr val="000000"/>
                  </a:outerShdw>
                </a:effectLst>
              </a:defRPr>
            </a:pPr>
            <a:r>
              <a:rPr>
                <a:solidFill>
                  <a:srgbClr val="35FF90"/>
                </a:solidFill>
              </a:rPr>
              <a:t>4.</a:t>
            </a:r>
            <a:r>
              <a:t> Pureza sexual Heb 13: 4</a:t>
            </a:r>
          </a:p>
          <a:p>
            <a:pPr marL="457200" indent="-457200">
              <a:buSzTx/>
              <a:buNone/>
              <a:defRPr b="1" sz="800">
                <a:effectLst>
                  <a:outerShdw sx="100000" sy="100000" kx="0" ky="0" algn="b" rotWithShape="0" blurRad="12700" dist="25400" dir="2700000">
                    <a:srgbClr val="000000"/>
                  </a:outerShdw>
                </a:effectLst>
              </a:defRPr>
            </a:pPr>
          </a:p>
          <a:p>
            <a:pPr marL="457200" indent="-457200">
              <a:spcBef>
                <a:spcPts val="500"/>
              </a:spcBef>
              <a:buSzTx/>
              <a:buNone/>
              <a:defRPr b="1" sz="2400">
                <a:effectLst>
                  <a:outerShdw sx="100000" sy="100000" kx="0" ky="0" algn="b" rotWithShape="0" blurRad="12700" dist="25400" dir="2700000">
                    <a:srgbClr val="000000"/>
                  </a:outerShdw>
                </a:effectLst>
              </a:defRPr>
            </a:pPr>
            <a:r>
              <a:rPr>
                <a:solidFill>
                  <a:srgbClr val="34FF89"/>
                </a:solidFill>
              </a:rPr>
              <a:t>5.</a:t>
            </a:r>
            <a:r>
              <a:t> Contentamento cristão. Heb 13:5-6</a:t>
            </a:r>
          </a:p>
          <a:p>
            <a:pPr marL="457200" indent="-457200">
              <a:buSzTx/>
              <a:buNone/>
              <a:defRPr b="1" sz="800">
                <a:effectLst>
                  <a:outerShdw sx="100000" sy="100000" kx="0" ky="0" algn="b" rotWithShape="0" blurRad="12700" dist="25400" dir="2700000">
                    <a:srgbClr val="000000"/>
                  </a:outerShdw>
                </a:effectLst>
              </a:defRPr>
            </a:pPr>
          </a:p>
          <a:p>
            <a:pPr marL="457200" indent="-457200">
              <a:spcBef>
                <a:spcPts val="500"/>
              </a:spcBef>
              <a:buSzTx/>
              <a:buNone/>
              <a:defRPr b="1" sz="2400">
                <a:effectLst>
                  <a:outerShdw sx="100000" sy="100000" kx="0" ky="0" algn="b" rotWithShape="0" blurRad="12700" dist="25400" dir="2700000">
                    <a:srgbClr val="000000"/>
                  </a:outerShdw>
                </a:effectLst>
              </a:defRPr>
            </a:pPr>
            <a:r>
              <a:rPr>
                <a:solidFill>
                  <a:srgbClr val="2FFF88"/>
                </a:solidFill>
              </a:rPr>
              <a:t>6.</a:t>
            </a:r>
            <a:r>
              <a:t> Respeito pelos líderes espirituais e pelos maduros. Heb 13:7-8, 17</a:t>
            </a:r>
          </a:p>
          <a:p>
            <a:pPr marL="457200" indent="-457200">
              <a:spcBef>
                <a:spcPts val="500"/>
              </a:spcBef>
              <a:buSzTx/>
              <a:buNone/>
              <a:defRPr b="1" sz="2400">
                <a:effectLst>
                  <a:outerShdw sx="100000" sy="100000" kx="0" ky="0" algn="b" rotWithShape="0" blurRad="12700" dist="25400" dir="2700000">
                    <a:srgbClr val="000000"/>
                  </a:outerShdw>
                </a:effectLst>
              </a:defRPr>
            </a:pPr>
            <a:r>
              <a:t>	-</a:t>
            </a:r>
            <a:r>
              <a:rPr sz="2000"/>
              <a:t>A Regra de Ouro da membresia Juízes 5:1</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oisas para serem procuradas em Hebreus (Pense sobre o propósito e tema)"/>
          <p:cNvSpPr txBox="1"/>
          <p:nvPr>
            <p:ph type="title" idx="4294967295"/>
          </p:nvPr>
        </p:nvSpPr>
        <p:spPr>
          <a:xfrm>
            <a:off x="457200" y="274637"/>
            <a:ext cx="8229600" cy="1249364"/>
          </a:xfrm>
          <a:prstGeom prst="rect">
            <a:avLst/>
          </a:prstGeom>
        </p:spPr>
        <p:txBody>
          <a:bodyPr/>
          <a:lstStyle/>
          <a:p>
            <a:pPr>
              <a:defRPr sz="3200">
                <a:effectLst>
                  <a:outerShdw sx="100000" sy="100000" kx="0" ky="0" algn="b" rotWithShape="0" blurRad="12700" dist="25400" dir="2700000">
                    <a:srgbClr val="000000"/>
                  </a:outerShdw>
                </a:effectLst>
              </a:defRPr>
            </a:pPr>
            <a:r>
              <a:t>Coisas para serem procuradas em Hebreus</a:t>
            </a:r>
            <a:br/>
            <a:r>
              <a:rPr sz="2400"/>
              <a:t>(Pense sobre o propósito e tema)</a:t>
            </a:r>
          </a:p>
        </p:txBody>
      </p:sp>
      <p:sp>
        <p:nvSpPr>
          <p:cNvPr id="198" name="Coisas sobre Jesus que o tornam extraordinário.…"/>
          <p:cNvSpPr txBox="1"/>
          <p:nvPr>
            <p:ph type="body" idx="4294967295"/>
          </p:nvPr>
        </p:nvSpPr>
        <p:spPr>
          <a:xfrm>
            <a:off x="457200" y="1676400"/>
            <a:ext cx="8229600" cy="4419600"/>
          </a:xfrm>
          <a:prstGeom prst="rect">
            <a:avLst/>
          </a:prstGeom>
        </p:spPr>
        <p:txBody>
          <a:bodyPr/>
          <a:lstStyle/>
          <a:p>
            <a:pPr>
              <a:spcBef>
                <a:spcPts val="600"/>
              </a:spcBef>
              <a:defRPr b="1" sz="2800">
                <a:effectLst>
                  <a:outerShdw sx="100000" sy="100000" kx="0" ky="0" algn="b" rotWithShape="0" blurRad="12700" dist="25400" dir="2700000">
                    <a:srgbClr val="000000"/>
                  </a:outerShdw>
                </a:effectLst>
              </a:defRPr>
            </a:pPr>
            <a:r>
              <a:t>Coisas sobre Jesus que o tornam extraordinário.</a:t>
            </a:r>
          </a:p>
          <a:p>
            <a:pPr lvl="1" marL="742950" indent="-285750">
              <a:spcBef>
                <a:spcPts val="0"/>
              </a:spcBef>
              <a:buClrTx/>
              <a:defRPr b="1" sz="2400">
                <a:effectLst>
                  <a:outerShdw sx="100000" sy="100000" kx="0" ky="0" algn="b" rotWithShape="0" blurRad="12700" dist="25400" dir="2700000">
                    <a:srgbClr val="000000"/>
                  </a:outerShdw>
                </a:effectLst>
              </a:defRPr>
            </a:pPr>
            <a:r>
              <a:t>“melhor” 13 vezes, “perfeito” (teleion) 15 vezes.</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Exortações.</a:t>
            </a:r>
          </a:p>
          <a:p>
            <a:pPr lvl="1" marL="742950" indent="-285750">
              <a:spcBef>
                <a:spcPts val="0"/>
              </a:spcBef>
              <a:buClrTx/>
              <a:defRPr b="1" sz="2400">
                <a:effectLst>
                  <a:outerShdw sx="100000" sy="100000" kx="0" ky="0" algn="b" rotWithShape="0" blurRad="12700" dist="25400" dir="2700000">
                    <a:srgbClr val="000000"/>
                  </a:outerShdw>
                </a:effectLst>
              </a:defRPr>
            </a:pPr>
            <a:r>
              <a:t>Hebreus 4:1  cuidemos/que nenhum de nós pense</a:t>
            </a:r>
          </a:p>
          <a:p>
            <a:pPr lvl="1" marL="742950" indent="-285750">
              <a:spcBef>
                <a:spcPts val="0"/>
              </a:spcBef>
              <a:buClrTx/>
              <a:defRPr b="1" sz="2400">
                <a:effectLst>
                  <a:outerShdw sx="100000" sy="100000" kx="0" ky="0" algn="b" rotWithShape="0" blurRad="12700" dist="25400" dir="2700000">
                    <a:srgbClr val="000000"/>
                  </a:outerShdw>
                </a:effectLst>
              </a:defRPr>
            </a:pPr>
            <a:r>
              <a:t>Hebreus 4:11  Portanto, esforcemo-nos</a:t>
            </a:r>
          </a:p>
          <a:p>
            <a:pPr lvl="1" marL="742950" indent="-285750">
              <a:spcBef>
                <a:spcPts val="0"/>
              </a:spcBef>
              <a:buClrTx/>
              <a:defRPr b="1" sz="2400">
                <a:effectLst>
                  <a:outerShdw sx="100000" sy="100000" kx="0" ky="0" algn="b" rotWithShape="0" blurRad="12700" dist="25400" dir="2700000">
                    <a:srgbClr val="000000"/>
                  </a:outerShdw>
                </a:effectLst>
              </a:defRPr>
            </a:pPr>
            <a:r>
              <a:t>Hebreus 4:14  apeguemo-nos com toda a firmeza à fé que professamos</a:t>
            </a:r>
          </a:p>
          <a:p>
            <a:pPr lvl="1" marL="742950" indent="-285750">
              <a:spcBef>
                <a:spcPts val="0"/>
              </a:spcBef>
              <a:buClrTx/>
              <a:defRPr b="1" sz="2400">
                <a:effectLst>
                  <a:outerShdw sx="100000" sy="100000" kx="0" ky="0" algn="b" rotWithShape="0" blurRad="12700" dist="25400" dir="2700000">
                    <a:srgbClr val="000000"/>
                  </a:outerShdw>
                </a:effectLst>
              </a:defRPr>
            </a:pPr>
            <a:r>
              <a:t>Etc. Hebreus 4:16, 6:1, 10:22,23,24,25 12:1,2 12:28, 13:13,15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Coisas para serem procuradas em Hebreus (cont.)"/>
          <p:cNvSpPr txBox="1"/>
          <p:nvPr>
            <p:ph type="title" idx="4294967295"/>
          </p:nvPr>
        </p:nvSpPr>
        <p:spPr>
          <a:xfrm>
            <a:off x="457200" y="274636"/>
            <a:ext cx="8229600" cy="792164"/>
          </a:xfrm>
          <a:prstGeom prst="rect">
            <a:avLst/>
          </a:prstGeom>
        </p:spPr>
        <p:txBody>
          <a:bodyPr/>
          <a:lstStyle>
            <a:lvl1pPr defTabSz="859536">
              <a:defRPr sz="3000">
                <a:effectLst>
                  <a:outerShdw sx="100000" sy="100000" kx="0" ky="0" algn="b" rotWithShape="0" blurRad="12700" dist="23876" dir="2700000">
                    <a:srgbClr val="000000"/>
                  </a:outerShdw>
                </a:effectLst>
              </a:defRPr>
            </a:lvl1pPr>
          </a:lstStyle>
          <a:p>
            <a:pPr/>
            <a:r>
              <a:t>Coisas para serem procuradas em Hebreus (cont.)</a:t>
            </a:r>
          </a:p>
        </p:txBody>
      </p:sp>
      <p:sp>
        <p:nvSpPr>
          <p:cNvPr id="201" name="Uso de tipos e prefigurações.…"/>
          <p:cNvSpPr txBox="1"/>
          <p:nvPr>
            <p:ph type="body" idx="4294967295"/>
          </p:nvPr>
        </p:nvSpPr>
        <p:spPr>
          <a:xfrm>
            <a:off x="457200" y="1295400"/>
            <a:ext cx="8229600" cy="4800600"/>
          </a:xfrm>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Uso de tipos e prefigurações.</a:t>
            </a:r>
          </a:p>
          <a:p>
            <a:pPr lvl="1" marL="742950" indent="-285750">
              <a:spcBef>
                <a:spcPts val="0"/>
              </a:spcBef>
              <a:buClrTx/>
              <a:defRPr b="1" sz="2000">
                <a:effectLst>
                  <a:outerShdw sx="100000" sy="100000" kx="0" ky="0" algn="b" rotWithShape="0" blurRad="12700" dist="25400" dir="2700000">
                    <a:srgbClr val="000000"/>
                  </a:outerShdw>
                </a:effectLst>
              </a:defRPr>
            </a:pPr>
            <a:r>
              <a:t>Praticamente tudo familiar aos judeus (leis, sacerdotes, festivais, tabernáculo, aliança) é uma representação prévia/profecia do que temos em Jesus Cristo.</a:t>
            </a:r>
          </a:p>
          <a:p>
            <a:pPr lvl="1" marL="742950" indent="-285750">
              <a:spcBef>
                <a:spcPts val="0"/>
              </a:spcBef>
              <a:buClrTx/>
              <a:defRPr b="1" sz="2000">
                <a:effectLst>
                  <a:outerShdw sx="100000" sy="100000" kx="0" ky="0" algn="b" rotWithShape="0" blurRad="12700" dist="25400" dir="2700000">
                    <a:srgbClr val="000000"/>
                  </a:outerShdw>
                </a:effectLst>
              </a:defRPr>
            </a:pPr>
            <a:r>
              <a:t>Exemplos: Hebreus 9:6-10  Hebreus 9:23-26</a:t>
            </a:r>
          </a:p>
          <a:p>
            <a:pPr lvl="1" marL="742950" indent="-285750">
              <a:spcBef>
                <a:spcPts val="0"/>
              </a:spcBef>
              <a:buClrTx/>
              <a:defRPr b="1" sz="2000">
                <a:effectLst>
                  <a:outerShdw sx="100000" sy="100000" kx="0" ky="0" algn="b" rotWithShape="0" blurRad="12700" dist="25400" dir="2700000">
                    <a:srgbClr val="000000"/>
                  </a:outerShdw>
                </a:effectLst>
              </a:defRPr>
            </a:pPr>
          </a:p>
          <a:p>
            <a:pPr marL="285750" indent="-285750">
              <a:spcBef>
                <a:spcPts val="500"/>
              </a:spcBef>
              <a:defRPr b="1" sz="2000">
                <a:effectLst>
                  <a:outerShdw sx="100000" sy="100000" kx="0" ky="0" algn="b" rotWithShape="0" blurRad="12700" dist="25400" dir="2700000">
                    <a:srgbClr val="000000"/>
                  </a:outerShdw>
                </a:effectLst>
              </a:defRPr>
            </a:pPr>
            <a:r>
              <a:t>Alertas sobre o risco de perder a salvação</a:t>
            </a:r>
            <a:endParaRPr sz="2400"/>
          </a:p>
          <a:p>
            <a:pPr lvl="1" marL="742950" indent="-285750">
              <a:spcBef>
                <a:spcPts val="0"/>
              </a:spcBef>
              <a:buClrTx/>
              <a:defRPr b="1" sz="2000">
                <a:effectLst>
                  <a:outerShdw sx="100000" sy="100000" kx="0" ky="0" algn="b" rotWithShape="0" blurRad="12700" dist="25400" dir="2700000">
                    <a:srgbClr val="000000"/>
                  </a:outerShdw>
                </a:effectLst>
              </a:defRPr>
            </a:pPr>
            <a:r>
              <a:t>Hebreus 3:12-14, 6:4-12, 10:26-31, 35-39 e muito mais.</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Escatologia:  Nestes últimos dias…  Heb 1:2   Estejam preparados.</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Certeza da salvação Heb 6:9-20, etc.</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Hebreus Capítulo 1"/>
          <p:cNvSpPr txBox="1"/>
          <p:nvPr>
            <p:ph type="title" idx="4294967295"/>
          </p:nvPr>
        </p:nvSpPr>
        <p:spPr>
          <a:xfrm>
            <a:off x="457200" y="274636"/>
            <a:ext cx="8229600" cy="7921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Capítulo 1</a:t>
            </a:r>
          </a:p>
        </p:txBody>
      </p:sp>
      <p:sp>
        <p:nvSpPr>
          <p:cNvPr id="204" name="Prólogo:  Hebreus 1:1-4  Jesus é superior aos profetas!…"/>
          <p:cNvSpPr txBox="1"/>
          <p:nvPr>
            <p:ph type="body" idx="4294967295"/>
          </p:nvPr>
        </p:nvSpPr>
        <p:spPr>
          <a:xfrm>
            <a:off x="457200" y="1066800"/>
            <a:ext cx="8229600" cy="5410200"/>
          </a:xfrm>
          <a:prstGeom prst="rect">
            <a:avLst/>
          </a:prstGeom>
        </p:spPr>
        <p:txBody>
          <a:bodyPr/>
          <a:lstStyle/>
          <a:p>
            <a:pPr>
              <a:defRPr b="1">
                <a:effectLst>
                  <a:outerShdw sx="100000" sy="100000" kx="0" ky="0" algn="b" rotWithShape="0" blurRad="12700" dist="25400" dir="2700000">
                    <a:srgbClr val="000000"/>
                  </a:outerShdw>
                </a:effectLst>
              </a:defRPr>
            </a:pPr>
            <a:r>
              <a:t>Prólogo:  Hebreus 1:1-4  Jesus é superior aos profetas!</a:t>
            </a:r>
          </a:p>
          <a:p>
            <a:pPr>
              <a:defRPr b="1" sz="1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Há muito tempo Deus falou por meio dos profetas muitas vezes e de várias formas…</a:t>
            </a:r>
          </a:p>
          <a:p>
            <a:pPr>
              <a:spcBef>
                <a:spcPts val="500"/>
              </a:spcBef>
              <a:defRPr b="1" sz="2400">
                <a:effectLst>
                  <a:outerShdw sx="100000" sy="100000" kx="0" ky="0" algn="b" rotWithShape="0" blurRad="12700" dist="25400" dir="2700000">
                    <a:srgbClr val="000000"/>
                  </a:outerShdw>
                </a:effectLst>
              </a:defRPr>
            </a:pPr>
            <a:r>
              <a:t>Oséias:  a graça de Deus</a:t>
            </a:r>
          </a:p>
          <a:p>
            <a:pPr>
              <a:spcBef>
                <a:spcPts val="500"/>
              </a:spcBef>
              <a:defRPr b="1" sz="2400">
                <a:effectLst>
                  <a:outerShdw sx="100000" sy="100000" kx="0" ky="0" algn="b" rotWithShape="0" blurRad="12700" dist="25400" dir="2700000">
                    <a:srgbClr val="000000"/>
                  </a:outerShdw>
                </a:effectLst>
              </a:defRPr>
            </a:pPr>
            <a:r>
              <a:t>Amós: justiça social</a:t>
            </a:r>
          </a:p>
          <a:p>
            <a:pPr>
              <a:spcBef>
                <a:spcPts val="500"/>
              </a:spcBef>
              <a:defRPr b="1" sz="2400">
                <a:effectLst>
                  <a:outerShdw sx="100000" sy="100000" kx="0" ky="0" algn="b" rotWithShape="0" blurRad="12700" dist="25400" dir="2700000">
                    <a:srgbClr val="000000"/>
                  </a:outerShdw>
                </a:effectLst>
              </a:defRPr>
            </a:pPr>
            <a:r>
              <a:t>Isaías: a santidade de Deus</a:t>
            </a:r>
          </a:p>
          <a:p>
            <a:pPr>
              <a:spcBef>
                <a:spcPts val="500"/>
              </a:spcBef>
              <a:defRPr b="1" sz="2400">
                <a:effectLst>
                  <a:outerShdw sx="100000" sy="100000" kx="0" ky="0" algn="b" rotWithShape="0" blurRad="12700" dist="25400" dir="2700000">
                    <a:srgbClr val="000000"/>
                  </a:outerShdw>
                </a:effectLst>
              </a:defRPr>
            </a:pPr>
            <a:r>
              <a:t>Davi: o coração de Deus</a:t>
            </a:r>
          </a:p>
          <a:p>
            <a:pPr>
              <a:spcBef>
                <a:spcPts val="500"/>
              </a:spcBef>
              <a:defRPr b="1" sz="2400">
                <a:effectLst>
                  <a:outerShdw sx="100000" sy="100000" kx="0" ky="0" algn="b" rotWithShape="0" blurRad="12700" dist="25400" dir="2700000">
                    <a:srgbClr val="000000"/>
                  </a:outerShdw>
                </a:effectLst>
              </a:defRPr>
            </a:pPr>
            <a:r>
              <a:t>Joel:  o julgamento de Deus</a:t>
            </a:r>
          </a:p>
          <a:p>
            <a:pPr>
              <a:defRPr b="1" sz="12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Mas nestes últimos dias…    </a:t>
            </a:r>
          </a:p>
          <a:p>
            <a:pPr lvl="1" marL="742950" indent="-285750">
              <a:spcBef>
                <a:spcPts val="0"/>
              </a:spcBef>
              <a:buClrTx/>
              <a:defRPr b="1" sz="2000">
                <a:effectLst>
                  <a:outerShdw sx="100000" sy="100000" kx="0" ky="0" algn="b" rotWithShape="0" blurRad="12700" dist="25400" dir="2700000">
                    <a:srgbClr val="000000"/>
                  </a:outerShdw>
                </a:effectLst>
              </a:defRPr>
            </a:pPr>
            <a:r>
              <a:t>Atos 2:17, 1 Pe 1:20, 1 Co 10:11</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Heb 1:2,3 A Grandeza do Filho de Deus grandioso, maravilhoso, excelente, único, poderoso, belo, impressionante, inimaginável, estonteante, inacreditável, espetacular,……"/>
          <p:cNvSpPr txBox="1"/>
          <p:nvPr>
            <p:ph type="title" idx="4294967295"/>
          </p:nvPr>
        </p:nvSpPr>
        <p:spPr>
          <a:xfrm>
            <a:off x="457200" y="274637"/>
            <a:ext cx="8229600" cy="1249364"/>
          </a:xfrm>
          <a:prstGeom prst="rect">
            <a:avLst/>
          </a:prstGeom>
        </p:spPr>
        <p:txBody>
          <a:bodyPr/>
          <a:lstStyle/>
          <a:p>
            <a:pPr>
              <a:defRPr sz="3200">
                <a:effectLst>
                  <a:outerShdw sx="100000" sy="100000" kx="0" ky="0" algn="b" rotWithShape="0" blurRad="12700" dist="25400" dir="2700000">
                    <a:srgbClr val="000000"/>
                  </a:outerShdw>
                </a:effectLst>
              </a:defRPr>
            </a:pPr>
            <a:r>
              <a:t>Heb 1:2,3 A Grandeza do Filho de Deus</a:t>
            </a:r>
            <a:br/>
            <a:r>
              <a:rPr sz="2000"/>
              <a:t>grandioso, maravilhoso, excelente, único, poderoso, belo, impressionante, inimaginável, estonteante, inacreditável, espetacular,……</a:t>
            </a:r>
          </a:p>
        </p:txBody>
      </p:sp>
      <p:sp>
        <p:nvSpPr>
          <p:cNvPr id="207" name="A. Ele herdará todas as coisas (Col 1:15, Romanos 8:17)…"/>
          <p:cNvSpPr txBox="1"/>
          <p:nvPr>
            <p:ph type="body" idx="4294967295"/>
          </p:nvPr>
        </p:nvSpPr>
        <p:spPr>
          <a:xfrm>
            <a:off x="304800" y="1600200"/>
            <a:ext cx="8458200" cy="5029200"/>
          </a:xfrm>
          <a:prstGeom prst="rect">
            <a:avLst/>
          </a:prstGeom>
        </p:spPr>
        <p:txBody>
          <a:bodyPr/>
          <a:lstStyle/>
          <a:p>
            <a:pPr marL="0" indent="0">
              <a:spcBef>
                <a:spcPts val="500"/>
              </a:spcBef>
              <a:buSzTx/>
              <a:buNone/>
              <a:defRPr b="1" sz="2400">
                <a:effectLst>
                  <a:outerShdw sx="100000" sy="100000" kx="0" ky="0" algn="b" rotWithShape="0" blurRad="12700" dist="25400" dir="2700000">
                    <a:srgbClr val="000000"/>
                  </a:outerShdw>
                </a:effectLst>
              </a:defRPr>
            </a:pPr>
            <a:r>
              <a:t>A. Ele herdará todas as coisas (Col 1:15, Romanos 8:17)</a:t>
            </a:r>
          </a:p>
          <a:p>
            <a:pPr lvl="1" marL="742950" indent="-285750">
              <a:spcBef>
                <a:spcPts val="0"/>
              </a:spcBef>
              <a:buClrTx/>
              <a:defRPr b="1" sz="2000">
                <a:effectLst>
                  <a:outerShdw sx="100000" sy="100000" kx="0" ky="0" algn="b" rotWithShape="0" blurRad="12700" dist="25400" dir="2700000">
                    <a:srgbClr val="000000"/>
                  </a:outerShdw>
                </a:effectLst>
              </a:defRPr>
            </a:pPr>
            <a:r>
              <a:t>Nossa herança é mediante a herança dele.</a:t>
            </a:r>
          </a:p>
          <a:p>
            <a:pPr marL="0" indent="0">
              <a:spcBef>
                <a:spcPts val="500"/>
              </a:spcBef>
              <a:buSzTx/>
              <a:buNone/>
              <a:defRPr b="1" sz="2400">
                <a:effectLst>
                  <a:outerShdw sx="100000" sy="100000" kx="0" ky="0" algn="b" rotWithShape="0" blurRad="12700" dist="25400" dir="2700000">
                    <a:srgbClr val="000000"/>
                  </a:outerShdw>
                </a:effectLst>
              </a:defRPr>
            </a:pPr>
            <a:r>
              <a:t>B. O universo foi feito por meio Dele (e para Ele)  (João 1:3)</a:t>
            </a:r>
          </a:p>
          <a:p>
            <a:pPr marL="0" indent="0">
              <a:spcBef>
                <a:spcPts val="500"/>
              </a:spcBef>
              <a:buSzTx/>
              <a:buNone/>
              <a:defRPr b="1" sz="2400">
                <a:effectLst>
                  <a:outerShdw sx="100000" sy="100000" kx="0" ky="0" algn="b" rotWithShape="0" blurRad="12700" dist="25400" dir="2700000">
                    <a:srgbClr val="000000"/>
                  </a:outerShdw>
                </a:effectLst>
              </a:defRPr>
            </a:pPr>
            <a:r>
              <a:t>C. Ele é o resplendor da glória de Deus  (João 8:12)</a:t>
            </a:r>
          </a:p>
          <a:p>
            <a:pPr lvl="1" marL="742950" indent="-285750">
              <a:spcBef>
                <a:spcPts val="0"/>
              </a:spcBef>
              <a:buClrTx/>
              <a:defRPr b="1" i="1" sz="2000">
                <a:effectLst>
                  <a:outerShdw sx="100000" sy="100000" kx="0" ky="0" algn="b" rotWithShape="0" blurRad="12700" dist="25400" dir="2700000">
                    <a:srgbClr val="000000"/>
                  </a:outerShdw>
                </a:effectLst>
              </a:defRPr>
            </a:pPr>
            <a:r>
              <a:t>Apaugasma = </a:t>
            </a:r>
            <a:r>
              <a:rPr i="0"/>
              <a:t>fulgência, brilho</a:t>
            </a:r>
          </a:p>
          <a:p>
            <a:pPr marL="0" indent="0">
              <a:spcBef>
                <a:spcPts val="500"/>
              </a:spcBef>
              <a:buSzTx/>
              <a:buNone/>
              <a:defRPr b="1" sz="2400">
                <a:effectLst>
                  <a:outerShdw sx="100000" sy="100000" kx="0" ky="0" algn="b" rotWithShape="0" blurRad="12700" dist="25400" dir="2700000">
                    <a:srgbClr val="000000"/>
                  </a:outerShdw>
                </a:effectLst>
              </a:defRPr>
            </a:pPr>
            <a:r>
              <a:t>D. Ele é a imagem de Deus  (João 1:18)</a:t>
            </a:r>
          </a:p>
          <a:p>
            <a:pPr lvl="1" marL="742950" indent="-285750">
              <a:spcBef>
                <a:spcPts val="0"/>
              </a:spcBef>
              <a:buClrTx/>
              <a:defRPr b="1" i="1" sz="2000">
                <a:effectLst>
                  <a:outerShdw sx="100000" sy="100000" kx="0" ky="0" algn="b" rotWithShape="0" blurRad="12700" dist="25400" dir="2700000">
                    <a:srgbClr val="000000"/>
                  </a:outerShdw>
                </a:effectLst>
              </a:defRPr>
            </a:pPr>
            <a:r>
              <a:t>Caráter</a:t>
            </a:r>
            <a:r>
              <a:rPr i="0"/>
              <a:t> = selagem com cera, representação exata.   Deus se revelou.</a:t>
            </a:r>
          </a:p>
          <a:p>
            <a:pPr marL="0" indent="0">
              <a:spcBef>
                <a:spcPts val="500"/>
              </a:spcBef>
              <a:buSzTx/>
              <a:buNone/>
              <a:defRPr b="1" sz="2400">
                <a:effectLst>
                  <a:outerShdw sx="100000" sy="100000" kx="0" ky="0" algn="b" rotWithShape="0" blurRad="12700" dist="25400" dir="2700000">
                    <a:srgbClr val="000000"/>
                  </a:outerShdw>
                </a:effectLst>
              </a:defRPr>
            </a:pPr>
            <a:r>
              <a:t>E. Ele sustenta todas as coisas.</a:t>
            </a:r>
          </a:p>
          <a:p>
            <a:pPr lvl="1" marL="742950" indent="-285750">
              <a:spcBef>
                <a:spcPts val="0"/>
              </a:spcBef>
              <a:buClrTx/>
              <a:defRPr b="1" sz="2000">
                <a:effectLst>
                  <a:outerShdw sx="100000" sy="100000" kx="0" ky="0" algn="b" rotWithShape="0" blurRad="12700" dist="25400" dir="2700000">
                    <a:srgbClr val="000000"/>
                  </a:outerShdw>
                </a:effectLst>
              </a:defRPr>
            </a:pPr>
            <a:r>
              <a:t>princípio (B. Criador)  meio (Sustentador)   fim (A. Herdeiro) de tudo.</a:t>
            </a:r>
          </a:p>
          <a:p>
            <a:pPr marL="0" indent="0">
              <a:spcBef>
                <a:spcPts val="500"/>
              </a:spcBef>
              <a:buSzTx/>
              <a:buNone/>
              <a:defRPr b="1" sz="2400">
                <a:effectLst>
                  <a:outerShdw sx="100000" sy="100000" kx="0" ky="0" algn="b" rotWithShape="0" blurRad="12700" dist="25400" dir="2700000">
                    <a:srgbClr val="000000"/>
                  </a:outerShdw>
                </a:effectLst>
              </a:defRPr>
            </a:pPr>
            <a:r>
              <a:t>F. Ele realizou a purificação dos pecados.</a:t>
            </a:r>
          </a:p>
          <a:p>
            <a:pPr marL="0" indent="0">
              <a:spcBef>
                <a:spcPts val="500"/>
              </a:spcBef>
              <a:buSzTx/>
              <a:buNone/>
              <a:defRPr b="1" sz="2400">
                <a:effectLst>
                  <a:outerShdw sx="100000" sy="100000" kx="0" ky="0" algn="b" rotWithShape="0" blurRad="12700" dist="25400" dir="2700000">
                    <a:srgbClr val="000000"/>
                  </a:outerShdw>
                </a:effectLst>
              </a:defRPr>
            </a:pPr>
            <a:r>
              <a:t>G. Ele intermedeia por nós sentado à destra de Deus.</a:t>
            </a:r>
          </a:p>
          <a:p>
            <a:pPr lvl="1" marL="742950" indent="-285750">
              <a:spcBef>
                <a:spcPts val="0"/>
              </a:spcBef>
              <a:buClrTx/>
              <a:defRPr b="1" sz="2000">
                <a:effectLst>
                  <a:outerShdw sx="100000" sy="100000" kx="0" ky="0" algn="b" rotWithShape="0" blurRad="12700" dist="25400" dir="2700000">
                    <a:srgbClr val="000000"/>
                  </a:outerShdw>
                </a:effectLst>
              </a:defRPr>
            </a:pPr>
            <a:r>
              <a:t>Nosso Sumo Sacerdote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1:4-14   Jesus é superior aos anjos"/>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1:4-14   Jesus é superior aos anjos</a:t>
            </a:r>
          </a:p>
        </p:txBody>
      </p:sp>
      <p:sp>
        <p:nvSpPr>
          <p:cNvPr id="210" name="Anjo = mensageiro, mediador  Grego aggeloi   Hebraico malakim…"/>
          <p:cNvSpPr txBox="1"/>
          <p:nvPr>
            <p:ph type="body" idx="4294967295"/>
          </p:nvPr>
        </p:nvSpPr>
        <p:spPr>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Anjo = mensageiro, mediador  Grego </a:t>
            </a:r>
            <a:r>
              <a:rPr i="1"/>
              <a:t>aggeloi   </a:t>
            </a:r>
            <a:r>
              <a:t>Hebraico </a:t>
            </a:r>
            <a:r>
              <a:rPr i="1"/>
              <a:t>malakim</a:t>
            </a:r>
            <a:endParaRPr i="1"/>
          </a:p>
          <a:p>
            <a:pPr lvl="1" marL="742950" indent="-285750">
              <a:spcBef>
                <a:spcPts val="0"/>
              </a:spcBef>
              <a:buClrTx/>
              <a:defRPr b="1" sz="2000">
                <a:effectLst>
                  <a:outerShdw sx="100000" sy="100000" kx="0" ky="0" algn="b" rotWithShape="0" blurRad="12700" dist="25400" dir="2700000">
                    <a:srgbClr val="000000"/>
                  </a:outerShdw>
                </a:effectLst>
              </a:defRPr>
            </a:pPr>
            <a:r>
              <a:t>Arcanjos   Miguel (Daniel 10:21)  Gabriel (Daniel 8:16, Lucas 1:19)</a:t>
            </a:r>
          </a:p>
          <a:p>
            <a:pPr lvl="1" marL="742950" indent="-285750">
              <a:spcBef>
                <a:spcPts val="0"/>
              </a:spcBef>
              <a:buClrTx/>
              <a:defRPr b="1" sz="2000">
                <a:effectLst>
                  <a:outerShdw sx="100000" sy="100000" kx="0" ky="0" algn="b" rotWithShape="0" blurRad="12700" dist="25400" dir="2700000">
                    <a:srgbClr val="000000"/>
                  </a:outerShdw>
                </a:effectLst>
              </a:defRPr>
            </a:pPr>
            <a:r>
              <a:t>Anjos maus que controlaram a Grécia e a Pérsia (Daniel 10:20)</a:t>
            </a:r>
          </a:p>
          <a:p>
            <a:pPr lvl="1" marL="742950" indent="-285750">
              <a:spcBef>
                <a:spcPts val="0"/>
              </a:spcBef>
              <a:buClrTx/>
              <a:defRPr b="1" sz="2000">
                <a:effectLst>
                  <a:outerShdw sx="100000" sy="100000" kx="0" ky="0" algn="b" rotWithShape="0" blurRad="12700" dist="25400" dir="2700000">
                    <a:srgbClr val="000000"/>
                  </a:outerShdw>
                </a:effectLst>
              </a:defRPr>
            </a:pPr>
            <a:r>
              <a:t>Um anjo destrói Jerusalém (2 Sm 24)</a:t>
            </a:r>
          </a:p>
          <a:p>
            <a:pPr lvl="1" marL="742950" indent="-285750">
              <a:spcBef>
                <a:spcPts val="0"/>
              </a:spcBef>
              <a:buClrTx/>
              <a:defRPr b="1" sz="2000">
                <a:effectLst>
                  <a:outerShdw sx="100000" sy="100000" kx="0" ky="0" algn="b" rotWithShape="0" blurRad="12700" dist="25400" dir="2700000">
                    <a:srgbClr val="000000"/>
                  </a:outerShdw>
                </a:effectLst>
              </a:defRPr>
            </a:pPr>
            <a:r>
              <a:t>Querubins (Ezequiel 10, Gênesis 3:24)</a:t>
            </a:r>
          </a:p>
          <a:p>
            <a:pPr lvl="1" marL="742950" indent="-285750">
              <a:spcBef>
                <a:spcPts val="0"/>
              </a:spcBef>
              <a:buClrTx/>
              <a:defRPr b="1" sz="2000">
                <a:effectLst>
                  <a:outerShdw sx="100000" sy="100000" kx="0" ky="0" algn="b" rotWithShape="0" blurRad="12700" dist="25400" dir="2700000">
                    <a:srgbClr val="000000"/>
                  </a:outerShdw>
                </a:effectLst>
              </a:defRPr>
            </a:pPr>
            <a:r>
              <a:t>Serafins (Isaías 6:6)</a:t>
            </a:r>
          </a:p>
          <a:p>
            <a:pPr lvl="1" marL="742950" indent="-285750">
              <a:spcBef>
                <a:spcPts val="0"/>
              </a:spcBef>
              <a:buClrTx/>
              <a:defRPr b="1" sz="2000">
                <a:effectLst>
                  <a:outerShdw sx="100000" sy="100000" kx="0" ky="0" algn="b" rotWithShape="0" blurRad="12700" dist="25400" dir="2700000">
                    <a:srgbClr val="000000"/>
                  </a:outerShdw>
                </a:effectLst>
              </a:defRPr>
            </a:pPr>
            <a:r>
              <a:t>Anjo da guarda (Mateus 18:10)</a:t>
            </a:r>
          </a:p>
          <a:p>
            <a:pPr lvl="1" marL="742950" indent="-285750">
              <a:spcBef>
                <a:spcPts val="0"/>
              </a:spcBef>
              <a:buClrTx/>
              <a:defRPr b="1" sz="2000">
                <a:effectLst>
                  <a:outerShdw sx="100000" sy="100000" kx="0" ky="0" algn="b" rotWithShape="0" blurRad="12700" dist="25400" dir="2700000">
                    <a:srgbClr val="000000"/>
                  </a:outerShdw>
                </a:effectLst>
              </a:defRPr>
            </a:pPr>
            <a:r>
              <a:t>Satanás é um “anjo caído”?</a:t>
            </a:r>
          </a:p>
          <a:p>
            <a:pPr lvl="1" marL="742950" indent="-285750">
              <a:spcBef>
                <a:spcPts val="0"/>
              </a:spcBef>
              <a:buClrTx/>
              <a:defRPr b="1" sz="2000">
                <a:effectLst>
                  <a:outerShdw sx="100000" sy="100000" kx="0" ky="0" algn="b" rotWithShape="0" blurRad="12700" dist="25400" dir="2700000">
                    <a:srgbClr val="000000"/>
                  </a:outerShdw>
                </a:effectLst>
              </a:defRPr>
            </a:pPr>
            <a:r>
              <a:t>Miríades e miríades…   (Daniel 7:10)</a:t>
            </a:r>
          </a:p>
          <a:p>
            <a:pPr lvl="1" marL="742950" indent="-285750">
              <a:spcBef>
                <a:spcPts val="0"/>
              </a:spcBef>
              <a:buClrTx/>
              <a:defRPr b="1" sz="2000">
                <a:effectLst>
                  <a:outerShdw sx="100000" sy="100000" kx="0" ky="0" algn="b" rotWithShape="0" blurRad="12700" dist="25400" dir="2700000">
                    <a:srgbClr val="000000"/>
                  </a:outerShdw>
                </a:effectLst>
              </a:defRPr>
            </a:pPr>
            <a:r>
              <a:t>Ideias judaicas…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Por que Jesus é superior aos anjos?"/>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Por que Jesus é superior aos anjos?</a:t>
            </a:r>
          </a:p>
        </p:txBody>
      </p:sp>
      <p:sp>
        <p:nvSpPr>
          <p:cNvPr id="213" name="v. 5,6 Um nome superior (posição, ranque): FILHO de Deus…"/>
          <p:cNvSpPr txBox="1"/>
          <p:nvPr>
            <p:ph type="body" idx="4294967295"/>
          </p:nvPr>
        </p:nvSpPr>
        <p:spPr>
          <a:xfrm>
            <a:off x="457200" y="1524000"/>
            <a:ext cx="8229600" cy="4495800"/>
          </a:xfrm>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v. 5,6 Um nome superior (posição, ranque): FILHO de Deus</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v. 7-11 Anjos são temporários, mutáveis (ventos e fogos), mas Jesus é imutável e eterno.</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v. 12,13   Anjos são espíritos ministradores.  Jesus é aquele a quem se serve.   Por que adorar um adorador?</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Aplicação:  Não admire o mensageiro, admire quem enviou a mensagem; Jesus Cristo.</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2:1-18   Exortação #1  Preste maior atenção!"/>
          <p:cNvSpPr txBox="1"/>
          <p:nvPr>
            <p:ph type="title" idx="4294967295"/>
          </p:nvPr>
        </p:nvSpPr>
        <p:spPr>
          <a:xfrm>
            <a:off x="457200" y="-2"/>
            <a:ext cx="8229600" cy="114300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2:1-18   Exortação #1  Preste maior atenção!</a:t>
            </a:r>
          </a:p>
        </p:txBody>
      </p:sp>
      <p:sp>
        <p:nvSpPr>
          <p:cNvPr id="216" name="“prestar atenção” = prosechein = fixar, atracar um navio.…"/>
          <p:cNvSpPr txBox="1"/>
          <p:nvPr>
            <p:ph type="body" idx="4294967295"/>
          </p:nvPr>
        </p:nvSpPr>
        <p:spPr>
          <a:xfrm>
            <a:off x="457200" y="990600"/>
            <a:ext cx="8229600" cy="5638800"/>
          </a:xfrm>
          <a:prstGeom prst="rect">
            <a:avLst/>
          </a:prstGeom>
        </p:spPr>
        <p:txBody>
          <a:bodyPr/>
          <a:lstStyle/>
          <a:p>
            <a:pPr>
              <a:lnSpc>
                <a:spcPct val="90000"/>
              </a:lnSpc>
              <a:spcBef>
                <a:spcPts val="500"/>
              </a:spcBef>
              <a:defRPr b="1" sz="2400">
                <a:effectLst>
                  <a:outerShdw sx="100000" sy="100000" kx="0" ky="0" algn="b" rotWithShape="0" blurRad="12700" dist="25400" dir="2700000">
                    <a:srgbClr val="000000"/>
                  </a:outerShdw>
                </a:effectLst>
              </a:defRPr>
            </a:pPr>
            <a:r>
              <a:t>“prestar atenção” = </a:t>
            </a:r>
            <a:r>
              <a:rPr i="1"/>
              <a:t>prosechein </a:t>
            </a:r>
            <a:r>
              <a:t>= fixar, atracar um navio.</a:t>
            </a:r>
          </a:p>
          <a:p>
            <a:pPr>
              <a:lnSpc>
                <a:spcPct val="90000"/>
              </a:lnSpc>
              <a:defRPr b="1" sz="800">
                <a:effectLst>
                  <a:outerShdw sx="100000" sy="100000" kx="0" ky="0" algn="b" rotWithShape="0" blurRad="12700" dist="25400" dir="2700000">
                    <a:srgbClr val="000000"/>
                  </a:outerShdw>
                </a:effectLst>
              </a:defRPr>
            </a:pPr>
          </a:p>
          <a:p>
            <a:pPr>
              <a:lnSpc>
                <a:spcPct val="90000"/>
              </a:lnSpc>
              <a:spcBef>
                <a:spcPts val="500"/>
              </a:spcBef>
              <a:defRPr b="1" sz="2400">
                <a:effectLst>
                  <a:outerShdw sx="100000" sy="100000" kx="0" ky="0" algn="b" rotWithShape="0" blurRad="12700" dist="25400" dir="2700000">
                    <a:srgbClr val="000000"/>
                  </a:outerShdw>
                </a:effectLst>
              </a:defRPr>
            </a:pPr>
            <a:r>
              <a:t>“desviar-se” = </a:t>
            </a:r>
            <a:r>
              <a:rPr i="1"/>
              <a:t>pararrein </a:t>
            </a:r>
            <a:r>
              <a:t>= afastar-se, tal qual o movimento da maré, por desatenção imprudente.</a:t>
            </a:r>
          </a:p>
          <a:p>
            <a:pPr>
              <a:lnSpc>
                <a:spcPct val="90000"/>
              </a:lnSpc>
              <a:defRPr b="1" sz="800">
                <a:effectLst>
                  <a:outerShdw sx="100000" sy="100000" kx="0" ky="0" algn="b" rotWithShape="0" blurRad="12700" dist="25400" dir="2700000">
                    <a:srgbClr val="000000"/>
                  </a:outerShdw>
                </a:effectLst>
              </a:defRPr>
            </a:pPr>
          </a:p>
          <a:p>
            <a:pPr>
              <a:lnSpc>
                <a:spcPct val="90000"/>
              </a:lnSpc>
              <a:spcBef>
                <a:spcPts val="500"/>
              </a:spcBef>
              <a:defRPr b="1" sz="2400">
                <a:effectLst>
                  <a:outerShdw sx="100000" sy="100000" kx="0" ky="0" algn="b" rotWithShape="0" blurRad="12700" dist="25400" dir="2700000">
                    <a:srgbClr val="000000"/>
                  </a:outerShdw>
                </a:effectLst>
              </a:defRPr>
            </a:pPr>
            <a:r>
              <a:t>violação = </a:t>
            </a:r>
            <a:r>
              <a:rPr i="1"/>
              <a:t>parabasis = </a:t>
            </a:r>
            <a:r>
              <a:t>rebelião total</a:t>
            </a:r>
          </a:p>
          <a:p>
            <a:pPr>
              <a:lnSpc>
                <a:spcPct val="90000"/>
              </a:lnSpc>
              <a:spcBef>
                <a:spcPts val="500"/>
              </a:spcBef>
              <a:defRPr b="1" sz="2400">
                <a:effectLst>
                  <a:outerShdw sx="100000" sy="100000" kx="0" ky="0" algn="b" rotWithShape="0" blurRad="12700" dist="25400" dir="2700000">
                    <a:srgbClr val="000000"/>
                  </a:outerShdw>
                </a:effectLst>
              </a:defRPr>
            </a:pPr>
            <a:r>
              <a:t>desobediência = </a:t>
            </a:r>
            <a:r>
              <a:rPr i="1"/>
              <a:t>parakoe = </a:t>
            </a:r>
            <a:r>
              <a:t>escuta descuidadosa ou indisposição para ouvir</a:t>
            </a:r>
          </a:p>
          <a:p>
            <a:pPr marL="114300" indent="-114300">
              <a:lnSpc>
                <a:spcPct val="90000"/>
              </a:lnSpc>
              <a:spcBef>
                <a:spcPts val="500"/>
              </a:spcBef>
              <a:defRPr b="1" sz="800">
                <a:effectLst>
                  <a:outerShdw sx="100000" sy="100000" kx="0" ky="0" algn="b" rotWithShape="0" blurRad="12700" dist="25400" dir="2700000">
                    <a:srgbClr val="000000"/>
                  </a:outerShdw>
                </a:effectLst>
              </a:defRPr>
            </a:pPr>
          </a:p>
          <a:p>
            <a:pPr>
              <a:lnSpc>
                <a:spcPct val="90000"/>
              </a:lnSpc>
              <a:spcBef>
                <a:spcPts val="500"/>
              </a:spcBef>
              <a:defRPr b="1" sz="2400">
                <a:effectLst>
                  <a:outerShdw sx="100000" sy="100000" kx="0" ky="0" algn="b" rotWithShape="0" blurRad="12700" dist="25400" dir="2700000">
                    <a:srgbClr val="000000"/>
                  </a:outerShdw>
                </a:effectLst>
              </a:defRPr>
            </a:pPr>
            <a:r>
              <a:t>Lição:  Se os judeus tivessem que prestar atenção a uma Lei transmitida por anjos, e se eles sofreram pena de morte por não ouvir, quanto mais nós temos que prestar atenção em Jesus, e quão maior será a punição se não o fizermos.</a:t>
            </a:r>
          </a:p>
          <a:p>
            <a:pPr>
              <a:lnSpc>
                <a:spcPct val="90000"/>
              </a:lnSpc>
              <a:defRPr b="1">
                <a:effectLst>
                  <a:outerShdw sx="100000" sy="100000" kx="0" ky="0" algn="b" rotWithShape="0" blurRad="12700" dist="25400" dir="2700000">
                    <a:srgbClr val="000000"/>
                  </a:outerShdw>
                </a:effectLst>
              </a:defRPr>
            </a:pPr>
            <a:r>
              <a:t>OUÇA!!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Pergunta:"/>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Pergunta:</a:t>
            </a:r>
          </a:p>
        </p:txBody>
      </p:sp>
      <p:sp>
        <p:nvSpPr>
          <p:cNvPr id="219" name="Como poderíamos “ignorar (negligenciar) tão grande salvação?”"/>
          <p:cNvSpPr txBox="1"/>
          <p:nvPr>
            <p:ph type="body" idx="4294967295"/>
          </p:nvPr>
        </p:nvSpPr>
        <p:spPr>
          <a:prstGeom prst="rect">
            <a:avLst/>
          </a:prstGeom>
        </p:spPr>
        <p:txBody>
          <a:bodyPr/>
          <a:lstStyle/>
          <a:p>
            <a:pPr>
              <a:defRPr b="1"/>
            </a:pPr>
            <a:r>
              <a:t>Como poderíamos “ignorar (negligenciar) tão grande salvação?</a:t>
            </a:r>
            <a:r>
              <a:rPr b="0"/>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Hebreus 2:5-10  Um trechinho difícil."/>
          <p:cNvSpPr txBox="1"/>
          <p:nvPr>
            <p:ph type="title" idx="4294967295"/>
          </p:nvPr>
        </p:nvSpPr>
        <p:spPr>
          <a:xfrm>
            <a:off x="457200" y="274636"/>
            <a:ext cx="8229600" cy="10207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2:5-10  Um trechinho difícil.</a:t>
            </a:r>
          </a:p>
        </p:txBody>
      </p:sp>
      <p:sp>
        <p:nvSpPr>
          <p:cNvPr id="222" name="v. 7   Deus fez de nós seres humanos um pouco menor que ele elohim…"/>
          <p:cNvSpPr txBox="1"/>
          <p:nvPr>
            <p:ph type="body" idx="4294967295"/>
          </p:nvPr>
        </p:nvSpPr>
        <p:spPr>
          <a:xfrm>
            <a:off x="457200" y="1371600"/>
            <a:ext cx="8229600" cy="4724400"/>
          </a:xfrm>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v. 7   Deus fez de nós seres humanos um pouco menor que ele </a:t>
            </a:r>
            <a:r>
              <a:rPr i="1"/>
              <a:t>elohim</a:t>
            </a:r>
            <a:r>
              <a:t> </a:t>
            </a:r>
          </a:p>
          <a:p>
            <a:pPr lvl="1" marL="742950" indent="-285750">
              <a:spcBef>
                <a:spcPts val="0"/>
              </a:spcBef>
              <a:buClrTx/>
              <a:defRPr b="1" sz="2000">
                <a:effectLst>
                  <a:outerShdw sx="100000" sy="100000" kx="0" ky="0" algn="b" rotWithShape="0" blurRad="12700" dist="25400" dir="2700000">
                    <a:srgbClr val="000000"/>
                  </a:outerShdw>
                </a:effectLst>
              </a:defRPr>
            </a:pPr>
            <a:r>
              <a:t>A intenção de Deus era que nós tivéssemos grandeza e supremacia!</a:t>
            </a:r>
          </a:p>
          <a:p>
            <a:pPr lvl="1" marL="742950" indent="-285750">
              <a:spcBef>
                <a:spcPts val="0"/>
              </a:spcBef>
              <a:buClrTx/>
              <a:defRPr b="1" sz="2000">
                <a:effectLst>
                  <a:outerShdw sx="100000" sy="100000" kx="0" ky="0" algn="b" rotWithShape="0" blurRad="12700" dist="25400" dir="2700000">
                    <a:srgbClr val="000000"/>
                  </a:outerShdw>
                </a:effectLst>
              </a:defRPr>
            </a:pPr>
            <a:r>
              <a:t>“ele” ao longo dessa seção é nós.</a:t>
            </a:r>
          </a:p>
          <a:p>
            <a:pPr lvl="1" marL="742950" indent="-285750">
              <a:spcBef>
                <a:spcPts val="0"/>
              </a:spcBef>
              <a:buClrTx/>
              <a:defRPr b="1" sz="20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v. 8,9  Mas infelizmente, este não é o caso agora.  Nosso pecado bagunçou tudo.</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v. 9,10  Jesus veio para que, por sua morte, possamos ser restaurados à glória que Deus tinha em mente originalmente.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Introdução"/>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Introdução</a:t>
            </a:r>
          </a:p>
        </p:txBody>
      </p:sp>
      <p:sp>
        <p:nvSpPr>
          <p:cNvPr id="168" name="Audiência:  Cristãos em geral, mas especialmente aqueles de origem judaica…"/>
          <p:cNvSpPr txBox="1"/>
          <p:nvPr>
            <p:ph type="body" idx="4294967295"/>
          </p:nvPr>
        </p:nvSpPr>
        <p:spPr>
          <a:prstGeom prst="rect">
            <a:avLst/>
          </a:prstGeom>
        </p:spPr>
        <p:txBody>
          <a:bodyPr/>
          <a:lstStyle/>
          <a:p>
            <a:pPr>
              <a:lnSpc>
                <a:spcPct val="90000"/>
              </a:lnSpc>
              <a:defRPr>
                <a:effectLst>
                  <a:outerShdw sx="100000" sy="100000" kx="0" ky="0" algn="b" rotWithShape="0" blurRad="12700" dist="25400" dir="2700000">
                    <a:srgbClr val="000000"/>
                  </a:outerShdw>
                </a:effectLst>
              </a:defRPr>
            </a:pPr>
            <a:r>
              <a:t>Audiência:  Cristãos em geral, mas especialmente aqueles de origem judaica</a:t>
            </a:r>
          </a:p>
          <a:p>
            <a:pPr>
              <a:lnSpc>
                <a:spcPct val="90000"/>
              </a:lnSpc>
              <a:defRPr>
                <a:effectLst>
                  <a:outerShdw sx="100000" sy="100000" kx="0" ky="0" algn="b" rotWithShape="0" blurRad="12700" dist="25400" dir="2700000">
                    <a:srgbClr val="000000"/>
                  </a:outerShdw>
                </a:effectLst>
              </a:defRPr>
            </a:pPr>
            <a:r>
              <a:t>Discípulos da segunda geração que estão tentados a desanimar diante das perseguições iminentes.</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Lembrem-se dos primeiros dias… Hebreus 10:32</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Uma pista: Os da Itália lhes enviam saudações. Hebreus 13:24</a:t>
            </a:r>
          </a:p>
          <a:p>
            <a:pPr>
              <a:lnSpc>
                <a:spcPct val="90000"/>
              </a:lnSpc>
              <a:defRPr>
                <a:effectLst>
                  <a:outerShdw sx="100000" sy="100000" kx="0" ky="0" algn="b" rotWithShape="0" blurRad="12700" dist="25400" dir="2700000">
                    <a:srgbClr val="000000"/>
                  </a:outerShdw>
                </a:effectLst>
              </a:defRPr>
            </a:pPr>
          </a:p>
          <a:p>
            <a:pPr>
              <a:lnSpc>
                <a:spcPct val="90000"/>
              </a:lnSpc>
              <a:defRPr>
                <a:effectLst>
                  <a:outerShdw sx="100000" sy="100000" kx="0" ky="0" algn="b" rotWithShape="0" blurRad="12700" dist="25400" dir="2700000">
                    <a:srgbClr val="000000"/>
                  </a:outerShdw>
                </a:effectLst>
              </a:defRPr>
            </a:pPr>
            <a:r>
              <a:t>Data da composição:  60-70 d.C., provavelmente mais próximo de 70 d.C.</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Porque Jesus Se Tornou Semelhante a Nós…"/>
          <p:cNvSpPr txBox="1"/>
          <p:nvPr>
            <p:ph type="title" idx="4294967295"/>
          </p:nvPr>
        </p:nvSpPr>
        <p:spPr>
          <a:xfrm>
            <a:off x="457200" y="274636"/>
            <a:ext cx="8229600" cy="868364"/>
          </a:xfrm>
          <a:prstGeom prst="rect">
            <a:avLst/>
          </a:prstGeom>
        </p:spPr>
        <p:txBody>
          <a:bodyPr/>
          <a:lstStyle/>
          <a:p>
            <a:pPr lvl="2">
              <a:defRPr sz="3200">
                <a:effectLst>
                  <a:outerShdw sx="100000" sy="100000" kx="0" ky="0" algn="b" rotWithShape="0" blurRad="12700" dist="25400" dir="2700000">
                    <a:srgbClr val="000000"/>
                  </a:outerShdw>
                </a:effectLst>
              </a:defRPr>
            </a:pPr>
            <a:r>
              <a:t>Porque Jesus Se Tornou Semelhante a Nós…</a:t>
            </a:r>
          </a:p>
        </p:txBody>
      </p:sp>
      <p:sp>
        <p:nvSpPr>
          <p:cNvPr id="225" name="v.10  Porque ele sofreu como nós, somos salvos…"/>
          <p:cNvSpPr txBox="1"/>
          <p:nvPr>
            <p:ph type="body" idx="4294967295"/>
          </p:nvPr>
        </p:nvSpPr>
        <p:spPr>
          <a:xfrm>
            <a:off x="457200" y="1676400"/>
            <a:ext cx="8229600" cy="4495800"/>
          </a:xfrm>
          <a:prstGeom prst="rect">
            <a:avLst/>
          </a:prstGeom>
        </p:spPr>
        <p:txBody>
          <a:bodyPr/>
          <a:lstStyle/>
          <a:p>
            <a:pPr marL="0" indent="0" defTabSz="850391">
              <a:lnSpc>
                <a:spcPct val="90000"/>
              </a:lnSpc>
              <a:spcBef>
                <a:spcPts val="500"/>
              </a:spcBef>
              <a:buSzTx/>
              <a:buNone/>
              <a:defRPr b="1" sz="2200">
                <a:effectLst>
                  <a:outerShdw sx="100000" sy="100000" kx="0" ky="0" algn="b" rotWithShape="0" blurRad="12700" dist="23622" dir="2700000">
                    <a:srgbClr val="000000"/>
                  </a:outerShdw>
                </a:effectLst>
              </a:defRPr>
            </a:pPr>
            <a:r>
              <a:t>v.10  Porque ele sofreu como nós, somos salvos</a:t>
            </a:r>
          </a:p>
          <a:p>
            <a:pPr marL="0" indent="0" defTabSz="850391">
              <a:lnSpc>
                <a:spcPct val="90000"/>
              </a:lnSpc>
              <a:buSzTx/>
              <a:buNone/>
              <a:defRPr b="1" sz="1400">
                <a:effectLst>
                  <a:outerShdw sx="100000" sy="100000" kx="0" ky="0" algn="b" rotWithShape="0" blurRad="12700" dist="23622" dir="2700000">
                    <a:srgbClr val="000000"/>
                  </a:outerShdw>
                </a:effectLst>
              </a:defRPr>
            </a:pPr>
          </a:p>
          <a:p>
            <a:pPr marL="0" indent="0" defTabSz="850391">
              <a:lnSpc>
                <a:spcPct val="90000"/>
              </a:lnSpc>
              <a:spcBef>
                <a:spcPts val="500"/>
              </a:spcBef>
              <a:buSzTx/>
              <a:buNone/>
              <a:defRPr b="1" sz="2200">
                <a:effectLst>
                  <a:outerShdw sx="100000" sy="100000" kx="0" ky="0" algn="b" rotWithShape="0" blurRad="12700" dist="23622" dir="2700000">
                    <a:srgbClr val="000000"/>
                  </a:outerShdw>
                </a:effectLst>
              </a:defRPr>
            </a:pPr>
            <a:r>
              <a:t>v. 11  Porque ele veio para cá, somos “da mesma família.”</a:t>
            </a:r>
          </a:p>
          <a:p>
            <a:pPr marL="0" indent="0" defTabSz="850391">
              <a:lnSpc>
                <a:spcPct val="90000"/>
              </a:lnSpc>
              <a:spcBef>
                <a:spcPts val="500"/>
              </a:spcBef>
              <a:buSzTx/>
              <a:buNone/>
              <a:defRPr b="1" sz="1400">
                <a:effectLst>
                  <a:outerShdw sx="100000" sy="100000" kx="0" ky="0" algn="b" rotWithShape="0" blurRad="12700" dist="23622" dir="2700000">
                    <a:srgbClr val="000000"/>
                  </a:outerShdw>
                </a:effectLst>
              </a:defRPr>
            </a:pPr>
          </a:p>
          <a:p>
            <a:pPr marL="0" indent="0" defTabSz="850391">
              <a:lnSpc>
                <a:spcPct val="90000"/>
              </a:lnSpc>
              <a:spcBef>
                <a:spcPts val="500"/>
              </a:spcBef>
              <a:buSzTx/>
              <a:buNone/>
              <a:defRPr b="1" sz="2200">
                <a:effectLst>
                  <a:outerShdw sx="100000" sy="100000" kx="0" ky="0" algn="b" rotWithShape="0" blurRad="12700" dist="23622" dir="2700000">
                    <a:srgbClr val="000000"/>
                  </a:outerShdw>
                </a:effectLst>
              </a:defRPr>
            </a:pPr>
            <a:r>
              <a:t>v. 14  Porque ele participou da nossa humanidade, não somos mais escravos </a:t>
            </a:r>
          </a:p>
          <a:p>
            <a:pPr marL="0" indent="0" defTabSz="850391">
              <a:lnSpc>
                <a:spcPct val="90000"/>
              </a:lnSpc>
              <a:buSzTx/>
              <a:buNone/>
              <a:defRPr b="1" sz="1400">
                <a:effectLst>
                  <a:outerShdw sx="100000" sy="100000" kx="0" ky="0" algn="b" rotWithShape="0" blurRad="12700" dist="23622" dir="2700000">
                    <a:srgbClr val="000000"/>
                  </a:outerShdw>
                </a:effectLst>
              </a:defRPr>
            </a:pPr>
          </a:p>
          <a:p>
            <a:pPr marL="0" indent="0" defTabSz="850391">
              <a:lnSpc>
                <a:spcPct val="90000"/>
              </a:lnSpc>
              <a:spcBef>
                <a:spcPts val="500"/>
              </a:spcBef>
              <a:buSzTx/>
              <a:buNone/>
              <a:defRPr b="1" sz="2200">
                <a:effectLst>
                  <a:outerShdw sx="100000" sy="100000" kx="0" ky="0" algn="b" rotWithShape="0" blurRad="12700" dist="23622" dir="2700000">
                    <a:srgbClr val="000000"/>
                  </a:outerShdw>
                </a:effectLst>
              </a:defRPr>
            </a:pPr>
            <a:r>
              <a:t>v. 16  Porque ele é semelhante a nós, ele é um sumo sacerdote misericordioso.</a:t>
            </a:r>
          </a:p>
          <a:p>
            <a:pPr marL="0" indent="0" defTabSz="850391">
              <a:lnSpc>
                <a:spcPct val="90000"/>
              </a:lnSpc>
              <a:buSzTx/>
              <a:buNone/>
              <a:defRPr b="1" sz="2200">
                <a:effectLst>
                  <a:outerShdw sx="100000" sy="100000" kx="0" ky="0" algn="b" rotWithShape="0" blurRad="12700" dist="23622" dir="2700000">
                    <a:srgbClr val="000000"/>
                  </a:outerShdw>
                </a:effectLst>
              </a:defRPr>
            </a:pPr>
          </a:p>
          <a:p>
            <a:pPr marL="0" indent="0" defTabSz="850391">
              <a:lnSpc>
                <a:spcPct val="90000"/>
              </a:lnSpc>
              <a:spcBef>
                <a:spcPts val="500"/>
              </a:spcBef>
              <a:buSzTx/>
              <a:buNone/>
              <a:defRPr b="1" sz="2200">
                <a:effectLst>
                  <a:outerShdw sx="100000" sy="100000" kx="0" ky="0" algn="b" rotWithShape="0" blurRad="12700" dist="23622" dir="2700000">
                    <a:srgbClr val="000000"/>
                  </a:outerShdw>
                </a:effectLst>
              </a:defRPr>
            </a:pPr>
            <a:r>
              <a:t>v. 17  Porque ele se tornou como nós, podemos nos tornar como ele.</a:t>
            </a:r>
          </a:p>
          <a:p>
            <a:pPr marL="0" indent="0" defTabSz="850391">
              <a:lnSpc>
                <a:spcPct val="90000"/>
              </a:lnSpc>
              <a:buSzTx/>
              <a:buNone/>
              <a:defRPr b="1" sz="1400">
                <a:effectLst>
                  <a:outerShdw sx="100000" sy="100000" kx="0" ky="0" algn="b" rotWithShape="0" blurRad="12700" dist="23622" dir="2700000">
                    <a:srgbClr val="000000"/>
                  </a:outerShdw>
                </a:effectLst>
              </a:defRPr>
            </a:pPr>
          </a:p>
          <a:p>
            <a:pPr marL="0" indent="0" defTabSz="850391">
              <a:lnSpc>
                <a:spcPct val="90000"/>
              </a:lnSpc>
              <a:spcBef>
                <a:spcPts val="500"/>
              </a:spcBef>
              <a:buSzTx/>
              <a:buNone/>
              <a:defRPr b="1" sz="2200">
                <a:effectLst>
                  <a:outerShdw sx="100000" sy="100000" kx="0" ky="0" algn="b" rotWithShape="0" blurRad="12700" dist="23622" dir="2700000">
                    <a:srgbClr val="000000"/>
                  </a:outerShdw>
                </a:effectLst>
              </a:defRPr>
            </a:pPr>
            <a:r>
              <a:t>v. 18  Porque ele sofreu, pode socorrer os que são sendo tentados.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2:10-18   A importância da humanidade e sofrimento de Jesus."/>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2:10-18   A importância da humanidade e sofrimento de Jesus.</a:t>
            </a:r>
          </a:p>
        </p:txBody>
      </p:sp>
      <p:sp>
        <p:nvSpPr>
          <p:cNvPr id="228" name="Archegos  Jesus é o autor, fundador, pioneiro, fonte, origem; aquele que vai primeiro tanto para criar quanto apontar o caminho para nós.…"/>
          <p:cNvSpPr txBox="1"/>
          <p:nvPr>
            <p:ph type="body" idx="4294967295"/>
          </p:nvPr>
        </p:nvSpPr>
        <p:spPr>
          <a:prstGeom prst="rect">
            <a:avLst/>
          </a:prstGeom>
        </p:spPr>
        <p:txBody>
          <a:bodyPr/>
          <a:lstStyle/>
          <a:p>
            <a:pPr marL="339470" indent="-339470" defTabSz="905255">
              <a:spcBef>
                <a:spcPts val="500"/>
              </a:spcBef>
              <a:defRPr b="1" i="1" sz="2300">
                <a:effectLst>
                  <a:outerShdw sx="100000" sy="100000" kx="0" ky="0" algn="b" rotWithShape="0" blurRad="12700" dist="25146" dir="2700000">
                    <a:srgbClr val="000000"/>
                  </a:outerShdw>
                </a:effectLst>
              </a:defRPr>
            </a:pPr>
            <a:r>
              <a:t>Archegos  </a:t>
            </a:r>
            <a:r>
              <a:rPr i="0"/>
              <a:t>Jesus é o autor, fundador, pioneiro, fonte, origem; aquele que vai primeiro tanto para criar quanto apontar o caminho para nós.</a:t>
            </a:r>
          </a:p>
          <a:p>
            <a:pPr marL="339470" indent="-339470" defTabSz="905255">
              <a:defRPr b="1" i="1" sz="700">
                <a:effectLst>
                  <a:outerShdw sx="100000" sy="100000" kx="0" ky="0" algn="b" rotWithShape="0" blurRad="12700" dist="25146" dir="2700000">
                    <a:srgbClr val="000000"/>
                  </a:outerShdw>
                </a:effectLst>
              </a:defRPr>
            </a:pPr>
          </a:p>
          <a:p>
            <a:pPr marL="339470" indent="-339470" defTabSz="905255">
              <a:spcBef>
                <a:spcPts val="500"/>
              </a:spcBef>
              <a:defRPr b="1" i="1" sz="2300">
                <a:effectLst>
                  <a:outerShdw sx="100000" sy="100000" kx="0" ky="0" algn="b" rotWithShape="0" blurRad="12700" dist="25146" dir="2700000">
                    <a:srgbClr val="000000"/>
                  </a:outerShdw>
                </a:effectLst>
              </a:defRPr>
            </a:pPr>
            <a:r>
              <a:t>Teleios  </a:t>
            </a:r>
            <a:r>
              <a:rPr i="0"/>
              <a:t>Jesus é aquele que aperfeiçoa, completa.  Ele é aquele que aponta o caminho, mas ele também é aquele que completa o caminho rumo à perfeição.  Ele é quem nos aperfeiçoa através do sofrimento.</a:t>
            </a:r>
          </a:p>
          <a:p>
            <a:pPr marL="339470" indent="-339470" defTabSz="905255">
              <a:defRPr b="1" sz="700">
                <a:effectLst>
                  <a:outerShdw sx="100000" sy="100000" kx="0" ky="0" algn="b" rotWithShape="0" blurRad="12700" dist="25146" dir="2700000">
                    <a:srgbClr val="000000"/>
                  </a:outerShdw>
                </a:effectLst>
              </a:defRPr>
            </a:pPr>
          </a:p>
          <a:p>
            <a:pPr marL="339470" indent="-339470" defTabSz="905255">
              <a:spcBef>
                <a:spcPts val="500"/>
              </a:spcBef>
              <a:defRPr b="1" sz="2300">
                <a:effectLst>
                  <a:outerShdw sx="100000" sy="100000" kx="0" ky="0" algn="b" rotWithShape="0" blurRad="12700" dist="25146" dir="2700000">
                    <a:srgbClr val="000000"/>
                  </a:outerShdw>
                </a:effectLst>
              </a:defRPr>
            </a:pPr>
            <a:r>
              <a:t>Ao tornar-se humano, Jesus nos abriu uma via para a presença de Deus.</a:t>
            </a:r>
          </a:p>
          <a:p>
            <a:pPr marL="339470" indent="-339470" defTabSz="905255">
              <a:spcBef>
                <a:spcPts val="500"/>
              </a:spcBef>
              <a:defRPr b="1" sz="2300">
                <a:effectLst>
                  <a:outerShdw sx="100000" sy="100000" kx="0" ky="0" algn="b" rotWithShape="0" blurRad="12700" dist="25146" dir="2700000">
                    <a:srgbClr val="000000"/>
                  </a:outerShdw>
                </a:effectLst>
              </a:defRPr>
            </a:pPr>
            <a:r>
              <a:t>Lição:  Jesus é aquele que tanto inaugura quanto completa a nossa perfeição.  Tudo depende de Jesus, não de nós.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Jesus pode se identificar…."/>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Jesus pode se identificar….</a:t>
            </a:r>
          </a:p>
        </p:txBody>
      </p:sp>
      <p:sp>
        <p:nvSpPr>
          <p:cNvPr id="231" name="Jesus não está no escritório com ar condicionado enquanto nós trabalhamos como escravos no chão da fábrica.…"/>
          <p:cNvSpPr txBox="1"/>
          <p:nvPr>
            <p:ph type="body" sz="half" idx="4294967295"/>
          </p:nvPr>
        </p:nvSpPr>
        <p:spPr>
          <a:xfrm>
            <a:off x="381000" y="1417636"/>
            <a:ext cx="4419600" cy="4495803"/>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Jesus não está no escritório com ar condicionado enquanto nós trabalhamos como escravos no chão da fábrica.</a:t>
            </a:r>
            <a:endParaRPr sz="1200"/>
          </a:p>
          <a:p>
            <a:pPr marL="0" indent="0">
              <a:spcBef>
                <a:spcPts val="600"/>
              </a:spcBef>
              <a:buSzTx/>
              <a:buNone/>
              <a:defRPr b="1" sz="2800">
                <a:effectLst>
                  <a:outerShdw sx="100000" sy="100000" kx="0" ky="0" algn="b" rotWithShape="0" blurRad="12700" dist="25400" dir="2700000">
                    <a:srgbClr val="000000"/>
                  </a:outerShdw>
                </a:effectLst>
              </a:defRPr>
            </a:pPr>
            <a:r>
              <a:t>Ao tornar-se humano, Jesus nos criou um acesso à presença de Deus.</a:t>
            </a:r>
          </a:p>
          <a:p>
            <a:pPr marL="0" indent="0">
              <a:buSzTx/>
              <a:buNone/>
              <a:defRPr b="1" sz="12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O que isso significa para você?</a:t>
            </a:r>
          </a:p>
        </p:txBody>
      </p:sp>
      <p:pic>
        <p:nvPicPr>
          <p:cNvPr id="232" name="Image result for air conditioned office" descr="Image result for air conditioned office"/>
          <p:cNvPicPr>
            <a:picLocks noChangeAspect="1"/>
          </p:cNvPicPr>
          <p:nvPr/>
        </p:nvPicPr>
        <p:blipFill>
          <a:blip r:embed="rId2">
            <a:extLst/>
          </a:blip>
          <a:stretch>
            <a:fillRect/>
          </a:stretch>
        </p:blipFill>
        <p:spPr>
          <a:xfrm>
            <a:off x="5029200" y="1600200"/>
            <a:ext cx="4000500" cy="2057400"/>
          </a:xfrm>
          <a:prstGeom prst="rect">
            <a:avLst/>
          </a:prstGeom>
          <a:ln w="12700">
            <a:miter lim="400000"/>
          </a:ln>
        </p:spPr>
      </p:pic>
      <p:pic>
        <p:nvPicPr>
          <p:cNvPr id="233" name="Image result for on the factory floor" descr="Image result for on the factory floor"/>
          <p:cNvPicPr>
            <a:picLocks noChangeAspect="1"/>
          </p:cNvPicPr>
          <p:nvPr/>
        </p:nvPicPr>
        <p:blipFill>
          <a:blip r:embed="rId3">
            <a:extLst/>
          </a:blip>
          <a:stretch>
            <a:fillRect/>
          </a:stretch>
        </p:blipFill>
        <p:spPr>
          <a:xfrm>
            <a:off x="5029200" y="3840162"/>
            <a:ext cx="3995738" cy="266700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Conclusão…."/>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Conclusão….</a:t>
            </a:r>
          </a:p>
        </p:txBody>
      </p:sp>
      <p:sp>
        <p:nvSpPr>
          <p:cNvPr id="236" name="Ele se tornou como nós para que nos tornássemos como ele.  Ele é o nosso grande sacerdote.…"/>
          <p:cNvSpPr txBox="1"/>
          <p:nvPr>
            <p:ph type="body" idx="4294967295"/>
          </p:nvPr>
        </p:nvSpPr>
        <p:spPr>
          <a:prstGeom prst="rect">
            <a:avLst/>
          </a:prstGeom>
        </p:spPr>
        <p:txBody>
          <a:bodyPr/>
          <a:lstStyle/>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Ele se tornou como nós para que nos tornássemos como ele.  Ele é o nosso grande sacerdote.</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Então…..</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Preste atenção em Jesus e na salvação que ele nos oferece.</a:t>
            </a:r>
          </a:p>
          <a:p>
            <a:pPr marL="0" indent="0">
              <a:spcBef>
                <a:spcPts val="600"/>
              </a:spcBef>
              <a:buSzTx/>
              <a:buNone/>
              <a:defRPr b="1" sz="2800">
                <a:effectLst>
                  <a:outerShdw sx="100000" sy="100000" kx="0" ky="0" algn="b" rotWithShape="0" blurRad="12700" dist="25400" dir="2700000">
                    <a:srgbClr val="000000"/>
                  </a:outerShdw>
                </a:effectLst>
              </a:defRPr>
            </a:pPr>
            <a:r>
              <a:t>Fixe seus olhos em Jesus.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Jesus é superior a Moisés"/>
          <p:cNvSpPr txBox="1"/>
          <p:nvPr>
            <p:ph type="title" idx="4294967295"/>
          </p:nvPr>
        </p:nvSpPr>
        <p:spPr>
          <a:xfrm>
            <a:off x="457200" y="228600"/>
            <a:ext cx="8229600" cy="685800"/>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Jesus é superior a Moisés</a:t>
            </a:r>
          </a:p>
        </p:txBody>
      </p:sp>
      <p:sp>
        <p:nvSpPr>
          <p:cNvPr id="239" name="Hebreus 1:1-3   Jesus é superior a todos os profetas antes dele.…"/>
          <p:cNvSpPr txBox="1"/>
          <p:nvPr>
            <p:ph type="body" idx="4294967295"/>
          </p:nvPr>
        </p:nvSpPr>
        <p:spPr>
          <a:xfrm>
            <a:off x="457200" y="1295400"/>
            <a:ext cx="8229600" cy="4724400"/>
          </a:xfrm>
          <a:prstGeom prst="rect">
            <a:avLst/>
          </a:prstGeom>
        </p:spPr>
        <p:txBody>
          <a:bodyPr/>
          <a:lstStyle/>
          <a:p>
            <a:pPr>
              <a:defRPr b="1">
                <a:effectLst>
                  <a:outerShdw sx="100000" sy="100000" kx="0" ky="0" algn="b" rotWithShape="0" blurRad="12700" dist="25400" dir="2700000">
                    <a:srgbClr val="000000"/>
                  </a:outerShdw>
                </a:effectLst>
              </a:defRPr>
            </a:pPr>
            <a:r>
              <a:t>Hebreus 1:1-3   Jesus é superior a todos os profetas antes dele.</a:t>
            </a:r>
          </a:p>
          <a:p>
            <a:pPr>
              <a:defRPr b="1">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Hebreus 1:4-14    Jesus é superior aos anjos.</a:t>
            </a:r>
          </a:p>
          <a:p>
            <a:pPr>
              <a:defRPr b="1">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Hebreus 3:1-5   Jesus é superior a Moisés.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Paralelos entre Moisés e Jesus"/>
          <p:cNvSpPr txBox="1"/>
          <p:nvPr/>
        </p:nvSpPr>
        <p:spPr>
          <a:xfrm>
            <a:off x="1341119" y="0"/>
            <a:ext cx="6614160" cy="561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57200" algn="just">
              <a:defRPr b="1" sz="2000">
                <a:solidFill>
                  <a:srgbClr val="FFFF66"/>
                </a:solidFill>
                <a:latin typeface="Book Antiqua"/>
                <a:ea typeface="Book Antiqua"/>
                <a:cs typeface="Book Antiqua"/>
                <a:sym typeface="Book Antiqua"/>
              </a:defRPr>
            </a:pPr>
            <a:r>
              <a:t>Paralelos entre Moisés e Jesus</a:t>
            </a:r>
            <a:endParaRPr i="1"/>
          </a:p>
          <a:p>
            <a:pPr indent="457200" algn="just">
              <a:defRPr sz="1100">
                <a:solidFill>
                  <a:srgbClr val="000000"/>
                </a:solidFill>
                <a:latin typeface="Book Antiqua"/>
                <a:ea typeface="Book Antiqua"/>
                <a:cs typeface="Book Antiqua"/>
                <a:sym typeface="Book Antiqua"/>
              </a:defRPr>
            </a:pPr>
            <a:r>
              <a:t> </a:t>
            </a:r>
          </a:p>
        </p:txBody>
      </p:sp>
      <p:grpSp>
        <p:nvGrpSpPr>
          <p:cNvPr id="310" name="Group"/>
          <p:cNvGrpSpPr/>
          <p:nvPr/>
        </p:nvGrpSpPr>
        <p:grpSpPr>
          <a:xfrm>
            <a:off x="990600" y="749299"/>
            <a:ext cx="6705600" cy="5929269"/>
            <a:chOff x="0" y="0"/>
            <a:chExt cx="6705600" cy="5929268"/>
          </a:xfrm>
        </p:grpSpPr>
        <p:grpSp>
          <p:nvGrpSpPr>
            <p:cNvPr id="308" name="Group"/>
            <p:cNvGrpSpPr/>
            <p:nvPr/>
          </p:nvGrpSpPr>
          <p:grpSpPr>
            <a:xfrm>
              <a:off x="9020" y="2902"/>
              <a:ext cx="6687562" cy="5926367"/>
              <a:chOff x="0" y="0"/>
              <a:chExt cx="6687560" cy="5926365"/>
            </a:xfrm>
          </p:grpSpPr>
          <p:grpSp>
            <p:nvGrpSpPr>
              <p:cNvPr id="244" name="Group"/>
              <p:cNvGrpSpPr/>
              <p:nvPr/>
            </p:nvGrpSpPr>
            <p:grpSpPr>
              <a:xfrm>
                <a:off x="0" y="-1"/>
                <a:ext cx="3397907" cy="574040"/>
                <a:chOff x="0" y="0"/>
                <a:chExt cx="3397906" cy="574038"/>
              </a:xfrm>
            </p:grpSpPr>
            <p:sp>
              <p:nvSpPr>
                <p:cNvPr id="242" name="Moisés"/>
                <p:cNvSpPr txBox="1"/>
                <p:nvPr/>
              </p:nvSpPr>
              <p:spPr>
                <a:xfrm>
                  <a:off x="175020" y="0"/>
                  <a:ext cx="3047866" cy="574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a:defRPr b="1" sz="2000">
                      <a:solidFill>
                        <a:srgbClr val="FFFF66"/>
                      </a:solidFill>
                      <a:latin typeface="Book Antiqua"/>
                      <a:ea typeface="Book Antiqua"/>
                      <a:cs typeface="Book Antiqua"/>
                      <a:sym typeface="Book Antiqua"/>
                    </a:defRPr>
                  </a:pPr>
                  <a:r>
                    <a:t>Moisés</a:t>
                  </a:r>
                  <a:endParaRPr i="1"/>
                </a:p>
                <a:p>
                  <a:pPr algn="just">
                    <a:defRPr i="1" sz="1200">
                      <a:solidFill>
                        <a:srgbClr val="000000"/>
                      </a:solidFill>
                      <a:latin typeface="Book Antiqua"/>
                      <a:ea typeface="Book Antiqua"/>
                      <a:cs typeface="Book Antiqua"/>
                      <a:sym typeface="Book Antiqua"/>
                    </a:defRPr>
                  </a:pPr>
                  <a:r>
                    <a:t> </a:t>
                  </a:r>
                </a:p>
              </p:txBody>
            </p:sp>
            <p:sp>
              <p:nvSpPr>
                <p:cNvPr id="243" name="Rectangle"/>
                <p:cNvSpPr/>
                <p:nvPr/>
              </p:nvSpPr>
              <p:spPr>
                <a:xfrm>
                  <a:off x="0" y="0"/>
                  <a:ext cx="3397907" cy="49258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47" name="Group"/>
              <p:cNvGrpSpPr/>
              <p:nvPr/>
            </p:nvGrpSpPr>
            <p:grpSpPr>
              <a:xfrm>
                <a:off x="3397904" y="0"/>
                <a:ext cx="3289656" cy="492582"/>
                <a:chOff x="0" y="0"/>
                <a:chExt cx="3289655" cy="492581"/>
              </a:xfrm>
            </p:grpSpPr>
            <p:sp>
              <p:nvSpPr>
                <p:cNvPr id="245" name="Jesus"/>
                <p:cNvSpPr txBox="1"/>
                <p:nvPr/>
              </p:nvSpPr>
              <p:spPr>
                <a:xfrm>
                  <a:off x="175020" y="0"/>
                  <a:ext cx="2939615" cy="396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sz="2000">
                      <a:solidFill>
                        <a:srgbClr val="FFFF66"/>
                      </a:solidFill>
                      <a:latin typeface="Book Antiqua"/>
                      <a:ea typeface="Book Antiqua"/>
                      <a:cs typeface="Book Antiqua"/>
                      <a:sym typeface="Book Antiqua"/>
                    </a:defRPr>
                  </a:lvl1pPr>
                </a:lstStyle>
                <a:p>
                  <a:pPr/>
                  <a:r>
                    <a:t>Jesus</a:t>
                  </a:r>
                </a:p>
              </p:txBody>
            </p:sp>
            <p:sp>
              <p:nvSpPr>
                <p:cNvPr id="246" name="Rectangle"/>
                <p:cNvSpPr/>
                <p:nvPr/>
              </p:nvSpPr>
              <p:spPr>
                <a:xfrm>
                  <a:off x="0" y="0"/>
                  <a:ext cx="3289656" cy="49258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50" name="Group"/>
              <p:cNvGrpSpPr/>
              <p:nvPr/>
            </p:nvGrpSpPr>
            <p:grpSpPr>
              <a:xfrm>
                <a:off x="0" y="492579"/>
                <a:ext cx="3397907" cy="595162"/>
                <a:chOff x="0" y="0"/>
                <a:chExt cx="3397906" cy="595161"/>
              </a:xfrm>
            </p:grpSpPr>
            <p:sp>
              <p:nvSpPr>
                <p:cNvPr id="248" name="O faraó tentou matá-lo"/>
                <p:cNvSpPr txBox="1"/>
                <p:nvPr/>
              </p:nvSpPr>
              <p:spPr>
                <a:xfrm>
                  <a:off x="175020" y="-1"/>
                  <a:ext cx="3047866"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600">
                      <a:solidFill>
                        <a:srgbClr val="FFFF66"/>
                      </a:solidFill>
                      <a:latin typeface="Book Antiqua"/>
                      <a:ea typeface="Book Antiqua"/>
                      <a:cs typeface="Book Antiqua"/>
                      <a:sym typeface="Book Antiqua"/>
                    </a:defRPr>
                  </a:pPr>
                  <a:r>
                    <a:t>O faraó tentou matá-lo</a:t>
                  </a:r>
                  <a:endParaRPr i="1"/>
                </a:p>
                <a:p>
                  <a:pPr>
                    <a:defRPr i="1" sz="1200">
                      <a:solidFill>
                        <a:srgbClr val="000000"/>
                      </a:solidFill>
                      <a:latin typeface="Book Antiqua"/>
                      <a:ea typeface="Book Antiqua"/>
                      <a:cs typeface="Book Antiqua"/>
                      <a:sym typeface="Book Antiqua"/>
                    </a:defRPr>
                  </a:pPr>
                  <a:r>
                    <a:t> </a:t>
                  </a:r>
                </a:p>
              </p:txBody>
            </p:sp>
            <p:sp>
              <p:nvSpPr>
                <p:cNvPr id="249" name="Rectangle"/>
                <p:cNvSpPr/>
                <p:nvPr/>
              </p:nvSpPr>
              <p:spPr>
                <a:xfrm>
                  <a:off x="0" y="-1"/>
                  <a:ext cx="3397907" cy="59516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53" name="Group"/>
              <p:cNvGrpSpPr/>
              <p:nvPr/>
            </p:nvGrpSpPr>
            <p:grpSpPr>
              <a:xfrm>
                <a:off x="3397904" y="492579"/>
                <a:ext cx="3289656" cy="595162"/>
                <a:chOff x="0" y="0"/>
                <a:chExt cx="3289655" cy="595161"/>
              </a:xfrm>
            </p:grpSpPr>
            <p:sp>
              <p:nvSpPr>
                <p:cNvPr id="251" name="O Herodes tentou matá-lo"/>
                <p:cNvSpPr txBox="1"/>
                <p:nvPr/>
              </p:nvSpPr>
              <p:spPr>
                <a:xfrm>
                  <a:off x="175020" y="-1"/>
                  <a:ext cx="2939615"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O Herodes tentou matá-lo</a:t>
                  </a:r>
                </a:p>
              </p:txBody>
            </p:sp>
            <p:sp>
              <p:nvSpPr>
                <p:cNvPr id="252" name="Rectangle"/>
                <p:cNvSpPr/>
                <p:nvPr/>
              </p:nvSpPr>
              <p:spPr>
                <a:xfrm>
                  <a:off x="0" y="-1"/>
                  <a:ext cx="3289656" cy="59516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56" name="Group"/>
              <p:cNvGrpSpPr/>
              <p:nvPr/>
            </p:nvGrpSpPr>
            <p:grpSpPr>
              <a:xfrm>
                <a:off x="0" y="1087738"/>
                <a:ext cx="3397907" cy="548639"/>
                <a:chOff x="0" y="0"/>
                <a:chExt cx="3397906" cy="548638"/>
              </a:xfrm>
            </p:grpSpPr>
            <p:sp>
              <p:nvSpPr>
                <p:cNvPr id="254" name="Chamado por Deus para sair do Egito"/>
                <p:cNvSpPr txBox="1"/>
                <p:nvPr/>
              </p:nvSpPr>
              <p:spPr>
                <a:xfrm>
                  <a:off x="175020" y="0"/>
                  <a:ext cx="3047866" cy="548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66"/>
                      </a:solidFill>
                      <a:latin typeface="Book Antiqua"/>
                      <a:ea typeface="Book Antiqua"/>
                      <a:cs typeface="Book Antiqua"/>
                      <a:sym typeface="Book Antiqua"/>
                    </a:defRPr>
                  </a:lvl1pPr>
                </a:lstStyle>
                <a:p>
                  <a:pPr/>
                  <a:r>
                    <a:t>Chamado por Deus para sair do Egito</a:t>
                  </a:r>
                </a:p>
              </p:txBody>
            </p:sp>
            <p:sp>
              <p:nvSpPr>
                <p:cNvPr id="255" name="Rectangle"/>
                <p:cNvSpPr/>
                <p:nvPr/>
              </p:nvSpPr>
              <p:spPr>
                <a:xfrm>
                  <a:off x="0" y="0"/>
                  <a:ext cx="3397907"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59" name="Group"/>
              <p:cNvGrpSpPr/>
              <p:nvPr/>
            </p:nvGrpSpPr>
            <p:grpSpPr>
              <a:xfrm>
                <a:off x="3397904" y="1087738"/>
                <a:ext cx="3289656" cy="483872"/>
                <a:chOff x="0" y="0"/>
                <a:chExt cx="3289655" cy="483871"/>
              </a:xfrm>
            </p:grpSpPr>
            <p:sp>
              <p:nvSpPr>
                <p:cNvPr id="257" name="Carregado para fora do Egito"/>
                <p:cNvSpPr txBox="1"/>
                <p:nvPr/>
              </p:nvSpPr>
              <p:spPr>
                <a:xfrm>
                  <a:off x="175020" y="0"/>
                  <a:ext cx="2939615"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Carregado para fora do Egito</a:t>
                  </a:r>
                </a:p>
              </p:txBody>
            </p:sp>
            <p:sp>
              <p:nvSpPr>
                <p:cNvPr id="258" name="Rectangle"/>
                <p:cNvSpPr/>
                <p:nvPr/>
              </p:nvSpPr>
              <p:spPr>
                <a:xfrm>
                  <a:off x="0" y="0"/>
                  <a:ext cx="3289656"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62" name="Group"/>
              <p:cNvGrpSpPr/>
              <p:nvPr/>
            </p:nvGrpSpPr>
            <p:grpSpPr>
              <a:xfrm>
                <a:off x="0" y="1571608"/>
                <a:ext cx="3397907" cy="599439"/>
                <a:chOff x="0" y="0"/>
                <a:chExt cx="3397906" cy="599438"/>
              </a:xfrm>
            </p:grpSpPr>
            <p:sp>
              <p:nvSpPr>
                <p:cNvPr id="260" name="Quarenta anos no deserto para se preparar para seu ministério"/>
                <p:cNvSpPr txBox="1"/>
                <p:nvPr/>
              </p:nvSpPr>
              <p:spPr>
                <a:xfrm>
                  <a:off x="175020" y="0"/>
                  <a:ext cx="3047866" cy="599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Quarenta anos no deserto para se preparar para seu ministério</a:t>
                  </a:r>
                </a:p>
              </p:txBody>
            </p:sp>
            <p:sp>
              <p:nvSpPr>
                <p:cNvPr id="261" name="Rectangle"/>
                <p:cNvSpPr/>
                <p:nvPr/>
              </p:nvSpPr>
              <p:spPr>
                <a:xfrm>
                  <a:off x="0" y="0"/>
                  <a:ext cx="3397907" cy="58645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65" name="Group"/>
              <p:cNvGrpSpPr/>
              <p:nvPr/>
            </p:nvGrpSpPr>
            <p:grpSpPr>
              <a:xfrm>
                <a:off x="3364567" y="1567283"/>
                <a:ext cx="3322994" cy="599440"/>
                <a:chOff x="0" y="0"/>
                <a:chExt cx="3322992" cy="599438"/>
              </a:xfrm>
            </p:grpSpPr>
            <p:sp>
              <p:nvSpPr>
                <p:cNvPr id="263" name="Quarenta dias no deserto para se preparar para seu ministério"/>
                <p:cNvSpPr txBox="1"/>
                <p:nvPr/>
              </p:nvSpPr>
              <p:spPr>
                <a:xfrm>
                  <a:off x="176794" y="0"/>
                  <a:ext cx="2969405"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Quarenta dias no deserto para se preparar para seu ministério</a:t>
                  </a:r>
                </a:p>
              </p:txBody>
            </p:sp>
            <p:sp>
              <p:nvSpPr>
                <p:cNvPr id="264" name="Rectangle"/>
                <p:cNvSpPr/>
                <p:nvPr/>
              </p:nvSpPr>
              <p:spPr>
                <a:xfrm>
                  <a:off x="0" y="0"/>
                  <a:ext cx="3322993" cy="5923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68" name="Group"/>
              <p:cNvGrpSpPr/>
              <p:nvPr/>
            </p:nvGrpSpPr>
            <p:grpSpPr>
              <a:xfrm>
                <a:off x="0" y="2158058"/>
                <a:ext cx="3397907" cy="586453"/>
                <a:chOff x="0" y="0"/>
                <a:chExt cx="3397906" cy="586452"/>
              </a:xfrm>
            </p:grpSpPr>
            <p:sp>
              <p:nvSpPr>
                <p:cNvPr id="266" name="Deixou sua posição com o rei do Egito para morar com os judeus"/>
                <p:cNvSpPr txBox="1"/>
                <p:nvPr/>
              </p:nvSpPr>
              <p:spPr>
                <a:xfrm>
                  <a:off x="175020" y="0"/>
                  <a:ext cx="3047866" cy="54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66"/>
                      </a:solidFill>
                      <a:latin typeface="Book Antiqua"/>
                      <a:ea typeface="Book Antiqua"/>
                      <a:cs typeface="Book Antiqua"/>
                      <a:sym typeface="Book Antiqua"/>
                    </a:defRPr>
                  </a:lvl1pPr>
                </a:lstStyle>
                <a:p>
                  <a:pPr/>
                  <a:r>
                    <a:t>Deixou sua posição com o rei do Egito para morar com os judeus</a:t>
                  </a:r>
                </a:p>
              </p:txBody>
            </p:sp>
            <p:sp>
              <p:nvSpPr>
                <p:cNvPr id="267" name="Rectangle"/>
                <p:cNvSpPr/>
                <p:nvPr/>
              </p:nvSpPr>
              <p:spPr>
                <a:xfrm>
                  <a:off x="0" y="0"/>
                  <a:ext cx="3397907" cy="586453"/>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71" name="Group"/>
              <p:cNvGrpSpPr/>
              <p:nvPr/>
            </p:nvGrpSpPr>
            <p:grpSpPr>
              <a:xfrm>
                <a:off x="3397904" y="2158058"/>
                <a:ext cx="3289657" cy="599439"/>
                <a:chOff x="0" y="0"/>
                <a:chExt cx="3289655" cy="599438"/>
              </a:xfrm>
            </p:grpSpPr>
            <p:sp>
              <p:nvSpPr>
                <p:cNvPr id="269" name="Deixo a mão direita de Deus para viver com os judeus"/>
                <p:cNvSpPr txBox="1"/>
                <p:nvPr/>
              </p:nvSpPr>
              <p:spPr>
                <a:xfrm>
                  <a:off x="175020" y="0"/>
                  <a:ext cx="2939615" cy="599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Deixo a mão direita de Deus para viver com os judeus</a:t>
                  </a:r>
                </a:p>
              </p:txBody>
            </p:sp>
            <p:sp>
              <p:nvSpPr>
                <p:cNvPr id="270" name="Rectangle"/>
                <p:cNvSpPr/>
                <p:nvPr/>
              </p:nvSpPr>
              <p:spPr>
                <a:xfrm>
                  <a:off x="0" y="0"/>
                  <a:ext cx="3289656" cy="58645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74" name="Group"/>
              <p:cNvGrpSpPr/>
              <p:nvPr/>
            </p:nvGrpSpPr>
            <p:grpSpPr>
              <a:xfrm>
                <a:off x="0" y="2744508"/>
                <a:ext cx="3397907" cy="483872"/>
                <a:chOff x="0" y="0"/>
                <a:chExt cx="3397906" cy="483871"/>
              </a:xfrm>
            </p:grpSpPr>
            <p:sp>
              <p:nvSpPr>
                <p:cNvPr id="272" name="Tirou Israel da escravidão no Egito"/>
                <p:cNvSpPr txBox="1"/>
                <p:nvPr/>
              </p:nvSpPr>
              <p:spPr>
                <a:xfrm>
                  <a:off x="175020" y="0"/>
                  <a:ext cx="3047866"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66"/>
                      </a:solidFill>
                      <a:latin typeface="Book Antiqua"/>
                      <a:ea typeface="Book Antiqua"/>
                      <a:cs typeface="Book Antiqua"/>
                      <a:sym typeface="Book Antiqua"/>
                    </a:defRPr>
                  </a:lvl1pPr>
                </a:lstStyle>
                <a:p>
                  <a:pPr/>
                  <a:r>
                    <a:t>Tirou Israel da escravidão no Egito</a:t>
                  </a:r>
                </a:p>
              </p:txBody>
            </p:sp>
            <p:sp>
              <p:nvSpPr>
                <p:cNvPr id="273" name="Rectangle"/>
                <p:cNvSpPr/>
                <p:nvPr/>
              </p:nvSpPr>
              <p:spPr>
                <a:xfrm>
                  <a:off x="0" y="0"/>
                  <a:ext cx="3397907"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77" name="Group"/>
              <p:cNvGrpSpPr/>
              <p:nvPr/>
            </p:nvGrpSpPr>
            <p:grpSpPr>
              <a:xfrm>
                <a:off x="3397904" y="2744508"/>
                <a:ext cx="3289656" cy="483872"/>
                <a:chOff x="0" y="0"/>
                <a:chExt cx="3289655" cy="483871"/>
              </a:xfrm>
            </p:grpSpPr>
            <p:sp>
              <p:nvSpPr>
                <p:cNvPr id="275" name="Tira o Israel espiritual do pecado"/>
                <p:cNvSpPr txBox="1"/>
                <p:nvPr/>
              </p:nvSpPr>
              <p:spPr>
                <a:xfrm>
                  <a:off x="175020" y="0"/>
                  <a:ext cx="2939615"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66"/>
                      </a:solidFill>
                      <a:latin typeface="Book Antiqua"/>
                      <a:ea typeface="Book Antiqua"/>
                      <a:cs typeface="Book Antiqua"/>
                      <a:sym typeface="Book Antiqua"/>
                    </a:defRPr>
                  </a:lvl1pPr>
                </a:lstStyle>
                <a:p>
                  <a:pPr/>
                  <a:r>
                    <a:t>Tira o Israel espiritual do pecado</a:t>
                  </a:r>
                </a:p>
              </p:txBody>
            </p:sp>
            <p:sp>
              <p:nvSpPr>
                <p:cNvPr id="276" name="Rectangle"/>
                <p:cNvSpPr/>
                <p:nvPr/>
              </p:nvSpPr>
              <p:spPr>
                <a:xfrm>
                  <a:off x="0" y="0"/>
                  <a:ext cx="3289656"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80" name="Group"/>
              <p:cNvGrpSpPr/>
              <p:nvPr/>
            </p:nvGrpSpPr>
            <p:grpSpPr>
              <a:xfrm>
                <a:off x="0" y="3228378"/>
                <a:ext cx="3397907" cy="599439"/>
                <a:chOff x="0" y="0"/>
                <a:chExt cx="3397906" cy="599438"/>
              </a:xfrm>
            </p:grpSpPr>
            <p:sp>
              <p:nvSpPr>
                <p:cNvPr id="278" name="Arão preparou o caminho"/>
                <p:cNvSpPr txBox="1"/>
                <p:nvPr/>
              </p:nvSpPr>
              <p:spPr>
                <a:xfrm>
                  <a:off x="175020" y="0"/>
                  <a:ext cx="3047866"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600">
                      <a:solidFill>
                        <a:srgbClr val="FFFF66"/>
                      </a:solidFill>
                      <a:latin typeface="Book Antiqua"/>
                      <a:ea typeface="Book Antiqua"/>
                      <a:cs typeface="Book Antiqua"/>
                      <a:sym typeface="Book Antiqua"/>
                    </a:defRPr>
                  </a:pPr>
                  <a:r>
                    <a:t>Arão preparou o caminho</a:t>
                  </a:r>
                  <a:endParaRPr i="1"/>
                </a:p>
                <a:p>
                  <a:pPr>
                    <a:defRPr b="1" i="1" sz="1600">
                      <a:solidFill>
                        <a:srgbClr val="FFFF66"/>
                      </a:solidFill>
                      <a:latin typeface="Book Antiqua"/>
                      <a:ea typeface="Book Antiqua"/>
                      <a:cs typeface="Book Antiqua"/>
                      <a:sym typeface="Book Antiqua"/>
                    </a:defRPr>
                  </a:pPr>
                  <a:r>
                    <a:t> </a:t>
                  </a:r>
                </a:p>
              </p:txBody>
            </p:sp>
            <p:sp>
              <p:nvSpPr>
                <p:cNvPr id="279" name="Rectangle"/>
                <p:cNvSpPr/>
                <p:nvPr/>
              </p:nvSpPr>
              <p:spPr>
                <a:xfrm>
                  <a:off x="0" y="0"/>
                  <a:ext cx="3397907" cy="59516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83" name="Group"/>
              <p:cNvGrpSpPr/>
              <p:nvPr/>
            </p:nvGrpSpPr>
            <p:grpSpPr>
              <a:xfrm>
                <a:off x="3397904" y="3228378"/>
                <a:ext cx="3289657" cy="599439"/>
                <a:chOff x="0" y="0"/>
                <a:chExt cx="3289655" cy="599438"/>
              </a:xfrm>
            </p:grpSpPr>
            <p:sp>
              <p:nvSpPr>
                <p:cNvPr id="281" name="João Batista preparou o caminho"/>
                <p:cNvSpPr txBox="1"/>
                <p:nvPr/>
              </p:nvSpPr>
              <p:spPr>
                <a:xfrm>
                  <a:off x="175020" y="0"/>
                  <a:ext cx="2939615"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João Batista preparou o caminho</a:t>
                  </a:r>
                </a:p>
              </p:txBody>
            </p:sp>
            <p:sp>
              <p:nvSpPr>
                <p:cNvPr id="282" name="Rectangle"/>
                <p:cNvSpPr/>
                <p:nvPr/>
              </p:nvSpPr>
              <p:spPr>
                <a:xfrm>
                  <a:off x="0" y="0"/>
                  <a:ext cx="3289656" cy="59516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86" name="Group"/>
              <p:cNvGrpSpPr/>
              <p:nvPr/>
            </p:nvGrpSpPr>
            <p:grpSpPr>
              <a:xfrm>
                <a:off x="0" y="3823537"/>
                <a:ext cx="3397907" cy="599439"/>
                <a:chOff x="0" y="0"/>
                <a:chExt cx="3397906" cy="599438"/>
              </a:xfrm>
            </p:grpSpPr>
            <p:sp>
              <p:nvSpPr>
                <p:cNvPr id="284" name="Batizou Israel no Mar Vermelho para libertá-lo"/>
                <p:cNvSpPr txBox="1"/>
                <p:nvPr/>
              </p:nvSpPr>
              <p:spPr>
                <a:xfrm>
                  <a:off x="175020" y="0"/>
                  <a:ext cx="3047866" cy="599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Batizou Israel no Mar Vermelho para libertá-lo</a:t>
                  </a:r>
                </a:p>
              </p:txBody>
            </p:sp>
            <p:sp>
              <p:nvSpPr>
                <p:cNvPr id="285" name="Rectangle"/>
                <p:cNvSpPr/>
                <p:nvPr/>
              </p:nvSpPr>
              <p:spPr>
                <a:xfrm>
                  <a:off x="0" y="0"/>
                  <a:ext cx="3397907" cy="58645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89" name="Group"/>
              <p:cNvGrpSpPr/>
              <p:nvPr/>
            </p:nvGrpSpPr>
            <p:grpSpPr>
              <a:xfrm>
                <a:off x="3397904" y="3823537"/>
                <a:ext cx="3289657" cy="599439"/>
                <a:chOff x="0" y="0"/>
                <a:chExt cx="3289655" cy="599438"/>
              </a:xfrm>
            </p:grpSpPr>
            <p:sp>
              <p:nvSpPr>
                <p:cNvPr id="287" name="Ordena o batismo na água para libertação do pecado"/>
                <p:cNvSpPr txBox="1"/>
                <p:nvPr/>
              </p:nvSpPr>
              <p:spPr>
                <a:xfrm>
                  <a:off x="175020" y="0"/>
                  <a:ext cx="2939615" cy="599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Ordena o batismo na água para libertação do pecado</a:t>
                  </a:r>
                </a:p>
              </p:txBody>
            </p:sp>
            <p:sp>
              <p:nvSpPr>
                <p:cNvPr id="288" name="Rectangle"/>
                <p:cNvSpPr/>
                <p:nvPr/>
              </p:nvSpPr>
              <p:spPr>
                <a:xfrm>
                  <a:off x="0" y="0"/>
                  <a:ext cx="3289656" cy="58645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92" name="Group"/>
              <p:cNvGrpSpPr/>
              <p:nvPr/>
            </p:nvGrpSpPr>
            <p:grpSpPr>
              <a:xfrm>
                <a:off x="0" y="4409987"/>
                <a:ext cx="3397907" cy="523239"/>
                <a:chOff x="0" y="0"/>
                <a:chExt cx="3397906" cy="523238"/>
              </a:xfrm>
            </p:grpSpPr>
            <p:sp>
              <p:nvSpPr>
                <p:cNvPr id="290" name="Deu maná no deserto…"/>
                <p:cNvSpPr txBox="1"/>
                <p:nvPr/>
              </p:nvSpPr>
              <p:spPr>
                <a:xfrm>
                  <a:off x="175020" y="0"/>
                  <a:ext cx="3047866" cy="523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400">
                      <a:solidFill>
                        <a:srgbClr val="FFFF66"/>
                      </a:solidFill>
                      <a:latin typeface="Book Antiqua"/>
                      <a:ea typeface="Book Antiqua"/>
                      <a:cs typeface="Book Antiqua"/>
                      <a:sym typeface="Book Antiqua"/>
                    </a:defRPr>
                  </a:pPr>
                  <a:r>
                    <a:t>Deu maná no deserto </a:t>
                  </a:r>
                </a:p>
                <a:p>
                  <a:pPr>
                    <a:defRPr b="1" sz="1400">
                      <a:solidFill>
                        <a:srgbClr val="FFFF66"/>
                      </a:solidFill>
                      <a:latin typeface="Book Antiqua"/>
                      <a:ea typeface="Book Antiqua"/>
                      <a:cs typeface="Book Antiqua"/>
                      <a:sym typeface="Book Antiqua"/>
                    </a:defRPr>
                  </a:pPr>
                  <a:r>
                    <a:t>(de certa forma)</a:t>
                  </a:r>
                </a:p>
              </p:txBody>
            </p:sp>
            <p:sp>
              <p:nvSpPr>
                <p:cNvPr id="291" name="Rectangle"/>
                <p:cNvSpPr/>
                <p:nvPr/>
              </p:nvSpPr>
              <p:spPr>
                <a:xfrm>
                  <a:off x="0" y="0"/>
                  <a:ext cx="3397907"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95" name="Group"/>
              <p:cNvGrpSpPr/>
              <p:nvPr/>
            </p:nvGrpSpPr>
            <p:grpSpPr>
              <a:xfrm>
                <a:off x="3397904" y="4409987"/>
                <a:ext cx="3289657" cy="523239"/>
                <a:chOff x="0" y="0"/>
                <a:chExt cx="3289655" cy="523238"/>
              </a:xfrm>
            </p:grpSpPr>
            <p:sp>
              <p:nvSpPr>
                <p:cNvPr id="293" name="Dá pão espiritual a todos que têm fome"/>
                <p:cNvSpPr txBox="1"/>
                <p:nvPr/>
              </p:nvSpPr>
              <p:spPr>
                <a:xfrm>
                  <a:off x="175020" y="0"/>
                  <a:ext cx="2939615" cy="523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66"/>
                      </a:solidFill>
                      <a:latin typeface="Book Antiqua"/>
                      <a:ea typeface="Book Antiqua"/>
                      <a:cs typeface="Book Antiqua"/>
                      <a:sym typeface="Book Antiqua"/>
                    </a:defRPr>
                  </a:lvl1pPr>
                </a:lstStyle>
                <a:p>
                  <a:pPr/>
                  <a:r>
                    <a:t>Dá pão espiritual a todos que têm fome</a:t>
                  </a:r>
                </a:p>
              </p:txBody>
            </p:sp>
            <p:sp>
              <p:nvSpPr>
                <p:cNvPr id="294" name="Rectangle"/>
                <p:cNvSpPr/>
                <p:nvPr/>
              </p:nvSpPr>
              <p:spPr>
                <a:xfrm>
                  <a:off x="0" y="0"/>
                  <a:ext cx="3289656"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298" name="Group"/>
              <p:cNvGrpSpPr/>
              <p:nvPr/>
            </p:nvGrpSpPr>
            <p:grpSpPr>
              <a:xfrm>
                <a:off x="0" y="4893858"/>
                <a:ext cx="3397907" cy="483872"/>
                <a:chOff x="0" y="0"/>
                <a:chExt cx="3397906" cy="483871"/>
              </a:xfrm>
            </p:grpSpPr>
            <p:sp>
              <p:nvSpPr>
                <p:cNvPr id="296" name="Deu água ao povo no deserto"/>
                <p:cNvSpPr txBox="1"/>
                <p:nvPr/>
              </p:nvSpPr>
              <p:spPr>
                <a:xfrm>
                  <a:off x="175020" y="0"/>
                  <a:ext cx="3047866"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Deu água ao povo no deserto</a:t>
                  </a:r>
                </a:p>
              </p:txBody>
            </p:sp>
            <p:sp>
              <p:nvSpPr>
                <p:cNvPr id="297" name="Rectangle"/>
                <p:cNvSpPr/>
                <p:nvPr/>
              </p:nvSpPr>
              <p:spPr>
                <a:xfrm>
                  <a:off x="0" y="0"/>
                  <a:ext cx="3397907"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01" name="Group"/>
              <p:cNvGrpSpPr/>
              <p:nvPr/>
            </p:nvGrpSpPr>
            <p:grpSpPr>
              <a:xfrm>
                <a:off x="3397904" y="4885148"/>
                <a:ext cx="3289657" cy="548639"/>
                <a:chOff x="0" y="0"/>
                <a:chExt cx="3289655" cy="548638"/>
              </a:xfrm>
            </p:grpSpPr>
            <p:sp>
              <p:nvSpPr>
                <p:cNvPr id="299" name="Dá a água espiritual: o Espírito Santo"/>
                <p:cNvSpPr txBox="1"/>
                <p:nvPr/>
              </p:nvSpPr>
              <p:spPr>
                <a:xfrm>
                  <a:off x="175020" y="0"/>
                  <a:ext cx="2939615" cy="548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66"/>
                      </a:solidFill>
                      <a:latin typeface="Book Antiqua"/>
                      <a:ea typeface="Book Antiqua"/>
                      <a:cs typeface="Book Antiqua"/>
                      <a:sym typeface="Book Antiqua"/>
                    </a:defRPr>
                  </a:lvl1pPr>
                </a:lstStyle>
                <a:p>
                  <a:pPr/>
                  <a:r>
                    <a:t>Dá a água espiritual: o Espírito Santo</a:t>
                  </a:r>
                </a:p>
              </p:txBody>
            </p:sp>
            <p:sp>
              <p:nvSpPr>
                <p:cNvPr id="300" name="Rectangle"/>
                <p:cNvSpPr/>
                <p:nvPr/>
              </p:nvSpPr>
              <p:spPr>
                <a:xfrm>
                  <a:off x="0" y="0"/>
                  <a:ext cx="3289656"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04" name="Group"/>
              <p:cNvGrpSpPr/>
              <p:nvPr/>
            </p:nvGrpSpPr>
            <p:grpSpPr>
              <a:xfrm>
                <a:off x="0" y="5377727"/>
                <a:ext cx="3397907" cy="483872"/>
                <a:chOff x="0" y="0"/>
                <a:chExt cx="3397906" cy="483871"/>
              </a:xfrm>
            </p:grpSpPr>
            <p:sp>
              <p:nvSpPr>
                <p:cNvPr id="302" name="Falou com Deus no Mte. Sinai"/>
                <p:cNvSpPr txBox="1"/>
                <p:nvPr/>
              </p:nvSpPr>
              <p:spPr>
                <a:xfrm>
                  <a:off x="175020" y="0"/>
                  <a:ext cx="3047866"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66"/>
                      </a:solidFill>
                      <a:latin typeface="Book Antiqua"/>
                      <a:ea typeface="Book Antiqua"/>
                      <a:cs typeface="Book Antiqua"/>
                      <a:sym typeface="Book Antiqua"/>
                    </a:defRPr>
                  </a:lvl1pPr>
                </a:lstStyle>
                <a:p>
                  <a:pPr/>
                  <a:r>
                    <a:t>Falou com Deus no Mte. Sinai</a:t>
                  </a:r>
                </a:p>
              </p:txBody>
            </p:sp>
            <p:sp>
              <p:nvSpPr>
                <p:cNvPr id="303" name="Rectangle"/>
                <p:cNvSpPr/>
                <p:nvPr/>
              </p:nvSpPr>
              <p:spPr>
                <a:xfrm>
                  <a:off x="0" y="0"/>
                  <a:ext cx="3397907"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07" name="Group"/>
              <p:cNvGrpSpPr/>
              <p:nvPr/>
            </p:nvGrpSpPr>
            <p:grpSpPr>
              <a:xfrm>
                <a:off x="3397904" y="5377727"/>
                <a:ext cx="3289657" cy="548639"/>
                <a:chOff x="0" y="0"/>
                <a:chExt cx="3289655" cy="548638"/>
              </a:xfrm>
            </p:grpSpPr>
            <p:sp>
              <p:nvSpPr>
                <p:cNvPr id="305" name="Falou com Deus no Mte. Hermon"/>
                <p:cNvSpPr txBox="1"/>
                <p:nvPr/>
              </p:nvSpPr>
              <p:spPr>
                <a:xfrm>
                  <a:off x="175020" y="0"/>
                  <a:ext cx="2939615" cy="548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66"/>
                      </a:solidFill>
                      <a:latin typeface="Book Antiqua"/>
                      <a:ea typeface="Book Antiqua"/>
                      <a:cs typeface="Book Antiqua"/>
                      <a:sym typeface="Book Antiqua"/>
                    </a:defRPr>
                  </a:lvl1pPr>
                </a:lstStyle>
                <a:p>
                  <a:pPr/>
                  <a:r>
                    <a:t>Falou com Deus no Mte. Hermon</a:t>
                  </a:r>
                </a:p>
              </p:txBody>
            </p:sp>
            <p:sp>
              <p:nvSpPr>
                <p:cNvPr id="306" name="Rectangle"/>
                <p:cNvSpPr/>
                <p:nvPr/>
              </p:nvSpPr>
              <p:spPr>
                <a:xfrm>
                  <a:off x="0" y="0"/>
                  <a:ext cx="3289656" cy="483872"/>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sp>
          <p:nvSpPr>
            <p:cNvPr id="309" name="Rectangle"/>
            <p:cNvSpPr/>
            <p:nvPr/>
          </p:nvSpPr>
          <p:spPr>
            <a:xfrm>
              <a:off x="0" y="0"/>
              <a:ext cx="6705600" cy="5867402"/>
            </a:xfrm>
            <a:prstGeom prst="rect">
              <a:avLst/>
            </a:prstGeom>
            <a:noFill/>
            <a:ln w="952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Jesus: um Moisés novo e melhor"/>
          <p:cNvSpPr txBox="1"/>
          <p:nvPr>
            <p:ph type="title" idx="4294967295"/>
          </p:nvPr>
        </p:nvSpPr>
        <p:spPr>
          <a:xfrm>
            <a:off x="457200" y="274636"/>
            <a:ext cx="8229600" cy="1096964"/>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Jesus: um Moisés novo e melhor</a:t>
            </a:r>
          </a:p>
        </p:txBody>
      </p:sp>
      <p:sp>
        <p:nvSpPr>
          <p:cNvPr id="313" name="Moisés um servo da casa (v.5)   Jesus o dono da casa (v. 6)…"/>
          <p:cNvSpPr txBox="1"/>
          <p:nvPr>
            <p:ph type="body" idx="4294967295"/>
          </p:nvPr>
        </p:nvSpPr>
        <p:spPr>
          <a:xfrm>
            <a:off x="457200" y="1752600"/>
            <a:ext cx="8229600" cy="4343400"/>
          </a:xfrm>
          <a:prstGeom prst="rect">
            <a:avLst/>
          </a:prstGeom>
        </p:spPr>
        <p:txBody>
          <a:bodyPr/>
          <a:lstStyle/>
          <a:p>
            <a:pPr marL="0" indent="0">
              <a:spcBef>
                <a:spcPts val="500"/>
              </a:spcBef>
              <a:buSzTx/>
              <a:buNone/>
              <a:defRPr b="1" sz="2400"/>
            </a:pPr>
            <a:r>
              <a:t>Moisés um servo da casa (v.5)   Jesus o dono da casa (v. 6)</a:t>
            </a:r>
          </a:p>
          <a:p>
            <a:pPr marL="0" indent="0">
              <a:defRPr b="1" sz="2400"/>
            </a:pPr>
          </a:p>
          <a:p>
            <a:pPr marL="0" indent="0">
              <a:spcBef>
                <a:spcPts val="500"/>
              </a:spcBef>
              <a:buSzTx/>
              <a:buNone/>
              <a:defRPr b="1" sz="2400"/>
            </a:pPr>
            <a:r>
              <a:t>Moisés fiel </a:t>
            </a:r>
            <a:r>
              <a:rPr>
                <a:solidFill>
                  <a:srgbClr val="FF0000"/>
                </a:solidFill>
              </a:rPr>
              <a:t>na</a:t>
            </a:r>
            <a:r>
              <a:t> casa de Deus 	     Jesus fiel </a:t>
            </a:r>
            <a:r>
              <a:rPr>
                <a:solidFill>
                  <a:srgbClr val="FF0000"/>
                </a:solidFill>
              </a:rPr>
              <a:t>sobre</a:t>
            </a:r>
            <a:r>
              <a:t> a casa de Deus</a:t>
            </a:r>
          </a:p>
          <a:p>
            <a:pPr marL="0" indent="0">
              <a:defRPr b="1" sz="2400"/>
            </a:pPr>
          </a:p>
          <a:p>
            <a:pPr marL="0" indent="0">
              <a:spcBef>
                <a:spcPts val="500"/>
              </a:spcBef>
              <a:buSzTx/>
              <a:buNone/>
              <a:defRPr b="1" sz="2400"/>
            </a:pPr>
            <a:r>
              <a:t>Moisés </a:t>
            </a:r>
            <a:r>
              <a:rPr>
                <a:solidFill>
                  <a:srgbClr val="FF0000"/>
                </a:solidFill>
              </a:rPr>
              <a:t>recebeu</a:t>
            </a:r>
            <a:r>
              <a:t> a Lei                 Jesus </a:t>
            </a:r>
            <a:r>
              <a:rPr>
                <a:solidFill>
                  <a:srgbClr val="FF0000"/>
                </a:solidFill>
              </a:rPr>
              <a:t>é</a:t>
            </a:r>
            <a:r>
              <a:t> a Lei</a:t>
            </a:r>
          </a:p>
          <a:p>
            <a:pPr marL="0" indent="0">
              <a:defRPr b="1" sz="2400"/>
            </a:pPr>
          </a:p>
          <a:p>
            <a:pPr marL="0" indent="0">
              <a:spcBef>
                <a:spcPts val="500"/>
              </a:spcBef>
              <a:buSzTx/>
              <a:buNone/>
              <a:defRPr b="1" sz="2400"/>
            </a:pPr>
            <a:r>
              <a:t>Moses lhes </a:t>
            </a:r>
            <a:r>
              <a:rPr>
                <a:solidFill>
                  <a:srgbClr val="FF0000"/>
                </a:solidFill>
              </a:rPr>
              <a:t>deu</a:t>
            </a:r>
            <a:r>
              <a:t> pão                    Jesus </a:t>
            </a:r>
            <a:r>
              <a:rPr>
                <a:solidFill>
                  <a:srgbClr val="FF0000"/>
                </a:solidFill>
              </a:rPr>
              <a:t>é</a:t>
            </a:r>
            <a:r>
              <a:t> o pão</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Exortação #2"/>
          <p:cNvSpPr txBox="1"/>
          <p:nvPr>
            <p:ph type="title" idx="4294967295"/>
          </p:nvPr>
        </p:nvSpPr>
        <p:spPr>
          <a:xfrm>
            <a:off x="457200" y="274636"/>
            <a:ext cx="8229600" cy="8683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Exortação #2</a:t>
            </a:r>
          </a:p>
        </p:txBody>
      </p:sp>
      <p:sp>
        <p:nvSpPr>
          <p:cNvPr id="316" name="Não endureçam o coração.    (Hebreus 3:8)…"/>
          <p:cNvSpPr txBox="1"/>
          <p:nvPr>
            <p:ph type="body" idx="4294967295"/>
          </p:nvPr>
        </p:nvSpPr>
        <p:spPr>
          <a:xfrm>
            <a:off x="457200" y="1600200"/>
            <a:ext cx="8686800" cy="4495800"/>
          </a:xfrm>
          <a:prstGeom prst="rect">
            <a:avLst/>
          </a:prstGeom>
        </p:spPr>
        <p:txBody>
          <a:bodyPr/>
          <a:lstStyle/>
          <a:p>
            <a:pPr>
              <a:lnSpc>
                <a:spcPct val="80000"/>
              </a:lnSpc>
              <a:spcBef>
                <a:spcPts val="600"/>
              </a:spcBef>
              <a:defRPr b="1" sz="2800">
                <a:effectLst>
                  <a:outerShdw sx="100000" sy="100000" kx="0" ky="0" algn="b" rotWithShape="0" blurRad="12700" dist="25400" dir="2700000">
                    <a:srgbClr val="000000"/>
                  </a:outerShdw>
                </a:effectLst>
              </a:defRPr>
            </a:pPr>
            <a:r>
              <a:t>Não endureçam o coração.    (Hebreus 3:8)</a:t>
            </a:r>
          </a:p>
          <a:p>
            <a:pPr>
              <a:lnSpc>
                <a:spcPct val="80000"/>
              </a:lnSpc>
              <a:defRPr b="1" sz="800">
                <a:effectLst>
                  <a:outerShdw sx="100000" sy="100000" kx="0" ky="0" algn="b" rotWithShape="0" blurRad="12700" dist="25400" dir="2700000">
                    <a:srgbClr val="000000"/>
                  </a:outerShdw>
                </a:effectLst>
              </a:defRPr>
            </a:pPr>
          </a:p>
          <a:p>
            <a:pPr>
              <a:lnSpc>
                <a:spcPct val="80000"/>
              </a:lnSpc>
              <a:spcBef>
                <a:spcPts val="600"/>
              </a:spcBef>
              <a:defRPr b="1" sz="2800">
                <a:effectLst>
                  <a:outerShdw sx="100000" sy="100000" kx="0" ky="0" algn="b" rotWithShape="0" blurRad="12700" dist="25400" dir="2700000">
                    <a:srgbClr val="000000"/>
                  </a:outerShdw>
                </a:effectLst>
              </a:defRPr>
            </a:pPr>
            <a:r>
              <a:t>Não se afastem.     (Hebreus 3:12)</a:t>
            </a:r>
          </a:p>
          <a:p>
            <a:pPr>
              <a:lnSpc>
                <a:spcPct val="80000"/>
              </a:lnSpc>
              <a:defRPr b="1" sz="800">
                <a:effectLst>
                  <a:outerShdw sx="100000" sy="100000" kx="0" ky="0" algn="b" rotWithShape="0" blurRad="12700" dist="25400" dir="2700000">
                    <a:srgbClr val="000000"/>
                  </a:outerShdw>
                </a:effectLst>
              </a:defRPr>
            </a:pPr>
          </a:p>
          <a:p>
            <a:pPr>
              <a:lnSpc>
                <a:spcPct val="80000"/>
              </a:lnSpc>
              <a:spcBef>
                <a:spcPts val="600"/>
              </a:spcBef>
              <a:defRPr b="1" sz="2800">
                <a:effectLst>
                  <a:outerShdw sx="100000" sy="100000" kx="0" ky="0" algn="b" rotWithShape="0" blurRad="12700" dist="25400" dir="2700000">
                    <a:srgbClr val="000000"/>
                  </a:outerShdw>
                </a:effectLst>
              </a:defRPr>
            </a:pPr>
            <a:r>
              <a:t>Não deixem seus corpos cairem no deserto.  (Hebreus 3:17)</a:t>
            </a:r>
          </a:p>
          <a:p>
            <a:pPr>
              <a:lnSpc>
                <a:spcPct val="80000"/>
              </a:lnSpc>
              <a:defRPr b="1" sz="800">
                <a:effectLst>
                  <a:outerShdw sx="100000" sy="100000" kx="0" ky="0" algn="b" rotWithShape="0" blurRad="12700" dist="25400" dir="2700000">
                    <a:srgbClr val="000000"/>
                  </a:outerShdw>
                </a:effectLst>
              </a:defRPr>
            </a:pPr>
          </a:p>
          <a:p>
            <a:pPr>
              <a:lnSpc>
                <a:spcPct val="80000"/>
              </a:lnSpc>
              <a:spcBef>
                <a:spcPts val="600"/>
              </a:spcBef>
              <a:defRPr b="1" sz="2800">
                <a:effectLst>
                  <a:outerShdw sx="100000" sy="100000" kx="0" ky="0" algn="b" rotWithShape="0" blurRad="12700" dist="25400" dir="2700000">
                    <a:srgbClr val="000000"/>
                  </a:outerShdw>
                </a:effectLst>
              </a:defRPr>
            </a:pPr>
            <a:r>
              <a:t>Não pensem que falharam.    (Hebreus 4:1)</a:t>
            </a:r>
          </a:p>
          <a:p>
            <a:pPr>
              <a:lnSpc>
                <a:spcPct val="80000"/>
              </a:lnSpc>
              <a:defRPr b="1" sz="800">
                <a:effectLst>
                  <a:outerShdw sx="100000" sy="100000" kx="0" ky="0" algn="b" rotWithShape="0" blurRad="12700" dist="25400" dir="2700000">
                    <a:srgbClr val="000000"/>
                  </a:outerShdw>
                </a:effectLst>
              </a:defRPr>
            </a:pPr>
          </a:p>
          <a:p>
            <a:pPr>
              <a:lnSpc>
                <a:spcPct val="80000"/>
              </a:lnSpc>
              <a:spcBef>
                <a:spcPts val="600"/>
              </a:spcBef>
              <a:defRPr b="1" sz="2800">
                <a:effectLst>
                  <a:outerShdw sx="100000" sy="100000" kx="0" ky="0" algn="b" rotWithShape="0" blurRad="12700" dist="25400" dir="2700000">
                    <a:srgbClr val="000000"/>
                  </a:outerShdw>
                </a:effectLst>
              </a:defRPr>
            </a:pPr>
            <a:r>
              <a:t>Ao invés disso…..</a:t>
            </a:r>
          </a:p>
          <a:p>
            <a:pPr>
              <a:lnSpc>
                <a:spcPct val="80000"/>
              </a:lnSpc>
              <a:defRPr sz="2000">
                <a:effectLst>
                  <a:outerShdw sx="100000" sy="100000" kx="0" ky="0" algn="b" rotWithShape="0" blurRad="12700" dist="25400" dir="2700000">
                    <a:srgbClr val="000000"/>
                  </a:outerShdw>
                </a:effectLst>
              </a:defRPr>
            </a:pPr>
          </a:p>
          <a:p>
            <a:pPr>
              <a:lnSpc>
                <a:spcPct val="80000"/>
              </a:lnSpc>
              <a:defRPr b="1">
                <a:solidFill>
                  <a:srgbClr val="FFFF66"/>
                </a:solidFill>
                <a:effectLst>
                  <a:outerShdw sx="100000" sy="100000" kx="0" ky="0" algn="b" rotWithShape="0" blurRad="12700" dist="25400" dir="2700000">
                    <a:srgbClr val="000000"/>
                  </a:outerShdw>
                </a:effectLst>
              </a:defRPr>
            </a:pPr>
            <a:r>
              <a:t>Esforcem-se por entrar</a:t>
            </a:r>
            <a:r>
              <a:rPr b="0" sz="2800">
                <a:solidFill>
                  <a:srgbClr val="FFFFFF"/>
                </a:solidFill>
              </a:rPr>
              <a:t> </a:t>
            </a:r>
            <a:r>
              <a:rPr sz="2800">
                <a:solidFill>
                  <a:srgbClr val="FFFFFF"/>
                </a:solidFill>
              </a:rPr>
              <a:t>(não descansem).  (Hebreus 4:11)</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Tipo/antítipo histórico no Êxodo"/>
          <p:cNvSpPr txBox="1"/>
          <p:nvPr/>
        </p:nvSpPr>
        <p:spPr>
          <a:xfrm>
            <a:off x="513932" y="603249"/>
            <a:ext cx="8587524" cy="751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100">
                <a:solidFill>
                  <a:srgbClr val="000000"/>
                </a:solidFill>
                <a:latin typeface="Book Antiqua"/>
                <a:ea typeface="Book Antiqua"/>
                <a:cs typeface="Book Antiqua"/>
                <a:sym typeface="Book Antiqua"/>
              </a:defRPr>
            </a:pPr>
            <a:r>
              <a:t> </a:t>
            </a:r>
            <a:endParaRPr i="1" sz="1200"/>
          </a:p>
          <a:p>
            <a:pPr>
              <a:defRPr b="1" sz="1400">
                <a:solidFill>
                  <a:srgbClr val="000000"/>
                </a:solidFill>
                <a:latin typeface="Book Antiqua"/>
                <a:ea typeface="Book Antiqua"/>
                <a:cs typeface="Book Antiqua"/>
                <a:sym typeface="Book Antiqua"/>
              </a:defRPr>
            </a:pPr>
            <a:r>
              <a:t>              </a:t>
            </a:r>
            <a:r>
              <a:rPr sz="3200">
                <a:solidFill>
                  <a:srgbClr val="FFFF66"/>
                </a:solidFill>
              </a:rPr>
              <a:t>Tipo/antítipo histórico no Êxodo</a:t>
            </a:r>
          </a:p>
        </p:txBody>
      </p:sp>
      <p:grpSp>
        <p:nvGrpSpPr>
          <p:cNvPr id="345" name="Group"/>
          <p:cNvGrpSpPr/>
          <p:nvPr/>
        </p:nvGrpSpPr>
        <p:grpSpPr>
          <a:xfrm>
            <a:off x="1523999" y="1600200"/>
            <a:ext cx="5410203" cy="3857625"/>
            <a:chOff x="0" y="0"/>
            <a:chExt cx="5410201" cy="3857625"/>
          </a:xfrm>
        </p:grpSpPr>
        <p:grpSp>
          <p:nvGrpSpPr>
            <p:cNvPr id="343" name="Group"/>
            <p:cNvGrpSpPr/>
            <p:nvPr/>
          </p:nvGrpSpPr>
          <p:grpSpPr>
            <a:xfrm>
              <a:off x="9025" y="4761"/>
              <a:ext cx="5392151" cy="3848102"/>
              <a:chOff x="0" y="0"/>
              <a:chExt cx="5392149" cy="3848100"/>
            </a:xfrm>
          </p:grpSpPr>
          <p:grpSp>
            <p:nvGrpSpPr>
              <p:cNvPr id="321" name="Group"/>
              <p:cNvGrpSpPr/>
              <p:nvPr/>
            </p:nvGrpSpPr>
            <p:grpSpPr>
              <a:xfrm>
                <a:off x="-1" y="0"/>
                <a:ext cx="2662977" cy="962026"/>
                <a:chOff x="0" y="0"/>
                <a:chExt cx="2662976" cy="962025"/>
              </a:xfrm>
            </p:grpSpPr>
            <p:sp>
              <p:nvSpPr>
                <p:cNvPr id="319" name="TIPO DO ANTIGO TESTAMENTO"/>
                <p:cNvSpPr txBox="1"/>
                <p:nvPr/>
              </p:nvSpPr>
              <p:spPr>
                <a:xfrm>
                  <a:off x="175107" y="0"/>
                  <a:ext cx="2312762" cy="675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900">
                      <a:solidFill>
                        <a:srgbClr val="FFFF66"/>
                      </a:solidFill>
                      <a:latin typeface="Book Antiqua"/>
                      <a:ea typeface="Book Antiqua"/>
                      <a:cs typeface="Book Antiqua"/>
                      <a:sym typeface="Book Antiqua"/>
                    </a:defRPr>
                  </a:lvl1pPr>
                </a:lstStyle>
                <a:p>
                  <a:pPr/>
                  <a:r>
                    <a:t>TIPO DO ANTIGO TESTAMENTO</a:t>
                  </a:r>
                </a:p>
              </p:txBody>
            </p:sp>
            <p:sp>
              <p:nvSpPr>
                <p:cNvPr id="320" name="Rectangle"/>
                <p:cNvSpPr/>
                <p:nvPr/>
              </p:nvSpPr>
              <p:spPr>
                <a:xfrm>
                  <a:off x="0" y="-1"/>
                  <a:ext cx="2662977" cy="96202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24" name="Group"/>
              <p:cNvGrpSpPr/>
              <p:nvPr/>
            </p:nvGrpSpPr>
            <p:grpSpPr>
              <a:xfrm>
                <a:off x="2662973" y="0"/>
                <a:ext cx="2729177" cy="967739"/>
                <a:chOff x="0" y="0"/>
                <a:chExt cx="2729176" cy="967738"/>
              </a:xfrm>
            </p:grpSpPr>
            <p:sp>
              <p:nvSpPr>
                <p:cNvPr id="322" name="ANTÍTIPO DO NOVO TESTAMENTO"/>
                <p:cNvSpPr txBox="1"/>
                <p:nvPr/>
              </p:nvSpPr>
              <p:spPr>
                <a:xfrm>
                  <a:off x="175107" y="0"/>
                  <a:ext cx="2378961" cy="967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900">
                      <a:solidFill>
                        <a:srgbClr val="FFFF66"/>
                      </a:solidFill>
                      <a:latin typeface="Book Antiqua"/>
                      <a:ea typeface="Book Antiqua"/>
                      <a:cs typeface="Book Antiqua"/>
                      <a:sym typeface="Book Antiqua"/>
                    </a:defRPr>
                  </a:lvl1pPr>
                </a:lstStyle>
                <a:p>
                  <a:pPr/>
                  <a:r>
                    <a:t>ANTÍTIPO DO NOVO TESTAMENTO</a:t>
                  </a:r>
                </a:p>
              </p:txBody>
            </p:sp>
            <p:sp>
              <p:nvSpPr>
                <p:cNvPr id="323" name="Rectangle"/>
                <p:cNvSpPr/>
                <p:nvPr/>
              </p:nvSpPr>
              <p:spPr>
                <a:xfrm>
                  <a:off x="0" y="0"/>
                  <a:ext cx="2729177" cy="96202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27" name="Group"/>
              <p:cNvGrpSpPr/>
              <p:nvPr/>
            </p:nvGrpSpPr>
            <p:grpSpPr>
              <a:xfrm>
                <a:off x="-1" y="962025"/>
                <a:ext cx="2662977" cy="793752"/>
                <a:chOff x="0" y="0"/>
                <a:chExt cx="2662976" cy="793751"/>
              </a:xfrm>
            </p:grpSpPr>
            <p:sp>
              <p:nvSpPr>
                <p:cNvPr id="325" name="ESCRAVIDÃO NO EGITO"/>
                <p:cNvSpPr txBox="1"/>
                <p:nvPr/>
              </p:nvSpPr>
              <p:spPr>
                <a:xfrm>
                  <a:off x="175107" y="-1"/>
                  <a:ext cx="2312762"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FFFF66"/>
                      </a:solidFill>
                      <a:latin typeface="Book Antiqua"/>
                      <a:ea typeface="Book Antiqua"/>
                      <a:cs typeface="Book Antiqua"/>
                      <a:sym typeface="Book Antiqua"/>
                    </a:defRPr>
                  </a:lvl1pPr>
                </a:lstStyle>
                <a:p>
                  <a:pPr/>
                  <a:r>
                    <a:t>ESCRAVIDÃO NO EGITO</a:t>
                  </a:r>
                </a:p>
              </p:txBody>
            </p:sp>
            <p:sp>
              <p:nvSpPr>
                <p:cNvPr id="326" name="Rectangle"/>
                <p:cNvSpPr/>
                <p:nvPr/>
              </p:nvSpPr>
              <p:spPr>
                <a:xfrm>
                  <a:off x="0" y="-1"/>
                  <a:ext cx="2662977" cy="793753"/>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30" name="Group"/>
              <p:cNvGrpSpPr/>
              <p:nvPr/>
            </p:nvGrpSpPr>
            <p:grpSpPr>
              <a:xfrm>
                <a:off x="2662973" y="962025"/>
                <a:ext cx="2729177" cy="793752"/>
                <a:chOff x="0" y="0"/>
                <a:chExt cx="2729176" cy="793751"/>
              </a:xfrm>
            </p:grpSpPr>
            <p:sp>
              <p:nvSpPr>
                <p:cNvPr id="328" name="PERDIDO, ESCRAVO DO PECADO"/>
                <p:cNvSpPr txBox="1"/>
                <p:nvPr/>
              </p:nvSpPr>
              <p:spPr>
                <a:xfrm>
                  <a:off x="175107" y="-1"/>
                  <a:ext cx="2378961"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FFFF66"/>
                      </a:solidFill>
                      <a:latin typeface="Book Antiqua"/>
                      <a:ea typeface="Book Antiqua"/>
                      <a:cs typeface="Book Antiqua"/>
                      <a:sym typeface="Book Antiqua"/>
                    </a:defRPr>
                  </a:lvl1pPr>
                </a:lstStyle>
                <a:p>
                  <a:pPr/>
                  <a:r>
                    <a:t>PERDIDO, ESCRAVO DO PECADO</a:t>
                  </a:r>
                </a:p>
              </p:txBody>
            </p:sp>
            <p:sp>
              <p:nvSpPr>
                <p:cNvPr id="329" name="Rectangle"/>
                <p:cNvSpPr/>
                <p:nvPr/>
              </p:nvSpPr>
              <p:spPr>
                <a:xfrm>
                  <a:off x="-1" y="-1"/>
                  <a:ext cx="2729178" cy="793753"/>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33" name="Group"/>
              <p:cNvGrpSpPr/>
              <p:nvPr/>
            </p:nvGrpSpPr>
            <p:grpSpPr>
              <a:xfrm>
                <a:off x="-1" y="1755775"/>
                <a:ext cx="2662977" cy="1130301"/>
                <a:chOff x="0" y="0"/>
                <a:chExt cx="2662976" cy="1130300"/>
              </a:xfrm>
            </p:grpSpPr>
            <p:sp>
              <p:nvSpPr>
                <p:cNvPr id="331" name="VAGUEANDO NO DESERTO"/>
                <p:cNvSpPr txBox="1"/>
                <p:nvPr/>
              </p:nvSpPr>
              <p:spPr>
                <a:xfrm>
                  <a:off x="175107" y="-1"/>
                  <a:ext cx="2312762"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FFFF66"/>
                      </a:solidFill>
                      <a:latin typeface="Book Antiqua"/>
                      <a:ea typeface="Book Antiqua"/>
                      <a:cs typeface="Book Antiqua"/>
                      <a:sym typeface="Book Antiqua"/>
                    </a:defRPr>
                  </a:lvl1pPr>
                </a:lstStyle>
                <a:p>
                  <a:pPr/>
                  <a:r>
                    <a:t>VAGUEANDO NO DESERTO</a:t>
                  </a:r>
                </a:p>
              </p:txBody>
            </p:sp>
            <p:sp>
              <p:nvSpPr>
                <p:cNvPr id="332" name="Rectangle"/>
                <p:cNvSpPr/>
                <p:nvPr/>
              </p:nvSpPr>
              <p:spPr>
                <a:xfrm>
                  <a:off x="0" y="-1"/>
                  <a:ext cx="2662977" cy="113030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36" name="Group"/>
              <p:cNvGrpSpPr/>
              <p:nvPr/>
            </p:nvGrpSpPr>
            <p:grpSpPr>
              <a:xfrm>
                <a:off x="2662973" y="1755775"/>
                <a:ext cx="2729177" cy="1130301"/>
                <a:chOff x="0" y="0"/>
                <a:chExt cx="2729176" cy="1130300"/>
              </a:xfrm>
            </p:grpSpPr>
            <p:sp>
              <p:nvSpPr>
                <p:cNvPr id="334" name="SALVO, MAS VIVENDO A VIDA DE UM DISCÍPULO"/>
                <p:cNvSpPr txBox="1"/>
                <p:nvPr/>
              </p:nvSpPr>
              <p:spPr>
                <a:xfrm>
                  <a:off x="175107" y="-1"/>
                  <a:ext cx="2378961" cy="929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FFFF66"/>
                      </a:solidFill>
                      <a:latin typeface="Book Antiqua"/>
                      <a:ea typeface="Book Antiqua"/>
                      <a:cs typeface="Book Antiqua"/>
                      <a:sym typeface="Book Antiqua"/>
                    </a:defRPr>
                  </a:lvl1pPr>
                </a:lstStyle>
                <a:p>
                  <a:pPr/>
                  <a:r>
                    <a:t>SALVO, MAS VIVENDO A VIDA DE UM DISCÍPULO</a:t>
                  </a:r>
                </a:p>
              </p:txBody>
            </p:sp>
            <p:sp>
              <p:nvSpPr>
                <p:cNvPr id="335" name="Rectangle"/>
                <p:cNvSpPr/>
                <p:nvPr/>
              </p:nvSpPr>
              <p:spPr>
                <a:xfrm>
                  <a:off x="-1" y="-1"/>
                  <a:ext cx="2729178" cy="113030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39" name="Group"/>
              <p:cNvGrpSpPr/>
              <p:nvPr/>
            </p:nvGrpSpPr>
            <p:grpSpPr>
              <a:xfrm>
                <a:off x="-1" y="2886075"/>
                <a:ext cx="2662977" cy="962026"/>
                <a:chOff x="0" y="0"/>
                <a:chExt cx="2662976" cy="962025"/>
              </a:xfrm>
            </p:grpSpPr>
            <p:sp>
              <p:nvSpPr>
                <p:cNvPr id="337" name="ENTRANDO NA TERRA PROMETIDA"/>
                <p:cNvSpPr txBox="1"/>
                <p:nvPr/>
              </p:nvSpPr>
              <p:spPr>
                <a:xfrm>
                  <a:off x="175107" y="0"/>
                  <a:ext cx="2312762"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FFFF66"/>
                      </a:solidFill>
                      <a:latin typeface="Book Antiqua"/>
                      <a:ea typeface="Book Antiqua"/>
                      <a:cs typeface="Book Antiqua"/>
                      <a:sym typeface="Book Antiqua"/>
                    </a:defRPr>
                  </a:lvl1pPr>
                </a:lstStyle>
                <a:p>
                  <a:pPr/>
                  <a:r>
                    <a:t>ENTRANDO NA TERRA PROMETIDA</a:t>
                  </a:r>
                </a:p>
              </p:txBody>
            </p:sp>
            <p:sp>
              <p:nvSpPr>
                <p:cNvPr id="338" name="Rectangle"/>
                <p:cNvSpPr/>
                <p:nvPr/>
              </p:nvSpPr>
              <p:spPr>
                <a:xfrm>
                  <a:off x="0" y="-1"/>
                  <a:ext cx="2662977" cy="96202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342" name="Group"/>
              <p:cNvGrpSpPr/>
              <p:nvPr/>
            </p:nvGrpSpPr>
            <p:grpSpPr>
              <a:xfrm>
                <a:off x="2662972" y="2886075"/>
                <a:ext cx="2729178" cy="962026"/>
                <a:chOff x="0" y="0"/>
                <a:chExt cx="2729177" cy="962025"/>
              </a:xfrm>
            </p:grpSpPr>
            <p:sp>
              <p:nvSpPr>
                <p:cNvPr id="340" name="ENTRANDO NO CÉU"/>
                <p:cNvSpPr txBox="1"/>
                <p:nvPr/>
              </p:nvSpPr>
              <p:spPr>
                <a:xfrm>
                  <a:off x="175107" y="0"/>
                  <a:ext cx="2378961" cy="650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a:solidFill>
                        <a:srgbClr val="FFFF66"/>
                      </a:solidFill>
                      <a:latin typeface="Book Antiqua"/>
                      <a:ea typeface="Book Antiqua"/>
                      <a:cs typeface="Book Antiqua"/>
                      <a:sym typeface="Book Antiqua"/>
                    </a:defRPr>
                  </a:lvl1pPr>
                </a:lstStyle>
                <a:p>
                  <a:pPr/>
                  <a:r>
                    <a:t>ENTRANDO NO CÉU</a:t>
                  </a:r>
                </a:p>
              </p:txBody>
            </p:sp>
            <p:sp>
              <p:nvSpPr>
                <p:cNvPr id="341" name="Rectangle"/>
                <p:cNvSpPr/>
                <p:nvPr/>
              </p:nvSpPr>
              <p:spPr>
                <a:xfrm>
                  <a:off x="-1" y="-1"/>
                  <a:ext cx="2729178" cy="96202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sp>
          <p:nvSpPr>
            <p:cNvPr id="344" name="Rectangle"/>
            <p:cNvSpPr/>
            <p:nvPr/>
          </p:nvSpPr>
          <p:spPr>
            <a:xfrm>
              <a:off x="-1" y="0"/>
              <a:ext cx="5410203" cy="3857625"/>
            </a:xfrm>
            <a:prstGeom prst="rect">
              <a:avLst/>
            </a:prstGeom>
            <a:noFill/>
            <a:ln w="952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sp>
        <p:nvSpPr>
          <p:cNvPr id="346" name="Text"/>
          <p:cNvSpPr txBox="1"/>
          <p:nvPr/>
        </p:nvSpPr>
        <p:spPr>
          <a:xfrm>
            <a:off x="48893" y="5462588"/>
            <a:ext cx="9052564" cy="421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100">
                <a:solidFill>
                  <a:srgbClr val="000000"/>
                </a:solidFill>
                <a:latin typeface="Book Antiqua"/>
                <a:ea typeface="Book Antiqua"/>
                <a:cs typeface="Book Antiqua"/>
                <a:sym typeface="Book Antiqua"/>
              </a:defRPr>
            </a:pPr>
            <a:r>
              <a:t> </a:t>
            </a:r>
            <a:endParaRPr i="1" sz="1200"/>
          </a:p>
          <a:p>
            <a:pPr>
              <a:defRPr sz="1100">
                <a:solidFill>
                  <a:srgbClr val="000000"/>
                </a:solidFill>
                <a:latin typeface="Book Antiqua"/>
                <a:ea typeface="Book Antiqua"/>
                <a:cs typeface="Book Antiqua"/>
                <a:sym typeface="Book Antiqua"/>
              </a:defRPr>
            </a:pPr>
            <a:r>
              <a:t>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Nosso Alvo:"/>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Nosso Alvo:</a:t>
            </a:r>
          </a:p>
        </p:txBody>
      </p:sp>
      <p:sp>
        <p:nvSpPr>
          <p:cNvPr id="349" name="Um descanso sabático com Deus. katapausis…"/>
          <p:cNvSpPr txBox="1"/>
          <p:nvPr>
            <p:ph type="body" idx="4294967295"/>
          </p:nvPr>
        </p:nvSpPr>
        <p:spPr>
          <a:prstGeom prst="rect">
            <a:avLst/>
          </a:prstGeom>
        </p:spPr>
        <p:txBody>
          <a:bodyPr/>
          <a:lstStyle/>
          <a:p>
            <a:pPr>
              <a:defRPr>
                <a:effectLst>
                  <a:outerShdw sx="100000" sy="100000" kx="0" ky="0" algn="b" rotWithShape="0" blurRad="12700" dist="25400" dir="2700000">
                    <a:srgbClr val="000000"/>
                  </a:outerShdw>
                </a:effectLst>
              </a:defRPr>
            </a:pPr>
            <a:r>
              <a:t>Um descanso sabático com Deus. </a:t>
            </a:r>
            <a:r>
              <a:rPr i="1"/>
              <a:t>katapausis</a:t>
            </a:r>
          </a:p>
          <a:p>
            <a:pPr>
              <a:defRPr>
                <a:effectLst>
                  <a:outerShdw sx="100000" sy="100000" kx="0" ky="0" algn="b" rotWithShape="0" blurRad="12700" dist="25400" dir="2700000">
                    <a:srgbClr val="000000"/>
                  </a:outerShdw>
                </a:effectLst>
              </a:defRPr>
            </a:pPr>
          </a:p>
          <a:p>
            <a:pPr>
              <a:defRPr>
                <a:effectLst>
                  <a:outerShdw sx="100000" sy="100000" kx="0" ky="0" algn="b" rotWithShape="0" blurRad="12700" dist="25400" dir="2700000">
                    <a:srgbClr val="000000"/>
                  </a:outerShdw>
                </a:effectLst>
              </a:defRPr>
            </a:pPr>
            <a:r>
              <a:t>Descanso-Sabá = com Deus no céu</a:t>
            </a:r>
          </a:p>
          <a:p>
            <a:pPr>
              <a:defRPr>
                <a:effectLst>
                  <a:outerShdw sx="100000" sy="100000" kx="0" ky="0" algn="b" rotWithShape="0" blurRad="12700" dist="25400" dir="2700000">
                    <a:srgbClr val="000000"/>
                  </a:outerShdw>
                </a:effectLst>
              </a:defRPr>
            </a:pPr>
          </a:p>
          <a:p>
            <a:pPr>
              <a:defRPr>
                <a:effectLst>
                  <a:outerShdw sx="100000" sy="100000" kx="0" ky="0" algn="b" rotWithShape="0" blurRad="12700" dist="25400" dir="2700000">
                    <a:srgbClr val="000000"/>
                  </a:outerShdw>
                </a:effectLst>
              </a:defRPr>
            </a:pPr>
            <a:r>
              <a:t>Lição:  Você descansará no céu.  Não comece a descansar agora!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p-nero-cap" descr="p-nero-cap">
            <a:hlinkClick r:id="rId2" invalidUrl="" action="" tgtFrame="" tooltip="" history="1" highlightClick="0" endSnd="0"/>
          </p:cNvPr>
          <p:cNvPicPr>
            <a:picLocks noChangeAspect="1"/>
          </p:cNvPicPr>
          <p:nvPr/>
        </p:nvPicPr>
        <p:blipFill>
          <a:blip r:embed="rId3">
            <a:extLst/>
          </a:blip>
          <a:stretch>
            <a:fillRect/>
          </a:stretch>
        </p:blipFill>
        <p:spPr>
          <a:xfrm>
            <a:off x="438150" y="381000"/>
            <a:ext cx="2166939" cy="2895600"/>
          </a:xfrm>
          <a:prstGeom prst="rect">
            <a:avLst/>
          </a:prstGeom>
          <a:ln w="12700">
            <a:miter lim="400000"/>
          </a:ln>
        </p:spPr>
      </p:pic>
      <p:sp>
        <p:nvSpPr>
          <p:cNvPr id="171" name="Imperador romano Nero…"/>
          <p:cNvSpPr txBox="1"/>
          <p:nvPr/>
        </p:nvSpPr>
        <p:spPr>
          <a:xfrm>
            <a:off x="2941320" y="533401"/>
            <a:ext cx="4556760" cy="1475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400"/>
              </a:spcBef>
              <a:defRPr sz="2400">
                <a:solidFill>
                  <a:srgbClr val="FFFFFF"/>
                </a:solidFill>
                <a:latin typeface="Garamond"/>
                <a:ea typeface="Garamond"/>
                <a:cs typeface="Garamond"/>
                <a:sym typeface="Garamond"/>
              </a:defRPr>
            </a:pPr>
            <a:r>
              <a:t>Imperador romano Nero </a:t>
            </a:r>
          </a:p>
          <a:p>
            <a:pPr>
              <a:spcBef>
                <a:spcPts val="1400"/>
              </a:spcBef>
              <a:defRPr sz="2400">
                <a:solidFill>
                  <a:srgbClr val="FFFFFF"/>
                </a:solidFill>
                <a:latin typeface="Garamond"/>
                <a:ea typeface="Garamond"/>
                <a:cs typeface="Garamond"/>
                <a:sym typeface="Garamond"/>
              </a:defRPr>
            </a:pPr>
            <a:r>
              <a:t>                  54-68 d.C.</a:t>
            </a:r>
          </a:p>
          <a:p>
            <a:pPr>
              <a:spcBef>
                <a:spcPts val="1400"/>
              </a:spcBef>
              <a:defRPr sz="2400">
                <a:solidFill>
                  <a:srgbClr val="FFFFFF"/>
                </a:solidFill>
                <a:latin typeface="Garamond"/>
                <a:ea typeface="Garamond"/>
                <a:cs typeface="Garamond"/>
                <a:sym typeface="Garamond"/>
              </a:defRPr>
            </a:pPr>
            <a:r>
              <a:t>Perseguições cristãs 64 d.C.</a:t>
            </a:r>
          </a:p>
        </p:txBody>
      </p:sp>
      <p:pic>
        <p:nvPicPr>
          <p:cNvPr id="172" name="titus" descr="titus"/>
          <p:cNvPicPr>
            <a:picLocks noChangeAspect="1"/>
          </p:cNvPicPr>
          <p:nvPr/>
        </p:nvPicPr>
        <p:blipFill>
          <a:blip r:embed="rId4">
            <a:extLst/>
          </a:blip>
          <a:stretch>
            <a:fillRect/>
          </a:stretch>
        </p:blipFill>
        <p:spPr>
          <a:xfrm>
            <a:off x="5867400" y="3200400"/>
            <a:ext cx="2338389" cy="3438525"/>
          </a:xfrm>
          <a:prstGeom prst="rect">
            <a:avLst/>
          </a:prstGeom>
          <a:ln w="12700">
            <a:miter lim="400000"/>
          </a:ln>
        </p:spPr>
      </p:pic>
      <p:sp>
        <p:nvSpPr>
          <p:cNvPr id="173" name="Imperador romano Tito  79-81 d.C.…"/>
          <p:cNvSpPr txBox="1"/>
          <p:nvPr/>
        </p:nvSpPr>
        <p:spPr>
          <a:xfrm>
            <a:off x="2255520" y="4191000"/>
            <a:ext cx="2880362" cy="164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400"/>
              </a:spcBef>
              <a:defRPr sz="2400">
                <a:solidFill>
                  <a:srgbClr val="FFFFFF"/>
                </a:solidFill>
                <a:latin typeface="Garamond"/>
                <a:ea typeface="Garamond"/>
                <a:cs typeface="Garamond"/>
                <a:sym typeface="Garamond"/>
              </a:defRPr>
            </a:pPr>
            <a:r>
              <a:t>Imperador romano Tito  79-81 d.C.</a:t>
            </a:r>
          </a:p>
          <a:p>
            <a:pPr>
              <a:spcBef>
                <a:spcPts val="1400"/>
              </a:spcBef>
              <a:defRPr sz="2400">
                <a:solidFill>
                  <a:srgbClr val="FFFFFF"/>
                </a:solidFill>
                <a:latin typeface="Garamond"/>
                <a:ea typeface="Garamond"/>
                <a:cs typeface="Garamond"/>
                <a:sym typeface="Garamond"/>
              </a:defRPr>
            </a:pPr>
            <a:r>
              <a:t>Destruiu Jerusalém    70 d.C.</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Pergunta:  De que maneira você é tentado a descansar agora, e não no céu?"/>
          <p:cNvSpPr txBox="1"/>
          <p:nvPr>
            <p:ph type="title" idx="4294967295"/>
          </p:nvPr>
        </p:nvSpPr>
        <p:spPr>
          <a:xfrm>
            <a:off x="457200" y="274637"/>
            <a:ext cx="8229600" cy="3763963"/>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Pergunta:  De que maneira você é tentado a descansar agora, e não no céu?</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O que está em perigo?   Tudo!"/>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O que está em perigo?   Tudo!</a:t>
            </a:r>
          </a:p>
        </p:txBody>
      </p:sp>
      <p:sp>
        <p:nvSpPr>
          <p:cNvPr id="354" name="Jamais entrarão no meu descanso 3:11, 4:5…"/>
          <p:cNvSpPr txBox="1"/>
          <p:nvPr>
            <p:ph type="body" idx="4294967295"/>
          </p:nvPr>
        </p:nvSpPr>
        <p:spPr>
          <a:xfrm>
            <a:off x="457200" y="1905000"/>
            <a:ext cx="8229600" cy="4191000"/>
          </a:xfrm>
          <a:prstGeom prst="rect">
            <a:avLst/>
          </a:prstGeom>
        </p:spPr>
        <p:txBody>
          <a:bodyPr/>
          <a:lstStyle/>
          <a:p>
            <a:pPr>
              <a:spcBef>
                <a:spcPts val="500"/>
              </a:spcBef>
              <a:defRPr sz="2400">
                <a:effectLst>
                  <a:outerShdw sx="100000" sy="100000" kx="0" ky="0" algn="b" rotWithShape="0" blurRad="12700" dist="25400" dir="2700000">
                    <a:srgbClr val="000000"/>
                  </a:outerShdw>
                </a:effectLst>
              </a:defRPr>
            </a:pPr>
            <a:r>
              <a:t>Jamais entrarão no meu descanso 3:11, 4:5</a:t>
            </a:r>
          </a:p>
          <a:p>
            <a:pPr>
              <a:spcBef>
                <a:spcPts val="500"/>
              </a:spcBef>
              <a:defRPr sz="2400">
                <a:effectLst>
                  <a:outerShdw sx="100000" sy="100000" kx="0" ky="0" algn="b" rotWithShape="0" blurRad="12700" dist="25400" dir="2700000">
                    <a:srgbClr val="000000"/>
                  </a:outerShdw>
                </a:effectLst>
              </a:defRPr>
            </a:pPr>
            <a:r>
              <a:t>Passamos a ser participantes de Cristo, </a:t>
            </a:r>
            <a:r>
              <a:rPr b="1" i="1"/>
              <a:t>desde que, de fato, nos apeguemos até o fim à confiança que tivemos no princípio.  </a:t>
            </a:r>
            <a:r>
              <a:t>3:14</a:t>
            </a:r>
          </a:p>
          <a:p>
            <a:pPr>
              <a:spcBef>
                <a:spcPts val="500"/>
              </a:spcBef>
              <a:defRPr sz="2400">
                <a:effectLst>
                  <a:outerShdw sx="100000" sy="100000" kx="0" ky="0" algn="b" rotWithShape="0" blurRad="12700" dist="25400" dir="2700000">
                    <a:srgbClr val="000000"/>
                  </a:outerShdw>
                </a:effectLst>
              </a:defRPr>
            </a:pPr>
            <a:r>
              <a:t>Não puderam entrar por causa da incredulidade  3:19</a:t>
            </a:r>
          </a:p>
          <a:p>
            <a:pPr>
              <a:spcBef>
                <a:spcPts val="500"/>
              </a:spcBef>
              <a:defRPr sz="2400">
                <a:effectLst>
                  <a:outerShdw sx="100000" sy="100000" kx="0" ky="0" algn="b" rotWithShape="0" blurRad="12700" dist="25400" dir="2700000">
                    <a:srgbClr val="000000"/>
                  </a:outerShdw>
                </a:effectLst>
              </a:defRPr>
            </a:pPr>
            <a:r>
              <a:t>Alguns… entraram por causa da obediência  4:6</a:t>
            </a:r>
          </a:p>
          <a:p>
            <a:pPr>
              <a:spcBef>
                <a:spcPts val="500"/>
              </a:spcBef>
              <a:defRPr sz="2400">
                <a:effectLst>
                  <a:outerShdw sx="100000" sy="100000" kx="0" ky="0" algn="b" rotWithShape="0" blurRad="12700" dist="25400" dir="2700000">
                    <a:srgbClr val="000000"/>
                  </a:outerShdw>
                </a:effectLst>
              </a:defRPr>
            </a:pPr>
            <a:r>
              <a:t>Para que ninguém venha a cair, seguindo aquele exemplo de desobediência 4:11</a:t>
            </a:r>
          </a:p>
          <a:p>
            <a:pPr>
              <a:defRPr sz="2400">
                <a:effectLst>
                  <a:outerShdw sx="100000" sy="100000" kx="0" ky="0" algn="b" rotWithShape="0" blurRad="12700" dist="25400" dir="2700000">
                    <a:srgbClr val="000000"/>
                  </a:outerShdw>
                </a:effectLst>
              </a:defRPr>
            </a:pPr>
          </a:p>
          <a:p>
            <a:pPr>
              <a:spcBef>
                <a:spcPts val="500"/>
              </a:spcBef>
              <a:defRPr sz="2400">
                <a:effectLst>
                  <a:outerShdw sx="100000" sy="100000" kx="0" ky="0" algn="b" rotWithShape="0" blurRad="12700" dist="25400" dir="2700000">
                    <a:srgbClr val="000000"/>
                  </a:outerShdw>
                </a:effectLst>
              </a:defRPr>
            </a:pPr>
            <a:r>
              <a:t>Você percebe o que está em jogo?</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Como podemos tornar nossa entrada mais certa?"/>
          <p:cNvSpPr txBox="1"/>
          <p:nvPr>
            <p:ph type="title" idx="4294967295"/>
          </p:nvPr>
        </p:nvSpPr>
        <p:spPr>
          <a:xfrm>
            <a:off x="76200" y="274637"/>
            <a:ext cx="90678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Como podemos tornar nossa entrada mais certa?</a:t>
            </a:r>
          </a:p>
        </p:txBody>
      </p:sp>
      <p:sp>
        <p:nvSpPr>
          <p:cNvPr id="357" name="Dê e receba encorajamento (Heb 3:12-14)…"/>
          <p:cNvSpPr txBox="1"/>
          <p:nvPr>
            <p:ph type="body" idx="4294967295"/>
          </p:nvPr>
        </p:nvSpPr>
        <p:spPr>
          <a:xfrm>
            <a:off x="457200" y="1828800"/>
            <a:ext cx="8229600" cy="4267200"/>
          </a:xfrm>
          <a:prstGeom prst="rect">
            <a:avLst/>
          </a:prstGeom>
        </p:spPr>
        <p:txBody>
          <a:bodyPr/>
          <a:lstStyle/>
          <a:p>
            <a:pPr>
              <a:spcBef>
                <a:spcPts val="600"/>
              </a:spcBef>
              <a:defRPr b="1" sz="2800">
                <a:effectLst>
                  <a:outerShdw sx="100000" sy="100000" kx="0" ky="0" algn="b" rotWithShape="0" blurRad="12700" dist="25400" dir="2700000">
                    <a:srgbClr val="000000"/>
                  </a:outerShdw>
                </a:effectLst>
              </a:defRPr>
            </a:pPr>
            <a:r>
              <a:t>Dê e receba encorajamento (Heb 3:12-14)</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Não se entregue “ao repouso.” (Isaías 62:6-7)</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Tema isto!  Medo de falhar/ficar para trás (Heb 4:1)</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Deixe a Palavra de Deus realizar a obra dela (Heb 4:12-13)</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Jesus o Sumo Sacerdote Perfeito"/>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Jesus o Sumo Sacerdote Perfeito</a:t>
            </a:r>
          </a:p>
        </p:txBody>
      </p:sp>
      <p:sp>
        <p:nvSpPr>
          <p:cNvPr id="360" name="O que é um sacerdote?…"/>
          <p:cNvSpPr txBox="1"/>
          <p:nvPr>
            <p:ph type="body" idx="4294967295"/>
          </p:nvPr>
        </p:nvSpPr>
        <p:spPr>
          <a:xfrm>
            <a:off x="457200" y="1219199"/>
            <a:ext cx="8229600" cy="4953002"/>
          </a:xfrm>
          <a:prstGeom prst="rect">
            <a:avLst/>
          </a:prstGeom>
        </p:spPr>
        <p:txBody>
          <a:bodyPr/>
          <a:lstStyle/>
          <a:p>
            <a:pPr>
              <a:spcBef>
                <a:spcPts val="600"/>
              </a:spcBef>
              <a:defRPr b="1" sz="2800">
                <a:effectLst>
                  <a:outerShdw sx="100000" sy="100000" kx="0" ky="0" algn="b" rotWithShape="0" blurRad="12700" dist="25400" dir="2700000">
                    <a:srgbClr val="000000"/>
                  </a:outerShdw>
                </a:effectLst>
              </a:defRPr>
            </a:pPr>
            <a:r>
              <a:t>O que é um sacerdote?</a:t>
            </a:r>
          </a:p>
          <a:p>
            <a:pPr>
              <a:defRPr b="1" sz="12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Um </a:t>
            </a:r>
            <a:r>
              <a:rPr i="1"/>
              <a:t>Pontifex</a:t>
            </a:r>
            <a:r>
              <a:t>  Literalmente, um construtor de pontes.  Um mediador.   Um advogado.   Um representante.   Aquele que dá acesso.  Aquele que consegue falar a língua do adorador e de quem é adorado.</a:t>
            </a:r>
          </a:p>
          <a:p>
            <a:pPr>
              <a:defRPr b="1" sz="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A ponte antes de Jesus:</a:t>
            </a:r>
          </a:p>
          <a:p>
            <a:pPr lvl="1" marL="742950" indent="-285750">
              <a:spcBef>
                <a:spcPts val="0"/>
              </a:spcBef>
              <a:buClrTx/>
              <a:defRPr b="1" sz="2400">
                <a:effectLst>
                  <a:outerShdw sx="100000" sy="100000" kx="0" ky="0" algn="b" rotWithShape="0" blurRad="12700" dist="25400" dir="2700000">
                    <a:srgbClr val="000000"/>
                  </a:outerShdw>
                </a:effectLst>
              </a:defRPr>
            </a:pPr>
            <a:r>
              <a:t>A Lei</a:t>
            </a:r>
          </a:p>
          <a:p>
            <a:pPr lvl="1" marL="742950" indent="-285750">
              <a:spcBef>
                <a:spcPts val="0"/>
              </a:spcBef>
              <a:buClrTx/>
              <a:defRPr b="1" sz="2400">
                <a:effectLst>
                  <a:outerShdw sx="100000" sy="100000" kx="0" ky="0" algn="b" rotWithShape="0" blurRad="12700" dist="25400" dir="2700000">
                    <a:srgbClr val="000000"/>
                  </a:outerShdw>
                </a:effectLst>
              </a:defRPr>
            </a:pPr>
            <a:r>
              <a:t>O Sacerdote e o Sistema de Sacrifícios</a:t>
            </a:r>
          </a:p>
          <a:p>
            <a:pPr lvl="1" marL="742950" indent="-285750">
              <a:spcBef>
                <a:spcPts val="0"/>
              </a:spcBef>
              <a:buClrTx/>
              <a:defRPr b="1" sz="2400">
                <a:effectLst>
                  <a:outerShdw sx="100000" sy="100000" kx="0" ky="0" algn="b" rotWithShape="0" blurRad="12700" dist="25400" dir="2700000">
                    <a:srgbClr val="000000"/>
                  </a:outerShdw>
                </a:effectLst>
              </a:defRPr>
            </a:pPr>
            <a:r>
              <a:t>Mas estas coisas não funcionaram, e esse é o ponto de Hebreus 7-10:18</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A Lei: Uma Ponte Incompleta"/>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A Lei: Uma Ponte Incompleta</a:t>
            </a:r>
          </a:p>
        </p:txBody>
      </p:sp>
      <p:pic>
        <p:nvPicPr>
          <p:cNvPr id="363" name="Image result for incomplete bridge" descr="Image result for incomplete bridge"/>
          <p:cNvPicPr>
            <a:picLocks noChangeAspect="1"/>
          </p:cNvPicPr>
          <p:nvPr/>
        </p:nvPicPr>
        <p:blipFill>
          <a:blip r:embed="rId2">
            <a:extLst/>
          </a:blip>
          <a:stretch>
            <a:fillRect/>
          </a:stretch>
        </p:blipFill>
        <p:spPr>
          <a:xfrm>
            <a:off x="811212" y="1839911"/>
            <a:ext cx="7521576" cy="5018089"/>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Jesus o Sumo Sacerdote Grandioso"/>
          <p:cNvSpPr txBox="1"/>
          <p:nvPr>
            <p:ph type="title" idx="4294967295"/>
          </p:nvPr>
        </p:nvSpPr>
        <p:spPr>
          <a:xfrm>
            <a:off x="457200" y="274636"/>
            <a:ext cx="8229600" cy="715964"/>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Jesus o Sumo Sacerdote Grandioso</a:t>
            </a:r>
          </a:p>
        </p:txBody>
      </p:sp>
      <p:sp>
        <p:nvSpPr>
          <p:cNvPr id="366" name="Como sumo sacerdote:…"/>
          <p:cNvSpPr txBox="1"/>
          <p:nvPr>
            <p:ph type="body" idx="4294967295"/>
          </p:nvPr>
        </p:nvSpPr>
        <p:spPr>
          <a:xfrm>
            <a:off x="152400" y="1066800"/>
            <a:ext cx="8991600" cy="5029200"/>
          </a:xfrm>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Como sumo sacerdote:</a:t>
            </a:r>
          </a:p>
          <a:p>
            <a:pPr lvl="1" marL="742950" indent="-285750">
              <a:spcBef>
                <a:spcPts val="0"/>
              </a:spcBef>
              <a:buClrTx/>
              <a:defRPr b="1" sz="2000">
                <a:effectLst>
                  <a:outerShdw sx="100000" sy="100000" kx="0" ky="0" algn="b" rotWithShape="0" blurRad="12700" dist="25400" dir="2700000">
                    <a:srgbClr val="000000"/>
                  </a:outerShdw>
                </a:effectLst>
              </a:defRPr>
            </a:pPr>
            <a:r>
              <a:t>Pode se compadecer de nós (Heb 4:15)</a:t>
            </a:r>
          </a:p>
          <a:p>
            <a:pPr lvl="1" marL="742950" indent="-285750">
              <a:spcBef>
                <a:spcPts val="0"/>
              </a:spcBef>
              <a:buClrTx/>
              <a:defRPr b="1" sz="2000">
                <a:effectLst>
                  <a:outerShdw sx="100000" sy="100000" kx="0" ky="0" algn="b" rotWithShape="0" blurRad="12700" dist="25400" dir="2700000">
                    <a:srgbClr val="000000"/>
                  </a:outerShdw>
                </a:effectLst>
              </a:defRPr>
            </a:pPr>
            <a:r>
              <a:t>Faz intercessão junto a Deus em nosso favor (Heb 4:16)</a:t>
            </a:r>
          </a:p>
          <a:p>
            <a:pPr lvl="1" marL="742950" indent="-285750">
              <a:spcBef>
                <a:spcPts val="0"/>
              </a:spcBef>
              <a:buClrTx/>
              <a:defRPr b="1" sz="2000">
                <a:effectLst>
                  <a:outerShdw sx="100000" sy="100000" kx="0" ky="0" algn="b" rotWithShape="0" blurRad="12700" dist="25400" dir="2700000">
                    <a:srgbClr val="000000"/>
                  </a:outerShdw>
                </a:effectLst>
              </a:defRPr>
            </a:pPr>
            <a:r>
              <a:t>Apresenta ofertas (ofertas aromáticas) e sacrifícios (ofertas pela culpa e pecados) (Heb 5:1) </a:t>
            </a:r>
          </a:p>
          <a:p>
            <a:pPr lvl="1" marL="742950" indent="-285750">
              <a:spcBef>
                <a:spcPts val="0"/>
              </a:spcBef>
              <a:buClrTx/>
              <a:defRPr b="1" sz="2000">
                <a:effectLst>
                  <a:outerShdw sx="100000" sy="100000" kx="0" ky="0" algn="b" rotWithShape="0" blurRad="12700" dist="25400" dir="2700000">
                    <a:srgbClr val="000000"/>
                  </a:outerShdw>
                </a:effectLst>
              </a:defRPr>
            </a:pPr>
            <a:r>
              <a:t>Escolhido por Deus dentre os homens (Heb 5:1,4-5)</a:t>
            </a:r>
          </a:p>
          <a:p>
            <a:pPr lvl="1" marL="742950" indent="-285750">
              <a:spcBef>
                <a:spcPts val="0"/>
              </a:spcBef>
              <a:buClrTx/>
              <a:defRPr b="1" sz="2000">
                <a:effectLst>
                  <a:outerShdw sx="100000" sy="100000" kx="0" ky="0" algn="b" rotWithShape="0" blurRad="12700" dist="25400" dir="2700000">
                    <a:srgbClr val="000000"/>
                  </a:outerShdw>
                </a:effectLst>
              </a:defRPr>
            </a:pPr>
            <a:r>
              <a:t>Representa o ser humano diante de Deus (Heb 5:1)</a:t>
            </a:r>
          </a:p>
          <a:p>
            <a:pPr lvl="1" marL="742950" indent="-285750">
              <a:spcBef>
                <a:spcPts val="0"/>
              </a:spcBef>
              <a:buClrTx/>
              <a:defRPr b="1" sz="8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Maior que qualquer sumo sacerdote</a:t>
            </a:r>
          </a:p>
          <a:p>
            <a:pPr lvl="1" marL="742950" indent="-285750">
              <a:spcBef>
                <a:spcPts val="0"/>
              </a:spcBef>
              <a:buClrTx/>
              <a:defRPr b="1" sz="2000">
                <a:effectLst>
                  <a:outerShdw sx="100000" sy="100000" kx="0" ky="0" algn="b" rotWithShape="0" blurRad="12700" dist="25400" dir="2700000">
                    <a:srgbClr val="000000"/>
                  </a:outerShdw>
                </a:effectLst>
              </a:defRPr>
            </a:pPr>
            <a:r>
              <a:t>Serve no Tabernáculo Celestial, não no terrestre. (Heb 4:14)</a:t>
            </a:r>
          </a:p>
          <a:p>
            <a:pPr lvl="1" marL="742950" indent="-285750">
              <a:spcBef>
                <a:spcPts val="0"/>
              </a:spcBef>
              <a:buClrTx/>
              <a:defRPr b="1" sz="2000">
                <a:effectLst>
                  <a:outerShdw sx="100000" sy="100000" kx="0" ky="0" algn="b" rotWithShape="0" blurRad="12700" dist="25400" dir="2700000">
                    <a:srgbClr val="000000"/>
                  </a:outerShdw>
                </a:effectLst>
              </a:defRPr>
            </a:pPr>
            <a:r>
              <a:t>Tentado, mas, sem pecado. (Heb 4:15)</a:t>
            </a:r>
          </a:p>
          <a:p>
            <a:pPr lvl="1" marL="742950" indent="-285750">
              <a:spcBef>
                <a:spcPts val="0"/>
              </a:spcBef>
              <a:buClrTx/>
              <a:defRPr b="1" sz="2000">
                <a:effectLst>
                  <a:outerShdw sx="100000" sy="100000" kx="0" ky="0" algn="b" rotWithShape="0" blurRad="12700" dist="25400" dir="2700000">
                    <a:srgbClr val="000000"/>
                  </a:outerShdw>
                </a:effectLst>
              </a:defRPr>
            </a:pPr>
            <a:r>
              <a:t>Não precisou oferecer sacrifício por seus próprios pecados. (Heb 5:3)</a:t>
            </a:r>
          </a:p>
          <a:p>
            <a:pPr lvl="1" marL="742950" indent="-285750">
              <a:spcBef>
                <a:spcPts val="0"/>
              </a:spcBef>
              <a:buClrTx/>
              <a:defRPr b="1" sz="2000">
                <a:effectLst>
                  <a:outerShdw sx="100000" sy="100000" kx="0" ky="0" algn="b" rotWithShape="0" blurRad="12700" dist="25400" dir="2700000">
                    <a:srgbClr val="000000"/>
                  </a:outerShdw>
                </a:effectLst>
              </a:defRPr>
            </a:pPr>
            <a:r>
              <a:t>Sacerdote para sempre (Heb 5:6)</a:t>
            </a:r>
          </a:p>
          <a:p>
            <a:pPr lvl="1" marL="742950" indent="-285750">
              <a:spcBef>
                <a:spcPts val="0"/>
              </a:spcBef>
              <a:buClrTx/>
              <a:defRPr b="1" sz="2000">
                <a:effectLst>
                  <a:outerShdw sx="100000" sy="100000" kx="0" ky="0" algn="b" rotWithShape="0" blurRad="12700" dist="25400" dir="2700000">
                    <a:srgbClr val="000000"/>
                  </a:outerShdw>
                </a:effectLst>
              </a:defRPr>
            </a:pPr>
            <a:r>
              <a:t>Sacerdote segundo a ordem de Melquisedeque (Heb 5:6)</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Um palavra maravilhosa…"/>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Um palavra maravilhosa…</a:t>
            </a:r>
          </a:p>
        </p:txBody>
      </p:sp>
      <p:sp>
        <p:nvSpPr>
          <p:cNvPr id="369" name="metriopatheia    Heb 5:2…"/>
          <p:cNvSpPr txBox="1"/>
          <p:nvPr>
            <p:ph type="body" idx="4294967295"/>
          </p:nvPr>
        </p:nvSpPr>
        <p:spPr>
          <a:prstGeom prst="rect">
            <a:avLst/>
          </a:prstGeom>
        </p:spPr>
        <p:txBody>
          <a:bodyPr/>
          <a:lstStyle/>
          <a:p>
            <a:pPr>
              <a:defRPr b="1" i="1">
                <a:effectLst>
                  <a:outerShdw sx="100000" sy="100000" kx="0" ky="0" algn="b" rotWithShape="0" blurRad="12700" dist="25400" dir="2700000">
                    <a:srgbClr val="000000"/>
                  </a:outerShdw>
                </a:effectLst>
              </a:defRPr>
            </a:pPr>
            <a:r>
              <a:t>metriopatheia</a:t>
            </a:r>
            <a:r>
              <a:rPr b="0" i="0"/>
              <a:t>    </a:t>
            </a:r>
            <a:r>
              <a:rPr i="0"/>
              <a:t>Heb 5:2</a:t>
            </a:r>
          </a:p>
          <a:p>
            <a:pPr>
              <a:defRPr>
                <a:effectLst>
                  <a:outerShdw sx="100000" sy="100000" kx="0" ky="0" algn="b" rotWithShape="0" blurRad="12700" dist="25400" dir="2700000">
                    <a:srgbClr val="000000"/>
                  </a:outerShdw>
                </a:effectLst>
              </a:defRPr>
            </a:pPr>
          </a:p>
          <a:p>
            <a:pPr>
              <a:defRPr>
                <a:effectLst>
                  <a:outerShdw sx="100000" sy="100000" kx="0" ky="0" algn="b" rotWithShape="0" blurRad="12700" dist="25400" dir="2700000">
                    <a:srgbClr val="000000"/>
                  </a:outerShdw>
                </a:effectLst>
              </a:defRPr>
            </a:pPr>
            <a:r>
              <a:t>Empatia, Sentimento compassivo, </a:t>
            </a:r>
          </a:p>
          <a:p>
            <a:pPr>
              <a:defRPr>
                <a:effectLst>
                  <a:outerShdw sx="100000" sy="100000" kx="0" ky="0" algn="b" rotWithShape="0" blurRad="12700" dist="25400" dir="2700000">
                    <a:srgbClr val="000000"/>
                  </a:outerShdw>
                </a:effectLst>
              </a:defRPr>
            </a:pPr>
            <a:r>
              <a:t>Trata com paciência as pessoas sem ficar irado</a:t>
            </a:r>
          </a:p>
          <a:p>
            <a:pPr>
              <a:defRPr>
                <a:effectLst>
                  <a:outerShdw sx="100000" sy="100000" kx="0" ky="0" algn="b" rotWithShape="0" blurRad="12700" dist="25400" dir="2700000">
                    <a:srgbClr val="000000"/>
                  </a:outerShdw>
                </a:effectLst>
              </a:defRPr>
            </a:pPr>
            <a:r>
              <a:t>Completamente distinto do conceito grego de Deus</a:t>
            </a:r>
          </a:p>
          <a:p>
            <a:pPr>
              <a:defRPr>
                <a:effectLst>
                  <a:outerShdw sx="100000" sy="100000" kx="0" ky="0" algn="b" rotWithShape="0" blurRad="12700" dist="25400" dir="2700000">
                    <a:srgbClr val="000000"/>
                  </a:outerShdw>
                </a:effectLst>
              </a:defRPr>
            </a:pPr>
            <a:r>
              <a:t>Deus não pode sentir nada ou ele é fraco.</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Hebreus 5:2 (cont.)"/>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Hebreus 5:2 (cont.)</a:t>
            </a:r>
          </a:p>
        </p:txBody>
      </p:sp>
      <p:sp>
        <p:nvSpPr>
          <p:cNvPr id="372" name="“Ele se compadece dos que não têm conhecimento (ignorantes) e que se desviam.”  Isso é pecado acidental, não é intencional.…"/>
          <p:cNvSpPr txBox="1"/>
          <p:nvPr>
            <p:ph type="body" idx="4294967295"/>
          </p:nvPr>
        </p:nvSpPr>
        <p:spPr>
          <a:prstGeom prst="rect">
            <a:avLst/>
          </a:prstGeom>
        </p:spPr>
        <p:txBody>
          <a:bodyPr/>
          <a:lstStyle/>
          <a:p>
            <a:pPr marL="0" indent="0" defTabSz="859536">
              <a:spcBef>
                <a:spcPts val="600"/>
              </a:spcBef>
              <a:buSzTx/>
              <a:buNone/>
              <a:defRPr b="1" sz="2600">
                <a:effectLst>
                  <a:outerShdw sx="100000" sy="100000" kx="0" ky="0" algn="b" rotWithShape="0" blurRad="12700" dist="23876" dir="2700000">
                    <a:srgbClr val="000000"/>
                  </a:outerShdw>
                </a:effectLst>
              </a:defRPr>
            </a:pPr>
            <a:r>
              <a:t>“Ele se compadece dos que não têm conhecimento (ignorantes) e que se desviam.”  Isso é pecado acidental, não é intencional.</a:t>
            </a:r>
          </a:p>
          <a:p>
            <a:pPr marL="0" indent="0" defTabSz="859536">
              <a:buSzTx/>
              <a:buNone/>
              <a:defRPr b="1" sz="700">
                <a:effectLst>
                  <a:outerShdw sx="100000" sy="100000" kx="0" ky="0" algn="b" rotWithShape="0" blurRad="12700" dist="23876" dir="2700000">
                    <a:srgbClr val="000000"/>
                  </a:outerShdw>
                </a:effectLst>
              </a:defRPr>
            </a:pPr>
          </a:p>
          <a:p>
            <a:pPr marL="0" indent="0" defTabSz="859536">
              <a:spcBef>
                <a:spcPts val="600"/>
              </a:spcBef>
              <a:buSzTx/>
              <a:buNone/>
              <a:defRPr b="1" sz="2600">
                <a:effectLst>
                  <a:outerShdw sx="100000" sy="100000" kx="0" ky="0" algn="b" rotWithShape="0" blurRad="12700" dist="23876" dir="2700000">
                    <a:srgbClr val="000000"/>
                  </a:outerShdw>
                </a:effectLst>
              </a:defRPr>
            </a:pPr>
            <a:r>
              <a:t>Não havia sacrifício para pecado intencional na Lei de Moisés.   Hebreus 10:26, Levíticos 4:13, Números 15:30-31</a:t>
            </a:r>
          </a:p>
          <a:p>
            <a:pPr marL="0" indent="0" defTabSz="859536">
              <a:buSzTx/>
              <a:buNone/>
              <a:defRPr b="1" sz="700">
                <a:effectLst>
                  <a:outerShdw sx="100000" sy="100000" kx="0" ky="0" algn="b" rotWithShape="0" blurRad="12700" dist="23876" dir="2700000">
                    <a:srgbClr val="000000"/>
                  </a:outerShdw>
                </a:effectLst>
              </a:defRPr>
            </a:pPr>
          </a:p>
          <a:p>
            <a:pPr marL="0" indent="0" defTabSz="859536">
              <a:spcBef>
                <a:spcPts val="600"/>
              </a:spcBef>
              <a:buSzTx/>
              <a:buNone/>
              <a:defRPr b="1" sz="2600">
                <a:effectLst>
                  <a:outerShdw sx="100000" sy="100000" kx="0" ky="0" algn="b" rotWithShape="0" blurRad="12700" dist="23876" dir="2700000">
                    <a:srgbClr val="000000"/>
                  </a:outerShdw>
                </a:effectLst>
              </a:defRPr>
            </a:pPr>
            <a:r>
              <a:t>O pecado intencional é um desacato, uma rebelião, intencional (obviamente)</a:t>
            </a:r>
          </a:p>
          <a:p>
            <a:pPr marL="0" indent="0" defTabSz="859536">
              <a:buSzTx/>
              <a:buNone/>
              <a:defRPr b="1" sz="700">
                <a:effectLst>
                  <a:outerShdw sx="100000" sy="100000" kx="0" ky="0" algn="b" rotWithShape="0" blurRad="12700" dist="23876" dir="2700000">
                    <a:srgbClr val="000000"/>
                  </a:outerShdw>
                </a:effectLst>
              </a:defRPr>
            </a:pPr>
          </a:p>
          <a:p>
            <a:pPr marL="0" indent="0" defTabSz="859536">
              <a:spcBef>
                <a:spcPts val="600"/>
              </a:spcBef>
              <a:buSzTx/>
              <a:buNone/>
              <a:defRPr b="1" sz="2600">
                <a:effectLst>
                  <a:outerShdw sx="100000" sy="100000" kx="0" ky="0" algn="b" rotWithShape="0" blurRad="12700" dist="23876" dir="2700000">
                    <a:srgbClr val="000000"/>
                  </a:outerShdw>
                </a:effectLst>
              </a:defRPr>
            </a:pPr>
            <a:r>
              <a:t>O pecado involuntário é um ato impulsivo, impensado ou ignorante.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Pecado Intencional"/>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Pecado Intencional</a:t>
            </a:r>
          </a:p>
        </p:txBody>
      </p:sp>
      <p:pic>
        <p:nvPicPr>
          <p:cNvPr id="375" name="image.png" descr="image.png"/>
          <p:cNvPicPr>
            <a:picLocks noChangeAspect="1"/>
          </p:cNvPicPr>
          <p:nvPr/>
        </p:nvPicPr>
        <p:blipFill>
          <a:blip r:embed="rId2">
            <a:extLst/>
          </a:blip>
          <a:stretch>
            <a:fillRect/>
          </a:stretch>
        </p:blipFill>
        <p:spPr>
          <a:xfrm>
            <a:off x="914400" y="1320800"/>
            <a:ext cx="7467600" cy="4954588"/>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Hebreus 5:8-9"/>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Hebreus 5:8-9</a:t>
            </a:r>
          </a:p>
        </p:txBody>
      </p:sp>
      <p:sp>
        <p:nvSpPr>
          <p:cNvPr id="378" name="5:8  Jesus aprendeu a obedecer por meio do sofrimento.…"/>
          <p:cNvSpPr txBox="1"/>
          <p:nvPr>
            <p:ph type="body" idx="4294967295"/>
          </p:nvPr>
        </p:nvSpPr>
        <p:spPr>
          <a:prstGeom prst="rect">
            <a:avLst/>
          </a:prstGeom>
        </p:spPr>
        <p:txBody>
          <a:bodyPr/>
          <a:lstStyle/>
          <a:p>
            <a:pPr marL="0" indent="0">
              <a:buSzTx/>
              <a:buNone/>
              <a:defRPr b="1">
                <a:effectLst>
                  <a:outerShdw sx="100000" sy="100000" kx="0" ky="0" algn="b" rotWithShape="0" blurRad="12700" dist="25400" dir="2700000">
                    <a:srgbClr val="000000"/>
                  </a:outerShdw>
                </a:effectLst>
              </a:defRPr>
            </a:pPr>
            <a:r>
              <a:t>5:8  Jesus aprendeu a obedecer por meio do sofrimento.</a:t>
            </a:r>
          </a:p>
          <a:p>
            <a:pPr marL="0" indent="0">
              <a:buSzTx/>
              <a:buNone/>
              <a:defRPr b="1">
                <a:effectLst>
                  <a:outerShdw sx="100000" sy="100000" kx="0" ky="0" algn="b" rotWithShape="0" blurRad="12700" dist="25400" dir="2700000">
                    <a:srgbClr val="000000"/>
                  </a:outerShdw>
                </a:effectLst>
              </a:defRPr>
            </a:pPr>
          </a:p>
          <a:p>
            <a:pPr marL="0" indent="0">
              <a:buSzTx/>
              <a:buNone/>
              <a:defRPr b="1">
                <a:effectLst>
                  <a:outerShdw sx="100000" sy="100000" kx="0" ky="0" algn="b" rotWithShape="0" blurRad="12700" dist="25400" dir="2700000">
                    <a:srgbClr val="000000"/>
                  </a:outerShdw>
                </a:effectLst>
              </a:defRPr>
            </a:pPr>
            <a:r>
              <a:t>“aprendeu” no sentido de experimentar.</a:t>
            </a:r>
          </a:p>
          <a:p>
            <a:pPr marL="0" indent="0">
              <a:buSzTx/>
              <a:buNone/>
              <a:defRPr b="1">
                <a:effectLst>
                  <a:outerShdw sx="100000" sy="100000" kx="0" ky="0" algn="b" rotWithShape="0" blurRad="12700" dist="25400" dir="2700000">
                    <a:srgbClr val="000000"/>
                  </a:outerShdw>
                </a:effectLst>
              </a:defRPr>
            </a:pPr>
          </a:p>
          <a:p>
            <a:pPr marL="0" indent="0">
              <a:buSzTx/>
              <a:buNone/>
              <a:defRPr b="1">
                <a:effectLst>
                  <a:outerShdw sx="100000" sy="100000" kx="0" ky="0" algn="b" rotWithShape="0" blurRad="12700" dist="25400" dir="2700000">
                    <a:srgbClr val="000000"/>
                  </a:outerShdw>
                </a:effectLst>
              </a:defRPr>
            </a:pPr>
            <a:r>
              <a:t>5:9  uma vez aperfeiçoado (teleios) = completo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medit" descr="medit"/>
          <p:cNvPicPr>
            <a:picLocks noChangeAspect="1"/>
          </p:cNvPicPr>
          <p:nvPr/>
        </p:nvPicPr>
        <p:blipFill>
          <a:blip r:embed="rId2">
            <a:extLst/>
          </a:blip>
          <a:stretch>
            <a:fillRect/>
          </a:stretch>
        </p:blipFill>
        <p:spPr>
          <a:xfrm>
            <a:off x="762000" y="1828800"/>
            <a:ext cx="7689850" cy="4205288"/>
          </a:xfrm>
          <a:prstGeom prst="rect">
            <a:avLst/>
          </a:prstGeom>
          <a:ln w="12700">
            <a:miter lim="400000"/>
          </a:ln>
        </p:spPr>
      </p:pic>
      <p:sp>
        <p:nvSpPr>
          <p:cNvPr id="176" name="O império romano na época de Hebreus em torno de 68 d.C."/>
          <p:cNvSpPr txBox="1"/>
          <p:nvPr/>
        </p:nvSpPr>
        <p:spPr>
          <a:xfrm>
            <a:off x="873699" y="838200"/>
            <a:ext cx="7466450" cy="434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400"/>
              </a:spcBef>
              <a:defRPr sz="2400">
                <a:solidFill>
                  <a:srgbClr val="FFFFFF"/>
                </a:solidFill>
                <a:latin typeface="Garamond"/>
                <a:ea typeface="Garamond"/>
                <a:cs typeface="Garamond"/>
                <a:sym typeface="Garamond"/>
              </a:defRPr>
            </a:lvl1pPr>
          </a:lstStyle>
          <a:p>
            <a:pPr/>
            <a:r>
              <a:t>O império romano na época de Hebreus em torno de 68 d.C.</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Exortação #3"/>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Exortação #3</a:t>
            </a:r>
          </a:p>
        </p:txBody>
      </p:sp>
      <p:sp>
        <p:nvSpPr>
          <p:cNvPr id="381" name="Cresça!…"/>
          <p:cNvSpPr txBox="1"/>
          <p:nvPr>
            <p:ph type="body" idx="4294967295"/>
          </p:nvPr>
        </p:nvSpPr>
        <p:spPr>
          <a:xfrm>
            <a:off x="457200" y="2057400"/>
            <a:ext cx="8229600" cy="4038600"/>
          </a:xfrm>
          <a:prstGeom prst="rect">
            <a:avLst/>
          </a:prstGeom>
        </p:spPr>
        <p:txBody>
          <a:bodyPr/>
          <a:lstStyle/>
          <a:p>
            <a:pPr>
              <a:defRPr b="1">
                <a:effectLst>
                  <a:outerShdw sx="100000" sy="100000" kx="0" ky="0" algn="b" rotWithShape="0" blurRad="12700" dist="25400" dir="2700000">
                    <a:srgbClr val="000000"/>
                  </a:outerShdw>
                </a:effectLst>
              </a:defRPr>
            </a:pPr>
            <a:r>
              <a:t>Cresça!</a:t>
            </a:r>
            <a:r>
              <a:rPr b="0" sz="2400"/>
              <a:t>  </a:t>
            </a:r>
            <a:endParaRPr sz="2400"/>
          </a:p>
          <a:p>
            <a:pPr>
              <a:spcBef>
                <a:spcPts val="500"/>
              </a:spcBef>
              <a:defRPr b="1" sz="2400">
                <a:effectLst>
                  <a:outerShdw sx="100000" sy="100000" kx="0" ky="0" algn="b" rotWithShape="0" blurRad="12700" dist="25400" dir="2700000">
                    <a:srgbClr val="000000"/>
                  </a:outerShdw>
                </a:effectLst>
              </a:defRPr>
            </a:pPr>
            <a:r>
              <a:t>Avance para a maturidade.</a:t>
            </a:r>
          </a:p>
          <a:p>
            <a:pPr>
              <a:spcBef>
                <a:spcPts val="500"/>
              </a:spcBef>
              <a:defRPr b="1" sz="2400">
                <a:effectLst>
                  <a:outerShdw sx="100000" sy="100000" kx="0" ky="0" algn="b" rotWithShape="0" blurRad="12700" dist="25400" dir="2700000">
                    <a:srgbClr val="000000"/>
                  </a:outerShdw>
                </a:effectLst>
              </a:defRPr>
            </a:pPr>
            <a:r>
              <a:t>Amadureça na vida e na doutrina (1 Timóteo 4:16)</a:t>
            </a:r>
          </a:p>
          <a:p>
            <a:pPr>
              <a:defRPr b="1" sz="2400">
                <a:effectLst>
                  <a:outerShdw sx="100000" sy="100000" kx="0" ky="0" algn="b" rotWithShape="0" blurRad="12700" dist="25400" dir="2700000">
                    <a:srgbClr val="000000"/>
                  </a:outerShdw>
                </a:effectLst>
              </a:defRPr>
            </a:pPr>
            <a:r>
              <a:t>Não seja </a:t>
            </a:r>
            <a:r>
              <a:rPr i="1"/>
              <a:t>nothros  </a:t>
            </a:r>
            <a:r>
              <a:t>(preguiçoso no pensar, tórpido, estupidamente esquecido, lento para ouvir)</a:t>
            </a:r>
            <a:r>
              <a:rPr sz="3200"/>
              <a:t> </a:t>
            </a:r>
          </a:p>
          <a:p>
            <a:pPr>
              <a:spcBef>
                <a:spcPts val="500"/>
              </a:spcBef>
              <a:defRPr b="1" sz="2400">
                <a:effectLst>
                  <a:outerShdw sx="100000" sy="100000" kx="0" ky="0" algn="b" rotWithShape="0" blurRad="12700" dist="25400" dir="2700000">
                    <a:srgbClr val="000000"/>
                  </a:outerShdw>
                </a:effectLst>
              </a:defRPr>
            </a:pPr>
            <a:r>
              <a:t>Você está numa dieta de leite? Então você não passa de uma criança.</a:t>
            </a:r>
          </a:p>
          <a:p>
            <a:pPr>
              <a:spcBef>
                <a:spcPts val="500"/>
              </a:spcBef>
              <a:defRPr b="1" sz="2400">
                <a:effectLst>
                  <a:outerShdw sx="100000" sy="100000" kx="0" ky="0" algn="b" rotWithShape="0" blurRad="12700" dist="25400" dir="2700000">
                    <a:srgbClr val="000000"/>
                  </a:outerShdw>
                </a:effectLst>
              </a:defRPr>
            </a:pPr>
            <a:r>
              <a:t>Cresça tanto no conhecimento (v. 12) quanto na prática (v. 14) da santidade.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Hebreus 6:1-2  Noções básicas"/>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6:1-2  Noções básicas</a:t>
            </a:r>
          </a:p>
        </p:txBody>
      </p:sp>
      <p:sp>
        <p:nvSpPr>
          <p:cNvPr id="384" name="a. arrependimento…"/>
          <p:cNvSpPr txBox="1"/>
          <p:nvPr>
            <p:ph type="body" idx="4294967295"/>
          </p:nvPr>
        </p:nvSpPr>
        <p:spPr>
          <a:xfrm>
            <a:off x="1066800" y="1752600"/>
            <a:ext cx="7620000" cy="4343400"/>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a. arrependimento</a:t>
            </a:r>
          </a:p>
          <a:p>
            <a:pPr marL="0" indent="0">
              <a:spcBef>
                <a:spcPts val="600"/>
              </a:spcBef>
              <a:buSzTx/>
              <a:buNone/>
              <a:defRPr b="1" sz="2800">
                <a:effectLst>
                  <a:outerShdw sx="100000" sy="100000" kx="0" ky="0" algn="b" rotWithShape="0" blurRad="12700" dist="25400" dir="2700000">
                    <a:srgbClr val="000000"/>
                  </a:outerShdw>
                </a:effectLst>
              </a:defRPr>
            </a:pPr>
            <a:r>
              <a:t>b. fé </a:t>
            </a:r>
          </a:p>
          <a:p>
            <a:pPr marL="0" indent="0">
              <a:spcBef>
                <a:spcPts val="600"/>
              </a:spcBef>
              <a:buSzTx/>
              <a:buNone/>
              <a:defRPr b="1" sz="2800">
                <a:effectLst>
                  <a:outerShdw sx="100000" sy="100000" kx="0" ky="0" algn="b" rotWithShape="0" blurRad="12700" dist="25400" dir="2700000">
                    <a:srgbClr val="000000"/>
                  </a:outerShdw>
                </a:effectLst>
              </a:defRPr>
            </a:pPr>
            <a:r>
              <a:t>c. batismo</a:t>
            </a:r>
          </a:p>
          <a:p>
            <a:pPr marL="0" indent="0">
              <a:spcBef>
                <a:spcPts val="600"/>
              </a:spcBef>
              <a:buSzTx/>
              <a:buNone/>
              <a:defRPr b="1" sz="2800">
                <a:effectLst>
                  <a:outerShdw sx="100000" sy="100000" kx="0" ky="0" algn="b" rotWithShape="0" blurRad="12700" dist="25400" dir="2700000">
                    <a:srgbClr val="000000"/>
                  </a:outerShdw>
                </a:effectLst>
              </a:defRPr>
            </a:pPr>
            <a:r>
              <a:t>d. Espírito Santo</a:t>
            </a:r>
          </a:p>
          <a:p>
            <a:pPr marL="0" indent="0">
              <a:spcBef>
                <a:spcPts val="600"/>
              </a:spcBef>
              <a:buSzTx/>
              <a:buNone/>
              <a:defRPr b="1" sz="2800">
                <a:effectLst>
                  <a:outerShdw sx="100000" sy="100000" kx="0" ky="0" algn="b" rotWithShape="0" blurRad="12700" dist="25400" dir="2700000">
                    <a:srgbClr val="000000"/>
                  </a:outerShdw>
                </a:effectLst>
              </a:defRPr>
            </a:pPr>
            <a:r>
              <a:t>e. Ressurreição</a:t>
            </a:r>
          </a:p>
          <a:p>
            <a:pPr marL="0" indent="0">
              <a:spcBef>
                <a:spcPts val="600"/>
              </a:spcBef>
              <a:buSzTx/>
              <a:buNone/>
              <a:defRPr b="1" sz="2800">
                <a:effectLst>
                  <a:outerShdw sx="100000" sy="100000" kx="0" ky="0" algn="b" rotWithShape="0" blurRad="12700" dist="25400" dir="2700000">
                    <a:srgbClr val="000000"/>
                  </a:outerShdw>
                </a:effectLst>
              </a:defRPr>
            </a:pPr>
            <a:r>
              <a:t>f. Juízo </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Hebreus 6:4-6  Com quem ele está falando?"/>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6:4-6  Com quem ele está falando?</a:t>
            </a:r>
          </a:p>
        </p:txBody>
      </p:sp>
      <p:sp>
        <p:nvSpPr>
          <p:cNvPr id="387" name="a. foram iluminados  (“iluminados” da igreja do NT = batizados)…"/>
          <p:cNvSpPr txBox="1"/>
          <p:nvPr>
            <p:ph type="body" idx="4294967295"/>
          </p:nvPr>
        </p:nvSpPr>
        <p:spPr>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a. foram iluminados  (“iluminados” da igreja do NT = batizados)</a:t>
            </a:r>
          </a:p>
          <a:p>
            <a:pPr marL="0" indent="0">
              <a:spcBef>
                <a:spcPts val="600"/>
              </a:spcBef>
              <a:buSzTx/>
              <a:buNone/>
              <a:defRPr b="1" sz="2800">
                <a:effectLst>
                  <a:outerShdw sx="100000" sy="100000" kx="0" ky="0" algn="b" rotWithShape="0" blurRad="12700" dist="25400" dir="2700000">
                    <a:srgbClr val="000000"/>
                  </a:outerShdw>
                </a:effectLst>
              </a:defRPr>
            </a:pPr>
            <a:r>
              <a:t>b. provaram o dom celestial (salvação?)</a:t>
            </a:r>
          </a:p>
          <a:p>
            <a:pPr marL="0" indent="0">
              <a:spcBef>
                <a:spcPts val="600"/>
              </a:spcBef>
              <a:buSzTx/>
              <a:buNone/>
              <a:defRPr b="1" sz="2800">
                <a:effectLst>
                  <a:outerShdw sx="100000" sy="100000" kx="0" ky="0" algn="b" rotWithShape="0" blurRad="12700" dist="25400" dir="2700000">
                    <a:srgbClr val="000000"/>
                  </a:outerShdw>
                </a:effectLst>
              </a:defRPr>
            </a:pPr>
            <a:r>
              <a:t>c. tornaram-se participantes do Espírito Santo</a:t>
            </a:r>
          </a:p>
          <a:p>
            <a:pPr marL="0" indent="0">
              <a:spcBef>
                <a:spcPts val="600"/>
              </a:spcBef>
              <a:buSzTx/>
              <a:buNone/>
              <a:defRPr b="1" sz="2800">
                <a:effectLst>
                  <a:outerShdw sx="100000" sy="100000" kx="0" ky="0" algn="b" rotWithShape="0" blurRad="12700" dist="25400" dir="2700000">
                    <a:srgbClr val="000000"/>
                  </a:outerShdw>
                </a:effectLst>
              </a:defRPr>
            </a:pPr>
            <a:r>
              <a:t>d. experimentaram a bondade da palavra</a:t>
            </a:r>
          </a:p>
          <a:p>
            <a:pPr marL="0" indent="0">
              <a:spcBef>
                <a:spcPts val="600"/>
              </a:spcBef>
              <a:buSzTx/>
              <a:buNone/>
              <a:defRPr b="1" sz="2800">
                <a:effectLst>
                  <a:outerShdw sx="100000" sy="100000" kx="0" ky="0" algn="b" rotWithShape="0" blurRad="12700" dist="25400" dir="2700000">
                    <a:srgbClr val="000000"/>
                  </a:outerShdw>
                </a:effectLst>
              </a:defRPr>
            </a:pPr>
            <a:r>
              <a:t>e. experimentaram a era que há de vir (salvos)</a:t>
            </a:r>
          </a:p>
          <a:p>
            <a:pPr marL="0" indent="0">
              <a:defRPr b="1" sz="2800">
                <a:effectLst>
                  <a:outerShdw sx="100000" sy="100000" kx="0" ky="0" algn="b" rotWithShape="0" blurRad="12700" dist="25400" dir="2700000">
                    <a:srgbClr val="000000"/>
                  </a:outerShdw>
                </a:effectLst>
              </a:defRPr>
            </a:pPr>
          </a:p>
          <a:p>
            <a:pPr marL="0" indent="0">
              <a:spcBef>
                <a:spcPts val="600"/>
              </a:spcBef>
              <a:defRPr b="1" sz="2800">
                <a:effectLst>
                  <a:outerShdw sx="100000" sy="100000" kx="0" ky="0" algn="b" rotWithShape="0" blurRad="12700" dist="25400" dir="2700000">
                    <a:srgbClr val="000000"/>
                  </a:outerShdw>
                </a:effectLst>
              </a:defRPr>
            </a:pPr>
            <a:r>
              <a:t> Sim, você pode cair da fé!   Conclusão: É melhor que você avance para a maturidade em Cristo.</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Hebreus 6:4-8"/>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6:4-8</a:t>
            </a:r>
          </a:p>
        </p:txBody>
      </p:sp>
      <p:sp>
        <p:nvSpPr>
          <p:cNvPr id="390" name="É impossível… se caírem, serem reconduzidos ao arrependimento.…"/>
          <p:cNvSpPr txBox="1"/>
          <p:nvPr>
            <p:ph type="body" idx="4294967295"/>
          </p:nvPr>
        </p:nvSpPr>
        <p:spPr>
          <a:prstGeom prst="rect">
            <a:avLst/>
          </a:prstGeom>
        </p:spPr>
        <p:txBody>
          <a:bodyPr/>
          <a:lstStyle/>
          <a:p>
            <a:pPr>
              <a:spcBef>
                <a:spcPts val="600"/>
              </a:spcBef>
              <a:defRPr b="1" sz="2800">
                <a:effectLst>
                  <a:outerShdw sx="100000" sy="100000" kx="0" ky="0" algn="b" rotWithShape="0" blurRad="12700" dist="25400" dir="2700000">
                    <a:srgbClr val="000000"/>
                  </a:outerShdw>
                </a:effectLst>
              </a:defRPr>
            </a:pPr>
            <a:r>
              <a:t>É </a:t>
            </a:r>
            <a:r>
              <a:rPr i="1">
                <a:solidFill>
                  <a:srgbClr val="FFFF00"/>
                </a:solidFill>
              </a:rPr>
              <a:t>impossível</a:t>
            </a:r>
            <a:r>
              <a:t>… se caírem, serem reconduzidos ao arrependimento.</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Eles estão crucificando de novo o Filho de Deus.</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Terra que produz espinhos… será queimada.</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Hebreus 10:26-31  Cair da Fé"/>
          <p:cNvSpPr txBox="1"/>
          <p:nvPr>
            <p:ph type="title" idx="4294967295"/>
          </p:nvPr>
        </p:nvSpPr>
        <p:spPr>
          <a:xfrm>
            <a:off x="457200" y="274636"/>
            <a:ext cx="8229600" cy="8683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10:26-31  Cair da Fé</a:t>
            </a:r>
          </a:p>
        </p:txBody>
      </p:sp>
      <p:sp>
        <p:nvSpPr>
          <p:cNvPr id="393" name="Crucificar de novo o Filho de Deus. (Heb 6:6)…"/>
          <p:cNvSpPr txBox="1"/>
          <p:nvPr>
            <p:ph type="body" idx="4294967295"/>
          </p:nvPr>
        </p:nvSpPr>
        <p:spPr>
          <a:xfrm>
            <a:off x="457200" y="1371600"/>
            <a:ext cx="8229600" cy="4724400"/>
          </a:xfrm>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Crucificar de novo o Filho de Deus. (Heb 6:6)</a:t>
            </a:r>
          </a:p>
          <a:p>
            <a:pPr>
              <a:spcBef>
                <a:spcPts val="500"/>
              </a:spcBef>
              <a:defRPr b="1" sz="2400">
                <a:effectLst>
                  <a:outerShdw sx="100000" sy="100000" kx="0" ky="0" algn="b" rotWithShape="0" blurRad="12700" dist="25400" dir="2700000">
                    <a:srgbClr val="000000"/>
                  </a:outerShdw>
                </a:effectLst>
              </a:defRPr>
            </a:pPr>
            <a:r>
              <a:t>Sujeitar Jesus à desonra pública (Heb 6:6)</a:t>
            </a:r>
          </a:p>
          <a:p>
            <a:pPr>
              <a:spcBef>
                <a:spcPts val="500"/>
              </a:spcBef>
              <a:defRPr b="1" sz="2400">
                <a:effectLst>
                  <a:outerShdw sx="100000" sy="100000" kx="0" ky="0" algn="b" rotWithShape="0" blurRad="12700" dist="25400" dir="2700000">
                    <a:srgbClr val="000000"/>
                  </a:outerShdw>
                </a:effectLst>
              </a:defRPr>
            </a:pPr>
            <a:r>
              <a:t>Pisotear o Filho de Deus. (Heb 10:29)</a:t>
            </a:r>
          </a:p>
          <a:p>
            <a:pPr>
              <a:spcBef>
                <a:spcPts val="500"/>
              </a:spcBef>
              <a:defRPr b="1" sz="2400">
                <a:effectLst>
                  <a:outerShdw sx="100000" sy="100000" kx="0" ky="0" algn="b" rotWithShape="0" blurRad="12700" dist="25400" dir="2700000">
                    <a:srgbClr val="000000"/>
                  </a:outerShdw>
                </a:effectLst>
              </a:defRPr>
            </a:pPr>
            <a:r>
              <a:t>Insultar o Espírito Santo (Heb 10:29)</a:t>
            </a:r>
          </a:p>
          <a:p>
            <a:pPr>
              <a:spcBef>
                <a:spcPts val="500"/>
              </a:spcBef>
              <a:defRPr b="1" sz="2400">
                <a:effectLst>
                  <a:outerShdw sx="100000" sy="100000" kx="0" ky="0" algn="b" rotWithShape="0" blurRad="12700" dist="25400" dir="2700000">
                    <a:srgbClr val="000000"/>
                  </a:outerShdw>
                </a:effectLst>
              </a:defRPr>
            </a:pPr>
            <a:r>
              <a:t>Blasfemar (falar contra) o Espírito Santo (Mt 12:32)</a:t>
            </a:r>
          </a:p>
          <a:p>
            <a:pPr>
              <a:spcBef>
                <a:spcPts val="500"/>
              </a:spcBef>
              <a:defRPr b="1" sz="2400">
                <a:effectLst>
                  <a:outerShdw sx="100000" sy="100000" kx="0" ky="0" algn="b" rotWithShape="0" blurRad="12700" dist="25400" dir="2700000">
                    <a:srgbClr val="000000"/>
                  </a:outerShdw>
                </a:effectLst>
              </a:defRPr>
            </a:pPr>
            <a:r>
              <a:t>Cometeu um pecado imperdoável (1 Jo 5:16)</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O que é o “pecado imperdoável”?     Continuar no pecado</a:t>
            </a:r>
            <a:r>
              <a:rPr>
                <a:solidFill>
                  <a:srgbClr val="FFFF00"/>
                </a:solidFill>
              </a:rPr>
              <a:t> de forma intencional, deliberada.</a:t>
            </a:r>
            <a:r>
              <a:t> (Hebreus 10:26)</a:t>
            </a:r>
          </a:p>
          <a:p>
            <a:pPr>
              <a:spcBef>
                <a:spcPts val="500"/>
              </a:spcBef>
              <a:defRPr b="1" sz="2400">
                <a:effectLst>
                  <a:outerShdw sx="100000" sy="100000" kx="0" ky="0" algn="b" rotWithShape="0" blurRad="12700" dist="25400" dir="2700000">
                    <a:srgbClr val="000000"/>
                  </a:outerShdw>
                </a:effectLst>
              </a:defRPr>
            </a:pPr>
            <a:r>
              <a:t>Pecado deliberado:  Números 15:30-31</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Quatro coisas impossíveis que Deus faça"/>
          <p:cNvSpPr txBox="1"/>
          <p:nvPr>
            <p:ph type="title" idx="4294967295"/>
          </p:nvPr>
        </p:nvSpPr>
        <p:spPr>
          <a:xfrm>
            <a:off x="457200" y="274637"/>
            <a:ext cx="8229600" cy="1143001"/>
          </a:xfrm>
          <a:prstGeom prst="rect">
            <a:avLst/>
          </a:prstGeom>
        </p:spPr>
        <p:txBody>
          <a:bodyPr/>
          <a:lstStyle>
            <a:lvl1pPr>
              <a:defRPr sz="2800">
                <a:effectLst>
                  <a:outerShdw sx="100000" sy="100000" kx="0" ky="0" algn="b" rotWithShape="0" blurRad="12700" dist="25400" dir="2700000">
                    <a:srgbClr val="000000"/>
                  </a:outerShdw>
                </a:effectLst>
              </a:defRPr>
            </a:lvl1pPr>
          </a:lstStyle>
          <a:p>
            <a:pPr/>
            <a:r>
              <a:t>Quatro coisas impossíveis que Deus faça</a:t>
            </a:r>
          </a:p>
        </p:txBody>
      </p:sp>
      <p:sp>
        <p:nvSpPr>
          <p:cNvPr id="396" name="Nos levar a um arrependimento renovado depois que caímos. (Hebreus 6:4)…"/>
          <p:cNvSpPr txBox="1"/>
          <p:nvPr>
            <p:ph type="body" idx="4294967295"/>
          </p:nvPr>
        </p:nvSpPr>
        <p:spPr>
          <a:xfrm>
            <a:off x="457200" y="1981200"/>
            <a:ext cx="8229600" cy="4114800"/>
          </a:xfrm>
          <a:prstGeom prst="rect">
            <a:avLst/>
          </a:prstGeom>
        </p:spPr>
        <p:txBody>
          <a:bodyPr/>
          <a:lstStyle/>
          <a:p>
            <a:pPr>
              <a:spcBef>
                <a:spcPts val="600"/>
              </a:spcBef>
              <a:defRPr b="1" sz="2800">
                <a:effectLst>
                  <a:outerShdw sx="100000" sy="100000" kx="0" ky="0" algn="b" rotWithShape="0" blurRad="12700" dist="25400" dir="2700000">
                    <a:srgbClr val="000000"/>
                  </a:outerShdw>
                </a:effectLst>
              </a:defRPr>
            </a:pPr>
            <a:r>
              <a:t>Nos levar a um arrependimento renovado depois que caímos. (Hebreus 6:4)</a:t>
            </a:r>
          </a:p>
          <a:p>
            <a:pPr>
              <a:spcBef>
                <a:spcPts val="600"/>
              </a:spcBef>
              <a:defRPr b="1" sz="2800">
                <a:effectLst>
                  <a:outerShdw sx="100000" sy="100000" kx="0" ky="0" algn="b" rotWithShape="0" blurRad="12700" dist="25400" dir="2700000">
                    <a:srgbClr val="000000"/>
                  </a:outerShdw>
                </a:effectLst>
              </a:defRPr>
            </a:pPr>
            <a:r>
              <a:t>Mentir.  (Hebreus 6:18)</a:t>
            </a:r>
          </a:p>
          <a:p>
            <a:pPr>
              <a:spcBef>
                <a:spcPts val="600"/>
              </a:spcBef>
              <a:defRPr b="1" sz="2800">
                <a:effectLst>
                  <a:outerShdw sx="100000" sy="100000" kx="0" ky="0" algn="b" rotWithShape="0" blurRad="12700" dist="25400" dir="2700000">
                    <a:srgbClr val="000000"/>
                  </a:outerShdw>
                </a:effectLst>
              </a:defRPr>
            </a:pPr>
            <a:r>
              <a:t>Tirar pecados por meio do sangue de touros e bodes (Hebreus 10:4)</a:t>
            </a:r>
          </a:p>
          <a:p>
            <a:pPr>
              <a:spcBef>
                <a:spcPts val="600"/>
              </a:spcBef>
              <a:defRPr b="1" sz="2800">
                <a:effectLst>
                  <a:outerShdw sx="100000" sy="100000" kx="0" ky="0" algn="b" rotWithShape="0" blurRad="12700" dist="25400" dir="2700000">
                    <a:srgbClr val="000000"/>
                  </a:outerShdw>
                </a:effectLst>
              </a:defRPr>
            </a:pPr>
            <a:r>
              <a:t>Se agradar da nossa falta de fé (Hebreus 11:6)</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Pergunta:  Quais são “as coisas próprias da salvação?” (Heb 6:9)  Resposta: trabalho e amor (Heb 6:9-12, 10:32-34)  Seja diligente até o fim."/>
          <p:cNvSpPr txBox="1"/>
          <p:nvPr>
            <p:ph type="title" idx="4294967295"/>
          </p:nvPr>
        </p:nvSpPr>
        <p:spPr>
          <a:xfrm>
            <a:off x="457200" y="274637"/>
            <a:ext cx="8229600" cy="5059363"/>
          </a:xfrm>
          <a:prstGeom prst="rect">
            <a:avLst/>
          </a:prstGeom>
        </p:spPr>
        <p:txBody>
          <a:bodyPr/>
          <a:lstStyle/>
          <a:p>
            <a:pPr>
              <a:defRPr sz="3200">
                <a:effectLst>
                  <a:outerShdw sx="100000" sy="100000" kx="0" ky="0" algn="b" rotWithShape="0" blurRad="12700" dist="25400" dir="2700000">
                    <a:srgbClr val="000000"/>
                  </a:outerShdw>
                </a:effectLst>
              </a:defRPr>
            </a:pPr>
            <a:r>
              <a:t>Pergunta:  Quais são “as coisas próprias da salvação?” (Heb 6:9)</a:t>
            </a:r>
            <a:br/>
            <a:br/>
            <a:r>
              <a:t>Resposta: trabalho e amor (Heb 6:9-12, 10:32-34)</a:t>
            </a:r>
            <a:br/>
            <a:br/>
            <a:r>
              <a:t>Seja diligente até o fim.</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Hebreus 6:13-20  A Certeza de Deus"/>
          <p:cNvSpPr txBox="1"/>
          <p:nvPr>
            <p:ph type="title" idx="4294967295"/>
          </p:nvPr>
        </p:nvSpPr>
        <p:spPr>
          <a:xfrm>
            <a:off x="533400" y="533400"/>
            <a:ext cx="8153400" cy="762000"/>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6:13-20  A Certeza de Deus</a:t>
            </a:r>
          </a:p>
        </p:txBody>
      </p:sp>
      <p:sp>
        <p:nvSpPr>
          <p:cNvPr id="401" name="Deus diz, “Juro que você conseguirá.”…"/>
          <p:cNvSpPr txBox="1"/>
          <p:nvPr/>
        </p:nvSpPr>
        <p:spPr>
          <a:xfrm>
            <a:off x="807719" y="1828800"/>
            <a:ext cx="7528560" cy="3622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1900"/>
              </a:spcBef>
              <a:defRPr sz="3200">
                <a:solidFill>
                  <a:srgbClr val="FFFFFF"/>
                </a:solidFill>
                <a:latin typeface="Garamond"/>
                <a:ea typeface="Garamond"/>
                <a:cs typeface="Garamond"/>
                <a:sym typeface="Garamond"/>
              </a:defRPr>
            </a:pPr>
          </a:p>
          <a:p>
            <a:pPr algn="ctr">
              <a:spcBef>
                <a:spcPts val="2100"/>
              </a:spcBef>
              <a:defRPr b="1" sz="3200">
                <a:solidFill>
                  <a:srgbClr val="FFFFFF"/>
                </a:solidFill>
                <a:latin typeface="Garamond"/>
                <a:ea typeface="Garamond"/>
                <a:cs typeface="Garamond"/>
                <a:sym typeface="Garamond"/>
              </a:defRPr>
            </a:pPr>
            <a:r>
              <a:t>Deus diz</a:t>
            </a:r>
            <a:r>
              <a:rPr sz="3600"/>
              <a:t>, “Juro que você conseguirá.”</a:t>
            </a:r>
            <a:endParaRPr sz="3600"/>
          </a:p>
          <a:p>
            <a:pPr algn="ctr">
              <a:spcBef>
                <a:spcPts val="1900"/>
              </a:spcBef>
              <a:defRPr b="1" sz="3600">
                <a:solidFill>
                  <a:srgbClr val="FFFFFF"/>
                </a:solidFill>
                <a:latin typeface="Garamond"/>
                <a:ea typeface="Garamond"/>
                <a:cs typeface="Garamond"/>
                <a:sym typeface="Garamond"/>
              </a:defRPr>
            </a:pPr>
          </a:p>
          <a:p>
            <a:pPr>
              <a:spcBef>
                <a:spcPts val="2100"/>
              </a:spcBef>
              <a:defRPr b="1" sz="3600">
                <a:solidFill>
                  <a:srgbClr val="FFFFFF"/>
                </a:solidFill>
                <a:latin typeface="Garamond"/>
                <a:ea typeface="Garamond"/>
                <a:cs typeface="Garamond"/>
                <a:sym typeface="Garamond"/>
              </a:defRPr>
            </a:pPr>
            <a:r>
              <a:t>Duas coisas imutáveis:</a:t>
            </a:r>
          </a:p>
          <a:p>
            <a:pPr>
              <a:spcBef>
                <a:spcPts val="2100"/>
              </a:spcBef>
              <a:defRPr b="1" sz="3600">
                <a:solidFill>
                  <a:srgbClr val="FFFFFF"/>
                </a:solidFill>
                <a:latin typeface="Garamond"/>
                <a:ea typeface="Garamond"/>
                <a:cs typeface="Garamond"/>
                <a:sym typeface="Garamond"/>
              </a:defRPr>
            </a:pPr>
            <a:r>
              <a:t>A Palavra de Deus        Ele mesmo</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Grande Certeza"/>
          <p:cNvSpPr txBox="1"/>
          <p:nvPr>
            <p:ph type="title" idx="4294967295"/>
          </p:nvPr>
        </p:nvSpPr>
        <p:spPr>
          <a:xfrm>
            <a:off x="457200" y="274636"/>
            <a:ext cx="8229600" cy="944564"/>
          </a:xfrm>
          <a:prstGeom prst="rect">
            <a:avLst/>
          </a:prstGeom>
        </p:spPr>
        <p:txBody>
          <a:bodyPr/>
          <a:lstStyle>
            <a:lvl1pPr>
              <a:defRPr sz="4000">
                <a:effectLst>
                  <a:outerShdw sx="100000" sy="100000" kx="0" ky="0" algn="b" rotWithShape="0" blurRad="12700" dist="25400" dir="2700000">
                    <a:srgbClr val="000000"/>
                  </a:outerShdw>
                </a:effectLst>
              </a:defRPr>
            </a:lvl1pPr>
          </a:lstStyle>
          <a:p>
            <a:pPr/>
            <a:r>
              <a:t>Grande Certeza </a:t>
            </a:r>
          </a:p>
        </p:txBody>
      </p:sp>
      <p:sp>
        <p:nvSpPr>
          <p:cNvPr id="404" name="Deus diz, “Juro que você conseguirá se permanecer firme até o fim.”…"/>
          <p:cNvSpPr txBox="1"/>
          <p:nvPr>
            <p:ph type="body" sz="half" idx="4294967295"/>
          </p:nvPr>
        </p:nvSpPr>
        <p:spPr>
          <a:xfrm>
            <a:off x="457200" y="1295400"/>
            <a:ext cx="4191000" cy="4800600"/>
          </a:xfrm>
          <a:prstGeom prst="rect">
            <a:avLst/>
          </a:prstGeom>
        </p:spPr>
        <p:txBody>
          <a:bodyPr/>
          <a:lstStyle/>
          <a:p>
            <a:pPr>
              <a:spcBef>
                <a:spcPts val="1900"/>
              </a:spcBef>
              <a:buSzTx/>
              <a:buNone/>
              <a:defRPr b="1">
                <a:effectLst>
                  <a:outerShdw sx="100000" sy="100000" kx="0" ky="0" algn="b" rotWithShape="0" blurRad="12700" dist="25400" dir="2700000">
                    <a:srgbClr val="000000"/>
                  </a:outerShdw>
                </a:effectLst>
              </a:defRPr>
            </a:pPr>
            <a:r>
              <a:t>Deus diz, “Juro que você conseguirá se permanecer firme até o fim.”  </a:t>
            </a:r>
          </a:p>
          <a:p>
            <a:pPr>
              <a:spcBef>
                <a:spcPts val="1900"/>
              </a:spcBef>
              <a:buSzTx/>
              <a:buNone/>
              <a:defRPr b="1">
                <a:effectLst>
                  <a:outerShdw sx="100000" sy="100000" kx="0" ky="0" algn="b" rotWithShape="0" blurRad="12700" dist="25400" dir="2700000">
                    <a:srgbClr val="000000"/>
                  </a:outerShdw>
                </a:effectLst>
              </a:defRPr>
            </a:pPr>
          </a:p>
          <a:p>
            <a:pPr>
              <a:spcBef>
                <a:spcPts val="1900"/>
              </a:spcBef>
              <a:buSzTx/>
              <a:buNone/>
              <a:defRPr b="1">
                <a:effectLst>
                  <a:outerShdw sx="100000" sy="100000" kx="0" ky="0" algn="b" rotWithShape="0" blurRad="12700" dist="25400" dir="2700000">
                    <a:srgbClr val="000000"/>
                  </a:outerShdw>
                </a:effectLst>
              </a:defRPr>
            </a:pPr>
            <a:r>
              <a:t>Jesus, nossa âncora, está atrás do véu com o Pai</a:t>
            </a:r>
          </a:p>
        </p:txBody>
      </p:sp>
      <p:pic>
        <p:nvPicPr>
          <p:cNvPr id="405" name="torn" descr="torn"/>
          <p:cNvPicPr>
            <a:picLocks noChangeAspect="1"/>
          </p:cNvPicPr>
          <p:nvPr/>
        </p:nvPicPr>
        <p:blipFill>
          <a:blip r:embed="rId2">
            <a:extLst/>
          </a:blip>
          <a:stretch>
            <a:fillRect/>
          </a:stretch>
        </p:blipFill>
        <p:spPr>
          <a:xfrm>
            <a:off x="5334000" y="1625600"/>
            <a:ext cx="3457575" cy="441325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Grande Certeza"/>
          <p:cNvSpPr txBox="1"/>
          <p:nvPr>
            <p:ph type="title" idx="4294967295"/>
          </p:nvPr>
        </p:nvSpPr>
        <p:spPr>
          <a:xfrm>
            <a:off x="457200" y="274636"/>
            <a:ext cx="8229600" cy="944564"/>
          </a:xfrm>
          <a:prstGeom prst="rect">
            <a:avLst/>
          </a:prstGeom>
        </p:spPr>
        <p:txBody>
          <a:bodyPr/>
          <a:lstStyle>
            <a:lvl1pPr>
              <a:defRPr sz="4000">
                <a:effectLst>
                  <a:outerShdw sx="100000" sy="100000" kx="0" ky="0" algn="b" rotWithShape="0" blurRad="12700" dist="25400" dir="2700000">
                    <a:srgbClr val="000000"/>
                  </a:outerShdw>
                </a:effectLst>
              </a:defRPr>
            </a:lvl1pPr>
          </a:lstStyle>
          <a:p>
            <a:pPr/>
            <a:r>
              <a:t>Grande Certeza </a:t>
            </a:r>
          </a:p>
        </p:txBody>
      </p:sp>
      <p:sp>
        <p:nvSpPr>
          <p:cNvPr id="408" name="Duas coisas imutáveis:…"/>
          <p:cNvSpPr txBox="1"/>
          <p:nvPr>
            <p:ph type="body" idx="4294967295"/>
          </p:nvPr>
        </p:nvSpPr>
        <p:spPr>
          <a:xfrm>
            <a:off x="457200" y="1295400"/>
            <a:ext cx="8229600" cy="4800600"/>
          </a:xfrm>
          <a:prstGeom prst="rect">
            <a:avLst/>
          </a:prstGeom>
        </p:spPr>
        <p:txBody>
          <a:bodyPr/>
          <a:lstStyle/>
          <a:p>
            <a:pPr>
              <a:spcBef>
                <a:spcPts val="1900"/>
              </a:spcBef>
              <a:buSzTx/>
              <a:buNone/>
              <a:defRPr b="1">
                <a:effectLst>
                  <a:outerShdw sx="100000" sy="100000" kx="0" ky="0" algn="b" rotWithShape="0" blurRad="12700" dist="25400" dir="2700000">
                    <a:srgbClr val="000000"/>
                  </a:outerShdw>
                </a:effectLst>
              </a:defRPr>
            </a:pPr>
            <a:r>
              <a:t>Duas coisas imutáveis:</a:t>
            </a:r>
          </a:p>
          <a:p>
            <a:pPr>
              <a:spcBef>
                <a:spcPts val="1900"/>
              </a:spcBef>
              <a:buSzTx/>
              <a:buNone/>
              <a:defRPr b="1">
                <a:effectLst>
                  <a:outerShdw sx="100000" sy="100000" kx="0" ky="0" algn="b" rotWithShape="0" blurRad="12700" dist="25400" dir="2700000">
                    <a:srgbClr val="000000"/>
                  </a:outerShdw>
                </a:effectLst>
              </a:defRPr>
            </a:pPr>
            <a:r>
              <a:t>A Palavra de Deus        Ele mesmo</a:t>
            </a:r>
          </a:p>
          <a:p>
            <a:pPr>
              <a:spcBef>
                <a:spcPts val="1900"/>
              </a:spcBef>
              <a:buSzTx/>
              <a:buNone/>
              <a:defRPr b="1">
                <a:effectLst>
                  <a:outerShdw sx="100000" sy="100000" kx="0" ky="0" algn="b" rotWithShape="0" blurRad="12700" dist="25400" dir="2700000">
                    <a:srgbClr val="000000"/>
                  </a:outerShdw>
                </a:effectLst>
              </a:defRPr>
            </a:pPr>
            <a:r>
              <a:t>Deus diz, “Juro que você conseguirá se permanecer firme até o fim.”  (Gênesis 22:16-18, Sl 110:4)</a:t>
            </a:r>
          </a:p>
          <a:p>
            <a:pPr>
              <a:spcBef>
                <a:spcPts val="1900"/>
              </a:spcBef>
              <a:buSzTx/>
              <a:buNone/>
              <a:defRPr b="1">
                <a:effectLst>
                  <a:outerShdw sx="100000" sy="100000" kx="0" ky="0" algn="b" rotWithShape="0" blurRad="12700" dist="25400" dir="2700000">
                    <a:srgbClr val="000000"/>
                  </a:outerShdw>
                </a:effectLst>
              </a:defRPr>
            </a:pPr>
            <a:r>
              <a:t>Jesus, nossa âncora, está atrás do véu com o Pai</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003-arch-of-titus-spoils-jerusalem" descr="003-arch-of-titus-spoils-jerusalem"/>
          <p:cNvPicPr>
            <a:picLocks noChangeAspect="1"/>
          </p:cNvPicPr>
          <p:nvPr/>
        </p:nvPicPr>
        <p:blipFill>
          <a:blip r:embed="rId2">
            <a:extLst/>
          </a:blip>
          <a:stretch>
            <a:fillRect/>
          </a:stretch>
        </p:blipFill>
        <p:spPr>
          <a:xfrm>
            <a:off x="3429000" y="3657600"/>
            <a:ext cx="5524500" cy="3028950"/>
          </a:xfrm>
          <a:prstGeom prst="rect">
            <a:avLst/>
          </a:prstGeom>
          <a:ln w="12700">
            <a:miter lim="400000"/>
          </a:ln>
        </p:spPr>
      </p:pic>
      <p:pic>
        <p:nvPicPr>
          <p:cNvPr id="179" name="Arch%20of%20Titus" descr="Arch%20of%20Titus"/>
          <p:cNvPicPr>
            <a:picLocks noChangeAspect="1"/>
          </p:cNvPicPr>
          <p:nvPr/>
        </p:nvPicPr>
        <p:blipFill>
          <a:blip r:embed="rId3">
            <a:extLst/>
          </a:blip>
          <a:stretch>
            <a:fillRect/>
          </a:stretch>
        </p:blipFill>
        <p:spPr>
          <a:xfrm>
            <a:off x="228600" y="228600"/>
            <a:ext cx="3448050" cy="4572000"/>
          </a:xfrm>
          <a:prstGeom prst="rect">
            <a:avLst/>
          </a:prstGeom>
          <a:ln w="12700">
            <a:miter lim="400000"/>
          </a:ln>
        </p:spPr>
      </p:pic>
      <p:sp>
        <p:nvSpPr>
          <p:cNvPr id="180" name="Chamando “nova&quot; esta aliança, ele tornou antiquada a primeira; e o que se torna antiquado e envelhecido está a ponto de desaparecer.  Hebreus 8:13"/>
          <p:cNvSpPr txBox="1"/>
          <p:nvPr/>
        </p:nvSpPr>
        <p:spPr>
          <a:xfrm>
            <a:off x="4465320" y="762001"/>
            <a:ext cx="4251960" cy="1805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spcBef>
                <a:spcPts val="1400"/>
              </a:spcBef>
              <a:defRPr sz="2400">
                <a:solidFill>
                  <a:srgbClr val="FFFFFF"/>
                </a:solidFill>
                <a:latin typeface="Garamond"/>
                <a:ea typeface="Garamond"/>
                <a:cs typeface="Garamond"/>
                <a:sym typeface="Garamond"/>
              </a:defRPr>
            </a:lvl1pPr>
          </a:lstStyle>
          <a:p>
            <a:pPr/>
            <a:r>
              <a:t>Chamando “nova" esta aliança, ele tornou antiquada a primeira; e o que se torna antiquado e envelhecido está a ponto de desaparecer.  Hebreus 8:13</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O Sacerdócio de Jesus é superior ao Sacerdócio Aarônico/Levítico."/>
          <p:cNvSpPr txBox="1"/>
          <p:nvPr>
            <p:ph type="title" idx="4294967295"/>
          </p:nvPr>
        </p:nvSpPr>
        <p:spPr>
          <a:xfrm>
            <a:off x="457200" y="274637"/>
            <a:ext cx="8229600" cy="1143001"/>
          </a:xfrm>
          <a:prstGeom prst="rect">
            <a:avLst/>
          </a:prstGeom>
        </p:spPr>
        <p:txBody>
          <a:bodyPr/>
          <a:lstStyle/>
          <a:p>
            <a:pPr defTabSz="896111">
              <a:defRPr sz="3500">
                <a:effectLst>
                  <a:outerShdw sx="100000" sy="100000" kx="0" ky="0" algn="b" rotWithShape="0" blurRad="12700" dist="24892" dir="2700000">
                    <a:srgbClr val="000000"/>
                  </a:outerShdw>
                </a:effectLst>
              </a:defRPr>
            </a:pPr>
            <a:r>
              <a:t>O Sacerdócio de Jesus é superior ao Sacerdócio Aarônico/Levítico.</a:t>
            </a:r>
            <a:r>
              <a:rPr sz="3900"/>
              <a:t>  </a:t>
            </a:r>
          </a:p>
        </p:txBody>
      </p:sp>
      <p:sp>
        <p:nvSpPr>
          <p:cNvPr id="411" name="Contexto:  Gênesis 14:18-20   Salmo 110:4…"/>
          <p:cNvSpPr txBox="1"/>
          <p:nvPr>
            <p:ph type="body" idx="4294967295"/>
          </p:nvPr>
        </p:nvSpPr>
        <p:spPr>
          <a:xfrm>
            <a:off x="457200" y="1905000"/>
            <a:ext cx="8229600" cy="4191000"/>
          </a:xfrm>
          <a:prstGeom prst="rect">
            <a:avLst/>
          </a:prstGeom>
        </p:spPr>
        <p:txBody>
          <a:bodyPr/>
          <a:lstStyle/>
          <a:p>
            <a:pPr>
              <a:spcBef>
                <a:spcPts val="600"/>
              </a:spcBef>
              <a:buSzTx/>
              <a:buNone/>
              <a:defRPr b="1" sz="2800">
                <a:effectLst>
                  <a:outerShdw sx="100000" sy="100000" kx="0" ky="0" algn="b" rotWithShape="0" blurRad="12700" dist="25400" dir="2700000">
                    <a:srgbClr val="000000"/>
                  </a:outerShdw>
                </a:effectLst>
              </a:defRPr>
            </a:pPr>
            <a:r>
              <a:t>Contexto:  Gênesis 14:18-20   Salmo 110:4</a:t>
            </a:r>
          </a:p>
          <a:p>
            <a:pPr>
              <a:buSzTx/>
              <a:buNone/>
              <a:defRPr b="1" sz="1400">
                <a:effectLst>
                  <a:outerShdw sx="100000" sy="100000" kx="0" ky="0" algn="b" rotWithShape="0" blurRad="12700" dist="25400" dir="2700000">
                    <a:srgbClr val="000000"/>
                  </a:outerShdw>
                </a:effectLst>
              </a:defRPr>
            </a:pPr>
          </a:p>
          <a:p>
            <a:pPr>
              <a:spcBef>
                <a:spcPts val="600"/>
              </a:spcBef>
              <a:buSzTx/>
              <a:buNone/>
              <a:defRPr b="1" sz="2800">
                <a:effectLst>
                  <a:outerShdw sx="100000" sy="100000" kx="0" ky="0" algn="b" rotWithShape="0" blurRad="12700" dist="25400" dir="2700000">
                    <a:srgbClr val="000000"/>
                  </a:outerShdw>
                </a:effectLst>
              </a:defRPr>
            </a:pPr>
            <a:r>
              <a:t>1. Estabelece que Jesus é da ordem de Melquisedeque e, portanto, é de um sacerdócio superior ao de Arão.</a:t>
            </a:r>
          </a:p>
          <a:p>
            <a:pPr>
              <a:buSzTx/>
              <a:buNone/>
              <a:defRPr b="1" sz="1400">
                <a:effectLst>
                  <a:outerShdw sx="100000" sy="100000" kx="0" ky="0" algn="b" rotWithShape="0" blurRad="12700" dist="25400" dir="2700000">
                    <a:srgbClr val="000000"/>
                  </a:outerShdw>
                </a:effectLst>
              </a:defRPr>
            </a:pPr>
          </a:p>
          <a:p>
            <a:pPr>
              <a:spcBef>
                <a:spcPts val="600"/>
              </a:spcBef>
              <a:buSzTx/>
              <a:buNone/>
              <a:defRPr b="1" sz="2800">
                <a:effectLst>
                  <a:outerShdw sx="100000" sy="100000" kx="0" ky="0" algn="b" rotWithShape="0" blurRad="12700" dist="25400" dir="2700000">
                    <a:srgbClr val="000000"/>
                  </a:outerShdw>
                </a:effectLst>
              </a:defRPr>
            </a:pPr>
            <a:r>
              <a:t>2. Estabelece a relação tipo/antítipo entre Jesus e Melquisedeque para ilustrar sua grandeza.</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Melquisedeque Superior a Levi"/>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Melquisedeque Superior a Levi</a:t>
            </a:r>
          </a:p>
        </p:txBody>
      </p:sp>
      <p:sp>
        <p:nvSpPr>
          <p:cNvPr id="414" name="1. Heb 7:5-6  Abraão deu o dízimo a Melquisedeque. “Considerem a grandeza desse homem.”…"/>
          <p:cNvSpPr txBox="1"/>
          <p:nvPr>
            <p:ph type="body" idx="4294967295"/>
          </p:nvPr>
        </p:nvSpPr>
        <p:spPr>
          <a:xfrm>
            <a:off x="457200" y="1752600"/>
            <a:ext cx="8229600" cy="4343400"/>
          </a:xfrm>
          <a:prstGeom prst="rect">
            <a:avLst/>
          </a:prstGeom>
        </p:spPr>
        <p:txBody>
          <a:bodyPr/>
          <a:lstStyle/>
          <a:p>
            <a:pPr marL="0" indent="0">
              <a:lnSpc>
                <a:spcPct val="90000"/>
              </a:lnSpc>
              <a:spcBef>
                <a:spcPts val="600"/>
              </a:spcBef>
              <a:buSzTx/>
              <a:buNone/>
              <a:defRPr b="1" sz="2800">
                <a:effectLst>
                  <a:outerShdw sx="100000" sy="100000" kx="0" ky="0" algn="b" rotWithShape="0" blurRad="12700" dist="25400" dir="2700000">
                    <a:srgbClr val="000000"/>
                  </a:outerShdw>
                </a:effectLst>
              </a:defRPr>
            </a:pPr>
            <a:r>
              <a:t>1. Heb 7:5-6  Abraão deu o dízimo a Melquisedeque. “Considerem a grandeza desse homem.”</a:t>
            </a:r>
          </a:p>
          <a:p>
            <a:pPr marL="0" indent="0">
              <a:lnSpc>
                <a:spcPct val="90000"/>
              </a:lnSpc>
              <a:buSzTx/>
              <a:buNone/>
              <a:defRPr b="1" sz="2800">
                <a:effectLst>
                  <a:outerShdw sx="100000" sy="100000" kx="0" ky="0" algn="b" rotWithShape="0" blurRad="12700" dist="25400" dir="2700000">
                    <a:srgbClr val="000000"/>
                  </a:outerShdw>
                </a:effectLst>
              </a:defRPr>
            </a:pPr>
          </a:p>
          <a:p>
            <a:pPr marL="0" indent="0">
              <a:lnSpc>
                <a:spcPct val="90000"/>
              </a:lnSpc>
              <a:spcBef>
                <a:spcPts val="600"/>
              </a:spcBef>
              <a:buSzTx/>
              <a:buNone/>
              <a:defRPr b="1" sz="2800">
                <a:effectLst>
                  <a:outerShdw sx="100000" sy="100000" kx="0" ky="0" algn="b" rotWithShape="0" blurRad="12700" dist="25400" dir="2700000">
                    <a:srgbClr val="000000"/>
                  </a:outerShdw>
                </a:effectLst>
              </a:defRPr>
            </a:pPr>
            <a:r>
              <a:t>2. Heb 7:7 Melquisedeque abençoou Abraão.  “Sem dúvida alguma, o inferior é abençoado pelo superior.”</a:t>
            </a:r>
          </a:p>
          <a:p>
            <a:pPr marL="0" indent="0">
              <a:lnSpc>
                <a:spcPct val="90000"/>
              </a:lnSpc>
              <a:buSzTx/>
              <a:buNone/>
              <a:defRPr b="1" sz="2800">
                <a:effectLst>
                  <a:outerShdw sx="100000" sy="100000" kx="0" ky="0" algn="b" rotWithShape="0" blurRad="12700" dist="25400" dir="2700000">
                    <a:srgbClr val="000000"/>
                  </a:outerShdw>
                </a:effectLst>
              </a:defRPr>
            </a:pPr>
          </a:p>
          <a:p>
            <a:pPr marL="0" indent="0">
              <a:lnSpc>
                <a:spcPct val="90000"/>
              </a:lnSpc>
              <a:spcBef>
                <a:spcPts val="600"/>
              </a:spcBef>
              <a:buSzTx/>
              <a:buNone/>
              <a:defRPr b="1" sz="2800">
                <a:effectLst>
                  <a:outerShdw sx="100000" sy="100000" kx="0" ky="0" algn="b" rotWithShape="0" blurRad="12700" dist="25400" dir="2700000">
                    <a:srgbClr val="000000"/>
                  </a:outerShdw>
                </a:effectLst>
              </a:defRPr>
            </a:pPr>
            <a:r>
              <a:t>3. Levi, que recebe o dízimo, deu figurativamente o dízimo a Melquisedeque por meio de Abraão.</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Relação Tipo/Antítipo"/>
          <p:cNvSpPr txBox="1"/>
          <p:nvPr>
            <p:ph type="title" idx="4294967295"/>
          </p:nvPr>
        </p:nvSpPr>
        <p:spPr>
          <a:xfrm>
            <a:off x="457200" y="274636"/>
            <a:ext cx="8229600" cy="9445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Relação Tipo/Antítipo </a:t>
            </a:r>
          </a:p>
        </p:txBody>
      </p:sp>
      <p:graphicFrame>
        <p:nvGraphicFramePr>
          <p:cNvPr id="417" name="Table"/>
          <p:cNvGraphicFramePr/>
          <p:nvPr/>
        </p:nvGraphicFramePr>
        <p:xfrm>
          <a:off x="433387" y="1524000"/>
          <a:ext cx="8229601" cy="4572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678237"/>
                <a:gridCol w="4551362"/>
              </a:tblGrid>
              <a:tr h="304800">
                <a:tc>
                  <a:txBody>
                    <a:bodyPr/>
                    <a:lstStyle/>
                    <a:p>
                      <a:pPr algn="l">
                        <a:defRPr sz="1800">
                          <a:solidFill>
                            <a:srgbClr val="000000"/>
                          </a:solidFill>
                        </a:defRPr>
                      </a:pPr>
                      <a:r>
                        <a:rPr b="1" sz="2000">
                          <a:solidFill>
                            <a:srgbClr val="FFFFFF"/>
                          </a:solidFill>
                          <a:sym typeface="Helvetica"/>
                        </a:rPr>
                        <a:t>Melquisedeque</a:t>
                      </a:r>
                    </a:p>
                  </a:txBody>
                  <a:tcPr marL="0" marR="0" marT="0" marB="0" anchor="t" anchorCtr="0" horzOverflow="overflow">
                    <a:lnB w="38100">
                      <a:solidFill>
                        <a:srgbClr val="FFFFFF"/>
                      </a:solidFill>
                    </a:lnB>
                    <a:solidFill>
                      <a:schemeClr val="accent1"/>
                    </a:solidFill>
                  </a:tcPr>
                </a:tc>
                <a:tc>
                  <a:txBody>
                    <a:bodyPr/>
                    <a:lstStyle/>
                    <a:p>
                      <a:pPr algn="l">
                        <a:defRPr sz="1800">
                          <a:solidFill>
                            <a:srgbClr val="000000"/>
                          </a:solidFill>
                        </a:defRPr>
                      </a:pPr>
                      <a:r>
                        <a:rPr b="1" sz="2000">
                          <a:solidFill>
                            <a:srgbClr val="FFFFFF"/>
                          </a:solidFill>
                          <a:sym typeface="Helvetica"/>
                        </a:rPr>
                        <a:t>Jesus</a:t>
                      </a:r>
                    </a:p>
                  </a:txBody>
                  <a:tcPr marL="0" marR="0" marT="0" marB="0" anchor="t" anchorCtr="0" horzOverflow="overflow">
                    <a:lnB w="38100">
                      <a:solidFill>
                        <a:srgbClr val="FFFFFF"/>
                      </a:solidFill>
                    </a:lnB>
                    <a:solidFill>
                      <a:schemeClr val="accent1"/>
                    </a:solidFill>
                  </a:tcPr>
                </a:tc>
              </a:tr>
              <a:tr h="609600">
                <a:tc>
                  <a:txBody>
                    <a:bodyPr/>
                    <a:lstStyle/>
                    <a:p>
                      <a:pPr algn="l">
                        <a:defRPr sz="1800">
                          <a:solidFill>
                            <a:srgbClr val="000000"/>
                          </a:solidFill>
                        </a:defRPr>
                      </a:pPr>
                      <a:r>
                        <a:rPr b="1" sz="2000">
                          <a:solidFill>
                            <a:srgbClr val="FFFFFF"/>
                          </a:solidFill>
                          <a:sym typeface="Helvetica"/>
                        </a:rPr>
                        <a:t>Nome quer dizer rei da justiça</a:t>
                      </a:r>
                    </a:p>
                  </a:txBody>
                  <a:tcPr marL="0" marR="0" marT="0" marB="0" anchor="t" anchorCtr="0" horzOverflow="overflow">
                    <a:lnT w="38100">
                      <a:solidFill>
                        <a:srgbClr val="FFFFFF"/>
                      </a:solidFill>
                    </a:lnT>
                    <a:solidFill>
                      <a:schemeClr val="accent1"/>
                    </a:solidFill>
                  </a:tcPr>
                </a:tc>
                <a:tc>
                  <a:txBody>
                    <a:bodyPr/>
                    <a:lstStyle/>
                    <a:p>
                      <a:pPr algn="l">
                        <a:defRPr sz="1800">
                          <a:solidFill>
                            <a:srgbClr val="000000"/>
                          </a:solidFill>
                        </a:defRPr>
                      </a:pPr>
                      <a:r>
                        <a:rPr sz="2000">
                          <a:solidFill>
                            <a:srgbClr val="006E6B"/>
                          </a:solidFill>
                          <a:sym typeface="Helvetica"/>
                        </a:rPr>
                        <a:t>É um rei justo</a:t>
                      </a:r>
                    </a:p>
                  </a:txBody>
                  <a:tcPr marL="0" marR="0" marT="0" marB="0" anchor="t" anchorCtr="0" horzOverflow="overflow">
                    <a:lnT w="38100">
                      <a:solidFill>
                        <a:srgbClr val="FFFFFF"/>
                      </a:solidFill>
                    </a:lnT>
                    <a:solidFill>
                      <a:srgbClr val="CDECEC"/>
                    </a:solidFill>
                  </a:tcPr>
                </a:tc>
              </a:tr>
              <a:tr h="609600">
                <a:tc>
                  <a:txBody>
                    <a:bodyPr/>
                    <a:lstStyle/>
                    <a:p>
                      <a:pPr algn="l">
                        <a:defRPr sz="1800">
                          <a:solidFill>
                            <a:srgbClr val="000000"/>
                          </a:solidFill>
                        </a:defRPr>
                      </a:pPr>
                      <a:r>
                        <a:rPr b="1" sz="2000">
                          <a:solidFill>
                            <a:srgbClr val="FFFFFF"/>
                          </a:solidFill>
                          <a:sym typeface="Helvetica"/>
                        </a:rPr>
                        <a:t>Rei de uma cidade com o nome de paz</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O rei da paz</a:t>
                      </a:r>
                    </a:p>
                  </a:txBody>
                  <a:tcPr marL="0" marR="0" marT="0" marB="0" anchor="t" anchorCtr="0" horzOverflow="overflow">
                    <a:solidFill>
                      <a:srgbClr val="E8F6F6"/>
                    </a:solidFill>
                  </a:tcPr>
                </a:tc>
              </a:tr>
              <a:tr h="304800">
                <a:tc>
                  <a:txBody>
                    <a:bodyPr/>
                    <a:lstStyle/>
                    <a:p>
                      <a:pPr algn="l">
                        <a:defRPr sz="1800">
                          <a:solidFill>
                            <a:srgbClr val="000000"/>
                          </a:solidFill>
                        </a:defRPr>
                      </a:pPr>
                      <a:r>
                        <a:rPr b="1" sz="2000">
                          <a:solidFill>
                            <a:srgbClr val="FFFFFF"/>
                          </a:solidFill>
                          <a:sym typeface="Helvetica"/>
                        </a:rPr>
                        <a:t>Sem genealogia (conhecida)</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Não tem genealogia</a:t>
                      </a:r>
                    </a:p>
                  </a:txBody>
                  <a:tcPr marL="0" marR="0" marT="0" marB="0" anchor="t" anchorCtr="0" horzOverflow="overflow">
                    <a:solidFill>
                      <a:srgbClr val="CDECEC"/>
                    </a:solidFill>
                  </a:tcPr>
                </a:tc>
              </a:tr>
              <a:tr h="609600">
                <a:tc>
                  <a:txBody>
                    <a:bodyPr/>
                    <a:lstStyle/>
                    <a:p>
                      <a:pPr algn="l">
                        <a:defRPr sz="1800">
                          <a:solidFill>
                            <a:srgbClr val="000000"/>
                          </a:solidFill>
                        </a:defRPr>
                      </a:pPr>
                      <a:r>
                        <a:rPr b="1" sz="2000">
                          <a:solidFill>
                            <a:srgbClr val="FFFFFF"/>
                          </a:solidFill>
                          <a:sym typeface="Helvetica"/>
                        </a:rPr>
                        <a:t>Sem o fim de dias (conhecido), portanto, um rei para sempre</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Um rei para todo o sempre</a:t>
                      </a:r>
                    </a:p>
                  </a:txBody>
                  <a:tcPr marL="0" marR="0" marT="0" marB="0" anchor="t" anchorCtr="0" horzOverflow="overflow">
                    <a:solidFill>
                      <a:srgbClr val="E8F6F6"/>
                    </a:solidFill>
                  </a:tcPr>
                </a:tc>
              </a:tr>
              <a:tr h="609600">
                <a:tc>
                  <a:txBody>
                    <a:bodyPr/>
                    <a:lstStyle/>
                    <a:p>
                      <a:pPr algn="l">
                        <a:defRPr sz="1800">
                          <a:solidFill>
                            <a:srgbClr val="000000"/>
                          </a:solidFill>
                        </a:defRPr>
                      </a:pPr>
                      <a:r>
                        <a:rPr b="1" sz="2000">
                          <a:solidFill>
                            <a:srgbClr val="FFFFFF"/>
                          </a:solidFill>
                          <a:sym typeface="Helvetica"/>
                        </a:rPr>
                        <a:t>Rei físico da Jerusalém física</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Rei espiritual da Jerusalém espiritual</a:t>
                      </a:r>
                    </a:p>
                  </a:txBody>
                  <a:tcPr marL="0" marR="0" marT="0" marB="0" anchor="t" anchorCtr="0" horzOverflow="overflow">
                    <a:solidFill>
                      <a:srgbClr val="CDECEC"/>
                    </a:solidFill>
                  </a:tcPr>
                </a:tc>
              </a:tr>
              <a:tr h="304800">
                <a:tc>
                  <a:txBody>
                    <a:bodyPr/>
                    <a:lstStyle/>
                    <a:p>
                      <a:pPr algn="l">
                        <a:defRPr sz="1800">
                          <a:solidFill>
                            <a:srgbClr val="000000"/>
                          </a:solidFill>
                        </a:defRPr>
                      </a:pPr>
                      <a:r>
                        <a:rPr b="1" sz="2000">
                          <a:solidFill>
                            <a:srgbClr val="FFFFFF"/>
                          </a:solidFill>
                          <a:sym typeface="Helvetica"/>
                        </a:rPr>
                        <a:t>Um sacerdote superior a Levi</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Superior a Abraão, logo, a Levi</a:t>
                      </a:r>
                    </a:p>
                  </a:txBody>
                  <a:tcPr marL="0" marR="0" marT="0" marB="0" anchor="t" anchorCtr="0" horzOverflow="overflow">
                    <a:solidFill>
                      <a:srgbClr val="E8F6F6"/>
                    </a:solidFill>
                  </a:tcPr>
                </a:tc>
              </a:tr>
              <a:tr h="304800">
                <a:tc>
                  <a:txBody>
                    <a:bodyPr/>
                    <a:lstStyle/>
                    <a:p>
                      <a:pPr algn="l">
                        <a:defRPr sz="1800">
                          <a:solidFill>
                            <a:srgbClr val="000000"/>
                          </a:solidFill>
                        </a:defRPr>
                      </a:pPr>
                      <a:r>
                        <a:rPr b="1" sz="2000">
                          <a:solidFill>
                            <a:srgbClr val="FFFFFF"/>
                          </a:solidFill>
                          <a:sym typeface="Helvetica"/>
                        </a:rPr>
                        <a:t>Um sacerdote para gentios, não judeus</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Um sacerdote para gentios e judeus</a:t>
                      </a:r>
                    </a:p>
                  </a:txBody>
                  <a:tcPr marL="0" marR="0" marT="0" marB="0" anchor="t" anchorCtr="0" horzOverflow="overflow">
                    <a:solidFill>
                      <a:srgbClr val="CDECEC"/>
                    </a:solidFill>
                  </a:tcPr>
                </a:tc>
              </a:tr>
              <a:tr h="609600">
                <a:tc>
                  <a:txBody>
                    <a:bodyPr/>
                    <a:lstStyle/>
                    <a:p>
                      <a:pPr algn="l">
                        <a:defRPr sz="1800">
                          <a:solidFill>
                            <a:srgbClr val="000000"/>
                          </a:solidFill>
                        </a:defRPr>
                      </a:pPr>
                      <a:r>
                        <a:rPr b="1" sz="2000">
                          <a:solidFill>
                            <a:srgbClr val="FFFFFF"/>
                          </a:solidFill>
                          <a:sym typeface="Helvetica"/>
                        </a:rPr>
                        <a:t>Um sacerdote devido ao caráter, não à linhagem</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Um sacerdote devido ao caráter, não à linhagem</a:t>
                      </a:r>
                    </a:p>
                  </a:txBody>
                  <a:tcPr marL="0" marR="0" marT="0" marB="0" anchor="t" anchorCtr="0" horzOverflow="overflow">
                    <a:solidFill>
                      <a:srgbClr val="E8F6F6"/>
                    </a:solidFill>
                  </a:tcPr>
                </a:tc>
              </a:tr>
              <a:tr h="304800">
                <a:tc>
                  <a:txBody>
                    <a:bodyPr/>
                    <a:lstStyle/>
                    <a:p>
                      <a:pPr algn="l">
                        <a:defRPr sz="1800">
                          <a:solidFill>
                            <a:srgbClr val="000000"/>
                          </a:solidFill>
                        </a:defRPr>
                      </a:pPr>
                      <a:r>
                        <a:rPr b="1" sz="2000">
                          <a:solidFill>
                            <a:srgbClr val="FFFFFF"/>
                          </a:solidFill>
                          <a:sym typeface="Helvetica"/>
                        </a:rPr>
                        <a:t>Deus pão e vinho a Abraão</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Relembrado ao se tomar o pão e o vinho</a:t>
                      </a:r>
                    </a:p>
                  </a:txBody>
                  <a:tcPr marL="0" marR="0" marT="0" marB="0" anchor="t" anchorCtr="0" horzOverflow="overflow">
                    <a:solidFill>
                      <a:srgbClr val="CDECEC"/>
                    </a:solidFill>
                  </a:tcPr>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O Argumento do Escritor de Hebreus"/>
          <p:cNvSpPr txBox="1"/>
          <p:nvPr>
            <p:ph type="title" idx="4294967295"/>
          </p:nvPr>
        </p:nvSpPr>
        <p:spPr>
          <a:xfrm>
            <a:off x="457200" y="274636"/>
            <a:ext cx="8229600" cy="9445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O Argumento do Escritor de Hebreus</a:t>
            </a:r>
          </a:p>
        </p:txBody>
      </p:sp>
      <p:sp>
        <p:nvSpPr>
          <p:cNvPr id="420" name="Heb 7:12  Um sacerdócio novo requer uma aliança nova.…"/>
          <p:cNvSpPr txBox="1"/>
          <p:nvPr>
            <p:ph type="body" idx="4294967295"/>
          </p:nvPr>
        </p:nvSpPr>
        <p:spPr>
          <a:xfrm>
            <a:off x="457200" y="1371600"/>
            <a:ext cx="8229600" cy="4724400"/>
          </a:xfrm>
          <a:prstGeom prst="rect">
            <a:avLst/>
          </a:prstGeom>
        </p:spPr>
        <p:txBody>
          <a:bodyPr/>
          <a:lstStyle/>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Heb 7:12  Um sacerdócio novo requer uma aliança nova.</a:t>
            </a:r>
          </a:p>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Heb 7:18  A ordenança antiga era fraca e inútil.</a:t>
            </a:r>
          </a:p>
          <a:p>
            <a:pPr marL="0" indent="0">
              <a:lnSpc>
                <a:spcPct val="90000"/>
              </a:lnSpc>
              <a:buSzTx/>
              <a:buNone/>
              <a:defRPr b="1" sz="2400">
                <a:effectLst>
                  <a:outerShdw sx="100000" sy="100000" kx="0" ky="0" algn="b" rotWithShape="0" blurRad="12700" dist="25400" dir="2700000">
                    <a:srgbClr val="000000"/>
                  </a:outerShdw>
                </a:effectLst>
              </a:defRPr>
            </a:pPr>
          </a:p>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Por quê?</a:t>
            </a:r>
          </a:p>
          <a:p>
            <a:pPr marL="0" indent="0">
              <a:lnSpc>
                <a:spcPct val="90000"/>
              </a:lnSpc>
              <a:buSzTx/>
              <a:buNone/>
              <a:defRPr b="1" sz="2400">
                <a:effectLst>
                  <a:outerShdw sx="100000" sy="100000" kx="0" ky="0" algn="b" rotWithShape="0" blurRad="12700" dist="25400" dir="2700000">
                    <a:srgbClr val="000000"/>
                  </a:outerShdw>
                </a:effectLst>
              </a:defRPr>
            </a:pPr>
          </a:p>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Heb 7:11  Era impossível de se alcançar a perfeição.</a:t>
            </a:r>
          </a:p>
          <a:p>
            <a:pPr marL="0" indent="0">
              <a:lnSpc>
                <a:spcPct val="90000"/>
              </a:lnSpc>
              <a:buSzTx/>
              <a:buNone/>
              <a:defRPr b="1" sz="800">
                <a:effectLst>
                  <a:outerShdw sx="100000" sy="100000" kx="0" ky="0" algn="b" rotWithShape="0" blurRad="12700" dist="25400" dir="2700000">
                    <a:srgbClr val="000000"/>
                  </a:outerShdw>
                </a:effectLst>
              </a:defRPr>
            </a:pPr>
          </a:p>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Heb 7:23-25  Sacerdotes levíticos têm o hábito de morrer.</a:t>
            </a:r>
          </a:p>
          <a:p>
            <a:pPr marL="0" indent="0">
              <a:lnSpc>
                <a:spcPct val="90000"/>
              </a:lnSpc>
              <a:buSzTx/>
              <a:buNone/>
              <a:defRPr b="1" sz="800">
                <a:effectLst>
                  <a:outerShdw sx="100000" sy="100000" kx="0" ky="0" algn="b" rotWithShape="0" blurRad="12700" dist="25400" dir="2700000">
                    <a:srgbClr val="000000"/>
                  </a:outerShdw>
                </a:effectLst>
              </a:defRPr>
            </a:pPr>
          </a:p>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Heb 7:26-28  Sacerdotes levíticos pecam.</a:t>
            </a:r>
          </a:p>
          <a:p>
            <a:pPr marL="0" indent="0">
              <a:lnSpc>
                <a:spcPct val="90000"/>
              </a:lnSpc>
              <a:buSzTx/>
              <a:buNone/>
              <a:defRPr b="1" sz="800">
                <a:effectLst>
                  <a:outerShdw sx="100000" sy="100000" kx="0" ky="0" algn="b" rotWithShape="0" blurRad="12700" dist="25400" dir="2700000">
                    <a:srgbClr val="000000"/>
                  </a:outerShdw>
                </a:effectLst>
              </a:defRPr>
            </a:pPr>
          </a:p>
          <a:p>
            <a:pPr marL="0" indent="0">
              <a:lnSpc>
                <a:spcPct val="90000"/>
              </a:lnSpc>
              <a:spcBef>
                <a:spcPts val="500"/>
              </a:spcBef>
              <a:buSzTx/>
              <a:buNone/>
              <a:defRPr b="1" sz="2400">
                <a:effectLst>
                  <a:outerShdw sx="100000" sy="100000" kx="0" ky="0" algn="b" rotWithShape="0" blurRad="12700" dist="25400" dir="2700000">
                    <a:srgbClr val="000000"/>
                  </a:outerShdw>
                </a:effectLst>
              </a:defRPr>
            </a:pPr>
            <a:r>
              <a:t>Sacerdotes levíticos conhecem as questões dos seres humanos, mas não as de Deus.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Conclusão:"/>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Conclusão:</a:t>
            </a:r>
          </a:p>
        </p:txBody>
      </p:sp>
      <p:sp>
        <p:nvSpPr>
          <p:cNvPr id="423" name="Hebreus 7:28   A Lei constitui sumo sacerdotes homens que têm fraquezas; mas o juramento, que veio depois da Lei, constituiu o Filho, aperfeiçoado para sempre.…"/>
          <p:cNvSpPr txBox="1"/>
          <p:nvPr>
            <p:ph type="body" idx="4294967295"/>
          </p:nvPr>
        </p:nvSpPr>
        <p:spPr>
          <a:prstGeom prst="rect">
            <a:avLst/>
          </a:prstGeom>
        </p:spPr>
        <p:txBody>
          <a:bodyPr/>
          <a:lstStyle/>
          <a:p>
            <a:pPr>
              <a:defRPr>
                <a:effectLst>
                  <a:outerShdw sx="100000" sy="100000" kx="0" ky="0" algn="b" rotWithShape="0" blurRad="12700" dist="25400" dir="2700000">
                    <a:srgbClr val="000000"/>
                  </a:outerShdw>
                </a:effectLst>
              </a:defRPr>
            </a:pPr>
            <a:r>
              <a:t>Hebreus 7:28   A Lei constitui sumo sacerdotes homens que têm fraquezas; mas o juramento, que veio depois da Lei, constituiu o Filho, aperfeiçoado para sempre.</a:t>
            </a:r>
          </a:p>
          <a:p>
            <a:pPr>
              <a:defRPr>
                <a:effectLst>
                  <a:outerShdw sx="100000" sy="100000" kx="0" ky="0" algn="b" rotWithShape="0" blurRad="12700" dist="25400" dir="2700000">
                    <a:srgbClr val="000000"/>
                  </a:outerShdw>
                </a:effectLst>
              </a:defRPr>
            </a:pPr>
            <a:r>
              <a:t>Hebreus 7:22   Jesus tornou-se a garantia de uma aliança superior.</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Hebreus 8:1  O ponto mais importante é…."/>
          <p:cNvSpPr txBox="1"/>
          <p:nvPr>
            <p:ph type="title" idx="4294967295"/>
          </p:nvPr>
        </p:nvSpPr>
        <p:spPr>
          <a:xfrm>
            <a:off x="457200" y="274637"/>
            <a:ext cx="8229600" cy="1143001"/>
          </a:xfrm>
          <a:prstGeom prst="rect">
            <a:avLst/>
          </a:prstGeom>
        </p:spPr>
        <p:txBody>
          <a:bodyPr/>
          <a:lstStyle/>
          <a:p>
            <a:pPr defTabSz="758951">
              <a:defRPr sz="3600">
                <a:effectLst>
                  <a:outerShdw sx="100000" sy="100000" kx="0" ky="0" algn="b" rotWithShape="0" blurRad="12700" dist="21082" dir="2700000">
                    <a:srgbClr val="000000"/>
                  </a:outerShdw>
                </a:effectLst>
              </a:defRPr>
            </a:pPr>
            <a:r>
              <a:t>Hebreus 8:1 </a:t>
            </a:r>
            <a:br/>
            <a:r>
              <a:t>O ponto mais importante é….</a:t>
            </a:r>
          </a:p>
        </p:txBody>
      </p:sp>
      <p:sp>
        <p:nvSpPr>
          <p:cNvPr id="426" name="Temos um sumo sacerdote como esse….…"/>
          <p:cNvSpPr txBox="1"/>
          <p:nvPr>
            <p:ph type="body" sz="half" idx="4294967295"/>
          </p:nvPr>
        </p:nvSpPr>
        <p:spPr>
          <a:xfrm>
            <a:off x="533400" y="4038600"/>
            <a:ext cx="8305800" cy="2667000"/>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Temos um sumo sacerdote como esse….</a:t>
            </a:r>
          </a:p>
          <a:p>
            <a:pPr marL="0" indent="0">
              <a:buSzTx/>
              <a:buNone/>
              <a:defRPr b="1" sz="2800">
                <a:effectLst>
                  <a:outerShdw sx="100000" sy="100000" kx="0" ky="0" algn="b" rotWithShape="0" blurRad="12700" dist="25400" dir="2700000">
                    <a:srgbClr val="000000"/>
                  </a:outerShdw>
                </a:effectLst>
              </a:defRPr>
            </a:pPr>
          </a:p>
          <a:p>
            <a:pPr marL="0" indent="0" algn="r">
              <a:spcBef>
                <a:spcPts val="600"/>
              </a:spcBef>
              <a:buSzTx/>
              <a:buNone/>
              <a:defRPr b="1" sz="2800">
                <a:effectLst>
                  <a:outerShdw sx="100000" sy="100000" kx="0" ky="0" algn="b" rotWithShape="0" blurRad="12700" dist="25400" dir="2700000">
                    <a:srgbClr val="000000"/>
                  </a:outerShdw>
                </a:effectLst>
              </a:defRPr>
            </a:pPr>
            <a:r>
              <a:t>Assentado à direita do trono!</a:t>
            </a:r>
          </a:p>
        </p:txBody>
      </p:sp>
      <p:pic>
        <p:nvPicPr>
          <p:cNvPr id="427" name="Image result for the main point" descr="Image result for the main point"/>
          <p:cNvPicPr>
            <a:picLocks noChangeAspect="1"/>
          </p:cNvPicPr>
          <p:nvPr/>
        </p:nvPicPr>
        <p:blipFill>
          <a:blip r:embed="rId2">
            <a:extLst/>
          </a:blip>
          <a:stretch>
            <a:fillRect/>
          </a:stretch>
        </p:blipFill>
        <p:spPr>
          <a:xfrm>
            <a:off x="2362200" y="1216025"/>
            <a:ext cx="4913313" cy="289560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Hebreus 8:  Uma Aliança Superior"/>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Hebreus 8:  Uma Aliança Superior</a:t>
            </a:r>
          </a:p>
        </p:txBody>
      </p:sp>
      <p:sp>
        <p:nvSpPr>
          <p:cNvPr id="430" name="Hebreus 8:5…"/>
          <p:cNvSpPr txBox="1"/>
          <p:nvPr>
            <p:ph type="body" sz="half" idx="4294967295"/>
          </p:nvPr>
        </p:nvSpPr>
        <p:spPr>
          <a:xfrm>
            <a:off x="228600" y="1905000"/>
            <a:ext cx="4648200" cy="4191000"/>
          </a:xfrm>
          <a:prstGeom prst="rect">
            <a:avLst/>
          </a:prstGeom>
        </p:spPr>
        <p:txBody>
          <a:bodyPr/>
          <a:lstStyle/>
          <a:p>
            <a:pPr marL="0" indent="0" defTabSz="905255">
              <a:buSzTx/>
              <a:buNone/>
              <a:defRPr b="1" sz="3100">
                <a:effectLst>
                  <a:outerShdw sx="100000" sy="100000" kx="0" ky="0" algn="b" rotWithShape="0" blurRad="12700" dist="25146" dir="2700000">
                    <a:srgbClr val="000000"/>
                  </a:outerShdw>
                </a:effectLst>
              </a:defRPr>
            </a:pPr>
            <a:r>
              <a:t>Hebreus 8:5 </a:t>
            </a:r>
          </a:p>
          <a:p>
            <a:pPr marL="0" indent="0" defTabSz="905255">
              <a:buSzTx/>
              <a:buNone/>
              <a:defRPr b="1" sz="3100">
                <a:effectLst>
                  <a:outerShdw sx="100000" sy="100000" kx="0" ky="0" algn="b" rotWithShape="0" blurRad="12700" dist="25146" dir="2700000">
                    <a:srgbClr val="000000"/>
                  </a:outerShdw>
                </a:effectLst>
              </a:defRPr>
            </a:pPr>
            <a:r>
              <a:t>Uma cópia (</a:t>
            </a:r>
            <a:r>
              <a:rPr i="1"/>
              <a:t>hupodeigma </a:t>
            </a:r>
            <a:r>
              <a:t>réplica, diorama) </a:t>
            </a:r>
          </a:p>
          <a:p>
            <a:pPr marL="0" indent="0" defTabSz="905255">
              <a:buSzTx/>
              <a:buNone/>
              <a:defRPr b="1" sz="3100">
                <a:effectLst>
                  <a:outerShdw sx="100000" sy="100000" kx="0" ky="0" algn="b" rotWithShape="0" blurRad="12700" dist="25146" dir="2700000">
                    <a:srgbClr val="000000"/>
                  </a:outerShdw>
                </a:effectLst>
              </a:defRPr>
            </a:pPr>
            <a:r>
              <a:t>Um sombra (</a:t>
            </a:r>
            <a:r>
              <a:rPr i="1"/>
              <a:t>skia </a:t>
            </a:r>
            <a:r>
              <a:t>sombra, reflexo, silhueta)</a:t>
            </a:r>
          </a:p>
          <a:p>
            <a:pPr marL="0" indent="0" defTabSz="905255">
              <a:defRPr b="1" sz="1300">
                <a:effectLst>
                  <a:outerShdw sx="100000" sy="100000" kx="0" ky="0" algn="b" rotWithShape="0" blurRad="12700" dist="25146" dir="2700000">
                    <a:srgbClr val="000000"/>
                  </a:outerShdw>
                </a:effectLst>
              </a:defRPr>
            </a:pPr>
          </a:p>
          <a:p>
            <a:pPr marL="0" indent="0" defTabSz="905255">
              <a:defRPr b="1" sz="1700">
                <a:effectLst>
                  <a:outerShdw sx="100000" sy="100000" kx="0" ky="0" algn="b" rotWithShape="0" blurRad="12700" dist="25146" dir="2700000">
                    <a:srgbClr val="000000"/>
                  </a:outerShdw>
                </a:effectLst>
              </a:defRPr>
            </a:pPr>
          </a:p>
          <a:p>
            <a:pPr marL="0" indent="0" defTabSz="905255">
              <a:buSzTx/>
              <a:buNone/>
              <a:defRPr b="1" sz="3100">
                <a:effectLst>
                  <a:outerShdw sx="100000" sy="100000" kx="0" ky="0" algn="b" rotWithShape="0" blurRad="12700" dist="25146" dir="2700000">
                    <a:srgbClr val="000000"/>
                  </a:outerShdw>
                </a:effectLst>
              </a:defRPr>
            </a:pPr>
            <a:r>
              <a:t>8:5  Seguir o modelo exato.   Ezequiel 43:10-11</a:t>
            </a:r>
          </a:p>
        </p:txBody>
      </p:sp>
      <p:pic>
        <p:nvPicPr>
          <p:cNvPr id="431" name="Image result for shadow" descr="Image result for shadow"/>
          <p:cNvPicPr>
            <a:picLocks noChangeAspect="1"/>
          </p:cNvPicPr>
          <p:nvPr/>
        </p:nvPicPr>
        <p:blipFill>
          <a:blip r:embed="rId2">
            <a:extLst/>
          </a:blip>
          <a:stretch>
            <a:fillRect/>
          </a:stretch>
        </p:blipFill>
        <p:spPr>
          <a:xfrm>
            <a:off x="4686300" y="2286000"/>
            <a:ext cx="4457700" cy="2743200"/>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O que é uma Aliança?"/>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O que é uma Aliança?</a:t>
            </a:r>
          </a:p>
        </p:txBody>
      </p:sp>
      <p:sp>
        <p:nvSpPr>
          <p:cNvPr id="434" name="Suntheke  Palavra comum para aliança, que é um acordo contratual mútuo entre partes iguais.…"/>
          <p:cNvSpPr txBox="1"/>
          <p:nvPr>
            <p:ph type="body" idx="4294967295"/>
          </p:nvPr>
        </p:nvSpPr>
        <p:spPr>
          <a:xfrm>
            <a:off x="381000" y="1600200"/>
            <a:ext cx="8305800" cy="4495800"/>
          </a:xfrm>
          <a:prstGeom prst="rect">
            <a:avLst/>
          </a:prstGeom>
        </p:spPr>
        <p:txBody>
          <a:bodyPr/>
          <a:lstStyle/>
          <a:p>
            <a:pPr marL="0" indent="0">
              <a:spcBef>
                <a:spcPts val="600"/>
              </a:spcBef>
              <a:buSzTx/>
              <a:buNone/>
              <a:defRPr b="1" i="1" sz="2800">
                <a:effectLst>
                  <a:outerShdw sx="100000" sy="100000" kx="0" ky="0" algn="b" rotWithShape="0" blurRad="12700" dist="25400" dir="2700000">
                    <a:srgbClr val="000000"/>
                  </a:outerShdw>
                </a:effectLst>
              </a:defRPr>
            </a:pPr>
            <a:r>
              <a:t>Suntheke  </a:t>
            </a:r>
            <a:r>
              <a:rPr i="0"/>
              <a:t>Palavra comum para aliança, que é um acordo contratual mútuo entre partes iguais.</a:t>
            </a:r>
          </a:p>
          <a:p>
            <a:pPr marL="0" indent="0">
              <a:buSzTx/>
              <a:buNone/>
              <a:defRPr b="1" sz="1400">
                <a:effectLst>
                  <a:outerShdw sx="100000" sy="100000" kx="0" ky="0" algn="b" rotWithShape="0" blurRad="12700" dist="25400" dir="2700000">
                    <a:srgbClr val="000000"/>
                  </a:outerShdw>
                </a:effectLst>
              </a:defRPr>
            </a:pPr>
          </a:p>
          <a:p>
            <a:pPr marL="0" indent="0">
              <a:spcBef>
                <a:spcPts val="600"/>
              </a:spcBef>
              <a:buSzTx/>
              <a:buNone/>
              <a:defRPr b="1" i="1" sz="2800">
                <a:effectLst>
                  <a:outerShdw sx="100000" sy="100000" kx="0" ky="0" algn="b" rotWithShape="0" blurRad="12700" dist="25400" dir="2700000">
                    <a:srgbClr val="000000"/>
                  </a:outerShdw>
                </a:effectLst>
              </a:defRPr>
            </a:pPr>
            <a:r>
              <a:t>Diatheke</a:t>
            </a:r>
            <a:r>
              <a:rPr i="0"/>
              <a:t>  Palavra especializada para uma aliança, que é um acordo contratual entre uma parte superior e uma inferior,  só que elaborado exclusivamente pela superior.  Um testamento.</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Conclusão: O Evangelho é de autoria total de Deus, e nenhuma nossa.</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Uma Aliança Superior"/>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Uma Aliança Superior</a:t>
            </a:r>
          </a:p>
        </p:txBody>
      </p:sp>
      <p:sp>
        <p:nvSpPr>
          <p:cNvPr id="437" name="Hebreus 8:6  O ministério que Jesus recebeu (como sumo sacerdote) é superior ao deles, assim como também a aliança da qual ele é mediador é superior à antiga, sendo baseada em promessas superiores.…"/>
          <p:cNvSpPr txBox="1"/>
          <p:nvPr>
            <p:ph type="body" idx="4294967295"/>
          </p:nvPr>
        </p:nvSpPr>
        <p:spPr>
          <a:xfrm>
            <a:off x="457200" y="1752600"/>
            <a:ext cx="8229600" cy="4343400"/>
          </a:xfrm>
          <a:prstGeom prst="rect">
            <a:avLst/>
          </a:prstGeom>
        </p:spPr>
        <p:txBody>
          <a:bodyPr/>
          <a:lstStyle/>
          <a:p>
            <a:pPr lvl="1" marL="0" indent="783771">
              <a:buSzTx/>
              <a:buNone/>
              <a:defRPr b="1">
                <a:effectLst>
                  <a:outerShdw sx="100000" sy="100000" kx="0" ky="0" algn="b" rotWithShape="0" blurRad="12700" dist="25400" dir="2700000">
                    <a:srgbClr val="000000"/>
                  </a:outerShdw>
                </a:effectLst>
              </a:defRPr>
            </a:pPr>
            <a:r>
              <a:t>Hebreus 8:6  O ministério que Jesus recebeu (como sumo sacerdote) é superior ao deles, assim como também a aliança da qual ele é mediador é superior à antiga, sendo baseada em promessas superiores.</a:t>
            </a:r>
          </a:p>
          <a:p>
            <a:pPr marL="0" indent="0">
              <a:buSzTx/>
              <a:buNone/>
              <a:defRPr b="1">
                <a:effectLst>
                  <a:outerShdw sx="100000" sy="100000" kx="0" ky="0" algn="b" rotWithShape="0" blurRad="12700" dist="25400" dir="2700000">
                    <a:srgbClr val="000000"/>
                  </a:outerShdw>
                </a:effectLst>
              </a:defRPr>
            </a:pPr>
          </a:p>
          <a:p>
            <a:pPr marL="0" indent="0">
              <a:buSzTx/>
              <a:buNone/>
              <a:defRPr b="1">
                <a:effectLst>
                  <a:outerShdw sx="100000" sy="100000" kx="0" ky="0" algn="b" rotWithShape="0" blurRad="12700" dist="25400" dir="2700000">
                    <a:srgbClr val="000000"/>
                  </a:outerShdw>
                </a:effectLst>
              </a:defRPr>
            </a:pPr>
            <a:r>
              <a:t>Que promessas?  Veremos….</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Uma Aliança Superior"/>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Uma Aliança Superior</a:t>
            </a:r>
          </a:p>
        </p:txBody>
      </p:sp>
      <p:sp>
        <p:nvSpPr>
          <p:cNvPr id="440" name="Jeremias 31:31-33…"/>
          <p:cNvSpPr txBox="1"/>
          <p:nvPr>
            <p:ph type="body" idx="4294967295"/>
          </p:nvPr>
        </p:nvSpPr>
        <p:spPr>
          <a:xfrm>
            <a:off x="457200" y="1676400"/>
            <a:ext cx="8229600" cy="4419600"/>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Jeremias 31:31-33</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8:6  Promessas superiores</a:t>
            </a:r>
          </a:p>
          <a:p>
            <a:pPr marL="0" indent="0">
              <a:spcBef>
                <a:spcPts val="600"/>
              </a:spcBef>
              <a:buSzTx/>
              <a:buNone/>
              <a:defRPr b="1" sz="2800">
                <a:effectLst>
                  <a:outerShdw sx="100000" sy="100000" kx="0" ky="0" algn="b" rotWithShape="0" blurRad="12700" dist="25400" dir="2700000">
                    <a:srgbClr val="000000"/>
                  </a:outerShdw>
                </a:effectLst>
              </a:defRPr>
            </a:pPr>
            <a:r>
              <a:t>8:9  Baseadas na justiça de Jesus, não na nossa.</a:t>
            </a:r>
          </a:p>
          <a:p>
            <a:pPr marL="0" indent="0">
              <a:spcBef>
                <a:spcPts val="600"/>
              </a:spcBef>
              <a:buSzTx/>
              <a:buNone/>
              <a:defRPr b="1" sz="2800">
                <a:effectLst>
                  <a:outerShdw sx="100000" sy="100000" kx="0" ky="0" algn="b" rotWithShape="0" blurRad="12700" dist="25400" dir="2700000">
                    <a:srgbClr val="000000"/>
                  </a:outerShdw>
                </a:effectLst>
              </a:defRPr>
            </a:pPr>
            <a:r>
              <a:t>8:10  Servimos porque desejamos, não por obrigação.</a:t>
            </a:r>
          </a:p>
          <a:p>
            <a:pPr marL="0" indent="0">
              <a:spcBef>
                <a:spcPts val="600"/>
              </a:spcBef>
              <a:buSzTx/>
              <a:buNone/>
              <a:defRPr b="1" sz="2800">
                <a:effectLst>
                  <a:outerShdw sx="100000" sy="100000" kx="0" ky="0" algn="b" rotWithShape="0" blurRad="12700" dist="25400" dir="2700000">
                    <a:srgbClr val="000000"/>
                  </a:outerShdw>
                </a:effectLst>
              </a:defRPr>
            </a:pPr>
            <a:r>
              <a:t>8:10-11  É um relacionamento pessoal e íntimo.</a:t>
            </a:r>
          </a:p>
          <a:p>
            <a:pPr marL="0" indent="0">
              <a:spcBef>
                <a:spcPts val="600"/>
              </a:spcBef>
              <a:buSzTx/>
              <a:buNone/>
              <a:defRPr b="1" sz="2800">
                <a:effectLst>
                  <a:outerShdw sx="100000" sy="100000" kx="0" ky="0" algn="b" rotWithShape="0" blurRad="12700" dist="25400" dir="2700000">
                    <a:srgbClr val="000000"/>
                  </a:outerShdw>
                </a:effectLst>
              </a:defRPr>
            </a:pPr>
            <a:r>
              <a:t>8:12  Perdão real e eterno.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Introdução (cont.)"/>
          <p:cNvSpPr txBox="1"/>
          <p:nvPr>
            <p:ph type="title" idx="4294967295"/>
          </p:nvPr>
        </p:nvSpPr>
        <p:spPr>
          <a:xfrm>
            <a:off x="457200" y="274636"/>
            <a:ext cx="8229600" cy="868364"/>
          </a:xfrm>
          <a:prstGeom prst="rect">
            <a:avLst/>
          </a:prstGeom>
        </p:spPr>
        <p:txBody>
          <a:bodyPr/>
          <a:lstStyle/>
          <a:p>
            <a:pPr>
              <a:defRPr sz="3200">
                <a:effectLst>
                  <a:outerShdw sx="100000" sy="100000" kx="0" ky="0" algn="b" rotWithShape="0" blurRad="12700" dist="25400" dir="2700000">
                    <a:srgbClr val="000000"/>
                  </a:outerShdw>
                </a:effectLst>
              </a:defRPr>
            </a:pPr>
            <a:r>
              <a:t>Introdução</a:t>
            </a:r>
            <a:r>
              <a:rPr sz="2800"/>
              <a:t> (cont.)</a:t>
            </a:r>
          </a:p>
        </p:txBody>
      </p:sp>
      <p:sp>
        <p:nvSpPr>
          <p:cNvPr id="183" name="Autor de Hebreus…"/>
          <p:cNvSpPr txBox="1"/>
          <p:nvPr>
            <p:ph type="body" idx="4294967295"/>
          </p:nvPr>
        </p:nvSpPr>
        <p:spPr>
          <a:xfrm>
            <a:off x="457200" y="1143000"/>
            <a:ext cx="8229600" cy="5410200"/>
          </a:xfrm>
          <a:prstGeom prst="rect">
            <a:avLst/>
          </a:prstGeom>
        </p:spPr>
        <p:txBody>
          <a:bodyPr/>
          <a:lstStyle/>
          <a:p>
            <a:pPr>
              <a:lnSpc>
                <a:spcPct val="90000"/>
              </a:lnSpc>
              <a:spcBef>
                <a:spcPts val="500"/>
              </a:spcBef>
              <a:defRPr b="1" sz="2400">
                <a:effectLst>
                  <a:outerShdw sx="100000" sy="100000" kx="0" ky="0" algn="b" rotWithShape="0" blurRad="12700" dist="25400" dir="2700000">
                    <a:srgbClr val="000000"/>
                  </a:outerShdw>
                </a:effectLst>
              </a:defRPr>
            </a:pPr>
            <a:r>
              <a:t>Autor de Hebreus</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Paulo?  Barnabé? Apolo? Áquila?  Origem:  Só Deus sabe…</a:t>
            </a:r>
          </a:p>
          <a:p>
            <a:pPr>
              <a:lnSpc>
                <a:spcPct val="90000"/>
              </a:lnSpc>
              <a:defRPr b="1" sz="2400">
                <a:effectLst>
                  <a:outerShdw sx="100000" sy="100000" kx="0" ky="0" algn="b" rotWithShape="0" blurRad="12700" dist="25400" dir="2700000">
                    <a:srgbClr val="000000"/>
                  </a:outerShdw>
                </a:effectLst>
              </a:defRPr>
            </a:pPr>
          </a:p>
          <a:p>
            <a:pPr>
              <a:lnSpc>
                <a:spcPct val="90000"/>
              </a:lnSpc>
              <a:spcBef>
                <a:spcPts val="500"/>
              </a:spcBef>
              <a:defRPr b="1" sz="2400">
                <a:effectLst>
                  <a:outerShdw sx="100000" sy="100000" kx="0" ky="0" algn="b" rotWithShape="0" blurRad="12700" dist="25400" dir="2700000">
                    <a:srgbClr val="000000"/>
                  </a:outerShdw>
                </a:effectLst>
              </a:defRPr>
            </a:pPr>
            <a:r>
              <a:t>Estilo de Hebreus</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Não é carta</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Transcrição de um sermão</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Grego muito elegante</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60 citações diretas do AT.  Pelo menos 70 outras referências ao AT.</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Oscila entre teologia e exortação</a:t>
            </a:r>
          </a:p>
          <a:p>
            <a:pPr>
              <a:lnSpc>
                <a:spcPct val="90000"/>
              </a:lnSpc>
              <a:defRPr b="1" sz="2400">
                <a:effectLst>
                  <a:outerShdw sx="100000" sy="100000" kx="0" ky="0" algn="b" rotWithShape="0" blurRad="12700" dist="25400" dir="2700000">
                    <a:srgbClr val="000000"/>
                  </a:outerShdw>
                </a:effectLst>
              </a:defRPr>
            </a:pPr>
          </a:p>
          <a:p>
            <a:pPr>
              <a:lnSpc>
                <a:spcPct val="90000"/>
              </a:lnSpc>
              <a:spcBef>
                <a:spcPts val="500"/>
              </a:spcBef>
              <a:defRPr b="1" sz="2400">
                <a:effectLst>
                  <a:outerShdw sx="100000" sy="100000" kx="0" ky="0" algn="b" rotWithShape="0" blurRad="12700" dist="25400" dir="2700000">
                    <a:srgbClr val="000000"/>
                  </a:outerShdw>
                </a:effectLst>
              </a:defRPr>
            </a:pPr>
            <a:r>
              <a:t>História do texto</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Não está nas listas canônicas mais antigas.</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Citado primeiro por Clemente de Roma 96 d.C.</a:t>
            </a:r>
          </a:p>
          <a:p>
            <a:pPr lvl="1" marL="742950" indent="-285750">
              <a:lnSpc>
                <a:spcPct val="90000"/>
              </a:lnSpc>
              <a:spcBef>
                <a:spcPts val="0"/>
              </a:spcBef>
              <a:buClrTx/>
              <a:defRPr b="1" sz="2000">
                <a:effectLst>
                  <a:outerShdw sx="100000" sy="100000" kx="0" ky="0" algn="b" rotWithShape="0" blurRad="12700" dist="25400" dir="2700000">
                    <a:srgbClr val="000000"/>
                  </a:outerShdw>
                </a:effectLst>
              </a:defRPr>
            </a:pPr>
            <a:r>
              <a:t>Orígenes e Clemente de Alexandria:  inspirado mas controverso</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Tipo e Antítipo na primeira e segunda alianças"/>
          <p:cNvSpPr txBox="1"/>
          <p:nvPr/>
        </p:nvSpPr>
        <p:spPr>
          <a:xfrm>
            <a:off x="45720" y="0"/>
            <a:ext cx="9055735"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a:solidFill>
                  <a:srgbClr val="FFFF00"/>
                </a:solidFill>
                <a:latin typeface="Book Antiqua"/>
                <a:ea typeface="Book Antiqua"/>
                <a:cs typeface="Book Antiqua"/>
                <a:sym typeface="Book Antiqua"/>
              </a:defRPr>
            </a:pPr>
            <a:r>
              <a:t>Tipo e Antítipo na primeira e segunda alianças</a:t>
            </a:r>
            <a:endParaRPr i="1">
              <a:solidFill>
                <a:srgbClr val="000000"/>
              </a:solidFill>
            </a:endParaRPr>
          </a:p>
          <a:p>
            <a:pPr algn="just">
              <a:defRPr sz="1100">
                <a:solidFill>
                  <a:srgbClr val="FFFF00"/>
                </a:solidFill>
                <a:latin typeface="Book Antiqua"/>
                <a:ea typeface="Book Antiqua"/>
                <a:cs typeface="Book Antiqua"/>
                <a:sym typeface="Book Antiqua"/>
              </a:defRPr>
            </a:pPr>
            <a:r>
              <a:t> </a:t>
            </a:r>
            <a:endParaRPr i="1" sz="1200">
              <a:solidFill>
                <a:srgbClr val="000000"/>
              </a:solidFill>
            </a:endParaRPr>
          </a:p>
          <a:p>
            <a:pPr algn="just">
              <a:defRPr sz="1100">
                <a:solidFill>
                  <a:srgbClr val="FFFF00"/>
                </a:solidFill>
                <a:latin typeface="Book Antiqua"/>
                <a:ea typeface="Book Antiqua"/>
                <a:cs typeface="Book Antiqua"/>
                <a:sym typeface="Book Antiqua"/>
              </a:defRPr>
            </a:pPr>
            <a:r>
              <a:t> </a:t>
            </a:r>
          </a:p>
        </p:txBody>
      </p:sp>
      <p:grpSp>
        <p:nvGrpSpPr>
          <p:cNvPr id="517" name="Group"/>
          <p:cNvGrpSpPr/>
          <p:nvPr/>
        </p:nvGrpSpPr>
        <p:grpSpPr>
          <a:xfrm>
            <a:off x="1219200" y="457200"/>
            <a:ext cx="6858000" cy="6400801"/>
            <a:chOff x="0" y="0"/>
            <a:chExt cx="6858000" cy="6400800"/>
          </a:xfrm>
        </p:grpSpPr>
        <p:grpSp>
          <p:nvGrpSpPr>
            <p:cNvPr id="515" name="Group"/>
            <p:cNvGrpSpPr/>
            <p:nvPr/>
          </p:nvGrpSpPr>
          <p:grpSpPr>
            <a:xfrm>
              <a:off x="7546" y="3161"/>
              <a:ext cx="6842909" cy="6394478"/>
              <a:chOff x="0" y="0"/>
              <a:chExt cx="6842907" cy="6394476"/>
            </a:xfrm>
          </p:grpSpPr>
          <p:grpSp>
            <p:nvGrpSpPr>
              <p:cNvPr id="445" name="Group"/>
              <p:cNvGrpSpPr/>
              <p:nvPr/>
            </p:nvGrpSpPr>
            <p:grpSpPr>
              <a:xfrm>
                <a:off x="0" y="0"/>
                <a:ext cx="3421454" cy="648626"/>
                <a:chOff x="0" y="0"/>
                <a:chExt cx="3421453" cy="648624"/>
              </a:xfrm>
            </p:grpSpPr>
            <p:sp>
              <p:nvSpPr>
                <p:cNvPr id="443" name="Prefiguração na Lei de Moisés"/>
                <p:cNvSpPr txBox="1"/>
                <p:nvPr/>
              </p:nvSpPr>
              <p:spPr>
                <a:xfrm>
                  <a:off x="153898" y="0"/>
                  <a:ext cx="311365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Prefiguração na Lei de Moisés</a:t>
                  </a:r>
                  <a:endParaRPr i="1">
                    <a:solidFill>
                      <a:srgbClr val="000000"/>
                    </a:solidFill>
                  </a:endParaRPr>
                </a:p>
                <a:p>
                  <a:pPr algn="just">
                    <a:defRPr i="1" sz="1200">
                      <a:solidFill>
                        <a:srgbClr val="000000"/>
                      </a:solidFill>
                      <a:latin typeface="Book Antiqua"/>
                      <a:ea typeface="Book Antiqua"/>
                      <a:cs typeface="Book Antiqua"/>
                      <a:sym typeface="Book Antiqua"/>
                    </a:defRPr>
                  </a:pPr>
                  <a:r>
                    <a:t> </a:t>
                  </a:r>
                </a:p>
              </p:txBody>
            </p:sp>
            <p:sp>
              <p:nvSpPr>
                <p:cNvPr id="444" name="Rectangle"/>
                <p:cNvSpPr/>
                <p:nvPr/>
              </p:nvSpPr>
              <p:spPr>
                <a:xfrm>
                  <a:off x="0" y="0"/>
                  <a:ext cx="3421454" cy="64862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48" name="Group"/>
              <p:cNvGrpSpPr/>
              <p:nvPr/>
            </p:nvGrpSpPr>
            <p:grpSpPr>
              <a:xfrm>
                <a:off x="3421452" y="0"/>
                <a:ext cx="3421456" cy="648625"/>
                <a:chOff x="0" y="0"/>
                <a:chExt cx="3421455" cy="648624"/>
              </a:xfrm>
            </p:grpSpPr>
            <p:sp>
              <p:nvSpPr>
                <p:cNvPr id="446" name="Realização na Lei de Cristo"/>
                <p:cNvSpPr txBox="1"/>
                <p:nvPr/>
              </p:nvSpPr>
              <p:spPr>
                <a:xfrm>
                  <a:off x="153898" y="0"/>
                  <a:ext cx="3113660"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Realização na Lei de Cristo</a:t>
                  </a:r>
                </a:p>
              </p:txBody>
            </p:sp>
            <p:sp>
              <p:nvSpPr>
                <p:cNvPr id="447" name="Rectangle"/>
                <p:cNvSpPr/>
                <p:nvPr/>
              </p:nvSpPr>
              <p:spPr>
                <a:xfrm>
                  <a:off x="0" y="0"/>
                  <a:ext cx="3421456" cy="64862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51" name="Group"/>
              <p:cNvGrpSpPr/>
              <p:nvPr/>
            </p:nvGrpSpPr>
            <p:grpSpPr>
              <a:xfrm>
                <a:off x="0" y="648623"/>
                <a:ext cx="3421454" cy="599439"/>
                <a:chOff x="0" y="0"/>
                <a:chExt cx="3421453" cy="599438"/>
              </a:xfrm>
            </p:grpSpPr>
            <p:sp>
              <p:nvSpPr>
                <p:cNvPr id="449" name="Exigida a obediência a regras fisicamente definidas."/>
                <p:cNvSpPr txBox="1"/>
                <p:nvPr/>
              </p:nvSpPr>
              <p:spPr>
                <a:xfrm>
                  <a:off x="153898" y="0"/>
                  <a:ext cx="3113659"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600">
                      <a:solidFill>
                        <a:srgbClr val="FFFF00"/>
                      </a:solidFill>
                      <a:latin typeface="Book Antiqua"/>
                      <a:ea typeface="Book Antiqua"/>
                      <a:cs typeface="Book Antiqua"/>
                      <a:sym typeface="Book Antiqua"/>
                    </a:defRPr>
                  </a:pPr>
                  <a:r>
                    <a:t>Exigida a obediência a regras fisicamente definidas</a:t>
                  </a:r>
                  <a:r>
                    <a:rPr b="0" sz="1100"/>
                    <a:t>.</a:t>
                  </a:r>
                </a:p>
              </p:txBody>
            </p:sp>
            <p:sp>
              <p:nvSpPr>
                <p:cNvPr id="450" name="Rectangle"/>
                <p:cNvSpPr/>
                <p:nvPr/>
              </p:nvSpPr>
              <p:spPr>
                <a:xfrm>
                  <a:off x="0" y="0"/>
                  <a:ext cx="3421454" cy="52733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54" name="Group"/>
              <p:cNvGrpSpPr/>
              <p:nvPr/>
            </p:nvGrpSpPr>
            <p:grpSpPr>
              <a:xfrm>
                <a:off x="3421452" y="648623"/>
                <a:ext cx="3421456" cy="599439"/>
                <a:chOff x="0" y="0"/>
                <a:chExt cx="3421455" cy="599438"/>
              </a:xfrm>
            </p:grpSpPr>
            <p:sp>
              <p:nvSpPr>
                <p:cNvPr id="452" name="Exigida a obediência a princípios espirituais"/>
                <p:cNvSpPr txBox="1"/>
                <p:nvPr/>
              </p:nvSpPr>
              <p:spPr>
                <a:xfrm>
                  <a:off x="153898" y="0"/>
                  <a:ext cx="3113660"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Book Antiqua"/>
                      <a:ea typeface="Book Antiqua"/>
                      <a:cs typeface="Book Antiqua"/>
                      <a:sym typeface="Book Antiqua"/>
                    </a:defRPr>
                  </a:lvl1pPr>
                </a:lstStyle>
                <a:p>
                  <a:pPr/>
                  <a:r>
                    <a:t>Exigida a obediência a princípios espirituais</a:t>
                  </a:r>
                </a:p>
              </p:txBody>
            </p:sp>
            <p:sp>
              <p:nvSpPr>
                <p:cNvPr id="453" name="Rectangle"/>
                <p:cNvSpPr/>
                <p:nvPr/>
              </p:nvSpPr>
              <p:spPr>
                <a:xfrm>
                  <a:off x="0" y="0"/>
                  <a:ext cx="3421456" cy="52733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57" name="Group"/>
              <p:cNvGrpSpPr/>
              <p:nvPr/>
            </p:nvGrpSpPr>
            <p:grpSpPr>
              <a:xfrm>
                <a:off x="0" y="1175959"/>
                <a:ext cx="3421454" cy="599439"/>
                <a:chOff x="0" y="0"/>
                <a:chExt cx="3421453" cy="599438"/>
              </a:xfrm>
            </p:grpSpPr>
            <p:sp>
              <p:nvSpPr>
                <p:cNvPr id="455" name="Bençãos físicas prometidas."/>
                <p:cNvSpPr txBox="1"/>
                <p:nvPr/>
              </p:nvSpPr>
              <p:spPr>
                <a:xfrm>
                  <a:off x="153898" y="0"/>
                  <a:ext cx="3113659"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Bençãos físicas prometidas.</a:t>
                  </a:r>
                  <a:endParaRPr i="1">
                    <a:solidFill>
                      <a:srgbClr val="000000"/>
                    </a:solidFill>
                  </a:endParaRPr>
                </a:p>
                <a:p>
                  <a:pPr algn="just">
                    <a:defRPr b="1" i="1" sz="1600">
                      <a:solidFill>
                        <a:srgbClr val="000000"/>
                      </a:solidFill>
                      <a:latin typeface="Book Antiqua"/>
                      <a:ea typeface="Book Antiqua"/>
                      <a:cs typeface="Book Antiqua"/>
                      <a:sym typeface="Book Antiqua"/>
                    </a:defRPr>
                  </a:pPr>
                  <a:r>
                    <a:t> </a:t>
                  </a:r>
                </a:p>
              </p:txBody>
            </p:sp>
            <p:sp>
              <p:nvSpPr>
                <p:cNvPr id="456" name="Rectangle"/>
                <p:cNvSpPr/>
                <p:nvPr/>
              </p:nvSpPr>
              <p:spPr>
                <a:xfrm>
                  <a:off x="0" y="0"/>
                  <a:ext cx="3421454" cy="53683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60" name="Group"/>
              <p:cNvGrpSpPr/>
              <p:nvPr/>
            </p:nvGrpSpPr>
            <p:grpSpPr>
              <a:xfrm>
                <a:off x="3421452" y="1175959"/>
                <a:ext cx="3421456" cy="536831"/>
                <a:chOff x="0" y="0"/>
                <a:chExt cx="3421455" cy="536829"/>
              </a:xfrm>
            </p:grpSpPr>
            <p:sp>
              <p:nvSpPr>
                <p:cNvPr id="458" name="Bençãos espirituais prometidas."/>
                <p:cNvSpPr txBox="1"/>
                <p:nvPr/>
              </p:nvSpPr>
              <p:spPr>
                <a:xfrm>
                  <a:off x="153898" y="0"/>
                  <a:ext cx="3113660"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Bençãos espirituais prometidas.</a:t>
                  </a:r>
                </a:p>
              </p:txBody>
            </p:sp>
            <p:sp>
              <p:nvSpPr>
                <p:cNvPr id="459" name="Rectangle"/>
                <p:cNvSpPr/>
                <p:nvPr/>
              </p:nvSpPr>
              <p:spPr>
                <a:xfrm>
                  <a:off x="0" y="0"/>
                  <a:ext cx="3421456" cy="53683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63" name="Group"/>
              <p:cNvGrpSpPr/>
              <p:nvPr/>
            </p:nvGrpSpPr>
            <p:grpSpPr>
              <a:xfrm>
                <a:off x="0" y="1712787"/>
                <a:ext cx="3421454" cy="536829"/>
                <a:chOff x="0" y="0"/>
                <a:chExt cx="3421453" cy="536827"/>
              </a:xfrm>
            </p:grpSpPr>
            <p:sp>
              <p:nvSpPr>
                <p:cNvPr id="461" name="Impureza cerimonial."/>
                <p:cNvSpPr txBox="1"/>
                <p:nvPr/>
              </p:nvSpPr>
              <p:spPr>
                <a:xfrm>
                  <a:off x="153898" y="0"/>
                  <a:ext cx="311365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Impureza cerimonial.</a:t>
                  </a:r>
                  <a:endParaRPr i="1">
                    <a:solidFill>
                      <a:srgbClr val="000000"/>
                    </a:solidFill>
                  </a:endParaRPr>
                </a:p>
                <a:p>
                  <a:pPr algn="just">
                    <a:defRPr i="1" sz="1200">
                      <a:solidFill>
                        <a:srgbClr val="000000"/>
                      </a:solidFill>
                      <a:latin typeface="Book Antiqua"/>
                      <a:ea typeface="Book Antiqua"/>
                      <a:cs typeface="Book Antiqua"/>
                      <a:sym typeface="Book Antiqua"/>
                    </a:defRPr>
                  </a:pPr>
                  <a:r>
                    <a:t> </a:t>
                  </a:r>
                </a:p>
              </p:txBody>
            </p:sp>
            <p:sp>
              <p:nvSpPr>
                <p:cNvPr id="462" name="Rectangle"/>
                <p:cNvSpPr/>
                <p:nvPr/>
              </p:nvSpPr>
              <p:spPr>
                <a:xfrm>
                  <a:off x="0" y="0"/>
                  <a:ext cx="3421454" cy="53682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66" name="Group"/>
              <p:cNvGrpSpPr/>
              <p:nvPr/>
            </p:nvGrpSpPr>
            <p:grpSpPr>
              <a:xfrm>
                <a:off x="3421452" y="1712787"/>
                <a:ext cx="3421456" cy="536830"/>
                <a:chOff x="0" y="0"/>
                <a:chExt cx="3421455" cy="536828"/>
              </a:xfrm>
            </p:grpSpPr>
            <p:sp>
              <p:nvSpPr>
                <p:cNvPr id="464" name="Pecado e separação de Deus."/>
                <p:cNvSpPr txBox="1"/>
                <p:nvPr/>
              </p:nvSpPr>
              <p:spPr>
                <a:xfrm>
                  <a:off x="153898" y="0"/>
                  <a:ext cx="3113660"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Pecado e separação de Deus.</a:t>
                  </a:r>
                </a:p>
              </p:txBody>
            </p:sp>
            <p:sp>
              <p:nvSpPr>
                <p:cNvPr id="465" name="Rectangle"/>
                <p:cNvSpPr/>
                <p:nvPr/>
              </p:nvSpPr>
              <p:spPr>
                <a:xfrm>
                  <a:off x="0" y="0"/>
                  <a:ext cx="3421456" cy="53682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69" name="Group"/>
              <p:cNvGrpSpPr/>
              <p:nvPr/>
            </p:nvGrpSpPr>
            <p:grpSpPr>
              <a:xfrm>
                <a:off x="0" y="2249614"/>
                <a:ext cx="3421454" cy="599439"/>
                <a:chOff x="0" y="0"/>
                <a:chExt cx="3421453" cy="599438"/>
              </a:xfrm>
            </p:grpSpPr>
            <p:sp>
              <p:nvSpPr>
                <p:cNvPr id="467" name="Sacrifício cobre o abismo entre lei e esforço."/>
                <p:cNvSpPr txBox="1"/>
                <p:nvPr/>
              </p:nvSpPr>
              <p:spPr>
                <a:xfrm>
                  <a:off x="153898" y="0"/>
                  <a:ext cx="3113659"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Sacrifício cobre o abismo entre lei e esforço.</a:t>
                  </a:r>
                </a:p>
              </p:txBody>
            </p:sp>
            <p:sp>
              <p:nvSpPr>
                <p:cNvPr id="468" name="Rectangle"/>
                <p:cNvSpPr/>
                <p:nvPr/>
              </p:nvSpPr>
              <p:spPr>
                <a:xfrm>
                  <a:off x="0" y="0"/>
                  <a:ext cx="3421454" cy="52733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72" name="Group"/>
              <p:cNvGrpSpPr/>
              <p:nvPr/>
            </p:nvGrpSpPr>
            <p:grpSpPr>
              <a:xfrm>
                <a:off x="3421452" y="2249614"/>
                <a:ext cx="3421456" cy="599439"/>
                <a:chOff x="0" y="0"/>
                <a:chExt cx="3421455" cy="599438"/>
              </a:xfrm>
            </p:grpSpPr>
            <p:sp>
              <p:nvSpPr>
                <p:cNvPr id="470" name="Sacrifício cobre o abismo entre lei e esforço."/>
                <p:cNvSpPr txBox="1"/>
                <p:nvPr/>
              </p:nvSpPr>
              <p:spPr>
                <a:xfrm>
                  <a:off x="153898" y="0"/>
                  <a:ext cx="3113660"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Sacrifício cobre o abismo entre lei e esforço.</a:t>
                  </a:r>
                </a:p>
              </p:txBody>
            </p:sp>
            <p:sp>
              <p:nvSpPr>
                <p:cNvPr id="471" name="Rectangle"/>
                <p:cNvSpPr/>
                <p:nvPr/>
              </p:nvSpPr>
              <p:spPr>
                <a:xfrm>
                  <a:off x="0" y="0"/>
                  <a:ext cx="3421456" cy="52733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75" name="Group"/>
              <p:cNvGrpSpPr/>
              <p:nvPr/>
            </p:nvGrpSpPr>
            <p:grpSpPr>
              <a:xfrm>
                <a:off x="0" y="2776951"/>
                <a:ext cx="3421454" cy="599439"/>
                <a:chOff x="0" y="0"/>
                <a:chExt cx="3421453" cy="599438"/>
              </a:xfrm>
            </p:grpSpPr>
            <p:sp>
              <p:nvSpPr>
                <p:cNvPr id="473" name="Selado com o sangue de touros e bodes."/>
                <p:cNvSpPr txBox="1"/>
                <p:nvPr/>
              </p:nvSpPr>
              <p:spPr>
                <a:xfrm>
                  <a:off x="153898" y="0"/>
                  <a:ext cx="3113659"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Selado com o sangue de touros e bodes.</a:t>
                  </a:r>
                </a:p>
              </p:txBody>
            </p:sp>
            <p:sp>
              <p:nvSpPr>
                <p:cNvPr id="474" name="Rectangle"/>
                <p:cNvSpPr/>
                <p:nvPr/>
              </p:nvSpPr>
              <p:spPr>
                <a:xfrm>
                  <a:off x="0" y="0"/>
                  <a:ext cx="3421454" cy="52733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78" name="Group"/>
              <p:cNvGrpSpPr/>
              <p:nvPr/>
            </p:nvGrpSpPr>
            <p:grpSpPr>
              <a:xfrm>
                <a:off x="3421452" y="2776951"/>
                <a:ext cx="3421456" cy="599439"/>
                <a:chOff x="0" y="0"/>
                <a:chExt cx="3421455" cy="599438"/>
              </a:xfrm>
            </p:grpSpPr>
            <p:sp>
              <p:nvSpPr>
                <p:cNvPr id="476" name="Selado com o sangue de Jesus Cristo."/>
                <p:cNvSpPr txBox="1"/>
                <p:nvPr/>
              </p:nvSpPr>
              <p:spPr>
                <a:xfrm>
                  <a:off x="153898" y="0"/>
                  <a:ext cx="3113660"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Selado com o sangue de Jesus Cristo.</a:t>
                  </a:r>
                </a:p>
              </p:txBody>
            </p:sp>
            <p:sp>
              <p:nvSpPr>
                <p:cNvPr id="477" name="Rectangle"/>
                <p:cNvSpPr/>
                <p:nvPr/>
              </p:nvSpPr>
              <p:spPr>
                <a:xfrm>
                  <a:off x="0" y="0"/>
                  <a:ext cx="3421456" cy="52733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81" name="Group"/>
              <p:cNvGrpSpPr/>
              <p:nvPr/>
            </p:nvGrpSpPr>
            <p:grpSpPr>
              <a:xfrm>
                <a:off x="0" y="3304287"/>
                <a:ext cx="3421454" cy="599439"/>
                <a:chOff x="0" y="0"/>
                <a:chExt cx="3421453" cy="599438"/>
              </a:xfrm>
            </p:grpSpPr>
            <p:sp>
              <p:nvSpPr>
                <p:cNvPr id="479" name="Mediado pelo Sumo Sacerdote"/>
                <p:cNvSpPr txBox="1"/>
                <p:nvPr/>
              </p:nvSpPr>
              <p:spPr>
                <a:xfrm>
                  <a:off x="153898" y="0"/>
                  <a:ext cx="3113659"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Mediado pelo Sumo Sacerdote</a:t>
                  </a:r>
                  <a:endParaRPr i="1">
                    <a:solidFill>
                      <a:srgbClr val="000000"/>
                    </a:solidFill>
                  </a:endParaRPr>
                </a:p>
                <a:p>
                  <a:pPr algn="just">
                    <a:defRPr b="1" i="1" sz="1600">
                      <a:solidFill>
                        <a:srgbClr val="000000"/>
                      </a:solidFill>
                      <a:latin typeface="Book Antiqua"/>
                      <a:ea typeface="Book Antiqua"/>
                      <a:cs typeface="Book Antiqua"/>
                      <a:sym typeface="Book Antiqua"/>
                    </a:defRPr>
                  </a:pPr>
                  <a:r>
                    <a:t> </a:t>
                  </a:r>
                </a:p>
              </p:txBody>
            </p:sp>
            <p:sp>
              <p:nvSpPr>
                <p:cNvPr id="480" name="Rectangle"/>
                <p:cNvSpPr/>
                <p:nvPr/>
              </p:nvSpPr>
              <p:spPr>
                <a:xfrm>
                  <a:off x="0" y="0"/>
                  <a:ext cx="3421454" cy="53683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84" name="Group"/>
              <p:cNvGrpSpPr/>
              <p:nvPr/>
            </p:nvGrpSpPr>
            <p:grpSpPr>
              <a:xfrm>
                <a:off x="3421452" y="3304287"/>
                <a:ext cx="3421456" cy="599439"/>
                <a:chOff x="0" y="0"/>
                <a:chExt cx="3421455" cy="599438"/>
              </a:xfrm>
            </p:grpSpPr>
            <p:sp>
              <p:nvSpPr>
                <p:cNvPr id="482" name="Mediado PELO Sumo Sacerdote, Jesus Cristo."/>
                <p:cNvSpPr txBox="1"/>
                <p:nvPr/>
              </p:nvSpPr>
              <p:spPr>
                <a:xfrm>
                  <a:off x="153898" y="0"/>
                  <a:ext cx="3113660"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Book Antiqua"/>
                      <a:ea typeface="Book Antiqua"/>
                      <a:cs typeface="Book Antiqua"/>
                      <a:sym typeface="Book Antiqua"/>
                    </a:defRPr>
                  </a:lvl1pPr>
                </a:lstStyle>
                <a:p>
                  <a:pPr/>
                  <a:r>
                    <a:t>Mediado PELO Sumo Sacerdote, Jesus Cristo.</a:t>
                  </a:r>
                </a:p>
              </p:txBody>
            </p:sp>
            <p:sp>
              <p:nvSpPr>
                <p:cNvPr id="483" name="Rectangle"/>
                <p:cNvSpPr/>
                <p:nvPr/>
              </p:nvSpPr>
              <p:spPr>
                <a:xfrm>
                  <a:off x="0" y="0"/>
                  <a:ext cx="3421456" cy="53683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87" name="Group"/>
              <p:cNvGrpSpPr/>
              <p:nvPr/>
            </p:nvGrpSpPr>
            <p:grpSpPr>
              <a:xfrm>
                <a:off x="0" y="3841114"/>
                <a:ext cx="3421454" cy="548639"/>
                <a:chOff x="0" y="0"/>
                <a:chExt cx="3421453" cy="548638"/>
              </a:xfrm>
            </p:grpSpPr>
            <p:sp>
              <p:nvSpPr>
                <p:cNvPr id="485" name="Leis, regras e preceitos para o comportamento."/>
                <p:cNvSpPr txBox="1"/>
                <p:nvPr/>
              </p:nvSpPr>
              <p:spPr>
                <a:xfrm>
                  <a:off x="153898" y="0"/>
                  <a:ext cx="3113659" cy="54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500">
                      <a:solidFill>
                        <a:srgbClr val="FFFF00"/>
                      </a:solidFill>
                      <a:latin typeface="Book Antiqua"/>
                      <a:ea typeface="Book Antiqua"/>
                      <a:cs typeface="Book Antiqua"/>
                      <a:sym typeface="Book Antiqua"/>
                    </a:defRPr>
                  </a:lvl1pPr>
                </a:lstStyle>
                <a:p>
                  <a:pPr/>
                  <a:r>
                    <a:t>Leis, regras e preceitos para o comportamento.</a:t>
                  </a:r>
                </a:p>
              </p:txBody>
            </p:sp>
            <p:sp>
              <p:nvSpPr>
                <p:cNvPr id="486" name="Rectangle"/>
                <p:cNvSpPr/>
                <p:nvPr/>
              </p:nvSpPr>
              <p:spPr>
                <a:xfrm>
                  <a:off x="0" y="0"/>
                  <a:ext cx="3421454" cy="52733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90" name="Group"/>
              <p:cNvGrpSpPr/>
              <p:nvPr/>
            </p:nvGrpSpPr>
            <p:grpSpPr>
              <a:xfrm>
                <a:off x="3421452" y="3841114"/>
                <a:ext cx="3421456" cy="548639"/>
                <a:chOff x="0" y="0"/>
                <a:chExt cx="3421455" cy="548638"/>
              </a:xfrm>
            </p:grpSpPr>
            <p:sp>
              <p:nvSpPr>
                <p:cNvPr id="488" name="Comportamento baseado no princípio espiritual e amor."/>
                <p:cNvSpPr txBox="1"/>
                <p:nvPr/>
              </p:nvSpPr>
              <p:spPr>
                <a:xfrm>
                  <a:off x="153898" y="0"/>
                  <a:ext cx="3113660" cy="54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500">
                      <a:solidFill>
                        <a:srgbClr val="FFFF00"/>
                      </a:solidFill>
                      <a:latin typeface="Book Antiqua"/>
                      <a:ea typeface="Book Antiqua"/>
                      <a:cs typeface="Book Antiqua"/>
                      <a:sym typeface="Book Antiqua"/>
                    </a:defRPr>
                  </a:lvl1pPr>
                </a:lstStyle>
                <a:p>
                  <a:pPr/>
                  <a:r>
                    <a:t>Comportamento baseado no princípio espiritual e amor.</a:t>
                  </a:r>
                </a:p>
              </p:txBody>
            </p:sp>
            <p:sp>
              <p:nvSpPr>
                <p:cNvPr id="489" name="Rectangle"/>
                <p:cNvSpPr/>
                <p:nvPr/>
              </p:nvSpPr>
              <p:spPr>
                <a:xfrm>
                  <a:off x="0" y="0"/>
                  <a:ext cx="3421456" cy="52733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93" name="Group"/>
              <p:cNvGrpSpPr/>
              <p:nvPr/>
            </p:nvGrpSpPr>
            <p:grpSpPr>
              <a:xfrm>
                <a:off x="0" y="4368450"/>
                <a:ext cx="3421454" cy="527339"/>
                <a:chOff x="0" y="0"/>
                <a:chExt cx="3421453" cy="527338"/>
              </a:xfrm>
            </p:grpSpPr>
            <p:sp>
              <p:nvSpPr>
                <p:cNvPr id="491" name="Dízimo."/>
                <p:cNvSpPr txBox="1"/>
                <p:nvPr/>
              </p:nvSpPr>
              <p:spPr>
                <a:xfrm>
                  <a:off x="153898" y="-1"/>
                  <a:ext cx="3113658"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Dízimo</a:t>
                  </a:r>
                  <a:r>
                    <a:rPr b="0" sz="1100"/>
                    <a:t>.</a:t>
                  </a:r>
                </a:p>
              </p:txBody>
            </p:sp>
            <p:sp>
              <p:nvSpPr>
                <p:cNvPr id="492" name="Rectangle"/>
                <p:cNvSpPr/>
                <p:nvPr/>
              </p:nvSpPr>
              <p:spPr>
                <a:xfrm>
                  <a:off x="-1" y="-1"/>
                  <a:ext cx="3421455" cy="52733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96" name="Group"/>
              <p:cNvGrpSpPr/>
              <p:nvPr/>
            </p:nvGrpSpPr>
            <p:grpSpPr>
              <a:xfrm>
                <a:off x="3421452" y="4368450"/>
                <a:ext cx="3421456" cy="599439"/>
                <a:chOff x="0" y="0"/>
                <a:chExt cx="3421455" cy="599438"/>
              </a:xfrm>
            </p:grpSpPr>
            <p:sp>
              <p:nvSpPr>
                <p:cNvPr id="494" name="Sacrifício e oferta provenientes do coração"/>
                <p:cNvSpPr txBox="1"/>
                <p:nvPr/>
              </p:nvSpPr>
              <p:spPr>
                <a:xfrm>
                  <a:off x="153898" y="0"/>
                  <a:ext cx="3113660" cy="599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Sacrifício e oferta provenientes do coração</a:t>
                  </a:r>
                </a:p>
              </p:txBody>
            </p:sp>
            <p:sp>
              <p:nvSpPr>
                <p:cNvPr id="495" name="Rectangle"/>
                <p:cNvSpPr/>
                <p:nvPr/>
              </p:nvSpPr>
              <p:spPr>
                <a:xfrm>
                  <a:off x="0" y="0"/>
                  <a:ext cx="3421456" cy="52733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499" name="Group"/>
              <p:cNvGrpSpPr/>
              <p:nvPr/>
            </p:nvGrpSpPr>
            <p:grpSpPr>
              <a:xfrm>
                <a:off x="0" y="4895786"/>
                <a:ext cx="3421454" cy="536829"/>
                <a:chOff x="0" y="0"/>
                <a:chExt cx="3421453" cy="536827"/>
              </a:xfrm>
            </p:grpSpPr>
            <p:sp>
              <p:nvSpPr>
                <p:cNvPr id="497" name="Sabá."/>
                <p:cNvSpPr txBox="1"/>
                <p:nvPr/>
              </p:nvSpPr>
              <p:spPr>
                <a:xfrm>
                  <a:off x="153898" y="0"/>
                  <a:ext cx="311365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Sabá.</a:t>
                  </a:r>
                  <a:endParaRPr i="1">
                    <a:solidFill>
                      <a:srgbClr val="000000"/>
                    </a:solidFill>
                  </a:endParaRPr>
                </a:p>
                <a:p>
                  <a:pPr algn="just">
                    <a:defRPr i="1" sz="1200">
                      <a:solidFill>
                        <a:srgbClr val="000000"/>
                      </a:solidFill>
                      <a:latin typeface="Book Antiqua"/>
                      <a:ea typeface="Book Antiqua"/>
                      <a:cs typeface="Book Antiqua"/>
                      <a:sym typeface="Book Antiqua"/>
                    </a:defRPr>
                  </a:pPr>
                  <a:r>
                    <a:t> </a:t>
                  </a:r>
                </a:p>
              </p:txBody>
            </p:sp>
            <p:sp>
              <p:nvSpPr>
                <p:cNvPr id="498" name="Rectangle"/>
                <p:cNvSpPr/>
                <p:nvPr/>
              </p:nvSpPr>
              <p:spPr>
                <a:xfrm>
                  <a:off x="0" y="0"/>
                  <a:ext cx="3421454" cy="53682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02" name="Group"/>
              <p:cNvGrpSpPr/>
              <p:nvPr/>
            </p:nvGrpSpPr>
            <p:grpSpPr>
              <a:xfrm>
                <a:off x="3421452" y="4895786"/>
                <a:ext cx="3421456" cy="599439"/>
                <a:chOff x="0" y="0"/>
                <a:chExt cx="3421455" cy="599438"/>
              </a:xfrm>
            </p:grpSpPr>
            <p:sp>
              <p:nvSpPr>
                <p:cNvPr id="500" name="Venham…. lhes darei descanso.  Dependência de Jesus."/>
                <p:cNvSpPr txBox="1"/>
                <p:nvPr/>
              </p:nvSpPr>
              <p:spPr>
                <a:xfrm>
                  <a:off x="153898" y="0"/>
                  <a:ext cx="3113660" cy="5994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Venham…. lhes darei descanso.  Dependência de Jesus</a:t>
                  </a:r>
                  <a:r>
                    <a:rPr b="0" sz="1100"/>
                    <a:t>.</a:t>
                  </a:r>
                </a:p>
              </p:txBody>
            </p:sp>
            <p:sp>
              <p:nvSpPr>
                <p:cNvPr id="501" name="Rectangle"/>
                <p:cNvSpPr/>
                <p:nvPr/>
              </p:nvSpPr>
              <p:spPr>
                <a:xfrm>
                  <a:off x="0" y="0"/>
                  <a:ext cx="3421456" cy="53682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05" name="Group"/>
              <p:cNvGrpSpPr/>
              <p:nvPr/>
            </p:nvGrpSpPr>
            <p:grpSpPr>
              <a:xfrm>
                <a:off x="0" y="5432614"/>
                <a:ext cx="3421454" cy="536829"/>
                <a:chOff x="0" y="0"/>
                <a:chExt cx="3421453" cy="536827"/>
              </a:xfrm>
            </p:grpSpPr>
            <p:sp>
              <p:nvSpPr>
                <p:cNvPr id="503" name="Morte."/>
                <p:cNvSpPr txBox="1"/>
                <p:nvPr/>
              </p:nvSpPr>
              <p:spPr>
                <a:xfrm>
                  <a:off x="153898" y="0"/>
                  <a:ext cx="311365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defRPr b="1" sz="1600">
                      <a:solidFill>
                        <a:srgbClr val="FFFF00"/>
                      </a:solidFill>
                      <a:latin typeface="Book Antiqua"/>
                      <a:ea typeface="Book Antiqua"/>
                      <a:cs typeface="Book Antiqua"/>
                      <a:sym typeface="Book Antiqua"/>
                    </a:defRPr>
                  </a:pPr>
                  <a:r>
                    <a:t>Morte.</a:t>
                  </a:r>
                  <a:endParaRPr i="1">
                    <a:solidFill>
                      <a:srgbClr val="000000"/>
                    </a:solidFill>
                  </a:endParaRPr>
                </a:p>
                <a:p>
                  <a:pPr algn="just">
                    <a:defRPr i="1" sz="1200">
                      <a:solidFill>
                        <a:srgbClr val="000000"/>
                      </a:solidFill>
                      <a:latin typeface="Book Antiqua"/>
                      <a:ea typeface="Book Antiqua"/>
                      <a:cs typeface="Book Antiqua"/>
                      <a:sym typeface="Book Antiqua"/>
                    </a:defRPr>
                  </a:pPr>
                  <a:r>
                    <a:t> </a:t>
                  </a:r>
                </a:p>
              </p:txBody>
            </p:sp>
            <p:sp>
              <p:nvSpPr>
                <p:cNvPr id="504" name="Rectangle"/>
                <p:cNvSpPr/>
                <p:nvPr/>
              </p:nvSpPr>
              <p:spPr>
                <a:xfrm>
                  <a:off x="0" y="0"/>
                  <a:ext cx="3421454" cy="53682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08" name="Group"/>
              <p:cNvGrpSpPr/>
              <p:nvPr/>
            </p:nvGrpSpPr>
            <p:grpSpPr>
              <a:xfrm>
                <a:off x="3421452" y="5432614"/>
                <a:ext cx="3421456" cy="536830"/>
                <a:chOff x="0" y="0"/>
                <a:chExt cx="3421455" cy="536828"/>
              </a:xfrm>
            </p:grpSpPr>
            <p:sp>
              <p:nvSpPr>
                <p:cNvPr id="506" name="Vida."/>
                <p:cNvSpPr txBox="1"/>
                <p:nvPr/>
              </p:nvSpPr>
              <p:spPr>
                <a:xfrm>
                  <a:off x="153898" y="0"/>
                  <a:ext cx="3113660" cy="345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b="1" sz="1600">
                      <a:solidFill>
                        <a:srgbClr val="FFFF00"/>
                      </a:solidFill>
                      <a:latin typeface="Book Antiqua"/>
                      <a:ea typeface="Book Antiqua"/>
                      <a:cs typeface="Book Antiqua"/>
                      <a:sym typeface="Book Antiqua"/>
                    </a:defRPr>
                  </a:lvl1pPr>
                </a:lstStyle>
                <a:p>
                  <a:pPr/>
                  <a:r>
                    <a:t>Vida.</a:t>
                  </a:r>
                </a:p>
              </p:txBody>
            </p:sp>
            <p:sp>
              <p:nvSpPr>
                <p:cNvPr id="507" name="Rectangle"/>
                <p:cNvSpPr/>
                <p:nvPr/>
              </p:nvSpPr>
              <p:spPr>
                <a:xfrm>
                  <a:off x="0" y="0"/>
                  <a:ext cx="3421456" cy="53682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11" name="Group"/>
              <p:cNvGrpSpPr/>
              <p:nvPr/>
            </p:nvGrpSpPr>
            <p:grpSpPr>
              <a:xfrm>
                <a:off x="0" y="5969442"/>
                <a:ext cx="3421454" cy="425035"/>
                <a:chOff x="0" y="0"/>
                <a:chExt cx="3421453" cy="425033"/>
              </a:xfrm>
            </p:grpSpPr>
            <p:sp>
              <p:nvSpPr>
                <p:cNvPr id="509" name="Text"/>
                <p:cNvSpPr txBox="1"/>
                <p:nvPr/>
              </p:nvSpPr>
              <p:spPr>
                <a:xfrm>
                  <a:off x="153898" y="0"/>
                  <a:ext cx="3113659"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i="1" sz="1200">
                      <a:solidFill>
                        <a:srgbClr val="000000"/>
                      </a:solidFill>
                      <a:latin typeface="Book Antiqua"/>
                      <a:ea typeface="Book Antiqua"/>
                      <a:cs typeface="Book Antiqua"/>
                      <a:sym typeface="Book Antiqua"/>
                    </a:defRPr>
                  </a:lvl1pPr>
                </a:lstStyle>
                <a:p>
                  <a:pPr/>
                  <a:r>
                    <a:t> </a:t>
                  </a:r>
                </a:p>
              </p:txBody>
            </p:sp>
            <p:sp>
              <p:nvSpPr>
                <p:cNvPr id="510" name="Rectangle"/>
                <p:cNvSpPr/>
                <p:nvPr/>
              </p:nvSpPr>
              <p:spPr>
                <a:xfrm>
                  <a:off x="0" y="0"/>
                  <a:ext cx="3421454" cy="42503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14" name="Group"/>
              <p:cNvGrpSpPr/>
              <p:nvPr/>
            </p:nvGrpSpPr>
            <p:grpSpPr>
              <a:xfrm>
                <a:off x="3421452" y="5969442"/>
                <a:ext cx="3421456" cy="425035"/>
                <a:chOff x="0" y="0"/>
                <a:chExt cx="3421455" cy="425033"/>
              </a:xfrm>
            </p:grpSpPr>
            <p:sp>
              <p:nvSpPr>
                <p:cNvPr id="512" name="Text"/>
                <p:cNvSpPr txBox="1"/>
                <p:nvPr/>
              </p:nvSpPr>
              <p:spPr>
                <a:xfrm>
                  <a:off x="153898" y="0"/>
                  <a:ext cx="3113660" cy="269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defRPr i="1" sz="1200">
                      <a:solidFill>
                        <a:srgbClr val="000000"/>
                      </a:solidFill>
                      <a:latin typeface="Book Antiqua"/>
                      <a:ea typeface="Book Antiqua"/>
                      <a:cs typeface="Book Antiqua"/>
                      <a:sym typeface="Book Antiqua"/>
                    </a:defRPr>
                  </a:lvl1pPr>
                </a:lstStyle>
                <a:p>
                  <a:pPr/>
                  <a:r>
                    <a:t> </a:t>
                  </a:r>
                </a:p>
              </p:txBody>
            </p:sp>
            <p:sp>
              <p:nvSpPr>
                <p:cNvPr id="513" name="Rectangle"/>
                <p:cNvSpPr/>
                <p:nvPr/>
              </p:nvSpPr>
              <p:spPr>
                <a:xfrm>
                  <a:off x="0" y="0"/>
                  <a:ext cx="3421456" cy="42503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sp>
          <p:nvSpPr>
            <p:cNvPr id="516" name="Rectangle"/>
            <p:cNvSpPr/>
            <p:nvPr/>
          </p:nvSpPr>
          <p:spPr>
            <a:xfrm>
              <a:off x="0" y="0"/>
              <a:ext cx="6858000" cy="6400801"/>
            </a:xfrm>
            <a:prstGeom prst="rect">
              <a:avLst/>
            </a:prstGeom>
            <a:noFill/>
            <a:ln w="952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sp>
        <p:nvSpPr>
          <p:cNvPr id="518" name="Text"/>
          <p:cNvSpPr txBox="1"/>
          <p:nvPr/>
        </p:nvSpPr>
        <p:spPr>
          <a:xfrm>
            <a:off x="48893" y="8428037"/>
            <a:ext cx="9052564" cy="2754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rgbClr val="FFFF00"/>
                </a:solidFill>
                <a:latin typeface="Times New Roman"/>
                <a:ea typeface="Times New Roman"/>
                <a:cs typeface="Times New Roman"/>
                <a:sym typeface="Times New Roman"/>
              </a:defRPr>
            </a:lvl1pPr>
          </a:lstStyle>
          <a:p>
            <a:pPr/>
            <a:r>
              <a:t>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Hebreus 8:13"/>
          <p:cNvSpPr txBox="1"/>
          <p:nvPr>
            <p:ph type="title" idx="4294967295"/>
          </p:nvPr>
        </p:nvSpPr>
        <p:spPr>
          <a:xfrm>
            <a:off x="457200" y="274637"/>
            <a:ext cx="8229600" cy="1143001"/>
          </a:xfrm>
          <a:prstGeom prst="rect">
            <a:avLst/>
          </a:prstGeom>
        </p:spPr>
        <p:txBody>
          <a:bodyPr/>
          <a:lstStyle>
            <a:lvl1pPr>
              <a:defRPr>
                <a:effectLst>
                  <a:outerShdw sx="100000" sy="100000" kx="0" ky="0" algn="b" rotWithShape="0" blurRad="12700" dist="25400" dir="2700000">
                    <a:srgbClr val="000000"/>
                  </a:outerShdw>
                </a:effectLst>
              </a:defRPr>
            </a:lvl1pPr>
          </a:lstStyle>
          <a:p>
            <a:pPr/>
            <a:r>
              <a:t>Hebreus 8:13</a:t>
            </a:r>
          </a:p>
        </p:txBody>
      </p:sp>
      <p:sp>
        <p:nvSpPr>
          <p:cNvPr id="521" name="Antiquado e envelhecido  30 d.C.…"/>
          <p:cNvSpPr txBox="1"/>
          <p:nvPr>
            <p:ph type="body" sz="half" idx="4294967295"/>
          </p:nvPr>
        </p:nvSpPr>
        <p:spPr>
          <a:xfrm>
            <a:off x="457200" y="1600200"/>
            <a:ext cx="8229600" cy="1600200"/>
          </a:xfrm>
          <a:prstGeom prst="rect">
            <a:avLst/>
          </a:prstGeom>
        </p:spPr>
        <p:txBody>
          <a:bodyPr/>
          <a:lstStyle/>
          <a:p>
            <a:pPr marL="0" indent="0">
              <a:buSzTx/>
              <a:buNone/>
              <a:defRPr b="1">
                <a:effectLst>
                  <a:outerShdw sx="100000" sy="100000" kx="0" ky="0" algn="b" rotWithShape="0" blurRad="12700" dist="25400" dir="2700000">
                    <a:srgbClr val="000000"/>
                  </a:outerShdw>
                </a:effectLst>
              </a:defRPr>
            </a:pPr>
            <a:r>
              <a:t>Antiquado e envelhecido  30 d.C.</a:t>
            </a:r>
          </a:p>
          <a:p>
            <a:pPr marL="0" indent="0">
              <a:buSzTx/>
              <a:buNone/>
              <a:defRPr b="1" sz="1200">
                <a:effectLst>
                  <a:outerShdw sx="100000" sy="100000" kx="0" ky="0" algn="b" rotWithShape="0" blurRad="12700" dist="25400" dir="2700000">
                    <a:srgbClr val="000000"/>
                  </a:outerShdw>
                </a:effectLst>
              </a:defRPr>
            </a:pPr>
          </a:p>
          <a:p>
            <a:pPr marL="0" indent="0">
              <a:buSzTx/>
              <a:buNone/>
              <a:defRPr b="1">
                <a:effectLst>
                  <a:outerShdw sx="100000" sy="100000" kx="0" ky="0" algn="b" rotWithShape="0" blurRad="12700" dist="25400" dir="2700000">
                    <a:srgbClr val="000000"/>
                  </a:outerShdw>
                </a:effectLst>
              </a:defRPr>
            </a:pPr>
            <a:r>
              <a:t>Está a ponto de desaparecer 70 d.C.</a:t>
            </a:r>
          </a:p>
        </p:txBody>
      </p:sp>
      <p:pic>
        <p:nvPicPr>
          <p:cNvPr id="522" name="Image result for curtain rent in two" descr="Image result for curtain rent in two"/>
          <p:cNvPicPr>
            <a:picLocks noChangeAspect="1"/>
          </p:cNvPicPr>
          <p:nvPr/>
        </p:nvPicPr>
        <p:blipFill>
          <a:blip r:embed="rId2">
            <a:extLst/>
          </a:blip>
          <a:stretch>
            <a:fillRect/>
          </a:stretch>
        </p:blipFill>
        <p:spPr>
          <a:xfrm>
            <a:off x="762000" y="3255962"/>
            <a:ext cx="2747964" cy="3327402"/>
          </a:xfrm>
          <a:prstGeom prst="rect">
            <a:avLst/>
          </a:prstGeom>
          <a:ln w="12700">
            <a:miter lim="400000"/>
          </a:ln>
        </p:spPr>
      </p:pic>
      <p:pic>
        <p:nvPicPr>
          <p:cNvPr id="523" name="Image result for 70 AD temple destroyed" descr="Image result for 70 AD temple destroyed"/>
          <p:cNvPicPr>
            <a:picLocks noChangeAspect="1"/>
          </p:cNvPicPr>
          <p:nvPr/>
        </p:nvPicPr>
        <p:blipFill>
          <a:blip r:embed="rId3">
            <a:extLst/>
          </a:blip>
          <a:stretch>
            <a:fillRect/>
          </a:stretch>
        </p:blipFill>
        <p:spPr>
          <a:xfrm>
            <a:off x="3886200" y="3417887"/>
            <a:ext cx="5257800" cy="2935289"/>
          </a:xfrm>
          <a:prstGeom prst="rect">
            <a:avLst/>
          </a:prstGeom>
          <a:ln w="12700">
            <a:miter lim="400000"/>
          </a:ln>
        </p:spPr>
      </p:pic>
      <p:sp>
        <p:nvSpPr>
          <p:cNvPr id="524" name="Rectangle"/>
          <p:cNvSpPr/>
          <p:nvPr/>
        </p:nvSpPr>
        <p:spPr>
          <a:xfrm>
            <a:off x="3949698" y="5654823"/>
            <a:ext cx="5130802" cy="530079"/>
          </a:xfrm>
          <a:prstGeom prst="rect">
            <a:avLst/>
          </a:prstGeom>
          <a:solidFill>
            <a:srgbClr val="937229"/>
          </a:solidFill>
          <a:ln w="12700">
            <a:miter lim="400000"/>
          </a:ln>
          <a:effectLst>
            <a:outerShdw sx="100000" sy="100000" kx="0" ky="0" algn="b" rotWithShape="0" blurRad="38100" dist="23000" dir="5400000">
              <a:srgbClr val="000000">
                <a:alpha val="35000"/>
              </a:srgbClr>
            </a:outerShdw>
          </a:effectLst>
        </p:spPr>
        <p:txBody>
          <a:bodyPr lIns="45718" tIns="45718" rIns="45718" bIns="45718"/>
          <a:lstStyle/>
          <a:p>
            <a:pPr>
              <a:defRPr>
                <a:solidFill>
                  <a:srgbClr val="FFFFFF"/>
                </a:solidFill>
                <a:latin typeface="Garamond"/>
                <a:ea typeface="Garamond"/>
                <a:cs typeface="Garamond"/>
                <a:sym typeface="Garamond"/>
              </a:defRPr>
            </a:pPr>
          </a:p>
        </p:txBody>
      </p:sp>
      <p:sp>
        <p:nvSpPr>
          <p:cNvPr id="525" name="Líderes rebeldes zelotes, João de Gischala e Simão, foram…"/>
          <p:cNvSpPr txBox="1"/>
          <p:nvPr/>
        </p:nvSpPr>
        <p:spPr>
          <a:xfrm>
            <a:off x="3894570" y="5550292"/>
            <a:ext cx="5241057" cy="739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just">
              <a:defRPr spc="-24" sz="1200">
                <a:ln w="6350" cap="flat">
                  <a:solidFill>
                    <a:srgbClr val="0A0208"/>
                  </a:solidFill>
                  <a:prstDash val="solid"/>
                  <a:miter lim="400000"/>
                </a:ln>
                <a:blipFill rotWithShape="1">
                  <a:blip r:embed="rId4"/>
                  <a:srcRect l="0" t="0" r="0" b="0"/>
                  <a:tile tx="0" ty="0" sx="100000" sy="100000" flip="none" algn="tl"/>
                </a:blipFill>
                <a:latin typeface="Arial Black"/>
                <a:ea typeface="Arial Black"/>
                <a:cs typeface="Arial Black"/>
                <a:sym typeface="Arial Black"/>
              </a:defRPr>
            </a:pPr>
            <a:r>
              <a:t>Líderes rebeldes zelotes, João de Gischala e Simão, foram </a:t>
            </a:r>
          </a:p>
          <a:p>
            <a:pPr algn="just">
              <a:defRPr spc="-24" sz="1200">
                <a:ln w="6350" cap="flat">
                  <a:solidFill>
                    <a:srgbClr val="0A0208"/>
                  </a:solidFill>
                  <a:prstDash val="solid"/>
                  <a:miter lim="400000"/>
                </a:ln>
                <a:blipFill rotWithShape="1">
                  <a:blip r:embed="rId4"/>
                  <a:srcRect l="0" t="0" r="0" b="0"/>
                  <a:tile tx="0" ty="0" sx="100000" sy="100000" flip="none" algn="tl"/>
                </a:blipFill>
                <a:latin typeface="Arial Black"/>
                <a:ea typeface="Arial Black"/>
                <a:cs typeface="Arial Black"/>
                <a:sym typeface="Arial Black"/>
              </a:defRPr>
            </a:pPr>
            <a:r>
              <a:t>capturados por Tito em Jerusalém em 70 d.C. e foram exibidos</a:t>
            </a:r>
          </a:p>
          <a:p>
            <a:pPr algn="just">
              <a:defRPr spc="-24" sz="1200">
                <a:ln w="6350" cap="flat">
                  <a:solidFill>
                    <a:srgbClr val="0A0208"/>
                  </a:solidFill>
                  <a:prstDash val="solid"/>
                  <a:miter lim="400000"/>
                </a:ln>
                <a:blipFill rotWithShape="1">
                  <a:blip r:embed="rId4"/>
                  <a:srcRect l="0" t="0" r="0" b="0"/>
                  <a:tile tx="0" ty="0" sx="100000" sy="100000" flip="none" algn="tl"/>
                </a:blipFill>
                <a:latin typeface="Arial Black"/>
                <a:ea typeface="Arial Black"/>
                <a:cs typeface="Arial Black"/>
                <a:sym typeface="Arial Black"/>
              </a:defRPr>
            </a:pPr>
            <a:r>
              <a:t>na procissão retratada no Arco de Tito. (Josefo, Guerras 7.118) </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Hebreus 9:1-11  Um Tabernáculo Superior"/>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Hebreus 9:1-11  Um Tabernáculo Superior</a:t>
            </a:r>
          </a:p>
        </p:txBody>
      </p:sp>
      <p:sp>
        <p:nvSpPr>
          <p:cNvPr id="528" name="Lugar Santo, Lugar Santíssimo, altar, bacia para purificação, pão, menorá, altar para incenso, véu, arca, propiciatório, querubins, etc……"/>
          <p:cNvSpPr txBox="1"/>
          <p:nvPr>
            <p:ph type="body" idx="4294967295"/>
          </p:nvPr>
        </p:nvSpPr>
        <p:spPr>
          <a:xfrm>
            <a:off x="304800" y="1600200"/>
            <a:ext cx="8382000" cy="5105400"/>
          </a:xfrm>
          <a:prstGeom prst="rect">
            <a:avLst/>
          </a:prstGeom>
        </p:spPr>
        <p:txBody>
          <a:bodyPr/>
          <a:lstStyle/>
          <a:p>
            <a:pPr marL="0" indent="0">
              <a:spcBef>
                <a:spcPts val="500"/>
              </a:spcBef>
              <a:buSzTx/>
              <a:buNone/>
              <a:defRPr b="1" sz="2400">
                <a:effectLst>
                  <a:outerShdw sx="100000" sy="100000" kx="0" ky="0" algn="b" rotWithShape="0" blurRad="12700" dist="25400" dir="2700000">
                    <a:srgbClr val="000000"/>
                  </a:outerShdw>
                </a:effectLst>
              </a:defRPr>
            </a:pPr>
            <a:r>
              <a:t>Lugar Santo, Lugar Santíssimo, altar, tanque para purificação, pão, menorá, altar para incenso, véu, arca, propiciatório, querubins, etc…</a:t>
            </a:r>
          </a:p>
          <a:p>
            <a:pPr marL="0" indent="0">
              <a:buSzTx/>
              <a:buNone/>
              <a:defRPr b="1" sz="8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Gentios podiam entrar apenas no pátio dos Gentios</a:t>
            </a:r>
          </a:p>
          <a:p>
            <a:pPr marL="0" indent="0">
              <a:spcBef>
                <a:spcPts val="500"/>
              </a:spcBef>
              <a:buSzTx/>
              <a:buNone/>
              <a:defRPr b="1" sz="2400">
                <a:effectLst>
                  <a:outerShdw sx="100000" sy="100000" kx="0" ky="0" algn="b" rotWithShape="0" blurRad="12700" dist="25400" dir="2700000">
                    <a:srgbClr val="000000"/>
                  </a:outerShdw>
                </a:effectLst>
              </a:defRPr>
            </a:pPr>
            <a:r>
              <a:t>Mulheres judias podiam entrar apenas no pátio das Mulheres</a:t>
            </a:r>
          </a:p>
          <a:p>
            <a:pPr marL="0" indent="0">
              <a:spcBef>
                <a:spcPts val="500"/>
              </a:spcBef>
              <a:buSzTx/>
              <a:buNone/>
              <a:defRPr b="1" sz="2400">
                <a:effectLst>
                  <a:outerShdw sx="100000" sy="100000" kx="0" ky="0" algn="b" rotWithShape="0" blurRad="12700" dist="25400" dir="2700000">
                    <a:srgbClr val="000000"/>
                  </a:outerShdw>
                </a:effectLst>
              </a:defRPr>
            </a:pPr>
            <a:r>
              <a:t>Homens judeus podiam apenas chegar até o portão do tabernáculo/templo</a:t>
            </a:r>
          </a:p>
          <a:p>
            <a:pPr marL="0" indent="0">
              <a:spcBef>
                <a:spcPts val="500"/>
              </a:spcBef>
              <a:buSzTx/>
              <a:buNone/>
              <a:defRPr b="1" sz="2400">
                <a:effectLst>
                  <a:outerShdw sx="100000" sy="100000" kx="0" ky="0" algn="b" rotWithShape="0" blurRad="12700" dist="25400" dir="2700000">
                    <a:srgbClr val="000000"/>
                  </a:outerShdw>
                </a:effectLst>
              </a:defRPr>
            </a:pPr>
            <a:r>
              <a:t>Levitas podiam entrar apenas no átrio</a:t>
            </a:r>
          </a:p>
          <a:p>
            <a:pPr marL="0" indent="0">
              <a:spcBef>
                <a:spcPts val="500"/>
              </a:spcBef>
              <a:buSzTx/>
              <a:buNone/>
              <a:defRPr b="1" sz="2400">
                <a:effectLst>
                  <a:outerShdw sx="100000" sy="100000" kx="0" ky="0" algn="b" rotWithShape="0" blurRad="12700" dist="25400" dir="2700000">
                    <a:srgbClr val="000000"/>
                  </a:outerShdw>
                </a:effectLst>
              </a:defRPr>
            </a:pPr>
            <a:r>
              <a:t>Sacerdotes podiam entrar apenas no Lugar Santo </a:t>
            </a:r>
          </a:p>
          <a:p>
            <a:pPr marL="0" indent="0">
              <a:spcBef>
                <a:spcPts val="500"/>
              </a:spcBef>
              <a:buSzTx/>
              <a:buNone/>
              <a:defRPr b="1" sz="2400">
                <a:effectLst>
                  <a:outerShdw sx="100000" sy="100000" kx="0" ky="0" algn="b" rotWithShape="0" blurRad="12700" dist="25400" dir="2700000">
                    <a:srgbClr val="000000"/>
                  </a:outerShdw>
                </a:effectLst>
              </a:defRPr>
            </a:pPr>
            <a:r>
              <a:t>O Sumo Sacerdote podia entrar apenas no Lugar Santíssimo uma vez por ano.</a:t>
            </a:r>
          </a:p>
          <a:p>
            <a:pPr marL="0" indent="0" algn="r">
              <a:buSzTx/>
              <a:buNone/>
              <a:defRPr b="1">
                <a:solidFill>
                  <a:srgbClr val="FFFF66"/>
                </a:solidFill>
                <a:effectLst>
                  <a:outerShdw sx="100000" sy="100000" kx="0" ky="0" algn="b" rotWithShape="0" blurRad="12700" dist="25400" dir="2700000">
                    <a:srgbClr val="000000"/>
                  </a:outerShdw>
                </a:effectLst>
              </a:defRPr>
            </a:pPr>
            <a:r>
              <a:t>Separação!</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0" name="Tabrnl9" descr="Tabrnl9"/>
          <p:cNvPicPr>
            <a:picLocks noChangeAspect="1"/>
          </p:cNvPicPr>
          <p:nvPr/>
        </p:nvPicPr>
        <p:blipFill>
          <a:blip r:embed="rId2">
            <a:extLst/>
          </a:blip>
          <a:stretch>
            <a:fillRect/>
          </a:stretch>
        </p:blipFill>
        <p:spPr>
          <a:xfrm>
            <a:off x="1295400" y="1295400"/>
            <a:ext cx="6629400" cy="5154613"/>
          </a:xfrm>
          <a:prstGeom prst="rect">
            <a:avLst/>
          </a:prstGeom>
          <a:ln w="12700">
            <a:miter lim="400000"/>
          </a:ln>
        </p:spPr>
      </p:pic>
      <p:sp>
        <p:nvSpPr>
          <p:cNvPr id="531" name="Modelo do Tabernáculo Judaico"/>
          <p:cNvSpPr txBox="1"/>
          <p:nvPr/>
        </p:nvSpPr>
        <p:spPr>
          <a:xfrm>
            <a:off x="2306319" y="393700"/>
            <a:ext cx="5623562" cy="4827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600"/>
              </a:spcBef>
              <a:defRPr sz="2800">
                <a:solidFill>
                  <a:srgbClr val="FFFF66"/>
                </a:solidFill>
                <a:latin typeface="Times New Roman"/>
                <a:ea typeface="Times New Roman"/>
                <a:cs typeface="Times New Roman"/>
                <a:sym typeface="Times New Roman"/>
              </a:defRPr>
            </a:lvl1pPr>
          </a:lstStyle>
          <a:p>
            <a:pPr/>
            <a:r>
              <a:t>Modelo do Tabernáculo Judaico</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Hebreus 9:1-11"/>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Hebreus 9:1-11</a:t>
            </a:r>
          </a:p>
        </p:txBody>
      </p:sp>
      <p:sp>
        <p:nvSpPr>
          <p:cNvPr id="534" name="Hebreus 9:7  Eram cobertos somente pecados cometidos por ignorância.…"/>
          <p:cNvSpPr txBox="1"/>
          <p:nvPr>
            <p:ph type="body" idx="4294967295"/>
          </p:nvPr>
        </p:nvSpPr>
        <p:spPr>
          <a:prstGeom prst="rect">
            <a:avLst/>
          </a:prstGeom>
        </p:spPr>
        <p:txBody>
          <a:bodyPr/>
          <a:lstStyle/>
          <a:p>
            <a:pPr marL="0" indent="0" defTabSz="896111">
              <a:spcBef>
                <a:spcPts val="600"/>
              </a:spcBef>
              <a:buSzTx/>
              <a:buNone/>
              <a:defRPr b="1" sz="2700">
                <a:effectLst>
                  <a:outerShdw sx="100000" sy="100000" kx="0" ky="0" algn="b" rotWithShape="0" blurRad="12700" dist="24892" dir="2700000">
                    <a:srgbClr val="000000"/>
                  </a:outerShdw>
                </a:effectLst>
              </a:defRPr>
            </a:pPr>
            <a:r>
              <a:t>Hebreus 9:7  Eram cobertos somente pecados cometidos por ignorância.</a:t>
            </a:r>
          </a:p>
          <a:p>
            <a:pPr marL="0" indent="0" defTabSz="896111">
              <a:buSzTx/>
              <a:buNone/>
              <a:defRPr b="1" sz="1500">
                <a:effectLst>
                  <a:outerShdw sx="100000" sy="100000" kx="0" ky="0" algn="b" rotWithShape="0" blurRad="12700" dist="24892" dir="2700000">
                    <a:srgbClr val="000000"/>
                  </a:outerShdw>
                </a:effectLst>
              </a:defRPr>
            </a:pPr>
          </a:p>
          <a:p>
            <a:pPr marL="0" indent="0" defTabSz="896111">
              <a:spcBef>
                <a:spcPts val="600"/>
              </a:spcBef>
              <a:buSzTx/>
              <a:buNone/>
              <a:defRPr b="1" sz="2700">
                <a:effectLst>
                  <a:outerShdw sx="100000" sy="100000" kx="0" ky="0" algn="b" rotWithShape="0" blurRad="12700" dist="24892" dir="2700000">
                    <a:srgbClr val="000000"/>
                  </a:outerShdw>
                </a:effectLst>
              </a:defRPr>
            </a:pPr>
            <a:r>
              <a:t>Hebreus 9:9-10  Uma simples representação </a:t>
            </a:r>
            <a:r>
              <a:rPr i="1"/>
              <a:t>parabole</a:t>
            </a:r>
            <a:endParaRPr i="1"/>
          </a:p>
          <a:p>
            <a:pPr marL="0" indent="0" defTabSz="896111">
              <a:buSzTx/>
              <a:buNone/>
              <a:defRPr b="1" sz="1300">
                <a:effectLst>
                  <a:outerShdw sx="100000" sy="100000" kx="0" ky="0" algn="b" rotWithShape="0" blurRad="12700" dist="24892" dir="2700000">
                    <a:srgbClr val="000000"/>
                  </a:outerShdw>
                </a:effectLst>
              </a:defRPr>
            </a:pPr>
          </a:p>
          <a:p>
            <a:pPr marL="0" indent="0" defTabSz="896111">
              <a:spcBef>
                <a:spcPts val="600"/>
              </a:spcBef>
              <a:buSzTx/>
              <a:buNone/>
              <a:defRPr b="1" sz="2700">
                <a:effectLst>
                  <a:outerShdw sx="100000" sy="100000" kx="0" ky="0" algn="b" rotWithShape="0" blurRad="12700" dist="24892" dir="2700000">
                    <a:srgbClr val="000000"/>
                  </a:outerShdw>
                </a:effectLst>
              </a:defRPr>
            </a:pPr>
            <a:r>
              <a:t>Hebrews 9:10  Resultou somente na pureza cerimonial. </a:t>
            </a:r>
          </a:p>
          <a:p>
            <a:pPr marL="0" indent="0" defTabSz="896111">
              <a:spcBef>
                <a:spcPts val="600"/>
              </a:spcBef>
              <a:buSzTx/>
              <a:buNone/>
              <a:defRPr b="1" sz="2700">
                <a:effectLst>
                  <a:outerShdw sx="100000" sy="100000" kx="0" ky="0" algn="b" rotWithShape="0" blurRad="12700" dist="24892" dir="2700000">
                    <a:srgbClr val="000000"/>
                  </a:outerShdw>
                </a:effectLst>
              </a:defRPr>
            </a:pPr>
            <a:r>
              <a:t>“prescrições que tratavam de comida e bebida e de várias cerimônias de purificação com água — ordenanças exteriores.</a:t>
            </a:r>
          </a:p>
          <a:p>
            <a:pPr marL="0" indent="0" defTabSz="896111">
              <a:buSzTx/>
              <a:buNone/>
              <a:defRPr b="1" sz="1300">
                <a:effectLst>
                  <a:outerShdw sx="100000" sy="100000" kx="0" ky="0" algn="b" rotWithShape="0" blurRad="12700" dist="24892" dir="2700000">
                    <a:srgbClr val="000000"/>
                  </a:outerShdw>
                </a:effectLst>
              </a:defRPr>
            </a:pPr>
          </a:p>
          <a:p>
            <a:pPr marL="0" indent="0" defTabSz="896111">
              <a:spcBef>
                <a:spcPts val="600"/>
              </a:spcBef>
              <a:buSzTx/>
              <a:buNone/>
              <a:defRPr b="1" sz="2700">
                <a:effectLst>
                  <a:outerShdw sx="100000" sy="100000" kx="0" ky="0" algn="b" rotWithShape="0" blurRad="12700" dist="24892" dir="2700000">
                    <a:srgbClr val="000000"/>
                  </a:outerShdw>
                </a:effectLst>
              </a:defRPr>
            </a:pPr>
            <a:r>
              <a:t>Heb 9:11   mas….    Eu amo o “mas” </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Relação Tipo/Antítipo no Tabernáculo"/>
          <p:cNvSpPr txBox="1"/>
          <p:nvPr/>
        </p:nvSpPr>
        <p:spPr>
          <a:xfrm>
            <a:off x="655319" y="228600"/>
            <a:ext cx="7757160" cy="561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57200" algn="ctr">
              <a:tabLst>
                <a:tab pos="2794000" algn="l"/>
              </a:tabLst>
              <a:defRPr b="1" sz="1400">
                <a:solidFill>
                  <a:srgbClr val="000000"/>
                </a:solidFill>
                <a:latin typeface="Book Antiqua"/>
                <a:ea typeface="Book Antiqua"/>
                <a:cs typeface="Book Antiqua"/>
                <a:sym typeface="Book Antiqua"/>
              </a:defRPr>
            </a:pPr>
            <a:r>
              <a:t>  </a:t>
            </a:r>
            <a:r>
              <a:rPr sz="2000">
                <a:solidFill>
                  <a:srgbClr val="FFFF66"/>
                </a:solidFill>
              </a:rPr>
              <a:t>Relação Tipo/Antítipo no Tabernáculo</a:t>
            </a:r>
            <a:endParaRPr i="1" sz="2000">
              <a:solidFill>
                <a:srgbClr val="FFFF66"/>
              </a:solidFill>
            </a:endParaRPr>
          </a:p>
          <a:p>
            <a:pPr indent="457200" algn="just">
              <a:tabLst>
                <a:tab pos="2794000" algn="l"/>
              </a:tabLst>
              <a:defRPr sz="1100">
                <a:solidFill>
                  <a:srgbClr val="000000"/>
                </a:solidFill>
                <a:latin typeface="Book Antiqua"/>
                <a:ea typeface="Book Antiqua"/>
                <a:cs typeface="Book Antiqua"/>
                <a:sym typeface="Book Antiqua"/>
              </a:defRPr>
            </a:pPr>
            <a:r>
              <a:t> </a:t>
            </a:r>
          </a:p>
        </p:txBody>
      </p:sp>
      <p:grpSp>
        <p:nvGrpSpPr>
          <p:cNvPr id="647" name="Group"/>
          <p:cNvGrpSpPr/>
          <p:nvPr/>
        </p:nvGrpSpPr>
        <p:grpSpPr>
          <a:xfrm>
            <a:off x="838200" y="761999"/>
            <a:ext cx="7924800" cy="6096003"/>
            <a:chOff x="0" y="0"/>
            <a:chExt cx="7924800" cy="6096001"/>
          </a:xfrm>
        </p:grpSpPr>
        <p:grpSp>
          <p:nvGrpSpPr>
            <p:cNvPr id="645" name="Group"/>
            <p:cNvGrpSpPr/>
            <p:nvPr/>
          </p:nvGrpSpPr>
          <p:grpSpPr>
            <a:xfrm>
              <a:off x="8411" y="2866"/>
              <a:ext cx="7907979" cy="6090270"/>
              <a:chOff x="0" y="0"/>
              <a:chExt cx="7907977" cy="6090269"/>
            </a:xfrm>
          </p:grpSpPr>
          <p:grpSp>
            <p:nvGrpSpPr>
              <p:cNvPr id="539" name="Group"/>
              <p:cNvGrpSpPr/>
              <p:nvPr/>
            </p:nvGrpSpPr>
            <p:grpSpPr>
              <a:xfrm>
                <a:off x="0" y="1"/>
                <a:ext cx="2635993" cy="916939"/>
                <a:chOff x="0" y="0"/>
                <a:chExt cx="2635992" cy="916938"/>
              </a:xfrm>
            </p:grpSpPr>
            <p:sp>
              <p:nvSpPr>
                <p:cNvPr id="537" name="ITEM NO TABERNÁCULO OU TEMPLO"/>
                <p:cNvSpPr txBox="1"/>
                <p:nvPr/>
              </p:nvSpPr>
              <p:spPr>
                <a:xfrm>
                  <a:off x="166302" y="0"/>
                  <a:ext cx="2303389" cy="916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tabLst>
                      <a:tab pos="2794000" algn="l"/>
                    </a:tabLst>
                    <a:defRPr b="1" sz="1400">
                      <a:solidFill>
                        <a:srgbClr val="FFFF66"/>
                      </a:solidFill>
                      <a:latin typeface="Book Antiqua"/>
                      <a:ea typeface="Book Antiqua"/>
                      <a:cs typeface="Book Antiqua"/>
                      <a:sym typeface="Book Antiqua"/>
                    </a:defRPr>
                  </a:pPr>
                  <a:r>
                    <a:t>ITEM NO TABERNÁCULO OU TEMPLO</a:t>
                  </a:r>
                  <a:endParaRPr i="1"/>
                </a:p>
                <a:p>
                  <a:pPr>
                    <a:tabLst>
                      <a:tab pos="2794000" algn="l"/>
                    </a:tabLst>
                    <a:defRPr i="1" sz="1200">
                      <a:solidFill>
                        <a:srgbClr val="000000"/>
                      </a:solidFill>
                      <a:latin typeface="Book Antiqua"/>
                      <a:ea typeface="Book Antiqua"/>
                      <a:cs typeface="Book Antiqua"/>
                      <a:sym typeface="Book Antiqua"/>
                    </a:defRPr>
                  </a:pPr>
                  <a:r>
                    <a:t> </a:t>
                  </a:r>
                </a:p>
              </p:txBody>
            </p:sp>
            <p:sp>
              <p:nvSpPr>
                <p:cNvPr id="538" name="Rectangle"/>
                <p:cNvSpPr/>
                <p:nvPr/>
              </p:nvSpPr>
              <p:spPr>
                <a:xfrm>
                  <a:off x="0" y="0"/>
                  <a:ext cx="2635993" cy="68912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42" name="Group"/>
              <p:cNvGrpSpPr/>
              <p:nvPr/>
            </p:nvGrpSpPr>
            <p:grpSpPr>
              <a:xfrm>
                <a:off x="2635991" y="0"/>
                <a:ext cx="2635994" cy="689125"/>
                <a:chOff x="0" y="0"/>
                <a:chExt cx="2635992" cy="689124"/>
              </a:xfrm>
            </p:grpSpPr>
            <p:sp>
              <p:nvSpPr>
                <p:cNvPr id="540" name="ANTÍTIPO NA NOVA ALIANÇA"/>
                <p:cNvSpPr txBox="1"/>
                <p:nvPr/>
              </p:nvSpPr>
              <p:spPr>
                <a:xfrm>
                  <a:off x="166302" y="0"/>
                  <a:ext cx="230338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ANTÍTIPO NA NOVA ALIANÇA</a:t>
                  </a:r>
                </a:p>
              </p:txBody>
            </p:sp>
            <p:sp>
              <p:nvSpPr>
                <p:cNvPr id="541" name="Rectangle"/>
                <p:cNvSpPr/>
                <p:nvPr/>
              </p:nvSpPr>
              <p:spPr>
                <a:xfrm>
                  <a:off x="0" y="0"/>
                  <a:ext cx="2635993" cy="68912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45" name="Group"/>
              <p:cNvGrpSpPr/>
              <p:nvPr/>
            </p:nvGrpSpPr>
            <p:grpSpPr>
              <a:xfrm>
                <a:off x="5271983" y="1"/>
                <a:ext cx="2635995" cy="689124"/>
                <a:chOff x="0" y="0"/>
                <a:chExt cx="2635993" cy="689123"/>
              </a:xfrm>
            </p:grpSpPr>
            <p:sp>
              <p:nvSpPr>
                <p:cNvPr id="543" name="REFERÊNCIA DE ESCRITURA"/>
                <p:cNvSpPr txBox="1"/>
                <p:nvPr/>
              </p:nvSpPr>
              <p:spPr>
                <a:xfrm>
                  <a:off x="166302" y="0"/>
                  <a:ext cx="2303390"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REFERÊNCIA DE ESCRITURA</a:t>
                  </a:r>
                </a:p>
              </p:txBody>
            </p:sp>
            <p:sp>
              <p:nvSpPr>
                <p:cNvPr id="544" name="Rectangle"/>
                <p:cNvSpPr/>
                <p:nvPr/>
              </p:nvSpPr>
              <p:spPr>
                <a:xfrm>
                  <a:off x="0" y="0"/>
                  <a:ext cx="2635994" cy="68912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48" name="Group"/>
              <p:cNvGrpSpPr/>
              <p:nvPr/>
            </p:nvGrpSpPr>
            <p:grpSpPr>
              <a:xfrm>
                <a:off x="0" y="689122"/>
                <a:ext cx="2635993" cy="477895"/>
                <a:chOff x="0" y="0"/>
                <a:chExt cx="2635992" cy="477894"/>
              </a:xfrm>
            </p:grpSpPr>
            <p:sp>
              <p:nvSpPr>
                <p:cNvPr id="546" name="O próprio tabernáculo"/>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O próprio tabernáculo</a:t>
                  </a:r>
                </a:p>
              </p:txBody>
            </p:sp>
            <p:sp>
              <p:nvSpPr>
                <p:cNvPr id="547"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51" name="Group"/>
              <p:cNvGrpSpPr/>
              <p:nvPr/>
            </p:nvGrpSpPr>
            <p:grpSpPr>
              <a:xfrm>
                <a:off x="2635991" y="689122"/>
                <a:ext cx="2635994" cy="523239"/>
                <a:chOff x="0" y="0"/>
                <a:chExt cx="2635992" cy="523238"/>
              </a:xfrm>
            </p:grpSpPr>
            <p:sp>
              <p:nvSpPr>
                <p:cNvPr id="549" name="Deus fazendo morada com seu povo"/>
                <p:cNvSpPr txBox="1"/>
                <p:nvPr/>
              </p:nvSpPr>
              <p:spPr>
                <a:xfrm>
                  <a:off x="166302" y="0"/>
                  <a:ext cx="2303389" cy="523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Deus fazendo morada com seu povo</a:t>
                  </a:r>
                </a:p>
              </p:txBody>
            </p:sp>
            <p:sp>
              <p:nvSpPr>
                <p:cNvPr id="550" name="Rectangle"/>
                <p:cNvSpPr/>
                <p:nvPr/>
              </p:nvSpPr>
              <p:spPr>
                <a:xfrm>
                  <a:off x="0" y="0"/>
                  <a:ext cx="2635993" cy="47789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54" name="Group"/>
              <p:cNvGrpSpPr/>
              <p:nvPr/>
            </p:nvGrpSpPr>
            <p:grpSpPr>
              <a:xfrm>
                <a:off x="5271983" y="689122"/>
                <a:ext cx="2635995" cy="523239"/>
                <a:chOff x="0" y="0"/>
                <a:chExt cx="2635993" cy="523238"/>
              </a:xfrm>
            </p:grpSpPr>
            <p:sp>
              <p:nvSpPr>
                <p:cNvPr id="552" name="João 14:1-3, João 1:14. Ap 1:13"/>
                <p:cNvSpPr txBox="1"/>
                <p:nvPr/>
              </p:nvSpPr>
              <p:spPr>
                <a:xfrm>
                  <a:off x="166302" y="0"/>
                  <a:ext cx="2303390"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João 14:1-3, João 1:14. Ap 1:13</a:t>
                  </a:r>
                </a:p>
              </p:txBody>
            </p:sp>
            <p:sp>
              <p:nvSpPr>
                <p:cNvPr id="553" name="Rectangle"/>
                <p:cNvSpPr/>
                <p:nvPr/>
              </p:nvSpPr>
              <p:spPr>
                <a:xfrm>
                  <a:off x="0" y="0"/>
                  <a:ext cx="2635994" cy="47789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57" name="Group"/>
              <p:cNvGrpSpPr/>
              <p:nvPr/>
            </p:nvGrpSpPr>
            <p:grpSpPr>
              <a:xfrm>
                <a:off x="0" y="1167015"/>
                <a:ext cx="2635993" cy="523239"/>
                <a:chOff x="0" y="0"/>
                <a:chExt cx="2635992" cy="523238"/>
              </a:xfrm>
            </p:grpSpPr>
            <p:sp>
              <p:nvSpPr>
                <p:cNvPr id="555" name="O altar de bronze para sacrifício"/>
                <p:cNvSpPr txBox="1"/>
                <p:nvPr/>
              </p:nvSpPr>
              <p:spPr>
                <a:xfrm>
                  <a:off x="166302" y="0"/>
                  <a:ext cx="230338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O altar de bronze para sacrifício</a:t>
                  </a:r>
                </a:p>
              </p:txBody>
            </p:sp>
            <p:sp>
              <p:nvSpPr>
                <p:cNvPr id="556" name="Rectangle"/>
                <p:cNvSpPr/>
                <p:nvPr/>
              </p:nvSpPr>
              <p:spPr>
                <a:xfrm>
                  <a:off x="0" y="0"/>
                  <a:ext cx="2635993" cy="47789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60" name="Group"/>
              <p:cNvGrpSpPr/>
              <p:nvPr/>
            </p:nvGrpSpPr>
            <p:grpSpPr>
              <a:xfrm>
                <a:off x="2635991" y="1167015"/>
                <a:ext cx="2635994" cy="523239"/>
                <a:chOff x="0" y="0"/>
                <a:chExt cx="2635992" cy="523238"/>
              </a:xfrm>
            </p:grpSpPr>
            <p:sp>
              <p:nvSpPr>
                <p:cNvPr id="558" name="O sacrifício de Jesus pelos pecados"/>
                <p:cNvSpPr txBox="1"/>
                <p:nvPr/>
              </p:nvSpPr>
              <p:spPr>
                <a:xfrm>
                  <a:off x="166302" y="0"/>
                  <a:ext cx="230338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O sacrifício de Jesus pelos pecados</a:t>
                  </a:r>
                </a:p>
              </p:txBody>
            </p:sp>
            <p:sp>
              <p:nvSpPr>
                <p:cNvPr id="559" name="Rectangle"/>
                <p:cNvSpPr/>
                <p:nvPr/>
              </p:nvSpPr>
              <p:spPr>
                <a:xfrm>
                  <a:off x="0" y="0"/>
                  <a:ext cx="2635993" cy="477894"/>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63" name="Group"/>
              <p:cNvGrpSpPr/>
              <p:nvPr/>
            </p:nvGrpSpPr>
            <p:grpSpPr>
              <a:xfrm>
                <a:off x="5271983" y="1167015"/>
                <a:ext cx="2635995" cy="477895"/>
                <a:chOff x="0" y="0"/>
                <a:chExt cx="2635993" cy="477893"/>
              </a:xfrm>
            </p:grpSpPr>
            <p:sp>
              <p:nvSpPr>
                <p:cNvPr id="561" name="Text"/>
                <p:cNvSpPr txBox="1"/>
                <p:nvPr/>
              </p:nvSpPr>
              <p:spPr>
                <a:xfrm>
                  <a:off x="166302" y="-1"/>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562" name="Rectangle"/>
                <p:cNvSpPr/>
                <p:nvPr/>
              </p:nvSpPr>
              <p:spPr>
                <a:xfrm>
                  <a:off x="0" y="-1"/>
                  <a:ext cx="2635994"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66" name="Group"/>
              <p:cNvGrpSpPr/>
              <p:nvPr/>
            </p:nvGrpSpPr>
            <p:grpSpPr>
              <a:xfrm>
                <a:off x="0" y="1644907"/>
                <a:ext cx="2635993" cy="486496"/>
                <a:chOff x="0" y="0"/>
                <a:chExt cx="2635992" cy="486495"/>
              </a:xfrm>
            </p:grpSpPr>
            <p:sp>
              <p:nvSpPr>
                <p:cNvPr id="564" name="The bacia/vasilha"/>
                <p:cNvSpPr txBox="1"/>
                <p:nvPr/>
              </p:nvSpPr>
              <p:spPr>
                <a:xfrm>
                  <a:off x="166302" y="0"/>
                  <a:ext cx="2303389" cy="485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tabLst>
                      <a:tab pos="2794000" algn="l"/>
                    </a:tabLst>
                    <a:defRPr b="1" sz="1400">
                      <a:solidFill>
                        <a:srgbClr val="FFFF66"/>
                      </a:solidFill>
                      <a:latin typeface="Book Antiqua"/>
                      <a:ea typeface="Book Antiqua"/>
                      <a:cs typeface="Book Antiqua"/>
                      <a:sym typeface="Book Antiqua"/>
                    </a:defRPr>
                  </a:pPr>
                  <a:r>
                    <a:t>The bacia/vasilha</a:t>
                  </a:r>
                  <a:endParaRPr i="1"/>
                </a:p>
                <a:p>
                  <a:pPr algn="just">
                    <a:tabLst>
                      <a:tab pos="2794000" algn="l"/>
                    </a:tabLst>
                    <a:defRPr i="1" sz="1200">
                      <a:solidFill>
                        <a:srgbClr val="000000"/>
                      </a:solidFill>
                      <a:latin typeface="Book Antiqua"/>
                      <a:ea typeface="Book Antiqua"/>
                      <a:cs typeface="Book Antiqua"/>
                      <a:sym typeface="Book Antiqua"/>
                    </a:defRPr>
                  </a:pPr>
                  <a:r>
                    <a:t> </a:t>
                  </a:r>
                </a:p>
              </p:txBody>
            </p:sp>
            <p:sp>
              <p:nvSpPr>
                <p:cNvPr id="565" name="Rectangle"/>
                <p:cNvSpPr/>
                <p:nvPr/>
              </p:nvSpPr>
              <p:spPr>
                <a:xfrm>
                  <a:off x="0" y="0"/>
                  <a:ext cx="2635993" cy="48649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69" name="Group"/>
              <p:cNvGrpSpPr/>
              <p:nvPr/>
            </p:nvGrpSpPr>
            <p:grpSpPr>
              <a:xfrm>
                <a:off x="2635991" y="1644907"/>
                <a:ext cx="2635994" cy="486498"/>
                <a:chOff x="0" y="0"/>
                <a:chExt cx="2635992" cy="486497"/>
              </a:xfrm>
            </p:grpSpPr>
            <p:sp>
              <p:nvSpPr>
                <p:cNvPr id="567" name="Batismo"/>
                <p:cNvSpPr txBox="1"/>
                <p:nvPr/>
              </p:nvSpPr>
              <p:spPr>
                <a:xfrm>
                  <a:off x="166302" y="0"/>
                  <a:ext cx="2303389"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Batismo</a:t>
                  </a:r>
                </a:p>
              </p:txBody>
            </p:sp>
            <p:sp>
              <p:nvSpPr>
                <p:cNvPr id="568"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72" name="Group"/>
              <p:cNvGrpSpPr/>
              <p:nvPr/>
            </p:nvGrpSpPr>
            <p:grpSpPr>
              <a:xfrm>
                <a:off x="5271983" y="1644907"/>
                <a:ext cx="2635995" cy="486498"/>
                <a:chOff x="0" y="0"/>
                <a:chExt cx="2635993" cy="486497"/>
              </a:xfrm>
            </p:grpSpPr>
            <p:sp>
              <p:nvSpPr>
                <p:cNvPr id="570" name="Text"/>
                <p:cNvSpPr txBox="1"/>
                <p:nvPr/>
              </p:nvSpPr>
              <p:spPr>
                <a:xfrm>
                  <a:off x="166302" y="-1"/>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571"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75" name="Group"/>
              <p:cNvGrpSpPr/>
              <p:nvPr/>
            </p:nvGrpSpPr>
            <p:grpSpPr>
              <a:xfrm>
                <a:off x="0" y="2131402"/>
                <a:ext cx="2635993" cy="486496"/>
                <a:chOff x="0" y="0"/>
                <a:chExt cx="2635992" cy="486495"/>
              </a:xfrm>
            </p:grpSpPr>
            <p:sp>
              <p:nvSpPr>
                <p:cNvPr id="573" name="O pão à mostra"/>
                <p:cNvSpPr txBox="1"/>
                <p:nvPr/>
              </p:nvSpPr>
              <p:spPr>
                <a:xfrm>
                  <a:off x="166302" y="0"/>
                  <a:ext cx="2303389" cy="485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tabLst>
                      <a:tab pos="2794000" algn="l"/>
                    </a:tabLst>
                    <a:defRPr b="1" sz="1400">
                      <a:solidFill>
                        <a:srgbClr val="FFFF66"/>
                      </a:solidFill>
                      <a:latin typeface="Book Antiqua"/>
                      <a:ea typeface="Book Antiqua"/>
                      <a:cs typeface="Book Antiqua"/>
                      <a:sym typeface="Book Antiqua"/>
                    </a:defRPr>
                  </a:pPr>
                  <a:r>
                    <a:t>O pão à mostra</a:t>
                  </a:r>
                  <a:endParaRPr i="1"/>
                </a:p>
                <a:p>
                  <a:pPr algn="just">
                    <a:tabLst>
                      <a:tab pos="2794000" algn="l"/>
                    </a:tabLst>
                    <a:defRPr i="1" sz="1200">
                      <a:solidFill>
                        <a:srgbClr val="000000"/>
                      </a:solidFill>
                      <a:latin typeface="Book Antiqua"/>
                      <a:ea typeface="Book Antiqua"/>
                      <a:cs typeface="Book Antiqua"/>
                      <a:sym typeface="Book Antiqua"/>
                    </a:defRPr>
                  </a:pPr>
                  <a:r>
                    <a:t> </a:t>
                  </a:r>
                </a:p>
              </p:txBody>
            </p:sp>
            <p:sp>
              <p:nvSpPr>
                <p:cNvPr id="574" name="Rectangle"/>
                <p:cNvSpPr/>
                <p:nvPr/>
              </p:nvSpPr>
              <p:spPr>
                <a:xfrm>
                  <a:off x="0" y="0"/>
                  <a:ext cx="2635993" cy="48649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78" name="Group"/>
              <p:cNvGrpSpPr/>
              <p:nvPr/>
            </p:nvGrpSpPr>
            <p:grpSpPr>
              <a:xfrm>
                <a:off x="2635991" y="2131402"/>
                <a:ext cx="2635994" cy="486498"/>
                <a:chOff x="0" y="0"/>
                <a:chExt cx="2635992" cy="486497"/>
              </a:xfrm>
            </p:grpSpPr>
            <p:sp>
              <p:nvSpPr>
                <p:cNvPr id="576" name="O pão da vida, Jesus Cristo"/>
                <p:cNvSpPr txBox="1"/>
                <p:nvPr/>
              </p:nvSpPr>
              <p:spPr>
                <a:xfrm>
                  <a:off x="166302" y="0"/>
                  <a:ext cx="2303389"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O pão da vida, Jesus Cristo</a:t>
                  </a:r>
                </a:p>
              </p:txBody>
            </p:sp>
            <p:sp>
              <p:nvSpPr>
                <p:cNvPr id="577"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81" name="Group"/>
              <p:cNvGrpSpPr/>
              <p:nvPr/>
            </p:nvGrpSpPr>
            <p:grpSpPr>
              <a:xfrm>
                <a:off x="5271983" y="2131402"/>
                <a:ext cx="2635995" cy="486498"/>
                <a:chOff x="0" y="0"/>
                <a:chExt cx="2635993" cy="486497"/>
              </a:xfrm>
            </p:grpSpPr>
            <p:sp>
              <p:nvSpPr>
                <p:cNvPr id="579" name="Text"/>
                <p:cNvSpPr txBox="1"/>
                <p:nvPr/>
              </p:nvSpPr>
              <p:spPr>
                <a:xfrm>
                  <a:off x="166302" y="-1"/>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580"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84" name="Group"/>
              <p:cNvGrpSpPr/>
              <p:nvPr/>
            </p:nvGrpSpPr>
            <p:grpSpPr>
              <a:xfrm>
                <a:off x="0" y="2617897"/>
                <a:ext cx="2635993" cy="486496"/>
                <a:chOff x="0" y="0"/>
                <a:chExt cx="2635992" cy="486495"/>
              </a:xfrm>
            </p:grpSpPr>
            <p:sp>
              <p:nvSpPr>
                <p:cNvPr id="582" name="O candelabro"/>
                <p:cNvSpPr txBox="1"/>
                <p:nvPr/>
              </p:nvSpPr>
              <p:spPr>
                <a:xfrm>
                  <a:off x="166302" y="0"/>
                  <a:ext cx="2303389" cy="485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tabLst>
                      <a:tab pos="2794000" algn="l"/>
                    </a:tabLst>
                    <a:defRPr b="1" sz="1400">
                      <a:solidFill>
                        <a:srgbClr val="FFFF66"/>
                      </a:solidFill>
                      <a:latin typeface="Book Antiqua"/>
                      <a:ea typeface="Book Antiqua"/>
                      <a:cs typeface="Book Antiqua"/>
                      <a:sym typeface="Book Antiqua"/>
                    </a:defRPr>
                  </a:pPr>
                  <a:r>
                    <a:t>O candelabro</a:t>
                  </a:r>
                  <a:endParaRPr i="1"/>
                </a:p>
                <a:p>
                  <a:pPr algn="just">
                    <a:tabLst>
                      <a:tab pos="2794000" algn="l"/>
                    </a:tabLst>
                    <a:defRPr i="1" sz="1200">
                      <a:solidFill>
                        <a:srgbClr val="000000"/>
                      </a:solidFill>
                      <a:latin typeface="Book Antiqua"/>
                      <a:ea typeface="Book Antiqua"/>
                      <a:cs typeface="Book Antiqua"/>
                      <a:sym typeface="Book Antiqua"/>
                    </a:defRPr>
                  </a:pPr>
                  <a:r>
                    <a:t> </a:t>
                  </a:r>
                </a:p>
              </p:txBody>
            </p:sp>
            <p:sp>
              <p:nvSpPr>
                <p:cNvPr id="583" name="Rectangle"/>
                <p:cNvSpPr/>
                <p:nvPr/>
              </p:nvSpPr>
              <p:spPr>
                <a:xfrm>
                  <a:off x="0" y="0"/>
                  <a:ext cx="2635993" cy="48649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87" name="Group"/>
              <p:cNvGrpSpPr/>
              <p:nvPr/>
            </p:nvGrpSpPr>
            <p:grpSpPr>
              <a:xfrm>
                <a:off x="2635991" y="2617897"/>
                <a:ext cx="2635994" cy="486498"/>
                <a:chOff x="0" y="0"/>
                <a:chExt cx="2635992" cy="486497"/>
              </a:xfrm>
            </p:grpSpPr>
            <p:sp>
              <p:nvSpPr>
                <p:cNvPr id="585" name="O Espírito Santo"/>
                <p:cNvSpPr txBox="1"/>
                <p:nvPr/>
              </p:nvSpPr>
              <p:spPr>
                <a:xfrm>
                  <a:off x="166302" y="0"/>
                  <a:ext cx="2303389" cy="307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O Espírito Santo</a:t>
                  </a:r>
                </a:p>
              </p:txBody>
            </p:sp>
            <p:sp>
              <p:nvSpPr>
                <p:cNvPr id="586"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90" name="Group"/>
              <p:cNvGrpSpPr/>
              <p:nvPr/>
            </p:nvGrpSpPr>
            <p:grpSpPr>
              <a:xfrm>
                <a:off x="5271983" y="2617897"/>
                <a:ext cx="2635995" cy="486497"/>
                <a:chOff x="0" y="0"/>
                <a:chExt cx="2635993" cy="486496"/>
              </a:xfrm>
            </p:grpSpPr>
            <p:sp>
              <p:nvSpPr>
                <p:cNvPr id="588" name="Zacarias 4:1-6"/>
                <p:cNvSpPr txBox="1"/>
                <p:nvPr/>
              </p:nvSpPr>
              <p:spPr>
                <a:xfrm>
                  <a:off x="166302" y="0"/>
                  <a:ext cx="2303390"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Zacarias 4:1-6</a:t>
                  </a:r>
                </a:p>
              </p:txBody>
            </p:sp>
            <p:sp>
              <p:nvSpPr>
                <p:cNvPr id="589" name="Rectangle"/>
                <p:cNvSpPr/>
                <p:nvPr/>
              </p:nvSpPr>
              <p:spPr>
                <a:xfrm>
                  <a:off x="0" y="0"/>
                  <a:ext cx="2635994" cy="48649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93" name="Group"/>
              <p:cNvGrpSpPr/>
              <p:nvPr/>
            </p:nvGrpSpPr>
            <p:grpSpPr>
              <a:xfrm>
                <a:off x="0" y="3104392"/>
                <a:ext cx="2635993" cy="477895"/>
                <a:chOff x="0" y="0"/>
                <a:chExt cx="2635992" cy="477894"/>
              </a:xfrm>
            </p:grpSpPr>
            <p:sp>
              <p:nvSpPr>
                <p:cNvPr id="591" name="The altar do incenso"/>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The altar do incenso</a:t>
                  </a:r>
                </a:p>
              </p:txBody>
            </p:sp>
            <p:sp>
              <p:nvSpPr>
                <p:cNvPr id="592"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96" name="Group"/>
              <p:cNvGrpSpPr/>
              <p:nvPr/>
            </p:nvGrpSpPr>
            <p:grpSpPr>
              <a:xfrm>
                <a:off x="2635991" y="3104392"/>
                <a:ext cx="2635994" cy="477895"/>
                <a:chOff x="0" y="0"/>
                <a:chExt cx="2635992" cy="477894"/>
              </a:xfrm>
            </p:grpSpPr>
            <p:sp>
              <p:nvSpPr>
                <p:cNvPr id="594" name="As orações dos santos"/>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As orações dos santos</a:t>
                  </a:r>
                </a:p>
              </p:txBody>
            </p:sp>
            <p:sp>
              <p:nvSpPr>
                <p:cNvPr id="595"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599" name="Group"/>
              <p:cNvGrpSpPr/>
              <p:nvPr/>
            </p:nvGrpSpPr>
            <p:grpSpPr>
              <a:xfrm>
                <a:off x="5271983" y="3104392"/>
                <a:ext cx="2635995" cy="477895"/>
                <a:chOff x="0" y="0"/>
                <a:chExt cx="2635993" cy="477894"/>
              </a:xfrm>
            </p:grpSpPr>
            <p:sp>
              <p:nvSpPr>
                <p:cNvPr id="597" name="Apocalipse 5:8"/>
                <p:cNvSpPr txBox="1"/>
                <p:nvPr/>
              </p:nvSpPr>
              <p:spPr>
                <a:xfrm>
                  <a:off x="166302" y="0"/>
                  <a:ext cx="2303390"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Apocalipse 5:8</a:t>
                  </a:r>
                </a:p>
              </p:txBody>
            </p:sp>
            <p:sp>
              <p:nvSpPr>
                <p:cNvPr id="598" name="Rectangle"/>
                <p:cNvSpPr/>
                <p:nvPr/>
              </p:nvSpPr>
              <p:spPr>
                <a:xfrm>
                  <a:off x="0" y="0"/>
                  <a:ext cx="2635994"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02" name="Group"/>
              <p:cNvGrpSpPr/>
              <p:nvPr/>
            </p:nvGrpSpPr>
            <p:grpSpPr>
              <a:xfrm>
                <a:off x="0" y="3582285"/>
                <a:ext cx="2635993" cy="579208"/>
                <a:chOff x="0" y="0"/>
                <a:chExt cx="2635992" cy="579206"/>
              </a:xfrm>
            </p:grpSpPr>
            <p:sp>
              <p:nvSpPr>
                <p:cNvPr id="600" name="Os fios azul, roxo e vermelho"/>
                <p:cNvSpPr txBox="1"/>
                <p:nvPr/>
              </p:nvSpPr>
              <p:spPr>
                <a:xfrm>
                  <a:off x="166302" y="0"/>
                  <a:ext cx="230338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Os fios azul, roxo e vermelho</a:t>
                  </a:r>
                </a:p>
              </p:txBody>
            </p:sp>
            <p:sp>
              <p:nvSpPr>
                <p:cNvPr id="601" name="Rectangle"/>
                <p:cNvSpPr/>
                <p:nvPr/>
              </p:nvSpPr>
              <p:spPr>
                <a:xfrm>
                  <a:off x="0" y="0"/>
                  <a:ext cx="2635993" cy="57920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05" name="Group"/>
              <p:cNvGrpSpPr/>
              <p:nvPr/>
            </p:nvGrpSpPr>
            <p:grpSpPr>
              <a:xfrm>
                <a:off x="2635991" y="3582285"/>
                <a:ext cx="2635994" cy="579208"/>
                <a:chOff x="0" y="0"/>
                <a:chExt cx="2635992" cy="579206"/>
              </a:xfrm>
            </p:grpSpPr>
            <p:sp>
              <p:nvSpPr>
                <p:cNvPr id="603" name="Os céus, o reinado de Deus e o sangue de Jesus"/>
                <p:cNvSpPr txBox="1"/>
                <p:nvPr/>
              </p:nvSpPr>
              <p:spPr>
                <a:xfrm>
                  <a:off x="166302" y="0"/>
                  <a:ext cx="2303389" cy="52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Os céus, o reinado de Deus e o sangue de Jesus</a:t>
                  </a:r>
                </a:p>
              </p:txBody>
            </p:sp>
            <p:sp>
              <p:nvSpPr>
                <p:cNvPr id="604" name="Rectangle"/>
                <p:cNvSpPr/>
                <p:nvPr/>
              </p:nvSpPr>
              <p:spPr>
                <a:xfrm>
                  <a:off x="0" y="0"/>
                  <a:ext cx="2635993" cy="57920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08" name="Group"/>
              <p:cNvGrpSpPr/>
              <p:nvPr/>
            </p:nvGrpSpPr>
            <p:grpSpPr>
              <a:xfrm>
                <a:off x="5271983" y="3582285"/>
                <a:ext cx="2635995" cy="579209"/>
                <a:chOff x="0" y="0"/>
                <a:chExt cx="2635993" cy="579208"/>
              </a:xfrm>
            </p:grpSpPr>
            <p:sp>
              <p:nvSpPr>
                <p:cNvPr id="606" name="Text"/>
                <p:cNvSpPr txBox="1"/>
                <p:nvPr/>
              </p:nvSpPr>
              <p:spPr>
                <a:xfrm>
                  <a:off x="166302" y="-1"/>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607" name="Rectangle"/>
                <p:cNvSpPr/>
                <p:nvPr/>
              </p:nvSpPr>
              <p:spPr>
                <a:xfrm>
                  <a:off x="0" y="-1"/>
                  <a:ext cx="2635994" cy="57920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11" name="Group"/>
              <p:cNvGrpSpPr/>
              <p:nvPr/>
            </p:nvGrpSpPr>
            <p:grpSpPr>
              <a:xfrm>
                <a:off x="0" y="4161492"/>
                <a:ext cx="2635993" cy="477895"/>
                <a:chOff x="0" y="0"/>
                <a:chExt cx="2635992" cy="477894"/>
              </a:xfrm>
            </p:grpSpPr>
            <p:sp>
              <p:nvSpPr>
                <p:cNvPr id="609" name="O véu"/>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O véu</a:t>
                  </a:r>
                </a:p>
              </p:txBody>
            </p:sp>
            <p:sp>
              <p:nvSpPr>
                <p:cNvPr id="610"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14" name="Group"/>
              <p:cNvGrpSpPr/>
              <p:nvPr/>
            </p:nvGrpSpPr>
            <p:grpSpPr>
              <a:xfrm>
                <a:off x="2635991" y="4161492"/>
                <a:ext cx="2635994" cy="477895"/>
                <a:chOff x="0" y="0"/>
                <a:chExt cx="2635992" cy="477894"/>
              </a:xfrm>
            </p:grpSpPr>
            <p:sp>
              <p:nvSpPr>
                <p:cNvPr id="612" name="Separação de Deus"/>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Separação de Deus</a:t>
                  </a:r>
                </a:p>
              </p:txBody>
            </p:sp>
            <p:sp>
              <p:nvSpPr>
                <p:cNvPr id="613"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17" name="Group"/>
              <p:cNvGrpSpPr/>
              <p:nvPr/>
            </p:nvGrpSpPr>
            <p:grpSpPr>
              <a:xfrm>
                <a:off x="5271983" y="4161492"/>
                <a:ext cx="2635995" cy="477895"/>
                <a:chOff x="0" y="0"/>
                <a:chExt cx="2635993" cy="477894"/>
              </a:xfrm>
            </p:grpSpPr>
            <p:sp>
              <p:nvSpPr>
                <p:cNvPr id="615" name="Mateus 27:51"/>
                <p:cNvSpPr txBox="1"/>
                <p:nvPr/>
              </p:nvSpPr>
              <p:spPr>
                <a:xfrm>
                  <a:off x="166302" y="0"/>
                  <a:ext cx="2303390"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Mateus 27:51</a:t>
                  </a:r>
                </a:p>
              </p:txBody>
            </p:sp>
            <p:sp>
              <p:nvSpPr>
                <p:cNvPr id="616" name="Rectangle"/>
                <p:cNvSpPr/>
                <p:nvPr/>
              </p:nvSpPr>
              <p:spPr>
                <a:xfrm>
                  <a:off x="0" y="0"/>
                  <a:ext cx="2635994"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20" name="Group"/>
              <p:cNvGrpSpPr/>
              <p:nvPr/>
            </p:nvGrpSpPr>
            <p:grpSpPr>
              <a:xfrm>
                <a:off x="0" y="4639384"/>
                <a:ext cx="2635993" cy="477895"/>
                <a:chOff x="0" y="0"/>
                <a:chExt cx="2635992" cy="477894"/>
              </a:xfrm>
            </p:grpSpPr>
            <p:sp>
              <p:nvSpPr>
                <p:cNvPr id="618" name="A arca da aliança"/>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tabLst>
                      <a:tab pos="2794000" algn="l"/>
                    </a:tabLst>
                    <a:defRPr b="1" sz="1400">
                      <a:solidFill>
                        <a:srgbClr val="FFFF66"/>
                      </a:solidFill>
                      <a:latin typeface="Book Antiqua"/>
                      <a:ea typeface="Book Antiqua"/>
                      <a:cs typeface="Book Antiqua"/>
                      <a:sym typeface="Book Antiqua"/>
                    </a:defRPr>
                  </a:lvl1pPr>
                </a:lstStyle>
                <a:p>
                  <a:pPr/>
                  <a:r>
                    <a:t>A arca da aliança</a:t>
                  </a:r>
                </a:p>
              </p:txBody>
            </p:sp>
            <p:sp>
              <p:nvSpPr>
                <p:cNvPr id="619"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23" name="Group"/>
              <p:cNvGrpSpPr/>
              <p:nvPr/>
            </p:nvGrpSpPr>
            <p:grpSpPr>
              <a:xfrm>
                <a:off x="2635991" y="4639384"/>
                <a:ext cx="2635994" cy="477895"/>
                <a:chOff x="0" y="0"/>
                <a:chExt cx="2635992" cy="477894"/>
              </a:xfrm>
            </p:grpSpPr>
            <p:sp>
              <p:nvSpPr>
                <p:cNvPr id="621" name="A presença de Deus"/>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A presença de Deus</a:t>
                  </a:r>
                </a:p>
              </p:txBody>
            </p:sp>
            <p:sp>
              <p:nvSpPr>
                <p:cNvPr id="622" name="Rectangle"/>
                <p:cNvSpPr/>
                <p:nvPr/>
              </p:nvSpPr>
              <p:spPr>
                <a:xfrm>
                  <a:off x="0" y="0"/>
                  <a:ext cx="2635993" cy="47789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26" name="Group"/>
              <p:cNvGrpSpPr/>
              <p:nvPr/>
            </p:nvGrpSpPr>
            <p:grpSpPr>
              <a:xfrm>
                <a:off x="5271983" y="4639384"/>
                <a:ext cx="2635995" cy="477896"/>
                <a:chOff x="0" y="0"/>
                <a:chExt cx="2635993" cy="477895"/>
              </a:xfrm>
            </p:grpSpPr>
            <p:sp>
              <p:nvSpPr>
                <p:cNvPr id="624" name="Text"/>
                <p:cNvSpPr txBox="1"/>
                <p:nvPr/>
              </p:nvSpPr>
              <p:spPr>
                <a:xfrm>
                  <a:off x="166302" y="0"/>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625" name="Rectangle"/>
                <p:cNvSpPr/>
                <p:nvPr/>
              </p:nvSpPr>
              <p:spPr>
                <a:xfrm>
                  <a:off x="0" y="0"/>
                  <a:ext cx="2635994" cy="47789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29" name="Group"/>
              <p:cNvGrpSpPr/>
              <p:nvPr/>
            </p:nvGrpSpPr>
            <p:grpSpPr>
              <a:xfrm>
                <a:off x="0" y="5117277"/>
                <a:ext cx="2635993" cy="523239"/>
                <a:chOff x="0" y="0"/>
                <a:chExt cx="2635992" cy="523238"/>
              </a:xfrm>
            </p:grpSpPr>
            <p:sp>
              <p:nvSpPr>
                <p:cNvPr id="627" name="O Propiciatório (Assento da Misericórdia)"/>
                <p:cNvSpPr txBox="1"/>
                <p:nvPr/>
              </p:nvSpPr>
              <p:spPr>
                <a:xfrm>
                  <a:off x="166302" y="0"/>
                  <a:ext cx="2303389" cy="5232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O Propiciatório (Assento da Misericórdia)</a:t>
                  </a:r>
                </a:p>
              </p:txBody>
            </p:sp>
            <p:sp>
              <p:nvSpPr>
                <p:cNvPr id="628" name="Rectangle"/>
                <p:cNvSpPr/>
                <p:nvPr/>
              </p:nvSpPr>
              <p:spPr>
                <a:xfrm>
                  <a:off x="0" y="0"/>
                  <a:ext cx="2635993"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32" name="Group"/>
              <p:cNvGrpSpPr/>
              <p:nvPr/>
            </p:nvGrpSpPr>
            <p:grpSpPr>
              <a:xfrm>
                <a:off x="2635991" y="5117277"/>
                <a:ext cx="2635994" cy="486497"/>
                <a:chOff x="0" y="0"/>
                <a:chExt cx="2635992" cy="486496"/>
              </a:xfrm>
            </p:grpSpPr>
            <p:sp>
              <p:nvSpPr>
                <p:cNvPr id="630" name="A graça de Deus"/>
                <p:cNvSpPr txBox="1"/>
                <p:nvPr/>
              </p:nvSpPr>
              <p:spPr>
                <a:xfrm>
                  <a:off x="166302" y="0"/>
                  <a:ext cx="2303389" cy="3073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b="1" sz="1400">
                      <a:solidFill>
                        <a:srgbClr val="FFFF66"/>
                      </a:solidFill>
                      <a:latin typeface="Book Antiqua"/>
                      <a:ea typeface="Book Antiqua"/>
                      <a:cs typeface="Book Antiqua"/>
                      <a:sym typeface="Book Antiqua"/>
                    </a:defRPr>
                  </a:lvl1pPr>
                </a:lstStyle>
                <a:p>
                  <a:pPr/>
                  <a:r>
                    <a:t>A graça de Deus</a:t>
                  </a:r>
                </a:p>
              </p:txBody>
            </p:sp>
            <p:sp>
              <p:nvSpPr>
                <p:cNvPr id="631" name="Rectangle"/>
                <p:cNvSpPr/>
                <p:nvPr/>
              </p:nvSpPr>
              <p:spPr>
                <a:xfrm>
                  <a:off x="0" y="0"/>
                  <a:ext cx="2635993" cy="486497"/>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35" name="Group"/>
              <p:cNvGrpSpPr/>
              <p:nvPr/>
            </p:nvGrpSpPr>
            <p:grpSpPr>
              <a:xfrm>
                <a:off x="5271983" y="5117277"/>
                <a:ext cx="2635995" cy="486498"/>
                <a:chOff x="0" y="0"/>
                <a:chExt cx="2635993" cy="486497"/>
              </a:xfrm>
            </p:grpSpPr>
            <p:sp>
              <p:nvSpPr>
                <p:cNvPr id="633" name="Text"/>
                <p:cNvSpPr txBox="1"/>
                <p:nvPr/>
              </p:nvSpPr>
              <p:spPr>
                <a:xfrm>
                  <a:off x="166302" y="-1"/>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634"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38" name="Group"/>
              <p:cNvGrpSpPr/>
              <p:nvPr/>
            </p:nvGrpSpPr>
            <p:grpSpPr>
              <a:xfrm>
                <a:off x="0" y="5603772"/>
                <a:ext cx="2635993" cy="486496"/>
                <a:chOff x="0" y="0"/>
                <a:chExt cx="2635992" cy="486495"/>
              </a:xfrm>
            </p:grpSpPr>
            <p:sp>
              <p:nvSpPr>
                <p:cNvPr id="636" name="Os querubins"/>
                <p:cNvSpPr txBox="1"/>
                <p:nvPr/>
              </p:nvSpPr>
              <p:spPr>
                <a:xfrm>
                  <a:off x="166302" y="0"/>
                  <a:ext cx="2303389" cy="4851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just">
                    <a:tabLst>
                      <a:tab pos="2794000" algn="l"/>
                    </a:tabLst>
                    <a:defRPr b="1" sz="1400">
                      <a:solidFill>
                        <a:srgbClr val="FFFF66"/>
                      </a:solidFill>
                      <a:latin typeface="Book Antiqua"/>
                      <a:ea typeface="Book Antiqua"/>
                      <a:cs typeface="Book Antiqua"/>
                      <a:sym typeface="Book Antiqua"/>
                    </a:defRPr>
                  </a:pPr>
                  <a:r>
                    <a:t>Os querubins</a:t>
                  </a:r>
                  <a:endParaRPr i="1"/>
                </a:p>
                <a:p>
                  <a:pPr algn="just">
                    <a:tabLst>
                      <a:tab pos="2794000" algn="l"/>
                    </a:tabLst>
                    <a:defRPr i="1" sz="1200">
                      <a:solidFill>
                        <a:srgbClr val="000000"/>
                      </a:solidFill>
                      <a:latin typeface="Book Antiqua"/>
                      <a:ea typeface="Book Antiqua"/>
                      <a:cs typeface="Book Antiqua"/>
                      <a:sym typeface="Book Antiqua"/>
                    </a:defRPr>
                  </a:pPr>
                  <a:r>
                    <a:t> </a:t>
                  </a:r>
                </a:p>
              </p:txBody>
            </p:sp>
            <p:sp>
              <p:nvSpPr>
                <p:cNvPr id="637" name="Rectangle"/>
                <p:cNvSpPr/>
                <p:nvPr/>
              </p:nvSpPr>
              <p:spPr>
                <a:xfrm>
                  <a:off x="0" y="0"/>
                  <a:ext cx="2635993" cy="48649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41" name="Group"/>
              <p:cNvGrpSpPr/>
              <p:nvPr/>
            </p:nvGrpSpPr>
            <p:grpSpPr>
              <a:xfrm>
                <a:off x="2635991" y="5603772"/>
                <a:ext cx="2635994" cy="486498"/>
                <a:chOff x="0" y="0"/>
                <a:chExt cx="2635992" cy="486497"/>
              </a:xfrm>
            </p:grpSpPr>
            <p:sp>
              <p:nvSpPr>
                <p:cNvPr id="639" name="Text"/>
                <p:cNvSpPr txBox="1"/>
                <p:nvPr/>
              </p:nvSpPr>
              <p:spPr>
                <a:xfrm>
                  <a:off x="166302" y="-1"/>
                  <a:ext cx="2303389"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640"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44" name="Group"/>
              <p:cNvGrpSpPr/>
              <p:nvPr/>
            </p:nvGrpSpPr>
            <p:grpSpPr>
              <a:xfrm>
                <a:off x="5271983" y="5603772"/>
                <a:ext cx="2635995" cy="486498"/>
                <a:chOff x="0" y="0"/>
                <a:chExt cx="2635993" cy="486497"/>
              </a:xfrm>
            </p:grpSpPr>
            <p:sp>
              <p:nvSpPr>
                <p:cNvPr id="642" name="Text"/>
                <p:cNvSpPr txBox="1"/>
                <p:nvPr/>
              </p:nvSpPr>
              <p:spPr>
                <a:xfrm>
                  <a:off x="166302" y="-1"/>
                  <a:ext cx="2303390" cy="269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just">
                    <a:tabLst>
                      <a:tab pos="2794000" algn="l"/>
                    </a:tabLst>
                    <a:defRPr i="1" sz="1200">
                      <a:solidFill>
                        <a:srgbClr val="000000"/>
                      </a:solidFill>
                      <a:latin typeface="Book Antiqua"/>
                      <a:ea typeface="Book Antiqua"/>
                      <a:cs typeface="Book Antiqua"/>
                      <a:sym typeface="Book Antiqua"/>
                    </a:defRPr>
                  </a:lvl1pPr>
                </a:lstStyle>
                <a:p>
                  <a:pPr/>
                  <a:r>
                    <a:t> </a:t>
                  </a:r>
                </a:p>
              </p:txBody>
            </p:sp>
            <p:sp>
              <p:nvSpPr>
                <p:cNvPr id="643" name="Rectangle"/>
                <p:cNvSpPr/>
                <p:nvPr/>
              </p:nvSpPr>
              <p:spPr>
                <a:xfrm>
                  <a:off x="0" y="0"/>
                  <a:ext cx="2635994" cy="486498"/>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sp>
          <p:nvSpPr>
            <p:cNvPr id="646" name="Rectangle"/>
            <p:cNvSpPr/>
            <p:nvPr/>
          </p:nvSpPr>
          <p:spPr>
            <a:xfrm>
              <a:off x="0" y="0"/>
              <a:ext cx="7924800" cy="6096002"/>
            </a:xfrm>
            <a:prstGeom prst="rect">
              <a:avLst/>
            </a:prstGeom>
            <a:noFill/>
            <a:ln w="952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sp>
        <p:nvSpPr>
          <p:cNvPr id="648" name="Text"/>
          <p:cNvSpPr txBox="1"/>
          <p:nvPr/>
        </p:nvSpPr>
        <p:spPr>
          <a:xfrm>
            <a:off x="48893" y="8596312"/>
            <a:ext cx="9052564" cy="256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tabLst>
                <a:tab pos="2794000" algn="l"/>
              </a:tabLst>
              <a:defRPr sz="1100">
                <a:solidFill>
                  <a:srgbClr val="000000"/>
                </a:solidFill>
                <a:latin typeface="Book Antiqua"/>
                <a:ea typeface="Book Antiqua"/>
                <a:cs typeface="Book Antiqua"/>
                <a:sym typeface="Book Antiqua"/>
              </a:defRPr>
            </a:lvl1pPr>
          </a:lstStyle>
          <a:p>
            <a:pPr/>
            <a:r>
              <a:t> </a:t>
            </a:r>
          </a:p>
        </p:txBody>
      </p:sp>
      <p:sp>
        <p:nvSpPr>
          <p:cNvPr id="649" name="Hebreus 9:14"/>
          <p:cNvSpPr txBox="1"/>
          <p:nvPr/>
        </p:nvSpPr>
        <p:spPr>
          <a:xfrm>
            <a:off x="6370320" y="1981200"/>
            <a:ext cx="1965962" cy="287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800"/>
              </a:spcBef>
              <a:defRPr b="1" sz="1400">
                <a:solidFill>
                  <a:srgbClr val="FFFF66"/>
                </a:solidFill>
                <a:latin typeface="Times New Roman"/>
                <a:ea typeface="Times New Roman"/>
                <a:cs typeface="Times New Roman"/>
                <a:sym typeface="Times New Roman"/>
              </a:defRPr>
            </a:lvl1pPr>
          </a:lstStyle>
          <a:p>
            <a:pPr/>
            <a:r>
              <a:t>Hebreus 9:14</a:t>
            </a:r>
          </a:p>
        </p:txBody>
      </p:sp>
      <p:sp>
        <p:nvSpPr>
          <p:cNvPr id="650" name="Tito 3:5"/>
          <p:cNvSpPr txBox="1"/>
          <p:nvPr/>
        </p:nvSpPr>
        <p:spPr>
          <a:xfrm>
            <a:off x="6370320" y="2438400"/>
            <a:ext cx="2118362" cy="287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800"/>
              </a:spcBef>
              <a:defRPr b="1" sz="1400">
                <a:solidFill>
                  <a:srgbClr val="FFFF66"/>
                </a:solidFill>
                <a:latin typeface="Times New Roman"/>
                <a:ea typeface="Times New Roman"/>
                <a:cs typeface="Times New Roman"/>
                <a:sym typeface="Times New Roman"/>
              </a:defRPr>
            </a:lvl1pPr>
          </a:lstStyle>
          <a:p>
            <a:pPr/>
            <a:r>
              <a:t>Tito 3:5</a:t>
            </a:r>
          </a:p>
        </p:txBody>
      </p:sp>
      <p:sp>
        <p:nvSpPr>
          <p:cNvPr id="651" name="João 6:48-51"/>
          <p:cNvSpPr txBox="1"/>
          <p:nvPr/>
        </p:nvSpPr>
        <p:spPr>
          <a:xfrm>
            <a:off x="6370320" y="2971800"/>
            <a:ext cx="2118362" cy="287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800"/>
              </a:spcBef>
              <a:defRPr b="1" sz="1400">
                <a:solidFill>
                  <a:srgbClr val="FFFF66"/>
                </a:solidFill>
                <a:latin typeface="Times New Roman"/>
                <a:ea typeface="Times New Roman"/>
                <a:cs typeface="Times New Roman"/>
                <a:sym typeface="Times New Roman"/>
              </a:defRPr>
            </a:lvl1pPr>
          </a:lstStyle>
          <a:p>
            <a:pPr/>
            <a:r>
              <a:t>João 6:48-51</a:t>
            </a:r>
          </a:p>
        </p:txBody>
      </p:sp>
      <p:sp>
        <p:nvSpPr>
          <p:cNvPr id="652" name="Salmo 132:7,8"/>
          <p:cNvSpPr txBox="1"/>
          <p:nvPr/>
        </p:nvSpPr>
        <p:spPr>
          <a:xfrm>
            <a:off x="6294120" y="5410201"/>
            <a:ext cx="1889762" cy="287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800"/>
              </a:spcBef>
              <a:defRPr b="1" sz="1400">
                <a:solidFill>
                  <a:srgbClr val="FFFF66"/>
                </a:solidFill>
                <a:latin typeface="Times New Roman"/>
                <a:ea typeface="Times New Roman"/>
                <a:cs typeface="Times New Roman"/>
                <a:sym typeface="Times New Roman"/>
              </a:defRPr>
            </a:lvl1pPr>
          </a:lstStyle>
          <a:p>
            <a:pPr/>
            <a:r>
              <a:t>Salmo 132:7,8</a:t>
            </a:r>
          </a:p>
        </p:txBody>
      </p:sp>
      <p:sp>
        <p:nvSpPr>
          <p:cNvPr id="653" name="Os anjos no céu"/>
          <p:cNvSpPr txBox="1"/>
          <p:nvPr/>
        </p:nvSpPr>
        <p:spPr>
          <a:xfrm>
            <a:off x="3703320" y="6400801"/>
            <a:ext cx="1965962" cy="287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800"/>
              </a:spcBef>
              <a:defRPr b="1" sz="1400">
                <a:solidFill>
                  <a:srgbClr val="FFFF66"/>
                </a:solidFill>
                <a:latin typeface="Times New Roman"/>
                <a:ea typeface="Times New Roman"/>
                <a:cs typeface="Times New Roman"/>
                <a:sym typeface="Times New Roman"/>
              </a:defRPr>
            </a:lvl1pPr>
          </a:lstStyle>
          <a:p>
            <a:pPr/>
            <a:r>
              <a:t>Os anjos no céu</a:t>
            </a:r>
          </a:p>
        </p:txBody>
      </p:sp>
      <p:sp>
        <p:nvSpPr>
          <p:cNvPr id="654" name="Ezequiel 10:15-22"/>
          <p:cNvSpPr txBox="1"/>
          <p:nvPr/>
        </p:nvSpPr>
        <p:spPr>
          <a:xfrm>
            <a:off x="6370320" y="6400801"/>
            <a:ext cx="1813562" cy="287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800"/>
              </a:spcBef>
              <a:defRPr b="1" sz="1400">
                <a:solidFill>
                  <a:srgbClr val="FFFF66"/>
                </a:solidFill>
                <a:latin typeface="Times New Roman"/>
                <a:ea typeface="Times New Roman"/>
                <a:cs typeface="Times New Roman"/>
                <a:sym typeface="Times New Roman"/>
              </a:defRPr>
            </a:lvl1pPr>
          </a:lstStyle>
          <a:p>
            <a:pPr/>
            <a:r>
              <a:t>Ezequiel 10:15-22</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Heb 9:11-10:18 Sacrifícios Superiores"/>
          <p:cNvSpPr txBox="1"/>
          <p:nvPr>
            <p:ph type="title" idx="4294967295"/>
          </p:nvPr>
        </p:nvSpPr>
        <p:spPr>
          <a:xfrm>
            <a:off x="457200" y="274637"/>
            <a:ext cx="8229600" cy="1143001"/>
          </a:xfrm>
          <a:prstGeom prst="rect">
            <a:avLst/>
          </a:prstGeom>
        </p:spPr>
        <p:txBody>
          <a:bodyPr/>
          <a:lstStyle>
            <a:lvl1pPr>
              <a:defRPr sz="2700">
                <a:effectLst>
                  <a:outerShdw sx="100000" sy="100000" kx="0" ky="0" algn="b" rotWithShape="0" blurRad="12700" dist="25400" dir="2700000">
                    <a:srgbClr val="000000"/>
                  </a:outerShdw>
                </a:effectLst>
              </a:defRPr>
            </a:lvl1pPr>
          </a:lstStyle>
          <a:p>
            <a:pPr/>
            <a:r>
              <a:t>Heb 9:11-10:18 Sacrifícios Superiores</a:t>
            </a:r>
          </a:p>
        </p:txBody>
      </p:sp>
      <p:sp>
        <p:nvSpPr>
          <p:cNvPr id="657" name="Heb 9:11-14  O sangue de touros e bodes e as cinzas de uma novilha vermelha apenas tornaram os judeus exteriormente puros.   Eles são sombras, prefigurações…"/>
          <p:cNvSpPr txBox="1"/>
          <p:nvPr>
            <p:ph type="body" sz="half" idx="4294967295"/>
          </p:nvPr>
        </p:nvSpPr>
        <p:spPr>
          <a:xfrm>
            <a:off x="457200" y="1295400"/>
            <a:ext cx="8153400" cy="2819400"/>
          </a:xfrm>
          <a:prstGeom prst="rect">
            <a:avLst/>
          </a:prstGeom>
        </p:spPr>
        <p:txBody>
          <a:bodyPr/>
          <a:lstStyle/>
          <a:p>
            <a:pPr marL="0" indent="0" defTabSz="813816">
              <a:spcBef>
                <a:spcPts val="500"/>
              </a:spcBef>
              <a:buSzTx/>
              <a:buNone/>
              <a:defRPr b="1" sz="2400">
                <a:effectLst>
                  <a:outerShdw sx="100000" sy="100000" kx="0" ky="0" algn="b" rotWithShape="0" blurRad="12700" dist="22606" dir="2700000">
                    <a:srgbClr val="000000"/>
                  </a:outerShdw>
                </a:effectLst>
              </a:defRPr>
            </a:pPr>
            <a:r>
              <a:t>Heb 9:11-14  O sangue de touros e bodes e as cinzas de uma novilha vermelha apenas tornaram os judeus exteriormente puros.   Eles são sombras, prefigurações</a:t>
            </a:r>
          </a:p>
          <a:p>
            <a:pPr marL="0" indent="0" defTabSz="813816">
              <a:spcBef>
                <a:spcPts val="600"/>
              </a:spcBef>
              <a:buSzTx/>
              <a:buNone/>
              <a:defRPr b="1" sz="900">
                <a:effectLst>
                  <a:outerShdw sx="100000" sy="100000" kx="0" ky="0" algn="b" rotWithShape="0" blurRad="12700" dist="22606" dir="2700000">
                    <a:srgbClr val="000000"/>
                  </a:outerShdw>
                </a:effectLst>
              </a:defRPr>
            </a:pPr>
          </a:p>
          <a:p>
            <a:pPr marL="0" indent="0" defTabSz="813816">
              <a:spcBef>
                <a:spcPts val="500"/>
              </a:spcBef>
              <a:buSzTx/>
              <a:buNone/>
              <a:defRPr b="1" sz="2400">
                <a:effectLst>
                  <a:outerShdw sx="100000" sy="100000" kx="0" ky="0" algn="b" rotWithShape="0" blurRad="12700" dist="22606" dir="2700000">
                    <a:srgbClr val="000000"/>
                  </a:outerShdw>
                </a:effectLst>
              </a:defRPr>
            </a:pPr>
            <a:r>
              <a:t>Touros e Bodes:  yom kippur</a:t>
            </a:r>
          </a:p>
          <a:p>
            <a:pPr marL="0" indent="0" defTabSz="813816">
              <a:spcBef>
                <a:spcPts val="600"/>
              </a:spcBef>
              <a:buSzTx/>
              <a:buNone/>
              <a:defRPr b="1" sz="800">
                <a:effectLst>
                  <a:outerShdw sx="100000" sy="100000" kx="0" ky="0" algn="b" rotWithShape="0" blurRad="12700" dist="22606" dir="2700000">
                    <a:srgbClr val="000000"/>
                  </a:outerShdw>
                </a:effectLst>
              </a:defRPr>
            </a:pPr>
          </a:p>
          <a:p>
            <a:pPr marL="0" indent="0" defTabSz="813816">
              <a:spcBef>
                <a:spcPts val="500"/>
              </a:spcBef>
              <a:buSzTx/>
              <a:buNone/>
              <a:defRPr b="1" sz="2400">
                <a:effectLst>
                  <a:outerShdw sx="100000" sy="100000" kx="0" ky="0" algn="b" rotWithShape="0" blurRad="12700" dist="22606" dir="2700000">
                    <a:srgbClr val="000000"/>
                  </a:outerShdw>
                </a:effectLst>
              </a:defRPr>
            </a:pPr>
            <a:r>
              <a:t>Cinzas de uma novilha:  Sacrifício da Novilha Vermelha (Números 19)</a:t>
            </a:r>
          </a:p>
        </p:txBody>
      </p:sp>
      <p:pic>
        <p:nvPicPr>
          <p:cNvPr id="658" name="Image result for red heifer sacrifice" descr="Image result for red heifer sacrifice"/>
          <p:cNvPicPr>
            <a:picLocks noChangeAspect="1"/>
          </p:cNvPicPr>
          <p:nvPr/>
        </p:nvPicPr>
        <p:blipFill>
          <a:blip r:embed="rId2">
            <a:extLst/>
          </a:blip>
          <a:stretch>
            <a:fillRect/>
          </a:stretch>
        </p:blipFill>
        <p:spPr>
          <a:xfrm>
            <a:off x="3394726" y="3987191"/>
            <a:ext cx="3714751" cy="2543177"/>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Yom Kippur: O Dia da Expiação"/>
          <p:cNvSpPr txBox="1"/>
          <p:nvPr>
            <p:ph type="title" idx="4294967295"/>
          </p:nvPr>
        </p:nvSpPr>
        <p:spPr>
          <a:xfrm>
            <a:off x="457200" y="274637"/>
            <a:ext cx="8229600" cy="1143001"/>
          </a:xfrm>
          <a:prstGeom prst="rect">
            <a:avLst/>
          </a:prstGeom>
        </p:spPr>
        <p:txBody>
          <a:bodyPr/>
          <a:lstStyle/>
          <a:p>
            <a:pPr>
              <a:defRPr i="1" sz="3600">
                <a:effectLst>
                  <a:outerShdw sx="100000" sy="100000" kx="0" ky="0" algn="b" rotWithShape="0" blurRad="12700" dist="25400" dir="2700000">
                    <a:srgbClr val="000000"/>
                  </a:outerShdw>
                </a:effectLst>
              </a:defRPr>
            </a:pPr>
            <a:r>
              <a:t>Yom Kippur</a:t>
            </a:r>
            <a:r>
              <a:rPr i="0"/>
              <a:t>: O Dia da Expiação</a:t>
            </a:r>
          </a:p>
        </p:txBody>
      </p:sp>
      <p:sp>
        <p:nvSpPr>
          <p:cNvPr id="661" name="1. Lave os pés e as mãos na bacia…"/>
          <p:cNvSpPr txBox="1"/>
          <p:nvPr>
            <p:ph type="body" idx="4294967295"/>
          </p:nvPr>
        </p:nvSpPr>
        <p:spPr>
          <a:xfrm>
            <a:off x="228600" y="1600200"/>
            <a:ext cx="8686800" cy="4495800"/>
          </a:xfrm>
          <a:prstGeom prst="rect">
            <a:avLst/>
          </a:prstGeom>
        </p:spPr>
        <p:txBody>
          <a:bodyPr/>
          <a:lstStyle/>
          <a:p>
            <a:pPr marL="0" indent="0">
              <a:spcBef>
                <a:spcPts val="500"/>
              </a:spcBef>
              <a:buSzTx/>
              <a:buNone/>
              <a:defRPr b="1" sz="2400">
                <a:effectLst>
                  <a:outerShdw sx="100000" sy="100000" kx="0" ky="0" algn="b" rotWithShape="0" blurRad="12700" dist="25400" dir="2700000">
                    <a:srgbClr val="000000"/>
                  </a:outerShdw>
                </a:effectLst>
              </a:defRPr>
            </a:pPr>
            <a:r>
              <a:t>1. Lave os pés e as mãos na bacia</a:t>
            </a:r>
          </a:p>
          <a:p>
            <a:pPr marL="0" indent="0">
              <a:spcBef>
                <a:spcPts val="500"/>
              </a:spcBef>
              <a:buSzTx/>
              <a:buNone/>
              <a:defRPr b="1" sz="2400">
                <a:effectLst>
                  <a:outerShdw sx="100000" sy="100000" kx="0" ky="0" algn="b" rotWithShape="0" blurRad="12700" dist="25400" dir="2700000">
                    <a:srgbClr val="000000"/>
                  </a:outerShdw>
                </a:effectLst>
              </a:defRPr>
            </a:pPr>
            <a:r>
              <a:t>2. Coloque roupas de linho perfeitamente brancas</a:t>
            </a:r>
          </a:p>
          <a:p>
            <a:pPr marL="0" indent="0">
              <a:spcBef>
                <a:spcPts val="500"/>
              </a:spcBef>
              <a:buSzTx/>
              <a:buNone/>
              <a:defRPr b="1" sz="2400">
                <a:effectLst>
                  <a:outerShdw sx="100000" sy="100000" kx="0" ky="0" algn="b" rotWithShape="0" blurRad="12700" dist="25400" dir="2700000">
                    <a:srgbClr val="000000"/>
                  </a:outerShdw>
                </a:effectLst>
              </a:defRPr>
            </a:pPr>
            <a:r>
              <a:t>3. Ponha as mãos sobre um touro pago pelo Sumo Sacerdote e sacrifique-o</a:t>
            </a:r>
          </a:p>
          <a:p>
            <a:pPr marL="0" indent="0">
              <a:spcBef>
                <a:spcPts val="500"/>
              </a:spcBef>
              <a:buSzTx/>
              <a:buNone/>
              <a:defRPr b="1" sz="2400">
                <a:effectLst>
                  <a:outerShdw sx="100000" sy="100000" kx="0" ky="0" algn="b" rotWithShape="0" blurRad="12700" dist="25400" dir="2700000">
                    <a:srgbClr val="000000"/>
                  </a:outerShdw>
                </a:effectLst>
              </a:defRPr>
            </a:pPr>
            <a:r>
              <a:t>4. Espalhe o sangue no Lugar Santíssimo pelo pecado do Sumo Sacerdote</a:t>
            </a:r>
          </a:p>
          <a:p>
            <a:pPr marL="0" indent="0">
              <a:spcBef>
                <a:spcPts val="500"/>
              </a:spcBef>
              <a:buSzTx/>
              <a:buNone/>
              <a:defRPr b="1" sz="2400">
                <a:effectLst>
                  <a:outerShdw sx="100000" sy="100000" kx="0" ky="0" algn="b" rotWithShape="0" blurRad="12700" dist="25400" dir="2700000">
                    <a:srgbClr val="000000"/>
                  </a:outerShdw>
                </a:effectLst>
              </a:defRPr>
            </a:pPr>
            <a:r>
              <a:t>5. Encha o incensário com incenso e encha o LS com a fumaça.</a:t>
            </a:r>
          </a:p>
          <a:p>
            <a:pPr marL="0" indent="0">
              <a:spcBef>
                <a:spcPts val="500"/>
              </a:spcBef>
              <a:buSzTx/>
              <a:buNone/>
              <a:defRPr b="1" sz="2400">
                <a:effectLst>
                  <a:outerShdw sx="100000" sy="100000" kx="0" ky="0" algn="b" rotWithShape="0" blurRad="12700" dist="25400" dir="2700000">
                    <a:srgbClr val="000000"/>
                  </a:outerShdw>
                </a:effectLst>
              </a:defRPr>
            </a:pPr>
            <a:r>
              <a:t>6. Escolha dois bodes, mate um, bem como um touro para o pecado do povo (o outro bode é expiatório)</a:t>
            </a:r>
          </a:p>
          <a:p>
            <a:pPr marL="0" indent="0">
              <a:spcBef>
                <a:spcPts val="500"/>
              </a:spcBef>
              <a:buSzTx/>
              <a:buNone/>
              <a:defRPr b="1" sz="2400">
                <a:effectLst>
                  <a:outerShdw sx="100000" sy="100000" kx="0" ky="0" algn="b" rotWithShape="0" blurRad="12700" dist="25400" dir="2700000">
                    <a:srgbClr val="000000"/>
                  </a:outerShdw>
                </a:effectLst>
              </a:defRPr>
            </a:pPr>
            <a:r>
              <a:t>7. Entre no Lugar Santíssimo, primeiro com o sangue do bode, depois com o sangue do touro, para aspergir o propiciatório.</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Bode sacrificial e bode expiatório (Azazel).…"/>
          <p:cNvSpPr txBox="1"/>
          <p:nvPr/>
        </p:nvSpPr>
        <p:spPr>
          <a:xfrm>
            <a:off x="426718" y="1807274"/>
            <a:ext cx="4671064" cy="4882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400"/>
              </a:spcBef>
              <a:defRPr b="1" sz="2400">
                <a:solidFill>
                  <a:srgbClr val="FFFF66"/>
                </a:solidFill>
                <a:latin typeface="+mj-lt"/>
                <a:ea typeface="+mj-ea"/>
                <a:cs typeface="+mj-cs"/>
                <a:sym typeface="Arial"/>
              </a:defRPr>
            </a:pPr>
            <a:r>
              <a:t>Bode sacrificial e bode expiatório (Azazel).</a:t>
            </a:r>
          </a:p>
          <a:p>
            <a:pPr>
              <a:spcBef>
                <a:spcPts val="1900"/>
              </a:spcBef>
              <a:defRPr b="1" sz="800">
                <a:solidFill>
                  <a:srgbClr val="FFFF66"/>
                </a:solidFill>
                <a:latin typeface="+mj-lt"/>
                <a:ea typeface="+mj-ea"/>
                <a:cs typeface="+mj-cs"/>
                <a:sym typeface="Arial"/>
              </a:defRPr>
            </a:pPr>
          </a:p>
          <a:p>
            <a:pPr>
              <a:spcBef>
                <a:spcPts val="1400"/>
              </a:spcBef>
              <a:defRPr b="1" sz="2400">
                <a:solidFill>
                  <a:srgbClr val="FFFF66"/>
                </a:solidFill>
                <a:latin typeface="+mj-lt"/>
                <a:ea typeface="+mj-ea"/>
                <a:cs typeface="+mj-cs"/>
                <a:sym typeface="Arial"/>
              </a:defRPr>
            </a:pPr>
            <a:r>
              <a:t>Pecados colocados sobre o bode sacrificial, morto fora do acampamento.</a:t>
            </a:r>
          </a:p>
          <a:p>
            <a:pPr>
              <a:spcBef>
                <a:spcPts val="1900"/>
              </a:spcBef>
              <a:defRPr sz="800">
                <a:solidFill>
                  <a:srgbClr val="FFFF66"/>
                </a:solidFill>
                <a:latin typeface="+mj-lt"/>
                <a:ea typeface="+mj-ea"/>
                <a:cs typeface="+mj-cs"/>
                <a:sym typeface="Arial"/>
              </a:defRPr>
            </a:pPr>
          </a:p>
          <a:p>
            <a:pPr>
              <a:spcBef>
                <a:spcPts val="1400"/>
              </a:spcBef>
              <a:defRPr b="1" sz="2400">
                <a:solidFill>
                  <a:srgbClr val="FFFF66"/>
                </a:solidFill>
                <a:latin typeface="+mj-lt"/>
                <a:ea typeface="+mj-ea"/>
                <a:cs typeface="+mj-cs"/>
                <a:sym typeface="Arial"/>
              </a:defRPr>
            </a:pPr>
            <a:r>
              <a:t>Incenso enche o Santo dos Santos</a:t>
            </a:r>
          </a:p>
          <a:p>
            <a:pPr>
              <a:spcBef>
                <a:spcPts val="1400"/>
              </a:spcBef>
              <a:defRPr b="1" sz="2400">
                <a:solidFill>
                  <a:srgbClr val="FFFF66"/>
                </a:solidFill>
                <a:latin typeface="+mj-lt"/>
                <a:ea typeface="+mj-ea"/>
                <a:cs typeface="+mj-cs"/>
                <a:sym typeface="Arial"/>
              </a:defRPr>
            </a:pPr>
            <a:r>
              <a:t>O sacerdote entra no Santo dos Santos e põe sangue no Propiciatório</a:t>
            </a:r>
          </a:p>
        </p:txBody>
      </p:sp>
      <p:pic>
        <p:nvPicPr>
          <p:cNvPr id="664" name="image.jpeg" descr="image.jpeg"/>
          <p:cNvPicPr>
            <a:picLocks noChangeAspect="1"/>
          </p:cNvPicPr>
          <p:nvPr/>
        </p:nvPicPr>
        <p:blipFill>
          <a:blip r:embed="rId2">
            <a:extLst/>
          </a:blip>
          <a:stretch>
            <a:fillRect/>
          </a:stretch>
        </p:blipFill>
        <p:spPr>
          <a:xfrm>
            <a:off x="5143500" y="2325686"/>
            <a:ext cx="4408488" cy="2971802"/>
          </a:xfrm>
          <a:prstGeom prst="rect">
            <a:avLst/>
          </a:prstGeom>
          <a:ln w="12700">
            <a:miter lim="400000"/>
          </a:ln>
        </p:spPr>
      </p:pic>
      <p:sp>
        <p:nvSpPr>
          <p:cNvPr id="665" name="O Dia da Expiação…"/>
          <p:cNvSpPr txBox="1"/>
          <p:nvPr/>
        </p:nvSpPr>
        <p:spPr>
          <a:xfrm>
            <a:off x="2667354" y="335281"/>
            <a:ext cx="3809289" cy="1107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b="1" sz="3600">
                <a:solidFill>
                  <a:srgbClr val="E7EF0E"/>
                </a:solidFill>
                <a:effectLst>
                  <a:outerShdw sx="100000" sy="100000" kx="0" ky="0" algn="b" rotWithShape="0" blurRad="12700" dist="25400" dir="2700000">
                    <a:srgbClr val="000000"/>
                  </a:outerShdw>
                </a:effectLst>
                <a:latin typeface="Garamond"/>
                <a:ea typeface="Garamond"/>
                <a:cs typeface="Garamond"/>
                <a:sym typeface="Garamond"/>
              </a:defRPr>
            </a:pPr>
            <a:r>
              <a:t>O Dia da Expiação</a:t>
            </a:r>
          </a:p>
          <a:p>
            <a:pPr algn="ctr">
              <a:defRPr b="1" i="1" sz="3600">
                <a:solidFill>
                  <a:srgbClr val="E7EF0E"/>
                </a:solidFill>
                <a:effectLst>
                  <a:outerShdw sx="100000" sy="100000" kx="0" ky="0" algn="b" rotWithShape="0" blurRad="12700" dist="25400" dir="2700000">
                    <a:srgbClr val="000000"/>
                  </a:outerShdw>
                </a:effectLst>
                <a:latin typeface="Garamond"/>
                <a:ea typeface="Garamond"/>
                <a:cs typeface="Garamond"/>
                <a:sym typeface="Garamond"/>
              </a:defRPr>
            </a:pPr>
            <a:r>
              <a:t>Yom Kippur</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O Sacrifício da Novilha Vermelha"/>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O Sacrifício da Novilha Vermelha</a:t>
            </a:r>
          </a:p>
        </p:txBody>
      </p:sp>
      <p:graphicFrame>
        <p:nvGraphicFramePr>
          <p:cNvPr id="668" name="Table"/>
          <p:cNvGraphicFramePr/>
          <p:nvPr/>
        </p:nvGraphicFramePr>
        <p:xfrm>
          <a:off x="966787" y="1161160"/>
          <a:ext cx="7210427" cy="45624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605212"/>
                <a:gridCol w="3605212"/>
              </a:tblGrid>
              <a:tr h="609600">
                <a:tc>
                  <a:txBody>
                    <a:bodyPr/>
                    <a:lstStyle/>
                    <a:p>
                      <a:pPr algn="l">
                        <a:defRPr sz="1800">
                          <a:solidFill>
                            <a:srgbClr val="000000"/>
                          </a:solidFill>
                        </a:defRPr>
                      </a:pPr>
                      <a:r>
                        <a:rPr b="1" sz="2000">
                          <a:solidFill>
                            <a:srgbClr val="FFFFFF"/>
                          </a:solidFill>
                          <a:sym typeface="Helvetica"/>
                        </a:rPr>
                        <a:t>Aspectos dos sacrifícios da Novilha Vermelha</a:t>
                      </a:r>
                    </a:p>
                  </a:txBody>
                  <a:tcPr marL="0" marR="0" marT="0" marB="0" anchor="t" anchorCtr="0" horzOverflow="overflow">
                    <a:lnB w="38100">
                      <a:solidFill>
                        <a:srgbClr val="FFFFFF"/>
                      </a:solidFill>
                    </a:lnB>
                    <a:solidFill>
                      <a:schemeClr val="accent1"/>
                    </a:solidFill>
                  </a:tcPr>
                </a:tc>
                <a:tc>
                  <a:txBody>
                    <a:bodyPr/>
                    <a:lstStyle/>
                    <a:p>
                      <a:pPr algn="l">
                        <a:defRPr sz="1800">
                          <a:solidFill>
                            <a:srgbClr val="000000"/>
                          </a:solidFill>
                        </a:defRPr>
                      </a:pPr>
                      <a:r>
                        <a:rPr b="1" sz="2000">
                          <a:solidFill>
                            <a:srgbClr val="FFFFFF"/>
                          </a:solidFill>
                          <a:sym typeface="Helvetica"/>
                        </a:rPr>
                        <a:t>Antítipo no sacrifício de Jesus</a:t>
                      </a:r>
                    </a:p>
                  </a:txBody>
                  <a:tcPr marL="0" marR="0" marT="0" marB="0" anchor="t" anchorCtr="0" horzOverflow="overflow">
                    <a:lnB w="38100">
                      <a:solidFill>
                        <a:srgbClr val="FFFFFF"/>
                      </a:solidFill>
                    </a:lnB>
                    <a:solidFill>
                      <a:schemeClr val="accent1"/>
                    </a:solidFill>
                  </a:tcPr>
                </a:tc>
              </a:tr>
              <a:tr h="304800">
                <a:tc>
                  <a:txBody>
                    <a:bodyPr/>
                    <a:lstStyle/>
                    <a:p>
                      <a:pPr algn="l">
                        <a:defRPr sz="1800">
                          <a:solidFill>
                            <a:srgbClr val="000000"/>
                          </a:solidFill>
                        </a:defRPr>
                      </a:pPr>
                      <a:r>
                        <a:rPr b="1" sz="2000">
                          <a:solidFill>
                            <a:srgbClr val="FFFFFF"/>
                          </a:solidFill>
                          <a:sym typeface="Helvetica"/>
                        </a:rPr>
                        <a:t>Uma novilha vermelha muito rara</a:t>
                      </a:r>
                    </a:p>
                  </a:txBody>
                  <a:tcPr marL="0" marR="0" marT="0" marB="0" anchor="t" anchorCtr="0" horzOverflow="overflow">
                    <a:lnT w="38100">
                      <a:solidFill>
                        <a:srgbClr val="FFFFFF"/>
                      </a:solidFill>
                    </a:lnT>
                    <a:solidFill>
                      <a:schemeClr val="accent1"/>
                    </a:solidFill>
                  </a:tcPr>
                </a:tc>
                <a:tc>
                  <a:txBody>
                    <a:bodyPr/>
                    <a:lstStyle/>
                    <a:p>
                      <a:pPr algn="l">
                        <a:defRPr sz="1800">
                          <a:solidFill>
                            <a:srgbClr val="000000"/>
                          </a:solidFill>
                        </a:defRPr>
                      </a:pPr>
                      <a:r>
                        <a:rPr sz="2000">
                          <a:solidFill>
                            <a:srgbClr val="006E6B"/>
                          </a:solidFill>
                          <a:sym typeface="Helvetica"/>
                        </a:rPr>
                        <a:t>Um filho único</a:t>
                      </a:r>
                    </a:p>
                  </a:txBody>
                  <a:tcPr marL="0" marR="0" marT="0" marB="0" anchor="t" anchorCtr="0" horzOverflow="overflow">
                    <a:lnT w="38100">
                      <a:solidFill>
                        <a:srgbClr val="FFFFFF"/>
                      </a:solidFill>
                    </a:lnT>
                    <a:solidFill>
                      <a:srgbClr val="CDECEC"/>
                    </a:solidFill>
                  </a:tcPr>
                </a:tc>
              </a:tr>
              <a:tr h="304800">
                <a:tc>
                  <a:txBody>
                    <a:bodyPr/>
                    <a:lstStyle/>
                    <a:p>
                      <a:pPr algn="l">
                        <a:defRPr sz="1800">
                          <a:solidFill>
                            <a:srgbClr val="000000"/>
                          </a:solidFill>
                        </a:defRPr>
                      </a:pPr>
                      <a:r>
                        <a:rPr b="1" sz="2000">
                          <a:solidFill>
                            <a:srgbClr val="FFFFFF"/>
                          </a:solidFill>
                          <a:sym typeface="Helvetica"/>
                        </a:rPr>
                        <a:t>Sacrificada fora do acampamento</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Sacrificado fora de Jerusalém</a:t>
                      </a:r>
                    </a:p>
                  </a:txBody>
                  <a:tcPr marL="0" marR="0" marT="0" marB="0" anchor="t" anchorCtr="0" horzOverflow="overflow">
                    <a:solidFill>
                      <a:srgbClr val="E8F6F6"/>
                    </a:solidFill>
                  </a:tcPr>
                </a:tc>
              </a:tr>
              <a:tr h="609600">
                <a:tc>
                  <a:txBody>
                    <a:bodyPr/>
                    <a:lstStyle/>
                    <a:p>
                      <a:pPr algn="l">
                        <a:defRPr sz="1800">
                          <a:solidFill>
                            <a:srgbClr val="000000"/>
                          </a:solidFill>
                        </a:defRPr>
                      </a:pPr>
                      <a:r>
                        <a:rPr b="1" sz="2000">
                          <a:solidFill>
                            <a:srgbClr val="FFFFFF"/>
                          </a:solidFill>
                          <a:sym typeface="Helvetica"/>
                        </a:rPr>
                        <a:t>Purifica tanto judeus quanto gentios</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Expia os pecados de judeus e gentios</a:t>
                      </a:r>
                    </a:p>
                  </a:txBody>
                  <a:tcPr marL="0" marR="0" marT="0" marB="0" anchor="t" anchorCtr="0" horzOverflow="overflow">
                    <a:solidFill>
                      <a:srgbClr val="CDECEC"/>
                    </a:solidFill>
                  </a:tcPr>
                </a:tc>
              </a:tr>
              <a:tr h="304800">
                <a:tc>
                  <a:txBody>
                    <a:bodyPr/>
                    <a:lstStyle/>
                    <a:p>
                      <a:pPr algn="l">
                        <a:defRPr sz="1800">
                          <a:solidFill>
                            <a:srgbClr val="000000"/>
                          </a:solidFill>
                        </a:defRPr>
                      </a:pPr>
                      <a:r>
                        <a:rPr b="1" sz="2000">
                          <a:solidFill>
                            <a:srgbClr val="FFFFFF"/>
                          </a:solidFill>
                          <a:sym typeface="Helvetica"/>
                        </a:rPr>
                        <a:t>Um sacrifício sem mancha</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Um sacrifício sem pecado</a:t>
                      </a:r>
                    </a:p>
                  </a:txBody>
                  <a:tcPr marL="0" marR="0" marT="0" marB="0" anchor="t" anchorCtr="0" horzOverflow="overflow">
                    <a:solidFill>
                      <a:srgbClr val="E8F6F6"/>
                    </a:solidFill>
                  </a:tcPr>
                </a:tc>
              </a:tr>
              <a:tr h="304800">
                <a:tc>
                  <a:txBody>
                    <a:bodyPr/>
                    <a:lstStyle/>
                    <a:p>
                      <a:pPr algn="l">
                        <a:defRPr sz="1800">
                          <a:solidFill>
                            <a:srgbClr val="000000"/>
                          </a:solidFill>
                        </a:defRPr>
                      </a:pPr>
                      <a:r>
                        <a:rPr b="1" sz="2000">
                          <a:solidFill>
                            <a:srgbClr val="FFFFFF"/>
                          </a:solidFill>
                          <a:sym typeface="Helvetica"/>
                        </a:rPr>
                        <a:t>Nunca colocada sob uma canga</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Se ofereceu voluntariamente</a:t>
                      </a:r>
                    </a:p>
                  </a:txBody>
                  <a:tcPr marL="0" marR="0" marT="0" marB="0" anchor="t" anchorCtr="0" horzOverflow="overflow">
                    <a:solidFill>
                      <a:srgbClr val="CDECEC"/>
                    </a:solidFill>
                  </a:tcPr>
                </a:tc>
              </a:tr>
              <a:tr h="600075">
                <a:tc>
                  <a:txBody>
                    <a:bodyPr/>
                    <a:lstStyle/>
                    <a:p>
                      <a:pPr algn="l">
                        <a:defRPr sz="1800">
                          <a:solidFill>
                            <a:srgbClr val="000000"/>
                          </a:solidFill>
                        </a:defRPr>
                      </a:pPr>
                      <a:r>
                        <a:rPr b="1" sz="2000">
                          <a:solidFill>
                            <a:srgbClr val="FFFFFF"/>
                          </a:solidFill>
                          <a:sym typeface="Helvetica"/>
                        </a:rPr>
                        <a:t>Lã vermelha e madeira incluídas</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Sangue derramado numa cruz de madeira</a:t>
                      </a:r>
                    </a:p>
                  </a:txBody>
                  <a:tcPr marL="0" marR="0" marT="0" marB="0" anchor="t" anchorCtr="0" horzOverflow="overflow">
                    <a:solidFill>
                      <a:srgbClr val="E8F6F6"/>
                    </a:solidFill>
                  </a:tcPr>
                </a:tc>
              </a:tr>
              <a:tr h="914400">
                <a:tc>
                  <a:txBody>
                    <a:bodyPr/>
                    <a:lstStyle/>
                    <a:p>
                      <a:pPr algn="l">
                        <a:defRPr sz="1800">
                          <a:solidFill>
                            <a:srgbClr val="000000"/>
                          </a:solidFill>
                        </a:defRPr>
                      </a:pPr>
                      <a:r>
                        <a:rPr b="1" sz="2000">
                          <a:solidFill>
                            <a:srgbClr val="FFFFFF"/>
                          </a:solidFill>
                          <a:sym typeface="Helvetica"/>
                        </a:rPr>
                        <a:t>Hissopo incluído (para a purificação dos efeitos da morte)</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Nos purifica dos efeitos do pecado</a:t>
                      </a:r>
                    </a:p>
                  </a:txBody>
                  <a:tcPr marL="0" marR="0" marT="0" marB="0" anchor="t" anchorCtr="0" horzOverflow="overflow">
                    <a:solidFill>
                      <a:srgbClr val="CDECEC"/>
                    </a:solidFill>
                  </a:tcPr>
                </a:tc>
              </a:tr>
              <a:tr h="609600">
                <a:tc>
                  <a:txBody>
                    <a:bodyPr/>
                    <a:lstStyle/>
                    <a:p>
                      <a:pPr algn="l">
                        <a:defRPr sz="1800">
                          <a:solidFill>
                            <a:srgbClr val="000000"/>
                          </a:solidFill>
                        </a:defRPr>
                      </a:pPr>
                      <a:r>
                        <a:rPr b="1" sz="2000">
                          <a:solidFill>
                            <a:srgbClr val="FFFFFF"/>
                          </a:solidFill>
                          <a:sym typeface="Helvetica"/>
                        </a:rPr>
                        <a:t>Água incluída para a purificação</a:t>
                      </a:r>
                    </a:p>
                  </a:txBody>
                  <a:tcPr marL="0" marR="0" marT="0" marB="0" anchor="t" anchorCtr="0" horzOverflow="overflow">
                    <a:solidFill>
                      <a:schemeClr val="accent1"/>
                    </a:solidFill>
                  </a:tcPr>
                </a:tc>
                <a:tc>
                  <a:txBody>
                    <a:bodyPr/>
                    <a:lstStyle/>
                    <a:p>
                      <a:pPr algn="l">
                        <a:defRPr sz="1800">
                          <a:solidFill>
                            <a:srgbClr val="000000"/>
                          </a:solidFill>
                        </a:defRPr>
                      </a:pPr>
                      <a:r>
                        <a:rPr sz="2000">
                          <a:solidFill>
                            <a:srgbClr val="006E6B"/>
                          </a:solidFill>
                          <a:sym typeface="Helvetica"/>
                        </a:rPr>
                        <a:t>Somos batizados em Cristo para perdão</a:t>
                      </a:r>
                    </a:p>
                  </a:txBody>
                  <a:tcPr marL="0" marR="0" marT="0" marB="0" anchor="t" anchorCtr="0" horzOverflow="overflow">
                    <a:solidFill>
                      <a:srgbClr val="E8F6F6"/>
                    </a:solidFill>
                  </a:tcPr>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ephesus08" descr="ephesus08"/>
          <p:cNvPicPr>
            <a:picLocks noChangeAspect="1"/>
          </p:cNvPicPr>
          <p:nvPr/>
        </p:nvPicPr>
        <p:blipFill>
          <a:blip r:embed="rId2">
            <a:extLst/>
          </a:blip>
          <a:stretch>
            <a:fillRect/>
          </a:stretch>
        </p:blipFill>
        <p:spPr>
          <a:xfrm>
            <a:off x="2362200" y="1219200"/>
            <a:ext cx="4210050" cy="5486400"/>
          </a:xfrm>
          <a:prstGeom prst="rect">
            <a:avLst/>
          </a:prstGeom>
          <a:ln w="12700">
            <a:miter lim="400000"/>
          </a:ln>
        </p:spPr>
      </p:pic>
      <p:sp>
        <p:nvSpPr>
          <p:cNvPr id="186" name="Antiga Éfeso"/>
          <p:cNvSpPr txBox="1"/>
          <p:nvPr/>
        </p:nvSpPr>
        <p:spPr>
          <a:xfrm>
            <a:off x="2484120" y="304800"/>
            <a:ext cx="4328160" cy="54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900"/>
              </a:spcBef>
              <a:defRPr b="1" sz="3200">
                <a:solidFill>
                  <a:srgbClr val="FFFF66"/>
                </a:solidFill>
                <a:latin typeface="Garamond"/>
                <a:ea typeface="Garamond"/>
                <a:cs typeface="Garamond"/>
                <a:sym typeface="Garamond"/>
              </a:defRPr>
            </a:lvl1pPr>
          </a:lstStyle>
          <a:p>
            <a:pPr/>
            <a:r>
              <a:t>Antiga Éfeso</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Tipo e Antítipo Sacrificiais"/>
          <p:cNvSpPr txBox="1"/>
          <p:nvPr/>
        </p:nvSpPr>
        <p:spPr>
          <a:xfrm>
            <a:off x="960120" y="256258"/>
            <a:ext cx="7452360" cy="4213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400">
                <a:solidFill>
                  <a:srgbClr val="FFFF00"/>
                </a:solidFill>
                <a:latin typeface="Times New Roman"/>
                <a:ea typeface="Times New Roman"/>
                <a:cs typeface="Times New Roman"/>
                <a:sym typeface="Times New Roman"/>
              </a:defRPr>
            </a:lvl1pPr>
          </a:lstStyle>
          <a:p>
            <a:pPr/>
            <a:r>
              <a:t>Tipo e Antítipo Sacrificiais</a:t>
            </a:r>
          </a:p>
        </p:txBody>
      </p:sp>
      <p:grpSp>
        <p:nvGrpSpPr>
          <p:cNvPr id="745" name="Group"/>
          <p:cNvGrpSpPr/>
          <p:nvPr/>
        </p:nvGrpSpPr>
        <p:grpSpPr>
          <a:xfrm>
            <a:off x="762000" y="914399"/>
            <a:ext cx="7848600" cy="5410202"/>
            <a:chOff x="0" y="0"/>
            <a:chExt cx="7848600" cy="5410201"/>
          </a:xfrm>
        </p:grpSpPr>
        <p:grpSp>
          <p:nvGrpSpPr>
            <p:cNvPr id="743" name="Group"/>
            <p:cNvGrpSpPr/>
            <p:nvPr/>
          </p:nvGrpSpPr>
          <p:grpSpPr>
            <a:xfrm>
              <a:off x="7540" y="3753"/>
              <a:ext cx="7833521" cy="5402695"/>
              <a:chOff x="0" y="0"/>
              <a:chExt cx="7833519" cy="5402694"/>
            </a:xfrm>
          </p:grpSpPr>
          <p:grpSp>
            <p:nvGrpSpPr>
              <p:cNvPr id="673" name="Group"/>
              <p:cNvGrpSpPr/>
              <p:nvPr/>
            </p:nvGrpSpPr>
            <p:grpSpPr>
              <a:xfrm>
                <a:off x="0" y="0"/>
                <a:ext cx="1483242" cy="648426"/>
                <a:chOff x="0" y="0"/>
                <a:chExt cx="1483241" cy="648425"/>
              </a:xfrm>
            </p:grpSpPr>
            <p:sp>
              <p:nvSpPr>
                <p:cNvPr id="671" name="Text"/>
                <p:cNvSpPr txBox="1"/>
                <p:nvPr/>
              </p:nvSpPr>
              <p:spPr>
                <a:xfrm>
                  <a:off x="153820" y="0"/>
                  <a:ext cx="1175602" cy="4659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200">
                      <a:solidFill>
                        <a:srgbClr val="FFFF00"/>
                      </a:solidFill>
                      <a:latin typeface="Times New Roman"/>
                      <a:ea typeface="Times New Roman"/>
                      <a:cs typeface="Times New Roman"/>
                      <a:sym typeface="Times New Roman"/>
                    </a:defRPr>
                  </a:pPr>
                  <a:r>
                    <a:t> </a:t>
                  </a:r>
                  <a:endParaRPr>
                    <a:solidFill>
                      <a:srgbClr val="FFFFFF"/>
                    </a:solidFill>
                  </a:endParaRPr>
                </a:p>
                <a:p>
                  <a:pPr>
                    <a:defRPr sz="1200">
                      <a:solidFill>
                        <a:srgbClr val="FFFFFF"/>
                      </a:solidFill>
                      <a:latin typeface="Times New Roman"/>
                      <a:ea typeface="Times New Roman"/>
                      <a:cs typeface="Times New Roman"/>
                      <a:sym typeface="Times New Roman"/>
                    </a:defRPr>
                  </a:pPr>
                  <a:r>
                    <a:t> </a:t>
                  </a:r>
                </a:p>
              </p:txBody>
            </p:sp>
            <p:sp>
              <p:nvSpPr>
                <p:cNvPr id="672" name="Rectangle"/>
                <p:cNvSpPr/>
                <p:nvPr/>
              </p:nvSpPr>
              <p:spPr>
                <a:xfrm>
                  <a:off x="0" y="0"/>
                  <a:ext cx="1483242" cy="64842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76" name="Group"/>
              <p:cNvGrpSpPr/>
              <p:nvPr/>
            </p:nvGrpSpPr>
            <p:grpSpPr>
              <a:xfrm>
                <a:off x="1483239" y="1"/>
                <a:ext cx="2026259" cy="648425"/>
                <a:chOff x="0" y="0"/>
                <a:chExt cx="2026258" cy="648424"/>
              </a:xfrm>
            </p:grpSpPr>
            <p:sp>
              <p:nvSpPr>
                <p:cNvPr id="674" name="Sacrifício no Antigo Testamento"/>
                <p:cNvSpPr txBox="1"/>
                <p:nvPr/>
              </p:nvSpPr>
              <p:spPr>
                <a:xfrm>
                  <a:off x="153820" y="0"/>
                  <a:ext cx="1718618" cy="5151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sz="1500">
                      <a:solidFill>
                        <a:srgbClr val="FFFF00"/>
                      </a:solidFill>
                      <a:latin typeface="Times New Roman"/>
                      <a:ea typeface="Times New Roman"/>
                      <a:cs typeface="Times New Roman"/>
                      <a:sym typeface="Times New Roman"/>
                    </a:defRPr>
                  </a:lvl1pPr>
                </a:lstStyle>
                <a:p>
                  <a:pPr/>
                  <a:r>
                    <a:t>Sacrifício no Antigo Testamento</a:t>
                  </a:r>
                </a:p>
              </p:txBody>
            </p:sp>
            <p:sp>
              <p:nvSpPr>
                <p:cNvPr id="675" name="Rectangle"/>
                <p:cNvSpPr/>
                <p:nvPr/>
              </p:nvSpPr>
              <p:spPr>
                <a:xfrm>
                  <a:off x="-1" y="0"/>
                  <a:ext cx="2026260" cy="648425"/>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79" name="Group"/>
              <p:cNvGrpSpPr/>
              <p:nvPr/>
            </p:nvGrpSpPr>
            <p:grpSpPr>
              <a:xfrm>
                <a:off x="3509495" y="-1"/>
                <a:ext cx="2207265" cy="648427"/>
                <a:chOff x="0" y="0"/>
                <a:chExt cx="2207264" cy="648425"/>
              </a:xfrm>
            </p:grpSpPr>
            <p:sp>
              <p:nvSpPr>
                <p:cNvPr id="677" name="Cumprimento no Novo Testamento"/>
                <p:cNvSpPr txBox="1"/>
                <p:nvPr/>
              </p:nvSpPr>
              <p:spPr>
                <a:xfrm>
                  <a:off x="153820" y="0"/>
                  <a:ext cx="1899625" cy="4902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sz="1400">
                      <a:solidFill>
                        <a:srgbClr val="FFFF00"/>
                      </a:solidFill>
                      <a:latin typeface="Times New Roman"/>
                      <a:ea typeface="Times New Roman"/>
                      <a:cs typeface="Times New Roman"/>
                      <a:sym typeface="Times New Roman"/>
                    </a:defRPr>
                  </a:lvl1pPr>
                </a:lstStyle>
                <a:p>
                  <a:pPr/>
                  <a:r>
                    <a:t>Cumprimento no Novo Testamento</a:t>
                  </a:r>
                </a:p>
              </p:txBody>
            </p:sp>
            <p:sp>
              <p:nvSpPr>
                <p:cNvPr id="678" name="Rectangle"/>
                <p:cNvSpPr/>
                <p:nvPr/>
              </p:nvSpPr>
              <p:spPr>
                <a:xfrm>
                  <a:off x="0" y="0"/>
                  <a:ext cx="2207265" cy="64842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82" name="Group"/>
              <p:cNvGrpSpPr/>
              <p:nvPr/>
            </p:nvGrpSpPr>
            <p:grpSpPr>
              <a:xfrm>
                <a:off x="5716758" y="0"/>
                <a:ext cx="2116762" cy="648426"/>
                <a:chOff x="0" y="0"/>
                <a:chExt cx="2116761" cy="648425"/>
              </a:xfrm>
            </p:grpSpPr>
            <p:sp>
              <p:nvSpPr>
                <p:cNvPr id="680" name="Escrituras"/>
                <p:cNvSpPr txBox="1"/>
                <p:nvPr/>
              </p:nvSpPr>
              <p:spPr>
                <a:xfrm>
                  <a:off x="153820" y="0"/>
                  <a:ext cx="1809122" cy="491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200">
                      <a:solidFill>
                        <a:srgbClr val="FFFF00"/>
                      </a:solidFill>
                      <a:latin typeface="Times New Roman"/>
                      <a:ea typeface="Times New Roman"/>
                      <a:cs typeface="Times New Roman"/>
                      <a:sym typeface="Times New Roman"/>
                    </a:defRPr>
                  </a:pPr>
                  <a:r>
                    <a:t>    </a:t>
                  </a:r>
                  <a:r>
                    <a:rPr b="1" sz="1500"/>
                    <a:t>Escrituras</a:t>
                  </a:r>
                  <a:endParaRPr b="1" sz="1400">
                    <a:solidFill>
                      <a:srgbClr val="FFFFFF"/>
                    </a:solidFill>
                  </a:endParaRPr>
                </a:p>
                <a:p>
                  <a:pPr>
                    <a:defRPr sz="1200">
                      <a:solidFill>
                        <a:srgbClr val="FFFFFF"/>
                      </a:solidFill>
                      <a:latin typeface="Times New Roman"/>
                      <a:ea typeface="Times New Roman"/>
                      <a:cs typeface="Times New Roman"/>
                      <a:sym typeface="Times New Roman"/>
                    </a:defRPr>
                  </a:pPr>
                  <a:r>
                    <a:t> </a:t>
                  </a:r>
                </a:p>
              </p:txBody>
            </p:sp>
            <p:sp>
              <p:nvSpPr>
                <p:cNvPr id="681" name="Rectangle"/>
                <p:cNvSpPr/>
                <p:nvPr/>
              </p:nvSpPr>
              <p:spPr>
                <a:xfrm>
                  <a:off x="0" y="0"/>
                  <a:ext cx="2116762" cy="64842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85" name="Group"/>
              <p:cNvGrpSpPr/>
              <p:nvPr/>
            </p:nvGrpSpPr>
            <p:grpSpPr>
              <a:xfrm>
                <a:off x="0" y="648423"/>
                <a:ext cx="1483242" cy="3169515"/>
                <a:chOff x="0" y="0"/>
                <a:chExt cx="1483241" cy="3169514"/>
              </a:xfrm>
            </p:grpSpPr>
            <p:sp>
              <p:nvSpPr>
                <p:cNvPr id="683" name="Ofertas de Aroma Agradável"/>
                <p:cNvSpPr txBox="1"/>
                <p:nvPr/>
              </p:nvSpPr>
              <p:spPr>
                <a:xfrm>
                  <a:off x="153820" y="0"/>
                  <a:ext cx="1175602" cy="7686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Times New Roman"/>
                      <a:ea typeface="Times New Roman"/>
                      <a:cs typeface="Times New Roman"/>
                      <a:sym typeface="Times New Roman"/>
                    </a:defRPr>
                  </a:lvl1pPr>
                </a:lstStyle>
                <a:p>
                  <a:pPr/>
                  <a:r>
                    <a:t>Ofertas de Aroma Agradável</a:t>
                  </a:r>
                </a:p>
              </p:txBody>
            </p:sp>
            <p:sp>
              <p:nvSpPr>
                <p:cNvPr id="684" name="Rectangle"/>
                <p:cNvSpPr/>
                <p:nvPr/>
              </p:nvSpPr>
              <p:spPr>
                <a:xfrm>
                  <a:off x="-1" y="-1"/>
                  <a:ext cx="1483242" cy="3169516"/>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88" name="Group"/>
              <p:cNvGrpSpPr/>
              <p:nvPr/>
            </p:nvGrpSpPr>
            <p:grpSpPr>
              <a:xfrm>
                <a:off x="1483239" y="648423"/>
                <a:ext cx="2026259" cy="792381"/>
                <a:chOff x="0" y="0"/>
                <a:chExt cx="2026258" cy="792380"/>
              </a:xfrm>
            </p:grpSpPr>
            <p:sp>
              <p:nvSpPr>
                <p:cNvPr id="686" name="Holocausto"/>
                <p:cNvSpPr txBox="1"/>
                <p:nvPr/>
              </p:nvSpPr>
              <p:spPr>
                <a:xfrm>
                  <a:off x="153820" y="0"/>
                  <a:ext cx="1718618" cy="299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00"/>
                      </a:solidFill>
                      <a:latin typeface="Times New Roman"/>
                      <a:ea typeface="Times New Roman"/>
                      <a:cs typeface="Times New Roman"/>
                      <a:sym typeface="Times New Roman"/>
                    </a:defRPr>
                  </a:lvl1pPr>
                </a:lstStyle>
                <a:p>
                  <a:pPr/>
                  <a:r>
                    <a:t>Holocausto</a:t>
                  </a:r>
                </a:p>
              </p:txBody>
            </p:sp>
            <p:sp>
              <p:nvSpPr>
                <p:cNvPr id="687" name="Rectangle"/>
                <p:cNvSpPr/>
                <p:nvPr/>
              </p:nvSpPr>
              <p:spPr>
                <a:xfrm>
                  <a:off x="-1" y="0"/>
                  <a:ext cx="2026260"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91" name="Group"/>
              <p:cNvGrpSpPr/>
              <p:nvPr/>
            </p:nvGrpSpPr>
            <p:grpSpPr>
              <a:xfrm>
                <a:off x="3509495" y="648423"/>
                <a:ext cx="2207265" cy="792381"/>
                <a:chOff x="0" y="0"/>
                <a:chExt cx="2207264" cy="792380"/>
              </a:xfrm>
            </p:grpSpPr>
            <p:sp>
              <p:nvSpPr>
                <p:cNvPr id="689" name="A devoção de Jesus e a nossa a Deus"/>
                <p:cNvSpPr txBox="1"/>
                <p:nvPr/>
              </p:nvSpPr>
              <p:spPr>
                <a:xfrm>
                  <a:off x="153820" y="0"/>
                  <a:ext cx="1899625" cy="7326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600">
                      <a:solidFill>
                        <a:srgbClr val="FFFF00"/>
                      </a:solidFill>
                      <a:latin typeface="Times New Roman"/>
                      <a:ea typeface="Times New Roman"/>
                      <a:cs typeface="Times New Roman"/>
                      <a:sym typeface="Times New Roman"/>
                    </a:defRPr>
                  </a:pPr>
                  <a:r>
                    <a:t>A devoção de Jesus e a nossa a Deus</a:t>
                  </a:r>
                  <a:endParaRPr>
                    <a:solidFill>
                      <a:srgbClr val="FFFFFF"/>
                    </a:solidFill>
                  </a:endParaRPr>
                </a:p>
                <a:p>
                  <a:pPr>
                    <a:defRPr sz="1200">
                      <a:solidFill>
                        <a:srgbClr val="FFFFFF"/>
                      </a:solidFill>
                      <a:latin typeface="Times New Roman"/>
                      <a:ea typeface="Times New Roman"/>
                      <a:cs typeface="Times New Roman"/>
                      <a:sym typeface="Times New Roman"/>
                    </a:defRPr>
                  </a:pPr>
                  <a:r>
                    <a:t> </a:t>
                  </a:r>
                </a:p>
              </p:txBody>
            </p:sp>
            <p:sp>
              <p:nvSpPr>
                <p:cNvPr id="690" name="Rectangle"/>
                <p:cNvSpPr/>
                <p:nvPr/>
              </p:nvSpPr>
              <p:spPr>
                <a:xfrm>
                  <a:off x="0" y="0"/>
                  <a:ext cx="2207265"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94" name="Group"/>
              <p:cNvGrpSpPr/>
              <p:nvPr/>
            </p:nvGrpSpPr>
            <p:grpSpPr>
              <a:xfrm>
                <a:off x="5716758" y="648423"/>
                <a:ext cx="2116762" cy="792381"/>
                <a:chOff x="0" y="0"/>
                <a:chExt cx="2116761" cy="792380"/>
              </a:xfrm>
            </p:grpSpPr>
            <p:sp>
              <p:nvSpPr>
                <p:cNvPr id="692" name="Efésios 5:1,2 Romanos 12:1,2"/>
                <p:cNvSpPr txBox="1"/>
                <p:nvPr/>
              </p:nvSpPr>
              <p:spPr>
                <a:xfrm>
                  <a:off x="153820" y="0"/>
                  <a:ext cx="1809122" cy="5151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00"/>
                      </a:solidFill>
                      <a:latin typeface="Times New Roman"/>
                      <a:ea typeface="Times New Roman"/>
                      <a:cs typeface="Times New Roman"/>
                      <a:sym typeface="Times New Roman"/>
                    </a:defRPr>
                  </a:lvl1pPr>
                </a:lstStyle>
                <a:p>
                  <a:pPr/>
                  <a:r>
                    <a:t>Efésios 5:1,2 Romanos 12:1,2</a:t>
                  </a:r>
                </a:p>
              </p:txBody>
            </p:sp>
            <p:sp>
              <p:nvSpPr>
                <p:cNvPr id="693" name="Rectangle"/>
                <p:cNvSpPr/>
                <p:nvPr/>
              </p:nvSpPr>
              <p:spPr>
                <a:xfrm>
                  <a:off x="-1" y="0"/>
                  <a:ext cx="2116763"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697" name="Group"/>
              <p:cNvGrpSpPr/>
              <p:nvPr/>
            </p:nvGrpSpPr>
            <p:grpSpPr>
              <a:xfrm>
                <a:off x="1483239" y="1440801"/>
                <a:ext cx="2026259" cy="792381"/>
                <a:chOff x="0" y="0"/>
                <a:chExt cx="2026258" cy="792380"/>
              </a:xfrm>
            </p:grpSpPr>
            <p:sp>
              <p:nvSpPr>
                <p:cNvPr id="695" name="Oferta de Cereal"/>
                <p:cNvSpPr txBox="1"/>
                <p:nvPr/>
              </p:nvSpPr>
              <p:spPr>
                <a:xfrm>
                  <a:off x="153820" y="0"/>
                  <a:ext cx="1718618" cy="287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00"/>
                      </a:solidFill>
                      <a:latin typeface="Times New Roman"/>
                      <a:ea typeface="Times New Roman"/>
                      <a:cs typeface="Times New Roman"/>
                      <a:sym typeface="Times New Roman"/>
                    </a:defRPr>
                  </a:lvl1pPr>
                </a:lstStyle>
                <a:p>
                  <a:pPr/>
                  <a:r>
                    <a:t>Oferta de Cereal</a:t>
                  </a:r>
                </a:p>
              </p:txBody>
            </p:sp>
            <p:sp>
              <p:nvSpPr>
                <p:cNvPr id="696" name="Rectangle"/>
                <p:cNvSpPr/>
                <p:nvPr/>
              </p:nvSpPr>
              <p:spPr>
                <a:xfrm>
                  <a:off x="-1" y="0"/>
                  <a:ext cx="2026260"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00" name="Group"/>
              <p:cNvGrpSpPr/>
              <p:nvPr/>
            </p:nvGrpSpPr>
            <p:grpSpPr>
              <a:xfrm>
                <a:off x="3509496" y="1440801"/>
                <a:ext cx="2207265" cy="792381"/>
                <a:chOff x="0" y="0"/>
                <a:chExt cx="2207264" cy="792380"/>
              </a:xfrm>
            </p:grpSpPr>
            <p:sp>
              <p:nvSpPr>
                <p:cNvPr id="698" name="Devolver uma contribuição a Deus"/>
                <p:cNvSpPr txBox="1"/>
                <p:nvPr/>
              </p:nvSpPr>
              <p:spPr>
                <a:xfrm>
                  <a:off x="153820" y="0"/>
                  <a:ext cx="1899625" cy="5400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Times New Roman"/>
                      <a:ea typeface="Times New Roman"/>
                      <a:cs typeface="Times New Roman"/>
                      <a:sym typeface="Times New Roman"/>
                    </a:defRPr>
                  </a:lvl1pPr>
                </a:lstStyle>
                <a:p>
                  <a:pPr/>
                  <a:r>
                    <a:t>Devolver uma contribuição a Deus</a:t>
                  </a:r>
                </a:p>
              </p:txBody>
            </p:sp>
            <p:sp>
              <p:nvSpPr>
                <p:cNvPr id="699" name="Rectangle"/>
                <p:cNvSpPr/>
                <p:nvPr/>
              </p:nvSpPr>
              <p:spPr>
                <a:xfrm>
                  <a:off x="-1" y="0"/>
                  <a:ext cx="2207266"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03" name="Group"/>
              <p:cNvGrpSpPr/>
              <p:nvPr/>
            </p:nvGrpSpPr>
            <p:grpSpPr>
              <a:xfrm>
                <a:off x="5716758" y="1440801"/>
                <a:ext cx="2116762" cy="792381"/>
                <a:chOff x="0" y="0"/>
                <a:chExt cx="2116761" cy="792380"/>
              </a:xfrm>
            </p:grpSpPr>
            <p:sp>
              <p:nvSpPr>
                <p:cNvPr id="701" name="Mateus 6:19-21…"/>
                <p:cNvSpPr txBox="1"/>
                <p:nvPr/>
              </p:nvSpPr>
              <p:spPr>
                <a:xfrm>
                  <a:off x="153820" y="0"/>
                  <a:ext cx="1809122" cy="5151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500">
                      <a:solidFill>
                        <a:srgbClr val="FFFF00"/>
                      </a:solidFill>
                      <a:latin typeface="Times New Roman"/>
                      <a:ea typeface="Times New Roman"/>
                      <a:cs typeface="Times New Roman"/>
                      <a:sym typeface="Times New Roman"/>
                    </a:defRPr>
                  </a:pPr>
                  <a:r>
                    <a:t>Mateus 6:19-21</a:t>
                  </a:r>
                  <a:endParaRPr>
                    <a:solidFill>
                      <a:srgbClr val="FFFFFF"/>
                    </a:solidFill>
                  </a:endParaRPr>
                </a:p>
                <a:p>
                  <a:pPr>
                    <a:defRPr b="1" sz="1500">
                      <a:solidFill>
                        <a:srgbClr val="FFFF00"/>
                      </a:solidFill>
                      <a:latin typeface="Times New Roman"/>
                      <a:ea typeface="Times New Roman"/>
                      <a:cs typeface="Times New Roman"/>
                      <a:sym typeface="Times New Roman"/>
                    </a:defRPr>
                  </a:pPr>
                  <a:r>
                    <a:t>Romanos 8,9</a:t>
                  </a:r>
                </a:p>
              </p:txBody>
            </p:sp>
            <p:sp>
              <p:nvSpPr>
                <p:cNvPr id="702" name="Rectangle"/>
                <p:cNvSpPr/>
                <p:nvPr/>
              </p:nvSpPr>
              <p:spPr>
                <a:xfrm>
                  <a:off x="-1" y="0"/>
                  <a:ext cx="2116763"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06" name="Group"/>
              <p:cNvGrpSpPr/>
              <p:nvPr/>
            </p:nvGrpSpPr>
            <p:grpSpPr>
              <a:xfrm>
                <a:off x="1483239" y="2233180"/>
                <a:ext cx="2026259" cy="792381"/>
                <a:chOff x="0" y="0"/>
                <a:chExt cx="2026258" cy="792380"/>
              </a:xfrm>
            </p:grpSpPr>
            <p:sp>
              <p:nvSpPr>
                <p:cNvPr id="704" name="Oferta de Bebida (Libação)"/>
                <p:cNvSpPr txBox="1"/>
                <p:nvPr/>
              </p:nvSpPr>
              <p:spPr>
                <a:xfrm>
                  <a:off x="153820" y="0"/>
                  <a:ext cx="1718618" cy="4902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00"/>
                      </a:solidFill>
                      <a:latin typeface="Times New Roman"/>
                      <a:ea typeface="Times New Roman"/>
                      <a:cs typeface="Times New Roman"/>
                      <a:sym typeface="Times New Roman"/>
                    </a:defRPr>
                  </a:lvl1pPr>
                </a:lstStyle>
                <a:p>
                  <a:pPr/>
                  <a:r>
                    <a:t>Oferta de Bebida (Libação)</a:t>
                  </a:r>
                </a:p>
              </p:txBody>
            </p:sp>
            <p:sp>
              <p:nvSpPr>
                <p:cNvPr id="705" name="Rectangle"/>
                <p:cNvSpPr/>
                <p:nvPr/>
              </p:nvSpPr>
              <p:spPr>
                <a:xfrm>
                  <a:off x="-1" y="0"/>
                  <a:ext cx="2026260"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09" name="Group"/>
              <p:cNvGrpSpPr/>
              <p:nvPr/>
            </p:nvGrpSpPr>
            <p:grpSpPr>
              <a:xfrm>
                <a:off x="3509496" y="2233180"/>
                <a:ext cx="2207265" cy="792381"/>
                <a:chOff x="0" y="0"/>
                <a:chExt cx="2207264" cy="792380"/>
              </a:xfrm>
            </p:grpSpPr>
            <p:sp>
              <p:nvSpPr>
                <p:cNvPr id="707" name="Derramar nossa vida para Deus"/>
                <p:cNvSpPr txBox="1"/>
                <p:nvPr/>
              </p:nvSpPr>
              <p:spPr>
                <a:xfrm>
                  <a:off x="153820" y="0"/>
                  <a:ext cx="1899625" cy="707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500">
                      <a:solidFill>
                        <a:srgbClr val="FFFF00"/>
                      </a:solidFill>
                      <a:latin typeface="Times New Roman"/>
                      <a:ea typeface="Times New Roman"/>
                      <a:cs typeface="Times New Roman"/>
                      <a:sym typeface="Times New Roman"/>
                    </a:defRPr>
                  </a:pPr>
                  <a:r>
                    <a:t>Derramar nossa vida para Deus</a:t>
                  </a:r>
                  <a:endParaRPr>
                    <a:solidFill>
                      <a:srgbClr val="FFFFFF"/>
                    </a:solidFill>
                  </a:endParaRPr>
                </a:p>
                <a:p>
                  <a:pPr>
                    <a:defRPr sz="1200">
                      <a:solidFill>
                        <a:srgbClr val="FFFFFF"/>
                      </a:solidFill>
                      <a:latin typeface="Times New Roman"/>
                      <a:ea typeface="Times New Roman"/>
                      <a:cs typeface="Times New Roman"/>
                      <a:sym typeface="Times New Roman"/>
                    </a:defRPr>
                  </a:pPr>
                  <a:r>
                    <a:t> </a:t>
                  </a:r>
                </a:p>
              </p:txBody>
            </p:sp>
            <p:sp>
              <p:nvSpPr>
                <p:cNvPr id="708" name="Rectangle"/>
                <p:cNvSpPr/>
                <p:nvPr/>
              </p:nvSpPr>
              <p:spPr>
                <a:xfrm>
                  <a:off x="-1" y="0"/>
                  <a:ext cx="2207266"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12" name="Group"/>
              <p:cNvGrpSpPr/>
              <p:nvPr/>
            </p:nvGrpSpPr>
            <p:grpSpPr>
              <a:xfrm>
                <a:off x="5716758" y="2233180"/>
                <a:ext cx="2116762" cy="792381"/>
                <a:chOff x="0" y="0"/>
                <a:chExt cx="2116761" cy="792380"/>
              </a:xfrm>
            </p:grpSpPr>
            <p:sp>
              <p:nvSpPr>
                <p:cNvPr id="710" name="Lucas 22:20  Filipenses 2:16"/>
                <p:cNvSpPr txBox="1"/>
                <p:nvPr/>
              </p:nvSpPr>
              <p:spPr>
                <a:xfrm>
                  <a:off x="153820" y="0"/>
                  <a:ext cx="1809122" cy="5151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00"/>
                      </a:solidFill>
                      <a:latin typeface="Times New Roman"/>
                      <a:ea typeface="Times New Roman"/>
                      <a:cs typeface="Times New Roman"/>
                      <a:sym typeface="Times New Roman"/>
                    </a:defRPr>
                  </a:lvl1pPr>
                </a:lstStyle>
                <a:p>
                  <a:pPr/>
                  <a:r>
                    <a:t>Lucas 22:20  Filipenses 2:16</a:t>
                  </a:r>
                </a:p>
              </p:txBody>
            </p:sp>
            <p:sp>
              <p:nvSpPr>
                <p:cNvPr id="711" name="Rectangle"/>
                <p:cNvSpPr/>
                <p:nvPr/>
              </p:nvSpPr>
              <p:spPr>
                <a:xfrm>
                  <a:off x="-1" y="0"/>
                  <a:ext cx="2116763"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15" name="Group"/>
              <p:cNvGrpSpPr/>
              <p:nvPr/>
            </p:nvGrpSpPr>
            <p:grpSpPr>
              <a:xfrm>
                <a:off x="1483239" y="3025558"/>
                <a:ext cx="2026259" cy="792380"/>
                <a:chOff x="0" y="0"/>
                <a:chExt cx="2026258" cy="792379"/>
              </a:xfrm>
            </p:grpSpPr>
            <p:sp>
              <p:nvSpPr>
                <p:cNvPr id="713" name="Oferta de Comunhão"/>
                <p:cNvSpPr txBox="1"/>
                <p:nvPr/>
              </p:nvSpPr>
              <p:spPr>
                <a:xfrm>
                  <a:off x="153820" y="-1"/>
                  <a:ext cx="1718618" cy="2870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00"/>
                      </a:solidFill>
                      <a:latin typeface="Times New Roman"/>
                      <a:ea typeface="Times New Roman"/>
                      <a:cs typeface="Times New Roman"/>
                      <a:sym typeface="Times New Roman"/>
                    </a:defRPr>
                  </a:lvl1pPr>
                </a:lstStyle>
                <a:p>
                  <a:pPr/>
                  <a:r>
                    <a:t>Oferta de Comunhão</a:t>
                  </a:r>
                </a:p>
              </p:txBody>
            </p:sp>
            <p:sp>
              <p:nvSpPr>
                <p:cNvPr id="714" name="Rectangle"/>
                <p:cNvSpPr/>
                <p:nvPr/>
              </p:nvSpPr>
              <p:spPr>
                <a:xfrm>
                  <a:off x="-1" y="-1"/>
                  <a:ext cx="2026260" cy="79238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18" name="Group"/>
              <p:cNvGrpSpPr/>
              <p:nvPr/>
            </p:nvGrpSpPr>
            <p:grpSpPr>
              <a:xfrm>
                <a:off x="3509496" y="3025558"/>
                <a:ext cx="2207265" cy="792380"/>
                <a:chOff x="0" y="0"/>
                <a:chExt cx="2207264" cy="792379"/>
              </a:xfrm>
            </p:grpSpPr>
            <p:sp>
              <p:nvSpPr>
                <p:cNvPr id="716" name="Celebrar nossas bençãos de Deus"/>
                <p:cNvSpPr txBox="1"/>
                <p:nvPr/>
              </p:nvSpPr>
              <p:spPr>
                <a:xfrm>
                  <a:off x="153820" y="0"/>
                  <a:ext cx="1899625" cy="5400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Times New Roman"/>
                      <a:ea typeface="Times New Roman"/>
                      <a:cs typeface="Times New Roman"/>
                      <a:sym typeface="Times New Roman"/>
                    </a:defRPr>
                  </a:lvl1pPr>
                </a:lstStyle>
                <a:p>
                  <a:pPr/>
                  <a:r>
                    <a:t>Celebrar nossas bençãos de Deus</a:t>
                  </a:r>
                </a:p>
              </p:txBody>
            </p:sp>
            <p:sp>
              <p:nvSpPr>
                <p:cNvPr id="717" name="Rectangle"/>
                <p:cNvSpPr/>
                <p:nvPr/>
              </p:nvSpPr>
              <p:spPr>
                <a:xfrm>
                  <a:off x="-1" y="-1"/>
                  <a:ext cx="2207266" cy="79238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21" name="Group"/>
              <p:cNvGrpSpPr/>
              <p:nvPr/>
            </p:nvGrpSpPr>
            <p:grpSpPr>
              <a:xfrm>
                <a:off x="5716758" y="3025558"/>
                <a:ext cx="2116762" cy="792380"/>
                <a:chOff x="0" y="0"/>
                <a:chExt cx="2116761" cy="792379"/>
              </a:xfrm>
            </p:grpSpPr>
            <p:sp>
              <p:nvSpPr>
                <p:cNvPr id="719" name="João 10:10…"/>
                <p:cNvSpPr txBox="1"/>
                <p:nvPr/>
              </p:nvSpPr>
              <p:spPr>
                <a:xfrm>
                  <a:off x="153820" y="-1"/>
                  <a:ext cx="1809122" cy="5151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500">
                      <a:solidFill>
                        <a:srgbClr val="FFFF00"/>
                      </a:solidFill>
                      <a:latin typeface="Times New Roman"/>
                      <a:ea typeface="Times New Roman"/>
                      <a:cs typeface="Times New Roman"/>
                      <a:sym typeface="Times New Roman"/>
                    </a:defRPr>
                  </a:pPr>
                  <a:r>
                    <a:t>João 10:10</a:t>
                  </a:r>
                  <a:endParaRPr>
                    <a:solidFill>
                      <a:srgbClr val="FFFFFF"/>
                    </a:solidFill>
                  </a:endParaRPr>
                </a:p>
                <a:p>
                  <a:pPr>
                    <a:defRPr b="1" sz="1500">
                      <a:solidFill>
                        <a:srgbClr val="FFFF00"/>
                      </a:solidFill>
                      <a:latin typeface="Times New Roman"/>
                      <a:ea typeface="Times New Roman"/>
                      <a:cs typeface="Times New Roman"/>
                      <a:sym typeface="Times New Roman"/>
                    </a:defRPr>
                  </a:pPr>
                  <a:r>
                    <a:t>1 Ts 5:16</a:t>
                  </a:r>
                </a:p>
              </p:txBody>
            </p:sp>
            <p:sp>
              <p:nvSpPr>
                <p:cNvPr id="720" name="Rectangle"/>
                <p:cNvSpPr/>
                <p:nvPr/>
              </p:nvSpPr>
              <p:spPr>
                <a:xfrm>
                  <a:off x="-1" y="-1"/>
                  <a:ext cx="2116763" cy="79238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24" name="Group"/>
              <p:cNvGrpSpPr/>
              <p:nvPr/>
            </p:nvGrpSpPr>
            <p:grpSpPr>
              <a:xfrm>
                <a:off x="0" y="3817937"/>
                <a:ext cx="1483242" cy="1584758"/>
                <a:chOff x="0" y="0"/>
                <a:chExt cx="1483241" cy="1584757"/>
              </a:xfrm>
            </p:grpSpPr>
            <p:sp>
              <p:nvSpPr>
                <p:cNvPr id="722" name="Sacrifícios de Sangue"/>
                <p:cNvSpPr txBox="1"/>
                <p:nvPr/>
              </p:nvSpPr>
              <p:spPr>
                <a:xfrm>
                  <a:off x="153820" y="-1"/>
                  <a:ext cx="1175602" cy="5400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Times New Roman"/>
                      <a:ea typeface="Times New Roman"/>
                      <a:cs typeface="Times New Roman"/>
                      <a:sym typeface="Times New Roman"/>
                    </a:defRPr>
                  </a:lvl1pPr>
                </a:lstStyle>
                <a:p>
                  <a:pPr/>
                  <a:r>
                    <a:t>Sacrifícios de Sangue</a:t>
                  </a:r>
                </a:p>
              </p:txBody>
            </p:sp>
            <p:sp>
              <p:nvSpPr>
                <p:cNvPr id="723" name="Rectangle"/>
                <p:cNvSpPr/>
                <p:nvPr/>
              </p:nvSpPr>
              <p:spPr>
                <a:xfrm>
                  <a:off x="-1" y="-1"/>
                  <a:ext cx="1483242" cy="1584759"/>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27" name="Group"/>
              <p:cNvGrpSpPr/>
              <p:nvPr/>
            </p:nvGrpSpPr>
            <p:grpSpPr>
              <a:xfrm>
                <a:off x="1483239" y="3817937"/>
                <a:ext cx="2026259" cy="792380"/>
                <a:chOff x="0" y="0"/>
                <a:chExt cx="2026258" cy="792379"/>
              </a:xfrm>
            </p:grpSpPr>
            <p:sp>
              <p:nvSpPr>
                <p:cNvPr id="725" name="Oferta pelo Pecado"/>
                <p:cNvSpPr txBox="1"/>
                <p:nvPr/>
              </p:nvSpPr>
              <p:spPr>
                <a:xfrm>
                  <a:off x="153820" y="-1"/>
                  <a:ext cx="1718618" cy="2870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00"/>
                      </a:solidFill>
                      <a:latin typeface="Times New Roman"/>
                      <a:ea typeface="Times New Roman"/>
                      <a:cs typeface="Times New Roman"/>
                      <a:sym typeface="Times New Roman"/>
                    </a:defRPr>
                  </a:lvl1pPr>
                </a:lstStyle>
                <a:p>
                  <a:pPr/>
                  <a:r>
                    <a:t>Oferta pelo Pecado</a:t>
                  </a:r>
                </a:p>
              </p:txBody>
            </p:sp>
            <p:sp>
              <p:nvSpPr>
                <p:cNvPr id="726" name="Rectangle"/>
                <p:cNvSpPr/>
                <p:nvPr/>
              </p:nvSpPr>
              <p:spPr>
                <a:xfrm>
                  <a:off x="-1" y="-1"/>
                  <a:ext cx="2026260" cy="79238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30" name="Group"/>
              <p:cNvGrpSpPr/>
              <p:nvPr/>
            </p:nvGrpSpPr>
            <p:grpSpPr>
              <a:xfrm>
                <a:off x="3509495" y="3817937"/>
                <a:ext cx="2207265" cy="792380"/>
                <a:chOff x="0" y="0"/>
                <a:chExt cx="2207264" cy="792379"/>
              </a:xfrm>
            </p:grpSpPr>
            <p:sp>
              <p:nvSpPr>
                <p:cNvPr id="728" name="O sacrifício de Jesus por nossos pecados"/>
                <p:cNvSpPr txBox="1"/>
                <p:nvPr/>
              </p:nvSpPr>
              <p:spPr>
                <a:xfrm>
                  <a:off x="153820" y="0"/>
                  <a:ext cx="1899625" cy="768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600">
                      <a:solidFill>
                        <a:srgbClr val="FFFF00"/>
                      </a:solidFill>
                      <a:latin typeface="Times New Roman"/>
                      <a:ea typeface="Times New Roman"/>
                      <a:cs typeface="Times New Roman"/>
                      <a:sym typeface="Times New Roman"/>
                    </a:defRPr>
                  </a:pPr>
                  <a:r>
                    <a:t>O sacrifício de Jesus por nossos pecados</a:t>
                  </a:r>
                  <a:endParaRPr>
                    <a:solidFill>
                      <a:srgbClr val="FFFFFF"/>
                    </a:solidFill>
                  </a:endParaRPr>
                </a:p>
                <a:p>
                  <a:pPr>
                    <a:defRPr b="1" sz="1600">
                      <a:solidFill>
                        <a:srgbClr val="FFFFFF"/>
                      </a:solidFill>
                      <a:latin typeface="Times New Roman"/>
                      <a:ea typeface="Times New Roman"/>
                      <a:cs typeface="Times New Roman"/>
                      <a:sym typeface="Times New Roman"/>
                    </a:defRPr>
                  </a:pPr>
                  <a:r>
                    <a:t> </a:t>
                  </a:r>
                </a:p>
              </p:txBody>
            </p:sp>
            <p:sp>
              <p:nvSpPr>
                <p:cNvPr id="729" name="Rectangle"/>
                <p:cNvSpPr/>
                <p:nvPr/>
              </p:nvSpPr>
              <p:spPr>
                <a:xfrm>
                  <a:off x="0" y="0"/>
                  <a:ext cx="2207265" cy="79238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33" name="Group"/>
              <p:cNvGrpSpPr/>
              <p:nvPr/>
            </p:nvGrpSpPr>
            <p:grpSpPr>
              <a:xfrm>
                <a:off x="5716758" y="3817937"/>
                <a:ext cx="2116762" cy="792380"/>
                <a:chOff x="0" y="0"/>
                <a:chExt cx="2116761" cy="792379"/>
              </a:xfrm>
            </p:grpSpPr>
            <p:sp>
              <p:nvSpPr>
                <p:cNvPr id="731" name="1 Pedro 1:18,19…"/>
                <p:cNvSpPr txBox="1"/>
                <p:nvPr/>
              </p:nvSpPr>
              <p:spPr>
                <a:xfrm>
                  <a:off x="153820" y="-1"/>
                  <a:ext cx="1809122" cy="5151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b="1" sz="1500">
                      <a:solidFill>
                        <a:srgbClr val="FFFF00"/>
                      </a:solidFill>
                      <a:latin typeface="Times New Roman"/>
                      <a:ea typeface="Times New Roman"/>
                      <a:cs typeface="Times New Roman"/>
                      <a:sym typeface="Times New Roman"/>
                    </a:defRPr>
                  </a:pPr>
                  <a:r>
                    <a:t>1 Pedro 1:18,19</a:t>
                  </a:r>
                  <a:endParaRPr>
                    <a:solidFill>
                      <a:srgbClr val="FFFFFF"/>
                    </a:solidFill>
                  </a:endParaRPr>
                </a:p>
                <a:p>
                  <a:pPr>
                    <a:defRPr b="1" sz="1500">
                      <a:solidFill>
                        <a:srgbClr val="FFFF00"/>
                      </a:solidFill>
                      <a:latin typeface="Times New Roman"/>
                      <a:ea typeface="Times New Roman"/>
                      <a:cs typeface="Times New Roman"/>
                      <a:sym typeface="Times New Roman"/>
                    </a:defRPr>
                  </a:pPr>
                  <a:r>
                    <a:t>2 Coríntios 5:21</a:t>
                  </a:r>
                </a:p>
              </p:txBody>
            </p:sp>
            <p:sp>
              <p:nvSpPr>
                <p:cNvPr id="732" name="Rectangle"/>
                <p:cNvSpPr/>
                <p:nvPr/>
              </p:nvSpPr>
              <p:spPr>
                <a:xfrm>
                  <a:off x="-1" y="-1"/>
                  <a:ext cx="2116763" cy="792380"/>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36" name="Group"/>
              <p:cNvGrpSpPr/>
              <p:nvPr/>
            </p:nvGrpSpPr>
            <p:grpSpPr>
              <a:xfrm>
                <a:off x="1483239" y="4610314"/>
                <a:ext cx="2026259" cy="792381"/>
                <a:chOff x="0" y="0"/>
                <a:chExt cx="2026258" cy="792380"/>
              </a:xfrm>
            </p:grpSpPr>
            <p:sp>
              <p:nvSpPr>
                <p:cNvPr id="734" name="Oferta pela Culpa"/>
                <p:cNvSpPr txBox="1"/>
                <p:nvPr/>
              </p:nvSpPr>
              <p:spPr>
                <a:xfrm>
                  <a:off x="153820" y="0"/>
                  <a:ext cx="1718618" cy="287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00"/>
                      </a:solidFill>
                      <a:latin typeface="Times New Roman"/>
                      <a:ea typeface="Times New Roman"/>
                      <a:cs typeface="Times New Roman"/>
                      <a:sym typeface="Times New Roman"/>
                    </a:defRPr>
                  </a:lvl1pPr>
                </a:lstStyle>
                <a:p>
                  <a:pPr/>
                  <a:r>
                    <a:t>Oferta pela Culpa</a:t>
                  </a:r>
                </a:p>
              </p:txBody>
            </p:sp>
            <p:sp>
              <p:nvSpPr>
                <p:cNvPr id="735" name="Rectangle"/>
                <p:cNvSpPr/>
                <p:nvPr/>
              </p:nvSpPr>
              <p:spPr>
                <a:xfrm>
                  <a:off x="-1" y="0"/>
                  <a:ext cx="2026260"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39" name="Group"/>
              <p:cNvGrpSpPr/>
              <p:nvPr/>
            </p:nvGrpSpPr>
            <p:grpSpPr>
              <a:xfrm>
                <a:off x="3509495" y="4610314"/>
                <a:ext cx="2207265" cy="792381"/>
                <a:chOff x="0" y="0"/>
                <a:chExt cx="2207264" cy="792380"/>
              </a:xfrm>
            </p:grpSpPr>
            <p:sp>
              <p:nvSpPr>
                <p:cNvPr id="737" name="Manter o relacionamento uns com os outros"/>
                <p:cNvSpPr txBox="1"/>
                <p:nvPr/>
              </p:nvSpPr>
              <p:spPr>
                <a:xfrm>
                  <a:off x="153820" y="0"/>
                  <a:ext cx="1899625" cy="768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600">
                      <a:solidFill>
                        <a:srgbClr val="FFFF00"/>
                      </a:solidFill>
                      <a:latin typeface="Times New Roman"/>
                      <a:ea typeface="Times New Roman"/>
                      <a:cs typeface="Times New Roman"/>
                      <a:sym typeface="Times New Roman"/>
                    </a:defRPr>
                  </a:lvl1pPr>
                </a:lstStyle>
                <a:p>
                  <a:pPr/>
                  <a:r>
                    <a:t>Manter o relacionamento uns com os outros</a:t>
                  </a:r>
                </a:p>
              </p:txBody>
            </p:sp>
            <p:sp>
              <p:nvSpPr>
                <p:cNvPr id="738" name="Rectangle"/>
                <p:cNvSpPr/>
                <p:nvPr/>
              </p:nvSpPr>
              <p:spPr>
                <a:xfrm>
                  <a:off x="0" y="0"/>
                  <a:ext cx="2207265"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nvGrpSpPr>
              <p:cNvPr id="742" name="Group"/>
              <p:cNvGrpSpPr/>
              <p:nvPr/>
            </p:nvGrpSpPr>
            <p:grpSpPr>
              <a:xfrm>
                <a:off x="5716758" y="4610314"/>
                <a:ext cx="2116762" cy="792381"/>
                <a:chOff x="0" y="0"/>
                <a:chExt cx="2116761" cy="792380"/>
              </a:xfrm>
            </p:grpSpPr>
            <p:sp>
              <p:nvSpPr>
                <p:cNvPr id="740" name="Mateus 5:23,24"/>
                <p:cNvSpPr txBox="1"/>
                <p:nvPr/>
              </p:nvSpPr>
              <p:spPr>
                <a:xfrm>
                  <a:off x="153820" y="0"/>
                  <a:ext cx="1809122" cy="299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500">
                      <a:solidFill>
                        <a:srgbClr val="FFFF00"/>
                      </a:solidFill>
                      <a:latin typeface="Times New Roman"/>
                      <a:ea typeface="Times New Roman"/>
                      <a:cs typeface="Times New Roman"/>
                      <a:sym typeface="Times New Roman"/>
                    </a:defRPr>
                  </a:lvl1pPr>
                </a:lstStyle>
                <a:p>
                  <a:pPr/>
                  <a:r>
                    <a:t>Mateus 5:23,24</a:t>
                  </a:r>
                </a:p>
              </p:txBody>
            </p:sp>
            <p:sp>
              <p:nvSpPr>
                <p:cNvPr id="741" name="Rectangle"/>
                <p:cNvSpPr/>
                <p:nvPr/>
              </p:nvSpPr>
              <p:spPr>
                <a:xfrm>
                  <a:off x="-1" y="0"/>
                  <a:ext cx="2116763" cy="792381"/>
                </a:xfrm>
                <a:prstGeom prst="rect">
                  <a:avLst/>
                </a:prstGeom>
                <a:noFill/>
                <a:ln w="317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grpSp>
        <p:sp>
          <p:nvSpPr>
            <p:cNvPr id="744" name="Rectangle"/>
            <p:cNvSpPr/>
            <p:nvPr/>
          </p:nvSpPr>
          <p:spPr>
            <a:xfrm>
              <a:off x="0" y="0"/>
              <a:ext cx="7848600" cy="5410202"/>
            </a:xfrm>
            <a:prstGeom prst="rect">
              <a:avLst/>
            </a:prstGeom>
            <a:noFill/>
            <a:ln w="9525" cap="flat">
              <a:solidFill>
                <a:srgbClr val="A0A0A0"/>
              </a:solidFill>
              <a:prstDash val="solid"/>
              <a:round/>
            </a:ln>
            <a:effectLst/>
          </p:spPr>
          <p:txBody>
            <a:bodyPr wrap="square" lIns="45718" tIns="45718" rIns="45718" bIns="45718" numCol="1" anchor="t">
              <a:noAutofit/>
            </a:bodyPr>
            <a:lstStyle/>
            <a:p>
              <a:pPr algn="ctr">
                <a:defRPr>
                  <a:solidFill>
                    <a:srgbClr val="FFFFFF"/>
                  </a:solidFill>
                  <a:latin typeface="Garamond"/>
                  <a:ea typeface="Garamond"/>
                  <a:cs typeface="Garamond"/>
                  <a:sym typeface="Garamond"/>
                </a:defRPr>
              </a:pPr>
            </a:p>
          </p:txBody>
        </p:sp>
      </p:grpSp>
      <p:sp>
        <p:nvSpPr>
          <p:cNvPr id="746" name="Text"/>
          <p:cNvSpPr txBox="1"/>
          <p:nvPr/>
        </p:nvSpPr>
        <p:spPr>
          <a:xfrm>
            <a:off x="48893" y="6964362"/>
            <a:ext cx="9052564" cy="2754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rgbClr val="FFFF00"/>
                </a:solidFill>
                <a:latin typeface="Times New Roman"/>
                <a:ea typeface="Times New Roman"/>
                <a:cs typeface="Times New Roman"/>
                <a:sym typeface="Times New Roman"/>
              </a:defRPr>
            </a:lvl1pPr>
          </a:lstStyle>
          <a:p>
            <a:pPr/>
            <a:r>
              <a:t> </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Jesus: Um Sacrifício Superior…"/>
          <p:cNvSpPr txBox="1"/>
          <p:nvPr>
            <p:ph type="title" idx="4294967295"/>
          </p:nvPr>
        </p:nvSpPr>
        <p:spPr>
          <a:xfrm>
            <a:off x="457200" y="274637"/>
            <a:ext cx="8229600" cy="1143001"/>
          </a:xfrm>
          <a:prstGeom prst="rect">
            <a:avLst/>
          </a:prstGeom>
        </p:spPr>
        <p:txBody>
          <a:bodyPr/>
          <a:lstStyle/>
          <a:p>
            <a:pPr defTabSz="758951">
              <a:defRPr sz="3600">
                <a:effectLst>
                  <a:outerShdw sx="100000" sy="100000" kx="0" ky="0" algn="b" rotWithShape="0" blurRad="12700" dist="21082" dir="2700000">
                    <a:srgbClr val="000000"/>
                  </a:outerShdw>
                </a:effectLst>
              </a:defRPr>
            </a:pPr>
            <a:r>
              <a:t>Jesus: Um Sacrifício Superior  </a:t>
            </a:r>
          </a:p>
          <a:p>
            <a:pPr defTabSz="758951">
              <a:defRPr sz="3600">
                <a:effectLst>
                  <a:outerShdw sx="100000" sy="100000" kx="0" ky="0" algn="b" rotWithShape="0" blurRad="12700" dist="21082" dir="2700000">
                    <a:srgbClr val="000000"/>
                  </a:outerShdw>
                </a:effectLst>
              </a:defRPr>
            </a:pPr>
            <a:r>
              <a:t>Heb 9:12-14</a:t>
            </a:r>
          </a:p>
        </p:txBody>
      </p:sp>
      <p:sp>
        <p:nvSpPr>
          <p:cNvPr id="749" name="1. Redenção eterna. v. 12.…"/>
          <p:cNvSpPr txBox="1"/>
          <p:nvPr>
            <p:ph type="body" idx="4294967295"/>
          </p:nvPr>
        </p:nvSpPr>
        <p:spPr>
          <a:prstGeom prst="rect">
            <a:avLst/>
          </a:prstGeom>
        </p:spPr>
        <p:txBody>
          <a:bodyPr/>
          <a:lstStyle/>
          <a:p>
            <a:pPr marL="0">
              <a:spcBef>
                <a:spcPts val="0"/>
              </a:spcBef>
              <a:defRPr b="1">
                <a:latin typeface="Times New Roman"/>
                <a:ea typeface="Times New Roman"/>
                <a:cs typeface="Times New Roman"/>
                <a:sym typeface="Times New Roman"/>
              </a:defRPr>
            </a:pPr>
            <a:r>
              <a:t>1. Redenção eterna. v. 12.  </a:t>
            </a:r>
          </a:p>
          <a:p>
            <a:pPr marL="685800" indent="-1028700">
              <a:spcBef>
                <a:spcPts val="0"/>
              </a:spcBef>
              <a:buSzTx/>
              <a:buNone/>
              <a:defRPr b="1">
                <a:latin typeface="Times New Roman"/>
                <a:ea typeface="Times New Roman"/>
                <a:cs typeface="Times New Roman"/>
                <a:sym typeface="Times New Roman"/>
              </a:defRPr>
            </a:pPr>
            <a:r>
              <a:t> </a:t>
            </a:r>
          </a:p>
          <a:p>
            <a:pPr marL="0">
              <a:spcBef>
                <a:spcPts val="0"/>
              </a:spcBef>
              <a:defRPr b="1">
                <a:latin typeface="Times New Roman"/>
                <a:ea typeface="Times New Roman"/>
                <a:cs typeface="Times New Roman"/>
                <a:sym typeface="Times New Roman"/>
              </a:defRPr>
            </a:pPr>
            <a:r>
              <a:t>2. Uma consciência limpa v. 14.</a:t>
            </a:r>
          </a:p>
          <a:p>
            <a:pPr marL="685800" indent="-1028700">
              <a:spcBef>
                <a:spcPts val="0"/>
              </a:spcBef>
              <a:buSzTx/>
              <a:buNone/>
              <a:defRPr b="1">
                <a:latin typeface="Times New Roman"/>
                <a:ea typeface="Times New Roman"/>
                <a:cs typeface="Times New Roman"/>
                <a:sym typeface="Times New Roman"/>
              </a:defRPr>
            </a:pPr>
            <a:r>
              <a:t>  </a:t>
            </a:r>
          </a:p>
          <a:p>
            <a:pPr marL="0">
              <a:spcBef>
                <a:spcPts val="0"/>
              </a:spcBef>
              <a:defRPr b="1">
                <a:latin typeface="Times New Roman"/>
                <a:ea typeface="Times New Roman"/>
                <a:cs typeface="Times New Roman"/>
                <a:sym typeface="Times New Roman"/>
              </a:defRPr>
            </a:pPr>
            <a:r>
              <a:t>3. Agora podemos servir (adorar) Deus.  v. 14.</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Hebreus 9:16-22  Uma Nova Aliança"/>
          <p:cNvSpPr txBox="1"/>
          <p:nvPr>
            <p:ph type="title" idx="4294967295"/>
          </p:nvPr>
        </p:nvSpPr>
        <p:spPr>
          <a:xfrm>
            <a:off x="457200" y="274637"/>
            <a:ext cx="8229600" cy="1143001"/>
          </a:xfrm>
          <a:prstGeom prst="rect">
            <a:avLst/>
          </a:prstGeom>
        </p:spPr>
        <p:txBody>
          <a:bodyPr/>
          <a:lstStyle>
            <a:lvl1pPr defTabSz="868680">
              <a:defRPr sz="4100">
                <a:effectLst>
                  <a:outerShdw sx="100000" sy="100000" kx="0" ky="0" algn="b" rotWithShape="0" blurRad="12700" dist="24130" dir="2700000">
                    <a:srgbClr val="000000"/>
                  </a:outerShdw>
                </a:effectLst>
              </a:defRPr>
            </a:lvl1pPr>
          </a:lstStyle>
          <a:p>
            <a:pPr/>
            <a:r>
              <a:t>Hebreus 9:16-22  Uma Nova Aliança</a:t>
            </a:r>
          </a:p>
        </p:txBody>
      </p:sp>
      <p:pic>
        <p:nvPicPr>
          <p:cNvPr id="752" name="Image result for last will and testament" descr="Image result for last will and testament"/>
          <p:cNvPicPr>
            <a:picLocks noChangeAspect="1"/>
          </p:cNvPicPr>
          <p:nvPr/>
        </p:nvPicPr>
        <p:blipFill>
          <a:blip r:embed="rId2">
            <a:extLst/>
          </a:blip>
          <a:stretch>
            <a:fillRect/>
          </a:stretch>
        </p:blipFill>
        <p:spPr>
          <a:xfrm>
            <a:off x="1263650" y="2089150"/>
            <a:ext cx="6616700" cy="3705225"/>
          </a:xfrm>
          <a:prstGeom prst="rect">
            <a:avLst/>
          </a:prstGeom>
          <a:ln w="12700">
            <a:miter lim="400000"/>
          </a:ln>
        </p:spPr>
      </p:pic>
      <p:sp>
        <p:nvSpPr>
          <p:cNvPr id="753" name="Trad. “Última vontade e testamento”"/>
          <p:cNvSpPr txBox="1"/>
          <p:nvPr/>
        </p:nvSpPr>
        <p:spPr>
          <a:xfrm>
            <a:off x="3052990" y="5359608"/>
            <a:ext cx="4876611" cy="4343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n w="9525" cap="flat">
                  <a:solidFill>
                    <a:srgbClr val="0A0208"/>
                  </a:solidFill>
                  <a:prstDash val="solid"/>
                  <a:miter lim="400000"/>
                </a:ln>
                <a:solidFill>
                  <a:srgbClr val="FFFFFF"/>
                </a:solidFill>
                <a:latin typeface="Garamond"/>
                <a:ea typeface="Garamond"/>
                <a:cs typeface="Garamond"/>
                <a:sym typeface="Garamond"/>
              </a:defRPr>
            </a:lvl1pPr>
          </a:lstStyle>
          <a:p>
            <a:pPr/>
            <a:r>
              <a:t>Trad. “Última vontade e testamento”</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Um Sacrifício Superior Hebreus 9:23  sacrifícios melhores que esses"/>
          <p:cNvSpPr txBox="1"/>
          <p:nvPr>
            <p:ph type="title" idx="4294967295"/>
          </p:nvPr>
        </p:nvSpPr>
        <p:spPr>
          <a:xfrm>
            <a:off x="457200" y="274637"/>
            <a:ext cx="8229600" cy="1143001"/>
          </a:xfrm>
          <a:prstGeom prst="rect">
            <a:avLst/>
          </a:prstGeom>
        </p:spPr>
        <p:txBody>
          <a:bodyPr/>
          <a:lstStyle/>
          <a:p>
            <a:pPr defTabSz="868680">
              <a:defRPr sz="3400">
                <a:effectLst>
                  <a:outerShdw sx="100000" sy="100000" kx="0" ky="0" algn="b" rotWithShape="0" blurRad="12700" dist="24130" dir="2700000">
                    <a:srgbClr val="000000"/>
                  </a:outerShdw>
                </a:effectLst>
              </a:defRPr>
            </a:pPr>
            <a:r>
              <a:t>Um Sacrifício Superior</a:t>
            </a:r>
            <a:br/>
            <a:r>
              <a:t>Hebreus 9:23  sacrifícios melhores que esses</a:t>
            </a:r>
          </a:p>
        </p:txBody>
      </p:sp>
      <p:graphicFrame>
        <p:nvGraphicFramePr>
          <p:cNvPr id="756" name="Table"/>
          <p:cNvGraphicFramePr/>
          <p:nvPr/>
        </p:nvGraphicFramePr>
        <p:xfrm>
          <a:off x="457200" y="2378075"/>
          <a:ext cx="8229600" cy="29400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63937"/>
                <a:gridCol w="4665662"/>
              </a:tblGrid>
              <a:tr h="587375">
                <a:tc>
                  <a:txBody>
                    <a:bodyPr/>
                    <a:lstStyle/>
                    <a:p>
                      <a:pPr algn="l">
                        <a:defRPr sz="1800">
                          <a:solidFill>
                            <a:srgbClr val="000000"/>
                          </a:solidFill>
                        </a:defRPr>
                      </a:pPr>
                      <a:r>
                        <a:rPr b="1" sz="1900">
                          <a:solidFill>
                            <a:srgbClr val="FFFFFF"/>
                          </a:solidFill>
                          <a:sym typeface="Helvetica"/>
                        </a:rPr>
                        <a:t>O sacrifício inferior (bodes, touros, novilha vermelha)</a:t>
                      </a:r>
                    </a:p>
                  </a:txBody>
                  <a:tcPr marL="0" marR="0" marT="0" marB="0" anchor="t" anchorCtr="0" horzOverflow="overflow">
                    <a:lnB w="38100">
                      <a:solidFill>
                        <a:srgbClr val="FFFFFF"/>
                      </a:solidFill>
                    </a:lnB>
                    <a:solidFill>
                      <a:schemeClr val="accent1"/>
                    </a:solidFill>
                  </a:tcPr>
                </a:tc>
                <a:tc>
                  <a:txBody>
                    <a:bodyPr/>
                    <a:lstStyle/>
                    <a:p>
                      <a:pPr algn="l">
                        <a:defRPr sz="1800">
                          <a:solidFill>
                            <a:srgbClr val="000000"/>
                          </a:solidFill>
                        </a:defRPr>
                      </a:pPr>
                      <a:r>
                        <a:rPr b="1" sz="1900">
                          <a:solidFill>
                            <a:srgbClr val="FFFFFF"/>
                          </a:solidFill>
                          <a:sym typeface="Helvetica"/>
                        </a:rPr>
                        <a:t>O sacrifício superior (Jesus)</a:t>
                      </a:r>
                    </a:p>
                  </a:txBody>
                  <a:tcPr marL="0" marR="0" marT="0" marB="0" anchor="t" anchorCtr="0" horzOverflow="overflow">
                    <a:lnB w="38100">
                      <a:solidFill>
                        <a:srgbClr val="FFFFFF"/>
                      </a:solidFill>
                    </a:lnB>
                    <a:solidFill>
                      <a:schemeClr val="accent1"/>
                    </a:solidFill>
                  </a:tcPr>
                </a:tc>
              </a:tr>
              <a:tr h="295275">
                <a:tc>
                  <a:txBody>
                    <a:bodyPr/>
                    <a:lstStyle/>
                    <a:p>
                      <a:pPr algn="l">
                        <a:defRPr sz="1800">
                          <a:solidFill>
                            <a:srgbClr val="000000"/>
                          </a:solidFill>
                        </a:defRPr>
                      </a:pPr>
                      <a:r>
                        <a:rPr b="1" sz="1900">
                          <a:solidFill>
                            <a:srgbClr val="FFFFFF"/>
                          </a:solidFill>
                          <a:sym typeface="Helvetica"/>
                        </a:rPr>
                        <a:t>Exterior (aparência)</a:t>
                      </a:r>
                    </a:p>
                  </a:txBody>
                  <a:tcPr marL="0" marR="0" marT="0" marB="0" anchor="t" anchorCtr="0" horzOverflow="overflow">
                    <a:lnT w="38100">
                      <a:solidFill>
                        <a:srgbClr val="FFFFFF"/>
                      </a:solidFill>
                    </a:lnT>
                    <a:solidFill>
                      <a:schemeClr val="accent1"/>
                    </a:solidFill>
                  </a:tcPr>
                </a:tc>
                <a:tc>
                  <a:txBody>
                    <a:bodyPr/>
                    <a:lstStyle/>
                    <a:p>
                      <a:pPr algn="l">
                        <a:defRPr sz="1800">
                          <a:solidFill>
                            <a:srgbClr val="000000"/>
                          </a:solidFill>
                        </a:defRPr>
                      </a:pPr>
                      <a:r>
                        <a:rPr sz="1900">
                          <a:solidFill>
                            <a:srgbClr val="006E6B"/>
                          </a:solidFill>
                          <a:sym typeface="Helvetica"/>
                        </a:rPr>
                        <a:t>Interior (espiritual)</a:t>
                      </a:r>
                    </a:p>
                  </a:txBody>
                  <a:tcPr marL="0" marR="0" marT="0" marB="0" anchor="t" anchorCtr="0" horzOverflow="overflow">
                    <a:lnT w="38100">
                      <a:solidFill>
                        <a:srgbClr val="FFFFFF"/>
                      </a:solidFill>
                    </a:lnT>
                    <a:solidFill>
                      <a:srgbClr val="CDECEC"/>
                    </a:solidFill>
                  </a:tcPr>
                </a:tc>
              </a:tr>
              <a:tr h="587375">
                <a:tc>
                  <a:txBody>
                    <a:bodyPr/>
                    <a:lstStyle/>
                    <a:p>
                      <a:pPr algn="l">
                        <a:defRPr sz="1800">
                          <a:solidFill>
                            <a:srgbClr val="000000"/>
                          </a:solidFill>
                        </a:defRPr>
                      </a:pPr>
                      <a:r>
                        <a:rPr b="1" sz="1900">
                          <a:solidFill>
                            <a:srgbClr val="FFFFFF"/>
                          </a:solidFill>
                          <a:sym typeface="Helvetica"/>
                        </a:rPr>
                        <a:t>Temporário (repetido vez após vez)</a:t>
                      </a:r>
                    </a:p>
                  </a:txBody>
                  <a:tcPr marL="0" marR="0" marT="0" marB="0" anchor="t" anchorCtr="0" horzOverflow="overflow">
                    <a:solidFill>
                      <a:schemeClr val="accent1"/>
                    </a:solidFill>
                  </a:tcPr>
                </a:tc>
                <a:tc>
                  <a:txBody>
                    <a:bodyPr/>
                    <a:lstStyle/>
                    <a:p>
                      <a:pPr algn="l">
                        <a:defRPr sz="1800">
                          <a:solidFill>
                            <a:srgbClr val="000000"/>
                          </a:solidFill>
                        </a:defRPr>
                      </a:pPr>
                      <a:r>
                        <a:rPr sz="1900">
                          <a:solidFill>
                            <a:srgbClr val="006E6B"/>
                          </a:solidFill>
                          <a:sym typeface="Helvetica"/>
                        </a:rPr>
                        <a:t>Eterno (feito apenas uma vez)</a:t>
                      </a:r>
                    </a:p>
                  </a:txBody>
                  <a:tcPr marL="0" marR="0" marT="0" marB="0" anchor="t" anchorCtr="0" horzOverflow="overflow">
                    <a:solidFill>
                      <a:srgbClr val="E8F6F6"/>
                    </a:solidFill>
                  </a:tcPr>
                </a:tc>
              </a:tr>
              <a:tr h="293687">
                <a:tc>
                  <a:txBody>
                    <a:bodyPr/>
                    <a:lstStyle/>
                    <a:p>
                      <a:pPr algn="l">
                        <a:defRPr sz="1800">
                          <a:solidFill>
                            <a:srgbClr val="000000"/>
                          </a:solidFill>
                        </a:defRPr>
                      </a:pPr>
                      <a:r>
                        <a:rPr b="1" sz="1900">
                          <a:solidFill>
                            <a:srgbClr val="FFFFFF"/>
                          </a:solidFill>
                          <a:sym typeface="Helvetica"/>
                        </a:rPr>
                        <a:t>Ceremonial</a:t>
                      </a:r>
                    </a:p>
                  </a:txBody>
                  <a:tcPr marL="0" marR="0" marT="0" marB="0" anchor="t" anchorCtr="0" horzOverflow="overflow">
                    <a:solidFill>
                      <a:schemeClr val="accent1"/>
                    </a:solidFill>
                  </a:tcPr>
                </a:tc>
                <a:tc>
                  <a:txBody>
                    <a:bodyPr/>
                    <a:lstStyle/>
                    <a:p>
                      <a:pPr algn="l">
                        <a:defRPr sz="1800">
                          <a:solidFill>
                            <a:srgbClr val="000000"/>
                          </a:solidFill>
                        </a:defRPr>
                      </a:pPr>
                      <a:r>
                        <a:rPr sz="1900">
                          <a:solidFill>
                            <a:srgbClr val="006E6B"/>
                          </a:solidFill>
                          <a:sym typeface="Helvetica"/>
                        </a:rPr>
                        <a:t>Real</a:t>
                      </a:r>
                    </a:p>
                  </a:txBody>
                  <a:tcPr marL="0" marR="0" marT="0" marB="0" anchor="t" anchorCtr="0" horzOverflow="overflow">
                    <a:solidFill>
                      <a:srgbClr val="CDECEC"/>
                    </a:solidFill>
                  </a:tcPr>
                </a:tc>
              </a:tr>
              <a:tr h="293687">
                <a:tc>
                  <a:txBody>
                    <a:bodyPr/>
                    <a:lstStyle/>
                    <a:p>
                      <a:pPr algn="l">
                        <a:defRPr sz="1800">
                          <a:solidFill>
                            <a:srgbClr val="000000"/>
                          </a:solidFill>
                        </a:defRPr>
                      </a:pPr>
                      <a:r>
                        <a:rPr b="1" sz="1900">
                          <a:solidFill>
                            <a:srgbClr val="FFFFFF"/>
                          </a:solidFill>
                          <a:sym typeface="Helvetica"/>
                        </a:rPr>
                        <a:t>Não voluntário</a:t>
                      </a:r>
                    </a:p>
                  </a:txBody>
                  <a:tcPr marL="0" marR="0" marT="0" marB="0" anchor="t" anchorCtr="0" horzOverflow="overflow">
                    <a:solidFill>
                      <a:schemeClr val="accent1"/>
                    </a:solidFill>
                  </a:tcPr>
                </a:tc>
                <a:tc>
                  <a:txBody>
                    <a:bodyPr/>
                    <a:lstStyle/>
                    <a:p>
                      <a:pPr algn="l">
                        <a:defRPr sz="1800">
                          <a:solidFill>
                            <a:srgbClr val="000000"/>
                          </a:solidFill>
                        </a:defRPr>
                      </a:pPr>
                      <a:r>
                        <a:rPr sz="1900">
                          <a:solidFill>
                            <a:srgbClr val="006E6B"/>
                          </a:solidFill>
                          <a:sym typeface="Helvetica"/>
                        </a:rPr>
                        <a:t>Voluntário</a:t>
                      </a:r>
                    </a:p>
                  </a:txBody>
                  <a:tcPr marL="0" marR="0" marT="0" marB="0" anchor="t" anchorCtr="0" horzOverflow="overflow">
                    <a:solidFill>
                      <a:srgbClr val="E8F6F6"/>
                    </a:solidFill>
                  </a:tcPr>
                </a:tc>
              </a:tr>
              <a:tr h="295275">
                <a:tc>
                  <a:txBody>
                    <a:bodyPr/>
                    <a:lstStyle/>
                    <a:p>
                      <a:pPr algn="l">
                        <a:defRPr sz="1800">
                          <a:solidFill>
                            <a:srgbClr val="000000"/>
                          </a:solidFill>
                        </a:defRPr>
                      </a:pPr>
                      <a:r>
                        <a:rPr b="1" sz="1900">
                          <a:solidFill>
                            <a:srgbClr val="FFFFFF"/>
                          </a:solidFill>
                          <a:sym typeface="Helvetica"/>
                        </a:rPr>
                        <a:t>Mecânico</a:t>
                      </a:r>
                    </a:p>
                  </a:txBody>
                  <a:tcPr marL="0" marR="0" marT="0" marB="0" anchor="t" anchorCtr="0" horzOverflow="overflow">
                    <a:solidFill>
                      <a:schemeClr val="accent1"/>
                    </a:solidFill>
                  </a:tcPr>
                </a:tc>
                <a:tc>
                  <a:txBody>
                    <a:bodyPr/>
                    <a:lstStyle/>
                    <a:p>
                      <a:pPr algn="l">
                        <a:defRPr sz="1800">
                          <a:solidFill>
                            <a:srgbClr val="000000"/>
                          </a:solidFill>
                        </a:defRPr>
                      </a:pPr>
                      <a:r>
                        <a:rPr sz="1900">
                          <a:solidFill>
                            <a:srgbClr val="006E6B"/>
                          </a:solidFill>
                          <a:sym typeface="Helvetica"/>
                        </a:rPr>
                        <a:t>Espontâneo (por escolha)</a:t>
                      </a:r>
                    </a:p>
                  </a:txBody>
                  <a:tcPr marL="0" marR="0" marT="0" marB="0" anchor="t" anchorCtr="0" horzOverflow="overflow">
                    <a:solidFill>
                      <a:srgbClr val="CDECEC"/>
                    </a:solidFill>
                  </a:tcPr>
                </a:tc>
              </a:tr>
              <a:tr h="293687">
                <a:tc>
                  <a:txBody>
                    <a:bodyPr/>
                    <a:lstStyle/>
                    <a:p>
                      <a:pPr algn="l">
                        <a:defRPr sz="1800">
                          <a:solidFill>
                            <a:srgbClr val="000000"/>
                          </a:solidFill>
                        </a:defRPr>
                      </a:pPr>
                      <a:r>
                        <a:rPr b="1" sz="1900">
                          <a:solidFill>
                            <a:srgbClr val="FFFFFF"/>
                          </a:solidFill>
                          <a:sym typeface="Helvetica"/>
                        </a:rPr>
                        <a:t>Inconsciente</a:t>
                      </a:r>
                    </a:p>
                  </a:txBody>
                  <a:tcPr marL="0" marR="0" marT="0" marB="0" anchor="t" anchorCtr="0" horzOverflow="overflow">
                    <a:solidFill>
                      <a:schemeClr val="accent1"/>
                    </a:solidFill>
                  </a:tcPr>
                </a:tc>
                <a:tc>
                  <a:txBody>
                    <a:bodyPr/>
                    <a:lstStyle/>
                    <a:p>
                      <a:pPr algn="l">
                        <a:defRPr sz="1800">
                          <a:solidFill>
                            <a:srgbClr val="000000"/>
                          </a:solidFill>
                        </a:defRPr>
                      </a:pPr>
                      <a:r>
                        <a:rPr sz="1900">
                          <a:solidFill>
                            <a:srgbClr val="006E6B"/>
                          </a:solidFill>
                          <a:sym typeface="Helvetica"/>
                        </a:rPr>
                        <a:t>Racional, consciente</a:t>
                      </a:r>
                    </a:p>
                  </a:txBody>
                  <a:tcPr marL="0" marR="0" marT="0" marB="0" anchor="t" anchorCtr="0" horzOverflow="overflow">
                    <a:solidFill>
                      <a:srgbClr val="E8F6F6"/>
                    </a:solidFill>
                  </a:tcPr>
                </a:tc>
              </a:tr>
              <a:tr h="293687">
                <a:tc>
                  <a:txBody>
                    <a:bodyPr/>
                    <a:lstStyle/>
                    <a:p>
                      <a:pPr algn="l">
                        <a:defRPr sz="1800">
                          <a:solidFill>
                            <a:srgbClr val="000000"/>
                          </a:solidFill>
                        </a:defRPr>
                      </a:pPr>
                      <a:r>
                        <a:rPr b="1" sz="1900">
                          <a:solidFill>
                            <a:srgbClr val="FFFFFF"/>
                          </a:solidFill>
                          <a:sym typeface="Helvetica"/>
                        </a:rPr>
                        <a:t>Não removia a culpa</a:t>
                      </a:r>
                    </a:p>
                  </a:txBody>
                  <a:tcPr marL="0" marR="0" marT="0" marB="0" anchor="t" anchorCtr="0" horzOverflow="overflow">
                    <a:solidFill>
                      <a:schemeClr val="accent1"/>
                    </a:solidFill>
                  </a:tcPr>
                </a:tc>
                <a:tc>
                  <a:txBody>
                    <a:bodyPr/>
                    <a:lstStyle/>
                    <a:p>
                      <a:pPr algn="l">
                        <a:defRPr sz="1800">
                          <a:solidFill>
                            <a:srgbClr val="000000"/>
                          </a:solidFill>
                        </a:defRPr>
                      </a:pPr>
                      <a:r>
                        <a:rPr sz="1900">
                          <a:solidFill>
                            <a:srgbClr val="006E6B"/>
                          </a:solidFill>
                          <a:sym typeface="Helvetica"/>
                        </a:rPr>
                        <a:t>Remove a culpa eternamente</a:t>
                      </a:r>
                    </a:p>
                  </a:txBody>
                  <a:tcPr marL="0" marR="0" marT="0" marB="0" anchor="t" anchorCtr="0" horzOverflow="overflow">
                    <a:solidFill>
                      <a:srgbClr val="CDECEC"/>
                    </a:solidFill>
                  </a:tcPr>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Hebreus 10:1-4  Das Sombras à Realidade"/>
          <p:cNvSpPr txBox="1"/>
          <p:nvPr>
            <p:ph type="title" idx="4294967295"/>
          </p:nvPr>
        </p:nvSpPr>
        <p:spPr>
          <a:xfrm>
            <a:off x="457200" y="274637"/>
            <a:ext cx="8229600" cy="1143001"/>
          </a:xfrm>
          <a:prstGeom prst="rect">
            <a:avLst/>
          </a:prstGeom>
        </p:spPr>
        <p:txBody>
          <a:bodyPr/>
          <a:lstStyle>
            <a:lvl1pPr defTabSz="758951">
              <a:defRPr sz="3600">
                <a:effectLst>
                  <a:outerShdw sx="100000" sy="100000" kx="0" ky="0" algn="b" rotWithShape="0" blurRad="12700" dist="21082" dir="2700000">
                    <a:srgbClr val="000000"/>
                  </a:outerShdw>
                </a:effectLst>
              </a:defRPr>
            </a:lvl1pPr>
          </a:lstStyle>
          <a:p>
            <a:pPr/>
            <a:r>
              <a:t>Hebreus 10:1-4  Das Sombras à Realidade</a:t>
            </a:r>
          </a:p>
        </p:txBody>
      </p:sp>
      <p:sp>
        <p:nvSpPr>
          <p:cNvPr id="759" name="10:1   Sombra vs. Realidade eikon  uma representação perfeita.…"/>
          <p:cNvSpPr txBox="1"/>
          <p:nvPr>
            <p:ph type="body" idx="4294967295"/>
          </p:nvPr>
        </p:nvSpPr>
        <p:spPr>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10:1   Sombra vs. Realidade </a:t>
            </a:r>
            <a:r>
              <a:rPr i="1"/>
              <a:t>eikon  </a:t>
            </a:r>
            <a:r>
              <a:t>uma representação perfeita.</a:t>
            </a:r>
          </a:p>
          <a:p>
            <a:pPr marL="0" indent="0">
              <a:buSzTx/>
              <a:buNone/>
              <a:defRPr b="1" sz="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A realidade tem grande poder—Ela nos aperfeiçoa</a:t>
            </a:r>
          </a:p>
          <a:p>
            <a:pPr marL="0" indent="0">
              <a:buSzTx/>
              <a:buNone/>
              <a:defRPr b="1" sz="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Eles ainda se sentiram culpados (porque eram)</a:t>
            </a:r>
          </a:p>
          <a:p>
            <a:pPr marL="0" indent="0">
              <a:spcBef>
                <a:spcPts val="600"/>
              </a:spcBef>
              <a:buSzTx/>
              <a:buNone/>
              <a:defRPr b="1" sz="2800">
                <a:effectLst>
                  <a:outerShdw sx="100000" sy="100000" kx="0" ky="0" algn="b" rotWithShape="0" blurRad="12700" dist="25400" dir="2700000">
                    <a:srgbClr val="000000"/>
                  </a:outerShdw>
                </a:effectLst>
              </a:defRPr>
            </a:pPr>
            <a:r>
              <a:t>E você?</a:t>
            </a:r>
          </a:p>
          <a:p>
            <a:pPr marL="0" indent="0">
              <a:buSzTx/>
              <a:buNone/>
              <a:defRPr b="1" sz="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v. 3  Mas a Lei de Moisés fez algo. Nos lembrou de quão pecadores nós somos.   Rm 7:13  Ela “tornou o pecado extremamente pecaminoso.”</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Heb 10:5-10  O Que Deus Quer de Nós?"/>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 10:5-10  O Que Deus Quer de Nós?</a:t>
            </a:r>
          </a:p>
        </p:txBody>
      </p:sp>
      <p:sp>
        <p:nvSpPr>
          <p:cNvPr id="762" name="Salmo 40:6-8   Um coração obediente.…"/>
          <p:cNvSpPr txBox="1"/>
          <p:nvPr>
            <p:ph type="body" idx="4294967295"/>
          </p:nvPr>
        </p:nvSpPr>
        <p:spPr>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Salmo 40:6-8   Um coração obediente.</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Heb 10:7 Aqui estou…  vim para fazer a tua vontade.</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1 Sm 15:22, Salmo 51:16-17, Oséias 6:6, Miquéias 6:6-8</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Hebreus 10:19-38  Exortação #4"/>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10:19-38  Exortação #4  </a:t>
            </a:r>
          </a:p>
        </p:txBody>
      </p:sp>
      <p:sp>
        <p:nvSpPr>
          <p:cNvPr id="765" name="Exortação #1  Prestem atenção  Heb 2:1-18…"/>
          <p:cNvSpPr txBox="1"/>
          <p:nvPr>
            <p:ph type="body" idx="4294967295"/>
          </p:nvPr>
        </p:nvSpPr>
        <p:spPr>
          <a:xfrm>
            <a:off x="266700" y="1752600"/>
            <a:ext cx="8610600" cy="4191000"/>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Exortação #1  Prestem atenção  Heb 2:1-18</a:t>
            </a:r>
          </a:p>
          <a:p>
            <a:pPr marL="0" indent="0">
              <a:buSzTx/>
              <a:buNone/>
              <a:defRPr b="1" sz="12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Exortação #2  Não descansem. Esforcem-se   </a:t>
            </a:r>
          </a:p>
          <a:p>
            <a:pPr marL="0" indent="0">
              <a:spcBef>
                <a:spcPts val="600"/>
              </a:spcBef>
              <a:buSzTx/>
              <a:buNone/>
              <a:defRPr b="1" sz="2800">
                <a:effectLst>
                  <a:outerShdw sx="100000" sy="100000" kx="0" ky="0" algn="b" rotWithShape="0" blurRad="12700" dist="25400" dir="2700000">
                    <a:srgbClr val="000000"/>
                  </a:outerShdw>
                </a:effectLst>
              </a:defRPr>
            </a:pPr>
            <a:r>
              <a:t>Heb 3:6-4:13</a:t>
            </a:r>
          </a:p>
          <a:p>
            <a:pPr marL="0" indent="0">
              <a:buSzTx/>
              <a:buNone/>
              <a:defRPr b="1" sz="12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Exortação #3  Cresçam.  Tornem-se maduros  </a:t>
            </a:r>
          </a:p>
          <a:p>
            <a:pPr marL="0" indent="0">
              <a:spcBef>
                <a:spcPts val="600"/>
              </a:spcBef>
              <a:buSzTx/>
              <a:buNone/>
              <a:defRPr b="1" sz="2800">
                <a:effectLst>
                  <a:outerShdw sx="100000" sy="100000" kx="0" ky="0" algn="b" rotWithShape="0" blurRad="12700" dist="25400" dir="2700000">
                    <a:srgbClr val="000000"/>
                  </a:outerShdw>
                </a:effectLst>
              </a:defRPr>
            </a:pPr>
            <a:r>
              <a:t>Heb 5:11-6:20</a:t>
            </a:r>
          </a:p>
          <a:p>
            <a:pPr marL="0" indent="0">
              <a:buSzTx/>
              <a:buNone/>
              <a:defRPr b="1" sz="12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Exortação #4  Hebreus 10:19-12:29   Aproximem-se de Deus.  O perigo da rebelião.</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Heb 10:19-21 Aproximar-se de Deus"/>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 10:19-21 Aproximar-se de Deus</a:t>
            </a:r>
          </a:p>
        </p:txBody>
      </p:sp>
      <p:sp>
        <p:nvSpPr>
          <p:cNvPr id="768" name="10:19 Confiança para entrar no Lugar Santíssimo.…"/>
          <p:cNvSpPr txBox="1"/>
          <p:nvPr>
            <p:ph type="body" idx="4294967295"/>
          </p:nvPr>
        </p:nvSpPr>
        <p:spPr>
          <a:prstGeom prst="rect">
            <a:avLst/>
          </a:prstGeom>
        </p:spPr>
        <p:txBody>
          <a:bodyPr/>
          <a:lstStyle/>
          <a:p>
            <a:pPr marL="0" indent="0" defTabSz="905255">
              <a:buSzTx/>
              <a:buNone/>
              <a:defRPr b="1" sz="3100">
                <a:effectLst>
                  <a:outerShdw sx="100000" sy="100000" kx="0" ky="0" algn="b" rotWithShape="0" blurRad="12700" dist="25146" dir="2700000">
                    <a:srgbClr val="000000"/>
                  </a:outerShdw>
                </a:effectLst>
              </a:defRPr>
            </a:pPr>
            <a:r>
              <a:t>10:19 Confiança para entrar no Lugar Santíssimo.</a:t>
            </a:r>
          </a:p>
          <a:p>
            <a:pPr marL="0" indent="0" defTabSz="905255">
              <a:buSzTx/>
              <a:buNone/>
              <a:defRPr b="1" sz="900">
                <a:effectLst>
                  <a:outerShdw sx="100000" sy="100000" kx="0" ky="0" algn="b" rotWithShape="0" blurRad="12700" dist="25146" dir="2700000">
                    <a:srgbClr val="000000"/>
                  </a:outerShdw>
                </a:effectLst>
              </a:defRPr>
            </a:pPr>
          </a:p>
          <a:p>
            <a:pPr marL="0" indent="0" defTabSz="905255">
              <a:buSzTx/>
              <a:buNone/>
              <a:defRPr b="1" sz="3100">
                <a:effectLst>
                  <a:outerShdw sx="100000" sy="100000" kx="0" ky="0" algn="b" rotWithShape="0" blurRad="12700" dist="25146" dir="2700000">
                    <a:srgbClr val="000000"/>
                  </a:outerShdw>
                </a:effectLst>
              </a:defRPr>
            </a:pPr>
            <a:r>
              <a:t>Tenho acesso!!!!</a:t>
            </a:r>
          </a:p>
          <a:p>
            <a:pPr marL="0" indent="0" defTabSz="905255">
              <a:buSzTx/>
              <a:buNone/>
              <a:defRPr b="1" sz="900">
                <a:effectLst>
                  <a:outerShdw sx="100000" sy="100000" kx="0" ky="0" algn="b" rotWithShape="0" blurRad="12700" dist="25146" dir="2700000">
                    <a:srgbClr val="000000"/>
                  </a:outerShdw>
                </a:effectLst>
              </a:defRPr>
            </a:pPr>
          </a:p>
          <a:p>
            <a:pPr marL="0" indent="0" defTabSz="905255">
              <a:buSzTx/>
              <a:buNone/>
              <a:defRPr b="1" sz="3100">
                <a:effectLst>
                  <a:outerShdw sx="100000" sy="100000" kx="0" ky="0" algn="b" rotWithShape="0" blurRad="12700" dist="25146" dir="2700000">
                    <a:srgbClr val="000000"/>
                  </a:outerShdw>
                </a:effectLst>
              </a:defRPr>
            </a:pPr>
            <a:r>
              <a:t>v. 20 um caminho novo e vivo</a:t>
            </a:r>
          </a:p>
          <a:p>
            <a:pPr marL="0" indent="0" defTabSz="905255">
              <a:buSzTx/>
              <a:buNone/>
              <a:defRPr b="1" sz="900">
                <a:effectLst>
                  <a:outerShdw sx="100000" sy="100000" kx="0" ky="0" algn="b" rotWithShape="0" blurRad="12700" dist="25146" dir="2700000">
                    <a:srgbClr val="000000"/>
                  </a:outerShdw>
                </a:effectLst>
              </a:defRPr>
            </a:pPr>
          </a:p>
          <a:p>
            <a:pPr marL="0" indent="0" defTabSz="905255">
              <a:buSzTx/>
              <a:buNone/>
              <a:defRPr b="1" sz="3100">
                <a:effectLst>
                  <a:outerShdw sx="100000" sy="100000" kx="0" ky="0" algn="b" rotWithShape="0" blurRad="12700" dist="25146" dir="2700000">
                    <a:srgbClr val="000000"/>
                  </a:outerShdw>
                </a:effectLst>
              </a:defRPr>
            </a:pPr>
            <a:r>
              <a:t>Por meio do véu, que é o seu corpo.</a:t>
            </a:r>
          </a:p>
          <a:p>
            <a:pPr marL="0" indent="0" defTabSz="905255">
              <a:buSzTx/>
              <a:buNone/>
              <a:defRPr b="1" sz="3100">
                <a:effectLst>
                  <a:outerShdw sx="100000" sy="100000" kx="0" ky="0" algn="b" rotWithShape="0" blurRad="12700" dist="25146" dir="2700000">
                    <a:srgbClr val="000000"/>
                  </a:outerShdw>
                </a:effectLst>
              </a:defRPr>
            </a:pPr>
          </a:p>
          <a:p>
            <a:pPr marL="0" indent="0" defTabSz="905255">
              <a:buSzTx/>
              <a:buNone/>
              <a:defRPr b="1" sz="3100">
                <a:solidFill>
                  <a:srgbClr val="FFFF66"/>
                </a:solidFill>
                <a:effectLst>
                  <a:outerShdw sx="100000" sy="100000" kx="0" ky="0" algn="b" rotWithShape="0" blurRad="12700" dist="25146" dir="2700000">
                    <a:srgbClr val="000000"/>
                  </a:outerShdw>
                </a:effectLst>
              </a:defRPr>
            </a:pPr>
            <a:r>
              <a:t>Pergunta: Como você se sente a respeito disso?</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Hora da salada!"/>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Hora da salada!</a:t>
            </a:r>
          </a:p>
        </p:txBody>
      </p:sp>
      <p:sp>
        <p:nvSpPr>
          <p:cNvPr id="771" name="10:22  Aproximemo-nos [de Deus]…"/>
          <p:cNvSpPr txBox="1"/>
          <p:nvPr>
            <p:ph type="body" idx="4294967295"/>
          </p:nvPr>
        </p:nvSpPr>
        <p:spPr>
          <a:prstGeom prst="rect">
            <a:avLst/>
          </a:prstGeom>
        </p:spPr>
        <p:txBody>
          <a:bodyPr/>
          <a:lstStyle/>
          <a:p>
            <a:pPr marL="0" indent="0" defTabSz="905255">
              <a:buSzTx/>
              <a:buNone/>
              <a:defRPr b="1" sz="3100">
                <a:effectLst>
                  <a:outerShdw sx="100000" sy="100000" kx="0" ky="0" algn="b" rotWithShape="0" blurRad="12700" dist="25146" dir="2700000">
                    <a:srgbClr val="000000"/>
                  </a:outerShdw>
                </a:effectLst>
              </a:defRPr>
            </a:pPr>
            <a:r>
              <a:t>10:22  Aproxim</a:t>
            </a:r>
            <a:r>
              <a:rPr>
                <a:solidFill>
                  <a:srgbClr val="00FF99"/>
                </a:solidFill>
              </a:rPr>
              <a:t>emo-nos</a:t>
            </a:r>
            <a:r>
              <a:t> [de Deus]</a:t>
            </a:r>
          </a:p>
          <a:p>
            <a:pPr marL="0" indent="0" defTabSz="905255">
              <a:buSzTx/>
              <a:buNone/>
              <a:defRPr b="1" sz="3100">
                <a:effectLst>
                  <a:outerShdw sx="100000" sy="100000" kx="0" ky="0" algn="b" rotWithShape="0" blurRad="12700" dist="25146" dir="2700000">
                    <a:srgbClr val="000000"/>
                  </a:outerShdw>
                </a:effectLst>
              </a:defRPr>
            </a:pPr>
            <a:r>
              <a:t>10:23  Apegu</a:t>
            </a:r>
            <a:r>
              <a:rPr>
                <a:solidFill>
                  <a:srgbClr val="00FF99"/>
                </a:solidFill>
              </a:rPr>
              <a:t>emo-nos</a:t>
            </a:r>
            <a:r>
              <a:t> à nossa confissão de fé sem vacilar</a:t>
            </a:r>
          </a:p>
          <a:p>
            <a:pPr marL="0" indent="0" defTabSz="905255">
              <a:buSzTx/>
              <a:buNone/>
              <a:defRPr b="1" sz="3100">
                <a:effectLst>
                  <a:outerShdw sx="100000" sy="100000" kx="0" ky="0" algn="b" rotWithShape="0" blurRad="12700" dist="25146" dir="2700000">
                    <a:srgbClr val="000000"/>
                  </a:outerShdw>
                </a:effectLst>
              </a:defRPr>
            </a:pPr>
            <a:r>
              <a:t>10:24  Consider</a:t>
            </a:r>
            <a:r>
              <a:rPr>
                <a:solidFill>
                  <a:srgbClr val="00FF99"/>
                </a:solidFill>
              </a:rPr>
              <a:t>emos</a:t>
            </a:r>
            <a:r>
              <a:t> uns aos outros para nos incentivarmos ao amor e às boas obras</a:t>
            </a:r>
            <a:endParaRPr>
              <a:solidFill>
                <a:srgbClr val="00FF99"/>
              </a:solidFill>
            </a:endParaRPr>
          </a:p>
          <a:p>
            <a:pPr marL="0" indent="0" defTabSz="905255">
              <a:buSzTx/>
              <a:buNone/>
              <a:defRPr b="1" sz="3100">
                <a:effectLst>
                  <a:outerShdw sx="100000" sy="100000" kx="0" ky="0" algn="b" rotWithShape="0" blurRad="12700" dist="25146" dir="2700000">
                    <a:srgbClr val="000000"/>
                  </a:outerShdw>
                </a:effectLst>
              </a:defRPr>
            </a:pPr>
            <a:r>
              <a:t>10:25   Não deix</a:t>
            </a:r>
            <a:r>
              <a:rPr>
                <a:solidFill>
                  <a:srgbClr val="00FF99"/>
                </a:solidFill>
              </a:rPr>
              <a:t>emos</a:t>
            </a:r>
            <a:r>
              <a:t> de reunir-nos como igreja.</a:t>
            </a:r>
          </a:p>
          <a:p>
            <a:pPr marL="0" indent="0" defTabSz="905255">
              <a:buSzTx/>
              <a:buNone/>
              <a:defRPr b="1" sz="3100">
                <a:effectLst>
                  <a:outerShdw sx="100000" sy="100000" kx="0" ky="0" algn="b" rotWithShape="0" blurRad="12700" dist="25146" dir="2700000">
                    <a:srgbClr val="000000"/>
                  </a:outerShdw>
                </a:effectLst>
              </a:defRPr>
            </a:pPr>
            <a:r>
              <a:t>10:25  Procur</a:t>
            </a:r>
            <a:r>
              <a:rPr>
                <a:solidFill>
                  <a:srgbClr val="00FF99"/>
                </a:solidFill>
              </a:rPr>
              <a:t>emos</a:t>
            </a:r>
            <a:r>
              <a:t> encorajar-nos uns aos outros. </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3" name="Hebreus 10:26-31   O Horror do Pecado"/>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Hebreus 10:26-31   O Horror do Pecado</a:t>
            </a:r>
          </a:p>
        </p:txBody>
      </p:sp>
      <p:sp>
        <p:nvSpPr>
          <p:cNvPr id="774" name="hekousis    deliberado, habitual, intencional…"/>
          <p:cNvSpPr txBox="1"/>
          <p:nvPr>
            <p:ph type="body" idx="4294967295"/>
          </p:nvPr>
        </p:nvSpPr>
        <p:spPr>
          <a:prstGeom prst="rect">
            <a:avLst/>
          </a:prstGeom>
        </p:spPr>
        <p:txBody>
          <a:bodyPr/>
          <a:lstStyle/>
          <a:p>
            <a:pPr marL="0" indent="0">
              <a:spcBef>
                <a:spcPts val="600"/>
              </a:spcBef>
              <a:buSzTx/>
              <a:buNone/>
              <a:defRPr b="1" i="1" sz="2800">
                <a:effectLst>
                  <a:outerShdw sx="100000" sy="100000" kx="0" ky="0" algn="b" rotWithShape="0" blurRad="12700" dist="25400" dir="2700000">
                    <a:srgbClr val="000000"/>
                  </a:outerShdw>
                </a:effectLst>
              </a:defRPr>
            </a:pPr>
            <a:r>
              <a:t>hekousis    </a:t>
            </a:r>
            <a:r>
              <a:rPr i="0"/>
              <a:t>deliberado, habitual, intencional</a:t>
            </a:r>
          </a:p>
          <a:p>
            <a:pPr marL="0" indent="0">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Deuteronômio 17:2-7   Quão mais nós….</a:t>
            </a:r>
          </a:p>
          <a:p>
            <a:pPr marL="0" indent="0">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Deuteronômio 32:35  A vingança de Deus</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Deus é amor e Deus também é justiça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Introdução (cont.)"/>
          <p:cNvSpPr txBox="1"/>
          <p:nvPr>
            <p:ph type="title" idx="4294967295"/>
          </p:nvPr>
        </p:nvSpPr>
        <p:spPr>
          <a:xfrm>
            <a:off x="457200" y="274636"/>
            <a:ext cx="8229600" cy="639764"/>
          </a:xfrm>
          <a:prstGeom prst="rect">
            <a:avLst/>
          </a:prstGeom>
        </p:spPr>
        <p:txBody>
          <a:bodyPr/>
          <a:lstStyle/>
          <a:p>
            <a:pPr>
              <a:defRPr sz="3200">
                <a:effectLst>
                  <a:outerShdw sx="100000" sy="100000" kx="0" ky="0" algn="b" rotWithShape="0" blurRad="12700" dist="25400" dir="2700000">
                    <a:srgbClr val="000000"/>
                  </a:outerShdw>
                </a:effectLst>
              </a:defRPr>
            </a:pPr>
            <a:r>
              <a:t>Introdução</a:t>
            </a:r>
            <a:r>
              <a:rPr sz="2800"/>
              <a:t> (cont.)</a:t>
            </a:r>
          </a:p>
        </p:txBody>
      </p:sp>
      <p:sp>
        <p:nvSpPr>
          <p:cNvPr id="189" name="Propósito:  Encorajar cristãos que perseveraram, mas que estão tentados a vacilar em sua fé.…"/>
          <p:cNvSpPr txBox="1"/>
          <p:nvPr>
            <p:ph type="body" idx="4294967295"/>
          </p:nvPr>
        </p:nvSpPr>
        <p:spPr>
          <a:xfrm>
            <a:off x="457200" y="1142999"/>
            <a:ext cx="8229600" cy="4953002"/>
          </a:xfrm>
          <a:prstGeom prst="rect">
            <a:avLst/>
          </a:prstGeom>
        </p:spPr>
        <p:txBody>
          <a:bodyPr/>
          <a:lstStyle/>
          <a:p>
            <a:pPr>
              <a:spcBef>
                <a:spcPts val="600"/>
              </a:spcBef>
              <a:defRPr sz="2800">
                <a:effectLst>
                  <a:outerShdw sx="100000" sy="100000" kx="0" ky="0" algn="b" rotWithShape="0" blurRad="12700" dist="25400" dir="2700000">
                    <a:srgbClr val="000000"/>
                  </a:outerShdw>
                </a:effectLst>
              </a:defRPr>
            </a:pPr>
            <a:r>
              <a:t>Propósito:  Encorajar cristãos que perseveraram, mas que estão tentados a vacilar em sua fé.</a:t>
            </a:r>
          </a:p>
          <a:p>
            <a:pPr lvl="1" marL="742950" indent="-285750">
              <a:spcBef>
                <a:spcPts val="0"/>
              </a:spcBef>
              <a:buClrTx/>
              <a:defRPr sz="2400">
                <a:effectLst>
                  <a:outerShdw sx="100000" sy="100000" kx="0" ky="0" algn="b" rotWithShape="0" blurRad="12700" dist="25400" dir="2700000">
                    <a:srgbClr val="000000"/>
                  </a:outerShdw>
                </a:effectLst>
              </a:defRPr>
            </a:pPr>
            <a:r>
              <a:t>Advertências contra “abandonar/cair da fé.”</a:t>
            </a:r>
          </a:p>
          <a:p>
            <a:pPr>
              <a:defRPr sz="2800">
                <a:effectLst>
                  <a:outerShdw sx="100000" sy="100000" kx="0" ky="0" algn="b" rotWithShape="0" blurRad="12700" dist="25400" dir="2700000">
                    <a:srgbClr val="000000"/>
                  </a:outerShdw>
                </a:effectLst>
              </a:defRPr>
            </a:pPr>
          </a:p>
          <a:p>
            <a:pPr>
              <a:spcBef>
                <a:spcPts val="600"/>
              </a:spcBef>
              <a:defRPr sz="2800">
                <a:effectLst>
                  <a:outerShdw sx="100000" sy="100000" kx="0" ky="0" algn="b" rotWithShape="0" blurRad="12700" dist="25400" dir="2700000">
                    <a:srgbClr val="000000"/>
                  </a:outerShdw>
                </a:effectLst>
              </a:defRPr>
            </a:pPr>
            <a:r>
              <a:t>Tema:  A preeminência de Jesus Cristo!!!</a:t>
            </a:r>
          </a:p>
          <a:p>
            <a:pPr lvl="1" marL="742950" indent="-285750">
              <a:spcBef>
                <a:spcPts val="0"/>
              </a:spcBef>
              <a:buClrTx/>
              <a:defRPr sz="2400">
                <a:effectLst>
                  <a:outerShdw sx="100000" sy="100000" kx="0" ky="0" algn="b" rotWithShape="0" blurRad="12700" dist="25400" dir="2700000">
                    <a:srgbClr val="000000"/>
                  </a:outerShdw>
                </a:effectLst>
              </a:defRPr>
            </a:pPr>
            <a:r>
              <a:t>Sua divindade</a:t>
            </a:r>
          </a:p>
          <a:p>
            <a:pPr lvl="1" marL="742950" indent="-285750">
              <a:spcBef>
                <a:spcPts val="0"/>
              </a:spcBef>
              <a:buClrTx/>
              <a:defRPr sz="2400">
                <a:effectLst>
                  <a:outerShdw sx="100000" sy="100000" kx="0" ky="0" algn="b" rotWithShape="0" blurRad="12700" dist="25400" dir="2700000">
                    <a:srgbClr val="000000"/>
                  </a:outerShdw>
                </a:effectLst>
              </a:defRPr>
            </a:pPr>
            <a:r>
              <a:t>A grandeza de seu ministério</a:t>
            </a:r>
          </a:p>
          <a:p>
            <a:pPr lvl="1" marL="742950" indent="-285750">
              <a:spcBef>
                <a:spcPts val="0"/>
              </a:spcBef>
              <a:buClrTx/>
              <a:defRPr sz="2400">
                <a:effectLst>
                  <a:outerShdw sx="100000" sy="100000" kx="0" ky="0" algn="b" rotWithShape="0" blurRad="12700" dist="25400" dir="2700000">
                    <a:srgbClr val="000000"/>
                  </a:outerShdw>
                </a:effectLst>
              </a:defRPr>
            </a:pPr>
            <a:r>
              <a:t>A grandeza de seu sacrifício</a:t>
            </a:r>
          </a:p>
          <a:p>
            <a:pPr lvl="1" marL="742950" indent="-285750">
              <a:spcBef>
                <a:spcPts val="0"/>
              </a:spcBef>
              <a:buClrTx/>
              <a:defRPr sz="2400">
                <a:effectLst>
                  <a:outerShdw sx="100000" sy="100000" kx="0" ky="0" algn="b" rotWithShape="0" blurRad="12700" dist="25400" dir="2700000">
                    <a:srgbClr val="000000"/>
                  </a:outerShdw>
                </a:effectLst>
              </a:defRPr>
            </a:pPr>
            <a:r>
              <a:t>A grandeza de sua aliança</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Permaneça na Corrida"/>
          <p:cNvSpPr txBox="1"/>
          <p:nvPr>
            <p:ph type="title" idx="4294967295"/>
          </p:nvPr>
        </p:nvSpPr>
        <p:spPr>
          <a:xfrm>
            <a:off x="457200" y="274637"/>
            <a:ext cx="8229600" cy="1143001"/>
          </a:xfrm>
          <a:prstGeom prst="rect">
            <a:avLst/>
          </a:prstGeom>
        </p:spPr>
        <p:txBody>
          <a:bodyPr/>
          <a:lstStyle>
            <a:lvl1pPr>
              <a:defRPr sz="3300">
                <a:effectLst>
                  <a:outerShdw sx="100000" sy="100000" kx="0" ky="0" algn="b" rotWithShape="0" blurRad="12700" dist="25400" dir="2700000">
                    <a:srgbClr val="000000"/>
                  </a:outerShdw>
                </a:effectLst>
              </a:defRPr>
            </a:lvl1pPr>
          </a:lstStyle>
          <a:p>
            <a:pPr/>
            <a:r>
              <a:t>Permaneça na Corrida</a:t>
            </a:r>
          </a:p>
        </p:txBody>
      </p:sp>
      <p:pic>
        <p:nvPicPr>
          <p:cNvPr id="777" name="Image result for stay in the race" descr="Image result for stay in the race"/>
          <p:cNvPicPr>
            <a:picLocks noChangeAspect="1"/>
          </p:cNvPicPr>
          <p:nvPr/>
        </p:nvPicPr>
        <p:blipFill>
          <a:blip r:embed="rId2">
            <a:extLst/>
          </a:blip>
          <a:stretch>
            <a:fillRect/>
          </a:stretch>
        </p:blipFill>
        <p:spPr>
          <a:xfrm>
            <a:off x="388936" y="1828800"/>
            <a:ext cx="8326440" cy="4108450"/>
          </a:xfrm>
          <a:prstGeom prst="rect">
            <a:avLst/>
          </a:prstGeom>
          <a:ln w="12700">
            <a:miter lim="400000"/>
          </a:ln>
        </p:spPr>
      </p:pic>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Hebrews 11  Heroes of the Faith The key to perseverence is faith"/>
          <p:cNvSpPr txBox="1"/>
          <p:nvPr>
            <p:ph type="title" idx="4294967295"/>
          </p:nvPr>
        </p:nvSpPr>
        <p:spPr>
          <a:xfrm>
            <a:off x="457200" y="274637"/>
            <a:ext cx="8229600" cy="1143001"/>
          </a:xfrm>
          <a:prstGeom prst="rect">
            <a:avLst/>
          </a:prstGeom>
        </p:spPr>
        <p:txBody>
          <a:bodyPr/>
          <a:lstStyle/>
          <a:p>
            <a:pPr>
              <a:defRPr sz="3200">
                <a:effectLst>
                  <a:outerShdw sx="100000" sy="100000" kx="0" ky="0" algn="b" rotWithShape="0" blurRad="12700" dist="25400" dir="2700000">
                    <a:srgbClr val="000000"/>
                  </a:outerShdw>
                </a:effectLst>
              </a:defRPr>
            </a:pPr>
            <a:r>
              <a:t>Hebrews 11  Heróis da Fé</a:t>
            </a:r>
            <a:br/>
            <a:r>
              <a:rPr sz="2800"/>
              <a:t>O segredo da perseverança é a fé</a:t>
            </a:r>
          </a:p>
        </p:txBody>
      </p:sp>
      <p:sp>
        <p:nvSpPr>
          <p:cNvPr id="780" name="Heb 11:1  Faith is being certain of what we do not see.…"/>
          <p:cNvSpPr txBox="1"/>
          <p:nvPr>
            <p:ph type="body" idx="4294967295"/>
          </p:nvPr>
        </p:nvSpPr>
        <p:spPr>
          <a:xfrm>
            <a:off x="457200" y="2057400"/>
            <a:ext cx="8534400" cy="4038600"/>
          </a:xfrm>
          <a:prstGeom prst="rect">
            <a:avLst/>
          </a:prstGeom>
        </p:spPr>
        <p:txBody>
          <a:bodyPr/>
          <a:lstStyle/>
          <a:p>
            <a:pPr marL="0" indent="0">
              <a:lnSpc>
                <a:spcPct val="90000"/>
              </a:lnSpc>
              <a:spcBef>
                <a:spcPts val="600"/>
              </a:spcBef>
              <a:buSzTx/>
              <a:buNone/>
              <a:defRPr b="1" sz="2800">
                <a:effectLst>
                  <a:outerShdw sx="100000" sy="100000" kx="0" ky="0" algn="b" rotWithShape="0" blurRad="12700" dist="25400" dir="2700000">
                    <a:srgbClr val="000000"/>
                  </a:outerShdw>
                </a:effectLst>
              </a:defRPr>
            </a:pPr>
            <a:r>
              <a:t>Heb 11:1  Fé é a certeza/prova das coisas que não vemos.</a:t>
            </a:r>
          </a:p>
          <a:p>
            <a:pPr marL="0" indent="0">
              <a:lnSpc>
                <a:spcPct val="90000"/>
              </a:lnSpc>
              <a:spcBef>
                <a:spcPts val="600"/>
              </a:spcBef>
              <a:buSzTx/>
              <a:buNone/>
              <a:defRPr sz="2800">
                <a:effectLst>
                  <a:outerShdw sx="100000" sy="100000" kx="0" ky="0" algn="b" rotWithShape="0" blurRad="12700" dist="25400" dir="2700000">
                    <a:srgbClr val="000000"/>
                  </a:outerShdw>
                </a:effectLst>
              </a:defRPr>
            </a:pPr>
            <a:r>
              <a:t>	</a:t>
            </a:r>
            <a:r>
              <a:rPr b="1">
                <a:solidFill>
                  <a:srgbClr val="FFFF00"/>
                </a:solidFill>
              </a:rPr>
              <a:t>Ela requer que neguemos os nossos sentidos.</a:t>
            </a:r>
            <a:endParaRPr b="1">
              <a:solidFill>
                <a:srgbClr val="FFFF00"/>
              </a:solidFill>
            </a:endParaRPr>
          </a:p>
          <a:p>
            <a:pPr marL="0" indent="0">
              <a:lnSpc>
                <a:spcPct val="90000"/>
              </a:lnSpc>
              <a:buSzTx/>
              <a:buNone/>
              <a:defRPr b="1" sz="2800">
                <a:solidFill>
                  <a:srgbClr val="FFFF00"/>
                </a:solidFill>
                <a:effectLst>
                  <a:outerShdw sx="100000" sy="100000" kx="0" ky="0" algn="b" rotWithShape="0" blurRad="12700" dist="25400" dir="2700000">
                    <a:srgbClr val="000000"/>
                  </a:outerShdw>
                </a:effectLst>
              </a:defRPr>
            </a:pPr>
          </a:p>
          <a:p>
            <a:pPr marL="0" indent="0">
              <a:lnSpc>
                <a:spcPct val="90000"/>
              </a:lnSpc>
              <a:spcBef>
                <a:spcPts val="600"/>
              </a:spcBef>
              <a:buSzTx/>
              <a:buNone/>
              <a:defRPr b="1" sz="2800">
                <a:effectLst>
                  <a:outerShdw sx="100000" sy="100000" kx="0" ky="0" algn="b" rotWithShape="0" blurRad="12700" dist="25400" dir="2700000">
                    <a:srgbClr val="000000"/>
                  </a:outerShdw>
                </a:effectLst>
              </a:defRPr>
            </a:pPr>
            <a:r>
              <a:t>Heb 11:3  Aquilo que se vê não foi feito do que é visível.</a:t>
            </a:r>
          </a:p>
          <a:p>
            <a:pPr marL="0" indent="0">
              <a:lnSpc>
                <a:spcPct val="90000"/>
              </a:lnSpc>
              <a:buSzTx/>
              <a:buNone/>
              <a:defRPr b="1" sz="2800">
                <a:solidFill>
                  <a:srgbClr val="FFFF00"/>
                </a:solidFill>
                <a:effectLst>
                  <a:outerShdw sx="100000" sy="100000" kx="0" ky="0" algn="b" rotWithShape="0" blurRad="12700" dist="25400" dir="2700000">
                    <a:srgbClr val="000000"/>
                  </a:outerShdw>
                </a:effectLst>
              </a:defRPr>
            </a:pPr>
          </a:p>
          <a:p>
            <a:pPr marL="0" indent="0">
              <a:lnSpc>
                <a:spcPct val="90000"/>
              </a:lnSpc>
              <a:spcBef>
                <a:spcPts val="600"/>
              </a:spcBef>
              <a:buSzTx/>
              <a:buNone/>
              <a:defRPr b="1" sz="2800">
                <a:effectLst>
                  <a:outerShdw sx="100000" sy="100000" kx="0" ky="0" algn="b" rotWithShape="0" blurRad="12700" dist="25400" dir="2700000">
                    <a:srgbClr val="000000"/>
                  </a:outerShdw>
                </a:effectLst>
              </a:defRPr>
            </a:pPr>
            <a:r>
              <a:t>Heb 11:6 Fé… precisa crer que Deus existe e que ele recompensa aqueles que o buscam de coração.</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Why were these men and women commended by God?"/>
          <p:cNvSpPr txBox="1"/>
          <p:nvPr>
            <p:ph type="title" idx="4294967295"/>
          </p:nvPr>
        </p:nvSpPr>
        <p:spPr>
          <a:xfrm>
            <a:off x="457200" y="274637"/>
            <a:ext cx="8229600" cy="1143001"/>
          </a:xfrm>
          <a:prstGeom prst="rect">
            <a:avLst/>
          </a:prstGeom>
        </p:spPr>
        <p:txBody>
          <a:bodyPr/>
          <a:lstStyle>
            <a:lvl1pPr>
              <a:defRPr sz="2800">
                <a:effectLst>
                  <a:outerShdw sx="100000" sy="100000" kx="0" ky="0" algn="b" rotWithShape="0" blurRad="12700" dist="25400" dir="2700000">
                    <a:srgbClr val="000000"/>
                  </a:outerShdw>
                </a:effectLst>
              </a:defRPr>
            </a:lvl1pPr>
          </a:lstStyle>
          <a:p>
            <a:pPr/>
            <a:r>
              <a:t>Por que esses homens e mulheres receberam um bom testemunho de Deus?</a:t>
            </a:r>
          </a:p>
        </p:txBody>
      </p:sp>
      <p:sp>
        <p:nvSpPr>
          <p:cNvPr id="783" name="They refused what the world calls greatness and staked everything on God.…"/>
          <p:cNvSpPr txBox="1"/>
          <p:nvPr>
            <p:ph type="body" idx="4294967295"/>
          </p:nvPr>
        </p:nvSpPr>
        <p:spPr>
          <a:prstGeom prst="rect">
            <a:avLst/>
          </a:prstGeom>
        </p:spPr>
        <p:txBody>
          <a:bodyPr/>
          <a:lstStyle/>
          <a:p>
            <a:pPr>
              <a:spcBef>
                <a:spcPts val="600"/>
              </a:spcBef>
              <a:defRPr b="1" sz="2600">
                <a:effectLst>
                  <a:outerShdw sx="100000" sy="100000" kx="0" ky="0" algn="b" rotWithShape="0" blurRad="12700" dist="25400" dir="2700000">
                    <a:srgbClr val="000000"/>
                  </a:outerShdw>
                </a:effectLst>
              </a:defRPr>
            </a:pPr>
            <a:r>
              <a:t>Eles rejeitaram o que o mundo chama de grandioso e apostaram tudo em Deus. </a:t>
            </a:r>
          </a:p>
          <a:p>
            <a:pPr>
              <a:spcBef>
                <a:spcPts val="600"/>
              </a:spcBef>
              <a:defRPr b="1" sz="2600">
                <a:effectLst>
                  <a:outerShdw sx="100000" sy="100000" kx="0" ky="0" algn="b" rotWithShape="0" blurRad="12700" dist="25400" dir="2700000">
                    <a:srgbClr val="000000"/>
                  </a:outerShdw>
                </a:effectLst>
              </a:defRPr>
            </a:pPr>
            <a:r>
              <a:t>Eles preferiram o que é invisível ao que é visível.</a:t>
            </a:r>
          </a:p>
          <a:p>
            <a:pPr>
              <a:defRPr b="1" sz="2600">
                <a:effectLst>
                  <a:outerShdw sx="100000" sy="100000" kx="0" ky="0" algn="b" rotWithShape="0" blurRad="12700" dist="25400" dir="2700000">
                    <a:srgbClr val="000000"/>
                  </a:outerShdw>
                </a:effectLst>
              </a:defRPr>
            </a:pPr>
          </a:p>
          <a:p>
            <a:pPr>
              <a:spcBef>
                <a:spcPts val="600"/>
              </a:spcBef>
              <a:buSzTx/>
              <a:buNone/>
              <a:defRPr b="1" sz="2600">
                <a:effectLst>
                  <a:outerShdw sx="100000" sy="100000" kx="0" ky="0" algn="b" rotWithShape="0" blurRad="12700" dist="25400" dir="2700000">
                    <a:srgbClr val="000000"/>
                  </a:outerShdw>
                </a:effectLst>
              </a:defRPr>
            </a:pPr>
            <a:r>
              <a:t>Lição:  Em muitos aspectos, nosso pior inimigo é o sucesso e a prosperidade.  O que o mundo busca é o que destruirá tudo o que é importante.</a:t>
            </a:r>
          </a:p>
          <a:p>
            <a:pPr>
              <a:buSzTx/>
              <a:buNone/>
              <a:defRPr b="1" sz="2400">
                <a:effectLst>
                  <a:outerShdw sx="100000" sy="100000" kx="0" ky="0" algn="b" rotWithShape="0" blurRad="12700" dist="25400" dir="2700000">
                    <a:srgbClr val="000000"/>
                  </a:outerShdw>
                </a:effectLst>
              </a:defRPr>
            </a:pPr>
          </a:p>
          <a:p>
            <a:pPr>
              <a:spcBef>
                <a:spcPts val="600"/>
              </a:spcBef>
              <a:buSzTx/>
              <a:buNone/>
              <a:defRPr b="1" sz="2600">
                <a:effectLst>
                  <a:outerShdw sx="100000" sy="100000" kx="0" ky="0" algn="b" rotWithShape="0" blurRad="12700" dist="25400" dir="2700000">
                    <a:srgbClr val="000000"/>
                  </a:outerShdw>
                </a:effectLst>
              </a:defRPr>
            </a:pPr>
            <a:r>
              <a:t>Exemplo:   Sadraque, Mesaque and Abede-Nego  </a:t>
            </a:r>
          </a:p>
          <a:p>
            <a:pPr>
              <a:spcBef>
                <a:spcPts val="600"/>
              </a:spcBef>
              <a:buSzTx/>
              <a:buNone/>
              <a:defRPr b="1" sz="2600">
                <a:effectLst>
                  <a:outerShdw sx="100000" sy="100000" kx="0" ky="0" algn="b" rotWithShape="0" blurRad="12700" dist="25400" dir="2700000">
                    <a:srgbClr val="000000"/>
                  </a:outerShdw>
                </a:effectLst>
              </a:defRPr>
            </a:pPr>
            <a:r>
              <a:t>    Daniel Cap. 3    O que eles podiam ver?????</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5" name="Daniel Chapter Three"/>
          <p:cNvSpPr txBox="1"/>
          <p:nvPr>
            <p:ph type="title" idx="4294967295"/>
          </p:nvPr>
        </p:nvSpPr>
        <p:spPr>
          <a:xfrm>
            <a:off x="457200" y="274637"/>
            <a:ext cx="8229600" cy="1143001"/>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Daniel Capítulo Três</a:t>
            </a:r>
          </a:p>
        </p:txBody>
      </p:sp>
      <p:sp>
        <p:nvSpPr>
          <p:cNvPr id="786" name="The fires of persecution.…"/>
          <p:cNvSpPr txBox="1"/>
          <p:nvPr>
            <p:ph type="body" idx="4294967295"/>
          </p:nvPr>
        </p:nvSpPr>
        <p:spPr>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Os fogos da perseguição.</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“Prostrarei minha cabeça, mas não o meu coração.”</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O que você teria feito?</a:t>
            </a:r>
          </a:p>
          <a:p>
            <a:pPr>
              <a:defRPr b="1"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O Deus que servimos é capaz….</a:t>
            </a:r>
          </a:p>
          <a:p>
            <a:pPr algn="r">
              <a:spcBef>
                <a:spcPts val="500"/>
              </a:spcBef>
              <a:buSzTx/>
              <a:buNone/>
              <a:defRPr b="1" sz="2400">
                <a:effectLst>
                  <a:outerShdw sx="100000" sy="100000" kx="0" ky="0" algn="b" rotWithShape="0" blurRad="12700" dist="25400" dir="2700000">
                    <a:srgbClr val="000000"/>
                  </a:outerShdw>
                </a:effectLst>
              </a:defRPr>
            </a:pPr>
            <a:r>
              <a:t>Mas, se ele não</a:t>
            </a:r>
            <a:r>
              <a:t>…</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8" name="ac681c3e130ad51f441f5527c079557b" descr="ac681c3e130ad51f441f5527c079557b"/>
          <p:cNvPicPr>
            <a:picLocks noChangeAspect="1"/>
          </p:cNvPicPr>
          <p:nvPr/>
        </p:nvPicPr>
        <p:blipFill>
          <a:blip r:embed="rId2">
            <a:extLst/>
          </a:blip>
          <a:stretch>
            <a:fillRect/>
          </a:stretch>
        </p:blipFill>
        <p:spPr>
          <a:xfrm>
            <a:off x="1706561" y="533400"/>
            <a:ext cx="5656264" cy="5791200"/>
          </a:xfrm>
          <a:prstGeom prst="rect">
            <a:avLst/>
          </a:prstGeom>
          <a:ln w="12700">
            <a:miter lim="400000"/>
          </a:ln>
        </p:spPr>
      </p:pic>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Pela Fé…."/>
          <p:cNvSpPr txBox="1"/>
          <p:nvPr>
            <p:ph type="title" idx="4294967295"/>
          </p:nvPr>
        </p:nvSpPr>
        <p:spPr>
          <a:xfrm>
            <a:off x="381000" y="274637"/>
            <a:ext cx="8305800" cy="1173163"/>
          </a:xfrm>
          <a:prstGeom prst="rect">
            <a:avLst/>
          </a:prstGeom>
        </p:spPr>
        <p:txBody>
          <a:bodyPr lIns="45719" tIns="45719" rIns="45719" bIns="45719"/>
          <a:lstStyle>
            <a:lvl1pPr>
              <a:defRPr sz="3200">
                <a:effectLst>
                  <a:outerShdw sx="100000" sy="100000" kx="0" ky="0" algn="b" rotWithShape="0" blurRad="12700" dist="25400" dir="2700000">
                    <a:srgbClr val="000000"/>
                  </a:outerShdw>
                </a:effectLst>
              </a:defRPr>
            </a:lvl1pPr>
          </a:lstStyle>
          <a:p>
            <a:pPr/>
            <a:r>
              <a:t>Pela Fé….</a:t>
            </a:r>
          </a:p>
        </p:txBody>
      </p:sp>
      <p:sp>
        <p:nvSpPr>
          <p:cNvPr id="791" name="Pela fé Abel ofereceu um sacrifício superior.…"/>
          <p:cNvSpPr txBox="1"/>
          <p:nvPr>
            <p:ph type="body" idx="4294967295"/>
          </p:nvPr>
        </p:nvSpPr>
        <p:spPr>
          <a:xfrm>
            <a:off x="457200" y="1676400"/>
            <a:ext cx="8229600" cy="4419600"/>
          </a:xfrm>
          <a:prstGeom prst="rect">
            <a:avLst/>
          </a:prstGeom>
        </p:spPr>
        <p:txBody>
          <a:bodyPr lIns="45719" tIns="45719" rIns="45719" bIns="45719"/>
          <a:lstStyle/>
          <a:p>
            <a:pPr>
              <a:spcBef>
                <a:spcPts val="600"/>
              </a:spcBef>
              <a:defRPr b="1" sz="2800">
                <a:effectLst>
                  <a:outerShdw sx="100000" sy="100000" kx="0" ky="0" algn="b" rotWithShape="0" blurRad="12700" dist="25400" dir="2700000">
                    <a:srgbClr val="000000"/>
                  </a:outerShdw>
                </a:effectLst>
              </a:defRPr>
            </a:pPr>
            <a:r>
              <a:t>Pela fé Abel ofereceu um sacrifício superior.</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Pela fé Enoque agradou a Deus.</a:t>
            </a:r>
          </a:p>
          <a:p>
            <a:pPr>
              <a:defRPr b="1" sz="2800">
                <a:effectLst>
                  <a:outerShdw sx="100000" sy="100000" kx="0" ky="0" algn="b" rotWithShape="0" blurRad="12700" dist="25400" dir="2700000">
                    <a:srgbClr val="000000"/>
                  </a:outerShdw>
                </a:effectLst>
              </a:defRPr>
            </a:pPr>
          </a:p>
          <a:p>
            <a:pPr>
              <a:spcBef>
                <a:spcPts val="600"/>
              </a:spcBef>
              <a:defRPr b="1" sz="2800">
                <a:effectLst>
                  <a:outerShdw sx="100000" sy="100000" kx="0" ky="0" algn="b" rotWithShape="0" blurRad="12700" dist="25400" dir="2700000">
                    <a:srgbClr val="000000"/>
                  </a:outerShdw>
                </a:effectLst>
              </a:defRPr>
            </a:pPr>
            <a:r>
              <a:t>Pela fé Noé construiu a arca, condenou o mundo e salvou sua família.</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3" name="By Faith…."/>
          <p:cNvSpPr txBox="1"/>
          <p:nvPr>
            <p:ph type="title" idx="4294967295"/>
          </p:nvPr>
        </p:nvSpPr>
        <p:spPr>
          <a:xfrm>
            <a:off x="457200" y="274637"/>
            <a:ext cx="8229600" cy="1143001"/>
          </a:xfrm>
          <a:prstGeom prst="rect">
            <a:avLst/>
          </a:prstGeom>
        </p:spPr>
        <p:txBody>
          <a:bodyPr lIns="45719" tIns="45719" rIns="45719" bIns="45719"/>
          <a:lstStyle>
            <a:lvl1pPr>
              <a:defRPr sz="3600">
                <a:effectLst>
                  <a:outerShdw sx="100000" sy="100000" kx="0" ky="0" algn="b" rotWithShape="0" blurRad="12700" dist="25400" dir="2700000">
                    <a:srgbClr val="000000"/>
                  </a:outerShdw>
                </a:effectLst>
              </a:defRPr>
            </a:lvl1pPr>
          </a:lstStyle>
          <a:p>
            <a:pPr/>
            <a:r>
              <a:t>By Faith….</a:t>
            </a:r>
          </a:p>
        </p:txBody>
      </p:sp>
      <p:sp>
        <p:nvSpPr>
          <p:cNvPr id="794" name="Pela fé Abraão deixou tudo para trás….…"/>
          <p:cNvSpPr txBox="1"/>
          <p:nvPr>
            <p:ph type="body" idx="4294967295"/>
          </p:nvPr>
        </p:nvSpPr>
        <p:spPr>
          <a:xfrm>
            <a:off x="457200" y="1676400"/>
            <a:ext cx="8229600" cy="4419600"/>
          </a:xfrm>
          <a:prstGeom prst="rect">
            <a:avLst/>
          </a:prstGeom>
        </p:spPr>
        <p:txBody>
          <a:bodyPr lIns="45719" tIns="45719" rIns="45719" bIns="45719"/>
          <a:lstStyle/>
          <a:p>
            <a:pPr>
              <a:defRPr b="1">
                <a:effectLst>
                  <a:outerShdw sx="100000" sy="100000" kx="0" ky="0" algn="b" rotWithShape="0" blurRad="12700" dist="25400" dir="2700000">
                    <a:srgbClr val="000000"/>
                  </a:outerShdw>
                </a:effectLst>
              </a:defRPr>
            </a:pPr>
            <a:r>
              <a:t>Pela fé Abraão deixou tudo para trás….</a:t>
            </a:r>
          </a:p>
          <a:p>
            <a:pPr>
              <a:defRPr b="1">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Pela fé Abraão se tornou o pai de muitas nações.</a:t>
            </a:r>
          </a:p>
          <a:p>
            <a:pPr>
              <a:defRPr b="1">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Pela fé Abraão ofereceu o seu único filho.</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Chrysostom on Abraham"/>
          <p:cNvSpPr txBox="1"/>
          <p:nvPr>
            <p:ph type="title" idx="4294967295"/>
          </p:nvPr>
        </p:nvSpPr>
        <p:spPr>
          <a:xfrm>
            <a:off x="457200" y="274637"/>
            <a:ext cx="8229600" cy="1143001"/>
          </a:xfrm>
          <a:prstGeom prst="rect">
            <a:avLst/>
          </a:prstGeom>
        </p:spPr>
        <p:txBody>
          <a:bodyPr lIns="45719" tIns="45719" rIns="45719" bIns="45719"/>
          <a:lstStyle>
            <a:lvl1pPr>
              <a:defRPr sz="3200">
                <a:effectLst>
                  <a:outerShdw sx="100000" sy="100000" kx="0" ky="0" algn="b" rotWithShape="0" blurRad="12700" dist="25400" dir="2700000">
                    <a:srgbClr val="000000"/>
                  </a:outerShdw>
                </a:effectLst>
              </a:defRPr>
            </a:lvl1pPr>
          </a:lstStyle>
          <a:p>
            <a:pPr/>
            <a:r>
              <a:t>Chrysostom on Abraham</a:t>
            </a:r>
          </a:p>
        </p:txBody>
      </p:sp>
      <p:sp>
        <p:nvSpPr>
          <p:cNvPr id="797" name="“As coisas de Deus pareciam lutar com as coisas de Deus, a fé lutava com a fé e o mandamento lutava com a promessa”…"/>
          <p:cNvSpPr txBox="1"/>
          <p:nvPr>
            <p:ph type="body" idx="4294967295"/>
          </p:nvPr>
        </p:nvSpPr>
        <p:spPr>
          <a:xfrm>
            <a:off x="457200" y="1981200"/>
            <a:ext cx="8229600" cy="4114800"/>
          </a:xfrm>
          <a:prstGeom prst="rect">
            <a:avLst/>
          </a:prstGeom>
        </p:spPr>
        <p:txBody>
          <a:bodyPr lIns="45719" tIns="45719" rIns="45719" bIns="45719"/>
          <a:lstStyle/>
          <a:p>
            <a:pPr marL="0" indent="0">
              <a:spcBef>
                <a:spcPts val="600"/>
              </a:spcBef>
              <a:buSzTx/>
              <a:buNone/>
              <a:defRPr b="1" sz="2800">
                <a:solidFill>
                  <a:srgbClr val="FFFF00"/>
                </a:solidFill>
                <a:effectLst>
                  <a:outerShdw sx="100000" sy="100000" kx="0" ky="0" algn="b" rotWithShape="0" blurRad="12700" dist="25400" dir="2700000">
                    <a:srgbClr val="000000"/>
                  </a:outerShdw>
                </a:effectLst>
              </a:defRPr>
            </a:pPr>
            <a:r>
              <a:t>“As coisas de Deus pareciam lutar com as coisas de Deus, a fé lutava com a fé e o mandamento lutava com a promessa”</a:t>
            </a:r>
          </a:p>
          <a:p>
            <a:pPr marL="0" indent="0">
              <a:buSzTx/>
              <a:buNone/>
              <a:defRPr b="1" sz="2800">
                <a:solidFill>
                  <a:srgbClr val="FFFF00"/>
                </a:solidFill>
                <a:effectLst>
                  <a:outerShdw sx="100000" sy="100000" kx="0" ky="0" algn="b" rotWithShape="0" blurRad="12700" dist="25400" dir="2700000">
                    <a:srgbClr val="000000"/>
                  </a:outerShdw>
                </a:effectLst>
              </a:defRPr>
            </a:pPr>
          </a:p>
          <a:p>
            <a:pPr marL="0" indent="0">
              <a:spcBef>
                <a:spcPts val="600"/>
              </a:spcBef>
              <a:buSzTx/>
              <a:buNone/>
              <a:defRPr b="1" sz="2800">
                <a:solidFill>
                  <a:srgbClr val="FFFF00"/>
                </a:solidFill>
                <a:effectLst>
                  <a:outerShdw sx="100000" sy="100000" kx="0" ky="0" algn="b" rotWithShape="0" blurRad="12700" dist="25400" dir="2700000">
                    <a:srgbClr val="000000"/>
                  </a:outerShdw>
                </a:effectLst>
              </a:defRPr>
            </a:pPr>
            <a:r>
              <a:t>Porém</a:t>
            </a:r>
            <a:r>
              <a:t>…. Abraão obedeceu ao mandamento.</a:t>
            </a:r>
          </a:p>
          <a:p>
            <a:pPr marL="0" indent="0">
              <a:buSzTx/>
              <a:buNone/>
              <a:defRPr b="1" sz="2800">
                <a:solidFill>
                  <a:srgbClr val="FFFF00"/>
                </a:solidFill>
                <a:effectLst>
                  <a:outerShdw sx="100000" sy="100000" kx="0" ky="0" algn="b" rotWithShape="0" blurRad="12700" dist="25400" dir="2700000">
                    <a:srgbClr val="000000"/>
                  </a:outerShdw>
                </a:effectLst>
              </a:defRPr>
            </a:pPr>
          </a:p>
          <a:p>
            <a:pPr marL="0" indent="0">
              <a:spcBef>
                <a:spcPts val="600"/>
              </a:spcBef>
              <a:buSzTx/>
              <a:buNone/>
              <a:defRPr b="1" sz="2800">
                <a:solidFill>
                  <a:srgbClr val="FFFF00"/>
                </a:solidFill>
                <a:effectLst>
                  <a:outerShdw sx="100000" sy="100000" kx="0" ky="0" algn="b" rotWithShape="0" blurRad="12700" dist="25400" dir="2700000">
                    <a:srgbClr val="000000"/>
                  </a:outerShdw>
                </a:effectLst>
              </a:defRPr>
            </a:pPr>
            <a:r>
              <a:t>Heb 11:19     Ele </a:t>
            </a:r>
            <a:r>
              <a:rPr>
                <a:solidFill>
                  <a:srgbClr val="FF0000"/>
                </a:solidFill>
              </a:rPr>
              <a:t>levou em conta/considerou</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We Need to Follow Abraham…"/>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Precisamos seguir Abraão…</a:t>
            </a:r>
          </a:p>
        </p:txBody>
      </p:sp>
      <p:sp>
        <p:nvSpPr>
          <p:cNvPr id="800" name="Out of Ur…"/>
          <p:cNvSpPr txBox="1"/>
          <p:nvPr>
            <p:ph type="body" idx="4294967295"/>
          </p:nvPr>
        </p:nvSpPr>
        <p:spPr>
          <a:prstGeom prst="rect">
            <a:avLst/>
          </a:prstGeom>
        </p:spPr>
        <p:txBody>
          <a:bodyPr/>
          <a:lstStyle/>
          <a:p>
            <a:pPr>
              <a:defRPr b="1">
                <a:effectLst>
                  <a:outerShdw sx="100000" sy="100000" kx="0" ky="0" algn="b" rotWithShape="0" blurRad="12700" dist="25400" dir="2700000">
                    <a:srgbClr val="000000"/>
                  </a:outerShdw>
                </a:effectLst>
              </a:defRPr>
            </a:pPr>
            <a:r>
              <a:t>Fora de Ur</a:t>
            </a:r>
          </a:p>
          <a:p>
            <a:pPr>
              <a:defRPr>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Para o</a:t>
            </a:r>
            <a:r>
              <a:t> Mte. Moriá</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Those of whom the world was not worthy"/>
          <p:cNvSpPr txBox="1"/>
          <p:nvPr>
            <p:ph type="title" idx="4294967295"/>
          </p:nvPr>
        </p:nvSpPr>
        <p:spPr>
          <a:xfrm>
            <a:off x="457200" y="274636"/>
            <a:ext cx="8229600" cy="8683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Aqueles de quem o mundo não era digno</a:t>
            </a:r>
          </a:p>
        </p:txBody>
      </p:sp>
      <p:sp>
        <p:nvSpPr>
          <p:cNvPr id="803" name="Hebrews 11:13   Still living by faith (not by sight) when they died.…"/>
          <p:cNvSpPr txBox="1"/>
          <p:nvPr>
            <p:ph type="body" idx="4294967295"/>
          </p:nvPr>
        </p:nvSpPr>
        <p:spPr>
          <a:xfrm>
            <a:off x="457200" y="1219200"/>
            <a:ext cx="8229600" cy="4876800"/>
          </a:xfrm>
          <a:prstGeom prst="rect">
            <a:avLst/>
          </a:prstGeom>
        </p:spPr>
        <p:txBody>
          <a:bodyPr/>
          <a:lstStyle/>
          <a:p>
            <a:pPr marL="322325" indent="-322325" defTabSz="859536">
              <a:spcBef>
                <a:spcPts val="400"/>
              </a:spcBef>
              <a:defRPr b="1" sz="2256">
                <a:effectLst>
                  <a:outerShdw sx="100000" sy="100000" kx="0" ky="0" algn="b" rotWithShape="0" blurRad="11938" dist="23876" dir="2700000">
                    <a:srgbClr val="000000"/>
                  </a:outerShdw>
                </a:effectLst>
              </a:defRPr>
            </a:pPr>
            <a:r>
              <a:t>Hebreus 11:13   Ainda vivendo pela fé (não pelo que viam), quando morreram.</a:t>
            </a:r>
          </a:p>
          <a:p>
            <a:pPr marL="322325" indent="-322325" defTabSz="859536">
              <a:spcBef>
                <a:spcPts val="600"/>
              </a:spcBef>
              <a:defRPr b="1" sz="2256">
                <a:effectLst>
                  <a:outerShdw sx="100000" sy="100000" kx="0" ky="0" algn="b" rotWithShape="0" blurRad="11938" dist="23876" dir="2700000">
                    <a:srgbClr val="000000"/>
                  </a:outerShdw>
                </a:effectLst>
              </a:defRPr>
            </a:pPr>
          </a:p>
          <a:p>
            <a:pPr marL="322325" indent="-322325" defTabSz="859536">
              <a:spcBef>
                <a:spcPts val="400"/>
              </a:spcBef>
              <a:defRPr b="1" i="1" sz="2256">
                <a:effectLst>
                  <a:outerShdw sx="100000" sy="100000" kx="0" ky="0" algn="b" rotWithShape="0" blurRad="11938" dist="23876" dir="2700000">
                    <a:srgbClr val="000000"/>
                  </a:outerShdw>
                </a:effectLst>
              </a:defRPr>
            </a:pPr>
            <a:r>
              <a:t>xenoi</a:t>
            </a:r>
            <a:r>
              <a:rPr i="0"/>
              <a:t>   estrangeiros, peregrinos, desconhecidos, refugiados neste mundo.</a:t>
            </a:r>
          </a:p>
          <a:p>
            <a:pPr marL="0" indent="0" defTabSz="859536">
              <a:spcBef>
                <a:spcPts val="400"/>
              </a:spcBef>
              <a:buClrTx/>
              <a:buSzTx/>
              <a:buNone/>
              <a:defRPr b="1" i="1" sz="2256">
                <a:effectLst>
                  <a:outerShdw sx="100000" sy="100000" kx="0" ky="0" algn="b" rotWithShape="0" blurRad="11938" dist="23876" dir="2700000">
                    <a:srgbClr val="000000"/>
                  </a:outerShdw>
                </a:effectLst>
              </a:defRPr>
            </a:pPr>
          </a:p>
          <a:p>
            <a:pPr marL="322325" indent="-322325" defTabSz="859536">
              <a:spcBef>
                <a:spcPts val="400"/>
              </a:spcBef>
              <a:defRPr b="1" i="1" sz="2256">
                <a:effectLst>
                  <a:outerShdw sx="100000" sy="100000" kx="0" ky="0" algn="b" rotWithShape="0" blurRad="11938" dist="23876" dir="2700000">
                    <a:srgbClr val="000000"/>
                  </a:outerShdw>
                </a:effectLst>
              </a:defRPr>
            </a:pPr>
            <a:r>
              <a:t>parepidemos</a:t>
            </a:r>
            <a:r>
              <a:rPr i="0"/>
              <a:t>  viajantes, residentes temporários, portadores do green card, pessoas que não criam raízes.</a:t>
            </a:r>
          </a:p>
          <a:p>
            <a:pPr marL="322325" indent="-322325" defTabSz="859536">
              <a:spcBef>
                <a:spcPts val="600"/>
              </a:spcBef>
              <a:defRPr b="1" sz="2256">
                <a:effectLst>
                  <a:outerShdw sx="100000" sy="100000" kx="0" ky="0" algn="b" rotWithShape="0" blurRad="11938" dist="23876" dir="2700000">
                    <a:srgbClr val="000000"/>
                  </a:outerShdw>
                </a:effectLst>
              </a:defRPr>
            </a:pPr>
          </a:p>
          <a:p>
            <a:pPr marL="322325" indent="-322325" defTabSz="859536">
              <a:spcBef>
                <a:spcPts val="400"/>
              </a:spcBef>
              <a:defRPr b="1" sz="2256">
                <a:effectLst>
                  <a:outerShdw sx="100000" sy="100000" kx="0" ky="0" algn="b" rotWithShape="0" blurRad="11938" dist="23876" dir="2700000">
                    <a:srgbClr val="000000"/>
                  </a:outerShdw>
                </a:effectLst>
              </a:defRPr>
            </a:pPr>
            <a:r>
              <a:t>Viveram pela fé, apesar de nunca terem visto a promessa sendo cumprida.</a:t>
            </a:r>
          </a:p>
          <a:p>
            <a:pPr marL="322325" indent="-322325" defTabSz="859536">
              <a:spcBef>
                <a:spcPts val="600"/>
              </a:spcBef>
              <a:defRPr b="1" sz="2256">
                <a:effectLst>
                  <a:outerShdw sx="100000" sy="100000" kx="0" ky="0" algn="b" rotWithShape="0" blurRad="11938" dist="23876" dir="2700000">
                    <a:srgbClr val="000000"/>
                  </a:outerShdw>
                </a:effectLst>
              </a:defRPr>
            </a:pPr>
          </a:p>
          <a:p>
            <a:pPr marL="322325" indent="-322325" defTabSz="859536">
              <a:spcBef>
                <a:spcPts val="400"/>
              </a:spcBef>
              <a:defRPr b="1" sz="2256">
                <a:effectLst>
                  <a:outerShdw sx="100000" sy="100000" kx="0" ky="0" algn="b" rotWithShape="0" blurRad="11938" dist="23876" dir="2700000">
                    <a:srgbClr val="000000"/>
                  </a:outerShdw>
                </a:effectLst>
              </a:defRPr>
            </a:pPr>
            <a:r>
              <a:t>Portanto, Deus não se envergonha de ser o Deus deles.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Jesus Nosso Mediador/Sumo Sacerdote"/>
          <p:cNvSpPr txBox="1"/>
          <p:nvPr>
            <p:ph type="title" idx="4294967295"/>
          </p:nvPr>
        </p:nvSpPr>
        <p:spPr>
          <a:xfrm>
            <a:off x="457200" y="274637"/>
            <a:ext cx="8229600" cy="1143001"/>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Jesus Nosso Mediador/Sumo Sacerdote</a:t>
            </a:r>
          </a:p>
        </p:txBody>
      </p:sp>
      <p:sp>
        <p:nvSpPr>
          <p:cNvPr id="192" name="Mateus: Jesus o Messias que cumpre as profecias e a lei de Moisés.…"/>
          <p:cNvSpPr txBox="1"/>
          <p:nvPr>
            <p:ph type="body" idx="4294967295"/>
          </p:nvPr>
        </p:nvSpPr>
        <p:spPr>
          <a:xfrm>
            <a:off x="457200" y="1523999"/>
            <a:ext cx="8229600" cy="4572002"/>
          </a:xfrm>
          <a:prstGeom prst="rect">
            <a:avLst/>
          </a:prstGeom>
        </p:spPr>
        <p:txBody>
          <a:bodyPr/>
          <a:lstStyle/>
          <a:p>
            <a:pPr marL="0" indent="0">
              <a:spcBef>
                <a:spcPts val="500"/>
              </a:spcBef>
              <a:buSzTx/>
              <a:buNone/>
              <a:defRPr b="1" sz="2400">
                <a:solidFill>
                  <a:srgbClr val="FFFF66"/>
                </a:solidFill>
              </a:defRPr>
            </a:pPr>
            <a:r>
              <a:t>Mateus</a:t>
            </a:r>
            <a:r>
              <a:rPr>
                <a:solidFill>
                  <a:srgbClr val="FFFFFF"/>
                </a:solidFill>
              </a:rPr>
              <a:t>: Jesus o Messias que cumpre as profecias e a lei de Moisés. </a:t>
            </a:r>
          </a:p>
          <a:p>
            <a:pPr marL="0" indent="0">
              <a:buSzTx/>
              <a:buNone/>
              <a:defRPr b="1" sz="800"/>
            </a:pPr>
          </a:p>
          <a:p>
            <a:pPr marL="0" indent="0">
              <a:spcBef>
                <a:spcPts val="500"/>
              </a:spcBef>
              <a:buSzTx/>
              <a:buNone/>
              <a:defRPr b="1" sz="2400">
                <a:solidFill>
                  <a:srgbClr val="FFFF66"/>
                </a:solidFill>
              </a:defRPr>
            </a:pPr>
            <a:r>
              <a:t>Marcos</a:t>
            </a:r>
            <a:r>
              <a:rPr>
                <a:solidFill>
                  <a:srgbClr val="FFFFFF"/>
                </a:solidFill>
              </a:rPr>
              <a:t>: Jesus anuncia poderosamente o reino de Deus. </a:t>
            </a:r>
          </a:p>
          <a:p>
            <a:pPr marL="0" indent="0">
              <a:buSzTx/>
              <a:buNone/>
              <a:defRPr b="1" sz="800"/>
            </a:pPr>
          </a:p>
          <a:p>
            <a:pPr marL="0" indent="0">
              <a:spcBef>
                <a:spcPts val="500"/>
              </a:spcBef>
              <a:buSzTx/>
              <a:buNone/>
              <a:defRPr b="1" sz="2400">
                <a:solidFill>
                  <a:srgbClr val="FFFF66"/>
                </a:solidFill>
              </a:defRPr>
            </a:pPr>
            <a:r>
              <a:t>Lucas</a:t>
            </a:r>
            <a:r>
              <a:rPr>
                <a:solidFill>
                  <a:srgbClr val="FFFFFF"/>
                </a:solidFill>
              </a:rPr>
              <a:t>: Jesus traz salvação aos pobres, marginalizados, mulheres e gentios. </a:t>
            </a:r>
          </a:p>
          <a:p>
            <a:pPr marL="0" indent="0">
              <a:buSzTx/>
              <a:buNone/>
              <a:defRPr b="1" sz="800"/>
            </a:pPr>
          </a:p>
          <a:p>
            <a:pPr marL="0" indent="0">
              <a:spcBef>
                <a:spcPts val="500"/>
              </a:spcBef>
              <a:buSzTx/>
              <a:buNone/>
              <a:defRPr b="1" sz="2400">
                <a:solidFill>
                  <a:srgbClr val="FFFF66"/>
                </a:solidFill>
              </a:defRPr>
            </a:pPr>
            <a:r>
              <a:t>João</a:t>
            </a:r>
            <a:r>
              <a:rPr>
                <a:solidFill>
                  <a:srgbClr val="FFFFFF"/>
                </a:solidFill>
              </a:rPr>
              <a:t>: Jesus o Filho de Deus revelado por meio de seus milagres e declarações “Eu Sou”.</a:t>
            </a:r>
          </a:p>
          <a:p>
            <a:pPr marL="0" indent="0">
              <a:buSzTx/>
              <a:buNone/>
              <a:defRPr b="1" sz="800"/>
            </a:pPr>
          </a:p>
          <a:p>
            <a:pPr marL="0" indent="0">
              <a:spcBef>
                <a:spcPts val="500"/>
              </a:spcBef>
              <a:buSzTx/>
              <a:buNone/>
              <a:defRPr b="1" sz="2400">
                <a:solidFill>
                  <a:srgbClr val="FFFF66"/>
                </a:solidFill>
              </a:defRPr>
            </a:pPr>
            <a:r>
              <a:t>Hebreus</a:t>
            </a:r>
            <a:r>
              <a:rPr>
                <a:solidFill>
                  <a:srgbClr val="FFFFFF"/>
                </a:solidFill>
              </a:rPr>
              <a:t>: Jesus o sumo sacerdote que intercede diante de Deus em nosso favor. </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Diognetus  (2nd Century Apologist)"/>
          <p:cNvSpPr txBox="1"/>
          <p:nvPr>
            <p:ph type="title" idx="4294967295"/>
          </p:nvPr>
        </p:nvSpPr>
        <p:spPr>
          <a:xfrm>
            <a:off x="457200" y="274636"/>
            <a:ext cx="8229600" cy="7921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Diogneto  (Apologista do Século II)</a:t>
            </a:r>
          </a:p>
        </p:txBody>
      </p:sp>
      <p:sp>
        <p:nvSpPr>
          <p:cNvPr id="806" name="The Christians dwell in cities of Greeks and barbarians as the lot of each is cast, and follow the native customs in dress and food and other arrangements of life, yet the constitution of their own citizenship, which they set forth, contradicts expectati"/>
          <p:cNvSpPr txBox="1"/>
          <p:nvPr>
            <p:ph type="body" idx="4294967295"/>
          </p:nvPr>
        </p:nvSpPr>
        <p:spPr>
          <a:xfrm>
            <a:off x="457200" y="1295400"/>
            <a:ext cx="8229600" cy="4800600"/>
          </a:xfrm>
          <a:prstGeom prst="rect">
            <a:avLst/>
          </a:prstGeom>
        </p:spPr>
        <p:txBody>
          <a:bodyPr/>
          <a:lstStyle>
            <a:lvl1pPr marL="339470" indent="-339470" defTabSz="905255">
              <a:spcBef>
                <a:spcPts val="400"/>
              </a:spcBef>
              <a:defRPr b="1" sz="2376">
                <a:effectLst>
                  <a:outerShdw sx="100000" sy="100000" kx="0" ky="0" algn="b" rotWithShape="0" blurRad="12573" dist="25146" dir="2700000">
                    <a:srgbClr val="000000"/>
                  </a:outerShdw>
                </a:effectLst>
              </a:defRPr>
            </a:lvl1pPr>
          </a:lstStyle>
          <a:p>
            <a:pPr/>
            <a:r>
              <a:t>Os cristãos moram nas cidades dos gregos e bárbaros enquanto a sorte de cada um é lançada, seguindo os costumes nativos relativos à vestimenta, comida e outros procedimentos da vida; no entanto, a constituição que apresentam da própria cidadania deles contradiz a expectativa.  Vivem em suas pátrias, mas apenas como peregrinos.  Têm a sua participação em todas as coisas como cidadãos e suportam as aflições como estrangeiros.  A eles, cada país é uma terra natal, e para ele, cada terra natal é um país estrangeiro.  Vivem na terra, mas o seu lar é no céu.  Amam todos os seres humanos, mas são perseguidos por todos.  A estranheza deles não consiste de roupas estranhas ou falta de tecnologia.  É a adoção deles de uma ética que o mundo considera um absurdo.</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By Faith…"/>
          <p:cNvSpPr txBox="1"/>
          <p:nvPr>
            <p:ph type="title" idx="4294967295"/>
          </p:nvPr>
        </p:nvSpPr>
        <p:spPr>
          <a:xfrm>
            <a:off x="457200" y="274636"/>
            <a:ext cx="8229600" cy="1477964"/>
          </a:xfrm>
          <a:prstGeom prst="rect">
            <a:avLst/>
          </a:prstGeom>
        </p:spPr>
        <p:txBody>
          <a:bodyPr/>
          <a:lstStyle>
            <a:lvl1pPr>
              <a:defRPr>
                <a:effectLst>
                  <a:outerShdw sx="100000" sy="100000" kx="0" ky="0" algn="b" rotWithShape="0" blurRad="12700" dist="25400" dir="2700000">
                    <a:srgbClr val="000000"/>
                  </a:outerShdw>
                </a:effectLst>
              </a:defRPr>
            </a:lvl1pPr>
          </a:lstStyle>
          <a:p>
            <a:pPr/>
            <a:r>
              <a:t>Pela Fé…</a:t>
            </a:r>
          </a:p>
        </p:txBody>
      </p:sp>
      <p:sp>
        <p:nvSpPr>
          <p:cNvPr id="809" name="By faith Moses gave up worldly success and fortune.…"/>
          <p:cNvSpPr txBox="1"/>
          <p:nvPr>
            <p:ph type="body" idx="4294967295"/>
          </p:nvPr>
        </p:nvSpPr>
        <p:spPr>
          <a:xfrm>
            <a:off x="457200" y="1981200"/>
            <a:ext cx="8229600" cy="4114800"/>
          </a:xfrm>
          <a:prstGeom prst="rect">
            <a:avLst/>
          </a:prstGeom>
        </p:spPr>
        <p:txBody>
          <a:bodyPr/>
          <a:lstStyle/>
          <a:p>
            <a:pPr>
              <a:defRPr b="1">
                <a:effectLst>
                  <a:outerShdw sx="100000" sy="100000" kx="0" ky="0" algn="b" rotWithShape="0" blurRad="12700" dist="25400" dir="2700000">
                    <a:srgbClr val="000000"/>
                  </a:outerShdw>
                </a:effectLst>
              </a:defRPr>
            </a:pPr>
            <a:r>
              <a:t>Pela fé Moisés abriu mão do sucesso mundano e da fortuna.</a:t>
            </a:r>
          </a:p>
          <a:p>
            <a:pPr>
              <a:defRPr b="1" sz="900">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Pela fé Moisés salvou Israel.</a:t>
            </a:r>
          </a:p>
          <a:p>
            <a:pPr>
              <a:defRPr b="1" sz="900">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Pela fé os muros de Jericó caíram.</a:t>
            </a:r>
          </a:p>
          <a:p>
            <a:pPr>
              <a:defRPr b="1" sz="900">
                <a:effectLst>
                  <a:outerShdw sx="100000" sy="100000" kx="0" ky="0" algn="b" rotWithShape="0" blurRad="12700" dist="25400" dir="2700000">
                    <a:srgbClr val="000000"/>
                  </a:outerShdw>
                </a:effectLst>
              </a:defRPr>
            </a:pPr>
          </a:p>
          <a:p>
            <a:pPr>
              <a:defRPr b="1">
                <a:effectLst>
                  <a:outerShdw sx="100000" sy="100000" kx="0" ky="0" algn="b" rotWithShape="0" blurRad="12700" dist="25400" dir="2700000">
                    <a:srgbClr val="000000"/>
                  </a:outerShdw>
                </a:effectLst>
              </a:defRPr>
            </a:pPr>
            <a:r>
              <a:t>Pela fé pessoas comuns fizeram coisas grandiosas para Deus.</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More Men and Women of Faith"/>
          <p:cNvSpPr txBox="1"/>
          <p:nvPr>
            <p:ph type="title" idx="4294967295"/>
          </p:nvPr>
        </p:nvSpPr>
        <p:spPr>
          <a:xfrm>
            <a:off x="457200" y="274636"/>
            <a:ext cx="8229600" cy="7921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Mais Homens e Mulheres de Fé</a:t>
            </a:r>
          </a:p>
        </p:txBody>
      </p:sp>
      <p:sp>
        <p:nvSpPr>
          <p:cNvPr id="812" name="Shut the mouths of lions:  Daniel.…"/>
          <p:cNvSpPr txBox="1"/>
          <p:nvPr>
            <p:ph type="body" idx="4294967295"/>
          </p:nvPr>
        </p:nvSpPr>
        <p:spPr>
          <a:xfrm>
            <a:off x="457200" y="1143000"/>
            <a:ext cx="8229600" cy="5410200"/>
          </a:xfrm>
          <a:prstGeom prst="rect">
            <a:avLst/>
          </a:prstGeom>
        </p:spPr>
        <p:txBody>
          <a:bodyPr/>
          <a:lstStyle/>
          <a:p>
            <a:pPr>
              <a:spcBef>
                <a:spcPts val="500"/>
              </a:spcBef>
              <a:defRPr b="1" sz="2400">
                <a:effectLst>
                  <a:outerShdw sx="100000" sy="100000" kx="0" ky="0" algn="b" rotWithShape="0" blurRad="12700" dist="25400" dir="2700000">
                    <a:srgbClr val="000000"/>
                  </a:outerShdw>
                </a:effectLst>
              </a:defRPr>
            </a:pPr>
            <a:r>
              <a:t>Fecharam a boca de leões:  Daniel.</a:t>
            </a:r>
          </a:p>
          <a:p>
            <a:pPr>
              <a:spcBef>
                <a:spcPts val="500"/>
              </a:spcBef>
              <a:defRPr b="1" sz="2400">
                <a:effectLst>
                  <a:outerShdw sx="100000" sy="100000" kx="0" ky="0" algn="b" rotWithShape="0" blurRad="12700" dist="25400" dir="2700000">
                    <a:srgbClr val="000000"/>
                  </a:outerShdw>
                </a:effectLst>
              </a:defRPr>
            </a:pPr>
            <a:r>
              <a:t>Apagaram o poder do fogo: Sadraque, Mesaque e Abede-Nego</a:t>
            </a:r>
          </a:p>
          <a:p>
            <a:pPr>
              <a:spcBef>
                <a:spcPts val="500"/>
              </a:spcBef>
              <a:defRPr b="1" sz="2400">
                <a:effectLst>
                  <a:outerShdw sx="100000" sy="100000" kx="0" ky="0" algn="b" rotWithShape="0" blurRad="12700" dist="25400" dir="2700000">
                    <a:srgbClr val="000000"/>
                  </a:outerShdw>
                </a:effectLst>
              </a:defRPr>
            </a:pPr>
            <a:r>
              <a:t>Escaparam o fio da espada:  Elias</a:t>
            </a:r>
          </a:p>
          <a:p>
            <a:pPr>
              <a:spcBef>
                <a:spcPts val="500"/>
              </a:spcBef>
              <a:defRPr b="1" sz="2400">
                <a:effectLst>
                  <a:outerShdw sx="100000" sy="100000" kx="0" ky="0" algn="b" rotWithShape="0" blurRad="12700" dist="25400" dir="2700000">
                    <a:srgbClr val="000000"/>
                  </a:outerShdw>
                </a:effectLst>
              </a:defRPr>
            </a:pPr>
            <a:r>
              <a:t>Mulheres receberam de volta os seus mortos: Elias (1 Reis 17:17) e Eliseu (2 Reis 4:8)</a:t>
            </a:r>
          </a:p>
          <a:p>
            <a:pPr>
              <a:spcBef>
                <a:spcPts val="500"/>
              </a:spcBef>
              <a:defRPr b="1" sz="2400">
                <a:effectLst>
                  <a:outerShdw sx="100000" sy="100000" kx="0" ky="0" algn="b" rotWithShape="0" blurRad="12700" dist="25400" dir="2700000">
                    <a:srgbClr val="000000"/>
                  </a:outerShdw>
                </a:effectLst>
              </a:defRPr>
            </a:pPr>
            <a:r>
              <a:t>Apedrejados:  Zacarias (2 Cr 24:20-22)</a:t>
            </a:r>
          </a:p>
          <a:p>
            <a:pPr>
              <a:spcBef>
                <a:spcPts val="500"/>
              </a:spcBef>
              <a:defRPr b="1" sz="2400">
                <a:effectLst>
                  <a:outerShdw sx="100000" sy="100000" kx="0" ky="0" algn="b" rotWithShape="0" blurRad="12700" dist="25400" dir="2700000">
                    <a:srgbClr val="000000"/>
                  </a:outerShdw>
                </a:effectLst>
              </a:defRPr>
            </a:pPr>
            <a:r>
              <a:t>Serrados ao meio:  Isaías (lenda judaica)</a:t>
            </a:r>
          </a:p>
          <a:p>
            <a:pPr>
              <a:spcBef>
                <a:spcPts val="500"/>
              </a:spcBef>
              <a:defRPr b="1" sz="2400">
                <a:effectLst>
                  <a:outerShdw sx="100000" sy="100000" kx="0" ky="0" algn="b" rotWithShape="0" blurRad="12700" dist="25400" dir="2700000">
                    <a:srgbClr val="000000"/>
                  </a:outerShdw>
                </a:effectLst>
              </a:defRPr>
            </a:pPr>
            <a:r>
              <a:t>Mortos ao fio da espada :  (1 e 2 Macabeus)</a:t>
            </a:r>
          </a:p>
          <a:p>
            <a:pPr>
              <a:defRPr sz="2400">
                <a:effectLst>
                  <a:outerShdw sx="100000" sy="100000" kx="0" ky="0" algn="b" rotWithShape="0" blurRad="12700" dist="25400" dir="2700000">
                    <a:srgbClr val="000000"/>
                  </a:outerShdw>
                </a:effectLst>
              </a:defRPr>
            </a:pPr>
          </a:p>
          <a:p>
            <a:pPr>
              <a:spcBef>
                <a:spcPts val="500"/>
              </a:spcBef>
              <a:defRPr b="1" sz="2400">
                <a:effectLst>
                  <a:outerShdw sx="100000" sy="100000" kx="0" ky="0" algn="b" rotWithShape="0" blurRad="12700" dist="25400" dir="2700000">
                    <a:srgbClr val="000000"/>
                  </a:outerShdw>
                </a:effectLst>
              </a:defRPr>
            </a:pPr>
            <a:r>
              <a:t>Nenhum deles recebeu o que foi prometido durante suas vidas. Nenhum!!!</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4" name="Heb 12  Jesus: The Pioneer and Perfecter"/>
          <p:cNvSpPr txBox="1"/>
          <p:nvPr>
            <p:ph type="title" idx="4294967295"/>
          </p:nvPr>
        </p:nvSpPr>
        <p:spPr>
          <a:xfrm>
            <a:off x="457200" y="152400"/>
            <a:ext cx="8229600" cy="838200"/>
          </a:xfrm>
          <a:prstGeom prst="rect">
            <a:avLst/>
          </a:prstGeom>
        </p:spPr>
        <p:txBody>
          <a:bodyPr/>
          <a:lstStyle>
            <a:lvl1pPr defTabSz="786384">
              <a:defRPr sz="3096">
                <a:effectLst>
                  <a:outerShdw sx="100000" sy="100000" kx="0" ky="0" algn="b" rotWithShape="0" blurRad="10922" dist="21844" dir="2700000">
                    <a:srgbClr val="000000"/>
                  </a:outerShdw>
                </a:effectLst>
              </a:defRPr>
            </a:lvl1pPr>
          </a:lstStyle>
          <a:p>
            <a:pPr/>
            <a:r>
              <a:t>Heb 12  Jesus: O Autor (Pioneiro) e Consumador</a:t>
            </a:r>
          </a:p>
        </p:txBody>
      </p:sp>
      <p:sp>
        <p:nvSpPr>
          <p:cNvPr id="815" name="Pioneer: archegos  trail blazer…"/>
          <p:cNvSpPr txBox="1"/>
          <p:nvPr>
            <p:ph type="body" sz="half" idx="4294967295"/>
          </p:nvPr>
        </p:nvSpPr>
        <p:spPr>
          <a:xfrm>
            <a:off x="457199" y="1523999"/>
            <a:ext cx="4572002" cy="4572002"/>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Pioneiro: </a:t>
            </a:r>
            <a:r>
              <a:rPr i="1">
                <a:solidFill>
                  <a:srgbClr val="FFFF66"/>
                </a:solidFill>
              </a:rPr>
              <a:t>archegos</a:t>
            </a:r>
            <a:r>
              <a:t>  desbravador/precursor</a:t>
            </a:r>
          </a:p>
          <a:p>
            <a:pPr marL="0" indent="0">
              <a:buSzTx/>
              <a:buNone/>
              <a:defRPr b="1" sz="2800">
                <a:effectLst>
                  <a:outerShdw sx="100000" sy="100000" kx="0" ky="0" algn="b" rotWithShape="0" blurRad="12700" dist="25400" dir="2700000">
                    <a:srgbClr val="000000"/>
                  </a:outerShdw>
                </a:effectLst>
              </a:defRPr>
            </a:pPr>
          </a:p>
          <a:p>
            <a:pPr marL="0" indent="0">
              <a:spcBef>
                <a:spcPts val="600"/>
              </a:spcBef>
              <a:buSzTx/>
              <a:buNone/>
              <a:defRPr b="1" sz="2800">
                <a:effectLst>
                  <a:outerShdw sx="100000" sy="100000" kx="0" ky="0" algn="b" rotWithShape="0" blurRad="12700" dist="25400" dir="2700000">
                    <a:srgbClr val="000000"/>
                  </a:outerShdw>
                </a:effectLst>
              </a:defRPr>
            </a:pPr>
            <a:r>
              <a:t>Consumador</a:t>
            </a:r>
            <a:r>
              <a:t>:  </a:t>
            </a:r>
            <a:r>
              <a:rPr i="1">
                <a:solidFill>
                  <a:srgbClr val="FFFF66"/>
                </a:solidFill>
              </a:rPr>
              <a:t>teleios </a:t>
            </a:r>
            <a:r>
              <a:t> completude alcançada por uma vitória já dada.</a:t>
            </a:r>
          </a:p>
        </p:txBody>
      </p:sp>
      <p:pic>
        <p:nvPicPr>
          <p:cNvPr id="816" name="Image result for pioneer daniel boone" descr="Image result for pioneer daniel boone"/>
          <p:cNvPicPr>
            <a:picLocks noChangeAspect="1"/>
          </p:cNvPicPr>
          <p:nvPr/>
        </p:nvPicPr>
        <p:blipFill>
          <a:blip r:embed="rId2">
            <a:extLst/>
          </a:blip>
          <a:stretch>
            <a:fillRect/>
          </a:stretch>
        </p:blipFill>
        <p:spPr>
          <a:xfrm>
            <a:off x="5410200" y="1371600"/>
            <a:ext cx="3390900" cy="5105400"/>
          </a:xfrm>
          <a:prstGeom prst="rect">
            <a:avLst/>
          </a:prstGeom>
          <a:ln w="12700">
            <a:miter lim="400000"/>
          </a:ln>
        </p:spPr>
      </p:pic>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Heb 12  Jesus: The Pioneer and Perfecter"/>
          <p:cNvSpPr txBox="1"/>
          <p:nvPr>
            <p:ph type="title" idx="4294967295"/>
          </p:nvPr>
        </p:nvSpPr>
        <p:spPr>
          <a:xfrm>
            <a:off x="457200" y="152400"/>
            <a:ext cx="8229600" cy="838200"/>
          </a:xfrm>
          <a:prstGeom prst="rect">
            <a:avLst/>
          </a:prstGeom>
        </p:spPr>
        <p:txBody>
          <a:bodyPr/>
          <a:lstStyle>
            <a:lvl1pPr defTabSz="786384">
              <a:defRPr sz="3096">
                <a:effectLst>
                  <a:outerShdw sx="100000" sy="100000" kx="0" ky="0" algn="b" rotWithShape="0" blurRad="10922" dist="21844" dir="2700000">
                    <a:srgbClr val="000000"/>
                  </a:outerShdw>
                </a:effectLst>
              </a:defRPr>
            </a:lvl1pPr>
          </a:lstStyle>
          <a:p>
            <a:pPr/>
            <a:r>
              <a:t>Heb 12  Jesus: O Autor (Pioneiro) e Consumador</a:t>
            </a:r>
          </a:p>
        </p:txBody>
      </p:sp>
      <p:sp>
        <p:nvSpPr>
          <p:cNvPr id="819" name="Heb 12:1-2  If they could do it, so can we.…"/>
          <p:cNvSpPr txBox="1"/>
          <p:nvPr>
            <p:ph type="body" idx="4294967295"/>
          </p:nvPr>
        </p:nvSpPr>
        <p:spPr>
          <a:xfrm>
            <a:off x="455959" y="1117599"/>
            <a:ext cx="8548341" cy="5330183"/>
          </a:xfrm>
          <a:prstGeom prst="rect">
            <a:avLst/>
          </a:prstGeom>
        </p:spPr>
        <p:txBody>
          <a:bodyPr/>
          <a:lstStyle/>
          <a:p>
            <a:pPr marL="0" indent="0" defTabSz="886968">
              <a:spcBef>
                <a:spcPts val="500"/>
              </a:spcBef>
              <a:buSzTx/>
              <a:buNone/>
              <a:defRPr b="1" sz="2716">
                <a:effectLst>
                  <a:outerShdw sx="100000" sy="100000" kx="0" ky="0" algn="b" rotWithShape="0" blurRad="12319" dist="24638" dir="2700000">
                    <a:srgbClr val="000000"/>
                  </a:outerShdw>
                </a:effectLst>
              </a:defRPr>
            </a:pPr>
            <a:r>
              <a:t>Heb 12:1-2  Se eles conseguiram, então também podemos.</a:t>
            </a:r>
          </a:p>
          <a:p>
            <a:pPr marL="0" indent="0" defTabSz="886968">
              <a:spcBef>
                <a:spcPts val="600"/>
              </a:spcBef>
              <a:buSzTx/>
              <a:buNone/>
              <a:defRPr b="1" sz="776">
                <a:effectLst>
                  <a:outerShdw sx="100000" sy="100000" kx="0" ky="0" algn="b" rotWithShape="0" blurRad="12319" dist="24638" dir="2700000">
                    <a:srgbClr val="000000"/>
                  </a:outerShdw>
                </a:effectLst>
              </a:defRPr>
            </a:pPr>
          </a:p>
          <a:p>
            <a:pPr marL="0" indent="0" defTabSz="886968">
              <a:spcBef>
                <a:spcPts val="500"/>
              </a:spcBef>
              <a:buSzTx/>
              <a:buNone/>
              <a:defRPr b="1" sz="2716">
                <a:effectLst>
                  <a:outerShdw sx="100000" sy="100000" kx="0" ky="0" algn="b" rotWithShape="0" blurRad="12319" dist="24638" dir="2700000">
                    <a:srgbClr val="000000"/>
                  </a:outerShdw>
                </a:effectLst>
              </a:defRPr>
            </a:pPr>
            <a:r>
              <a:t>Conselho para perseverança na nossa fé:</a:t>
            </a:r>
          </a:p>
          <a:p>
            <a:pPr marL="0" indent="0" defTabSz="886968">
              <a:spcBef>
                <a:spcPts val="600"/>
              </a:spcBef>
              <a:buSzTx/>
              <a:buNone/>
              <a:defRPr b="1" sz="776">
                <a:effectLst>
                  <a:outerShdw sx="100000" sy="100000" kx="0" ky="0" algn="b" rotWithShape="0" blurRad="12319" dist="24638" dir="2700000">
                    <a:srgbClr val="000000"/>
                  </a:outerShdw>
                </a:effectLst>
              </a:defRPr>
            </a:pPr>
          </a:p>
          <a:p>
            <a:pPr marL="0" indent="0" defTabSz="886968">
              <a:spcBef>
                <a:spcPts val="500"/>
              </a:spcBef>
              <a:buSzTx/>
              <a:buNone/>
              <a:defRPr b="1" sz="2716">
                <a:effectLst>
                  <a:outerShdw sx="100000" sy="100000" kx="0" ky="0" algn="b" rotWithShape="0" blurRad="12319" dist="24638" dir="2700000">
                    <a:srgbClr val="000000"/>
                  </a:outerShdw>
                </a:effectLst>
              </a:defRPr>
            </a:pPr>
            <a:r>
              <a:t>1. Livrem-se do que atrapalha</a:t>
            </a:r>
          </a:p>
          <a:p>
            <a:pPr marL="0" indent="0" defTabSz="886968">
              <a:spcBef>
                <a:spcPts val="500"/>
              </a:spcBef>
              <a:buSzTx/>
              <a:buNone/>
              <a:defRPr b="1" sz="2716">
                <a:effectLst>
                  <a:outerShdw sx="100000" sy="100000" kx="0" ky="0" algn="b" rotWithShape="0" blurRad="12319" dist="24638" dir="2700000">
                    <a:srgbClr val="000000"/>
                  </a:outerShdw>
                </a:effectLst>
              </a:defRPr>
            </a:pPr>
            <a:r>
              <a:t>2. Corram com perseverança</a:t>
            </a:r>
          </a:p>
          <a:p>
            <a:pPr marL="0" indent="0" defTabSz="886968">
              <a:spcBef>
                <a:spcPts val="500"/>
              </a:spcBef>
              <a:buSzTx/>
              <a:buNone/>
              <a:defRPr b="1" sz="2716">
                <a:effectLst>
                  <a:outerShdw sx="100000" sy="100000" kx="0" ky="0" algn="b" rotWithShape="0" blurRad="12319" dist="24638" dir="2700000">
                    <a:srgbClr val="000000"/>
                  </a:outerShdw>
                </a:effectLst>
              </a:defRPr>
            </a:pPr>
            <a:r>
              <a:t>3. Mantenham os olhos no alvo da sua fé</a:t>
            </a:r>
          </a:p>
          <a:p>
            <a:pPr marL="0" indent="0" defTabSz="886968">
              <a:spcBef>
                <a:spcPts val="500"/>
              </a:spcBef>
              <a:buSzTx/>
              <a:buNone/>
              <a:defRPr b="1" sz="2716">
                <a:effectLst>
                  <a:outerShdw sx="100000" sy="100000" kx="0" ky="0" algn="b" rotWithShape="0" blurRad="12319" dist="24638" dir="2700000">
                    <a:srgbClr val="000000"/>
                  </a:outerShdw>
                </a:effectLst>
              </a:defRPr>
            </a:pPr>
            <a:r>
              <a:t>4. Olhem para Jesus</a:t>
            </a:r>
          </a:p>
          <a:p>
            <a:pPr marL="0" indent="0" defTabSz="886968">
              <a:spcBef>
                <a:spcPts val="500"/>
              </a:spcBef>
              <a:buSzTx/>
              <a:buNone/>
              <a:defRPr b="1" sz="2716">
                <a:effectLst>
                  <a:outerShdw sx="100000" sy="100000" kx="0" ky="0" algn="b" rotWithShape="0" blurRad="12319" dist="24638" dir="2700000">
                    <a:srgbClr val="000000"/>
                  </a:outerShdw>
                </a:effectLst>
              </a:defRPr>
            </a:pPr>
            <a:r>
              <a:t>5. Desprezem (considere tendo pouca importância) a vergonha</a:t>
            </a:r>
          </a:p>
          <a:p>
            <a:pPr marL="0" indent="0" defTabSz="886968">
              <a:spcBef>
                <a:spcPts val="500"/>
              </a:spcBef>
              <a:buSzTx/>
              <a:buNone/>
              <a:defRPr b="1" sz="2716">
                <a:effectLst>
                  <a:outerShdw sx="100000" sy="100000" kx="0" ky="0" algn="b" rotWithShape="0" blurRad="12319" dist="24638" dir="2700000">
                    <a:srgbClr val="000000"/>
                  </a:outerShdw>
                </a:effectLst>
              </a:defRPr>
            </a:pPr>
            <a:r>
              <a:t>6. Aceitem as dificuldades como uma disciplina amorosa</a:t>
            </a:r>
          </a:p>
          <a:p>
            <a:pPr marL="0" indent="0" defTabSz="886968">
              <a:spcBef>
                <a:spcPts val="500"/>
              </a:spcBef>
              <a:buSzTx/>
              <a:buNone/>
              <a:defRPr b="1" sz="2716">
                <a:effectLst>
                  <a:outerShdw sx="100000" sy="100000" kx="0" ky="0" algn="b" rotWithShape="0" blurRad="12319" dist="24638" dir="2700000">
                    <a:srgbClr val="000000"/>
                  </a:outerShdw>
                </a:effectLst>
              </a:defRPr>
            </a:pPr>
            <a:r>
              <a:t>7. Vivam em paz com todos.</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1" name="Heb 12  Jesus: The Pioneer and Perfecter"/>
          <p:cNvSpPr txBox="1"/>
          <p:nvPr>
            <p:ph type="title" idx="4294967295"/>
          </p:nvPr>
        </p:nvSpPr>
        <p:spPr>
          <a:xfrm>
            <a:off x="492125" y="152400"/>
            <a:ext cx="8118475" cy="1196975"/>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Heb 12  Jesus: O Autor e Consumador</a:t>
            </a:r>
          </a:p>
        </p:txBody>
      </p:sp>
      <p:sp>
        <p:nvSpPr>
          <p:cNvPr id="822" name="Heb 12:1-2  If they could do it, so can we.…"/>
          <p:cNvSpPr txBox="1"/>
          <p:nvPr>
            <p:ph type="body" sz="half" idx="4294967295"/>
          </p:nvPr>
        </p:nvSpPr>
        <p:spPr>
          <a:xfrm>
            <a:off x="215900" y="1839912"/>
            <a:ext cx="5594350" cy="4159251"/>
          </a:xfrm>
          <a:prstGeom prst="rect">
            <a:avLst/>
          </a:prstGeom>
        </p:spPr>
        <p:txBody>
          <a:bodyPr/>
          <a:lstStyle/>
          <a:p>
            <a:pPr marL="0" indent="0" defTabSz="804672">
              <a:spcBef>
                <a:spcPts val="500"/>
              </a:spcBef>
              <a:buSzTx/>
              <a:buNone/>
              <a:defRPr b="1" sz="2464">
                <a:effectLst>
                  <a:outerShdw sx="100000" sy="100000" kx="0" ky="0" algn="b" rotWithShape="0" blurRad="11176" dist="22352" dir="2700000">
                    <a:srgbClr val="000000"/>
                  </a:outerShdw>
                </a:effectLst>
              </a:defRPr>
            </a:pPr>
            <a:r>
              <a:t>Heb 12:1-2  Se eles conseguiram, então também podemos.</a:t>
            </a:r>
          </a:p>
          <a:p>
            <a:pPr marL="0" indent="0" defTabSz="804672">
              <a:spcBef>
                <a:spcPts val="600"/>
              </a:spcBef>
              <a:buSzTx/>
              <a:buNone/>
              <a:defRPr b="1" sz="2464">
                <a:effectLst>
                  <a:outerShdw sx="100000" sy="100000" kx="0" ky="0" algn="b" rotWithShape="0" blurRad="11176" dist="22352" dir="2700000">
                    <a:srgbClr val="000000"/>
                  </a:outerShdw>
                </a:effectLst>
              </a:defRPr>
            </a:pPr>
          </a:p>
          <a:p>
            <a:pPr marL="0" indent="0" defTabSz="804672">
              <a:spcBef>
                <a:spcPts val="500"/>
              </a:spcBef>
              <a:buSzTx/>
              <a:buNone/>
              <a:defRPr b="1" sz="2464">
                <a:effectLst>
                  <a:outerShdw sx="100000" sy="100000" kx="0" ky="0" algn="b" rotWithShape="0" blurRad="11176" dist="22352" dir="2700000">
                    <a:srgbClr val="000000"/>
                  </a:outerShdw>
                </a:effectLst>
              </a:defRPr>
            </a:pPr>
            <a:r>
              <a:t>Conselho para perseverança na nossa fé:</a:t>
            </a:r>
          </a:p>
          <a:p>
            <a:pPr marL="0" indent="0" defTabSz="804672">
              <a:spcBef>
                <a:spcPts val="600"/>
              </a:spcBef>
              <a:buSzTx/>
              <a:buNone/>
              <a:defRPr b="1" sz="2464">
                <a:effectLst>
                  <a:outerShdw sx="100000" sy="100000" kx="0" ky="0" algn="b" rotWithShape="0" blurRad="11176" dist="22352" dir="2700000">
                    <a:srgbClr val="000000"/>
                  </a:outerShdw>
                </a:effectLst>
              </a:defRPr>
            </a:pPr>
          </a:p>
          <a:p>
            <a:pPr marL="0" indent="0" defTabSz="804672">
              <a:spcBef>
                <a:spcPts val="500"/>
              </a:spcBef>
              <a:buSzTx/>
              <a:buNone/>
              <a:defRPr b="1" sz="2464">
                <a:effectLst>
                  <a:outerShdw sx="100000" sy="100000" kx="0" ky="0" algn="b" rotWithShape="0" blurRad="11176" dist="22352" dir="2700000">
                    <a:srgbClr val="000000"/>
                  </a:outerShdw>
                </a:effectLst>
              </a:defRPr>
            </a:pPr>
            <a:r>
              <a:t>1. Livrem-se do que atrapalha</a:t>
            </a:r>
          </a:p>
          <a:p>
            <a:pPr marL="0" indent="0" defTabSz="804672">
              <a:spcBef>
                <a:spcPts val="500"/>
              </a:spcBef>
              <a:buSzTx/>
              <a:buNone/>
              <a:defRPr b="1" sz="2464">
                <a:effectLst>
                  <a:outerShdw sx="100000" sy="100000" kx="0" ky="0" algn="b" rotWithShape="0" blurRad="11176" dist="22352" dir="2700000">
                    <a:srgbClr val="000000"/>
                  </a:outerShdw>
                </a:effectLst>
              </a:defRPr>
            </a:pPr>
            <a:r>
              <a:t>2. Corram com perseverança</a:t>
            </a:r>
          </a:p>
          <a:p>
            <a:pPr marL="0" indent="0" defTabSz="804672">
              <a:spcBef>
                <a:spcPts val="500"/>
              </a:spcBef>
              <a:buSzTx/>
              <a:buNone/>
              <a:defRPr b="1" sz="2464">
                <a:effectLst>
                  <a:outerShdw sx="100000" sy="100000" kx="0" ky="0" algn="b" rotWithShape="0" blurRad="11176" dist="22352" dir="2700000">
                    <a:srgbClr val="000000"/>
                  </a:outerShdw>
                </a:effectLst>
              </a:defRPr>
            </a:pPr>
            <a:r>
              <a:t>3. Mantenham os olhos no alvo da sua fé</a:t>
            </a:r>
          </a:p>
          <a:p>
            <a:pPr marL="0" indent="0" defTabSz="804672">
              <a:spcBef>
                <a:spcPts val="500"/>
              </a:spcBef>
              <a:buSzTx/>
              <a:buNone/>
              <a:defRPr b="1" sz="2464">
                <a:effectLst>
                  <a:outerShdw sx="100000" sy="100000" kx="0" ky="0" algn="b" rotWithShape="0" blurRad="11176" dist="22352" dir="2700000">
                    <a:srgbClr val="000000"/>
                  </a:outerShdw>
                </a:effectLst>
              </a:defRPr>
            </a:pPr>
            <a:r>
              <a:t>4. Olhem para Jesus</a:t>
            </a:r>
            <a:endParaRPr>
              <a:effectLst>
                <a:outerShdw sx="100000" sy="100000" kx="0" ky="0" algn="b" rotWithShape="0" blurRad="11176" dist="21010" dir="2700000">
                  <a:srgbClr val="000000"/>
                </a:outerShdw>
              </a:effectLst>
            </a:endParaRPr>
          </a:p>
          <a:p>
            <a:pPr marL="0" indent="0" defTabSz="756391">
              <a:spcBef>
                <a:spcPts val="500"/>
              </a:spcBef>
              <a:buSzTx/>
              <a:buNone/>
              <a:defRPr b="1" sz="2464">
                <a:effectLst>
                  <a:outerShdw sx="100000" sy="100000" kx="0" ky="0" algn="b" rotWithShape="0" blurRad="11176" dist="21010" dir="2700000">
                    <a:srgbClr val="000000"/>
                  </a:outerShdw>
                </a:effectLst>
              </a:defRPr>
            </a:pPr>
            <a:r>
              <a:t>5. Considerem a alegria….</a:t>
            </a:r>
          </a:p>
        </p:txBody>
      </p:sp>
      <p:pic>
        <p:nvPicPr>
          <p:cNvPr id="823" name="Image result for crossing finish line" descr="Image result for crossing finish line"/>
          <p:cNvPicPr>
            <a:picLocks noChangeAspect="1"/>
          </p:cNvPicPr>
          <p:nvPr/>
        </p:nvPicPr>
        <p:blipFill>
          <a:blip r:embed="rId2">
            <a:extLst/>
          </a:blip>
          <a:stretch>
            <a:fillRect/>
          </a:stretch>
        </p:blipFill>
        <p:spPr>
          <a:xfrm>
            <a:off x="5899150" y="1600200"/>
            <a:ext cx="3092450" cy="4638675"/>
          </a:xfrm>
          <a:prstGeom prst="rect">
            <a:avLst/>
          </a:prstGeom>
          <a:ln w="12700">
            <a:miter lim="400000"/>
          </a:ln>
        </p:spPr>
      </p:pic>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5. Despise (consider of little importance) the shame…"/>
          <p:cNvSpPr txBox="1"/>
          <p:nvPr>
            <p:ph type="body" idx="4294967295"/>
          </p:nvPr>
        </p:nvSpPr>
        <p:spPr>
          <a:xfrm>
            <a:off x="457200" y="1181100"/>
            <a:ext cx="8229600" cy="4495800"/>
          </a:xfrm>
          <a:prstGeom prst="rect">
            <a:avLst/>
          </a:prstGeom>
        </p:spPr>
        <p:txBody>
          <a:bodyPr/>
          <a:lstStyle/>
          <a:p>
            <a:pPr marL="0" indent="0">
              <a:spcBef>
                <a:spcPts val="600"/>
              </a:spcBef>
              <a:buSzTx/>
              <a:buNone/>
              <a:defRPr b="1" sz="2800">
                <a:effectLst>
                  <a:outerShdw sx="100000" sy="100000" kx="0" ky="0" algn="b" rotWithShape="0" blurRad="12700" dist="25400" dir="2700000">
                    <a:srgbClr val="000000"/>
                  </a:outerShdw>
                </a:effectLst>
              </a:defRPr>
            </a:pPr>
            <a:r>
              <a:t>5. Desprezem (considere tendo pouca importância) a vergonha</a:t>
            </a:r>
          </a:p>
          <a:p>
            <a:pPr marL="0" indent="0">
              <a:spcBef>
                <a:spcPts val="600"/>
              </a:spcBef>
              <a:buSzTx/>
              <a:buNone/>
              <a:defRPr b="1" sz="2800">
                <a:effectLst>
                  <a:outerShdw sx="100000" sy="100000" kx="0" ky="0" algn="b" rotWithShape="0" blurRad="12700" dist="25400" dir="2700000">
                    <a:srgbClr val="000000"/>
                  </a:outerShdw>
                </a:effectLst>
              </a:defRPr>
            </a:pPr>
            <a:r>
              <a:t>6. Aceitem as dificuldades como uma disciplina amorosa</a:t>
            </a:r>
          </a:p>
          <a:p>
            <a:pPr marL="0" indent="0">
              <a:spcBef>
                <a:spcPts val="600"/>
              </a:spcBef>
              <a:buSzTx/>
              <a:buNone/>
              <a:defRPr b="1" sz="2800">
                <a:effectLst>
                  <a:outerShdw sx="100000" sy="100000" kx="0" ky="0" algn="b" rotWithShape="0" blurRad="12700" dist="25400" dir="2700000">
                    <a:srgbClr val="000000"/>
                  </a:outerShdw>
                </a:effectLst>
              </a:defRPr>
            </a:pPr>
            <a:r>
              <a:t>7. Vivam em paz com todos.</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Attitudes Toward Discipline are Important"/>
          <p:cNvSpPr txBox="1"/>
          <p:nvPr>
            <p:ph type="title" idx="4294967295"/>
          </p:nvPr>
        </p:nvSpPr>
        <p:spPr>
          <a:xfrm>
            <a:off x="457200" y="274636"/>
            <a:ext cx="8229600" cy="944564"/>
          </a:xfrm>
          <a:prstGeom prst="rect">
            <a:avLst/>
          </a:prstGeom>
        </p:spPr>
        <p:txBody>
          <a:bodyPr/>
          <a:lstStyle>
            <a:lvl1pPr>
              <a:defRPr sz="3200">
                <a:effectLst>
                  <a:outerShdw sx="100000" sy="100000" kx="0" ky="0" algn="b" rotWithShape="0" blurRad="12700" dist="25400" dir="2700000">
                    <a:srgbClr val="000000"/>
                  </a:outerShdw>
                </a:effectLst>
              </a:defRPr>
            </a:lvl1pPr>
          </a:lstStyle>
          <a:p>
            <a:pPr/>
            <a:r>
              <a:t>Importantes Atitudes para com a Disciplina</a:t>
            </a:r>
          </a:p>
        </p:txBody>
      </p:sp>
      <p:sp>
        <p:nvSpPr>
          <p:cNvPr id="828" name="Accept it with resignation.…"/>
          <p:cNvSpPr txBox="1"/>
          <p:nvPr>
            <p:ph type="body" idx="4294967295"/>
          </p:nvPr>
        </p:nvSpPr>
        <p:spPr>
          <a:xfrm>
            <a:off x="457200" y="1905000"/>
            <a:ext cx="8229600" cy="4191000"/>
          </a:xfrm>
          <a:prstGeom prst="rect">
            <a:avLst/>
          </a:prstGeom>
        </p:spPr>
        <p:txBody>
          <a:bodyPr/>
          <a:lstStyle/>
          <a:p>
            <a:pPr>
              <a:spcBef>
                <a:spcPts val="600"/>
              </a:spcBef>
              <a:defRPr b="1" sz="2800">
                <a:effectLst>
                  <a:outerShdw sx="100000" sy="100000" kx="0" ky="0" algn="b" rotWithShape="0" blurRad="12700" dist="25400" dir="2700000">
                    <a:srgbClr val="000000"/>
                  </a:outerShdw>
                </a:effectLst>
              </a:defRPr>
            </a:pPr>
            <a:r>
              <a:t>Aceita-a com resignação.</a:t>
            </a:r>
          </a:p>
          <a:p>
            <a:pPr>
              <a:spcBef>
                <a:spcPts val="600"/>
              </a:spcBef>
              <a:defRPr b="1" sz="2800">
                <a:effectLst>
                  <a:outerShdw sx="100000" sy="100000" kx="0" ky="0" algn="b" rotWithShape="0" blurRad="12700" dist="25400" dir="2700000">
                    <a:srgbClr val="000000"/>
                  </a:outerShdw>
                </a:effectLst>
              </a:defRPr>
            </a:pPr>
            <a:r>
              <a:t>Aceite-a e supere-a o mais rápido possível.</a:t>
            </a:r>
          </a:p>
          <a:p>
            <a:pPr>
              <a:spcBef>
                <a:spcPts val="600"/>
              </a:spcBef>
              <a:defRPr b="1" sz="2800">
                <a:effectLst>
                  <a:outerShdw sx="100000" sy="100000" kx="0" ky="0" algn="b" rotWithShape="0" blurRad="12700" dist="25400" dir="2700000">
                    <a:srgbClr val="000000"/>
                  </a:outerShdw>
                </a:effectLst>
              </a:defRPr>
            </a:pPr>
            <a:r>
              <a:t>Aceite-a com uma atitude “Ai de mim!”.</a:t>
            </a:r>
          </a:p>
          <a:p>
            <a:pPr>
              <a:spcBef>
                <a:spcPts val="600"/>
              </a:spcBef>
              <a:defRPr b="1" sz="2800">
                <a:effectLst>
                  <a:outerShdw sx="100000" sy="100000" kx="0" ky="0" algn="b" rotWithShape="0" blurRad="12700" dist="25400" dir="2700000">
                    <a:srgbClr val="000000"/>
                  </a:outerShdw>
                </a:effectLst>
              </a:defRPr>
            </a:pPr>
            <a:r>
              <a:t>Aceite-a, mas entenda-a como castigo.</a:t>
            </a:r>
          </a:p>
          <a:p>
            <a:pPr>
              <a:spcBef>
                <a:spcPts val="600"/>
              </a:spcBef>
              <a:defRPr b="1" sz="2800">
                <a:effectLst>
                  <a:outerShdw sx="100000" sy="100000" kx="0" ky="0" algn="b" rotWithShape="0" blurRad="12700" dist="25400" dir="2700000">
                    <a:srgbClr val="000000"/>
                  </a:outerShdw>
                </a:effectLst>
              </a:defRPr>
            </a:pPr>
            <a:r>
              <a:t>Aceite-a como ela é; disciplina praticada por um pai amoroso que se preocupa com você.</a:t>
            </a:r>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0" name="Hebrews 12:14-17   Esau"/>
          <p:cNvSpPr txBox="1"/>
          <p:nvPr>
            <p:ph type="title" idx="4294967295"/>
          </p:nvPr>
        </p:nvSpPr>
        <p:spPr>
          <a:xfrm>
            <a:off x="1295400" y="-2"/>
            <a:ext cx="6305550" cy="1143004"/>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Hebreus 12:14-17   Esaú</a:t>
            </a:r>
          </a:p>
        </p:txBody>
      </p:sp>
      <p:sp>
        <p:nvSpPr>
          <p:cNvPr id="831" name="Genesis 25:27-33.…"/>
          <p:cNvSpPr txBox="1"/>
          <p:nvPr>
            <p:ph type="body" sz="half" idx="4294967295"/>
          </p:nvPr>
        </p:nvSpPr>
        <p:spPr>
          <a:xfrm>
            <a:off x="152400" y="1295400"/>
            <a:ext cx="4876800" cy="4883150"/>
          </a:xfrm>
          <a:prstGeom prst="rect">
            <a:avLst/>
          </a:prstGeom>
        </p:spPr>
        <p:txBody>
          <a:bodyPr/>
          <a:lstStyle/>
          <a:p>
            <a:pPr marL="0" indent="0" defTabSz="850391">
              <a:spcBef>
                <a:spcPts val="500"/>
              </a:spcBef>
              <a:buSzTx/>
              <a:buNone/>
              <a:defRPr b="1" sz="2604">
                <a:effectLst>
                  <a:outerShdw sx="100000" sy="100000" kx="0" ky="0" algn="b" rotWithShape="0" blurRad="11811" dist="23622" dir="2700000">
                    <a:srgbClr val="000000"/>
                  </a:outerShdw>
                </a:effectLst>
              </a:defRPr>
            </a:pPr>
            <a:r>
              <a:t>Gênesis 25:27-33.</a:t>
            </a:r>
          </a:p>
          <a:p>
            <a:pPr marL="0" indent="0" defTabSz="850391">
              <a:spcBef>
                <a:spcPts val="400"/>
              </a:spcBef>
              <a:buSzTx/>
              <a:buNone/>
              <a:defRPr b="1" sz="744">
                <a:effectLst>
                  <a:outerShdw sx="100000" sy="100000" kx="0" ky="0" algn="b" rotWithShape="0" blurRad="11811" dist="23622" dir="2700000">
                    <a:srgbClr val="000000"/>
                  </a:outerShdw>
                </a:effectLst>
              </a:defRPr>
            </a:pPr>
          </a:p>
          <a:p>
            <a:pPr marL="0" indent="0" defTabSz="850391">
              <a:spcBef>
                <a:spcPts val="500"/>
              </a:spcBef>
              <a:buSzTx/>
              <a:buNone/>
              <a:defRPr b="1" sz="2604">
                <a:effectLst>
                  <a:outerShdw sx="100000" sy="100000" kx="0" ky="0" algn="b" rotWithShape="0" blurRad="11811" dist="23622" dir="2700000">
                    <a:srgbClr val="000000"/>
                  </a:outerShdw>
                </a:effectLst>
              </a:defRPr>
            </a:pPr>
            <a:r>
              <a:t>Esaú vendeu o seu direito de primogenitura (como filho mais velho) por um ensopado de lentilha.</a:t>
            </a:r>
          </a:p>
          <a:p>
            <a:pPr marL="0" indent="0" defTabSz="850391">
              <a:spcBef>
                <a:spcPts val="400"/>
              </a:spcBef>
              <a:buSzTx/>
              <a:buNone/>
              <a:defRPr b="1" sz="744">
                <a:effectLst>
                  <a:outerShdw sx="100000" sy="100000" kx="0" ky="0" algn="b" rotWithShape="0" blurRad="11811" dist="23622" dir="2700000">
                    <a:srgbClr val="000000"/>
                  </a:outerShdw>
                </a:effectLst>
              </a:defRPr>
            </a:pPr>
          </a:p>
          <a:p>
            <a:pPr marL="0" indent="0" defTabSz="850391">
              <a:spcBef>
                <a:spcPts val="500"/>
              </a:spcBef>
              <a:buSzTx/>
              <a:buNone/>
              <a:defRPr b="1" sz="2604">
                <a:effectLst>
                  <a:outerShdw sx="100000" sy="100000" kx="0" ky="0" algn="b" rotWithShape="0" blurRad="11811" dist="23622" dir="2700000">
                    <a:srgbClr val="000000"/>
                  </a:outerShdw>
                </a:effectLst>
              </a:defRPr>
            </a:pPr>
            <a:r>
              <a:t>Pelo que você venderia o seu direito de primogenitura?  Vale a pena?</a:t>
            </a:r>
          </a:p>
          <a:p>
            <a:pPr marL="0" indent="0" defTabSz="850391">
              <a:spcBef>
                <a:spcPts val="400"/>
              </a:spcBef>
              <a:buSzTx/>
              <a:buNone/>
              <a:defRPr b="1" sz="744">
                <a:effectLst>
                  <a:outerShdw sx="100000" sy="100000" kx="0" ky="0" algn="b" rotWithShape="0" blurRad="11811" dist="23622" dir="2700000">
                    <a:srgbClr val="000000"/>
                  </a:outerShdw>
                </a:effectLst>
              </a:defRPr>
            </a:pPr>
          </a:p>
          <a:p>
            <a:pPr marL="0" indent="0" defTabSz="850391">
              <a:spcBef>
                <a:spcPts val="500"/>
              </a:spcBef>
              <a:buSzTx/>
              <a:buNone/>
              <a:defRPr b="1" sz="2604">
                <a:effectLst>
                  <a:outerShdw sx="100000" sy="100000" kx="0" ky="0" algn="b" rotWithShape="0" blurRad="11811" dist="23622" dir="2700000">
                    <a:srgbClr val="000000"/>
                  </a:outerShdw>
                </a:effectLst>
              </a:defRPr>
            </a:pPr>
            <a:r>
              <a:t>Mais tarde, Esaú não pode mudar a decisão dele, mesmo que quisesse.</a:t>
            </a:r>
          </a:p>
        </p:txBody>
      </p:sp>
      <p:pic>
        <p:nvPicPr>
          <p:cNvPr id="832" name="image.jpeg" descr="image.jpeg"/>
          <p:cNvPicPr>
            <a:picLocks noChangeAspect="1"/>
          </p:cNvPicPr>
          <p:nvPr/>
        </p:nvPicPr>
        <p:blipFill>
          <a:blip r:embed="rId2">
            <a:extLst/>
          </a:blip>
          <a:stretch>
            <a:fillRect/>
          </a:stretch>
        </p:blipFill>
        <p:spPr>
          <a:xfrm>
            <a:off x="5224462" y="2228850"/>
            <a:ext cx="3919538" cy="3016250"/>
          </a:xfrm>
          <a:prstGeom prst="rect">
            <a:avLst/>
          </a:prstGeom>
          <a:ln w="12700">
            <a:miter lim="400000"/>
          </a:ln>
        </p:spPr>
      </p:pic>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Heb 12:18-24 The Mountain of the Lord"/>
          <p:cNvSpPr txBox="1"/>
          <p:nvPr>
            <p:ph type="title" idx="4294967295"/>
          </p:nvPr>
        </p:nvSpPr>
        <p:spPr>
          <a:xfrm>
            <a:off x="609600" y="152400"/>
            <a:ext cx="7924800" cy="1276350"/>
          </a:xfrm>
          <a:prstGeom prst="rect">
            <a:avLst/>
          </a:prstGeom>
        </p:spPr>
        <p:txBody>
          <a:bodyPr/>
          <a:lstStyle>
            <a:lvl1pPr>
              <a:defRPr sz="3600">
                <a:effectLst>
                  <a:outerShdw sx="100000" sy="100000" kx="0" ky="0" algn="b" rotWithShape="0" blurRad="12700" dist="25400" dir="2700000">
                    <a:srgbClr val="000000"/>
                  </a:outerShdw>
                </a:effectLst>
              </a:defRPr>
            </a:lvl1pPr>
          </a:lstStyle>
          <a:p>
            <a:pPr/>
            <a:r>
              <a:t>Heb 12:18-24 O Monte do Senhor</a:t>
            </a:r>
          </a:p>
        </p:txBody>
      </p:sp>
      <p:sp>
        <p:nvSpPr>
          <p:cNvPr id="835" name="Blazing fire, darkness, gloom, blast of a trumpet. Exodus 19:12-16…"/>
          <p:cNvSpPr txBox="1"/>
          <p:nvPr>
            <p:ph type="body" sz="half" idx="4294967295"/>
          </p:nvPr>
        </p:nvSpPr>
        <p:spPr>
          <a:xfrm>
            <a:off x="4800600" y="1428750"/>
            <a:ext cx="4267200" cy="4972050"/>
          </a:xfrm>
          <a:prstGeom prst="rect">
            <a:avLst/>
          </a:prstGeom>
        </p:spPr>
        <p:txBody>
          <a:bodyPr/>
          <a:lstStyle/>
          <a:p>
            <a:pPr marL="0" indent="0">
              <a:spcBef>
                <a:spcPts val="500"/>
              </a:spcBef>
              <a:buSzTx/>
              <a:buNone/>
              <a:defRPr b="1" sz="2400">
                <a:effectLst>
                  <a:outerShdw sx="100000" sy="100000" kx="0" ky="0" algn="b" rotWithShape="0" blurRad="12700" dist="25400" dir="2700000">
                    <a:srgbClr val="000000"/>
                  </a:outerShdw>
                </a:effectLst>
              </a:defRPr>
            </a:pPr>
            <a:r>
              <a:t>Fogo ardente, trevas, escuridão, soar de uma trombeta. Êxodo 19:12-16</a:t>
            </a:r>
          </a:p>
          <a:p>
            <a:pPr marL="0" indent="0">
              <a:spcBef>
                <a:spcPts val="500"/>
              </a:spcBef>
              <a:buSzTx/>
              <a:buNone/>
              <a:defRPr b="1" sz="7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Heb 12:22-24 </a:t>
            </a:r>
          </a:p>
          <a:p>
            <a:pPr marL="0" indent="0">
              <a:spcBef>
                <a:spcPts val="500"/>
              </a:spcBef>
              <a:buSzTx/>
              <a:buNone/>
              <a:defRPr b="1" sz="2400">
                <a:effectLst>
                  <a:outerShdw sx="100000" sy="100000" kx="0" ky="0" algn="b" rotWithShape="0" blurRad="12700" dist="25400" dir="2700000">
                    <a:srgbClr val="000000"/>
                  </a:outerShdw>
                </a:effectLst>
              </a:defRPr>
            </a:pPr>
            <a:r>
              <a:t>Para eles</a:t>
            </a:r>
            <a:r>
              <a:t>: Temor de Deus.  </a:t>
            </a:r>
          </a:p>
          <a:p>
            <a:pPr marL="0" indent="0">
              <a:spcBef>
                <a:spcPts val="500"/>
              </a:spcBef>
              <a:buSzTx/>
              <a:buNone/>
              <a:defRPr b="1" sz="7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Para nós: Acesso a Deus.</a:t>
            </a:r>
          </a:p>
          <a:p>
            <a:pPr marL="0" indent="0">
              <a:spcBef>
                <a:spcPts val="500"/>
              </a:spcBef>
              <a:buSzTx/>
              <a:buNone/>
              <a:defRPr b="1" sz="2400">
                <a:effectLst>
                  <a:outerShdw sx="100000" sy="100000" kx="0" ky="0" algn="b" rotWithShape="0" blurRad="12700" dist="25400" dir="2700000">
                    <a:srgbClr val="000000"/>
                  </a:outerShdw>
                </a:effectLst>
              </a:defRPr>
            </a:pPr>
          </a:p>
          <a:p>
            <a:pPr marL="0" indent="0">
              <a:spcBef>
                <a:spcPts val="500"/>
              </a:spcBef>
              <a:buSzTx/>
              <a:buNone/>
              <a:defRPr b="1" sz="2400">
                <a:effectLst>
                  <a:outerShdw sx="100000" sy="100000" kx="0" ky="0" algn="b" rotWithShape="0" blurRad="12700" dist="25400" dir="2700000">
                    <a:srgbClr val="000000"/>
                  </a:outerShdw>
                </a:effectLst>
              </a:defRPr>
            </a:pPr>
            <a:r>
              <a:t>Um reino que não pode ser abalado (12:25-27)</a:t>
            </a:r>
          </a:p>
        </p:txBody>
      </p:sp>
      <p:pic>
        <p:nvPicPr>
          <p:cNvPr id="836" name="image.jpeg" descr="image.jpeg"/>
          <p:cNvPicPr>
            <a:picLocks noChangeAspect="1"/>
          </p:cNvPicPr>
          <p:nvPr/>
        </p:nvPicPr>
        <p:blipFill>
          <a:blip r:embed="rId2">
            <a:extLst/>
          </a:blip>
          <a:stretch>
            <a:fillRect/>
          </a:stretch>
        </p:blipFill>
        <p:spPr>
          <a:xfrm>
            <a:off x="0" y="1610142"/>
            <a:ext cx="4583113" cy="344011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amwork">
  <a:themeElements>
    <a:clrScheme name="Teamwork">
      <a:dk1>
        <a:srgbClr val="006666"/>
      </a:dk1>
      <a:lt1>
        <a:srgbClr val="666666"/>
      </a:lt1>
      <a:dk2>
        <a:srgbClr val="A7A7A7"/>
      </a:dk2>
      <a:lt2>
        <a:srgbClr val="535353"/>
      </a:lt2>
      <a:accent1>
        <a:srgbClr val="33CCCC"/>
      </a:accent1>
      <a:accent2>
        <a:srgbClr val="6AB475"/>
      </a:accent2>
      <a:accent3>
        <a:srgbClr val="9BBB59"/>
      </a:accent3>
      <a:accent4>
        <a:srgbClr val="8064A2"/>
      </a:accent4>
      <a:accent5>
        <a:srgbClr val="4BACC6"/>
      </a:accent5>
      <a:accent6>
        <a:srgbClr val="F79646"/>
      </a:accent6>
      <a:hlink>
        <a:srgbClr val="0000FF"/>
      </a:hlink>
      <a:folHlink>
        <a:srgbClr val="FF00FF"/>
      </a:folHlink>
    </a:clrScheme>
    <a:fontScheme name="Teamwork">
      <a:majorFont>
        <a:latin typeface="Arial"/>
        <a:ea typeface="Arial"/>
        <a:cs typeface="Arial"/>
      </a:majorFont>
      <a:minorFont>
        <a:latin typeface="Helvetica"/>
        <a:ea typeface="Helvetica"/>
        <a:cs typeface="Helvetica"/>
      </a:minorFont>
    </a:fontScheme>
    <a:fmtScheme name="Teamwo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666"/>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amwork">
  <a:themeElements>
    <a:clrScheme name="Teamwork">
      <a:dk1>
        <a:srgbClr val="000000"/>
      </a:dk1>
      <a:lt1>
        <a:srgbClr val="FFFFFF"/>
      </a:lt1>
      <a:dk2>
        <a:srgbClr val="A7A7A7"/>
      </a:dk2>
      <a:lt2>
        <a:srgbClr val="535353"/>
      </a:lt2>
      <a:accent1>
        <a:srgbClr val="33CCCC"/>
      </a:accent1>
      <a:accent2>
        <a:srgbClr val="6AB475"/>
      </a:accent2>
      <a:accent3>
        <a:srgbClr val="9BBB59"/>
      </a:accent3>
      <a:accent4>
        <a:srgbClr val="8064A2"/>
      </a:accent4>
      <a:accent5>
        <a:srgbClr val="4BACC6"/>
      </a:accent5>
      <a:accent6>
        <a:srgbClr val="F79646"/>
      </a:accent6>
      <a:hlink>
        <a:srgbClr val="0000FF"/>
      </a:hlink>
      <a:folHlink>
        <a:srgbClr val="FF00FF"/>
      </a:folHlink>
    </a:clrScheme>
    <a:fontScheme name="Teamwork">
      <a:majorFont>
        <a:latin typeface="Arial"/>
        <a:ea typeface="Arial"/>
        <a:cs typeface="Arial"/>
      </a:majorFont>
      <a:minorFont>
        <a:latin typeface="Helvetica"/>
        <a:ea typeface="Helvetica"/>
        <a:cs typeface="Helvetica"/>
      </a:minorFont>
    </a:fontScheme>
    <a:fmtScheme name="Teamwo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666"/>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6666"/>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